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8" r:id="rId2"/>
    <p:sldId id="262" r:id="rId3"/>
    <p:sldId id="260" r:id="rId4"/>
    <p:sldId id="263" r:id="rId5"/>
    <p:sldId id="269" r:id="rId6"/>
    <p:sldId id="261" r:id="rId7"/>
    <p:sldId id="264" r:id="rId8"/>
    <p:sldId id="265" r:id="rId9"/>
    <p:sldId id="266" r:id="rId10"/>
    <p:sldId id="267" r:id="rId11"/>
    <p:sldId id="27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1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D7CF1-31EE-45DF-AF08-6E05118A2F8B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C78E7-B780-4EC9-8172-1EC55F59C9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369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898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50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5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52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87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7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367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29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949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17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24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8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05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424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9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16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8EB08-DF3C-454A-A3DB-C31F98D980F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6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>
            <a:spLocks/>
          </p:cNvSpPr>
          <p:nvPr/>
        </p:nvSpPr>
        <p:spPr bwMode="auto">
          <a:xfrm>
            <a:off x="738478" y="102995"/>
            <a:ext cx="3228574" cy="3036168"/>
          </a:xfrm>
          <a:custGeom>
            <a:avLst/>
            <a:gdLst>
              <a:gd name="connsiteX0" fmla="*/ 841120 w 2331026"/>
              <a:gd name="connsiteY0" fmla="*/ 2177440 h 2191432"/>
              <a:gd name="connsiteX1" fmla="*/ 836740 w 2331026"/>
              <a:gd name="connsiteY1" fmla="*/ 2190553 h 2191432"/>
              <a:gd name="connsiteX2" fmla="*/ 841120 w 2331026"/>
              <a:gd name="connsiteY2" fmla="*/ 2177440 h 2191432"/>
              <a:gd name="connsiteX3" fmla="*/ 748801 w 2331026"/>
              <a:gd name="connsiteY3" fmla="*/ 2051595 h 2191432"/>
              <a:gd name="connsiteX4" fmla="*/ 863306 w 2331026"/>
              <a:gd name="connsiteY4" fmla="*/ 2086067 h 2191432"/>
              <a:gd name="connsiteX5" fmla="*/ 867710 w 2331026"/>
              <a:gd name="connsiteY5" fmla="*/ 2098993 h 2191432"/>
              <a:gd name="connsiteX6" fmla="*/ 863306 w 2331026"/>
              <a:gd name="connsiteY6" fmla="*/ 2103302 h 2191432"/>
              <a:gd name="connsiteX7" fmla="*/ 852295 w 2331026"/>
              <a:gd name="connsiteY7" fmla="*/ 2101686 h 2191432"/>
              <a:gd name="connsiteX8" fmla="*/ 853107 w 2331026"/>
              <a:gd name="connsiteY8" fmla="*/ 2097519 h 2191432"/>
              <a:gd name="connsiteX9" fmla="*/ 858901 w 2331026"/>
              <a:gd name="connsiteY9" fmla="*/ 2098993 h 2191432"/>
              <a:gd name="connsiteX10" fmla="*/ 858901 w 2331026"/>
              <a:gd name="connsiteY10" fmla="*/ 2086067 h 2191432"/>
              <a:gd name="connsiteX11" fmla="*/ 854497 w 2331026"/>
              <a:gd name="connsiteY11" fmla="*/ 2090376 h 2191432"/>
              <a:gd name="connsiteX12" fmla="*/ 853107 w 2331026"/>
              <a:gd name="connsiteY12" fmla="*/ 2097519 h 2191432"/>
              <a:gd name="connsiteX13" fmla="*/ 803851 w 2331026"/>
              <a:gd name="connsiteY13" fmla="*/ 2084989 h 2191432"/>
              <a:gd name="connsiteX14" fmla="*/ 748801 w 2331026"/>
              <a:gd name="connsiteY14" fmla="*/ 2064522 h 2191432"/>
              <a:gd name="connsiteX15" fmla="*/ 748801 w 2331026"/>
              <a:gd name="connsiteY15" fmla="*/ 2051595 h 2191432"/>
              <a:gd name="connsiteX16" fmla="*/ 701117 w 2331026"/>
              <a:gd name="connsiteY16" fmla="*/ 1972340 h 2191432"/>
              <a:gd name="connsiteX17" fmla="*/ 867729 w 2331026"/>
              <a:gd name="connsiteY17" fmla="*/ 2034336 h 2191432"/>
              <a:gd name="connsiteX18" fmla="*/ 854576 w 2331026"/>
              <a:gd name="connsiteY18" fmla="*/ 2047621 h 2191432"/>
              <a:gd name="connsiteX19" fmla="*/ 696733 w 2331026"/>
              <a:gd name="connsiteY19" fmla="*/ 1985625 h 2191432"/>
              <a:gd name="connsiteX20" fmla="*/ 701117 w 2331026"/>
              <a:gd name="connsiteY20" fmla="*/ 1972340 h 2191432"/>
              <a:gd name="connsiteX21" fmla="*/ 681759 w 2331026"/>
              <a:gd name="connsiteY21" fmla="*/ 1921391 h 2191432"/>
              <a:gd name="connsiteX22" fmla="*/ 688074 w 2331026"/>
              <a:gd name="connsiteY22" fmla="*/ 1924256 h 2191432"/>
              <a:gd name="connsiteX23" fmla="*/ 771547 w 2331026"/>
              <a:gd name="connsiteY23" fmla="*/ 1967912 h 2191432"/>
              <a:gd name="connsiteX24" fmla="*/ 850627 w 2331026"/>
              <a:gd name="connsiteY24" fmla="*/ 1985375 h 2191432"/>
              <a:gd name="connsiteX25" fmla="*/ 846234 w 2331026"/>
              <a:gd name="connsiteY25" fmla="*/ 1998472 h 2191432"/>
              <a:gd name="connsiteX26" fmla="*/ 758367 w 2331026"/>
              <a:gd name="connsiteY26" fmla="*/ 1981009 h 2191432"/>
              <a:gd name="connsiteX27" fmla="*/ 679287 w 2331026"/>
              <a:gd name="connsiteY27" fmla="*/ 1937352 h 2191432"/>
              <a:gd name="connsiteX28" fmla="*/ 681759 w 2331026"/>
              <a:gd name="connsiteY28" fmla="*/ 1921391 h 2191432"/>
              <a:gd name="connsiteX29" fmla="*/ 1112596 w 2331026"/>
              <a:gd name="connsiteY29" fmla="*/ 1618188 h 2191432"/>
              <a:gd name="connsiteX30" fmla="*/ 1114308 w 2331026"/>
              <a:gd name="connsiteY30" fmla="*/ 1623857 h 2191432"/>
              <a:gd name="connsiteX31" fmla="*/ 1127077 w 2331026"/>
              <a:gd name="connsiteY31" fmla="*/ 1626074 h 2191432"/>
              <a:gd name="connsiteX32" fmla="*/ 1126295 w 2331026"/>
              <a:gd name="connsiteY32" fmla="*/ 1618528 h 2191432"/>
              <a:gd name="connsiteX33" fmla="*/ 1119648 w 2331026"/>
              <a:gd name="connsiteY33" fmla="*/ 1618889 h 2191432"/>
              <a:gd name="connsiteX34" fmla="*/ 1089291 w 2331026"/>
              <a:gd name="connsiteY34" fmla="*/ 1615873 h 2191432"/>
              <a:gd name="connsiteX35" fmla="*/ 1091485 w 2331026"/>
              <a:gd name="connsiteY35" fmla="*/ 1622630 h 2191432"/>
              <a:gd name="connsiteX36" fmla="*/ 1091492 w 2331026"/>
              <a:gd name="connsiteY36" fmla="*/ 1622689 h 2191432"/>
              <a:gd name="connsiteX37" fmla="*/ 1099585 w 2331026"/>
              <a:gd name="connsiteY37" fmla="*/ 1622809 h 2191432"/>
              <a:gd name="connsiteX38" fmla="*/ 1097745 w 2331026"/>
              <a:gd name="connsiteY38" fmla="*/ 1616713 h 2191432"/>
              <a:gd name="connsiteX39" fmla="*/ 1046067 w 2331026"/>
              <a:gd name="connsiteY39" fmla="*/ 1611282 h 2191432"/>
              <a:gd name="connsiteX40" fmla="*/ 1047243 w 2331026"/>
              <a:gd name="connsiteY40" fmla="*/ 1622253 h 2191432"/>
              <a:gd name="connsiteX41" fmla="*/ 1048820 w 2331026"/>
              <a:gd name="connsiteY41" fmla="*/ 1622060 h 2191432"/>
              <a:gd name="connsiteX42" fmla="*/ 1076702 w 2331026"/>
              <a:gd name="connsiteY42" fmla="*/ 1622471 h 2191432"/>
              <a:gd name="connsiteX43" fmla="*/ 1074144 w 2331026"/>
              <a:gd name="connsiteY43" fmla="*/ 1614368 h 2191432"/>
              <a:gd name="connsiteX44" fmla="*/ 1047530 w 2331026"/>
              <a:gd name="connsiteY44" fmla="*/ 1611724 h 2191432"/>
              <a:gd name="connsiteX45" fmla="*/ 1017098 w 2331026"/>
              <a:gd name="connsiteY45" fmla="*/ 1602542 h 2191432"/>
              <a:gd name="connsiteX46" fmla="*/ 1019421 w 2331026"/>
              <a:gd name="connsiteY46" fmla="*/ 1625653 h 2191432"/>
              <a:gd name="connsiteX47" fmla="*/ 1033616 w 2331026"/>
              <a:gd name="connsiteY47" fmla="*/ 1623918 h 2191432"/>
              <a:gd name="connsiteX48" fmla="*/ 1030335 w 2331026"/>
              <a:gd name="connsiteY48" fmla="*/ 1613712 h 2191432"/>
              <a:gd name="connsiteX49" fmla="*/ 1029122 w 2331026"/>
              <a:gd name="connsiteY49" fmla="*/ 1606170 h 2191432"/>
              <a:gd name="connsiteX50" fmla="*/ 1516593 w 2331026"/>
              <a:gd name="connsiteY50" fmla="*/ 1601889 h 2191432"/>
              <a:gd name="connsiteX51" fmla="*/ 1520911 w 2331026"/>
              <a:gd name="connsiteY51" fmla="*/ 1613466 h 2191432"/>
              <a:gd name="connsiteX52" fmla="*/ 1516515 w 2331026"/>
              <a:gd name="connsiteY52" fmla="*/ 1604711 h 2191432"/>
              <a:gd name="connsiteX53" fmla="*/ 1320219 w 2331026"/>
              <a:gd name="connsiteY53" fmla="*/ 1589723 h 2191432"/>
              <a:gd name="connsiteX54" fmla="*/ 1305928 w 2331026"/>
              <a:gd name="connsiteY54" fmla="*/ 1594984 h 2191432"/>
              <a:gd name="connsiteX55" fmla="*/ 1217784 w 2331026"/>
              <a:gd name="connsiteY55" fmla="*/ 1613561 h 2191432"/>
              <a:gd name="connsiteX56" fmla="*/ 1141189 w 2331026"/>
              <a:gd name="connsiteY56" fmla="*/ 1617719 h 2191432"/>
              <a:gd name="connsiteX57" fmla="*/ 1143843 w 2331026"/>
              <a:gd name="connsiteY57" fmla="*/ 1628984 h 2191432"/>
              <a:gd name="connsiteX58" fmla="*/ 1187860 w 2331026"/>
              <a:gd name="connsiteY58" fmla="*/ 1636623 h 2191432"/>
              <a:gd name="connsiteX59" fmla="*/ 1200607 w 2331026"/>
              <a:gd name="connsiteY59" fmla="*/ 1637242 h 2191432"/>
              <a:gd name="connsiteX60" fmla="*/ 1200408 w 2331026"/>
              <a:gd name="connsiteY60" fmla="*/ 1636283 h 2191432"/>
              <a:gd name="connsiteX61" fmla="*/ 1213743 w 2331026"/>
              <a:gd name="connsiteY61" fmla="*/ 1631997 h 2191432"/>
              <a:gd name="connsiteX62" fmla="*/ 1214769 w 2331026"/>
              <a:gd name="connsiteY62" fmla="*/ 1637931 h 2191432"/>
              <a:gd name="connsiteX63" fmla="*/ 1266647 w 2331026"/>
              <a:gd name="connsiteY63" fmla="*/ 1640452 h 2191432"/>
              <a:gd name="connsiteX64" fmla="*/ 1273155 w 2331026"/>
              <a:gd name="connsiteY64" fmla="*/ 1639909 h 2191432"/>
              <a:gd name="connsiteX65" fmla="*/ 1262184 w 2331026"/>
              <a:gd name="connsiteY65" fmla="*/ 1614188 h 2191432"/>
              <a:gd name="connsiteX66" fmla="*/ 1267570 w 2331026"/>
              <a:gd name="connsiteY66" fmla="*/ 1605529 h 2191432"/>
              <a:gd name="connsiteX67" fmla="*/ 1279420 w 2331026"/>
              <a:gd name="connsiteY67" fmla="*/ 1609858 h 2191432"/>
              <a:gd name="connsiteX68" fmla="*/ 1287623 w 2331026"/>
              <a:gd name="connsiteY68" fmla="*/ 1638704 h 2191432"/>
              <a:gd name="connsiteX69" fmla="*/ 1319173 w 2331026"/>
              <a:gd name="connsiteY69" fmla="*/ 1636076 h 2191432"/>
              <a:gd name="connsiteX70" fmla="*/ 1321294 w 2331026"/>
              <a:gd name="connsiteY70" fmla="*/ 1635899 h 2191432"/>
              <a:gd name="connsiteX71" fmla="*/ 1315025 w 2331026"/>
              <a:gd name="connsiteY71" fmla="*/ 1596903 h 2191432"/>
              <a:gd name="connsiteX72" fmla="*/ 1161831 w 2331026"/>
              <a:gd name="connsiteY72" fmla="*/ 1588499 h 2191432"/>
              <a:gd name="connsiteX73" fmla="*/ 1161831 w 2331026"/>
              <a:gd name="connsiteY73" fmla="*/ 1601199 h 2191432"/>
              <a:gd name="connsiteX74" fmla="*/ 1161831 w 2331026"/>
              <a:gd name="connsiteY74" fmla="*/ 1588499 h 2191432"/>
              <a:gd name="connsiteX75" fmla="*/ 1231523 w 2331026"/>
              <a:gd name="connsiteY75" fmla="*/ 1578974 h 2191432"/>
              <a:gd name="connsiteX76" fmla="*/ 1231523 w 2331026"/>
              <a:gd name="connsiteY76" fmla="*/ 1591674 h 2191432"/>
              <a:gd name="connsiteX77" fmla="*/ 1231523 w 2331026"/>
              <a:gd name="connsiteY77" fmla="*/ 1578974 h 2191432"/>
              <a:gd name="connsiteX78" fmla="*/ 1728493 w 2331026"/>
              <a:gd name="connsiteY78" fmla="*/ 1576459 h 2191432"/>
              <a:gd name="connsiteX79" fmla="*/ 1738193 w 2331026"/>
              <a:gd name="connsiteY79" fmla="*/ 1602786 h 2191432"/>
              <a:gd name="connsiteX80" fmla="*/ 1741943 w 2331026"/>
              <a:gd name="connsiteY80" fmla="*/ 1625180 h 2191432"/>
              <a:gd name="connsiteX81" fmla="*/ 1774391 w 2331026"/>
              <a:gd name="connsiteY81" fmla="*/ 1627325 h 2191432"/>
              <a:gd name="connsiteX82" fmla="*/ 1784160 w 2331026"/>
              <a:gd name="connsiteY82" fmla="*/ 1628779 h 2191432"/>
              <a:gd name="connsiteX83" fmla="*/ 1755658 w 2331026"/>
              <a:gd name="connsiteY83" fmla="*/ 1580682 h 2191432"/>
              <a:gd name="connsiteX84" fmla="*/ 1742268 w 2331026"/>
              <a:gd name="connsiteY84" fmla="*/ 1580231 h 2191432"/>
              <a:gd name="connsiteX85" fmla="*/ 935003 w 2331026"/>
              <a:gd name="connsiteY85" fmla="*/ 1575666 h 2191432"/>
              <a:gd name="connsiteX86" fmla="*/ 946727 w 2331026"/>
              <a:gd name="connsiteY86" fmla="*/ 1627657 h 2191432"/>
              <a:gd name="connsiteX87" fmla="*/ 945685 w 2331026"/>
              <a:gd name="connsiteY87" fmla="*/ 1629345 h 2191432"/>
              <a:gd name="connsiteX88" fmla="*/ 974488 w 2331026"/>
              <a:gd name="connsiteY88" fmla="*/ 1628381 h 2191432"/>
              <a:gd name="connsiteX89" fmla="*/ 968498 w 2331026"/>
              <a:gd name="connsiteY89" fmla="*/ 1601426 h 2191432"/>
              <a:gd name="connsiteX90" fmla="*/ 981425 w 2331026"/>
              <a:gd name="connsiteY90" fmla="*/ 1597117 h 2191432"/>
              <a:gd name="connsiteX91" fmla="*/ 988270 w 2331026"/>
              <a:gd name="connsiteY91" fmla="*/ 1627919 h 2191432"/>
              <a:gd name="connsiteX92" fmla="*/ 1004869 w 2331026"/>
              <a:gd name="connsiteY92" fmla="*/ 1627364 h 2191432"/>
              <a:gd name="connsiteX93" fmla="*/ 1005226 w 2331026"/>
              <a:gd name="connsiteY93" fmla="*/ 1622631 h 2191432"/>
              <a:gd name="connsiteX94" fmla="*/ 1003559 w 2331026"/>
              <a:gd name="connsiteY94" fmla="*/ 1600519 h 2191432"/>
              <a:gd name="connsiteX95" fmla="*/ 1003645 w 2331026"/>
              <a:gd name="connsiteY95" fmla="*/ 1598483 h 2191432"/>
              <a:gd name="connsiteX96" fmla="*/ 944223 w 2331026"/>
              <a:gd name="connsiteY96" fmla="*/ 1580554 h 2191432"/>
              <a:gd name="connsiteX97" fmla="*/ 2063690 w 2331026"/>
              <a:gd name="connsiteY97" fmla="*/ 1570639 h 2191432"/>
              <a:gd name="connsiteX98" fmla="*/ 2068135 w 2331026"/>
              <a:gd name="connsiteY98" fmla="*/ 1570639 h 2191432"/>
              <a:gd name="connsiteX99" fmla="*/ 2065913 w 2331026"/>
              <a:gd name="connsiteY99" fmla="*/ 1572822 h 2191432"/>
              <a:gd name="connsiteX100" fmla="*/ 1953922 w 2331026"/>
              <a:gd name="connsiteY100" fmla="*/ 1560123 h 2191432"/>
              <a:gd name="connsiteX101" fmla="*/ 1966911 w 2331026"/>
              <a:gd name="connsiteY101" fmla="*/ 1562305 h 2191432"/>
              <a:gd name="connsiteX102" fmla="*/ 1988558 w 2331026"/>
              <a:gd name="connsiteY102" fmla="*/ 1605962 h 2191432"/>
              <a:gd name="connsiteX103" fmla="*/ 1975570 w 2331026"/>
              <a:gd name="connsiteY103" fmla="*/ 1614693 h 2191432"/>
              <a:gd name="connsiteX104" fmla="*/ 1953922 w 2331026"/>
              <a:gd name="connsiteY104" fmla="*/ 1571037 h 2191432"/>
              <a:gd name="connsiteX105" fmla="*/ 1953922 w 2331026"/>
              <a:gd name="connsiteY105" fmla="*/ 1560123 h 2191432"/>
              <a:gd name="connsiteX106" fmla="*/ 1901606 w 2331026"/>
              <a:gd name="connsiteY106" fmla="*/ 1531349 h 2191432"/>
              <a:gd name="connsiteX107" fmla="*/ 1901606 w 2331026"/>
              <a:gd name="connsiteY107" fmla="*/ 1548812 h 2191432"/>
              <a:gd name="connsiteX108" fmla="*/ 1901606 w 2331026"/>
              <a:gd name="connsiteY108" fmla="*/ 1531349 h 2191432"/>
              <a:gd name="connsiteX109" fmla="*/ 1835725 w 2331026"/>
              <a:gd name="connsiteY109" fmla="*/ 1531349 h 2191432"/>
              <a:gd name="connsiteX110" fmla="*/ 1835725 w 2331026"/>
              <a:gd name="connsiteY110" fmla="*/ 1548812 h 2191432"/>
              <a:gd name="connsiteX111" fmla="*/ 1835725 w 2331026"/>
              <a:gd name="connsiteY111" fmla="*/ 1531349 h 2191432"/>
              <a:gd name="connsiteX112" fmla="*/ 1589204 w 2331026"/>
              <a:gd name="connsiteY112" fmla="*/ 1523458 h 2191432"/>
              <a:gd name="connsiteX113" fmla="*/ 1602463 w 2331026"/>
              <a:gd name="connsiteY113" fmla="*/ 1555906 h 2191432"/>
              <a:gd name="connsiteX114" fmla="*/ 1616651 w 2331026"/>
              <a:gd name="connsiteY114" fmla="*/ 1609931 h 2191432"/>
              <a:gd name="connsiteX115" fmla="*/ 1616210 w 2331026"/>
              <a:gd name="connsiteY115" fmla="*/ 1610372 h 2191432"/>
              <a:gd name="connsiteX116" fmla="*/ 1645770 w 2331026"/>
              <a:gd name="connsiteY116" fmla="*/ 1616476 h 2191432"/>
              <a:gd name="connsiteX117" fmla="*/ 1647342 w 2331026"/>
              <a:gd name="connsiteY117" fmla="*/ 1609220 h 2191432"/>
              <a:gd name="connsiteX118" fmla="*/ 1643108 w 2331026"/>
              <a:gd name="connsiteY118" fmla="*/ 1604875 h 2191432"/>
              <a:gd name="connsiteX119" fmla="*/ 1643108 w 2331026"/>
              <a:gd name="connsiteY119" fmla="*/ 1596186 h 2191432"/>
              <a:gd name="connsiteX120" fmla="*/ 1638875 w 2331026"/>
              <a:gd name="connsiteY120" fmla="*/ 1583152 h 2191432"/>
              <a:gd name="connsiteX121" fmla="*/ 1626175 w 2331026"/>
              <a:gd name="connsiteY121" fmla="*/ 1557083 h 2191432"/>
              <a:gd name="connsiteX122" fmla="*/ 1632525 w 2331026"/>
              <a:gd name="connsiteY122" fmla="*/ 1548394 h 2191432"/>
              <a:gd name="connsiteX123" fmla="*/ 1638875 w 2331026"/>
              <a:gd name="connsiteY123" fmla="*/ 1552739 h 2191432"/>
              <a:gd name="connsiteX124" fmla="*/ 1655808 w 2331026"/>
              <a:gd name="connsiteY124" fmla="*/ 1591841 h 2191432"/>
              <a:gd name="connsiteX125" fmla="*/ 1660571 w 2331026"/>
              <a:gd name="connsiteY125" fmla="*/ 1607048 h 2191432"/>
              <a:gd name="connsiteX126" fmla="*/ 1656898 w 2331026"/>
              <a:gd name="connsiteY126" fmla="*/ 1618774 h 2191432"/>
              <a:gd name="connsiteX127" fmla="*/ 1663869 w 2331026"/>
              <a:gd name="connsiteY127" fmla="*/ 1620214 h 2191432"/>
              <a:gd name="connsiteX128" fmla="*/ 1717488 w 2331026"/>
              <a:gd name="connsiteY128" fmla="*/ 1623564 h 2191432"/>
              <a:gd name="connsiteX129" fmla="*/ 1723734 w 2331026"/>
              <a:gd name="connsiteY129" fmla="*/ 1623977 h 2191432"/>
              <a:gd name="connsiteX130" fmla="*/ 1713091 w 2331026"/>
              <a:gd name="connsiteY130" fmla="*/ 1574545 h 2191432"/>
              <a:gd name="connsiteX131" fmla="*/ 1713174 w 2331026"/>
              <a:gd name="connsiteY131" fmla="*/ 1572264 h 2191432"/>
              <a:gd name="connsiteX132" fmla="*/ 1678758 w 2331026"/>
              <a:gd name="connsiteY132" fmla="*/ 1562839 h 2191432"/>
              <a:gd name="connsiteX133" fmla="*/ 1686748 w 2331026"/>
              <a:gd name="connsiteY133" fmla="*/ 1584679 h 2191432"/>
              <a:gd name="connsiteX134" fmla="*/ 1691659 w 2331026"/>
              <a:gd name="connsiteY134" fmla="*/ 1610327 h 2191432"/>
              <a:gd name="connsiteX135" fmla="*/ 1678562 w 2331026"/>
              <a:gd name="connsiteY135" fmla="*/ 1614693 h 2191432"/>
              <a:gd name="connsiteX136" fmla="*/ 1665466 w 2331026"/>
              <a:gd name="connsiteY136" fmla="*/ 1566671 h 2191432"/>
              <a:gd name="connsiteX137" fmla="*/ 1666798 w 2331026"/>
              <a:gd name="connsiteY137" fmla="*/ 1559563 h 2191432"/>
              <a:gd name="connsiteX138" fmla="*/ 1656724 w 2331026"/>
              <a:gd name="connsiteY138" fmla="*/ 1556805 h 2191432"/>
              <a:gd name="connsiteX139" fmla="*/ 1871285 w 2331026"/>
              <a:gd name="connsiteY139" fmla="*/ 1513886 h 2191432"/>
              <a:gd name="connsiteX140" fmla="*/ 1871285 w 2331026"/>
              <a:gd name="connsiteY140" fmla="*/ 1526586 h 2191432"/>
              <a:gd name="connsiteX141" fmla="*/ 1871285 w 2331026"/>
              <a:gd name="connsiteY141" fmla="*/ 1513886 h 2191432"/>
              <a:gd name="connsiteX142" fmla="*/ 2000872 w 2331026"/>
              <a:gd name="connsiteY142" fmla="*/ 1507490 h 2191432"/>
              <a:gd name="connsiteX143" fmla="*/ 1993423 w 2331026"/>
              <a:gd name="connsiteY143" fmla="*/ 1514869 h 2191432"/>
              <a:gd name="connsiteX144" fmla="*/ 1914176 w 2331026"/>
              <a:gd name="connsiteY144" fmla="*/ 1561108 h 2191432"/>
              <a:gd name="connsiteX145" fmla="*/ 1829454 w 2331026"/>
              <a:gd name="connsiteY145" fmla="*/ 1583168 h 2191432"/>
              <a:gd name="connsiteX146" fmla="*/ 1773489 w 2331026"/>
              <a:gd name="connsiteY146" fmla="*/ 1581283 h 2191432"/>
              <a:gd name="connsiteX147" fmla="*/ 1786910 w 2331026"/>
              <a:gd name="connsiteY147" fmla="*/ 1604771 h 2191432"/>
              <a:gd name="connsiteX148" fmla="*/ 1802161 w 2331026"/>
              <a:gd name="connsiteY148" fmla="*/ 1631459 h 2191432"/>
              <a:gd name="connsiteX149" fmla="*/ 1868837 w 2331026"/>
              <a:gd name="connsiteY149" fmla="*/ 1641387 h 2191432"/>
              <a:gd name="connsiteX150" fmla="*/ 1849616 w 2331026"/>
              <a:gd name="connsiteY150" fmla="*/ 1609212 h 2191432"/>
              <a:gd name="connsiteX151" fmla="*/ 1852890 w 2331026"/>
              <a:gd name="connsiteY151" fmla="*/ 1598251 h 2191432"/>
              <a:gd name="connsiteX152" fmla="*/ 1862712 w 2331026"/>
              <a:gd name="connsiteY152" fmla="*/ 1600443 h 2191432"/>
              <a:gd name="connsiteX153" fmla="*/ 1884541 w 2331026"/>
              <a:gd name="connsiteY153" fmla="*/ 1639904 h 2191432"/>
              <a:gd name="connsiteX154" fmla="*/ 1885962 w 2331026"/>
              <a:gd name="connsiteY154" fmla="*/ 1642759 h 2191432"/>
              <a:gd name="connsiteX155" fmla="*/ 1927042 w 2331026"/>
              <a:gd name="connsiteY155" fmla="*/ 1643323 h 2191432"/>
              <a:gd name="connsiteX156" fmla="*/ 1936601 w 2331026"/>
              <a:gd name="connsiteY156" fmla="*/ 1641230 h 2191432"/>
              <a:gd name="connsiteX157" fmla="*/ 1928555 w 2331026"/>
              <a:gd name="connsiteY157" fmla="*/ 1617562 h 2191432"/>
              <a:gd name="connsiteX158" fmla="*/ 1901977 w 2331026"/>
              <a:gd name="connsiteY158" fmla="*/ 1574700 h 2191432"/>
              <a:gd name="connsiteX159" fmla="*/ 1905232 w 2331026"/>
              <a:gd name="connsiteY159" fmla="*/ 1565358 h 2191432"/>
              <a:gd name="connsiteX160" fmla="*/ 1914995 w 2331026"/>
              <a:gd name="connsiteY160" fmla="*/ 1565907 h 2191432"/>
              <a:gd name="connsiteX161" fmla="*/ 1955878 w 2331026"/>
              <a:gd name="connsiteY161" fmla="*/ 1637001 h 2191432"/>
              <a:gd name="connsiteX162" fmla="*/ 1955880 w 2331026"/>
              <a:gd name="connsiteY162" fmla="*/ 1637007 h 2191432"/>
              <a:gd name="connsiteX163" fmla="*/ 1980114 w 2331026"/>
              <a:gd name="connsiteY163" fmla="*/ 1631700 h 2191432"/>
              <a:gd name="connsiteX164" fmla="*/ 2024904 w 2331026"/>
              <a:gd name="connsiteY164" fmla="*/ 1610216 h 2191432"/>
              <a:gd name="connsiteX165" fmla="*/ 2012533 w 2331026"/>
              <a:gd name="connsiteY165" fmla="*/ 1557338 h 2191432"/>
              <a:gd name="connsiteX166" fmla="*/ 756672 w 2331026"/>
              <a:gd name="connsiteY166" fmla="*/ 1497781 h 2191432"/>
              <a:gd name="connsiteX167" fmla="*/ 758766 w 2331026"/>
              <a:gd name="connsiteY167" fmla="*/ 1513135 h 2191432"/>
              <a:gd name="connsiteX168" fmla="*/ 764969 w 2331026"/>
              <a:gd name="connsiteY168" fmla="*/ 1509092 h 2191432"/>
              <a:gd name="connsiteX169" fmla="*/ 706959 w 2331026"/>
              <a:gd name="connsiteY169" fmla="*/ 1476987 h 2191432"/>
              <a:gd name="connsiteX170" fmla="*/ 706381 w 2331026"/>
              <a:gd name="connsiteY170" fmla="*/ 1478551 h 2191432"/>
              <a:gd name="connsiteX171" fmla="*/ 704107 w 2331026"/>
              <a:gd name="connsiteY171" fmla="*/ 1487039 h 2191432"/>
              <a:gd name="connsiteX172" fmla="*/ 705304 w 2331026"/>
              <a:gd name="connsiteY172" fmla="*/ 1495631 h 2191432"/>
              <a:gd name="connsiteX173" fmla="*/ 718493 w 2331026"/>
              <a:gd name="connsiteY173" fmla="*/ 1491265 h 2191432"/>
              <a:gd name="connsiteX174" fmla="*/ 714097 w 2331026"/>
              <a:gd name="connsiteY174" fmla="*/ 1478168 h 2191432"/>
              <a:gd name="connsiteX175" fmla="*/ 2036237 w 2331026"/>
              <a:gd name="connsiteY175" fmla="*/ 1472453 h 2191432"/>
              <a:gd name="connsiteX176" fmla="*/ 2012486 w 2331026"/>
              <a:gd name="connsiteY176" fmla="*/ 1495984 h 2191432"/>
              <a:gd name="connsiteX177" fmla="*/ 2027268 w 2331026"/>
              <a:gd name="connsiteY177" fmla="*/ 1553528 h 2191432"/>
              <a:gd name="connsiteX178" fmla="*/ 2036835 w 2331026"/>
              <a:gd name="connsiteY178" fmla="*/ 1602002 h 2191432"/>
              <a:gd name="connsiteX179" fmla="*/ 2062093 w 2331026"/>
              <a:gd name="connsiteY179" fmla="*/ 1582952 h 2191432"/>
              <a:gd name="connsiteX180" fmla="*/ 2054800 w 2331026"/>
              <a:gd name="connsiteY180" fmla="*/ 1579371 h 2191432"/>
              <a:gd name="connsiteX181" fmla="*/ 2054800 w 2331026"/>
              <a:gd name="connsiteY181" fmla="*/ 1566274 h 2191432"/>
              <a:gd name="connsiteX182" fmla="*/ 2056293 w 2331026"/>
              <a:gd name="connsiteY182" fmla="*/ 1564319 h 2191432"/>
              <a:gd name="connsiteX183" fmla="*/ 2059245 w 2331026"/>
              <a:gd name="connsiteY183" fmla="*/ 1579371 h 2191432"/>
              <a:gd name="connsiteX184" fmla="*/ 2065913 w 2331026"/>
              <a:gd name="connsiteY184" fmla="*/ 1572822 h 2191432"/>
              <a:gd name="connsiteX185" fmla="*/ 2068135 w 2331026"/>
              <a:gd name="connsiteY185" fmla="*/ 1575005 h 2191432"/>
              <a:gd name="connsiteX186" fmla="*/ 2068135 w 2331026"/>
              <a:gd name="connsiteY186" fmla="*/ 1570639 h 2191432"/>
              <a:gd name="connsiteX187" fmla="*/ 2068135 w 2331026"/>
              <a:gd name="connsiteY187" fmla="*/ 1561908 h 2191432"/>
              <a:gd name="connsiteX188" fmla="*/ 2061468 w 2331026"/>
              <a:gd name="connsiteY188" fmla="*/ 1557542 h 2191432"/>
              <a:gd name="connsiteX189" fmla="*/ 2056293 w 2331026"/>
              <a:gd name="connsiteY189" fmla="*/ 1564319 h 2191432"/>
              <a:gd name="connsiteX190" fmla="*/ 2047577 w 2331026"/>
              <a:gd name="connsiteY190" fmla="*/ 1519889 h 2191432"/>
              <a:gd name="connsiteX191" fmla="*/ 1490549 w 2331026"/>
              <a:gd name="connsiteY191" fmla="*/ 1465142 h 2191432"/>
              <a:gd name="connsiteX192" fmla="*/ 1470922 w 2331026"/>
              <a:gd name="connsiteY192" fmla="*/ 1465926 h 2191432"/>
              <a:gd name="connsiteX193" fmla="*/ 1445535 w 2331026"/>
              <a:gd name="connsiteY193" fmla="*/ 1482427 h 2191432"/>
              <a:gd name="connsiteX194" fmla="*/ 1384217 w 2331026"/>
              <a:gd name="connsiteY194" fmla="*/ 1556736 h 2191432"/>
              <a:gd name="connsiteX195" fmla="*/ 1348973 w 2331026"/>
              <a:gd name="connsiteY195" fmla="*/ 1579139 h 2191432"/>
              <a:gd name="connsiteX196" fmla="*/ 1322482 w 2331026"/>
              <a:gd name="connsiteY196" fmla="*/ 1588890 h 2191432"/>
              <a:gd name="connsiteX197" fmla="*/ 1327725 w 2331026"/>
              <a:gd name="connsiteY197" fmla="*/ 1592514 h 2191432"/>
              <a:gd name="connsiteX198" fmla="*/ 1335662 w 2331026"/>
              <a:gd name="connsiteY198" fmla="*/ 1621043 h 2191432"/>
              <a:gd name="connsiteX199" fmla="*/ 1337911 w 2331026"/>
              <a:gd name="connsiteY199" fmla="*/ 1634515 h 2191432"/>
              <a:gd name="connsiteX200" fmla="*/ 1362796 w 2331026"/>
              <a:gd name="connsiteY200" fmla="*/ 1632442 h 2191432"/>
              <a:gd name="connsiteX201" fmla="*/ 1362424 w 2331026"/>
              <a:gd name="connsiteY201" fmla="*/ 1632094 h 2191432"/>
              <a:gd name="connsiteX202" fmla="*/ 1349497 w 2331026"/>
              <a:gd name="connsiteY202" fmla="*/ 1596925 h 2191432"/>
              <a:gd name="connsiteX203" fmla="*/ 1354345 w 2331026"/>
              <a:gd name="connsiteY203" fmla="*/ 1588132 h 2191432"/>
              <a:gd name="connsiteX204" fmla="*/ 1362424 w 2331026"/>
              <a:gd name="connsiteY204" fmla="*/ 1592528 h 2191432"/>
              <a:gd name="connsiteX205" fmla="*/ 1375351 w 2331026"/>
              <a:gd name="connsiteY205" fmla="*/ 1627698 h 2191432"/>
              <a:gd name="connsiteX206" fmla="*/ 1372846 w 2331026"/>
              <a:gd name="connsiteY206" fmla="*/ 1631745 h 2191432"/>
              <a:gd name="connsiteX207" fmla="*/ 1405685 w 2331026"/>
              <a:gd name="connsiteY207" fmla="*/ 1633017 h 2191432"/>
              <a:gd name="connsiteX208" fmla="*/ 1403018 w 2331026"/>
              <a:gd name="connsiteY208" fmla="*/ 1607351 h 2191432"/>
              <a:gd name="connsiteX209" fmla="*/ 1392813 w 2331026"/>
              <a:gd name="connsiteY209" fmla="*/ 1574608 h 2191432"/>
              <a:gd name="connsiteX210" fmla="*/ 1399617 w 2331026"/>
              <a:gd name="connsiteY210" fmla="*/ 1565877 h 2191432"/>
              <a:gd name="connsiteX211" fmla="*/ 1406420 w 2331026"/>
              <a:gd name="connsiteY211" fmla="*/ 1570242 h 2191432"/>
              <a:gd name="connsiteX212" fmla="*/ 1418326 w 2331026"/>
              <a:gd name="connsiteY212" fmla="*/ 1605713 h 2191432"/>
              <a:gd name="connsiteX213" fmla="*/ 1419441 w 2331026"/>
              <a:gd name="connsiteY213" fmla="*/ 1631111 h 2191432"/>
              <a:gd name="connsiteX214" fmla="*/ 1409822 w 2331026"/>
              <a:gd name="connsiteY214" fmla="*/ 1626996 h 2191432"/>
              <a:gd name="connsiteX215" fmla="*/ 1407449 w 2331026"/>
              <a:gd name="connsiteY215" fmla="*/ 1633085 h 2191432"/>
              <a:gd name="connsiteX216" fmla="*/ 1417589 w 2331026"/>
              <a:gd name="connsiteY216" fmla="*/ 1633478 h 2191432"/>
              <a:gd name="connsiteX217" fmla="*/ 1419544 w 2331026"/>
              <a:gd name="connsiteY217" fmla="*/ 1633452 h 2191432"/>
              <a:gd name="connsiteX218" fmla="*/ 1419441 w 2331026"/>
              <a:gd name="connsiteY218" fmla="*/ 1631111 h 2191432"/>
              <a:gd name="connsiteX219" fmla="*/ 1420027 w 2331026"/>
              <a:gd name="connsiteY219" fmla="*/ 1631362 h 2191432"/>
              <a:gd name="connsiteX220" fmla="*/ 1420027 w 2331026"/>
              <a:gd name="connsiteY220" fmla="*/ 1633446 h 2191432"/>
              <a:gd name="connsiteX221" fmla="*/ 1440926 w 2331026"/>
              <a:gd name="connsiteY221" fmla="*/ 1633171 h 2191432"/>
              <a:gd name="connsiteX222" fmla="*/ 1424563 w 2331026"/>
              <a:gd name="connsiteY222" fmla="*/ 1530583 h 2191432"/>
              <a:gd name="connsiteX223" fmla="*/ 1431111 w 2331026"/>
              <a:gd name="connsiteY223" fmla="*/ 1524014 h 2191432"/>
              <a:gd name="connsiteX224" fmla="*/ 1437660 w 2331026"/>
              <a:gd name="connsiteY224" fmla="*/ 1530583 h 2191432"/>
              <a:gd name="connsiteX225" fmla="*/ 1453611 w 2331026"/>
              <a:gd name="connsiteY225" fmla="*/ 1626591 h 2191432"/>
              <a:gd name="connsiteX226" fmla="*/ 1445300 w 2331026"/>
              <a:gd name="connsiteY226" fmla="*/ 1624738 h 2191432"/>
              <a:gd name="connsiteX227" fmla="*/ 1442785 w 2331026"/>
              <a:gd name="connsiteY227" fmla="*/ 1633147 h 2191432"/>
              <a:gd name="connsiteX228" fmla="*/ 1454674 w 2331026"/>
              <a:gd name="connsiteY228" fmla="*/ 1632991 h 2191432"/>
              <a:gd name="connsiteX229" fmla="*/ 1453611 w 2331026"/>
              <a:gd name="connsiteY229" fmla="*/ 1626591 h 2191432"/>
              <a:gd name="connsiteX230" fmla="*/ 1455122 w 2331026"/>
              <a:gd name="connsiteY230" fmla="*/ 1626928 h 2191432"/>
              <a:gd name="connsiteX231" fmla="*/ 1455122 w 2331026"/>
              <a:gd name="connsiteY231" fmla="*/ 1632985 h 2191432"/>
              <a:gd name="connsiteX232" fmla="*/ 1469635 w 2331026"/>
              <a:gd name="connsiteY232" fmla="*/ 1632794 h 2191432"/>
              <a:gd name="connsiteX233" fmla="*/ 1490603 w 2331026"/>
              <a:gd name="connsiteY233" fmla="*/ 1627472 h 2191432"/>
              <a:gd name="connsiteX234" fmla="*/ 1489650 w 2331026"/>
              <a:gd name="connsiteY234" fmla="*/ 1626996 h 2191432"/>
              <a:gd name="connsiteX235" fmla="*/ 1476553 w 2331026"/>
              <a:gd name="connsiteY235" fmla="*/ 1587705 h 2191432"/>
              <a:gd name="connsiteX236" fmla="*/ 1454725 w 2331026"/>
              <a:gd name="connsiteY236" fmla="*/ 1504758 h 2191432"/>
              <a:gd name="connsiteX237" fmla="*/ 1461819 w 2331026"/>
              <a:gd name="connsiteY237" fmla="*/ 1494390 h 2191432"/>
              <a:gd name="connsiteX238" fmla="*/ 1472188 w 2331026"/>
              <a:gd name="connsiteY238" fmla="*/ 1500392 h 2191432"/>
              <a:gd name="connsiteX239" fmla="*/ 1489650 w 2331026"/>
              <a:gd name="connsiteY239" fmla="*/ 1574608 h 2191432"/>
              <a:gd name="connsiteX240" fmla="*/ 1494016 w 2331026"/>
              <a:gd name="connsiteY240" fmla="*/ 1598073 h 2191432"/>
              <a:gd name="connsiteX241" fmla="*/ 1498310 w 2331026"/>
              <a:gd name="connsiteY241" fmla="*/ 1617934 h 2191432"/>
              <a:gd name="connsiteX242" fmla="*/ 1494016 w 2331026"/>
              <a:gd name="connsiteY242" fmla="*/ 1618264 h 2191432"/>
              <a:gd name="connsiteX243" fmla="*/ 1498382 w 2331026"/>
              <a:gd name="connsiteY243" fmla="*/ 1618264 h 2191432"/>
              <a:gd name="connsiteX244" fmla="*/ 1498310 w 2331026"/>
              <a:gd name="connsiteY244" fmla="*/ 1617934 h 2191432"/>
              <a:gd name="connsiteX245" fmla="*/ 1501110 w 2331026"/>
              <a:gd name="connsiteY245" fmla="*/ 1617719 h 2191432"/>
              <a:gd name="connsiteX246" fmla="*/ 1498858 w 2331026"/>
              <a:gd name="connsiteY246" fmla="*/ 1625376 h 2191432"/>
              <a:gd name="connsiteX247" fmla="*/ 1517578 w 2331026"/>
              <a:gd name="connsiteY247" fmla="*/ 1620624 h 2191432"/>
              <a:gd name="connsiteX248" fmla="*/ 1522745 w 2331026"/>
              <a:gd name="connsiteY248" fmla="*/ 1615596 h 2191432"/>
              <a:gd name="connsiteX249" fmla="*/ 1520911 w 2331026"/>
              <a:gd name="connsiteY249" fmla="*/ 1613466 h 2191432"/>
              <a:gd name="connsiteX250" fmla="*/ 1527015 w 2331026"/>
              <a:gd name="connsiteY250" fmla="*/ 1611440 h 2191432"/>
              <a:gd name="connsiteX251" fmla="*/ 1532567 w 2331026"/>
              <a:gd name="connsiteY251" fmla="*/ 1606036 h 2191432"/>
              <a:gd name="connsiteX252" fmla="*/ 1529704 w 2331026"/>
              <a:gd name="connsiteY252" fmla="*/ 1600333 h 2191432"/>
              <a:gd name="connsiteX253" fmla="*/ 1516721 w 2331026"/>
              <a:gd name="connsiteY253" fmla="*/ 1597255 h 2191432"/>
              <a:gd name="connsiteX254" fmla="*/ 1516593 w 2331026"/>
              <a:gd name="connsiteY254" fmla="*/ 1601889 h 2191432"/>
              <a:gd name="connsiteX255" fmla="*/ 1499480 w 2331026"/>
              <a:gd name="connsiteY255" fmla="*/ 1556009 h 2191432"/>
              <a:gd name="connsiteX256" fmla="*/ 1481346 w 2331026"/>
              <a:gd name="connsiteY256" fmla="*/ 1495269 h 2191432"/>
              <a:gd name="connsiteX257" fmla="*/ 1484643 w 2331026"/>
              <a:gd name="connsiteY257" fmla="*/ 1486514 h 2191432"/>
              <a:gd name="connsiteX258" fmla="*/ 1494535 w 2331026"/>
              <a:gd name="connsiteY258" fmla="*/ 1490891 h 2191432"/>
              <a:gd name="connsiteX259" fmla="*/ 1514317 w 2331026"/>
              <a:gd name="connsiteY259" fmla="*/ 1551632 h 2191432"/>
              <a:gd name="connsiteX260" fmla="*/ 1532928 w 2331026"/>
              <a:gd name="connsiteY260" fmla="*/ 1605685 h 2191432"/>
              <a:gd name="connsiteX261" fmla="*/ 1551159 w 2331026"/>
              <a:gd name="connsiteY261" fmla="*/ 1587943 h 2191432"/>
              <a:gd name="connsiteX262" fmla="*/ 1559913 w 2331026"/>
              <a:gd name="connsiteY262" fmla="*/ 1583568 h 2191432"/>
              <a:gd name="connsiteX263" fmla="*/ 1564512 w 2331026"/>
              <a:gd name="connsiteY263" fmla="*/ 1585860 h 2191432"/>
              <a:gd name="connsiteX264" fmla="*/ 1564554 w 2331026"/>
              <a:gd name="connsiteY264" fmla="*/ 1583203 h 2191432"/>
              <a:gd name="connsiteX265" fmla="*/ 1537776 w 2331026"/>
              <a:gd name="connsiteY265" fmla="*/ 1535318 h 2191432"/>
              <a:gd name="connsiteX266" fmla="*/ 1506778 w 2331026"/>
              <a:gd name="connsiteY266" fmla="*/ 1487296 h 2191432"/>
              <a:gd name="connsiteX267" fmla="*/ 1511760 w 2331026"/>
              <a:gd name="connsiteY267" fmla="*/ 1478565 h 2191432"/>
              <a:gd name="connsiteX268" fmla="*/ 1520063 w 2331026"/>
              <a:gd name="connsiteY268" fmla="*/ 1482930 h 2191432"/>
              <a:gd name="connsiteX269" fmla="*/ 1564346 w 2331026"/>
              <a:gd name="connsiteY269" fmla="*/ 1552780 h 2191432"/>
              <a:gd name="connsiteX270" fmla="*/ 1580537 w 2331026"/>
              <a:gd name="connsiteY270" fmla="*/ 1591457 h 2191432"/>
              <a:gd name="connsiteX271" fmla="*/ 1580079 w 2331026"/>
              <a:gd name="connsiteY271" fmla="*/ 1593621 h 2191432"/>
              <a:gd name="connsiteX272" fmla="*/ 1597772 w 2331026"/>
              <a:gd name="connsiteY272" fmla="*/ 1602441 h 2191432"/>
              <a:gd name="connsiteX273" fmla="*/ 1599188 w 2331026"/>
              <a:gd name="connsiteY273" fmla="*/ 1600654 h 2191432"/>
              <a:gd name="connsiteX274" fmla="*/ 1601973 w 2331026"/>
              <a:gd name="connsiteY274" fmla="*/ 1600770 h 2191432"/>
              <a:gd name="connsiteX275" fmla="*/ 1603459 w 2331026"/>
              <a:gd name="connsiteY275" fmla="*/ 1605276 h 2191432"/>
              <a:gd name="connsiteX276" fmla="*/ 1604038 w 2331026"/>
              <a:gd name="connsiteY276" fmla="*/ 1605565 h 2191432"/>
              <a:gd name="connsiteX277" fmla="*/ 1612285 w 2331026"/>
              <a:gd name="connsiteY277" fmla="*/ 1605565 h 2191432"/>
              <a:gd name="connsiteX278" fmla="*/ 1612285 w 2331026"/>
              <a:gd name="connsiteY278" fmla="*/ 1601200 h 2191432"/>
              <a:gd name="connsiteX279" fmla="*/ 1601973 w 2331026"/>
              <a:gd name="connsiteY279" fmla="*/ 1600770 h 2191432"/>
              <a:gd name="connsiteX280" fmla="*/ 1601508 w 2331026"/>
              <a:gd name="connsiteY280" fmla="*/ 1599358 h 2191432"/>
              <a:gd name="connsiteX281" fmla="*/ 1590457 w 2331026"/>
              <a:gd name="connsiteY281" fmla="*/ 1561909 h 2191432"/>
              <a:gd name="connsiteX282" fmla="*/ 1568629 w 2331026"/>
              <a:gd name="connsiteY282" fmla="*/ 1513887 h 2191432"/>
              <a:gd name="connsiteX283" fmla="*/ 1569267 w 2331026"/>
              <a:gd name="connsiteY283" fmla="*/ 1511759 h 2191432"/>
              <a:gd name="connsiteX284" fmla="*/ 1547776 w 2331026"/>
              <a:gd name="connsiteY284" fmla="*/ 1495950 h 2191432"/>
              <a:gd name="connsiteX285" fmla="*/ 1490549 w 2331026"/>
              <a:gd name="connsiteY285" fmla="*/ 1465142 h 2191432"/>
              <a:gd name="connsiteX286" fmla="*/ 2078514 w 2331026"/>
              <a:gd name="connsiteY286" fmla="*/ 1417944 h 2191432"/>
              <a:gd name="connsiteX287" fmla="*/ 2058710 w 2331026"/>
              <a:gd name="connsiteY287" fmla="*/ 1450190 h 2191432"/>
              <a:gd name="connsiteX288" fmla="*/ 2050567 w 2331026"/>
              <a:gd name="connsiteY288" fmla="*/ 1458257 h 2191432"/>
              <a:gd name="connsiteX289" fmla="*/ 2061468 w 2331026"/>
              <a:gd name="connsiteY289" fmla="*/ 1516069 h 2191432"/>
              <a:gd name="connsiteX290" fmla="*/ 2072143 w 2331026"/>
              <a:gd name="connsiteY290" fmla="*/ 1572688 h 2191432"/>
              <a:gd name="connsiteX291" fmla="*/ 2090948 w 2331026"/>
              <a:gd name="connsiteY291" fmla="*/ 1550538 h 2191432"/>
              <a:gd name="connsiteX292" fmla="*/ 2084963 w 2331026"/>
              <a:gd name="connsiteY292" fmla="*/ 1548018 h 2191432"/>
              <a:gd name="connsiteX293" fmla="*/ 2054404 w 2331026"/>
              <a:gd name="connsiteY293" fmla="*/ 1465071 h 2191432"/>
              <a:gd name="connsiteX294" fmla="*/ 2057678 w 2331026"/>
              <a:gd name="connsiteY294" fmla="*/ 1456340 h 2191432"/>
              <a:gd name="connsiteX295" fmla="*/ 2067501 w 2331026"/>
              <a:gd name="connsiteY295" fmla="*/ 1460705 h 2191432"/>
              <a:gd name="connsiteX296" fmla="*/ 2099485 w 2331026"/>
              <a:gd name="connsiteY296" fmla="*/ 1536667 h 2191432"/>
              <a:gd name="connsiteX297" fmla="*/ 2114163 w 2331026"/>
              <a:gd name="connsiteY297" fmla="*/ 1508087 h 2191432"/>
              <a:gd name="connsiteX298" fmla="*/ 2119457 w 2331026"/>
              <a:gd name="connsiteY298" fmla="*/ 1487562 h 2191432"/>
              <a:gd name="connsiteX299" fmla="*/ 2111724 w 2331026"/>
              <a:gd name="connsiteY299" fmla="*/ 1482859 h 2191432"/>
              <a:gd name="connsiteX300" fmla="*/ 2096798 w 2331026"/>
              <a:gd name="connsiteY300" fmla="*/ 1445444 h 2191432"/>
              <a:gd name="connsiteX301" fmla="*/ 437138 w 2331026"/>
              <a:gd name="connsiteY301" fmla="*/ 1311956 h 2191432"/>
              <a:gd name="connsiteX302" fmla="*/ 447343 w 2331026"/>
              <a:gd name="connsiteY302" fmla="*/ 1316401 h 2191432"/>
              <a:gd name="connsiteX303" fmla="*/ 456415 w 2331026"/>
              <a:gd name="connsiteY303" fmla="*/ 1360851 h 2191432"/>
              <a:gd name="connsiteX304" fmla="*/ 442807 w 2331026"/>
              <a:gd name="connsiteY304" fmla="*/ 1360851 h 2191432"/>
              <a:gd name="connsiteX305" fmla="*/ 433736 w 2331026"/>
              <a:gd name="connsiteY305" fmla="*/ 1320846 h 2191432"/>
              <a:gd name="connsiteX306" fmla="*/ 437138 w 2331026"/>
              <a:gd name="connsiteY306" fmla="*/ 1311956 h 2191432"/>
              <a:gd name="connsiteX307" fmla="*/ 307913 w 2331026"/>
              <a:gd name="connsiteY307" fmla="*/ 1260198 h 2191432"/>
              <a:gd name="connsiteX308" fmla="*/ 311397 w 2331026"/>
              <a:gd name="connsiteY308" fmla="*/ 1267976 h 2191432"/>
              <a:gd name="connsiteX309" fmla="*/ 339696 w 2331026"/>
              <a:gd name="connsiteY309" fmla="*/ 1307821 h 2191432"/>
              <a:gd name="connsiteX310" fmla="*/ 359265 w 2331026"/>
              <a:gd name="connsiteY310" fmla="*/ 1323502 h 2191432"/>
              <a:gd name="connsiteX311" fmla="*/ 358954 w 2331026"/>
              <a:gd name="connsiteY311" fmla="*/ 1315383 h 2191432"/>
              <a:gd name="connsiteX312" fmla="*/ 351413 w 2331026"/>
              <a:gd name="connsiteY312" fmla="*/ 1290578 h 2191432"/>
              <a:gd name="connsiteX313" fmla="*/ 355334 w 2331026"/>
              <a:gd name="connsiteY313" fmla="*/ 1285229 h 2191432"/>
              <a:gd name="connsiteX314" fmla="*/ 317320 w 2331026"/>
              <a:gd name="connsiteY314" fmla="*/ 1267626 h 2191432"/>
              <a:gd name="connsiteX315" fmla="*/ 188958 w 2331026"/>
              <a:gd name="connsiteY315" fmla="*/ 1138555 h 2191432"/>
              <a:gd name="connsiteX316" fmla="*/ 173666 w 2331026"/>
              <a:gd name="connsiteY316" fmla="*/ 1139587 h 2191432"/>
              <a:gd name="connsiteX317" fmla="*/ 175597 w 2331026"/>
              <a:gd name="connsiteY317" fmla="*/ 1154714 h 2191432"/>
              <a:gd name="connsiteX318" fmla="*/ 175461 w 2331026"/>
              <a:gd name="connsiteY318" fmla="*/ 1158448 h 2191432"/>
              <a:gd name="connsiteX319" fmla="*/ 179839 w 2331026"/>
              <a:gd name="connsiteY319" fmla="*/ 1158624 h 2191432"/>
              <a:gd name="connsiteX320" fmla="*/ 188958 w 2331026"/>
              <a:gd name="connsiteY320" fmla="*/ 1158274 h 2191432"/>
              <a:gd name="connsiteX321" fmla="*/ 152924 w 2331026"/>
              <a:gd name="connsiteY321" fmla="*/ 1135201 h 2191432"/>
              <a:gd name="connsiteX322" fmla="*/ 149007 w 2331026"/>
              <a:gd name="connsiteY322" fmla="*/ 1146686 h 2191432"/>
              <a:gd name="connsiteX323" fmla="*/ 142660 w 2331026"/>
              <a:gd name="connsiteY323" fmla="*/ 1154440 h 2191432"/>
              <a:gd name="connsiteX324" fmla="*/ 149750 w 2331026"/>
              <a:gd name="connsiteY324" fmla="*/ 1157411 h 2191432"/>
              <a:gd name="connsiteX325" fmla="*/ 162238 w 2331026"/>
              <a:gd name="connsiteY325" fmla="*/ 1157914 h 2191432"/>
              <a:gd name="connsiteX326" fmla="*/ 157589 w 2331026"/>
              <a:gd name="connsiteY326" fmla="*/ 1137252 h 2191432"/>
              <a:gd name="connsiteX327" fmla="*/ 157206 w 2331026"/>
              <a:gd name="connsiteY327" fmla="*/ 1136229 h 2191432"/>
              <a:gd name="connsiteX328" fmla="*/ 115634 w 2331026"/>
              <a:gd name="connsiteY328" fmla="*/ 1123914 h 2191432"/>
              <a:gd name="connsiteX329" fmla="*/ 117415 w 2331026"/>
              <a:gd name="connsiteY329" fmla="*/ 1143863 h 2191432"/>
              <a:gd name="connsiteX330" fmla="*/ 141443 w 2331026"/>
              <a:gd name="connsiteY330" fmla="*/ 1153931 h 2191432"/>
              <a:gd name="connsiteX331" fmla="*/ 135513 w 2331026"/>
              <a:gd name="connsiteY331" fmla="*/ 1146686 h 2191432"/>
              <a:gd name="connsiteX332" fmla="*/ 139288 w 2331026"/>
              <a:gd name="connsiteY332" fmla="*/ 1131928 h 2191432"/>
              <a:gd name="connsiteX333" fmla="*/ 121069 w 2331026"/>
              <a:gd name="connsiteY333" fmla="*/ 1127555 h 2191432"/>
              <a:gd name="connsiteX334" fmla="*/ 70885 w 2331026"/>
              <a:gd name="connsiteY334" fmla="*/ 1089688 h 2191432"/>
              <a:gd name="connsiteX335" fmla="*/ 79526 w 2331026"/>
              <a:gd name="connsiteY335" fmla="*/ 1110509 h 2191432"/>
              <a:gd name="connsiteX336" fmla="*/ 103454 w 2331026"/>
              <a:gd name="connsiteY336" fmla="*/ 1134189 h 2191432"/>
              <a:gd name="connsiteX337" fmla="*/ 101704 w 2331026"/>
              <a:gd name="connsiteY337" fmla="*/ 1114583 h 2191432"/>
              <a:gd name="connsiteX338" fmla="*/ 79235 w 2331026"/>
              <a:gd name="connsiteY338" fmla="*/ 1099533 h 2191432"/>
              <a:gd name="connsiteX339" fmla="*/ 2275523 w 2331026"/>
              <a:gd name="connsiteY339" fmla="*/ 815892 h 2191432"/>
              <a:gd name="connsiteX340" fmla="*/ 2268343 w 2331026"/>
              <a:gd name="connsiteY340" fmla="*/ 854612 h 2191432"/>
              <a:gd name="connsiteX341" fmla="*/ 2199669 w 2331026"/>
              <a:gd name="connsiteY341" fmla="*/ 962371 h 2191432"/>
              <a:gd name="connsiteX342" fmla="*/ 2188097 w 2331026"/>
              <a:gd name="connsiteY342" fmla="*/ 970233 h 2191432"/>
              <a:gd name="connsiteX343" fmla="*/ 2194623 w 2331026"/>
              <a:gd name="connsiteY343" fmla="*/ 970595 h 2191432"/>
              <a:gd name="connsiteX344" fmla="*/ 2234188 w 2331026"/>
              <a:gd name="connsiteY344" fmla="*/ 1071707 h 2191432"/>
              <a:gd name="connsiteX345" fmla="*/ 2221000 w 2331026"/>
              <a:gd name="connsiteY345" fmla="*/ 1071707 h 2191432"/>
              <a:gd name="connsiteX346" fmla="*/ 2181434 w 2331026"/>
              <a:gd name="connsiteY346" fmla="*/ 979388 h 2191432"/>
              <a:gd name="connsiteX347" fmla="*/ 2183583 w 2331026"/>
              <a:gd name="connsiteY347" fmla="*/ 973300 h 2191432"/>
              <a:gd name="connsiteX348" fmla="*/ 2168040 w 2331026"/>
              <a:gd name="connsiteY348" fmla="*/ 983860 h 2191432"/>
              <a:gd name="connsiteX349" fmla="*/ 2190809 w 2331026"/>
              <a:gd name="connsiteY349" fmla="*/ 1036971 h 2191432"/>
              <a:gd name="connsiteX350" fmla="*/ 2207624 w 2331026"/>
              <a:gd name="connsiteY350" fmla="*/ 1102257 h 2191432"/>
              <a:gd name="connsiteX351" fmla="*/ 2194606 w 2331026"/>
              <a:gd name="connsiteY351" fmla="*/ 1106646 h 2191432"/>
              <a:gd name="connsiteX352" fmla="*/ 2176165 w 2331026"/>
              <a:gd name="connsiteY352" fmla="*/ 1041360 h 2191432"/>
              <a:gd name="connsiteX353" fmla="*/ 2156247 w 2331026"/>
              <a:gd name="connsiteY353" fmla="*/ 991871 h 2191432"/>
              <a:gd name="connsiteX354" fmla="*/ 2141927 w 2331026"/>
              <a:gd name="connsiteY354" fmla="*/ 1001600 h 2191432"/>
              <a:gd name="connsiteX355" fmla="*/ 2045571 w 2331026"/>
              <a:gd name="connsiteY355" fmla="*/ 1045312 h 2191432"/>
              <a:gd name="connsiteX356" fmla="*/ 2001773 w 2331026"/>
              <a:gd name="connsiteY356" fmla="*/ 1106508 h 2191432"/>
              <a:gd name="connsiteX357" fmla="*/ 2036184 w 2331026"/>
              <a:gd name="connsiteY357" fmla="*/ 1156522 h 2191432"/>
              <a:gd name="connsiteX358" fmla="*/ 2037767 w 2331026"/>
              <a:gd name="connsiteY358" fmla="*/ 1155467 h 2191432"/>
              <a:gd name="connsiteX359" fmla="*/ 2089203 w 2331026"/>
              <a:gd name="connsiteY359" fmla="*/ 1155303 h 2191432"/>
              <a:gd name="connsiteX360" fmla="*/ 2101412 w 2331026"/>
              <a:gd name="connsiteY360" fmla="*/ 1153668 h 2191432"/>
              <a:gd name="connsiteX361" fmla="*/ 2099661 w 2331026"/>
              <a:gd name="connsiteY361" fmla="*/ 1150112 h 2191432"/>
              <a:gd name="connsiteX362" fmla="*/ 2102570 w 2331026"/>
              <a:gd name="connsiteY362" fmla="*/ 1145709 h 2191432"/>
              <a:gd name="connsiteX363" fmla="*/ 2089581 w 2331026"/>
              <a:gd name="connsiteY363" fmla="*/ 1102358 h 2191432"/>
              <a:gd name="connsiteX364" fmla="*/ 2072263 w 2331026"/>
              <a:gd name="connsiteY364" fmla="*/ 1063341 h 2191432"/>
              <a:gd name="connsiteX365" fmla="*/ 2089581 w 2331026"/>
              <a:gd name="connsiteY365" fmla="*/ 1059006 h 2191432"/>
              <a:gd name="connsiteX366" fmla="*/ 2111229 w 2331026"/>
              <a:gd name="connsiteY366" fmla="*/ 1119698 h 2191432"/>
              <a:gd name="connsiteX367" fmla="*/ 2116100 w 2331026"/>
              <a:gd name="connsiteY367" fmla="*/ 1137038 h 2191432"/>
              <a:gd name="connsiteX368" fmla="*/ 2111820 w 2331026"/>
              <a:gd name="connsiteY368" fmla="*/ 1152275 h 2191432"/>
              <a:gd name="connsiteX369" fmla="*/ 2139081 w 2331026"/>
              <a:gd name="connsiteY369" fmla="*/ 1148624 h 2191432"/>
              <a:gd name="connsiteX370" fmla="*/ 2156334 w 2331026"/>
              <a:gd name="connsiteY370" fmla="*/ 1143053 h 2191432"/>
              <a:gd name="connsiteX371" fmla="*/ 2155448 w 2331026"/>
              <a:gd name="connsiteY371" fmla="*/ 1141979 h 2191432"/>
              <a:gd name="connsiteX372" fmla="*/ 2124333 w 2331026"/>
              <a:gd name="connsiteY372" fmla="*/ 1023782 h 2191432"/>
              <a:gd name="connsiteX373" fmla="*/ 2137668 w 2331026"/>
              <a:gd name="connsiteY373" fmla="*/ 1019404 h 2191432"/>
              <a:gd name="connsiteX374" fmla="*/ 2175798 w 2331026"/>
              <a:gd name="connsiteY374" fmla="*/ 1113593 h 2191432"/>
              <a:gd name="connsiteX375" fmla="*/ 2173933 w 2331026"/>
              <a:gd name="connsiteY375" fmla="*/ 1137371 h 2191432"/>
              <a:gd name="connsiteX376" fmla="*/ 2185844 w 2331026"/>
              <a:gd name="connsiteY376" fmla="*/ 1133525 h 2191432"/>
              <a:gd name="connsiteX377" fmla="*/ 2227933 w 2331026"/>
              <a:gd name="connsiteY377" fmla="*/ 1108104 h 2191432"/>
              <a:gd name="connsiteX378" fmla="*/ 2256376 w 2331026"/>
              <a:gd name="connsiteY378" fmla="*/ 1075296 h 2191432"/>
              <a:gd name="connsiteX379" fmla="*/ 2251650 w 2331026"/>
              <a:gd name="connsiteY379" fmla="*/ 1071741 h 2191432"/>
              <a:gd name="connsiteX380" fmla="*/ 2221091 w 2331026"/>
              <a:gd name="connsiteY380" fmla="*/ 966637 h 2191432"/>
              <a:gd name="connsiteX381" fmla="*/ 2234188 w 2331026"/>
              <a:gd name="connsiteY381" fmla="*/ 957878 h 2191432"/>
              <a:gd name="connsiteX382" fmla="*/ 2258199 w 2331026"/>
              <a:gd name="connsiteY382" fmla="*/ 1013167 h 2191432"/>
              <a:gd name="connsiteX383" fmla="*/ 2267405 w 2331026"/>
              <a:gd name="connsiteY383" fmla="*/ 1062574 h 2191432"/>
              <a:gd name="connsiteX384" fmla="*/ 2274090 w 2331026"/>
              <a:gd name="connsiteY384" fmla="*/ 1054863 h 2191432"/>
              <a:gd name="connsiteX385" fmla="*/ 2288569 w 2331026"/>
              <a:gd name="connsiteY385" fmla="*/ 1022899 h 2191432"/>
              <a:gd name="connsiteX386" fmla="*/ 2283302 w 2331026"/>
              <a:gd name="connsiteY386" fmla="*/ 1021018 h 2191432"/>
              <a:gd name="connsiteX387" fmla="*/ 2282210 w 2331026"/>
              <a:gd name="connsiteY387" fmla="*/ 1015015 h 2191432"/>
              <a:gd name="connsiteX388" fmla="*/ 2280027 w 2331026"/>
              <a:gd name="connsiteY388" fmla="*/ 1003555 h 2191432"/>
              <a:gd name="connsiteX389" fmla="*/ 2283279 w 2331026"/>
              <a:gd name="connsiteY389" fmla="*/ 1003068 h 2191432"/>
              <a:gd name="connsiteX390" fmla="*/ 2283847 w 2331026"/>
              <a:gd name="connsiteY390" fmla="*/ 1004101 h 2191432"/>
              <a:gd name="connsiteX391" fmla="*/ 2286576 w 2331026"/>
              <a:gd name="connsiteY391" fmla="*/ 1015015 h 2191432"/>
              <a:gd name="connsiteX392" fmla="*/ 2290941 w 2331026"/>
              <a:gd name="connsiteY392" fmla="*/ 1010650 h 2191432"/>
              <a:gd name="connsiteX393" fmla="*/ 2293854 w 2331026"/>
              <a:gd name="connsiteY393" fmla="*/ 1011232 h 2191432"/>
              <a:gd name="connsiteX394" fmla="*/ 2295549 w 2331026"/>
              <a:gd name="connsiteY394" fmla="*/ 1007492 h 2191432"/>
              <a:gd name="connsiteX395" fmla="*/ 2295307 w 2331026"/>
              <a:gd name="connsiteY395" fmla="*/ 1006284 h 2191432"/>
              <a:gd name="connsiteX396" fmla="*/ 2290941 w 2331026"/>
              <a:gd name="connsiteY396" fmla="*/ 1001918 h 2191432"/>
              <a:gd name="connsiteX397" fmla="*/ 2283279 w 2331026"/>
              <a:gd name="connsiteY397" fmla="*/ 1003068 h 2191432"/>
              <a:gd name="connsiteX398" fmla="*/ 2277844 w 2331026"/>
              <a:gd name="connsiteY398" fmla="*/ 993187 h 2191432"/>
              <a:gd name="connsiteX399" fmla="*/ 2269113 w 2331026"/>
              <a:gd name="connsiteY399" fmla="*/ 966993 h 2191432"/>
              <a:gd name="connsiteX400" fmla="*/ 2242919 w 2331026"/>
              <a:gd name="connsiteY400" fmla="*/ 923337 h 2191432"/>
              <a:gd name="connsiteX401" fmla="*/ 2251651 w 2331026"/>
              <a:gd name="connsiteY401" fmla="*/ 914605 h 2191432"/>
              <a:gd name="connsiteX402" fmla="*/ 2286576 w 2331026"/>
              <a:gd name="connsiteY402" fmla="*/ 971359 h 2191432"/>
              <a:gd name="connsiteX403" fmla="*/ 2296398 w 2331026"/>
              <a:gd name="connsiteY403" fmla="*/ 997553 h 2191432"/>
              <a:gd name="connsiteX404" fmla="*/ 2297188 w 2331026"/>
              <a:gd name="connsiteY404" fmla="*/ 1003873 h 2191432"/>
              <a:gd name="connsiteX405" fmla="*/ 2303904 w 2331026"/>
              <a:gd name="connsiteY405" fmla="*/ 989047 h 2191432"/>
              <a:gd name="connsiteX406" fmla="*/ 2310220 w 2331026"/>
              <a:gd name="connsiteY406" fmla="*/ 939108 h 2191432"/>
              <a:gd name="connsiteX407" fmla="*/ 2300070 w 2331026"/>
              <a:gd name="connsiteY407" fmla="*/ 920108 h 2191432"/>
              <a:gd name="connsiteX408" fmla="*/ 2282380 w 2331026"/>
              <a:gd name="connsiteY408" fmla="*/ 874723 h 2191432"/>
              <a:gd name="connsiteX409" fmla="*/ 2276299 w 2331026"/>
              <a:gd name="connsiteY409" fmla="*/ 828792 h 2191432"/>
              <a:gd name="connsiteX410" fmla="*/ 2247682 w 2331026"/>
              <a:gd name="connsiteY410" fmla="*/ 796336 h 2191432"/>
              <a:gd name="connsiteX411" fmla="*/ 2247682 w 2331026"/>
              <a:gd name="connsiteY411" fmla="*/ 809036 h 2191432"/>
              <a:gd name="connsiteX412" fmla="*/ 2247682 w 2331026"/>
              <a:gd name="connsiteY412" fmla="*/ 796336 h 2191432"/>
              <a:gd name="connsiteX413" fmla="*/ 1579917 w 2331026"/>
              <a:gd name="connsiteY413" fmla="*/ 483864 h 2191432"/>
              <a:gd name="connsiteX414" fmla="*/ 1589839 w 2331026"/>
              <a:gd name="connsiteY414" fmla="*/ 486068 h 2191432"/>
              <a:gd name="connsiteX415" fmla="*/ 1603068 w 2331026"/>
              <a:gd name="connsiteY415" fmla="*/ 503708 h 2191432"/>
              <a:gd name="connsiteX416" fmla="*/ 1594249 w 2331026"/>
              <a:gd name="connsiteY416" fmla="*/ 512527 h 2191432"/>
              <a:gd name="connsiteX417" fmla="*/ 1576610 w 2331026"/>
              <a:gd name="connsiteY417" fmla="*/ 494888 h 2191432"/>
              <a:gd name="connsiteX418" fmla="*/ 1579917 w 2331026"/>
              <a:gd name="connsiteY418" fmla="*/ 483864 h 2191432"/>
              <a:gd name="connsiteX419" fmla="*/ 1547316 w 2331026"/>
              <a:gd name="connsiteY419" fmla="*/ 386063 h 2191432"/>
              <a:gd name="connsiteX420" fmla="*/ 1553935 w 2331026"/>
              <a:gd name="connsiteY420" fmla="*/ 402753 h 2191432"/>
              <a:gd name="connsiteX421" fmla="*/ 1568170 w 2331026"/>
              <a:gd name="connsiteY421" fmla="*/ 455207 h 2191432"/>
              <a:gd name="connsiteX422" fmla="*/ 1572550 w 2331026"/>
              <a:gd name="connsiteY422" fmla="*/ 516403 h 2191432"/>
              <a:gd name="connsiteX423" fmla="*/ 1607588 w 2331026"/>
              <a:gd name="connsiteY423" fmla="*/ 512031 h 2191432"/>
              <a:gd name="connsiteX424" fmla="*/ 1619255 w 2331026"/>
              <a:gd name="connsiteY424" fmla="*/ 505493 h 2191432"/>
              <a:gd name="connsiteX425" fmla="*/ 1573391 w 2331026"/>
              <a:gd name="connsiteY425" fmla="*/ 450512 h 2191432"/>
              <a:gd name="connsiteX426" fmla="*/ 1575028 w 2331026"/>
              <a:gd name="connsiteY426" fmla="*/ 441102 h 2191432"/>
              <a:gd name="connsiteX427" fmla="*/ 1586487 w 2331026"/>
              <a:gd name="connsiteY427" fmla="*/ 441656 h 2191432"/>
              <a:gd name="connsiteX428" fmla="*/ 1633214 w 2331026"/>
              <a:gd name="connsiteY428" fmla="*/ 497670 h 2191432"/>
              <a:gd name="connsiteX429" fmla="*/ 1639551 w 2331026"/>
              <a:gd name="connsiteY429" fmla="*/ 494119 h 2191432"/>
              <a:gd name="connsiteX430" fmla="*/ 1638753 w 2331026"/>
              <a:gd name="connsiteY430" fmla="*/ 493943 h 2191432"/>
              <a:gd name="connsiteX431" fmla="*/ 1595891 w 2331026"/>
              <a:gd name="connsiteY431" fmla="*/ 437900 h 2191432"/>
              <a:gd name="connsiteX432" fmla="*/ 897240 w 2331026"/>
              <a:gd name="connsiteY432" fmla="*/ 107035 h 2191432"/>
              <a:gd name="connsiteX433" fmla="*/ 907094 w 2331026"/>
              <a:gd name="connsiteY433" fmla="*/ 109774 h 2191432"/>
              <a:gd name="connsiteX434" fmla="*/ 944378 w 2331026"/>
              <a:gd name="connsiteY434" fmla="*/ 166214 h 2191432"/>
              <a:gd name="connsiteX435" fmla="*/ 982637 w 2331026"/>
              <a:gd name="connsiteY435" fmla="*/ 231908 h 2191432"/>
              <a:gd name="connsiteX436" fmla="*/ 1001614 w 2331026"/>
              <a:gd name="connsiteY436" fmla="*/ 304356 h 2191432"/>
              <a:gd name="connsiteX437" fmla="*/ 1007880 w 2331026"/>
              <a:gd name="connsiteY437" fmla="*/ 307280 h 2191432"/>
              <a:gd name="connsiteX438" fmla="*/ 1008758 w 2331026"/>
              <a:gd name="connsiteY438" fmla="*/ 308944 h 2191432"/>
              <a:gd name="connsiteX439" fmla="*/ 1016049 w 2331026"/>
              <a:gd name="connsiteY439" fmla="*/ 305588 h 2191432"/>
              <a:gd name="connsiteX440" fmla="*/ 996391 w 2331026"/>
              <a:gd name="connsiteY440" fmla="*/ 255185 h 2191432"/>
              <a:gd name="connsiteX441" fmla="*/ 970047 w 2331026"/>
              <a:gd name="connsiteY441" fmla="*/ 205072 h 2191432"/>
              <a:gd name="connsiteX442" fmla="*/ 944378 w 2331026"/>
              <a:gd name="connsiteY442" fmla="*/ 166214 h 2191432"/>
              <a:gd name="connsiteX443" fmla="*/ 942129 w 2331026"/>
              <a:gd name="connsiteY443" fmla="*/ 162352 h 2191432"/>
              <a:gd name="connsiteX444" fmla="*/ 939939 w 2331026"/>
              <a:gd name="connsiteY444" fmla="*/ 151398 h 2191432"/>
              <a:gd name="connsiteX445" fmla="*/ 950887 w 2331026"/>
              <a:gd name="connsiteY445" fmla="*/ 153589 h 2191432"/>
              <a:gd name="connsiteX446" fmla="*/ 995228 w 2331026"/>
              <a:gd name="connsiteY446" fmla="*/ 223693 h 2191432"/>
              <a:gd name="connsiteX447" fmla="*/ 1016211 w 2331026"/>
              <a:gd name="connsiteY447" fmla="*/ 305514 h 2191432"/>
              <a:gd name="connsiteX448" fmla="*/ 1094601 w 2331026"/>
              <a:gd name="connsiteY448" fmla="*/ 269433 h 2191432"/>
              <a:gd name="connsiteX449" fmla="*/ 1297775 w 2331026"/>
              <a:gd name="connsiteY449" fmla="*/ 238391 h 2191432"/>
              <a:gd name="connsiteX450" fmla="*/ 1362318 w 2331026"/>
              <a:gd name="connsiteY450" fmla="*/ 245391 h 2191432"/>
              <a:gd name="connsiteX451" fmla="*/ 1533131 w 2331026"/>
              <a:gd name="connsiteY451" fmla="*/ 350299 h 2191432"/>
              <a:gd name="connsiteX452" fmla="*/ 1546654 w 2331026"/>
              <a:gd name="connsiteY452" fmla="*/ 384395 h 2191432"/>
              <a:gd name="connsiteX453" fmla="*/ 1549731 w 2331026"/>
              <a:gd name="connsiteY453" fmla="*/ 374240 h 2191432"/>
              <a:gd name="connsiteX454" fmla="*/ 1559623 w 2331026"/>
              <a:gd name="connsiteY454" fmla="*/ 376417 h 2191432"/>
              <a:gd name="connsiteX455" fmla="*/ 1651942 w 2331026"/>
              <a:gd name="connsiteY455" fmla="*/ 485238 h 2191432"/>
              <a:gd name="connsiteX456" fmla="*/ 1651235 w 2331026"/>
              <a:gd name="connsiteY456" fmla="*/ 487571 h 2191432"/>
              <a:gd name="connsiteX457" fmla="*/ 1671404 w 2331026"/>
              <a:gd name="connsiteY457" fmla="*/ 476268 h 2191432"/>
              <a:gd name="connsiteX458" fmla="*/ 2181346 w 2331026"/>
              <a:gd name="connsiteY458" fmla="*/ 560114 h 2191432"/>
              <a:gd name="connsiteX459" fmla="*/ 2276658 w 2331026"/>
              <a:gd name="connsiteY459" fmla="*/ 728617 h 2191432"/>
              <a:gd name="connsiteX460" fmla="*/ 2279102 w 2331026"/>
              <a:gd name="connsiteY460" fmla="*/ 776766 h 2191432"/>
              <a:gd name="connsiteX461" fmla="*/ 2286803 w 2331026"/>
              <a:gd name="connsiteY461" fmla="*/ 782860 h 2191432"/>
              <a:gd name="connsiteX462" fmla="*/ 2304492 w 2331026"/>
              <a:gd name="connsiteY462" fmla="*/ 900970 h 2191432"/>
              <a:gd name="connsiteX463" fmla="*/ 2311552 w 2331026"/>
              <a:gd name="connsiteY463" fmla="*/ 912822 h 2191432"/>
              <a:gd name="connsiteX464" fmla="*/ 2306092 w 2331026"/>
              <a:gd name="connsiteY464" fmla="*/ 852494 h 2191432"/>
              <a:gd name="connsiteX465" fmla="*/ 2291596 w 2331026"/>
              <a:gd name="connsiteY465" fmla="*/ 779296 h 2191432"/>
              <a:gd name="connsiteX466" fmla="*/ 2298160 w 2331026"/>
              <a:gd name="connsiteY466" fmla="*/ 770548 h 2191432"/>
              <a:gd name="connsiteX467" fmla="*/ 2304725 w 2331026"/>
              <a:gd name="connsiteY467" fmla="*/ 774922 h 2191432"/>
              <a:gd name="connsiteX468" fmla="*/ 2327700 w 2331026"/>
              <a:gd name="connsiteY468" fmla="*/ 934576 h 2191432"/>
              <a:gd name="connsiteX469" fmla="*/ 2326168 w 2331026"/>
              <a:gd name="connsiteY469" fmla="*/ 944273 h 2191432"/>
              <a:gd name="connsiteX470" fmla="*/ 2331026 w 2331026"/>
              <a:gd name="connsiteY470" fmla="*/ 962212 h 2191432"/>
              <a:gd name="connsiteX471" fmla="*/ 2324393 w 2331026"/>
              <a:gd name="connsiteY471" fmla="*/ 968774 h 2191432"/>
              <a:gd name="connsiteX472" fmla="*/ 2322581 w 2331026"/>
              <a:gd name="connsiteY472" fmla="*/ 966982 h 2191432"/>
              <a:gd name="connsiteX473" fmla="*/ 2315802 w 2331026"/>
              <a:gd name="connsiteY473" fmla="*/ 1009892 h 2191432"/>
              <a:gd name="connsiteX474" fmla="*/ 2278467 w 2331026"/>
              <a:gd name="connsiteY474" fmla="*/ 1081108 h 2191432"/>
              <a:gd name="connsiteX475" fmla="*/ 2106763 w 2331026"/>
              <a:gd name="connsiteY475" fmla="*/ 1169682 h 2191432"/>
              <a:gd name="connsiteX476" fmla="*/ 2044560 w 2331026"/>
              <a:gd name="connsiteY476" fmla="*/ 1168697 h 2191432"/>
              <a:gd name="connsiteX477" fmla="*/ 2058163 w 2331026"/>
              <a:gd name="connsiteY477" fmla="*/ 1188467 h 2191432"/>
              <a:gd name="connsiteX478" fmla="*/ 2098129 w 2331026"/>
              <a:gd name="connsiteY478" fmla="*/ 1276983 h 2191432"/>
              <a:gd name="connsiteX479" fmla="*/ 2097718 w 2331026"/>
              <a:gd name="connsiteY479" fmla="*/ 1369938 h 2191432"/>
              <a:gd name="connsiteX480" fmla="*/ 2086278 w 2331026"/>
              <a:gd name="connsiteY480" fmla="*/ 1400960 h 2191432"/>
              <a:gd name="connsiteX481" fmla="*/ 2110065 w 2331026"/>
              <a:gd name="connsiteY481" fmla="*/ 1438841 h 2191432"/>
              <a:gd name="connsiteX482" fmla="*/ 2123100 w 2331026"/>
              <a:gd name="connsiteY482" fmla="*/ 1473438 h 2191432"/>
              <a:gd name="connsiteX483" fmla="*/ 2124977 w 2331026"/>
              <a:gd name="connsiteY483" fmla="*/ 1466159 h 2191432"/>
              <a:gd name="connsiteX484" fmla="*/ 2107050 w 2331026"/>
              <a:gd name="connsiteY484" fmla="*/ 1325401 h 2191432"/>
              <a:gd name="connsiteX485" fmla="*/ 2120181 w 2331026"/>
              <a:gd name="connsiteY485" fmla="*/ 1321026 h 2191432"/>
              <a:gd name="connsiteX486" fmla="*/ 2085164 w 2331026"/>
              <a:gd name="connsiteY486" fmla="*/ 1587943 h 2191432"/>
              <a:gd name="connsiteX487" fmla="*/ 2040138 w 2331026"/>
              <a:gd name="connsiteY487" fmla="*/ 1618741 h 2191432"/>
              <a:gd name="connsiteX488" fmla="*/ 2040910 w 2331026"/>
              <a:gd name="connsiteY488" fmla="*/ 1622653 h 2191432"/>
              <a:gd name="connsiteX489" fmla="*/ 2035999 w 2331026"/>
              <a:gd name="connsiteY489" fmla="*/ 1629184 h 2191432"/>
              <a:gd name="connsiteX490" fmla="*/ 2030862 w 2331026"/>
              <a:gd name="connsiteY490" fmla="*/ 1625085 h 2191432"/>
              <a:gd name="connsiteX491" fmla="*/ 2022791 w 2331026"/>
              <a:gd name="connsiteY491" fmla="*/ 1630606 h 2191432"/>
              <a:gd name="connsiteX492" fmla="*/ 1959781 w 2331026"/>
              <a:gd name="connsiteY492" fmla="*/ 1651603 h 2191432"/>
              <a:gd name="connsiteX493" fmla="*/ 1962726 w 2331026"/>
              <a:gd name="connsiteY493" fmla="*/ 1662623 h 2191432"/>
              <a:gd name="connsiteX494" fmla="*/ 1945369 w 2331026"/>
              <a:gd name="connsiteY494" fmla="*/ 1667019 h 2191432"/>
              <a:gd name="connsiteX495" fmla="*/ 1941332 w 2331026"/>
              <a:gd name="connsiteY495" fmla="*/ 1655146 h 2191432"/>
              <a:gd name="connsiteX496" fmla="*/ 1910696 w 2331026"/>
              <a:gd name="connsiteY496" fmla="*/ 1658980 h 2191432"/>
              <a:gd name="connsiteX497" fmla="*/ 1893773 w 2331026"/>
              <a:gd name="connsiteY497" fmla="*/ 1658306 h 2191432"/>
              <a:gd name="connsiteX498" fmla="*/ 1896667 w 2331026"/>
              <a:gd name="connsiteY498" fmla="*/ 1663288 h 2191432"/>
              <a:gd name="connsiteX499" fmla="*/ 1888906 w 2331026"/>
              <a:gd name="connsiteY499" fmla="*/ 1674980 h 2191432"/>
              <a:gd name="connsiteX500" fmla="*/ 1897637 w 2331026"/>
              <a:gd name="connsiteY500" fmla="*/ 1670596 h 2191432"/>
              <a:gd name="connsiteX501" fmla="*/ 1897092 w 2331026"/>
              <a:gd name="connsiteY501" fmla="*/ 1664019 h 2191432"/>
              <a:gd name="connsiteX502" fmla="*/ 1896667 w 2331026"/>
              <a:gd name="connsiteY502" fmla="*/ 1663288 h 2191432"/>
              <a:gd name="connsiteX503" fmla="*/ 1897637 w 2331026"/>
              <a:gd name="connsiteY503" fmla="*/ 1661827 h 2191432"/>
              <a:gd name="connsiteX504" fmla="*/ 1906369 w 2331026"/>
              <a:gd name="connsiteY504" fmla="*/ 1674980 h 2191432"/>
              <a:gd name="connsiteX505" fmla="*/ 1902003 w 2331026"/>
              <a:gd name="connsiteY505" fmla="*/ 1679365 h 2191432"/>
              <a:gd name="connsiteX506" fmla="*/ 1893272 w 2331026"/>
              <a:gd name="connsiteY506" fmla="*/ 1683749 h 2191432"/>
              <a:gd name="connsiteX507" fmla="*/ 1888906 w 2331026"/>
              <a:gd name="connsiteY507" fmla="*/ 1679365 h 2191432"/>
              <a:gd name="connsiteX508" fmla="*/ 1882358 w 2331026"/>
              <a:gd name="connsiteY508" fmla="*/ 1664567 h 2191432"/>
              <a:gd name="connsiteX509" fmla="*/ 1878448 w 2331026"/>
              <a:gd name="connsiteY509" fmla="*/ 1657695 h 2191432"/>
              <a:gd name="connsiteX510" fmla="*/ 1871234 w 2331026"/>
              <a:gd name="connsiteY510" fmla="*/ 1657407 h 2191432"/>
              <a:gd name="connsiteX511" fmla="*/ 1811584 w 2331026"/>
              <a:gd name="connsiteY511" fmla="*/ 1647949 h 2191432"/>
              <a:gd name="connsiteX512" fmla="*/ 1821835 w 2331026"/>
              <a:gd name="connsiteY512" fmla="*/ 1665889 h 2191432"/>
              <a:gd name="connsiteX513" fmla="*/ 1808738 w 2331026"/>
              <a:gd name="connsiteY513" fmla="*/ 1670255 h 2191432"/>
              <a:gd name="connsiteX514" fmla="*/ 1793854 w 2331026"/>
              <a:gd name="connsiteY514" fmla="*/ 1645137 h 2191432"/>
              <a:gd name="connsiteX515" fmla="*/ 1791899 w 2331026"/>
              <a:gd name="connsiteY515" fmla="*/ 1644827 h 2191432"/>
              <a:gd name="connsiteX516" fmla="*/ 1739511 w 2331026"/>
              <a:gd name="connsiteY516" fmla="*/ 1638879 h 2191432"/>
              <a:gd name="connsiteX517" fmla="*/ 1738164 w 2331026"/>
              <a:gd name="connsiteY517" fmla="*/ 1638820 h 2191432"/>
              <a:gd name="connsiteX518" fmla="*/ 1733282 w 2331026"/>
              <a:gd name="connsiteY518" fmla="*/ 1641889 h 2191432"/>
              <a:gd name="connsiteX519" fmla="*/ 1729530 w 2331026"/>
              <a:gd name="connsiteY519" fmla="*/ 1638442 h 2191432"/>
              <a:gd name="connsiteX520" fmla="*/ 1687943 w 2331026"/>
              <a:gd name="connsiteY520" fmla="*/ 1636623 h 2191432"/>
              <a:gd name="connsiteX521" fmla="*/ 1590553 w 2331026"/>
              <a:gd name="connsiteY521" fmla="*/ 1618573 h 2191432"/>
              <a:gd name="connsiteX522" fmla="*/ 1542404 w 2331026"/>
              <a:gd name="connsiteY522" fmla="*/ 1622949 h 2191432"/>
              <a:gd name="connsiteX523" fmla="*/ 1494256 w 2331026"/>
              <a:gd name="connsiteY523" fmla="*/ 1640452 h 2191432"/>
              <a:gd name="connsiteX524" fmla="*/ 1452071 w 2331026"/>
              <a:gd name="connsiteY524" fmla="*/ 1643848 h 2191432"/>
              <a:gd name="connsiteX525" fmla="*/ 1451848 w 2331026"/>
              <a:gd name="connsiteY525" fmla="*/ 1644445 h 2191432"/>
              <a:gd name="connsiteX526" fmla="*/ 1450748 w 2331026"/>
              <a:gd name="connsiteY526" fmla="*/ 1643955 h 2191432"/>
              <a:gd name="connsiteX527" fmla="*/ 1416517 w 2331026"/>
              <a:gd name="connsiteY527" fmla="*/ 1646711 h 2191432"/>
              <a:gd name="connsiteX528" fmla="*/ 1414925 w 2331026"/>
              <a:gd name="connsiteY528" fmla="*/ 1647733 h 2191432"/>
              <a:gd name="connsiteX529" fmla="*/ 1413004 w 2331026"/>
              <a:gd name="connsiteY529" fmla="*/ 1646993 h 2191432"/>
              <a:gd name="connsiteX530" fmla="*/ 1412733 w 2331026"/>
              <a:gd name="connsiteY530" fmla="*/ 1647015 h 2191432"/>
              <a:gd name="connsiteX531" fmla="*/ 1336083 w 2331026"/>
              <a:gd name="connsiteY531" fmla="*/ 1652947 h 2191432"/>
              <a:gd name="connsiteX532" fmla="*/ 1331958 w 2331026"/>
              <a:gd name="connsiteY532" fmla="*/ 1656155 h 2191432"/>
              <a:gd name="connsiteX533" fmla="*/ 1328580 w 2331026"/>
              <a:gd name="connsiteY533" fmla="*/ 1653528 h 2191432"/>
              <a:gd name="connsiteX534" fmla="*/ 1327927 w 2331026"/>
              <a:gd name="connsiteY534" fmla="*/ 1653579 h 2191432"/>
              <a:gd name="connsiteX535" fmla="*/ 1236008 w 2331026"/>
              <a:gd name="connsiteY535" fmla="*/ 1655767 h 2191432"/>
              <a:gd name="connsiteX536" fmla="*/ 1217470 w 2331026"/>
              <a:gd name="connsiteY536" fmla="*/ 1653560 h 2191432"/>
              <a:gd name="connsiteX537" fmla="*/ 1218188 w 2331026"/>
              <a:gd name="connsiteY537" fmla="*/ 1657715 h 2191432"/>
              <a:gd name="connsiteX538" fmla="*/ 1204853 w 2331026"/>
              <a:gd name="connsiteY538" fmla="*/ 1657715 h 2191432"/>
              <a:gd name="connsiteX539" fmla="*/ 1203650 w 2331026"/>
              <a:gd name="connsiteY539" fmla="*/ 1651916 h 2191432"/>
              <a:gd name="connsiteX540" fmla="*/ 1144440 w 2331026"/>
              <a:gd name="connsiteY540" fmla="*/ 1644869 h 2191432"/>
              <a:gd name="connsiteX541" fmla="*/ 1143840 w 2331026"/>
              <a:gd name="connsiteY541" fmla="*/ 1657609 h 2191432"/>
              <a:gd name="connsiteX542" fmla="*/ 1130346 w 2331026"/>
              <a:gd name="connsiteY542" fmla="*/ 1657609 h 2191432"/>
              <a:gd name="connsiteX543" fmla="*/ 1128882 w 2331026"/>
              <a:gd name="connsiteY543" fmla="*/ 1643486 h 2191432"/>
              <a:gd name="connsiteX544" fmla="*/ 1119995 w 2331026"/>
              <a:gd name="connsiteY544" fmla="*/ 1642702 h 2191432"/>
              <a:gd name="connsiteX545" fmla="*/ 1121747 w 2331026"/>
              <a:gd name="connsiteY545" fmla="*/ 1648507 h 2191432"/>
              <a:gd name="connsiteX546" fmla="*/ 1108650 w 2331026"/>
              <a:gd name="connsiteY546" fmla="*/ 1652846 h 2191432"/>
              <a:gd name="connsiteX547" fmla="*/ 1105195 w 2331026"/>
              <a:gd name="connsiteY547" fmla="*/ 1641397 h 2191432"/>
              <a:gd name="connsiteX548" fmla="*/ 1093404 w 2331026"/>
              <a:gd name="connsiteY548" fmla="*/ 1640357 h 2191432"/>
              <a:gd name="connsiteX549" fmla="*/ 1094759 w 2331026"/>
              <a:gd name="connsiteY549" fmla="*/ 1652881 h 2191432"/>
              <a:gd name="connsiteX550" fmla="*/ 1081662 w 2331026"/>
              <a:gd name="connsiteY550" fmla="*/ 1648559 h 2191432"/>
              <a:gd name="connsiteX551" fmla="*/ 1079883 w 2331026"/>
              <a:gd name="connsiteY551" fmla="*/ 1639164 h 2191432"/>
              <a:gd name="connsiteX552" fmla="*/ 1069680 w 2331026"/>
              <a:gd name="connsiteY552" fmla="*/ 1638264 h 2191432"/>
              <a:gd name="connsiteX553" fmla="*/ 1044959 w 2331026"/>
              <a:gd name="connsiteY553" fmla="*/ 1640444 h 2191432"/>
              <a:gd name="connsiteX554" fmla="*/ 1043035 w 2331026"/>
              <a:gd name="connsiteY554" fmla="*/ 1644435 h 2191432"/>
              <a:gd name="connsiteX555" fmla="*/ 1034039 w 2331026"/>
              <a:gd name="connsiteY555" fmla="*/ 1642789 h 2191432"/>
              <a:gd name="connsiteX556" fmla="*/ 1034103 w 2331026"/>
              <a:gd name="connsiteY556" fmla="*/ 1641402 h 2191432"/>
              <a:gd name="connsiteX557" fmla="*/ 1021119 w 2331026"/>
              <a:gd name="connsiteY557" fmla="*/ 1642547 h 2191432"/>
              <a:gd name="connsiteX558" fmla="*/ 1021339 w 2331026"/>
              <a:gd name="connsiteY558" fmla="*/ 1644742 h 2191432"/>
              <a:gd name="connsiteX559" fmla="*/ 1003559 w 2331026"/>
              <a:gd name="connsiteY559" fmla="*/ 1644742 h 2191432"/>
              <a:gd name="connsiteX560" fmla="*/ 1003608 w 2331026"/>
              <a:gd name="connsiteY560" fmla="*/ 1644092 h 2191432"/>
              <a:gd name="connsiteX561" fmla="*/ 995269 w 2331026"/>
              <a:gd name="connsiteY561" fmla="*/ 1644827 h 2191432"/>
              <a:gd name="connsiteX562" fmla="*/ 925236 w 2331026"/>
              <a:gd name="connsiteY562" fmla="*/ 1644827 h 2191432"/>
              <a:gd name="connsiteX563" fmla="*/ 897876 w 2331026"/>
              <a:gd name="connsiteY563" fmla="*/ 1630323 h 2191432"/>
              <a:gd name="connsiteX564" fmla="*/ 888966 w 2331026"/>
              <a:gd name="connsiteY564" fmla="*/ 1640886 h 2191432"/>
              <a:gd name="connsiteX565" fmla="*/ 879075 w 2331026"/>
              <a:gd name="connsiteY565" fmla="*/ 1632051 h 2191432"/>
              <a:gd name="connsiteX566" fmla="*/ 887292 w 2331026"/>
              <a:gd name="connsiteY566" fmla="*/ 1624712 h 2191432"/>
              <a:gd name="connsiteX567" fmla="*/ 886050 w 2331026"/>
              <a:gd name="connsiteY567" fmla="*/ 1624054 h 2191432"/>
              <a:gd name="connsiteX568" fmla="*/ 885120 w 2331026"/>
              <a:gd name="connsiteY568" fmla="*/ 1624321 h 2191432"/>
              <a:gd name="connsiteX569" fmla="*/ 885040 w 2331026"/>
              <a:gd name="connsiteY569" fmla="*/ 1623518 h 2191432"/>
              <a:gd name="connsiteX570" fmla="*/ 853014 w 2331026"/>
              <a:gd name="connsiteY570" fmla="*/ 1606540 h 2191432"/>
              <a:gd name="connsiteX571" fmla="*/ 797846 w 2331026"/>
              <a:gd name="connsiteY571" fmla="*/ 1552411 h 2191432"/>
              <a:gd name="connsiteX572" fmla="*/ 797678 w 2331026"/>
              <a:gd name="connsiteY572" fmla="*/ 1552383 h 2191432"/>
              <a:gd name="connsiteX573" fmla="*/ 797514 w 2331026"/>
              <a:gd name="connsiteY573" fmla="*/ 1552085 h 2191432"/>
              <a:gd name="connsiteX574" fmla="*/ 793923 w 2331026"/>
              <a:gd name="connsiteY574" fmla="*/ 1548562 h 2191432"/>
              <a:gd name="connsiteX575" fmla="*/ 769782 w 2331026"/>
              <a:gd name="connsiteY575" fmla="*/ 1515653 h 2191432"/>
              <a:gd name="connsiteX576" fmla="*/ 767100 w 2331026"/>
              <a:gd name="connsiteY576" fmla="*/ 1518566 h 2191432"/>
              <a:gd name="connsiteX577" fmla="*/ 758766 w 2331026"/>
              <a:gd name="connsiteY577" fmla="*/ 1517479 h 2191432"/>
              <a:gd name="connsiteX578" fmla="*/ 749876 w 2331026"/>
              <a:gd name="connsiteY578" fmla="*/ 1495756 h 2191432"/>
              <a:gd name="connsiteX579" fmla="*/ 752591 w 2331026"/>
              <a:gd name="connsiteY579" fmla="*/ 1492218 h 2191432"/>
              <a:gd name="connsiteX580" fmla="*/ 745775 w 2331026"/>
              <a:gd name="connsiteY580" fmla="*/ 1482926 h 2191432"/>
              <a:gd name="connsiteX581" fmla="*/ 742872 w 2331026"/>
              <a:gd name="connsiteY581" fmla="*/ 1478955 h 2191432"/>
              <a:gd name="connsiteX582" fmla="*/ 740805 w 2331026"/>
              <a:gd name="connsiteY582" fmla="*/ 1482137 h 2191432"/>
              <a:gd name="connsiteX583" fmla="*/ 731733 w 2331026"/>
              <a:gd name="connsiteY583" fmla="*/ 1475115 h 2191432"/>
              <a:gd name="connsiteX584" fmla="*/ 734873 w 2331026"/>
              <a:gd name="connsiteY584" fmla="*/ 1468010 h 2191432"/>
              <a:gd name="connsiteX585" fmla="*/ 732564 w 2331026"/>
              <a:gd name="connsiteY585" fmla="*/ 1464851 h 2191432"/>
              <a:gd name="connsiteX586" fmla="*/ 731733 w 2331026"/>
              <a:gd name="connsiteY586" fmla="*/ 1464851 h 2191432"/>
              <a:gd name="connsiteX587" fmla="*/ 731733 w 2331026"/>
              <a:gd name="connsiteY587" fmla="*/ 1463786 h 2191432"/>
              <a:gd name="connsiteX588" fmla="*/ 722795 w 2331026"/>
              <a:gd name="connsiteY588" fmla="*/ 1452843 h 2191432"/>
              <a:gd name="connsiteX589" fmla="*/ 714998 w 2331026"/>
              <a:gd name="connsiteY589" fmla="*/ 1455236 h 2191432"/>
              <a:gd name="connsiteX590" fmla="*/ 712569 w 2331026"/>
              <a:gd name="connsiteY590" fmla="*/ 1461810 h 2191432"/>
              <a:gd name="connsiteX591" fmla="*/ 722889 w 2331026"/>
              <a:gd name="connsiteY591" fmla="*/ 1495631 h 2191432"/>
              <a:gd name="connsiteX592" fmla="*/ 705304 w 2331026"/>
              <a:gd name="connsiteY592" fmla="*/ 1499996 h 2191432"/>
              <a:gd name="connsiteX593" fmla="*/ 702708 w 2331026"/>
              <a:gd name="connsiteY593" fmla="*/ 1492262 h 2191432"/>
              <a:gd name="connsiteX594" fmla="*/ 695705 w 2331026"/>
              <a:gd name="connsiteY594" fmla="*/ 1518404 h 2191432"/>
              <a:gd name="connsiteX595" fmla="*/ 700664 w 2331026"/>
              <a:gd name="connsiteY595" fmla="*/ 1530911 h 2191432"/>
              <a:gd name="connsiteX596" fmla="*/ 693719 w 2331026"/>
              <a:gd name="connsiteY596" fmla="*/ 1539122 h 2191432"/>
              <a:gd name="connsiteX597" fmla="*/ 693675 w 2331026"/>
              <a:gd name="connsiteY597" fmla="*/ 1539087 h 2191432"/>
              <a:gd name="connsiteX598" fmla="*/ 692279 w 2331026"/>
              <a:gd name="connsiteY598" fmla="*/ 1565229 h 2191432"/>
              <a:gd name="connsiteX599" fmla="*/ 696298 w 2331026"/>
              <a:gd name="connsiteY599" fmla="*/ 1570772 h 2191432"/>
              <a:gd name="connsiteX600" fmla="*/ 694661 w 2331026"/>
              <a:gd name="connsiteY600" fmla="*/ 1580189 h 2191432"/>
              <a:gd name="connsiteX601" fmla="*/ 691398 w 2331026"/>
              <a:gd name="connsiteY601" fmla="*/ 1581735 h 2191432"/>
              <a:gd name="connsiteX602" fmla="*/ 690779 w 2331026"/>
              <a:gd name="connsiteY602" fmla="*/ 1593327 h 2191432"/>
              <a:gd name="connsiteX603" fmla="*/ 693508 w 2331026"/>
              <a:gd name="connsiteY603" fmla="*/ 1622572 h 2191432"/>
              <a:gd name="connsiteX604" fmla="*/ 723250 w 2331026"/>
              <a:gd name="connsiteY604" fmla="*/ 1653465 h 2191432"/>
              <a:gd name="connsiteX605" fmla="*/ 710045 w 2331026"/>
              <a:gd name="connsiteY605" fmla="*/ 1662257 h 2191432"/>
              <a:gd name="connsiteX606" fmla="*/ 695631 w 2331026"/>
              <a:gd name="connsiteY606" fmla="*/ 1645321 h 2191432"/>
              <a:gd name="connsiteX607" fmla="*/ 697627 w 2331026"/>
              <a:gd name="connsiteY607" fmla="*/ 1666706 h 2191432"/>
              <a:gd name="connsiteX608" fmla="*/ 701473 w 2331026"/>
              <a:gd name="connsiteY608" fmla="*/ 1684299 h 2191432"/>
              <a:gd name="connsiteX609" fmla="*/ 731223 w 2331026"/>
              <a:gd name="connsiteY609" fmla="*/ 1718619 h 2191432"/>
              <a:gd name="connsiteX610" fmla="*/ 718126 w 2331026"/>
              <a:gd name="connsiteY610" fmla="*/ 1727378 h 2191432"/>
              <a:gd name="connsiteX611" fmla="*/ 708275 w 2331026"/>
              <a:gd name="connsiteY611" fmla="*/ 1715415 h 2191432"/>
              <a:gd name="connsiteX612" fmla="*/ 712812 w 2331026"/>
              <a:gd name="connsiteY612" fmla="*/ 1736167 h 2191432"/>
              <a:gd name="connsiteX613" fmla="*/ 736306 w 2331026"/>
              <a:gd name="connsiteY613" fmla="*/ 1754658 h 2191432"/>
              <a:gd name="connsiteX614" fmla="*/ 727498 w 2331026"/>
              <a:gd name="connsiteY614" fmla="*/ 1767887 h 2191432"/>
              <a:gd name="connsiteX615" fmla="*/ 721820 w 2331026"/>
              <a:gd name="connsiteY615" fmla="*/ 1763418 h 2191432"/>
              <a:gd name="connsiteX616" fmla="*/ 738963 w 2331026"/>
              <a:gd name="connsiteY616" fmla="*/ 1802861 h 2191432"/>
              <a:gd name="connsiteX617" fmla="*/ 740153 w 2331026"/>
              <a:gd name="connsiteY617" fmla="*/ 1803804 h 2191432"/>
              <a:gd name="connsiteX618" fmla="*/ 745114 w 2331026"/>
              <a:gd name="connsiteY618" fmla="*/ 1810352 h 2191432"/>
              <a:gd name="connsiteX619" fmla="*/ 743057 w 2331026"/>
              <a:gd name="connsiteY619" fmla="*/ 1812281 h 2191432"/>
              <a:gd name="connsiteX620" fmla="*/ 750152 w 2331026"/>
              <a:gd name="connsiteY620" fmla="*/ 1828607 h 2191432"/>
              <a:gd name="connsiteX621" fmla="*/ 807054 w 2331026"/>
              <a:gd name="connsiteY621" fmla="*/ 1916121 h 2191432"/>
              <a:gd name="connsiteX622" fmla="*/ 863957 w 2331026"/>
              <a:gd name="connsiteY622" fmla="*/ 1964254 h 2191432"/>
              <a:gd name="connsiteX623" fmla="*/ 885500 w 2331026"/>
              <a:gd name="connsiteY623" fmla="*/ 2127932 h 2191432"/>
              <a:gd name="connsiteX624" fmla="*/ 874709 w 2331026"/>
              <a:gd name="connsiteY624" fmla="*/ 2142884 h 2191432"/>
              <a:gd name="connsiteX625" fmla="*/ 876082 w 2331026"/>
              <a:gd name="connsiteY625" fmla="*/ 2143403 h 2191432"/>
              <a:gd name="connsiteX626" fmla="*/ 871717 w 2331026"/>
              <a:gd name="connsiteY626" fmla="*/ 2156824 h 2191432"/>
              <a:gd name="connsiteX627" fmla="*/ 866162 w 2331026"/>
              <a:gd name="connsiteY627" fmla="*/ 2154727 h 2191432"/>
              <a:gd name="connsiteX628" fmla="*/ 855202 w 2331026"/>
              <a:gd name="connsiteY628" fmla="*/ 2169912 h 2191432"/>
              <a:gd name="connsiteX629" fmla="*/ 846448 w 2331026"/>
              <a:gd name="connsiteY629" fmla="*/ 2156784 h 2191432"/>
              <a:gd name="connsiteX630" fmla="*/ 851810 w 2331026"/>
              <a:gd name="connsiteY630" fmla="*/ 2149308 h 2191432"/>
              <a:gd name="connsiteX631" fmla="*/ 788770 w 2331026"/>
              <a:gd name="connsiteY631" fmla="*/ 2125507 h 2191432"/>
              <a:gd name="connsiteX632" fmla="*/ 793135 w 2331026"/>
              <a:gd name="connsiteY632" fmla="*/ 2112085 h 2191432"/>
              <a:gd name="connsiteX633" fmla="*/ 860317 w 2331026"/>
              <a:gd name="connsiteY633" fmla="*/ 2137450 h 2191432"/>
              <a:gd name="connsiteX634" fmla="*/ 866555 w 2331026"/>
              <a:gd name="connsiteY634" fmla="*/ 2128753 h 2191432"/>
              <a:gd name="connsiteX635" fmla="*/ 872711 w 2331026"/>
              <a:gd name="connsiteY635" fmla="*/ 2016762 h 2191432"/>
              <a:gd name="connsiteX636" fmla="*/ 843713 w 2331026"/>
              <a:gd name="connsiteY636" fmla="*/ 1964801 h 2191432"/>
              <a:gd name="connsiteX637" fmla="*/ 822317 w 2331026"/>
              <a:gd name="connsiteY637" fmla="*/ 1948051 h 2191432"/>
              <a:gd name="connsiteX638" fmla="*/ 821674 w 2331026"/>
              <a:gd name="connsiteY638" fmla="*/ 1951731 h 2191432"/>
              <a:gd name="connsiteX639" fmla="*/ 810238 w 2331026"/>
              <a:gd name="connsiteY639" fmla="*/ 1951182 h 2191432"/>
              <a:gd name="connsiteX640" fmla="*/ 649052 w 2331026"/>
              <a:gd name="connsiteY640" fmla="*/ 1863259 h 2191432"/>
              <a:gd name="connsiteX641" fmla="*/ 657764 w 2331026"/>
              <a:gd name="connsiteY641" fmla="*/ 1850070 h 2191432"/>
              <a:gd name="connsiteX642" fmla="*/ 743146 w 2331026"/>
              <a:gd name="connsiteY642" fmla="*/ 1889334 h 2191432"/>
              <a:gd name="connsiteX643" fmla="*/ 738087 w 2331026"/>
              <a:gd name="connsiteY643" fmla="*/ 1877164 h 2191432"/>
              <a:gd name="connsiteX644" fmla="*/ 688360 w 2331026"/>
              <a:gd name="connsiteY644" fmla="*/ 1837134 h 2191432"/>
              <a:gd name="connsiteX645" fmla="*/ 627241 w 2331026"/>
              <a:gd name="connsiteY645" fmla="*/ 1793341 h 2191432"/>
              <a:gd name="connsiteX646" fmla="*/ 635973 w 2331026"/>
              <a:gd name="connsiteY646" fmla="*/ 1780203 h 2191432"/>
              <a:gd name="connsiteX647" fmla="*/ 710188 w 2331026"/>
              <a:gd name="connsiteY647" fmla="*/ 1832755 h 2191432"/>
              <a:gd name="connsiteX648" fmla="*/ 758210 w 2331026"/>
              <a:gd name="connsiteY648" fmla="*/ 1894066 h 2191432"/>
              <a:gd name="connsiteX649" fmla="*/ 756057 w 2331026"/>
              <a:gd name="connsiteY649" fmla="*/ 1896225 h 2191432"/>
              <a:gd name="connsiteX650" fmla="*/ 785189 w 2331026"/>
              <a:gd name="connsiteY650" fmla="*/ 1911891 h 2191432"/>
              <a:gd name="connsiteX651" fmla="*/ 785497 w 2331026"/>
              <a:gd name="connsiteY651" fmla="*/ 1912138 h 2191432"/>
              <a:gd name="connsiteX652" fmla="*/ 746322 w 2331026"/>
              <a:gd name="connsiteY652" fmla="*/ 1859784 h 2191432"/>
              <a:gd name="connsiteX653" fmla="*/ 725607 w 2331026"/>
              <a:gd name="connsiteY653" fmla="*/ 1813587 h 2191432"/>
              <a:gd name="connsiteX654" fmla="*/ 723065 w 2331026"/>
              <a:gd name="connsiteY654" fmla="*/ 1810352 h 2191432"/>
              <a:gd name="connsiteX655" fmla="*/ 709836 w 2331026"/>
              <a:gd name="connsiteY655" fmla="*/ 1801621 h 2191432"/>
              <a:gd name="connsiteX656" fmla="*/ 678968 w 2331026"/>
              <a:gd name="connsiteY656" fmla="*/ 1775427 h 2191432"/>
              <a:gd name="connsiteX657" fmla="*/ 630461 w 2331026"/>
              <a:gd name="connsiteY657" fmla="*/ 1731771 h 2191432"/>
              <a:gd name="connsiteX658" fmla="*/ 643690 w 2331026"/>
              <a:gd name="connsiteY658" fmla="*/ 1723040 h 2191432"/>
              <a:gd name="connsiteX659" fmla="*/ 701016 w 2331026"/>
              <a:gd name="connsiteY659" fmla="*/ 1771062 h 2191432"/>
              <a:gd name="connsiteX660" fmla="*/ 710323 w 2331026"/>
              <a:gd name="connsiteY660" fmla="*/ 1778959 h 2191432"/>
              <a:gd name="connsiteX661" fmla="*/ 701193 w 2331026"/>
              <a:gd name="connsiteY661" fmla="*/ 1747183 h 2191432"/>
              <a:gd name="connsiteX662" fmla="*/ 697908 w 2331026"/>
              <a:gd name="connsiteY662" fmla="*/ 1744598 h 2191432"/>
              <a:gd name="connsiteX663" fmla="*/ 617397 w 2331026"/>
              <a:gd name="connsiteY663" fmla="*/ 1666463 h 2191432"/>
              <a:gd name="connsiteX664" fmla="*/ 626205 w 2331026"/>
              <a:gd name="connsiteY664" fmla="*/ 1653234 h 2191432"/>
              <a:gd name="connsiteX665" fmla="*/ 681255 w 2331026"/>
              <a:gd name="connsiteY665" fmla="*/ 1703946 h 2191432"/>
              <a:gd name="connsiteX666" fmla="*/ 692137 w 2331026"/>
              <a:gd name="connsiteY666" fmla="*/ 1715666 h 2191432"/>
              <a:gd name="connsiteX667" fmla="*/ 687137 w 2331026"/>
              <a:gd name="connsiteY667" fmla="*/ 1698263 h 2191432"/>
              <a:gd name="connsiteX668" fmla="*/ 685617 w 2331026"/>
              <a:gd name="connsiteY668" fmla="*/ 1687900 h 2191432"/>
              <a:gd name="connsiteX669" fmla="*/ 635180 w 2331026"/>
              <a:gd name="connsiteY669" fmla="*/ 1626653 h 2191432"/>
              <a:gd name="connsiteX670" fmla="*/ 643911 w 2331026"/>
              <a:gd name="connsiteY670" fmla="*/ 1617895 h 2191432"/>
              <a:gd name="connsiteX671" fmla="*/ 681752 w 2331026"/>
              <a:gd name="connsiteY671" fmla="*/ 1661549 h 2191432"/>
              <a:gd name="connsiteX672" fmla="*/ 675988 w 2331026"/>
              <a:gd name="connsiteY672" fmla="*/ 1622240 h 2191432"/>
              <a:gd name="connsiteX673" fmla="*/ 635216 w 2331026"/>
              <a:gd name="connsiteY673" fmla="*/ 1574334 h 2191432"/>
              <a:gd name="connsiteX674" fmla="*/ 644019 w 2331026"/>
              <a:gd name="connsiteY674" fmla="*/ 1561145 h 2191432"/>
              <a:gd name="connsiteX675" fmla="*/ 673824 w 2331026"/>
              <a:gd name="connsiteY675" fmla="*/ 1599972 h 2191432"/>
              <a:gd name="connsiteX676" fmla="*/ 674343 w 2331026"/>
              <a:gd name="connsiteY676" fmla="*/ 1567250 h 2191432"/>
              <a:gd name="connsiteX677" fmla="*/ 654279 w 2331026"/>
              <a:gd name="connsiteY677" fmla="*/ 1539196 h 2191432"/>
              <a:gd name="connsiteX678" fmla="*/ 635180 w 2331026"/>
              <a:gd name="connsiteY678" fmla="*/ 1495432 h 2191432"/>
              <a:gd name="connsiteX679" fmla="*/ 648276 w 2331026"/>
              <a:gd name="connsiteY679" fmla="*/ 1491000 h 2191432"/>
              <a:gd name="connsiteX680" fmla="*/ 667376 w 2331026"/>
              <a:gd name="connsiteY680" fmla="*/ 1530886 h 2191432"/>
              <a:gd name="connsiteX681" fmla="*/ 675503 w 2331026"/>
              <a:gd name="connsiteY681" fmla="*/ 1542093 h 2191432"/>
              <a:gd name="connsiteX682" fmla="*/ 680429 w 2331026"/>
              <a:gd name="connsiteY682" fmla="*/ 1521968 h 2191432"/>
              <a:gd name="connsiteX683" fmla="*/ 666471 w 2331026"/>
              <a:gd name="connsiteY683" fmla="*/ 1482191 h 2191432"/>
              <a:gd name="connsiteX684" fmla="*/ 649375 w 2331026"/>
              <a:gd name="connsiteY684" fmla="*/ 1430187 h 2191432"/>
              <a:gd name="connsiteX685" fmla="*/ 662197 w 2331026"/>
              <a:gd name="connsiteY685" fmla="*/ 1425808 h 2191432"/>
              <a:gd name="connsiteX686" fmla="*/ 679828 w 2331026"/>
              <a:gd name="connsiteY686" fmla="*/ 1478359 h 2191432"/>
              <a:gd name="connsiteX687" fmla="*/ 686800 w 2331026"/>
              <a:gd name="connsiteY687" fmla="*/ 1495945 h 2191432"/>
              <a:gd name="connsiteX688" fmla="*/ 693404 w 2331026"/>
              <a:gd name="connsiteY688" fmla="*/ 1468970 h 2191432"/>
              <a:gd name="connsiteX689" fmla="*/ 698385 w 2331026"/>
              <a:gd name="connsiteY689" fmla="*/ 1460134 h 2191432"/>
              <a:gd name="connsiteX690" fmla="*/ 692665 w 2331026"/>
              <a:gd name="connsiteY690" fmla="*/ 1443789 h 2191432"/>
              <a:gd name="connsiteX691" fmla="*/ 670135 w 2331026"/>
              <a:gd name="connsiteY691" fmla="*/ 1395221 h 2191432"/>
              <a:gd name="connsiteX692" fmla="*/ 683324 w 2331026"/>
              <a:gd name="connsiteY692" fmla="*/ 1390855 h 2191432"/>
              <a:gd name="connsiteX693" fmla="*/ 706403 w 2331026"/>
              <a:gd name="connsiteY693" fmla="*/ 1441606 h 2191432"/>
              <a:gd name="connsiteX694" fmla="*/ 707255 w 2331026"/>
              <a:gd name="connsiteY694" fmla="*/ 1444397 h 2191432"/>
              <a:gd name="connsiteX695" fmla="*/ 715135 w 2331026"/>
              <a:gd name="connsiteY695" fmla="*/ 1430418 h 2191432"/>
              <a:gd name="connsiteX696" fmla="*/ 720059 w 2331026"/>
              <a:gd name="connsiteY696" fmla="*/ 1427136 h 2191432"/>
              <a:gd name="connsiteX697" fmla="*/ 721807 w 2331026"/>
              <a:gd name="connsiteY697" fmla="*/ 1427835 h 2191432"/>
              <a:gd name="connsiteX698" fmla="*/ 718126 w 2331026"/>
              <a:gd name="connsiteY698" fmla="*/ 1417314 h 2191432"/>
              <a:gd name="connsiteX699" fmla="*/ 736269 w 2331026"/>
              <a:gd name="connsiteY699" fmla="*/ 1412992 h 2191432"/>
              <a:gd name="connsiteX700" fmla="*/ 745195 w 2331026"/>
              <a:gd name="connsiteY700" fmla="*/ 1455516 h 2191432"/>
              <a:gd name="connsiteX701" fmla="*/ 752354 w 2331026"/>
              <a:gd name="connsiteY701" fmla="*/ 1466130 h 2191432"/>
              <a:gd name="connsiteX702" fmla="*/ 749876 w 2331026"/>
              <a:gd name="connsiteY702" fmla="*/ 1447964 h 2191432"/>
              <a:gd name="connsiteX703" fmla="*/ 763211 w 2331026"/>
              <a:gd name="connsiteY703" fmla="*/ 1447964 h 2191432"/>
              <a:gd name="connsiteX704" fmla="*/ 767656 w 2331026"/>
              <a:gd name="connsiteY704" fmla="*/ 1480549 h 2191432"/>
              <a:gd name="connsiteX705" fmla="*/ 769070 w 2331026"/>
              <a:gd name="connsiteY705" fmla="*/ 1490912 h 2191432"/>
              <a:gd name="connsiteX706" fmla="*/ 784574 w 2331026"/>
              <a:gd name="connsiteY706" fmla="*/ 1513898 h 2191432"/>
              <a:gd name="connsiteX707" fmla="*/ 784449 w 2331026"/>
              <a:gd name="connsiteY707" fmla="*/ 1513093 h 2191432"/>
              <a:gd name="connsiteX708" fmla="*/ 797678 w 2331026"/>
              <a:gd name="connsiteY708" fmla="*/ 1513093 h 2191432"/>
              <a:gd name="connsiteX709" fmla="*/ 799134 w 2331026"/>
              <a:gd name="connsiteY709" fmla="*/ 1517416 h 2191432"/>
              <a:gd name="connsiteX710" fmla="*/ 800641 w 2331026"/>
              <a:gd name="connsiteY710" fmla="*/ 1527349 h 2191432"/>
              <a:gd name="connsiteX711" fmla="*/ 799491 w 2331026"/>
              <a:gd name="connsiteY711" fmla="*/ 1533676 h 2191432"/>
              <a:gd name="connsiteX712" fmla="*/ 805072 w 2331026"/>
              <a:gd name="connsiteY712" fmla="*/ 1539992 h 2191432"/>
              <a:gd name="connsiteX713" fmla="*/ 806498 w 2331026"/>
              <a:gd name="connsiteY713" fmla="*/ 1539287 h 2191432"/>
              <a:gd name="connsiteX714" fmla="*/ 799134 w 2331026"/>
              <a:gd name="connsiteY714" fmla="*/ 1517416 h 2191432"/>
              <a:gd name="connsiteX715" fmla="*/ 798230 w 2331026"/>
              <a:gd name="connsiteY715" fmla="*/ 1511455 h 2191432"/>
              <a:gd name="connsiteX716" fmla="*/ 788859 w 2331026"/>
              <a:gd name="connsiteY716" fmla="*/ 1482533 h 2191432"/>
              <a:gd name="connsiteX717" fmla="*/ 806498 w 2331026"/>
              <a:gd name="connsiteY717" fmla="*/ 1478167 h 2191432"/>
              <a:gd name="connsiteX718" fmla="*/ 813939 w 2331026"/>
              <a:gd name="connsiteY718" fmla="*/ 1530965 h 2191432"/>
              <a:gd name="connsiteX719" fmla="*/ 811118 w 2331026"/>
              <a:gd name="connsiteY719" fmla="*/ 1546834 h 2191432"/>
              <a:gd name="connsiteX720" fmla="*/ 831330 w 2331026"/>
              <a:gd name="connsiteY720" fmla="*/ 1569708 h 2191432"/>
              <a:gd name="connsiteX721" fmla="*/ 832568 w 2331026"/>
              <a:gd name="connsiteY721" fmla="*/ 1566451 h 2191432"/>
              <a:gd name="connsiteX722" fmla="*/ 835892 w 2331026"/>
              <a:gd name="connsiteY722" fmla="*/ 1564439 h 2191432"/>
              <a:gd name="connsiteX723" fmla="*/ 834462 w 2331026"/>
              <a:gd name="connsiteY723" fmla="*/ 1572267 h 2191432"/>
              <a:gd name="connsiteX724" fmla="*/ 840670 w 2331026"/>
              <a:gd name="connsiteY724" fmla="*/ 1577100 h 2191432"/>
              <a:gd name="connsiteX725" fmla="*/ 846034 w 2331026"/>
              <a:gd name="connsiteY725" fmla="*/ 1575270 h 2191432"/>
              <a:gd name="connsiteX726" fmla="*/ 841725 w 2331026"/>
              <a:gd name="connsiteY726" fmla="*/ 1566451 h 2191432"/>
              <a:gd name="connsiteX727" fmla="*/ 837349 w 2331026"/>
              <a:gd name="connsiteY727" fmla="*/ 1563557 h 2191432"/>
              <a:gd name="connsiteX728" fmla="*/ 835892 w 2331026"/>
              <a:gd name="connsiteY728" fmla="*/ 1564439 h 2191432"/>
              <a:gd name="connsiteX729" fmla="*/ 836002 w 2331026"/>
              <a:gd name="connsiteY729" fmla="*/ 1563832 h 2191432"/>
              <a:gd name="connsiteX730" fmla="*/ 824489 w 2331026"/>
              <a:gd name="connsiteY730" fmla="*/ 1517944 h 2191432"/>
              <a:gd name="connsiteX731" fmla="*/ 841725 w 2331026"/>
              <a:gd name="connsiteY731" fmla="*/ 1517944 h 2191432"/>
              <a:gd name="connsiteX732" fmla="*/ 850343 w 2331026"/>
              <a:gd name="connsiteY732" fmla="*/ 1579680 h 2191432"/>
              <a:gd name="connsiteX733" fmla="*/ 847269 w 2331026"/>
              <a:gd name="connsiteY733" fmla="*/ 1582236 h 2191432"/>
              <a:gd name="connsiteX734" fmla="*/ 877088 w 2331026"/>
              <a:gd name="connsiteY734" fmla="*/ 1605446 h 2191432"/>
              <a:gd name="connsiteX735" fmla="*/ 884410 w 2331026"/>
              <a:gd name="connsiteY735" fmla="*/ 1609161 h 2191432"/>
              <a:gd name="connsiteX736" fmla="*/ 880174 w 2331026"/>
              <a:gd name="connsiteY736" fmla="*/ 1587877 h 2191432"/>
              <a:gd name="connsiteX737" fmla="*/ 866986 w 2331026"/>
              <a:gd name="connsiteY737" fmla="*/ 1552538 h 2191432"/>
              <a:gd name="connsiteX738" fmla="*/ 880174 w 2331026"/>
              <a:gd name="connsiteY738" fmla="*/ 1548121 h 2191432"/>
              <a:gd name="connsiteX739" fmla="*/ 897759 w 2331026"/>
              <a:gd name="connsiteY739" fmla="*/ 1597817 h 2191432"/>
              <a:gd name="connsiteX740" fmla="*/ 900078 w 2331026"/>
              <a:gd name="connsiteY740" fmla="*/ 1617110 h 2191432"/>
              <a:gd name="connsiteX741" fmla="*/ 909868 w 2331026"/>
              <a:gd name="connsiteY741" fmla="*/ 1622078 h 2191432"/>
              <a:gd name="connsiteX742" fmla="*/ 932735 w 2331026"/>
              <a:gd name="connsiteY742" fmla="*/ 1627342 h 2191432"/>
              <a:gd name="connsiteX743" fmla="*/ 920873 w 2331026"/>
              <a:gd name="connsiteY743" fmla="*/ 1574740 h 2191432"/>
              <a:gd name="connsiteX744" fmla="*/ 922888 w 2331026"/>
              <a:gd name="connsiteY744" fmla="*/ 1569242 h 2191432"/>
              <a:gd name="connsiteX745" fmla="*/ 895712 w 2331026"/>
              <a:gd name="connsiteY745" fmla="*/ 1554832 h 2191432"/>
              <a:gd name="connsiteX746" fmla="*/ 849880 w 2331026"/>
              <a:gd name="connsiteY746" fmla="*/ 1521767 h 2191432"/>
              <a:gd name="connsiteX747" fmla="*/ 718485 w 2331026"/>
              <a:gd name="connsiteY747" fmla="*/ 1373148 h 2191432"/>
              <a:gd name="connsiteX748" fmla="*/ 674687 w 2331026"/>
              <a:gd name="connsiteY748" fmla="*/ 1360035 h 2191432"/>
              <a:gd name="connsiteX749" fmla="*/ 639648 w 2331026"/>
              <a:gd name="connsiteY749" fmla="*/ 1456200 h 2191432"/>
              <a:gd name="connsiteX750" fmla="*/ 841120 w 2331026"/>
              <a:gd name="connsiteY750" fmla="*/ 2177440 h 2191432"/>
              <a:gd name="connsiteX751" fmla="*/ 746124 w 2331026"/>
              <a:gd name="connsiteY751" fmla="*/ 2116099 h 2191432"/>
              <a:gd name="connsiteX752" fmla="*/ 708880 w 2331026"/>
              <a:gd name="connsiteY752" fmla="*/ 2081877 h 2191432"/>
              <a:gd name="connsiteX753" fmla="*/ 658810 w 2331026"/>
              <a:gd name="connsiteY753" fmla="*/ 2018234 h 2191432"/>
              <a:gd name="connsiteX754" fmla="*/ 683447 w 2331026"/>
              <a:gd name="connsiteY754" fmla="*/ 1311952 h 2191432"/>
              <a:gd name="connsiteX755" fmla="*/ 696586 w 2331026"/>
              <a:gd name="connsiteY755" fmla="*/ 1311952 h 2191432"/>
              <a:gd name="connsiteX756" fmla="*/ 1018743 w 2331026"/>
              <a:gd name="connsiteY756" fmla="*/ 1590024 h 2191432"/>
              <a:gd name="connsiteX757" fmla="*/ 1026739 w 2331026"/>
              <a:gd name="connsiteY757" fmla="*/ 1591341 h 2191432"/>
              <a:gd name="connsiteX758" fmla="*/ 1026101 w 2331026"/>
              <a:gd name="connsiteY758" fmla="*/ 1587378 h 2191432"/>
              <a:gd name="connsiteX759" fmla="*/ 1043035 w 2331026"/>
              <a:gd name="connsiteY759" fmla="*/ 1582989 h 2191432"/>
              <a:gd name="connsiteX760" fmla="*/ 1044239 w 2331026"/>
              <a:gd name="connsiteY760" fmla="*/ 1594224 h 2191432"/>
              <a:gd name="connsiteX761" fmla="*/ 1069077 w 2331026"/>
              <a:gd name="connsiteY761" fmla="*/ 1598317 h 2191432"/>
              <a:gd name="connsiteX762" fmla="*/ 1068567 w 2331026"/>
              <a:gd name="connsiteY762" fmla="*/ 1596701 h 2191432"/>
              <a:gd name="connsiteX763" fmla="*/ 1081662 w 2331026"/>
              <a:gd name="connsiteY763" fmla="*/ 1592379 h 2191432"/>
              <a:gd name="connsiteX764" fmla="*/ 1084315 w 2331026"/>
              <a:gd name="connsiteY764" fmla="*/ 1600549 h 2191432"/>
              <a:gd name="connsiteX765" fmla="*/ 1098676 w 2331026"/>
              <a:gd name="connsiteY765" fmla="*/ 1601177 h 2191432"/>
              <a:gd name="connsiteX766" fmla="*/ 1098828 w 2331026"/>
              <a:gd name="connsiteY766" fmla="*/ 1600775 h 2191432"/>
              <a:gd name="connsiteX767" fmla="*/ 1099854 w 2331026"/>
              <a:gd name="connsiteY767" fmla="*/ 1601229 h 2191432"/>
              <a:gd name="connsiteX768" fmla="*/ 1156945 w 2331026"/>
              <a:gd name="connsiteY768" fmla="*/ 1603726 h 2191432"/>
              <a:gd name="connsiteX769" fmla="*/ 1384217 w 2331026"/>
              <a:gd name="connsiteY769" fmla="*/ 1534881 h 2191432"/>
              <a:gd name="connsiteX770" fmla="*/ 1493713 w 2331026"/>
              <a:gd name="connsiteY770" fmla="*/ 1443087 h 2191432"/>
              <a:gd name="connsiteX771" fmla="*/ 1555030 w 2331026"/>
              <a:gd name="connsiteY771" fmla="*/ 1486798 h 2191432"/>
              <a:gd name="connsiteX772" fmla="*/ 1677665 w 2331026"/>
              <a:gd name="connsiteY772" fmla="*/ 1547994 h 2191432"/>
              <a:gd name="connsiteX773" fmla="*/ 1738162 w 2331026"/>
              <a:gd name="connsiteY773" fmla="*/ 1563293 h 2191432"/>
              <a:gd name="connsiteX774" fmla="*/ 1745749 w 2331026"/>
              <a:gd name="connsiteY774" fmla="*/ 1563960 h 2191432"/>
              <a:gd name="connsiteX775" fmla="*/ 1738888 w 2331026"/>
              <a:gd name="connsiteY775" fmla="*/ 1552383 h 2191432"/>
              <a:gd name="connsiteX776" fmla="*/ 1743254 w 2331026"/>
              <a:gd name="connsiteY776" fmla="*/ 1539286 h 2191432"/>
              <a:gd name="connsiteX777" fmla="*/ 1786910 w 2331026"/>
              <a:gd name="connsiteY777" fmla="*/ 1543652 h 2191432"/>
              <a:gd name="connsiteX778" fmla="*/ 1782544 w 2331026"/>
              <a:gd name="connsiteY778" fmla="*/ 1561114 h 2191432"/>
              <a:gd name="connsiteX779" fmla="*/ 1758534 w 2331026"/>
              <a:gd name="connsiteY779" fmla="*/ 1555112 h 2191432"/>
              <a:gd name="connsiteX780" fmla="*/ 1751985 w 2331026"/>
              <a:gd name="connsiteY780" fmla="*/ 1543652 h 2191432"/>
              <a:gd name="connsiteX781" fmla="*/ 1747619 w 2331026"/>
              <a:gd name="connsiteY781" fmla="*/ 1552383 h 2191432"/>
              <a:gd name="connsiteX782" fmla="*/ 1758534 w 2331026"/>
              <a:gd name="connsiteY782" fmla="*/ 1555112 h 2191432"/>
              <a:gd name="connsiteX783" fmla="*/ 1764534 w 2331026"/>
              <a:gd name="connsiteY783" fmla="*/ 1565612 h 2191432"/>
              <a:gd name="connsiteX784" fmla="*/ 1800301 w 2331026"/>
              <a:gd name="connsiteY784" fmla="*/ 1568757 h 2191432"/>
              <a:gd name="connsiteX785" fmla="*/ 1805165 w 2331026"/>
              <a:gd name="connsiteY785" fmla="*/ 1568287 h 2191432"/>
              <a:gd name="connsiteX786" fmla="*/ 1803022 w 2331026"/>
              <a:gd name="connsiteY786" fmla="*/ 1565481 h 2191432"/>
              <a:gd name="connsiteX787" fmla="*/ 1809690 w 2331026"/>
              <a:gd name="connsiteY787" fmla="*/ 1556749 h 2191432"/>
              <a:gd name="connsiteX788" fmla="*/ 1819691 w 2331026"/>
              <a:gd name="connsiteY788" fmla="*/ 1565481 h 2191432"/>
              <a:gd name="connsiteX789" fmla="*/ 1817887 w 2331026"/>
              <a:gd name="connsiteY789" fmla="*/ 1567056 h 2191432"/>
              <a:gd name="connsiteX790" fmla="*/ 1862439 w 2331026"/>
              <a:gd name="connsiteY790" fmla="*/ 1562747 h 2191432"/>
              <a:gd name="connsiteX791" fmla="*/ 1922936 w 2331026"/>
              <a:gd name="connsiteY791" fmla="*/ 1543623 h 2191432"/>
              <a:gd name="connsiteX792" fmla="*/ 1987743 w 2331026"/>
              <a:gd name="connsiteY792" fmla="*/ 1501687 h 2191432"/>
              <a:gd name="connsiteX793" fmla="*/ 1997343 w 2331026"/>
              <a:gd name="connsiteY793" fmla="*/ 1492405 h 2191432"/>
              <a:gd name="connsiteX794" fmla="*/ 1997254 w 2331026"/>
              <a:gd name="connsiteY794" fmla="*/ 1492024 h 2191432"/>
              <a:gd name="connsiteX795" fmla="*/ 2002165 w 2331026"/>
              <a:gd name="connsiteY795" fmla="*/ 1483315 h 2191432"/>
              <a:gd name="connsiteX796" fmla="*/ 2005118 w 2331026"/>
              <a:gd name="connsiteY796" fmla="*/ 1484886 h 2191432"/>
              <a:gd name="connsiteX797" fmla="*/ 2032808 w 2331026"/>
              <a:gd name="connsiteY797" fmla="*/ 1458109 h 2191432"/>
              <a:gd name="connsiteX798" fmla="*/ 2032575 w 2331026"/>
              <a:gd name="connsiteY798" fmla="*/ 1457133 h 2191432"/>
              <a:gd name="connsiteX799" fmla="*/ 2039798 w 2331026"/>
              <a:gd name="connsiteY799" fmla="*/ 1448947 h 2191432"/>
              <a:gd name="connsiteX800" fmla="*/ 2041177 w 2331026"/>
              <a:gd name="connsiteY800" fmla="*/ 1450017 h 2191432"/>
              <a:gd name="connsiteX801" fmla="*/ 2047213 w 2331026"/>
              <a:gd name="connsiteY801" fmla="*/ 1444179 h 2191432"/>
              <a:gd name="connsiteX802" fmla="*/ 2070199 w 2331026"/>
              <a:gd name="connsiteY802" fmla="*/ 1410866 h 2191432"/>
              <a:gd name="connsiteX803" fmla="*/ 2073661 w 2331026"/>
              <a:gd name="connsiteY803" fmla="*/ 1403125 h 2191432"/>
              <a:gd name="connsiteX804" fmla="*/ 2075239 w 2331026"/>
              <a:gd name="connsiteY804" fmla="*/ 1398676 h 2191432"/>
              <a:gd name="connsiteX805" fmla="*/ 2075642 w 2331026"/>
              <a:gd name="connsiteY805" fmla="*/ 1398698 h 2191432"/>
              <a:gd name="connsiteX806" fmla="*/ 2086153 w 2331026"/>
              <a:gd name="connsiteY806" fmla="*/ 1375197 h 2191432"/>
              <a:gd name="connsiteX807" fmla="*/ 2089369 w 2331026"/>
              <a:gd name="connsiteY807" fmla="*/ 1298839 h 2191432"/>
              <a:gd name="connsiteX808" fmla="*/ 1971114 w 2331026"/>
              <a:gd name="connsiteY808" fmla="*/ 1084652 h 2191432"/>
              <a:gd name="connsiteX809" fmla="*/ 1975494 w 2331026"/>
              <a:gd name="connsiteY809" fmla="*/ 1071539 h 2191432"/>
              <a:gd name="connsiteX810" fmla="*/ 2032637 w 2331026"/>
              <a:gd name="connsiteY810" fmla="*/ 1038141 h 2191432"/>
              <a:gd name="connsiteX811" fmla="*/ 2032927 w 2331026"/>
              <a:gd name="connsiteY811" fmla="*/ 1038012 h 2191432"/>
              <a:gd name="connsiteX812" fmla="*/ 2027734 w 2331026"/>
              <a:gd name="connsiteY812" fmla="*/ 1034461 h 2191432"/>
              <a:gd name="connsiteX813" fmla="*/ 2037021 w 2331026"/>
              <a:gd name="connsiteY813" fmla="*/ 1028111 h 2191432"/>
              <a:gd name="connsiteX814" fmla="*/ 2042535 w 2331026"/>
              <a:gd name="connsiteY814" fmla="*/ 1033766 h 2191432"/>
              <a:gd name="connsiteX815" fmla="*/ 2094297 w 2331026"/>
              <a:gd name="connsiteY815" fmla="*/ 1010889 h 2191432"/>
              <a:gd name="connsiteX816" fmla="*/ 2152204 w 2331026"/>
              <a:gd name="connsiteY816" fmla="*/ 981826 h 2191432"/>
              <a:gd name="connsiteX817" fmla="*/ 2151214 w 2331026"/>
              <a:gd name="connsiteY817" fmla="*/ 979366 h 2191432"/>
              <a:gd name="connsiteX818" fmla="*/ 2154469 w 2331026"/>
              <a:gd name="connsiteY818" fmla="*/ 970588 h 2191432"/>
              <a:gd name="connsiteX819" fmla="*/ 2162184 w 2331026"/>
              <a:gd name="connsiteY819" fmla="*/ 974056 h 2191432"/>
              <a:gd name="connsiteX820" fmla="*/ 2203245 w 2331026"/>
              <a:gd name="connsiteY820" fmla="*/ 940404 h 2191432"/>
              <a:gd name="connsiteX821" fmla="*/ 2194485 w 2331026"/>
              <a:gd name="connsiteY821" fmla="*/ 590712 h 2191432"/>
              <a:gd name="connsiteX822" fmla="*/ 1874758 w 2331026"/>
              <a:gd name="connsiteY822" fmla="*/ 459578 h 2191432"/>
              <a:gd name="connsiteX823" fmla="*/ 1703944 w 2331026"/>
              <a:gd name="connsiteY823" fmla="*/ 481433 h 2191432"/>
              <a:gd name="connsiteX824" fmla="*/ 1572550 w 2331026"/>
              <a:gd name="connsiteY824" fmla="*/ 551372 h 2191432"/>
              <a:gd name="connsiteX825" fmla="*/ 1559410 w 2331026"/>
              <a:gd name="connsiteY825" fmla="*/ 542629 h 2191432"/>
              <a:gd name="connsiteX826" fmla="*/ 1556308 w 2331026"/>
              <a:gd name="connsiteY826" fmla="*/ 508758 h 2191432"/>
              <a:gd name="connsiteX827" fmla="*/ 1550928 w 2331026"/>
              <a:gd name="connsiteY827" fmla="*/ 512174 h 2191432"/>
              <a:gd name="connsiteX828" fmla="*/ 1550928 w 2331026"/>
              <a:gd name="connsiteY828" fmla="*/ 499474 h 2191432"/>
              <a:gd name="connsiteX829" fmla="*/ 1555738 w 2331026"/>
              <a:gd name="connsiteY829" fmla="*/ 502528 h 2191432"/>
              <a:gd name="connsiteX830" fmla="*/ 1552097 w 2331026"/>
              <a:gd name="connsiteY830" fmla="*/ 462778 h 2191432"/>
              <a:gd name="connsiteX831" fmla="*/ 1550769 w 2331026"/>
              <a:gd name="connsiteY831" fmla="*/ 464549 h 2191432"/>
              <a:gd name="connsiteX832" fmla="*/ 1544221 w 2331026"/>
              <a:gd name="connsiteY832" fmla="*/ 455817 h 2191432"/>
              <a:gd name="connsiteX833" fmla="*/ 1550672 w 2331026"/>
              <a:gd name="connsiteY833" fmla="*/ 447216 h 2191432"/>
              <a:gd name="connsiteX834" fmla="*/ 1550103 w 2331026"/>
              <a:gd name="connsiteY834" fmla="*/ 441000 h 2191432"/>
              <a:gd name="connsiteX835" fmla="*/ 1511232 w 2331026"/>
              <a:gd name="connsiteY835" fmla="*/ 345928 h 2191432"/>
              <a:gd name="connsiteX836" fmla="*/ 1327279 w 2331026"/>
              <a:gd name="connsiteY836" fmla="*/ 254134 h 2191432"/>
              <a:gd name="connsiteX837" fmla="*/ 889299 w 2331026"/>
              <a:gd name="connsiteY837" fmla="*/ 433351 h 2191432"/>
              <a:gd name="connsiteX838" fmla="*/ 876159 w 2331026"/>
              <a:gd name="connsiteY838" fmla="*/ 424608 h 2191432"/>
              <a:gd name="connsiteX839" fmla="*/ 889299 w 2331026"/>
              <a:gd name="connsiteY839" fmla="*/ 428980 h 2191432"/>
              <a:gd name="connsiteX840" fmla="*/ 898641 w 2331026"/>
              <a:gd name="connsiteY840" fmla="*/ 398264 h 2191432"/>
              <a:gd name="connsiteX841" fmla="*/ 919145 w 2331026"/>
              <a:gd name="connsiteY841" fmla="*/ 374238 h 2191432"/>
              <a:gd name="connsiteX842" fmla="*/ 938729 w 2331026"/>
              <a:gd name="connsiteY842" fmla="*/ 359401 h 2191432"/>
              <a:gd name="connsiteX843" fmla="*/ 920850 w 2331026"/>
              <a:gd name="connsiteY843" fmla="*/ 337549 h 2191432"/>
              <a:gd name="connsiteX844" fmla="*/ 929422 w 2331026"/>
              <a:gd name="connsiteY844" fmla="*/ 324452 h 2191432"/>
              <a:gd name="connsiteX845" fmla="*/ 948658 w 2331026"/>
              <a:gd name="connsiteY845" fmla="*/ 351880 h 2191432"/>
              <a:gd name="connsiteX846" fmla="*/ 994758 w 2331026"/>
              <a:gd name="connsiteY846" fmla="*/ 316955 h 2191432"/>
              <a:gd name="connsiteX847" fmla="*/ 969831 w 2331026"/>
              <a:gd name="connsiteY847" fmla="*/ 307006 h 2191432"/>
              <a:gd name="connsiteX848" fmla="*/ 953474 w 2331026"/>
              <a:gd name="connsiteY848" fmla="*/ 286740 h 2191432"/>
              <a:gd name="connsiteX849" fmla="*/ 943743 w 2331026"/>
              <a:gd name="connsiteY849" fmla="*/ 265965 h 2191432"/>
              <a:gd name="connsiteX850" fmla="*/ 945931 w 2331026"/>
              <a:gd name="connsiteY850" fmla="*/ 281491 h 2191432"/>
              <a:gd name="connsiteX851" fmla="*/ 959669 w 2331026"/>
              <a:gd name="connsiteY851" fmla="*/ 302227 h 2191432"/>
              <a:gd name="connsiteX852" fmla="*/ 968462 w 2331026"/>
              <a:gd name="connsiteY852" fmla="*/ 306593 h 2191432"/>
              <a:gd name="connsiteX853" fmla="*/ 977254 w 2331026"/>
              <a:gd name="connsiteY853" fmla="*/ 319690 h 2191432"/>
              <a:gd name="connsiteX854" fmla="*/ 964066 w 2331026"/>
              <a:gd name="connsiteY854" fmla="*/ 324056 h 2191432"/>
              <a:gd name="connsiteX855" fmla="*/ 950877 w 2331026"/>
              <a:gd name="connsiteY855" fmla="*/ 315324 h 2191432"/>
              <a:gd name="connsiteX856" fmla="*/ 937689 w 2331026"/>
              <a:gd name="connsiteY856" fmla="*/ 302227 h 2191432"/>
              <a:gd name="connsiteX857" fmla="*/ 924500 w 2331026"/>
              <a:gd name="connsiteY857" fmla="*/ 258571 h 2191432"/>
              <a:gd name="connsiteX858" fmla="*/ 931644 w 2331026"/>
              <a:gd name="connsiteY858" fmla="*/ 249840 h 2191432"/>
              <a:gd name="connsiteX859" fmla="*/ 937981 w 2331026"/>
              <a:gd name="connsiteY859" fmla="*/ 252489 h 2191432"/>
              <a:gd name="connsiteX860" fmla="*/ 920912 w 2331026"/>
              <a:gd name="connsiteY860" fmla="*/ 210654 h 2191432"/>
              <a:gd name="connsiteX861" fmla="*/ 933957 w 2331026"/>
              <a:gd name="connsiteY861" fmla="*/ 201870 h 2191432"/>
              <a:gd name="connsiteX862" fmla="*/ 979207 w 2331026"/>
              <a:gd name="connsiteY862" fmla="*/ 293898 h 2191432"/>
              <a:gd name="connsiteX863" fmla="*/ 999728 w 2331026"/>
              <a:gd name="connsiteY863" fmla="*/ 303476 h 2191432"/>
              <a:gd name="connsiteX864" fmla="*/ 955266 w 2331026"/>
              <a:gd name="connsiteY864" fmla="*/ 209453 h 2191432"/>
              <a:gd name="connsiteX865" fmla="*/ 893956 w 2331026"/>
              <a:gd name="connsiteY865" fmla="*/ 114155 h 2191432"/>
              <a:gd name="connsiteX866" fmla="*/ 897240 w 2331026"/>
              <a:gd name="connsiteY866" fmla="*/ 107035 h 2191432"/>
              <a:gd name="connsiteX867" fmla="*/ 608990 w 2331026"/>
              <a:gd name="connsiteY867" fmla="*/ 607 h 2191432"/>
              <a:gd name="connsiteX868" fmla="*/ 884919 w 2331026"/>
              <a:gd name="connsiteY868" fmla="*/ 109886 h 2191432"/>
              <a:gd name="connsiteX869" fmla="*/ 913251 w 2331026"/>
              <a:gd name="connsiteY869" fmla="*/ 350231 h 2191432"/>
              <a:gd name="connsiteX870" fmla="*/ 898641 w 2331026"/>
              <a:gd name="connsiteY870" fmla="*/ 398264 h 2191432"/>
              <a:gd name="connsiteX871" fmla="*/ 876159 w 2331026"/>
              <a:gd name="connsiteY871" fmla="*/ 424608 h 2191432"/>
              <a:gd name="connsiteX872" fmla="*/ 845500 w 2331026"/>
              <a:gd name="connsiteY872" fmla="*/ 83659 h 2191432"/>
              <a:gd name="connsiteX873" fmla="*/ 503874 w 2331026"/>
              <a:gd name="connsiteY873" fmla="*/ 31205 h 2191432"/>
              <a:gd name="connsiteX874" fmla="*/ 219185 w 2331026"/>
              <a:gd name="connsiteY874" fmla="*/ 297845 h 2191432"/>
              <a:gd name="connsiteX875" fmla="*/ 201665 w 2331026"/>
              <a:gd name="connsiteY875" fmla="*/ 525145 h 2191432"/>
              <a:gd name="connsiteX876" fmla="*/ 241084 w 2331026"/>
              <a:gd name="connsiteY876" fmla="*/ 660651 h 2191432"/>
              <a:gd name="connsiteX877" fmla="*/ 232324 w 2331026"/>
              <a:gd name="connsiteY877" fmla="*/ 669393 h 2191432"/>
              <a:gd name="connsiteX878" fmla="*/ 17713 w 2331026"/>
              <a:gd name="connsiteY878" fmla="*/ 909806 h 2191432"/>
              <a:gd name="connsiteX879" fmla="*/ 31742 w 2331026"/>
              <a:gd name="connsiteY879" fmla="*/ 988760 h 2191432"/>
              <a:gd name="connsiteX880" fmla="*/ 43755 w 2331026"/>
              <a:gd name="connsiteY880" fmla="*/ 1013610 h 2191432"/>
              <a:gd name="connsiteX881" fmla="*/ 48280 w 2331026"/>
              <a:gd name="connsiteY881" fmla="*/ 992409 h 2191432"/>
              <a:gd name="connsiteX882" fmla="*/ 61436 w 2331026"/>
              <a:gd name="connsiteY882" fmla="*/ 996783 h 2191432"/>
              <a:gd name="connsiteX883" fmla="*/ 55552 w 2331026"/>
              <a:gd name="connsiteY883" fmla="*/ 1026701 h 2191432"/>
              <a:gd name="connsiteX884" fmla="*/ 56219 w 2331026"/>
              <a:gd name="connsiteY884" fmla="*/ 1039394 h 2191432"/>
              <a:gd name="connsiteX885" fmla="*/ 67533 w 2331026"/>
              <a:gd name="connsiteY885" fmla="*/ 1062797 h 2191432"/>
              <a:gd name="connsiteX886" fmla="*/ 103644 w 2331026"/>
              <a:gd name="connsiteY886" fmla="*/ 1098978 h 2191432"/>
              <a:gd name="connsiteX887" fmla="*/ 107137 w 2331026"/>
              <a:gd name="connsiteY887" fmla="*/ 1095422 h 2191432"/>
              <a:gd name="connsiteX888" fmla="*/ 113685 w 2331026"/>
              <a:gd name="connsiteY888" fmla="*/ 1102089 h 2191432"/>
              <a:gd name="connsiteX889" fmla="*/ 114057 w 2331026"/>
              <a:gd name="connsiteY889" fmla="*/ 1106247 h 2191432"/>
              <a:gd name="connsiteX890" fmla="*/ 142988 w 2331026"/>
              <a:gd name="connsiteY890" fmla="*/ 1117461 h 2191432"/>
              <a:gd name="connsiteX891" fmla="*/ 144509 w 2331026"/>
              <a:gd name="connsiteY891" fmla="*/ 1111516 h 2191432"/>
              <a:gd name="connsiteX892" fmla="*/ 150999 w 2331026"/>
              <a:gd name="connsiteY892" fmla="*/ 1110107 h 2191432"/>
              <a:gd name="connsiteX893" fmla="*/ 152678 w 2331026"/>
              <a:gd name="connsiteY893" fmla="*/ 1104510 h 2191432"/>
              <a:gd name="connsiteX894" fmla="*/ 162501 w 2331026"/>
              <a:gd name="connsiteY894" fmla="*/ 1106692 h 2191432"/>
              <a:gd name="connsiteX895" fmla="*/ 170528 w 2331026"/>
              <a:gd name="connsiteY895" fmla="*/ 1124977 h 2191432"/>
              <a:gd name="connsiteX896" fmla="*/ 188958 w 2331026"/>
              <a:gd name="connsiteY896" fmla="*/ 1124466 h 2191432"/>
              <a:gd name="connsiteX897" fmla="*/ 188958 w 2331026"/>
              <a:gd name="connsiteY897" fmla="*/ 1111128 h 2191432"/>
              <a:gd name="connsiteX898" fmla="*/ 201658 w 2331026"/>
              <a:gd name="connsiteY898" fmla="*/ 1106739 h 2191432"/>
              <a:gd name="connsiteX899" fmla="*/ 204722 w 2331026"/>
              <a:gd name="connsiteY899" fmla="*/ 1124029 h 2191432"/>
              <a:gd name="connsiteX900" fmla="*/ 206045 w 2331026"/>
              <a:gd name="connsiteY900" fmla="*/ 1123993 h 2191432"/>
              <a:gd name="connsiteX901" fmla="*/ 210425 w 2331026"/>
              <a:gd name="connsiteY901" fmla="*/ 1137106 h 2191432"/>
              <a:gd name="connsiteX902" fmla="*/ 205822 w 2331026"/>
              <a:gd name="connsiteY902" fmla="*/ 1137417 h 2191432"/>
              <a:gd name="connsiteX903" fmla="*/ 202613 w 2331026"/>
              <a:gd name="connsiteY903" fmla="*/ 1157750 h 2191432"/>
              <a:gd name="connsiteX904" fmla="*/ 222595 w 2331026"/>
              <a:gd name="connsiteY904" fmla="*/ 1156984 h 2191432"/>
              <a:gd name="connsiteX905" fmla="*/ 227963 w 2331026"/>
              <a:gd name="connsiteY905" fmla="*/ 1157913 h 2191432"/>
              <a:gd name="connsiteX906" fmla="*/ 207687 w 2331026"/>
              <a:gd name="connsiteY906" fmla="*/ 1102683 h 2191432"/>
              <a:gd name="connsiteX907" fmla="*/ 206045 w 2331026"/>
              <a:gd name="connsiteY907" fmla="*/ 940404 h 2191432"/>
              <a:gd name="connsiteX908" fmla="*/ 214257 w 2331026"/>
              <a:gd name="connsiteY908" fmla="*/ 936033 h 2191432"/>
              <a:gd name="connsiteX909" fmla="*/ 219185 w 2331026"/>
              <a:gd name="connsiteY909" fmla="*/ 944776 h 2191432"/>
              <a:gd name="connsiteX910" fmla="*/ 228269 w 2331026"/>
              <a:gd name="connsiteY910" fmla="*/ 1114354 h 2191432"/>
              <a:gd name="connsiteX911" fmla="*/ 247105 w 2331026"/>
              <a:gd name="connsiteY911" fmla="*/ 1163539 h 2191432"/>
              <a:gd name="connsiteX912" fmla="*/ 258774 w 2331026"/>
              <a:gd name="connsiteY912" fmla="*/ 1171746 h 2191432"/>
              <a:gd name="connsiteX913" fmla="*/ 288374 w 2331026"/>
              <a:gd name="connsiteY913" fmla="*/ 1216581 h 2191432"/>
              <a:gd name="connsiteX914" fmla="*/ 292376 w 2331026"/>
              <a:gd name="connsiteY914" fmla="*/ 1225514 h 2191432"/>
              <a:gd name="connsiteX915" fmla="*/ 314035 w 2331026"/>
              <a:gd name="connsiteY915" fmla="*/ 1246590 h 2191432"/>
              <a:gd name="connsiteX916" fmla="*/ 420657 w 2331026"/>
              <a:gd name="connsiteY916" fmla="*/ 1290096 h 2191432"/>
              <a:gd name="connsiteX917" fmla="*/ 495115 w 2331026"/>
              <a:gd name="connsiteY917" fmla="*/ 1311952 h 2191432"/>
              <a:gd name="connsiteX918" fmla="*/ 490735 w 2331026"/>
              <a:gd name="connsiteY918" fmla="*/ 1429973 h 2191432"/>
              <a:gd name="connsiteX919" fmla="*/ 665038 w 2331026"/>
              <a:gd name="connsiteY919" fmla="*/ 2041593 h 2191432"/>
              <a:gd name="connsiteX920" fmla="*/ 708880 w 2331026"/>
              <a:gd name="connsiteY920" fmla="*/ 2081877 h 2191432"/>
              <a:gd name="connsiteX921" fmla="*/ 733507 w 2331026"/>
              <a:gd name="connsiteY921" fmla="*/ 2113179 h 2191432"/>
              <a:gd name="connsiteX922" fmla="*/ 836740 w 2331026"/>
              <a:gd name="connsiteY922" fmla="*/ 2190553 h 2191432"/>
              <a:gd name="connsiteX923" fmla="*/ 464456 w 2331026"/>
              <a:gd name="connsiteY923" fmla="*/ 1491169 h 2191432"/>
              <a:gd name="connsiteX924" fmla="*/ 476500 w 2331026"/>
              <a:gd name="connsiteY924" fmla="*/ 1421231 h 2191432"/>
              <a:gd name="connsiteX925" fmla="*/ 479812 w 2331026"/>
              <a:gd name="connsiteY925" fmla="*/ 1378924 h 2191432"/>
              <a:gd name="connsiteX926" fmla="*/ 473651 w 2331026"/>
              <a:gd name="connsiteY926" fmla="*/ 1373789 h 2191432"/>
              <a:gd name="connsiteX927" fmla="*/ 460554 w 2331026"/>
              <a:gd name="connsiteY927" fmla="*/ 1330133 h 2191432"/>
              <a:gd name="connsiteX928" fmla="*/ 473651 w 2331026"/>
              <a:gd name="connsiteY928" fmla="*/ 1325767 h 2191432"/>
              <a:gd name="connsiteX929" fmla="*/ 481671 w 2331026"/>
              <a:gd name="connsiteY929" fmla="*/ 1355175 h 2191432"/>
              <a:gd name="connsiteX930" fmla="*/ 481975 w 2331026"/>
              <a:gd name="connsiteY930" fmla="*/ 1351292 h 2191432"/>
              <a:gd name="connsiteX931" fmla="*/ 429417 w 2331026"/>
              <a:gd name="connsiteY931" fmla="*/ 1307581 h 2191432"/>
              <a:gd name="connsiteX932" fmla="*/ 372907 w 2331026"/>
              <a:gd name="connsiteY932" fmla="*/ 1293366 h 2191432"/>
              <a:gd name="connsiteX933" fmla="*/ 365525 w 2331026"/>
              <a:gd name="connsiteY933" fmla="*/ 1289948 h 2191432"/>
              <a:gd name="connsiteX934" fmla="*/ 373497 w 2331026"/>
              <a:gd name="connsiteY934" fmla="*/ 1315383 h 2191432"/>
              <a:gd name="connsiteX935" fmla="*/ 375853 w 2331026"/>
              <a:gd name="connsiteY935" fmla="*/ 1331437 h 2191432"/>
              <a:gd name="connsiteX936" fmla="*/ 375028 w 2331026"/>
              <a:gd name="connsiteY936" fmla="*/ 1336132 h 2191432"/>
              <a:gd name="connsiteX937" fmla="*/ 376628 w 2331026"/>
              <a:gd name="connsiteY937" fmla="*/ 1337414 h 2191432"/>
              <a:gd name="connsiteX938" fmla="*/ 395678 w 2331026"/>
              <a:gd name="connsiteY938" fmla="*/ 1346030 h 2191432"/>
              <a:gd name="connsiteX939" fmla="*/ 386338 w 2331026"/>
              <a:gd name="connsiteY939" fmla="*/ 1307978 h 2191432"/>
              <a:gd name="connsiteX940" fmla="*/ 399265 w 2331026"/>
              <a:gd name="connsiteY940" fmla="*/ 1303589 h 2191432"/>
              <a:gd name="connsiteX941" fmla="*/ 407883 w 2331026"/>
              <a:gd name="connsiteY941" fmla="*/ 1329923 h 2191432"/>
              <a:gd name="connsiteX942" fmla="*/ 416190 w 2331026"/>
              <a:gd name="connsiteY942" fmla="*/ 1355306 h 2191432"/>
              <a:gd name="connsiteX943" fmla="*/ 464883 w 2331026"/>
              <a:gd name="connsiteY943" fmla="*/ 1377328 h 2191432"/>
              <a:gd name="connsiteX944" fmla="*/ 460497 w 2331026"/>
              <a:gd name="connsiteY944" fmla="*/ 1394824 h 2191432"/>
              <a:gd name="connsiteX945" fmla="*/ 379369 w 2331026"/>
              <a:gd name="connsiteY945" fmla="*/ 1358191 h 2191432"/>
              <a:gd name="connsiteX946" fmla="*/ 367548 w 2331026"/>
              <a:gd name="connsiteY946" fmla="*/ 1350366 h 2191432"/>
              <a:gd name="connsiteX947" fmla="*/ 363263 w 2331026"/>
              <a:gd name="connsiteY947" fmla="*/ 1352314 h 2191432"/>
              <a:gd name="connsiteX948" fmla="*/ 360948 w 2331026"/>
              <a:gd name="connsiteY948" fmla="*/ 1345996 h 2191432"/>
              <a:gd name="connsiteX949" fmla="*/ 340861 w 2331026"/>
              <a:gd name="connsiteY949" fmla="*/ 1332699 h 2191432"/>
              <a:gd name="connsiteX950" fmla="*/ 311397 w 2331026"/>
              <a:gd name="connsiteY950" fmla="*/ 1298595 h 2191432"/>
              <a:gd name="connsiteX951" fmla="*/ 291115 w 2331026"/>
              <a:gd name="connsiteY951" fmla="*/ 1256016 h 2191432"/>
              <a:gd name="connsiteX952" fmla="*/ 283541 w 2331026"/>
              <a:gd name="connsiteY952" fmla="*/ 1240268 h 2191432"/>
              <a:gd name="connsiteX953" fmla="*/ 237431 w 2331026"/>
              <a:gd name="connsiteY953" fmla="*/ 1180236 h 2191432"/>
              <a:gd name="connsiteX954" fmla="*/ 222424 w 2331026"/>
              <a:gd name="connsiteY954" fmla="*/ 1173788 h 2191432"/>
              <a:gd name="connsiteX955" fmla="*/ 197380 w 2331026"/>
              <a:gd name="connsiteY955" fmla="*/ 1171746 h 2191432"/>
              <a:gd name="connsiteX956" fmla="*/ 70207 w 2331026"/>
              <a:gd name="connsiteY956" fmla="*/ 1128006 h 2191432"/>
              <a:gd name="connsiteX957" fmla="*/ 42799 w 2331026"/>
              <a:gd name="connsiteY957" fmla="*/ 1063488 h 2191432"/>
              <a:gd name="connsiteX958" fmla="*/ 41765 w 2331026"/>
              <a:gd name="connsiteY958" fmla="*/ 1046924 h 2191432"/>
              <a:gd name="connsiteX959" fmla="*/ 10869 w 2331026"/>
              <a:gd name="connsiteY959" fmla="*/ 976671 h 2191432"/>
              <a:gd name="connsiteX960" fmla="*/ 193 w 2331026"/>
              <a:gd name="connsiteY960" fmla="*/ 883579 h 2191432"/>
              <a:gd name="connsiteX961" fmla="*/ 87790 w 2331026"/>
              <a:gd name="connsiteY961" fmla="*/ 695620 h 2191432"/>
              <a:gd name="connsiteX962" fmla="*/ 184146 w 2331026"/>
              <a:gd name="connsiteY962" fmla="*/ 656279 h 2191432"/>
              <a:gd name="connsiteX963" fmla="*/ 223564 w 2331026"/>
              <a:gd name="connsiteY963" fmla="*/ 612568 h 2191432"/>
              <a:gd name="connsiteX964" fmla="*/ 184146 w 2331026"/>
              <a:gd name="connsiteY964" fmla="*/ 512031 h 2191432"/>
              <a:gd name="connsiteX965" fmla="*/ 608990 w 2331026"/>
              <a:gd name="connsiteY965" fmla="*/ 607 h 219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</a:cxnLst>
            <a:rect l="l" t="t" r="r" b="b"/>
            <a:pathLst>
              <a:path w="2331026" h="2191432">
                <a:moveTo>
                  <a:pt x="841120" y="2177440"/>
                </a:moveTo>
                <a:cubicBezTo>
                  <a:pt x="849880" y="2181811"/>
                  <a:pt x="845500" y="2194924"/>
                  <a:pt x="836740" y="2190553"/>
                </a:cubicBezTo>
                <a:cubicBezTo>
                  <a:pt x="836740" y="2186182"/>
                  <a:pt x="841120" y="2181811"/>
                  <a:pt x="841120" y="2177440"/>
                </a:cubicBezTo>
                <a:close/>
                <a:moveTo>
                  <a:pt x="748801" y="2051595"/>
                </a:moveTo>
                <a:cubicBezTo>
                  <a:pt x="788437" y="2064522"/>
                  <a:pt x="823669" y="2077449"/>
                  <a:pt x="863306" y="2086067"/>
                </a:cubicBezTo>
                <a:cubicBezTo>
                  <a:pt x="872114" y="2086067"/>
                  <a:pt x="872114" y="2094684"/>
                  <a:pt x="867710" y="2098993"/>
                </a:cubicBezTo>
                <a:cubicBezTo>
                  <a:pt x="867710" y="2098993"/>
                  <a:pt x="863306" y="2098993"/>
                  <a:pt x="863306" y="2103302"/>
                </a:cubicBezTo>
                <a:cubicBezTo>
                  <a:pt x="858901" y="2105457"/>
                  <a:pt x="854497" y="2104379"/>
                  <a:pt x="852295" y="2101686"/>
                </a:cubicBezTo>
                <a:lnTo>
                  <a:pt x="853107" y="2097519"/>
                </a:lnTo>
                <a:lnTo>
                  <a:pt x="858901" y="2098993"/>
                </a:lnTo>
                <a:cubicBezTo>
                  <a:pt x="858901" y="2094684"/>
                  <a:pt x="858901" y="2090376"/>
                  <a:pt x="858901" y="2086067"/>
                </a:cubicBezTo>
                <a:cubicBezTo>
                  <a:pt x="854497" y="2090376"/>
                  <a:pt x="854497" y="2090376"/>
                  <a:pt x="854497" y="2090376"/>
                </a:cubicBezTo>
                <a:lnTo>
                  <a:pt x="853107" y="2097519"/>
                </a:lnTo>
                <a:lnTo>
                  <a:pt x="803851" y="2084989"/>
                </a:lnTo>
                <a:cubicBezTo>
                  <a:pt x="785134" y="2079603"/>
                  <a:pt x="766417" y="2073140"/>
                  <a:pt x="748801" y="2064522"/>
                </a:cubicBezTo>
                <a:cubicBezTo>
                  <a:pt x="735589" y="2064522"/>
                  <a:pt x="739993" y="2047286"/>
                  <a:pt x="748801" y="2051595"/>
                </a:cubicBezTo>
                <a:close/>
                <a:moveTo>
                  <a:pt x="701117" y="1972340"/>
                </a:moveTo>
                <a:cubicBezTo>
                  <a:pt x="753732" y="1985625"/>
                  <a:pt x="823884" y="1994481"/>
                  <a:pt x="867729" y="2034336"/>
                </a:cubicBezTo>
                <a:cubicBezTo>
                  <a:pt x="872114" y="2043193"/>
                  <a:pt x="863345" y="2052049"/>
                  <a:pt x="854576" y="2047621"/>
                </a:cubicBezTo>
                <a:cubicBezTo>
                  <a:pt x="815115" y="2007766"/>
                  <a:pt x="749347" y="1998909"/>
                  <a:pt x="696733" y="1985625"/>
                </a:cubicBezTo>
                <a:cubicBezTo>
                  <a:pt x="687964" y="1981196"/>
                  <a:pt x="692348" y="1967911"/>
                  <a:pt x="701117" y="1972340"/>
                </a:cubicBezTo>
                <a:close/>
                <a:moveTo>
                  <a:pt x="681759" y="1921391"/>
                </a:moveTo>
                <a:cubicBezTo>
                  <a:pt x="683681" y="1921254"/>
                  <a:pt x="685877" y="1922073"/>
                  <a:pt x="688074" y="1924256"/>
                </a:cubicBezTo>
                <a:cubicBezTo>
                  <a:pt x="714434" y="1941718"/>
                  <a:pt x="740794" y="1959181"/>
                  <a:pt x="771547" y="1967912"/>
                </a:cubicBezTo>
                <a:cubicBezTo>
                  <a:pt x="797907" y="1976643"/>
                  <a:pt x="824267" y="1976643"/>
                  <a:pt x="850627" y="1985375"/>
                </a:cubicBezTo>
                <a:cubicBezTo>
                  <a:pt x="859414" y="1985375"/>
                  <a:pt x="855020" y="2002837"/>
                  <a:pt x="846234" y="1998472"/>
                </a:cubicBezTo>
                <a:cubicBezTo>
                  <a:pt x="815480" y="1989740"/>
                  <a:pt x="789120" y="1989740"/>
                  <a:pt x="758367" y="1981009"/>
                </a:cubicBezTo>
                <a:cubicBezTo>
                  <a:pt x="732007" y="1967912"/>
                  <a:pt x="705647" y="1950449"/>
                  <a:pt x="679287" y="1937352"/>
                </a:cubicBezTo>
                <a:cubicBezTo>
                  <a:pt x="672697" y="1930804"/>
                  <a:pt x="675992" y="1921800"/>
                  <a:pt x="681759" y="1921391"/>
                </a:cubicBezTo>
                <a:close/>
                <a:moveTo>
                  <a:pt x="1112596" y="1618188"/>
                </a:moveTo>
                <a:lnTo>
                  <a:pt x="1114308" y="1623857"/>
                </a:lnTo>
                <a:lnTo>
                  <a:pt x="1127077" y="1626074"/>
                </a:lnTo>
                <a:lnTo>
                  <a:pt x="1126295" y="1618528"/>
                </a:lnTo>
                <a:lnTo>
                  <a:pt x="1119648" y="1618889"/>
                </a:lnTo>
                <a:close/>
                <a:moveTo>
                  <a:pt x="1089291" y="1615873"/>
                </a:moveTo>
                <a:lnTo>
                  <a:pt x="1091485" y="1622630"/>
                </a:lnTo>
                <a:lnTo>
                  <a:pt x="1091492" y="1622689"/>
                </a:lnTo>
                <a:lnTo>
                  <a:pt x="1099585" y="1622809"/>
                </a:lnTo>
                <a:lnTo>
                  <a:pt x="1097745" y="1616713"/>
                </a:lnTo>
                <a:close/>
                <a:moveTo>
                  <a:pt x="1046067" y="1611282"/>
                </a:moveTo>
                <a:lnTo>
                  <a:pt x="1047243" y="1622253"/>
                </a:lnTo>
                <a:lnTo>
                  <a:pt x="1048820" y="1622060"/>
                </a:lnTo>
                <a:lnTo>
                  <a:pt x="1076702" y="1622471"/>
                </a:lnTo>
                <a:lnTo>
                  <a:pt x="1074144" y="1614368"/>
                </a:lnTo>
                <a:lnTo>
                  <a:pt x="1047530" y="1611724"/>
                </a:lnTo>
                <a:close/>
                <a:moveTo>
                  <a:pt x="1017098" y="1602542"/>
                </a:moveTo>
                <a:lnTo>
                  <a:pt x="1019421" y="1625653"/>
                </a:lnTo>
                <a:lnTo>
                  <a:pt x="1033616" y="1623918"/>
                </a:lnTo>
                <a:lnTo>
                  <a:pt x="1030335" y="1613712"/>
                </a:lnTo>
                <a:lnTo>
                  <a:pt x="1029122" y="1606170"/>
                </a:lnTo>
                <a:close/>
                <a:moveTo>
                  <a:pt x="1516593" y="1601889"/>
                </a:moveTo>
                <a:lnTo>
                  <a:pt x="1520911" y="1613466"/>
                </a:lnTo>
                <a:cubicBezTo>
                  <a:pt x="1516515" y="1609088"/>
                  <a:pt x="1516515" y="1609088"/>
                  <a:pt x="1516515" y="1604711"/>
                </a:cubicBezTo>
                <a:close/>
                <a:moveTo>
                  <a:pt x="1320219" y="1589723"/>
                </a:moveTo>
                <a:lnTo>
                  <a:pt x="1305928" y="1594984"/>
                </a:lnTo>
                <a:cubicBezTo>
                  <a:pt x="1275816" y="1603726"/>
                  <a:pt x="1244063" y="1609190"/>
                  <a:pt x="1217784" y="1613561"/>
                </a:cubicBezTo>
                <a:lnTo>
                  <a:pt x="1141189" y="1617719"/>
                </a:lnTo>
                <a:lnTo>
                  <a:pt x="1143843" y="1628984"/>
                </a:lnTo>
                <a:lnTo>
                  <a:pt x="1187860" y="1636623"/>
                </a:lnTo>
                <a:lnTo>
                  <a:pt x="1200607" y="1637242"/>
                </a:lnTo>
                <a:lnTo>
                  <a:pt x="1200408" y="1636283"/>
                </a:lnTo>
                <a:cubicBezTo>
                  <a:pt x="1195963" y="1627710"/>
                  <a:pt x="1213743" y="1623424"/>
                  <a:pt x="1213743" y="1631997"/>
                </a:cubicBezTo>
                <a:lnTo>
                  <a:pt x="1214769" y="1637931"/>
                </a:lnTo>
                <a:lnTo>
                  <a:pt x="1266647" y="1640452"/>
                </a:lnTo>
                <a:lnTo>
                  <a:pt x="1273155" y="1639909"/>
                </a:lnTo>
                <a:lnTo>
                  <a:pt x="1262184" y="1614188"/>
                </a:lnTo>
                <a:cubicBezTo>
                  <a:pt x="1260029" y="1609858"/>
                  <a:pt x="1263261" y="1606611"/>
                  <a:pt x="1267570" y="1605529"/>
                </a:cubicBezTo>
                <a:cubicBezTo>
                  <a:pt x="1271879" y="1604446"/>
                  <a:pt x="1277265" y="1605529"/>
                  <a:pt x="1279420" y="1609858"/>
                </a:cubicBezTo>
                <a:lnTo>
                  <a:pt x="1287623" y="1638704"/>
                </a:lnTo>
                <a:lnTo>
                  <a:pt x="1319173" y="1636076"/>
                </a:lnTo>
                <a:lnTo>
                  <a:pt x="1321294" y="1635899"/>
                </a:lnTo>
                <a:lnTo>
                  <a:pt x="1315025" y="1596903"/>
                </a:lnTo>
                <a:close/>
                <a:moveTo>
                  <a:pt x="1161831" y="1588499"/>
                </a:moveTo>
                <a:cubicBezTo>
                  <a:pt x="1170563" y="1588499"/>
                  <a:pt x="1170563" y="1601199"/>
                  <a:pt x="1161831" y="1601199"/>
                </a:cubicBezTo>
                <a:cubicBezTo>
                  <a:pt x="1153100" y="1601199"/>
                  <a:pt x="1153100" y="1588499"/>
                  <a:pt x="1161831" y="1588499"/>
                </a:cubicBezTo>
                <a:close/>
                <a:moveTo>
                  <a:pt x="1231523" y="1578974"/>
                </a:moveTo>
                <a:cubicBezTo>
                  <a:pt x="1240413" y="1578974"/>
                  <a:pt x="1240413" y="1591674"/>
                  <a:pt x="1231523" y="1591674"/>
                </a:cubicBezTo>
                <a:cubicBezTo>
                  <a:pt x="1218188" y="1591674"/>
                  <a:pt x="1218188" y="1578974"/>
                  <a:pt x="1231523" y="1578974"/>
                </a:cubicBezTo>
                <a:close/>
                <a:moveTo>
                  <a:pt x="1728493" y="1576459"/>
                </a:moveTo>
                <a:lnTo>
                  <a:pt x="1738193" y="1602786"/>
                </a:lnTo>
                <a:lnTo>
                  <a:pt x="1741943" y="1625180"/>
                </a:lnTo>
                <a:lnTo>
                  <a:pt x="1774391" y="1627325"/>
                </a:lnTo>
                <a:lnTo>
                  <a:pt x="1784160" y="1628779"/>
                </a:lnTo>
                <a:lnTo>
                  <a:pt x="1755658" y="1580682"/>
                </a:lnTo>
                <a:lnTo>
                  <a:pt x="1742268" y="1580231"/>
                </a:lnTo>
                <a:close/>
                <a:moveTo>
                  <a:pt x="935003" y="1575666"/>
                </a:moveTo>
                <a:lnTo>
                  <a:pt x="946727" y="1627657"/>
                </a:lnTo>
                <a:lnTo>
                  <a:pt x="945685" y="1629345"/>
                </a:lnTo>
                <a:lnTo>
                  <a:pt x="974488" y="1628381"/>
                </a:lnTo>
                <a:lnTo>
                  <a:pt x="968498" y="1601426"/>
                </a:lnTo>
                <a:cubicBezTo>
                  <a:pt x="964189" y="1592808"/>
                  <a:pt x="977116" y="1588499"/>
                  <a:pt x="981425" y="1597117"/>
                </a:cubicBezTo>
                <a:lnTo>
                  <a:pt x="988270" y="1627919"/>
                </a:lnTo>
                <a:lnTo>
                  <a:pt x="1004869" y="1627364"/>
                </a:lnTo>
                <a:lnTo>
                  <a:pt x="1005226" y="1622631"/>
                </a:lnTo>
                <a:cubicBezTo>
                  <a:pt x="1004671" y="1614891"/>
                  <a:pt x="1003559" y="1607152"/>
                  <a:pt x="1003559" y="1600519"/>
                </a:cubicBezTo>
                <a:lnTo>
                  <a:pt x="1003645" y="1598483"/>
                </a:lnTo>
                <a:lnTo>
                  <a:pt x="944223" y="1580554"/>
                </a:lnTo>
                <a:close/>
                <a:moveTo>
                  <a:pt x="2063690" y="1570639"/>
                </a:moveTo>
                <a:cubicBezTo>
                  <a:pt x="2063690" y="1570639"/>
                  <a:pt x="2063690" y="1570639"/>
                  <a:pt x="2068135" y="1570639"/>
                </a:cubicBezTo>
                <a:lnTo>
                  <a:pt x="2065913" y="1572822"/>
                </a:lnTo>
                <a:close/>
                <a:moveTo>
                  <a:pt x="1953922" y="1560123"/>
                </a:moveTo>
                <a:cubicBezTo>
                  <a:pt x="1957169" y="1557940"/>
                  <a:pt x="1962581" y="1557940"/>
                  <a:pt x="1966911" y="1562305"/>
                </a:cubicBezTo>
                <a:cubicBezTo>
                  <a:pt x="1975570" y="1575402"/>
                  <a:pt x="1984229" y="1592865"/>
                  <a:pt x="1988558" y="1605962"/>
                </a:cubicBezTo>
                <a:cubicBezTo>
                  <a:pt x="1992888" y="1614693"/>
                  <a:pt x="1984229" y="1623424"/>
                  <a:pt x="1975570" y="1614693"/>
                </a:cubicBezTo>
                <a:cubicBezTo>
                  <a:pt x="1971240" y="1601596"/>
                  <a:pt x="1962581" y="1584134"/>
                  <a:pt x="1953922" y="1571037"/>
                </a:cubicBezTo>
                <a:cubicBezTo>
                  <a:pt x="1949592" y="1566671"/>
                  <a:pt x="1950675" y="1562305"/>
                  <a:pt x="1953922" y="1560123"/>
                </a:cubicBezTo>
                <a:close/>
                <a:moveTo>
                  <a:pt x="1901606" y="1531349"/>
                </a:moveTo>
                <a:cubicBezTo>
                  <a:pt x="1910338" y="1531349"/>
                  <a:pt x="1910338" y="1548812"/>
                  <a:pt x="1901606" y="1548812"/>
                </a:cubicBezTo>
                <a:cubicBezTo>
                  <a:pt x="1892875" y="1548812"/>
                  <a:pt x="1892875" y="1531349"/>
                  <a:pt x="1901606" y="1531349"/>
                </a:cubicBezTo>
                <a:close/>
                <a:moveTo>
                  <a:pt x="1835725" y="1531349"/>
                </a:moveTo>
                <a:cubicBezTo>
                  <a:pt x="1845250" y="1531349"/>
                  <a:pt x="1845250" y="1548812"/>
                  <a:pt x="1835725" y="1548812"/>
                </a:cubicBezTo>
                <a:cubicBezTo>
                  <a:pt x="1826200" y="1548812"/>
                  <a:pt x="1826200" y="1531349"/>
                  <a:pt x="1835725" y="1531349"/>
                </a:cubicBezTo>
                <a:close/>
                <a:moveTo>
                  <a:pt x="1589204" y="1523458"/>
                </a:moveTo>
                <a:lnTo>
                  <a:pt x="1602463" y="1555906"/>
                </a:lnTo>
                <a:cubicBezTo>
                  <a:pt x="1609011" y="1572823"/>
                  <a:pt x="1614468" y="1590285"/>
                  <a:pt x="1616651" y="1609931"/>
                </a:cubicBezTo>
                <a:lnTo>
                  <a:pt x="1616210" y="1610372"/>
                </a:lnTo>
                <a:lnTo>
                  <a:pt x="1645770" y="1616476"/>
                </a:lnTo>
                <a:lnTo>
                  <a:pt x="1647342" y="1609220"/>
                </a:lnTo>
                <a:cubicBezTo>
                  <a:pt x="1643108" y="1609220"/>
                  <a:pt x="1647342" y="1609220"/>
                  <a:pt x="1643108" y="1604875"/>
                </a:cubicBezTo>
                <a:cubicBezTo>
                  <a:pt x="1643108" y="1604875"/>
                  <a:pt x="1643108" y="1600531"/>
                  <a:pt x="1643108" y="1596186"/>
                </a:cubicBezTo>
                <a:cubicBezTo>
                  <a:pt x="1643108" y="1591841"/>
                  <a:pt x="1638875" y="1587496"/>
                  <a:pt x="1638875" y="1583152"/>
                </a:cubicBezTo>
                <a:cubicBezTo>
                  <a:pt x="1634642" y="1574462"/>
                  <a:pt x="1630408" y="1565773"/>
                  <a:pt x="1626175" y="1557083"/>
                </a:cubicBezTo>
                <a:cubicBezTo>
                  <a:pt x="1626175" y="1552739"/>
                  <a:pt x="1629350" y="1549480"/>
                  <a:pt x="1632525" y="1548394"/>
                </a:cubicBezTo>
                <a:cubicBezTo>
                  <a:pt x="1635700" y="1547308"/>
                  <a:pt x="1638875" y="1548394"/>
                  <a:pt x="1638875" y="1552739"/>
                </a:cubicBezTo>
                <a:cubicBezTo>
                  <a:pt x="1647342" y="1565773"/>
                  <a:pt x="1651575" y="1578807"/>
                  <a:pt x="1655808" y="1591841"/>
                </a:cubicBezTo>
                <a:cubicBezTo>
                  <a:pt x="1657925" y="1596186"/>
                  <a:pt x="1660042" y="1601617"/>
                  <a:pt x="1660571" y="1607048"/>
                </a:cubicBezTo>
                <a:lnTo>
                  <a:pt x="1656898" y="1618774"/>
                </a:lnTo>
                <a:lnTo>
                  <a:pt x="1663869" y="1620214"/>
                </a:lnTo>
                <a:cubicBezTo>
                  <a:pt x="1681377" y="1622128"/>
                  <a:pt x="1699159" y="1622812"/>
                  <a:pt x="1717488" y="1623564"/>
                </a:cubicBezTo>
                <a:lnTo>
                  <a:pt x="1723734" y="1623977"/>
                </a:lnTo>
                <a:lnTo>
                  <a:pt x="1713091" y="1574545"/>
                </a:lnTo>
                <a:lnTo>
                  <a:pt x="1713174" y="1572264"/>
                </a:lnTo>
                <a:lnTo>
                  <a:pt x="1678758" y="1562839"/>
                </a:lnTo>
                <a:lnTo>
                  <a:pt x="1686748" y="1584679"/>
                </a:lnTo>
                <a:cubicBezTo>
                  <a:pt x="1689476" y="1592865"/>
                  <a:pt x="1691659" y="1601596"/>
                  <a:pt x="1691659" y="1610327"/>
                </a:cubicBezTo>
                <a:cubicBezTo>
                  <a:pt x="1696025" y="1619059"/>
                  <a:pt x="1678562" y="1623424"/>
                  <a:pt x="1678562" y="1614693"/>
                </a:cubicBezTo>
                <a:cubicBezTo>
                  <a:pt x="1674197" y="1597230"/>
                  <a:pt x="1669831" y="1584134"/>
                  <a:pt x="1665466" y="1566671"/>
                </a:cubicBezTo>
                <a:lnTo>
                  <a:pt x="1666798" y="1559563"/>
                </a:lnTo>
                <a:lnTo>
                  <a:pt x="1656724" y="1556805"/>
                </a:lnTo>
                <a:close/>
                <a:moveTo>
                  <a:pt x="1871285" y="1513886"/>
                </a:moveTo>
                <a:cubicBezTo>
                  <a:pt x="1880175" y="1513886"/>
                  <a:pt x="1880175" y="1526586"/>
                  <a:pt x="1871285" y="1526586"/>
                </a:cubicBezTo>
                <a:cubicBezTo>
                  <a:pt x="1857950" y="1526586"/>
                  <a:pt x="1857950" y="1513886"/>
                  <a:pt x="1871285" y="1513886"/>
                </a:cubicBezTo>
                <a:close/>
                <a:moveTo>
                  <a:pt x="2000872" y="1507490"/>
                </a:moveTo>
                <a:lnTo>
                  <a:pt x="1993423" y="1514869"/>
                </a:lnTo>
                <a:cubicBezTo>
                  <a:pt x="1968650" y="1533515"/>
                  <a:pt x="1941550" y="1549087"/>
                  <a:pt x="1914176" y="1561108"/>
                </a:cubicBezTo>
                <a:cubicBezTo>
                  <a:pt x="1886802" y="1573128"/>
                  <a:pt x="1858333" y="1580231"/>
                  <a:pt x="1829454" y="1583168"/>
                </a:cubicBezTo>
                <a:lnTo>
                  <a:pt x="1773489" y="1581283"/>
                </a:lnTo>
                <a:lnTo>
                  <a:pt x="1786910" y="1604771"/>
                </a:lnTo>
                <a:lnTo>
                  <a:pt x="1802161" y="1631459"/>
                </a:lnTo>
                <a:lnTo>
                  <a:pt x="1868837" y="1641387"/>
                </a:lnTo>
                <a:lnTo>
                  <a:pt x="1849616" y="1609212"/>
                </a:lnTo>
                <a:cubicBezTo>
                  <a:pt x="1847433" y="1604828"/>
                  <a:pt x="1849616" y="1600443"/>
                  <a:pt x="1852890" y="1598251"/>
                </a:cubicBezTo>
                <a:cubicBezTo>
                  <a:pt x="1856164" y="1596059"/>
                  <a:pt x="1860530" y="1596059"/>
                  <a:pt x="1862712" y="1600443"/>
                </a:cubicBezTo>
                <a:cubicBezTo>
                  <a:pt x="1871444" y="1613597"/>
                  <a:pt x="1880175" y="1626750"/>
                  <a:pt x="1884541" y="1639904"/>
                </a:cubicBezTo>
                <a:lnTo>
                  <a:pt x="1885962" y="1642759"/>
                </a:lnTo>
                <a:lnTo>
                  <a:pt x="1927042" y="1643323"/>
                </a:lnTo>
                <a:lnTo>
                  <a:pt x="1936601" y="1641230"/>
                </a:lnTo>
                <a:lnTo>
                  <a:pt x="1928555" y="1617562"/>
                </a:lnTo>
                <a:cubicBezTo>
                  <a:pt x="1920419" y="1602176"/>
                  <a:pt x="1910656" y="1587888"/>
                  <a:pt x="1901977" y="1574700"/>
                </a:cubicBezTo>
                <a:cubicBezTo>
                  <a:pt x="1899808" y="1570304"/>
                  <a:pt x="1901977" y="1567006"/>
                  <a:pt x="1905232" y="1565358"/>
                </a:cubicBezTo>
                <a:cubicBezTo>
                  <a:pt x="1908486" y="1563709"/>
                  <a:pt x="1912825" y="1563709"/>
                  <a:pt x="1914995" y="1565907"/>
                </a:cubicBezTo>
                <a:cubicBezTo>
                  <a:pt x="1928012" y="1588987"/>
                  <a:pt x="1945912" y="1612067"/>
                  <a:pt x="1955878" y="1637001"/>
                </a:cubicBezTo>
                <a:lnTo>
                  <a:pt x="1955880" y="1637007"/>
                </a:lnTo>
                <a:lnTo>
                  <a:pt x="1980114" y="1631700"/>
                </a:lnTo>
                <a:lnTo>
                  <a:pt x="2024904" y="1610216"/>
                </a:lnTo>
                <a:lnTo>
                  <a:pt x="2012533" y="1557338"/>
                </a:lnTo>
                <a:close/>
                <a:moveTo>
                  <a:pt x="756672" y="1497781"/>
                </a:moveTo>
                <a:lnTo>
                  <a:pt x="758766" y="1513135"/>
                </a:lnTo>
                <a:lnTo>
                  <a:pt x="764969" y="1509092"/>
                </a:lnTo>
                <a:close/>
                <a:moveTo>
                  <a:pt x="706959" y="1476987"/>
                </a:moveTo>
                <a:lnTo>
                  <a:pt x="706381" y="1478551"/>
                </a:lnTo>
                <a:lnTo>
                  <a:pt x="704107" y="1487039"/>
                </a:lnTo>
                <a:lnTo>
                  <a:pt x="705304" y="1495631"/>
                </a:lnTo>
                <a:cubicBezTo>
                  <a:pt x="709701" y="1491265"/>
                  <a:pt x="714097" y="1491265"/>
                  <a:pt x="718493" y="1491265"/>
                </a:cubicBezTo>
                <a:cubicBezTo>
                  <a:pt x="718493" y="1486900"/>
                  <a:pt x="714097" y="1482534"/>
                  <a:pt x="714097" y="1478168"/>
                </a:cubicBezTo>
                <a:close/>
                <a:moveTo>
                  <a:pt x="2036237" y="1472453"/>
                </a:moveTo>
                <a:lnTo>
                  <a:pt x="2012486" y="1495984"/>
                </a:lnTo>
                <a:lnTo>
                  <a:pt x="2027268" y="1553528"/>
                </a:lnTo>
                <a:lnTo>
                  <a:pt x="2036835" y="1602002"/>
                </a:lnTo>
                <a:lnTo>
                  <a:pt x="2062093" y="1582952"/>
                </a:lnTo>
                <a:lnTo>
                  <a:pt x="2054800" y="1579371"/>
                </a:lnTo>
                <a:cubicBezTo>
                  <a:pt x="2054800" y="1575005"/>
                  <a:pt x="2054800" y="1570639"/>
                  <a:pt x="2054800" y="1566274"/>
                </a:cubicBezTo>
                <a:lnTo>
                  <a:pt x="2056293" y="1564319"/>
                </a:lnTo>
                <a:lnTo>
                  <a:pt x="2059245" y="1579371"/>
                </a:lnTo>
                <a:lnTo>
                  <a:pt x="2065913" y="1572822"/>
                </a:lnTo>
                <a:lnTo>
                  <a:pt x="2068135" y="1575005"/>
                </a:lnTo>
                <a:lnTo>
                  <a:pt x="2068135" y="1570639"/>
                </a:lnTo>
                <a:lnTo>
                  <a:pt x="2068135" y="1561908"/>
                </a:lnTo>
                <a:cubicBezTo>
                  <a:pt x="2068135" y="1557542"/>
                  <a:pt x="2064801" y="1556451"/>
                  <a:pt x="2061468" y="1557542"/>
                </a:cubicBezTo>
                <a:lnTo>
                  <a:pt x="2056293" y="1564319"/>
                </a:lnTo>
                <a:lnTo>
                  <a:pt x="2047577" y="1519889"/>
                </a:lnTo>
                <a:close/>
                <a:moveTo>
                  <a:pt x="1490549" y="1465142"/>
                </a:moveTo>
                <a:cubicBezTo>
                  <a:pt x="1483980" y="1464069"/>
                  <a:pt x="1477413" y="1464192"/>
                  <a:pt x="1470922" y="1465926"/>
                </a:cubicBezTo>
                <a:cubicBezTo>
                  <a:pt x="1462267" y="1468238"/>
                  <a:pt x="1453747" y="1473411"/>
                  <a:pt x="1445535" y="1482427"/>
                </a:cubicBezTo>
                <a:cubicBezTo>
                  <a:pt x="1423635" y="1508654"/>
                  <a:pt x="1406116" y="1534881"/>
                  <a:pt x="1384217" y="1556736"/>
                </a:cubicBezTo>
                <a:cubicBezTo>
                  <a:pt x="1374362" y="1565479"/>
                  <a:pt x="1362318" y="1572855"/>
                  <a:pt x="1348973" y="1579139"/>
                </a:cubicBezTo>
                <a:lnTo>
                  <a:pt x="1322482" y="1588890"/>
                </a:lnTo>
                <a:lnTo>
                  <a:pt x="1327725" y="1592514"/>
                </a:lnTo>
                <a:cubicBezTo>
                  <a:pt x="1329842" y="1601292"/>
                  <a:pt x="1333017" y="1611167"/>
                  <a:pt x="1335662" y="1621043"/>
                </a:cubicBezTo>
                <a:lnTo>
                  <a:pt x="1337911" y="1634515"/>
                </a:lnTo>
                <a:lnTo>
                  <a:pt x="1362796" y="1632442"/>
                </a:lnTo>
                <a:lnTo>
                  <a:pt x="1362424" y="1632094"/>
                </a:lnTo>
                <a:cubicBezTo>
                  <a:pt x="1358115" y="1623302"/>
                  <a:pt x="1353806" y="1610113"/>
                  <a:pt x="1349497" y="1596925"/>
                </a:cubicBezTo>
                <a:cubicBezTo>
                  <a:pt x="1347342" y="1592528"/>
                  <a:pt x="1350574" y="1589231"/>
                  <a:pt x="1354345" y="1588132"/>
                </a:cubicBezTo>
                <a:cubicBezTo>
                  <a:pt x="1358115" y="1587033"/>
                  <a:pt x="1362424" y="1588132"/>
                  <a:pt x="1362424" y="1592528"/>
                </a:cubicBezTo>
                <a:cubicBezTo>
                  <a:pt x="1366733" y="1605717"/>
                  <a:pt x="1371042" y="1618905"/>
                  <a:pt x="1375351" y="1627698"/>
                </a:cubicBezTo>
                <a:lnTo>
                  <a:pt x="1372846" y="1631745"/>
                </a:lnTo>
                <a:lnTo>
                  <a:pt x="1405685" y="1633017"/>
                </a:lnTo>
                <a:lnTo>
                  <a:pt x="1403018" y="1607351"/>
                </a:lnTo>
                <a:cubicBezTo>
                  <a:pt x="1399617" y="1596436"/>
                  <a:pt x="1395081" y="1585522"/>
                  <a:pt x="1392813" y="1574608"/>
                </a:cubicBezTo>
                <a:cubicBezTo>
                  <a:pt x="1392813" y="1570242"/>
                  <a:pt x="1396215" y="1566968"/>
                  <a:pt x="1399617" y="1565877"/>
                </a:cubicBezTo>
                <a:cubicBezTo>
                  <a:pt x="1403018" y="1564785"/>
                  <a:pt x="1406420" y="1565877"/>
                  <a:pt x="1406420" y="1570242"/>
                </a:cubicBezTo>
                <a:cubicBezTo>
                  <a:pt x="1410956" y="1581157"/>
                  <a:pt x="1415492" y="1593162"/>
                  <a:pt x="1418326" y="1605713"/>
                </a:cubicBezTo>
                <a:lnTo>
                  <a:pt x="1419441" y="1631111"/>
                </a:lnTo>
                <a:lnTo>
                  <a:pt x="1409822" y="1626996"/>
                </a:lnTo>
                <a:lnTo>
                  <a:pt x="1407449" y="1633085"/>
                </a:lnTo>
                <a:lnTo>
                  <a:pt x="1417589" y="1633478"/>
                </a:lnTo>
                <a:lnTo>
                  <a:pt x="1419544" y="1633452"/>
                </a:lnTo>
                <a:lnTo>
                  <a:pt x="1419441" y="1631111"/>
                </a:lnTo>
                <a:lnTo>
                  <a:pt x="1420027" y="1631362"/>
                </a:lnTo>
                <a:lnTo>
                  <a:pt x="1420027" y="1633446"/>
                </a:lnTo>
                <a:lnTo>
                  <a:pt x="1440926" y="1633171"/>
                </a:lnTo>
                <a:lnTo>
                  <a:pt x="1424563" y="1530583"/>
                </a:lnTo>
                <a:cubicBezTo>
                  <a:pt x="1424563" y="1526203"/>
                  <a:pt x="1427837" y="1524014"/>
                  <a:pt x="1431111" y="1524014"/>
                </a:cubicBezTo>
                <a:cubicBezTo>
                  <a:pt x="1434386" y="1524014"/>
                  <a:pt x="1437660" y="1526203"/>
                  <a:pt x="1437660" y="1530583"/>
                </a:cubicBezTo>
                <a:lnTo>
                  <a:pt x="1453611" y="1626591"/>
                </a:lnTo>
                <a:lnTo>
                  <a:pt x="1445300" y="1624738"/>
                </a:lnTo>
                <a:lnTo>
                  <a:pt x="1442785" y="1633147"/>
                </a:lnTo>
                <a:lnTo>
                  <a:pt x="1454674" y="1632991"/>
                </a:lnTo>
                <a:lnTo>
                  <a:pt x="1453611" y="1626591"/>
                </a:lnTo>
                <a:lnTo>
                  <a:pt x="1455122" y="1626928"/>
                </a:lnTo>
                <a:lnTo>
                  <a:pt x="1455122" y="1632985"/>
                </a:lnTo>
                <a:lnTo>
                  <a:pt x="1469635" y="1632794"/>
                </a:lnTo>
                <a:lnTo>
                  <a:pt x="1490603" y="1627472"/>
                </a:lnTo>
                <a:lnTo>
                  <a:pt x="1489650" y="1626996"/>
                </a:lnTo>
                <a:cubicBezTo>
                  <a:pt x="1480919" y="1622630"/>
                  <a:pt x="1480919" y="1596436"/>
                  <a:pt x="1476553" y="1587705"/>
                </a:cubicBezTo>
                <a:cubicBezTo>
                  <a:pt x="1472188" y="1557146"/>
                  <a:pt x="1463456" y="1530952"/>
                  <a:pt x="1454725" y="1504758"/>
                </a:cubicBezTo>
                <a:cubicBezTo>
                  <a:pt x="1454725" y="1498210"/>
                  <a:pt x="1457999" y="1494935"/>
                  <a:pt x="1461819" y="1494390"/>
                </a:cubicBezTo>
                <a:cubicBezTo>
                  <a:pt x="1465639" y="1493844"/>
                  <a:pt x="1470005" y="1496027"/>
                  <a:pt x="1472188" y="1500392"/>
                </a:cubicBezTo>
                <a:cubicBezTo>
                  <a:pt x="1476553" y="1526586"/>
                  <a:pt x="1485285" y="1548414"/>
                  <a:pt x="1489650" y="1574608"/>
                </a:cubicBezTo>
                <a:cubicBezTo>
                  <a:pt x="1491833" y="1578974"/>
                  <a:pt x="1492925" y="1588796"/>
                  <a:pt x="1494016" y="1598073"/>
                </a:cubicBezTo>
                <a:lnTo>
                  <a:pt x="1498310" y="1617934"/>
                </a:lnTo>
                <a:lnTo>
                  <a:pt x="1494016" y="1618264"/>
                </a:lnTo>
                <a:lnTo>
                  <a:pt x="1498382" y="1618264"/>
                </a:lnTo>
                <a:lnTo>
                  <a:pt x="1498310" y="1617934"/>
                </a:lnTo>
                <a:lnTo>
                  <a:pt x="1501110" y="1617719"/>
                </a:lnTo>
                <a:lnTo>
                  <a:pt x="1498858" y="1625376"/>
                </a:lnTo>
                <a:lnTo>
                  <a:pt x="1517578" y="1620624"/>
                </a:lnTo>
                <a:lnTo>
                  <a:pt x="1522745" y="1615596"/>
                </a:lnTo>
                <a:lnTo>
                  <a:pt x="1520911" y="1613466"/>
                </a:lnTo>
                <a:lnTo>
                  <a:pt x="1527015" y="1611440"/>
                </a:lnTo>
                <a:lnTo>
                  <a:pt x="1532567" y="1606036"/>
                </a:lnTo>
                <a:lnTo>
                  <a:pt x="1529704" y="1600333"/>
                </a:lnTo>
                <a:cubicBezTo>
                  <a:pt x="1529704" y="1593767"/>
                  <a:pt x="1519812" y="1592125"/>
                  <a:pt x="1516721" y="1597255"/>
                </a:cubicBezTo>
                <a:lnTo>
                  <a:pt x="1516593" y="1601889"/>
                </a:lnTo>
                <a:lnTo>
                  <a:pt x="1499480" y="1556009"/>
                </a:lnTo>
                <a:cubicBezTo>
                  <a:pt x="1493436" y="1535763"/>
                  <a:pt x="1487940" y="1514969"/>
                  <a:pt x="1481346" y="1495269"/>
                </a:cubicBezTo>
                <a:cubicBezTo>
                  <a:pt x="1479148" y="1490891"/>
                  <a:pt x="1481346" y="1487608"/>
                  <a:pt x="1484643" y="1486514"/>
                </a:cubicBezTo>
                <a:cubicBezTo>
                  <a:pt x="1487940" y="1485419"/>
                  <a:pt x="1492337" y="1486514"/>
                  <a:pt x="1494535" y="1490891"/>
                </a:cubicBezTo>
                <a:cubicBezTo>
                  <a:pt x="1501129" y="1510591"/>
                  <a:pt x="1507723" y="1531385"/>
                  <a:pt x="1514317" y="1551632"/>
                </a:cubicBezTo>
                <a:lnTo>
                  <a:pt x="1532928" y="1605685"/>
                </a:lnTo>
                <a:lnTo>
                  <a:pt x="1551159" y="1587943"/>
                </a:lnTo>
                <a:cubicBezTo>
                  <a:pt x="1551159" y="1583568"/>
                  <a:pt x="1555536" y="1583568"/>
                  <a:pt x="1559913" y="1583568"/>
                </a:cubicBezTo>
                <a:lnTo>
                  <a:pt x="1564512" y="1585860"/>
                </a:lnTo>
                <a:lnTo>
                  <a:pt x="1564554" y="1583203"/>
                </a:lnTo>
                <a:cubicBezTo>
                  <a:pt x="1559364" y="1567241"/>
                  <a:pt x="1541098" y="1545140"/>
                  <a:pt x="1537776" y="1535318"/>
                </a:cubicBezTo>
                <a:cubicBezTo>
                  <a:pt x="1524492" y="1522221"/>
                  <a:pt x="1515635" y="1504759"/>
                  <a:pt x="1506778" y="1487296"/>
                </a:cubicBezTo>
                <a:cubicBezTo>
                  <a:pt x="1504564" y="1482930"/>
                  <a:pt x="1507885" y="1479656"/>
                  <a:pt x="1511760" y="1478565"/>
                </a:cubicBezTo>
                <a:cubicBezTo>
                  <a:pt x="1515635" y="1477473"/>
                  <a:pt x="1520063" y="1478565"/>
                  <a:pt x="1520063" y="1482930"/>
                </a:cubicBezTo>
                <a:cubicBezTo>
                  <a:pt x="1533348" y="1509124"/>
                  <a:pt x="1551061" y="1530952"/>
                  <a:pt x="1564346" y="1552780"/>
                </a:cubicBezTo>
                <a:cubicBezTo>
                  <a:pt x="1570989" y="1562603"/>
                  <a:pt x="1580122" y="1577337"/>
                  <a:pt x="1580537" y="1591457"/>
                </a:cubicBezTo>
                <a:lnTo>
                  <a:pt x="1580079" y="1593621"/>
                </a:lnTo>
                <a:lnTo>
                  <a:pt x="1597772" y="1602441"/>
                </a:lnTo>
                <a:lnTo>
                  <a:pt x="1599188" y="1600654"/>
                </a:lnTo>
                <a:lnTo>
                  <a:pt x="1601973" y="1600770"/>
                </a:lnTo>
                <a:lnTo>
                  <a:pt x="1603459" y="1605276"/>
                </a:lnTo>
                <a:lnTo>
                  <a:pt x="1604038" y="1605565"/>
                </a:lnTo>
                <a:lnTo>
                  <a:pt x="1612285" y="1605565"/>
                </a:lnTo>
                <a:cubicBezTo>
                  <a:pt x="1612285" y="1609931"/>
                  <a:pt x="1612285" y="1601200"/>
                  <a:pt x="1612285" y="1601200"/>
                </a:cubicBezTo>
                <a:lnTo>
                  <a:pt x="1601973" y="1600770"/>
                </a:lnTo>
                <a:lnTo>
                  <a:pt x="1601508" y="1599358"/>
                </a:lnTo>
                <a:cubicBezTo>
                  <a:pt x="1597824" y="1588103"/>
                  <a:pt x="1590457" y="1565183"/>
                  <a:pt x="1590457" y="1561909"/>
                </a:cubicBezTo>
                <a:cubicBezTo>
                  <a:pt x="1581726" y="1544446"/>
                  <a:pt x="1577360" y="1526984"/>
                  <a:pt x="1568629" y="1513887"/>
                </a:cubicBezTo>
                <a:lnTo>
                  <a:pt x="1569267" y="1511759"/>
                </a:lnTo>
                <a:lnTo>
                  <a:pt x="1547776" y="1495950"/>
                </a:lnTo>
                <a:cubicBezTo>
                  <a:pt x="1529992" y="1482350"/>
                  <a:pt x="1510258" y="1468361"/>
                  <a:pt x="1490549" y="1465142"/>
                </a:cubicBezTo>
                <a:close/>
                <a:moveTo>
                  <a:pt x="2078514" y="1417944"/>
                </a:moveTo>
                <a:lnTo>
                  <a:pt x="2058710" y="1450190"/>
                </a:lnTo>
                <a:lnTo>
                  <a:pt x="2050567" y="1458257"/>
                </a:lnTo>
                <a:lnTo>
                  <a:pt x="2061468" y="1516069"/>
                </a:lnTo>
                <a:lnTo>
                  <a:pt x="2072143" y="1572688"/>
                </a:lnTo>
                <a:lnTo>
                  <a:pt x="2090948" y="1550538"/>
                </a:lnTo>
                <a:lnTo>
                  <a:pt x="2084963" y="1548018"/>
                </a:lnTo>
                <a:cubicBezTo>
                  <a:pt x="2076232" y="1521824"/>
                  <a:pt x="2067501" y="1491265"/>
                  <a:pt x="2054404" y="1465071"/>
                </a:cubicBezTo>
                <a:cubicBezTo>
                  <a:pt x="2052221" y="1460705"/>
                  <a:pt x="2054404" y="1457431"/>
                  <a:pt x="2057678" y="1456340"/>
                </a:cubicBezTo>
                <a:cubicBezTo>
                  <a:pt x="2060952" y="1455248"/>
                  <a:pt x="2065318" y="1456340"/>
                  <a:pt x="2067501" y="1460705"/>
                </a:cubicBezTo>
                <a:lnTo>
                  <a:pt x="2099485" y="1536667"/>
                </a:lnTo>
                <a:lnTo>
                  <a:pt x="2114163" y="1508087"/>
                </a:lnTo>
                <a:lnTo>
                  <a:pt x="2119457" y="1487562"/>
                </a:lnTo>
                <a:lnTo>
                  <a:pt x="2111724" y="1482859"/>
                </a:lnTo>
                <a:cubicBezTo>
                  <a:pt x="2109513" y="1469653"/>
                  <a:pt x="2103985" y="1457549"/>
                  <a:pt x="2096798" y="1445444"/>
                </a:cubicBezTo>
                <a:close/>
                <a:moveTo>
                  <a:pt x="437138" y="1311956"/>
                </a:moveTo>
                <a:cubicBezTo>
                  <a:pt x="440540" y="1310845"/>
                  <a:pt x="445076" y="1311956"/>
                  <a:pt x="447343" y="1316401"/>
                </a:cubicBezTo>
                <a:cubicBezTo>
                  <a:pt x="451879" y="1329736"/>
                  <a:pt x="456415" y="1343071"/>
                  <a:pt x="456415" y="1360851"/>
                </a:cubicBezTo>
                <a:cubicBezTo>
                  <a:pt x="460950" y="1369741"/>
                  <a:pt x="442807" y="1374186"/>
                  <a:pt x="442807" y="1360851"/>
                </a:cubicBezTo>
                <a:cubicBezTo>
                  <a:pt x="442807" y="1347516"/>
                  <a:pt x="438272" y="1334181"/>
                  <a:pt x="433736" y="1320846"/>
                </a:cubicBezTo>
                <a:cubicBezTo>
                  <a:pt x="431468" y="1316401"/>
                  <a:pt x="433736" y="1313067"/>
                  <a:pt x="437138" y="1311956"/>
                </a:cubicBezTo>
                <a:close/>
                <a:moveTo>
                  <a:pt x="307913" y="1260198"/>
                </a:moveTo>
                <a:lnTo>
                  <a:pt x="311397" y="1267976"/>
                </a:lnTo>
                <a:cubicBezTo>
                  <a:pt x="319071" y="1283285"/>
                  <a:pt x="328664" y="1296407"/>
                  <a:pt x="339696" y="1307821"/>
                </a:cubicBezTo>
                <a:lnTo>
                  <a:pt x="359265" y="1323502"/>
                </a:lnTo>
                <a:lnTo>
                  <a:pt x="358954" y="1315383"/>
                </a:lnTo>
                <a:cubicBezTo>
                  <a:pt x="356800" y="1306012"/>
                  <a:pt x="353568" y="1297193"/>
                  <a:pt x="351413" y="1290578"/>
                </a:cubicBezTo>
                <a:lnTo>
                  <a:pt x="355334" y="1285229"/>
                </a:lnTo>
                <a:lnTo>
                  <a:pt x="317320" y="1267626"/>
                </a:lnTo>
                <a:close/>
                <a:moveTo>
                  <a:pt x="188958" y="1138555"/>
                </a:moveTo>
                <a:lnTo>
                  <a:pt x="173666" y="1139587"/>
                </a:lnTo>
                <a:lnTo>
                  <a:pt x="175597" y="1154714"/>
                </a:lnTo>
                <a:lnTo>
                  <a:pt x="175461" y="1158448"/>
                </a:lnTo>
                <a:lnTo>
                  <a:pt x="179839" y="1158624"/>
                </a:lnTo>
                <a:lnTo>
                  <a:pt x="188958" y="1158274"/>
                </a:lnTo>
                <a:close/>
                <a:moveTo>
                  <a:pt x="152924" y="1135201"/>
                </a:moveTo>
                <a:lnTo>
                  <a:pt x="149007" y="1146686"/>
                </a:lnTo>
                <a:lnTo>
                  <a:pt x="142660" y="1154440"/>
                </a:lnTo>
                <a:lnTo>
                  <a:pt x="149750" y="1157411"/>
                </a:lnTo>
                <a:lnTo>
                  <a:pt x="162238" y="1157914"/>
                </a:lnTo>
                <a:lnTo>
                  <a:pt x="157589" y="1137252"/>
                </a:lnTo>
                <a:lnTo>
                  <a:pt x="157206" y="1136229"/>
                </a:lnTo>
                <a:close/>
                <a:moveTo>
                  <a:pt x="115634" y="1123914"/>
                </a:moveTo>
                <a:lnTo>
                  <a:pt x="117415" y="1143863"/>
                </a:lnTo>
                <a:lnTo>
                  <a:pt x="141443" y="1153931"/>
                </a:lnTo>
                <a:lnTo>
                  <a:pt x="135513" y="1146686"/>
                </a:lnTo>
                <a:lnTo>
                  <a:pt x="139288" y="1131928"/>
                </a:lnTo>
                <a:lnTo>
                  <a:pt x="121069" y="1127555"/>
                </a:lnTo>
                <a:close/>
                <a:moveTo>
                  <a:pt x="70885" y="1089688"/>
                </a:moveTo>
                <a:lnTo>
                  <a:pt x="79526" y="1110509"/>
                </a:lnTo>
                <a:lnTo>
                  <a:pt x="103454" y="1134189"/>
                </a:lnTo>
                <a:lnTo>
                  <a:pt x="101704" y="1114583"/>
                </a:lnTo>
                <a:lnTo>
                  <a:pt x="79235" y="1099533"/>
                </a:lnTo>
                <a:close/>
                <a:moveTo>
                  <a:pt x="2275523" y="815892"/>
                </a:moveTo>
                <a:lnTo>
                  <a:pt x="2268343" y="854612"/>
                </a:lnTo>
                <a:cubicBezTo>
                  <a:pt x="2255649" y="894960"/>
                  <a:pt x="2232894" y="932268"/>
                  <a:pt x="2199669" y="962371"/>
                </a:cubicBezTo>
                <a:lnTo>
                  <a:pt x="2188097" y="970233"/>
                </a:lnTo>
                <a:lnTo>
                  <a:pt x="2194623" y="970595"/>
                </a:lnTo>
                <a:cubicBezTo>
                  <a:pt x="2216604" y="1001368"/>
                  <a:pt x="2234188" y="1036538"/>
                  <a:pt x="2234188" y="1071707"/>
                </a:cubicBezTo>
                <a:cubicBezTo>
                  <a:pt x="2234188" y="1080499"/>
                  <a:pt x="2221000" y="1080499"/>
                  <a:pt x="2221000" y="1071707"/>
                </a:cubicBezTo>
                <a:cubicBezTo>
                  <a:pt x="2221000" y="1036538"/>
                  <a:pt x="2203415" y="1005765"/>
                  <a:pt x="2181434" y="979388"/>
                </a:cubicBezTo>
                <a:lnTo>
                  <a:pt x="2183583" y="973300"/>
                </a:lnTo>
                <a:lnTo>
                  <a:pt x="2168040" y="983860"/>
                </a:lnTo>
                <a:lnTo>
                  <a:pt x="2190809" y="1036971"/>
                </a:lnTo>
                <a:cubicBezTo>
                  <a:pt x="2198945" y="1058368"/>
                  <a:pt x="2205454" y="1080312"/>
                  <a:pt x="2207624" y="1102257"/>
                </a:cubicBezTo>
                <a:cubicBezTo>
                  <a:pt x="2211963" y="1111035"/>
                  <a:pt x="2194606" y="1115424"/>
                  <a:pt x="2194606" y="1106646"/>
                </a:cubicBezTo>
                <a:cubicBezTo>
                  <a:pt x="2190267" y="1084701"/>
                  <a:pt x="2183758" y="1062756"/>
                  <a:pt x="2176165" y="1041360"/>
                </a:cubicBezTo>
                <a:lnTo>
                  <a:pt x="2156247" y="991871"/>
                </a:lnTo>
                <a:lnTo>
                  <a:pt x="2141927" y="1001600"/>
                </a:lnTo>
                <a:cubicBezTo>
                  <a:pt x="2111268" y="1019085"/>
                  <a:pt x="2076230" y="1027827"/>
                  <a:pt x="2045571" y="1045312"/>
                </a:cubicBezTo>
                <a:cubicBezTo>
                  <a:pt x="2014912" y="1058425"/>
                  <a:pt x="1979873" y="1071539"/>
                  <a:pt x="2001773" y="1106508"/>
                </a:cubicBezTo>
                <a:lnTo>
                  <a:pt x="2036184" y="1156522"/>
                </a:lnTo>
                <a:lnTo>
                  <a:pt x="2037767" y="1155467"/>
                </a:lnTo>
                <a:cubicBezTo>
                  <a:pt x="2054999" y="1156287"/>
                  <a:pt x="2072231" y="1156338"/>
                  <a:pt x="2089203" y="1155303"/>
                </a:cubicBezTo>
                <a:lnTo>
                  <a:pt x="2101412" y="1153668"/>
                </a:lnTo>
                <a:lnTo>
                  <a:pt x="2099661" y="1150112"/>
                </a:lnTo>
                <a:cubicBezTo>
                  <a:pt x="2099593" y="1148418"/>
                  <a:pt x="2100405" y="1146792"/>
                  <a:pt x="2102570" y="1145709"/>
                </a:cubicBezTo>
                <a:cubicBezTo>
                  <a:pt x="2106899" y="1137038"/>
                  <a:pt x="2093911" y="1111028"/>
                  <a:pt x="2089581" y="1102358"/>
                </a:cubicBezTo>
                <a:cubicBezTo>
                  <a:pt x="2085252" y="1089352"/>
                  <a:pt x="2076593" y="1076347"/>
                  <a:pt x="2072263" y="1063341"/>
                </a:cubicBezTo>
                <a:cubicBezTo>
                  <a:pt x="2072263" y="1054671"/>
                  <a:pt x="2085252" y="1050336"/>
                  <a:pt x="2089581" y="1059006"/>
                </a:cubicBezTo>
                <a:cubicBezTo>
                  <a:pt x="2093911" y="1076347"/>
                  <a:pt x="2106899" y="1098022"/>
                  <a:pt x="2111229" y="1119698"/>
                </a:cubicBezTo>
                <a:cubicBezTo>
                  <a:pt x="2113394" y="1124033"/>
                  <a:pt x="2115559" y="1130536"/>
                  <a:pt x="2116100" y="1137038"/>
                </a:cubicBezTo>
                <a:lnTo>
                  <a:pt x="2111820" y="1152275"/>
                </a:lnTo>
                <a:lnTo>
                  <a:pt x="2139081" y="1148624"/>
                </a:lnTo>
                <a:lnTo>
                  <a:pt x="2156334" y="1143053"/>
                </a:lnTo>
                <a:lnTo>
                  <a:pt x="2155448" y="1141979"/>
                </a:lnTo>
                <a:cubicBezTo>
                  <a:pt x="2168783" y="1102580"/>
                  <a:pt x="2137668" y="1058803"/>
                  <a:pt x="2124333" y="1023782"/>
                </a:cubicBezTo>
                <a:cubicBezTo>
                  <a:pt x="2119888" y="1015027"/>
                  <a:pt x="2133223" y="1010649"/>
                  <a:pt x="2137668" y="1019404"/>
                </a:cubicBezTo>
                <a:cubicBezTo>
                  <a:pt x="2151003" y="1048954"/>
                  <a:pt x="2171839" y="1080965"/>
                  <a:pt x="2175798" y="1113593"/>
                </a:cubicBezTo>
                <a:lnTo>
                  <a:pt x="2173933" y="1137371"/>
                </a:lnTo>
                <a:lnTo>
                  <a:pt x="2185844" y="1133525"/>
                </a:lnTo>
                <a:cubicBezTo>
                  <a:pt x="2200739" y="1126877"/>
                  <a:pt x="2214856" y="1118509"/>
                  <a:pt x="2227933" y="1108104"/>
                </a:cubicBezTo>
                <a:lnTo>
                  <a:pt x="2256376" y="1075296"/>
                </a:lnTo>
                <a:lnTo>
                  <a:pt x="2251650" y="1071741"/>
                </a:lnTo>
                <a:cubicBezTo>
                  <a:pt x="2247285" y="1036706"/>
                  <a:pt x="2242919" y="997292"/>
                  <a:pt x="2221091" y="966637"/>
                </a:cubicBezTo>
                <a:cubicBezTo>
                  <a:pt x="2216725" y="957878"/>
                  <a:pt x="2229822" y="953499"/>
                  <a:pt x="2234188" y="957878"/>
                </a:cubicBezTo>
                <a:cubicBezTo>
                  <a:pt x="2245102" y="975396"/>
                  <a:pt x="2252742" y="994008"/>
                  <a:pt x="2258199" y="1013167"/>
                </a:cubicBezTo>
                <a:lnTo>
                  <a:pt x="2267405" y="1062574"/>
                </a:lnTo>
                <a:lnTo>
                  <a:pt x="2274090" y="1054863"/>
                </a:lnTo>
                <a:lnTo>
                  <a:pt x="2288569" y="1022899"/>
                </a:lnTo>
                <a:lnTo>
                  <a:pt x="2283302" y="1021018"/>
                </a:lnTo>
                <a:cubicBezTo>
                  <a:pt x="2282210" y="1019381"/>
                  <a:pt x="2282210" y="1017198"/>
                  <a:pt x="2282210" y="1015015"/>
                </a:cubicBezTo>
                <a:cubicBezTo>
                  <a:pt x="2277844" y="1010650"/>
                  <a:pt x="2277844" y="1006284"/>
                  <a:pt x="2280027" y="1003555"/>
                </a:cubicBezTo>
                <a:lnTo>
                  <a:pt x="2283279" y="1003068"/>
                </a:lnTo>
                <a:lnTo>
                  <a:pt x="2283847" y="1004101"/>
                </a:lnTo>
                <a:cubicBezTo>
                  <a:pt x="2285484" y="1008467"/>
                  <a:pt x="2286576" y="1012832"/>
                  <a:pt x="2286576" y="1015015"/>
                </a:cubicBezTo>
                <a:cubicBezTo>
                  <a:pt x="2286576" y="1015015"/>
                  <a:pt x="2290941" y="1010650"/>
                  <a:pt x="2290941" y="1010650"/>
                </a:cubicBezTo>
                <a:lnTo>
                  <a:pt x="2293854" y="1011232"/>
                </a:lnTo>
                <a:lnTo>
                  <a:pt x="2295549" y="1007492"/>
                </a:lnTo>
                <a:lnTo>
                  <a:pt x="2295307" y="1006284"/>
                </a:lnTo>
                <a:cubicBezTo>
                  <a:pt x="2295307" y="1006284"/>
                  <a:pt x="2290941" y="1006284"/>
                  <a:pt x="2290941" y="1001918"/>
                </a:cubicBezTo>
                <a:lnTo>
                  <a:pt x="2283279" y="1003068"/>
                </a:lnTo>
                <a:lnTo>
                  <a:pt x="2277844" y="993187"/>
                </a:lnTo>
                <a:cubicBezTo>
                  <a:pt x="2277844" y="984456"/>
                  <a:pt x="2273479" y="975724"/>
                  <a:pt x="2269113" y="966993"/>
                </a:cubicBezTo>
                <a:cubicBezTo>
                  <a:pt x="2260382" y="949531"/>
                  <a:pt x="2251651" y="936434"/>
                  <a:pt x="2242919" y="923337"/>
                </a:cubicBezTo>
                <a:cubicBezTo>
                  <a:pt x="2234188" y="914605"/>
                  <a:pt x="2247285" y="905874"/>
                  <a:pt x="2251651" y="914605"/>
                </a:cubicBezTo>
                <a:cubicBezTo>
                  <a:pt x="2264748" y="932068"/>
                  <a:pt x="2277844" y="949531"/>
                  <a:pt x="2286576" y="971359"/>
                </a:cubicBezTo>
                <a:cubicBezTo>
                  <a:pt x="2288758" y="977907"/>
                  <a:pt x="2293124" y="987730"/>
                  <a:pt x="2296398" y="997553"/>
                </a:cubicBezTo>
                <a:lnTo>
                  <a:pt x="2297188" y="1003873"/>
                </a:lnTo>
                <a:lnTo>
                  <a:pt x="2303904" y="989047"/>
                </a:lnTo>
                <a:lnTo>
                  <a:pt x="2310220" y="939108"/>
                </a:lnTo>
                <a:lnTo>
                  <a:pt x="2300070" y="920108"/>
                </a:lnTo>
                <a:cubicBezTo>
                  <a:pt x="2292331" y="906438"/>
                  <a:pt x="2284591" y="892221"/>
                  <a:pt x="2282380" y="874723"/>
                </a:cubicBezTo>
                <a:cubicBezTo>
                  <a:pt x="2277958" y="859413"/>
                  <a:pt x="2276852" y="844102"/>
                  <a:pt x="2276299" y="828792"/>
                </a:cubicBezTo>
                <a:close/>
                <a:moveTo>
                  <a:pt x="2247682" y="796336"/>
                </a:moveTo>
                <a:cubicBezTo>
                  <a:pt x="2256413" y="796336"/>
                  <a:pt x="2256413" y="809036"/>
                  <a:pt x="2247682" y="809036"/>
                </a:cubicBezTo>
                <a:cubicBezTo>
                  <a:pt x="2238950" y="809036"/>
                  <a:pt x="2238950" y="796336"/>
                  <a:pt x="2247682" y="796336"/>
                </a:cubicBezTo>
                <a:close/>
                <a:moveTo>
                  <a:pt x="1579917" y="483864"/>
                </a:moveTo>
                <a:cubicBezTo>
                  <a:pt x="1583224" y="481659"/>
                  <a:pt x="1587634" y="481659"/>
                  <a:pt x="1589839" y="486068"/>
                </a:cubicBezTo>
                <a:cubicBezTo>
                  <a:pt x="1594249" y="490478"/>
                  <a:pt x="1598659" y="499298"/>
                  <a:pt x="1603068" y="503708"/>
                </a:cubicBezTo>
                <a:cubicBezTo>
                  <a:pt x="1611888" y="508117"/>
                  <a:pt x="1598659" y="516937"/>
                  <a:pt x="1594249" y="512527"/>
                </a:cubicBezTo>
                <a:cubicBezTo>
                  <a:pt x="1585429" y="508117"/>
                  <a:pt x="1581019" y="499298"/>
                  <a:pt x="1576610" y="494888"/>
                </a:cubicBezTo>
                <a:cubicBezTo>
                  <a:pt x="1574405" y="490478"/>
                  <a:pt x="1576610" y="486068"/>
                  <a:pt x="1579917" y="483864"/>
                </a:cubicBezTo>
                <a:close/>
                <a:moveTo>
                  <a:pt x="1547316" y="386063"/>
                </a:moveTo>
                <a:lnTo>
                  <a:pt x="1553935" y="402753"/>
                </a:lnTo>
                <a:cubicBezTo>
                  <a:pt x="1559410" y="420237"/>
                  <a:pt x="1563790" y="437722"/>
                  <a:pt x="1568170" y="455207"/>
                </a:cubicBezTo>
                <a:cubicBezTo>
                  <a:pt x="1568170" y="477062"/>
                  <a:pt x="1572550" y="494547"/>
                  <a:pt x="1572550" y="516403"/>
                </a:cubicBezTo>
                <a:cubicBezTo>
                  <a:pt x="1576929" y="542629"/>
                  <a:pt x="1590069" y="525145"/>
                  <a:pt x="1607588" y="512031"/>
                </a:cubicBezTo>
                <a:lnTo>
                  <a:pt x="1619255" y="505493"/>
                </a:lnTo>
                <a:lnTo>
                  <a:pt x="1573391" y="450512"/>
                </a:lnTo>
                <a:cubicBezTo>
                  <a:pt x="1571208" y="448298"/>
                  <a:pt x="1572299" y="443870"/>
                  <a:pt x="1575028" y="441102"/>
                </a:cubicBezTo>
                <a:cubicBezTo>
                  <a:pt x="1577756" y="438334"/>
                  <a:pt x="1582122" y="437227"/>
                  <a:pt x="1586487" y="441656"/>
                </a:cubicBezTo>
                <a:lnTo>
                  <a:pt x="1633214" y="497670"/>
                </a:lnTo>
                <a:lnTo>
                  <a:pt x="1639551" y="494119"/>
                </a:lnTo>
                <a:lnTo>
                  <a:pt x="1638753" y="493943"/>
                </a:lnTo>
                <a:cubicBezTo>
                  <a:pt x="1627763" y="472179"/>
                  <a:pt x="1612376" y="454768"/>
                  <a:pt x="1595891" y="437900"/>
                </a:cubicBezTo>
                <a:close/>
                <a:moveTo>
                  <a:pt x="897240" y="107035"/>
                </a:moveTo>
                <a:cubicBezTo>
                  <a:pt x="900525" y="105392"/>
                  <a:pt x="904904" y="105392"/>
                  <a:pt x="907094" y="109774"/>
                </a:cubicBezTo>
                <a:lnTo>
                  <a:pt x="944378" y="166214"/>
                </a:lnTo>
                <a:lnTo>
                  <a:pt x="982637" y="231908"/>
                </a:lnTo>
                <a:lnTo>
                  <a:pt x="1001614" y="304356"/>
                </a:lnTo>
                <a:lnTo>
                  <a:pt x="1007880" y="307280"/>
                </a:lnTo>
                <a:lnTo>
                  <a:pt x="1008758" y="308944"/>
                </a:lnTo>
                <a:lnTo>
                  <a:pt x="1016049" y="305588"/>
                </a:lnTo>
                <a:lnTo>
                  <a:pt x="996391" y="255185"/>
                </a:lnTo>
                <a:cubicBezTo>
                  <a:pt x="988522" y="238207"/>
                  <a:pt x="979626" y="221502"/>
                  <a:pt x="970047" y="205072"/>
                </a:cubicBezTo>
                <a:lnTo>
                  <a:pt x="944378" y="166214"/>
                </a:lnTo>
                <a:lnTo>
                  <a:pt x="942129" y="162352"/>
                </a:lnTo>
                <a:cubicBezTo>
                  <a:pt x="937749" y="157970"/>
                  <a:pt x="937749" y="153589"/>
                  <a:pt x="939939" y="151398"/>
                </a:cubicBezTo>
                <a:cubicBezTo>
                  <a:pt x="942129" y="149207"/>
                  <a:pt x="946508" y="149207"/>
                  <a:pt x="950887" y="153589"/>
                </a:cubicBezTo>
                <a:cubicBezTo>
                  <a:pt x="970594" y="173306"/>
                  <a:pt x="984827" y="197404"/>
                  <a:pt x="995228" y="223693"/>
                </a:cubicBezTo>
                <a:lnTo>
                  <a:pt x="1016211" y="305514"/>
                </a:lnTo>
                <a:lnTo>
                  <a:pt x="1094601" y="269433"/>
                </a:lnTo>
                <a:cubicBezTo>
                  <a:pt x="1160709" y="246484"/>
                  <a:pt x="1231436" y="235830"/>
                  <a:pt x="1297775" y="238391"/>
                </a:cubicBezTo>
                <a:cubicBezTo>
                  <a:pt x="1319888" y="239244"/>
                  <a:pt x="1341514" y="241567"/>
                  <a:pt x="1362318" y="245391"/>
                </a:cubicBezTo>
                <a:cubicBezTo>
                  <a:pt x="1432395" y="258505"/>
                  <a:pt x="1498093" y="289103"/>
                  <a:pt x="1533131" y="350299"/>
                </a:cubicBezTo>
                <a:lnTo>
                  <a:pt x="1546654" y="384395"/>
                </a:lnTo>
                <a:lnTo>
                  <a:pt x="1549731" y="374240"/>
                </a:lnTo>
                <a:cubicBezTo>
                  <a:pt x="1553028" y="372064"/>
                  <a:pt x="1557425" y="372064"/>
                  <a:pt x="1559623" y="376417"/>
                </a:cubicBezTo>
                <a:cubicBezTo>
                  <a:pt x="1590396" y="415592"/>
                  <a:pt x="1629961" y="441709"/>
                  <a:pt x="1651942" y="485238"/>
                </a:cubicBezTo>
                <a:lnTo>
                  <a:pt x="1651235" y="487571"/>
                </a:lnTo>
                <a:lnTo>
                  <a:pt x="1671404" y="476268"/>
                </a:lnTo>
                <a:cubicBezTo>
                  <a:pt x="1830207" y="408558"/>
                  <a:pt x="2051046" y="449196"/>
                  <a:pt x="2181346" y="560114"/>
                </a:cubicBezTo>
                <a:cubicBezTo>
                  <a:pt x="2233904" y="604372"/>
                  <a:pt x="2266136" y="665227"/>
                  <a:pt x="2276658" y="728617"/>
                </a:cubicBezTo>
                <a:lnTo>
                  <a:pt x="2279102" y="776766"/>
                </a:lnTo>
                <a:lnTo>
                  <a:pt x="2286803" y="782860"/>
                </a:lnTo>
                <a:cubicBezTo>
                  <a:pt x="2291225" y="822230"/>
                  <a:pt x="2286803" y="865974"/>
                  <a:pt x="2304492" y="900970"/>
                </a:cubicBezTo>
                <a:lnTo>
                  <a:pt x="2311552" y="912822"/>
                </a:lnTo>
                <a:lnTo>
                  <a:pt x="2306092" y="852494"/>
                </a:lnTo>
                <a:cubicBezTo>
                  <a:pt x="2302263" y="828778"/>
                  <a:pt x="2297066" y="804447"/>
                  <a:pt x="2291596" y="779296"/>
                </a:cubicBezTo>
                <a:cubicBezTo>
                  <a:pt x="2291596" y="774922"/>
                  <a:pt x="2294878" y="771642"/>
                  <a:pt x="2298160" y="770548"/>
                </a:cubicBezTo>
                <a:cubicBezTo>
                  <a:pt x="2301442" y="769455"/>
                  <a:pt x="2304725" y="770548"/>
                  <a:pt x="2304725" y="774922"/>
                </a:cubicBezTo>
                <a:cubicBezTo>
                  <a:pt x="2317854" y="829598"/>
                  <a:pt x="2328795" y="883181"/>
                  <a:pt x="2327700" y="934576"/>
                </a:cubicBezTo>
                <a:lnTo>
                  <a:pt x="2326168" y="944273"/>
                </a:lnTo>
                <a:lnTo>
                  <a:pt x="2331026" y="962212"/>
                </a:lnTo>
                <a:cubicBezTo>
                  <a:pt x="2331026" y="966587"/>
                  <a:pt x="2327709" y="968774"/>
                  <a:pt x="2324393" y="968774"/>
                </a:cubicBezTo>
                <a:lnTo>
                  <a:pt x="2322581" y="966982"/>
                </a:lnTo>
                <a:lnTo>
                  <a:pt x="2315802" y="1009892"/>
                </a:lnTo>
                <a:cubicBezTo>
                  <a:pt x="2308007" y="1034360"/>
                  <a:pt x="2295972" y="1058144"/>
                  <a:pt x="2278467" y="1081108"/>
                </a:cubicBezTo>
                <a:cubicBezTo>
                  <a:pt x="2229232" y="1140158"/>
                  <a:pt x="2172613" y="1164762"/>
                  <a:pt x="2106763" y="1169682"/>
                </a:cubicBezTo>
                <a:lnTo>
                  <a:pt x="2044560" y="1168697"/>
                </a:lnTo>
                <a:lnTo>
                  <a:pt x="2058163" y="1188467"/>
                </a:lnTo>
                <a:cubicBezTo>
                  <a:pt x="2076230" y="1216879"/>
                  <a:pt x="2091559" y="1246385"/>
                  <a:pt x="2098129" y="1276983"/>
                </a:cubicBezTo>
                <a:cubicBezTo>
                  <a:pt x="2105794" y="1309766"/>
                  <a:pt x="2104972" y="1340911"/>
                  <a:pt x="2097718" y="1369938"/>
                </a:cubicBezTo>
                <a:lnTo>
                  <a:pt x="2086278" y="1400960"/>
                </a:lnTo>
                <a:lnTo>
                  <a:pt x="2110065" y="1438841"/>
                </a:lnTo>
                <a:lnTo>
                  <a:pt x="2123100" y="1473438"/>
                </a:lnTo>
                <a:lnTo>
                  <a:pt x="2124977" y="1466159"/>
                </a:lnTo>
                <a:cubicBezTo>
                  <a:pt x="2131466" y="1422624"/>
                  <a:pt x="2125105" y="1374628"/>
                  <a:pt x="2107050" y="1325401"/>
                </a:cubicBezTo>
                <a:cubicBezTo>
                  <a:pt x="2102673" y="1316650"/>
                  <a:pt x="2115804" y="1312274"/>
                  <a:pt x="2120181" y="1321026"/>
                </a:cubicBezTo>
                <a:cubicBezTo>
                  <a:pt x="2150821" y="1408540"/>
                  <a:pt x="2159575" y="1517932"/>
                  <a:pt x="2085164" y="1587943"/>
                </a:cubicBezTo>
                <a:lnTo>
                  <a:pt x="2040138" y="1618741"/>
                </a:lnTo>
                <a:lnTo>
                  <a:pt x="2040910" y="1622653"/>
                </a:lnTo>
                <a:cubicBezTo>
                  <a:pt x="2043093" y="1627007"/>
                  <a:pt x="2039819" y="1629184"/>
                  <a:pt x="2035999" y="1629184"/>
                </a:cubicBezTo>
                <a:lnTo>
                  <a:pt x="2030862" y="1625085"/>
                </a:lnTo>
                <a:lnTo>
                  <a:pt x="2022791" y="1630606"/>
                </a:lnTo>
                <a:lnTo>
                  <a:pt x="1959781" y="1651603"/>
                </a:lnTo>
                <a:lnTo>
                  <a:pt x="1962726" y="1662623"/>
                </a:lnTo>
                <a:cubicBezTo>
                  <a:pt x="1962726" y="1671415"/>
                  <a:pt x="1949708" y="1675811"/>
                  <a:pt x="1945369" y="1667019"/>
                </a:cubicBezTo>
                <a:lnTo>
                  <a:pt x="1941332" y="1655146"/>
                </a:lnTo>
                <a:lnTo>
                  <a:pt x="1910696" y="1658980"/>
                </a:lnTo>
                <a:lnTo>
                  <a:pt x="1893773" y="1658306"/>
                </a:lnTo>
                <a:lnTo>
                  <a:pt x="1896667" y="1663288"/>
                </a:lnTo>
                <a:lnTo>
                  <a:pt x="1888906" y="1674980"/>
                </a:lnTo>
                <a:cubicBezTo>
                  <a:pt x="1893272" y="1674980"/>
                  <a:pt x="1893272" y="1670596"/>
                  <a:pt x="1897637" y="1670596"/>
                </a:cubicBezTo>
                <a:cubicBezTo>
                  <a:pt x="1899820" y="1670596"/>
                  <a:pt x="1898729" y="1667307"/>
                  <a:pt x="1897092" y="1664019"/>
                </a:cubicBezTo>
                <a:lnTo>
                  <a:pt x="1896667" y="1663288"/>
                </a:lnTo>
                <a:lnTo>
                  <a:pt x="1897637" y="1661827"/>
                </a:lnTo>
                <a:cubicBezTo>
                  <a:pt x="1902003" y="1657442"/>
                  <a:pt x="1915100" y="1666211"/>
                  <a:pt x="1906369" y="1674980"/>
                </a:cubicBezTo>
                <a:cubicBezTo>
                  <a:pt x="1906369" y="1674980"/>
                  <a:pt x="1902003" y="1679365"/>
                  <a:pt x="1902003" y="1679365"/>
                </a:cubicBezTo>
                <a:cubicBezTo>
                  <a:pt x="1902003" y="1683749"/>
                  <a:pt x="1897637" y="1683749"/>
                  <a:pt x="1893272" y="1683749"/>
                </a:cubicBezTo>
                <a:cubicBezTo>
                  <a:pt x="1888906" y="1683749"/>
                  <a:pt x="1888906" y="1679365"/>
                  <a:pt x="1888906" y="1679365"/>
                </a:cubicBezTo>
                <a:cubicBezTo>
                  <a:pt x="1886723" y="1674980"/>
                  <a:pt x="1884541" y="1669499"/>
                  <a:pt x="1882358" y="1664567"/>
                </a:cubicBezTo>
                <a:lnTo>
                  <a:pt x="1878448" y="1657695"/>
                </a:lnTo>
                <a:lnTo>
                  <a:pt x="1871234" y="1657407"/>
                </a:lnTo>
                <a:lnTo>
                  <a:pt x="1811584" y="1647949"/>
                </a:lnTo>
                <a:lnTo>
                  <a:pt x="1821835" y="1665889"/>
                </a:lnTo>
                <a:cubicBezTo>
                  <a:pt x="1826201" y="1670255"/>
                  <a:pt x="1817470" y="1678986"/>
                  <a:pt x="1808738" y="1670255"/>
                </a:cubicBezTo>
                <a:lnTo>
                  <a:pt x="1793854" y="1645137"/>
                </a:lnTo>
                <a:lnTo>
                  <a:pt x="1791899" y="1644827"/>
                </a:lnTo>
                <a:cubicBezTo>
                  <a:pt x="1774391" y="1641546"/>
                  <a:pt x="1756882" y="1639905"/>
                  <a:pt x="1739511" y="1638879"/>
                </a:cubicBezTo>
                <a:lnTo>
                  <a:pt x="1738164" y="1638820"/>
                </a:lnTo>
                <a:lnTo>
                  <a:pt x="1733282" y="1641889"/>
                </a:lnTo>
                <a:lnTo>
                  <a:pt x="1729530" y="1638442"/>
                </a:lnTo>
                <a:lnTo>
                  <a:pt x="1687943" y="1636623"/>
                </a:lnTo>
                <a:cubicBezTo>
                  <a:pt x="1654020" y="1634982"/>
                  <a:pt x="1621192" y="1631700"/>
                  <a:pt x="1590553" y="1618573"/>
                </a:cubicBezTo>
                <a:cubicBezTo>
                  <a:pt x="1559913" y="1605446"/>
                  <a:pt x="1564290" y="1605446"/>
                  <a:pt x="1542404" y="1622949"/>
                </a:cubicBezTo>
                <a:cubicBezTo>
                  <a:pt x="1529273" y="1631700"/>
                  <a:pt x="1511765" y="1640452"/>
                  <a:pt x="1494256" y="1640452"/>
                </a:cubicBezTo>
                <a:lnTo>
                  <a:pt x="1452071" y="1643848"/>
                </a:lnTo>
                <a:lnTo>
                  <a:pt x="1451848" y="1644445"/>
                </a:lnTo>
                <a:lnTo>
                  <a:pt x="1450748" y="1643955"/>
                </a:lnTo>
                <a:lnTo>
                  <a:pt x="1416517" y="1646711"/>
                </a:lnTo>
                <a:lnTo>
                  <a:pt x="1414925" y="1647733"/>
                </a:lnTo>
                <a:lnTo>
                  <a:pt x="1413004" y="1646993"/>
                </a:lnTo>
                <a:lnTo>
                  <a:pt x="1412733" y="1647015"/>
                </a:lnTo>
                <a:lnTo>
                  <a:pt x="1336083" y="1652947"/>
                </a:lnTo>
                <a:lnTo>
                  <a:pt x="1331958" y="1656155"/>
                </a:lnTo>
                <a:lnTo>
                  <a:pt x="1328580" y="1653528"/>
                </a:lnTo>
                <a:lnTo>
                  <a:pt x="1327927" y="1653579"/>
                </a:lnTo>
                <a:cubicBezTo>
                  <a:pt x="1297287" y="1655767"/>
                  <a:pt x="1266647" y="1656860"/>
                  <a:pt x="1236008" y="1655767"/>
                </a:cubicBezTo>
                <a:lnTo>
                  <a:pt x="1217470" y="1653560"/>
                </a:lnTo>
                <a:lnTo>
                  <a:pt x="1218188" y="1657715"/>
                </a:lnTo>
                <a:cubicBezTo>
                  <a:pt x="1218188" y="1666287"/>
                  <a:pt x="1200408" y="1666287"/>
                  <a:pt x="1204853" y="1657715"/>
                </a:cubicBezTo>
                <a:lnTo>
                  <a:pt x="1203650" y="1651916"/>
                </a:lnTo>
                <a:lnTo>
                  <a:pt x="1144440" y="1644869"/>
                </a:lnTo>
                <a:lnTo>
                  <a:pt x="1143840" y="1657609"/>
                </a:lnTo>
                <a:cubicBezTo>
                  <a:pt x="1143840" y="1666287"/>
                  <a:pt x="1130346" y="1666287"/>
                  <a:pt x="1130346" y="1657609"/>
                </a:cubicBezTo>
                <a:lnTo>
                  <a:pt x="1128882" y="1643486"/>
                </a:lnTo>
                <a:lnTo>
                  <a:pt x="1119995" y="1642702"/>
                </a:lnTo>
                <a:lnTo>
                  <a:pt x="1121747" y="1648507"/>
                </a:lnTo>
                <a:cubicBezTo>
                  <a:pt x="1126113" y="1657185"/>
                  <a:pt x="1108650" y="1661524"/>
                  <a:pt x="1108650" y="1652846"/>
                </a:cubicBezTo>
                <a:lnTo>
                  <a:pt x="1105195" y="1641397"/>
                </a:lnTo>
                <a:lnTo>
                  <a:pt x="1093404" y="1640357"/>
                </a:lnTo>
                <a:lnTo>
                  <a:pt x="1094759" y="1652881"/>
                </a:lnTo>
                <a:cubicBezTo>
                  <a:pt x="1094759" y="1661524"/>
                  <a:pt x="1077298" y="1657203"/>
                  <a:pt x="1081662" y="1648559"/>
                </a:cubicBezTo>
                <a:lnTo>
                  <a:pt x="1079883" y="1639164"/>
                </a:lnTo>
                <a:lnTo>
                  <a:pt x="1069680" y="1638264"/>
                </a:lnTo>
                <a:lnTo>
                  <a:pt x="1044959" y="1640444"/>
                </a:lnTo>
                <a:lnTo>
                  <a:pt x="1043035" y="1644435"/>
                </a:lnTo>
                <a:cubicBezTo>
                  <a:pt x="1038801" y="1646630"/>
                  <a:pt x="1035626" y="1645532"/>
                  <a:pt x="1034039" y="1642789"/>
                </a:cubicBezTo>
                <a:lnTo>
                  <a:pt x="1034103" y="1641402"/>
                </a:lnTo>
                <a:lnTo>
                  <a:pt x="1021119" y="1642547"/>
                </a:lnTo>
                <a:lnTo>
                  <a:pt x="1021339" y="1644742"/>
                </a:lnTo>
                <a:cubicBezTo>
                  <a:pt x="1021339" y="1653587"/>
                  <a:pt x="1003559" y="1653587"/>
                  <a:pt x="1003559" y="1644742"/>
                </a:cubicBezTo>
                <a:lnTo>
                  <a:pt x="1003608" y="1644092"/>
                </a:lnTo>
                <a:lnTo>
                  <a:pt x="995269" y="1644827"/>
                </a:lnTo>
                <a:cubicBezTo>
                  <a:pt x="973384" y="1649203"/>
                  <a:pt x="947122" y="1653579"/>
                  <a:pt x="925236" y="1644827"/>
                </a:cubicBezTo>
                <a:lnTo>
                  <a:pt x="897876" y="1630323"/>
                </a:lnTo>
                <a:lnTo>
                  <a:pt x="888966" y="1640886"/>
                </a:lnTo>
                <a:cubicBezTo>
                  <a:pt x="882372" y="1640886"/>
                  <a:pt x="879075" y="1636469"/>
                  <a:pt x="879075" y="1632051"/>
                </a:cubicBezTo>
                <a:lnTo>
                  <a:pt x="887292" y="1624712"/>
                </a:lnTo>
                <a:lnTo>
                  <a:pt x="886050" y="1624054"/>
                </a:lnTo>
                <a:lnTo>
                  <a:pt x="885120" y="1624321"/>
                </a:lnTo>
                <a:lnTo>
                  <a:pt x="885040" y="1623518"/>
                </a:lnTo>
                <a:lnTo>
                  <a:pt x="853014" y="1606540"/>
                </a:lnTo>
                <a:lnTo>
                  <a:pt x="797846" y="1552411"/>
                </a:lnTo>
                <a:lnTo>
                  <a:pt x="797678" y="1552383"/>
                </a:lnTo>
                <a:lnTo>
                  <a:pt x="797514" y="1552085"/>
                </a:lnTo>
                <a:lnTo>
                  <a:pt x="793923" y="1548562"/>
                </a:lnTo>
                <a:lnTo>
                  <a:pt x="769782" y="1515653"/>
                </a:lnTo>
                <a:lnTo>
                  <a:pt x="767100" y="1518566"/>
                </a:lnTo>
                <a:cubicBezTo>
                  <a:pt x="764322" y="1519652"/>
                  <a:pt x="760989" y="1519652"/>
                  <a:pt x="758766" y="1517479"/>
                </a:cubicBezTo>
                <a:cubicBezTo>
                  <a:pt x="754321" y="1513135"/>
                  <a:pt x="754321" y="1504445"/>
                  <a:pt x="749876" y="1495756"/>
                </a:cubicBezTo>
                <a:lnTo>
                  <a:pt x="752591" y="1492218"/>
                </a:lnTo>
                <a:lnTo>
                  <a:pt x="745775" y="1482926"/>
                </a:lnTo>
                <a:lnTo>
                  <a:pt x="742872" y="1478955"/>
                </a:lnTo>
                <a:lnTo>
                  <a:pt x="740805" y="1482137"/>
                </a:lnTo>
                <a:cubicBezTo>
                  <a:pt x="736269" y="1482137"/>
                  <a:pt x="732867" y="1478896"/>
                  <a:pt x="731733" y="1475115"/>
                </a:cubicBezTo>
                <a:lnTo>
                  <a:pt x="734873" y="1468010"/>
                </a:lnTo>
                <a:lnTo>
                  <a:pt x="732564" y="1464851"/>
                </a:lnTo>
                <a:lnTo>
                  <a:pt x="731733" y="1464851"/>
                </a:lnTo>
                <a:lnTo>
                  <a:pt x="731733" y="1463786"/>
                </a:lnTo>
                <a:lnTo>
                  <a:pt x="722795" y="1452843"/>
                </a:lnTo>
                <a:cubicBezTo>
                  <a:pt x="720059" y="1450929"/>
                  <a:pt x="717597" y="1451339"/>
                  <a:pt x="714998" y="1455236"/>
                </a:cubicBezTo>
                <a:lnTo>
                  <a:pt x="712569" y="1461810"/>
                </a:lnTo>
                <a:lnTo>
                  <a:pt x="722889" y="1495631"/>
                </a:lnTo>
                <a:cubicBezTo>
                  <a:pt x="722889" y="1504362"/>
                  <a:pt x="709701" y="1504362"/>
                  <a:pt x="705304" y="1499996"/>
                </a:cubicBezTo>
                <a:lnTo>
                  <a:pt x="702708" y="1492262"/>
                </a:lnTo>
                <a:lnTo>
                  <a:pt x="695705" y="1518404"/>
                </a:lnTo>
                <a:lnTo>
                  <a:pt x="700664" y="1530911"/>
                </a:lnTo>
                <a:cubicBezTo>
                  <a:pt x="700664" y="1535290"/>
                  <a:pt x="697458" y="1538575"/>
                  <a:pt x="693719" y="1539122"/>
                </a:cubicBezTo>
                <a:lnTo>
                  <a:pt x="693675" y="1539087"/>
                </a:lnTo>
                <a:lnTo>
                  <a:pt x="692279" y="1565229"/>
                </a:lnTo>
                <a:lnTo>
                  <a:pt x="696298" y="1570772"/>
                </a:lnTo>
                <a:cubicBezTo>
                  <a:pt x="698481" y="1572988"/>
                  <a:pt x="697390" y="1577420"/>
                  <a:pt x="694661" y="1580189"/>
                </a:cubicBezTo>
                <a:lnTo>
                  <a:pt x="691398" y="1581735"/>
                </a:lnTo>
                <a:lnTo>
                  <a:pt x="690779" y="1593327"/>
                </a:lnTo>
                <a:lnTo>
                  <a:pt x="693508" y="1622572"/>
                </a:lnTo>
                <a:lnTo>
                  <a:pt x="723250" y="1653465"/>
                </a:lnTo>
                <a:cubicBezTo>
                  <a:pt x="727652" y="1657861"/>
                  <a:pt x="718848" y="1671049"/>
                  <a:pt x="710045" y="1662257"/>
                </a:cubicBezTo>
                <a:lnTo>
                  <a:pt x="695631" y="1645321"/>
                </a:lnTo>
                <a:lnTo>
                  <a:pt x="697627" y="1666706"/>
                </a:lnTo>
                <a:lnTo>
                  <a:pt x="701473" y="1684299"/>
                </a:lnTo>
                <a:lnTo>
                  <a:pt x="731223" y="1718619"/>
                </a:lnTo>
                <a:cubicBezTo>
                  <a:pt x="735589" y="1722998"/>
                  <a:pt x="726858" y="1736136"/>
                  <a:pt x="718126" y="1727378"/>
                </a:cubicBezTo>
                <a:lnTo>
                  <a:pt x="708275" y="1715415"/>
                </a:lnTo>
                <a:lnTo>
                  <a:pt x="712812" y="1736167"/>
                </a:lnTo>
                <a:lnTo>
                  <a:pt x="736306" y="1754658"/>
                </a:lnTo>
                <a:cubicBezTo>
                  <a:pt x="745114" y="1759068"/>
                  <a:pt x="736306" y="1767887"/>
                  <a:pt x="727498" y="1767887"/>
                </a:cubicBezTo>
                <a:lnTo>
                  <a:pt x="721820" y="1763418"/>
                </a:lnTo>
                <a:lnTo>
                  <a:pt x="738963" y="1802861"/>
                </a:lnTo>
                <a:lnTo>
                  <a:pt x="740153" y="1803804"/>
                </a:lnTo>
                <a:cubicBezTo>
                  <a:pt x="742909" y="1805987"/>
                  <a:pt x="745114" y="1808169"/>
                  <a:pt x="745114" y="1810352"/>
                </a:cubicBezTo>
                <a:lnTo>
                  <a:pt x="743057" y="1812281"/>
                </a:lnTo>
                <a:lnTo>
                  <a:pt x="750152" y="1828607"/>
                </a:lnTo>
                <a:cubicBezTo>
                  <a:pt x="767660" y="1859237"/>
                  <a:pt x="780792" y="1894242"/>
                  <a:pt x="807054" y="1916121"/>
                </a:cubicBezTo>
                <a:cubicBezTo>
                  <a:pt x="824563" y="1929248"/>
                  <a:pt x="850825" y="1946751"/>
                  <a:pt x="863957" y="1964254"/>
                </a:cubicBezTo>
                <a:cubicBezTo>
                  <a:pt x="890219" y="2000353"/>
                  <a:pt x="904171" y="2075834"/>
                  <a:pt x="885500" y="2127932"/>
                </a:cubicBezTo>
                <a:lnTo>
                  <a:pt x="874709" y="2142884"/>
                </a:lnTo>
                <a:lnTo>
                  <a:pt x="876082" y="2143403"/>
                </a:lnTo>
                <a:cubicBezTo>
                  <a:pt x="884814" y="2143403"/>
                  <a:pt x="880448" y="2156824"/>
                  <a:pt x="871717" y="2156824"/>
                </a:cubicBezTo>
                <a:lnTo>
                  <a:pt x="866162" y="2154727"/>
                </a:lnTo>
                <a:lnTo>
                  <a:pt x="855202" y="2169912"/>
                </a:lnTo>
                <a:cubicBezTo>
                  <a:pt x="846448" y="2174287"/>
                  <a:pt x="837694" y="2161160"/>
                  <a:pt x="846448" y="2156784"/>
                </a:cubicBezTo>
                <a:lnTo>
                  <a:pt x="851810" y="2149308"/>
                </a:lnTo>
                <a:lnTo>
                  <a:pt x="788770" y="2125507"/>
                </a:lnTo>
                <a:cubicBezTo>
                  <a:pt x="780039" y="2121033"/>
                  <a:pt x="784404" y="2107611"/>
                  <a:pt x="793135" y="2112085"/>
                </a:cubicBezTo>
                <a:lnTo>
                  <a:pt x="860317" y="2137450"/>
                </a:lnTo>
                <a:lnTo>
                  <a:pt x="866555" y="2128753"/>
                </a:lnTo>
                <a:cubicBezTo>
                  <a:pt x="880918" y="2093884"/>
                  <a:pt x="879276" y="2043016"/>
                  <a:pt x="872711" y="2016762"/>
                </a:cubicBezTo>
                <a:cubicBezTo>
                  <a:pt x="868334" y="1992696"/>
                  <a:pt x="857391" y="1977381"/>
                  <a:pt x="843713" y="1964801"/>
                </a:cubicBezTo>
                <a:lnTo>
                  <a:pt x="822317" y="1948051"/>
                </a:lnTo>
                <a:lnTo>
                  <a:pt x="821674" y="1951731"/>
                </a:lnTo>
                <a:cubicBezTo>
                  <a:pt x="818951" y="1954479"/>
                  <a:pt x="814594" y="1955578"/>
                  <a:pt x="810238" y="1951182"/>
                </a:cubicBezTo>
                <a:cubicBezTo>
                  <a:pt x="766674" y="1907220"/>
                  <a:pt x="705685" y="1894032"/>
                  <a:pt x="649052" y="1863259"/>
                </a:cubicBezTo>
                <a:cubicBezTo>
                  <a:pt x="640339" y="1863259"/>
                  <a:pt x="649052" y="1845674"/>
                  <a:pt x="657764" y="1850070"/>
                </a:cubicBezTo>
                <a:lnTo>
                  <a:pt x="743146" y="1889334"/>
                </a:lnTo>
                <a:lnTo>
                  <a:pt x="738087" y="1877164"/>
                </a:lnTo>
                <a:cubicBezTo>
                  <a:pt x="725195" y="1860126"/>
                  <a:pt x="698183" y="1843703"/>
                  <a:pt x="688360" y="1837134"/>
                </a:cubicBezTo>
                <a:cubicBezTo>
                  <a:pt x="670898" y="1823997"/>
                  <a:pt x="649070" y="1806479"/>
                  <a:pt x="627241" y="1793341"/>
                </a:cubicBezTo>
                <a:cubicBezTo>
                  <a:pt x="622876" y="1788962"/>
                  <a:pt x="627241" y="1775824"/>
                  <a:pt x="635973" y="1780203"/>
                </a:cubicBezTo>
                <a:cubicBezTo>
                  <a:pt x="662166" y="1797721"/>
                  <a:pt x="688360" y="1815238"/>
                  <a:pt x="710188" y="1832755"/>
                </a:cubicBezTo>
                <a:cubicBezTo>
                  <a:pt x="727651" y="1845893"/>
                  <a:pt x="762576" y="1867790"/>
                  <a:pt x="758210" y="1894066"/>
                </a:cubicBezTo>
                <a:lnTo>
                  <a:pt x="756057" y="1896225"/>
                </a:lnTo>
                <a:lnTo>
                  <a:pt x="785189" y="1911891"/>
                </a:lnTo>
                <a:lnTo>
                  <a:pt x="785497" y="1912138"/>
                </a:lnTo>
                <a:lnTo>
                  <a:pt x="746322" y="1859784"/>
                </a:lnTo>
                <a:lnTo>
                  <a:pt x="725607" y="1813587"/>
                </a:lnTo>
                <a:lnTo>
                  <a:pt x="723065" y="1810352"/>
                </a:lnTo>
                <a:cubicBezTo>
                  <a:pt x="718655" y="1805987"/>
                  <a:pt x="714246" y="1801621"/>
                  <a:pt x="709836" y="1801621"/>
                </a:cubicBezTo>
                <a:cubicBezTo>
                  <a:pt x="701016" y="1792890"/>
                  <a:pt x="692197" y="1784159"/>
                  <a:pt x="678968" y="1775427"/>
                </a:cubicBezTo>
                <a:cubicBezTo>
                  <a:pt x="665738" y="1757965"/>
                  <a:pt x="648100" y="1744868"/>
                  <a:pt x="630461" y="1731771"/>
                </a:cubicBezTo>
                <a:cubicBezTo>
                  <a:pt x="626051" y="1727405"/>
                  <a:pt x="634870" y="1718674"/>
                  <a:pt x="643690" y="1723040"/>
                </a:cubicBezTo>
                <a:cubicBezTo>
                  <a:pt x="661329" y="1740502"/>
                  <a:pt x="678968" y="1753599"/>
                  <a:pt x="701016" y="1771062"/>
                </a:cubicBezTo>
                <a:lnTo>
                  <a:pt x="710323" y="1778959"/>
                </a:lnTo>
                <a:lnTo>
                  <a:pt x="701193" y="1747183"/>
                </a:lnTo>
                <a:lnTo>
                  <a:pt x="697908" y="1744598"/>
                </a:lnTo>
                <a:cubicBezTo>
                  <a:pt x="671071" y="1718553"/>
                  <a:pt x="650427" y="1686307"/>
                  <a:pt x="617397" y="1666463"/>
                </a:cubicBezTo>
                <a:cubicBezTo>
                  <a:pt x="608589" y="1662053"/>
                  <a:pt x="617397" y="1648824"/>
                  <a:pt x="626205" y="1653234"/>
                </a:cubicBezTo>
                <a:cubicBezTo>
                  <a:pt x="648225" y="1666463"/>
                  <a:pt x="664740" y="1685204"/>
                  <a:pt x="681255" y="1703946"/>
                </a:cubicBezTo>
                <a:lnTo>
                  <a:pt x="692137" y="1715666"/>
                </a:lnTo>
                <a:lnTo>
                  <a:pt x="687137" y="1698263"/>
                </a:lnTo>
                <a:lnTo>
                  <a:pt x="685617" y="1687900"/>
                </a:lnTo>
                <a:lnTo>
                  <a:pt x="635180" y="1626653"/>
                </a:lnTo>
                <a:cubicBezTo>
                  <a:pt x="630814" y="1622274"/>
                  <a:pt x="639545" y="1609136"/>
                  <a:pt x="643911" y="1617895"/>
                </a:cubicBezTo>
                <a:lnTo>
                  <a:pt x="681752" y="1661549"/>
                </a:lnTo>
                <a:lnTo>
                  <a:pt x="675988" y="1622240"/>
                </a:lnTo>
                <a:lnTo>
                  <a:pt x="635216" y="1574334"/>
                </a:lnTo>
                <a:cubicBezTo>
                  <a:pt x="630814" y="1565541"/>
                  <a:pt x="639617" y="1556749"/>
                  <a:pt x="644019" y="1561145"/>
                </a:cubicBezTo>
                <a:lnTo>
                  <a:pt x="673824" y="1599972"/>
                </a:lnTo>
                <a:lnTo>
                  <a:pt x="674343" y="1567250"/>
                </a:lnTo>
                <a:lnTo>
                  <a:pt x="654279" y="1539196"/>
                </a:lnTo>
                <a:cubicBezTo>
                  <a:pt x="646094" y="1525346"/>
                  <a:pt x="639545" y="1510943"/>
                  <a:pt x="635180" y="1495432"/>
                </a:cubicBezTo>
                <a:cubicBezTo>
                  <a:pt x="630814" y="1486568"/>
                  <a:pt x="643911" y="1482136"/>
                  <a:pt x="648276" y="1491000"/>
                </a:cubicBezTo>
                <a:cubicBezTo>
                  <a:pt x="652642" y="1504295"/>
                  <a:pt x="659191" y="1517590"/>
                  <a:pt x="667376" y="1530886"/>
                </a:cubicBezTo>
                <a:lnTo>
                  <a:pt x="675503" y="1542093"/>
                </a:lnTo>
                <a:lnTo>
                  <a:pt x="680429" y="1521968"/>
                </a:lnTo>
                <a:lnTo>
                  <a:pt x="666471" y="1482191"/>
                </a:lnTo>
                <a:cubicBezTo>
                  <a:pt x="660060" y="1465222"/>
                  <a:pt x="653649" y="1447704"/>
                  <a:pt x="649375" y="1430187"/>
                </a:cubicBezTo>
                <a:cubicBezTo>
                  <a:pt x="645101" y="1421428"/>
                  <a:pt x="657923" y="1417049"/>
                  <a:pt x="662197" y="1425808"/>
                </a:cubicBezTo>
                <a:cubicBezTo>
                  <a:pt x="666471" y="1443325"/>
                  <a:pt x="672882" y="1460842"/>
                  <a:pt x="679828" y="1478359"/>
                </a:cubicBezTo>
                <a:lnTo>
                  <a:pt x="686800" y="1495945"/>
                </a:lnTo>
                <a:lnTo>
                  <a:pt x="693404" y="1468970"/>
                </a:lnTo>
                <a:lnTo>
                  <a:pt x="698385" y="1460134"/>
                </a:lnTo>
                <a:lnTo>
                  <a:pt x="692665" y="1443789"/>
                </a:lnTo>
                <a:cubicBezTo>
                  <a:pt x="685522" y="1426872"/>
                  <a:pt x="676729" y="1410501"/>
                  <a:pt x="670135" y="1395221"/>
                </a:cubicBezTo>
                <a:cubicBezTo>
                  <a:pt x="665739" y="1386490"/>
                  <a:pt x="683324" y="1382124"/>
                  <a:pt x="683324" y="1390855"/>
                </a:cubicBezTo>
                <a:cubicBezTo>
                  <a:pt x="689918" y="1408318"/>
                  <a:pt x="698710" y="1424689"/>
                  <a:pt x="706403" y="1441606"/>
                </a:cubicBezTo>
                <a:lnTo>
                  <a:pt x="707255" y="1444397"/>
                </a:lnTo>
                <a:lnTo>
                  <a:pt x="715135" y="1430418"/>
                </a:lnTo>
                <a:cubicBezTo>
                  <a:pt x="715135" y="1428230"/>
                  <a:pt x="717324" y="1427136"/>
                  <a:pt x="720059" y="1427136"/>
                </a:cubicBezTo>
                <a:lnTo>
                  <a:pt x="721807" y="1427835"/>
                </a:lnTo>
                <a:lnTo>
                  <a:pt x="718126" y="1417314"/>
                </a:lnTo>
                <a:cubicBezTo>
                  <a:pt x="718126" y="1408671"/>
                  <a:pt x="731733" y="1404349"/>
                  <a:pt x="736269" y="1412992"/>
                </a:cubicBezTo>
                <a:lnTo>
                  <a:pt x="745195" y="1455516"/>
                </a:lnTo>
                <a:lnTo>
                  <a:pt x="752354" y="1466130"/>
                </a:lnTo>
                <a:lnTo>
                  <a:pt x="749876" y="1447964"/>
                </a:lnTo>
                <a:cubicBezTo>
                  <a:pt x="749876" y="1439274"/>
                  <a:pt x="767656" y="1439274"/>
                  <a:pt x="763211" y="1447964"/>
                </a:cubicBezTo>
                <a:cubicBezTo>
                  <a:pt x="763211" y="1458826"/>
                  <a:pt x="765434" y="1469687"/>
                  <a:pt x="767656" y="1480549"/>
                </a:cubicBezTo>
                <a:lnTo>
                  <a:pt x="769070" y="1490912"/>
                </a:lnTo>
                <a:lnTo>
                  <a:pt x="784574" y="1513898"/>
                </a:lnTo>
                <a:lnTo>
                  <a:pt x="784449" y="1513093"/>
                </a:lnTo>
                <a:cubicBezTo>
                  <a:pt x="780039" y="1504361"/>
                  <a:pt x="797678" y="1504361"/>
                  <a:pt x="797678" y="1513093"/>
                </a:cubicBezTo>
                <a:lnTo>
                  <a:pt x="799134" y="1517416"/>
                </a:lnTo>
                <a:lnTo>
                  <a:pt x="800641" y="1527349"/>
                </a:lnTo>
                <a:lnTo>
                  <a:pt x="799491" y="1533676"/>
                </a:lnTo>
                <a:lnTo>
                  <a:pt x="805072" y="1539992"/>
                </a:lnTo>
                <a:lnTo>
                  <a:pt x="806498" y="1539287"/>
                </a:lnTo>
                <a:lnTo>
                  <a:pt x="799134" y="1517416"/>
                </a:lnTo>
                <a:lnTo>
                  <a:pt x="798230" y="1511455"/>
                </a:lnTo>
                <a:cubicBezTo>
                  <a:pt x="795473" y="1501087"/>
                  <a:pt x="791064" y="1491264"/>
                  <a:pt x="788859" y="1482533"/>
                </a:cubicBezTo>
                <a:cubicBezTo>
                  <a:pt x="788859" y="1469436"/>
                  <a:pt x="802088" y="1469436"/>
                  <a:pt x="806498" y="1478167"/>
                </a:cubicBezTo>
                <a:cubicBezTo>
                  <a:pt x="806498" y="1494539"/>
                  <a:pt x="813939" y="1513365"/>
                  <a:pt x="813939" y="1530965"/>
                </a:cubicBezTo>
                <a:lnTo>
                  <a:pt x="811118" y="1546834"/>
                </a:lnTo>
                <a:lnTo>
                  <a:pt x="831330" y="1569708"/>
                </a:lnTo>
                <a:lnTo>
                  <a:pt x="832568" y="1566451"/>
                </a:lnTo>
                <a:lnTo>
                  <a:pt x="835892" y="1564439"/>
                </a:lnTo>
                <a:lnTo>
                  <a:pt x="834462" y="1572267"/>
                </a:lnTo>
                <a:lnTo>
                  <a:pt x="840670" y="1577100"/>
                </a:lnTo>
                <a:lnTo>
                  <a:pt x="846034" y="1575270"/>
                </a:lnTo>
                <a:cubicBezTo>
                  <a:pt x="846034" y="1570860"/>
                  <a:pt x="846034" y="1570860"/>
                  <a:pt x="841725" y="1566451"/>
                </a:cubicBezTo>
                <a:cubicBezTo>
                  <a:pt x="840648" y="1564246"/>
                  <a:pt x="839032" y="1563419"/>
                  <a:pt x="837349" y="1563557"/>
                </a:cubicBezTo>
                <a:lnTo>
                  <a:pt x="835892" y="1564439"/>
                </a:lnTo>
                <a:lnTo>
                  <a:pt x="836002" y="1563832"/>
                </a:lnTo>
                <a:cubicBezTo>
                  <a:pt x="835800" y="1548536"/>
                  <a:pt x="827721" y="1534480"/>
                  <a:pt x="824489" y="1517944"/>
                </a:cubicBezTo>
                <a:cubicBezTo>
                  <a:pt x="824489" y="1509124"/>
                  <a:pt x="841725" y="1509124"/>
                  <a:pt x="841725" y="1517944"/>
                </a:cubicBezTo>
                <a:cubicBezTo>
                  <a:pt x="841725" y="1539992"/>
                  <a:pt x="854652" y="1562041"/>
                  <a:pt x="850343" y="1579680"/>
                </a:cubicBezTo>
                <a:lnTo>
                  <a:pt x="847269" y="1582236"/>
                </a:lnTo>
                <a:lnTo>
                  <a:pt x="877088" y="1605446"/>
                </a:lnTo>
                <a:lnTo>
                  <a:pt x="884410" y="1609161"/>
                </a:lnTo>
                <a:lnTo>
                  <a:pt x="880174" y="1587877"/>
                </a:lnTo>
                <a:cubicBezTo>
                  <a:pt x="875778" y="1574625"/>
                  <a:pt x="871382" y="1561373"/>
                  <a:pt x="866986" y="1552538"/>
                </a:cubicBezTo>
                <a:cubicBezTo>
                  <a:pt x="862589" y="1543704"/>
                  <a:pt x="875778" y="1539286"/>
                  <a:pt x="880174" y="1548121"/>
                </a:cubicBezTo>
                <a:cubicBezTo>
                  <a:pt x="882372" y="1554747"/>
                  <a:pt x="892263" y="1576834"/>
                  <a:pt x="897759" y="1597817"/>
                </a:cubicBezTo>
                <a:lnTo>
                  <a:pt x="900078" y="1617110"/>
                </a:lnTo>
                <a:lnTo>
                  <a:pt x="909868" y="1622078"/>
                </a:lnTo>
                <a:lnTo>
                  <a:pt x="932735" y="1627342"/>
                </a:lnTo>
                <a:lnTo>
                  <a:pt x="920873" y="1574740"/>
                </a:lnTo>
                <a:lnTo>
                  <a:pt x="922888" y="1569242"/>
                </a:lnTo>
                <a:lnTo>
                  <a:pt x="895712" y="1554832"/>
                </a:lnTo>
                <a:cubicBezTo>
                  <a:pt x="879964" y="1545058"/>
                  <a:pt x="864662" y="1534061"/>
                  <a:pt x="849880" y="1521767"/>
                </a:cubicBezTo>
                <a:cubicBezTo>
                  <a:pt x="801702" y="1478056"/>
                  <a:pt x="757904" y="1429973"/>
                  <a:pt x="718485" y="1373148"/>
                </a:cubicBezTo>
                <a:cubicBezTo>
                  <a:pt x="696586" y="1346921"/>
                  <a:pt x="696586" y="1316323"/>
                  <a:pt x="674687" y="1360035"/>
                </a:cubicBezTo>
                <a:cubicBezTo>
                  <a:pt x="661548" y="1390633"/>
                  <a:pt x="648408" y="1425602"/>
                  <a:pt x="639648" y="1456200"/>
                </a:cubicBezTo>
                <a:cubicBezTo>
                  <a:pt x="556432" y="1718469"/>
                  <a:pt x="587091" y="2028821"/>
                  <a:pt x="841120" y="2177440"/>
                </a:cubicBezTo>
                <a:cubicBezTo>
                  <a:pt x="807177" y="2159409"/>
                  <a:pt x="775491" y="2138851"/>
                  <a:pt x="746124" y="2116099"/>
                </a:cubicBezTo>
                <a:lnTo>
                  <a:pt x="708880" y="2081877"/>
                </a:lnTo>
                <a:lnTo>
                  <a:pt x="658810" y="2018234"/>
                </a:lnTo>
                <a:cubicBezTo>
                  <a:pt x="536449" y="1813542"/>
                  <a:pt x="571762" y="1528324"/>
                  <a:pt x="683447" y="1311952"/>
                </a:cubicBezTo>
                <a:cubicBezTo>
                  <a:pt x="683447" y="1307581"/>
                  <a:pt x="692206" y="1307581"/>
                  <a:pt x="696586" y="1311952"/>
                </a:cubicBezTo>
                <a:cubicBezTo>
                  <a:pt x="773233" y="1434344"/>
                  <a:pt x="876707" y="1553390"/>
                  <a:pt x="1018743" y="1590024"/>
                </a:cubicBezTo>
                <a:lnTo>
                  <a:pt x="1026739" y="1591341"/>
                </a:lnTo>
                <a:lnTo>
                  <a:pt x="1026101" y="1587378"/>
                </a:lnTo>
                <a:cubicBezTo>
                  <a:pt x="1026101" y="1578600"/>
                  <a:pt x="1038801" y="1574211"/>
                  <a:pt x="1043035" y="1582989"/>
                </a:cubicBezTo>
                <a:lnTo>
                  <a:pt x="1044239" y="1594224"/>
                </a:lnTo>
                <a:lnTo>
                  <a:pt x="1069077" y="1598317"/>
                </a:lnTo>
                <a:lnTo>
                  <a:pt x="1068567" y="1596701"/>
                </a:lnTo>
                <a:cubicBezTo>
                  <a:pt x="1064201" y="1588058"/>
                  <a:pt x="1077298" y="1583736"/>
                  <a:pt x="1081662" y="1592379"/>
                </a:cubicBezTo>
                <a:lnTo>
                  <a:pt x="1084315" y="1600549"/>
                </a:lnTo>
                <a:lnTo>
                  <a:pt x="1098676" y="1601177"/>
                </a:lnTo>
                <a:lnTo>
                  <a:pt x="1098828" y="1600775"/>
                </a:lnTo>
                <a:lnTo>
                  <a:pt x="1099854" y="1601229"/>
                </a:lnTo>
                <a:lnTo>
                  <a:pt x="1156945" y="1603726"/>
                </a:lnTo>
                <a:cubicBezTo>
                  <a:pt x="1238862" y="1602907"/>
                  <a:pt x="1334944" y="1587335"/>
                  <a:pt x="1384217" y="1534881"/>
                </a:cubicBezTo>
                <a:cubicBezTo>
                  <a:pt x="1414876" y="1504283"/>
                  <a:pt x="1441155" y="1447458"/>
                  <a:pt x="1493713" y="1443087"/>
                </a:cubicBezTo>
                <a:cubicBezTo>
                  <a:pt x="1511232" y="1443087"/>
                  <a:pt x="1537511" y="1473685"/>
                  <a:pt x="1555030" y="1486798"/>
                </a:cubicBezTo>
                <a:cubicBezTo>
                  <a:pt x="1594449" y="1513025"/>
                  <a:pt x="1633867" y="1534881"/>
                  <a:pt x="1677665" y="1547994"/>
                </a:cubicBezTo>
                <a:cubicBezTo>
                  <a:pt x="1697375" y="1554551"/>
                  <a:pt x="1717631" y="1559742"/>
                  <a:pt x="1738162" y="1563293"/>
                </a:cubicBezTo>
                <a:lnTo>
                  <a:pt x="1745749" y="1563960"/>
                </a:lnTo>
                <a:lnTo>
                  <a:pt x="1738888" y="1552383"/>
                </a:lnTo>
                <a:cubicBezTo>
                  <a:pt x="1738888" y="1548017"/>
                  <a:pt x="1738888" y="1539286"/>
                  <a:pt x="1743254" y="1539286"/>
                </a:cubicBezTo>
                <a:cubicBezTo>
                  <a:pt x="1760716" y="1539286"/>
                  <a:pt x="1773813" y="1539286"/>
                  <a:pt x="1786910" y="1543652"/>
                </a:cubicBezTo>
                <a:cubicBezTo>
                  <a:pt x="1795641" y="1548017"/>
                  <a:pt x="1791276" y="1561114"/>
                  <a:pt x="1782544" y="1561114"/>
                </a:cubicBezTo>
                <a:lnTo>
                  <a:pt x="1758534" y="1555112"/>
                </a:lnTo>
                <a:lnTo>
                  <a:pt x="1751985" y="1543652"/>
                </a:lnTo>
                <a:cubicBezTo>
                  <a:pt x="1751985" y="1548017"/>
                  <a:pt x="1751985" y="1552383"/>
                  <a:pt x="1747619" y="1552383"/>
                </a:cubicBezTo>
                <a:lnTo>
                  <a:pt x="1758534" y="1555112"/>
                </a:lnTo>
                <a:lnTo>
                  <a:pt x="1764534" y="1565612"/>
                </a:lnTo>
                <a:lnTo>
                  <a:pt x="1800301" y="1568757"/>
                </a:lnTo>
                <a:lnTo>
                  <a:pt x="1805165" y="1568287"/>
                </a:lnTo>
                <a:lnTo>
                  <a:pt x="1803022" y="1565481"/>
                </a:lnTo>
                <a:cubicBezTo>
                  <a:pt x="1803022" y="1561115"/>
                  <a:pt x="1805245" y="1556749"/>
                  <a:pt x="1809690" y="1556749"/>
                </a:cubicBezTo>
                <a:cubicBezTo>
                  <a:pt x="1816357" y="1556749"/>
                  <a:pt x="1819691" y="1561115"/>
                  <a:pt x="1819691" y="1565481"/>
                </a:cubicBezTo>
                <a:lnTo>
                  <a:pt x="1817887" y="1567056"/>
                </a:lnTo>
                <a:lnTo>
                  <a:pt x="1862439" y="1562747"/>
                </a:lnTo>
                <a:cubicBezTo>
                  <a:pt x="1882970" y="1558649"/>
                  <a:pt x="1903226" y="1552365"/>
                  <a:pt x="1922936" y="1543623"/>
                </a:cubicBezTo>
                <a:cubicBezTo>
                  <a:pt x="1943740" y="1532695"/>
                  <a:pt x="1966187" y="1518489"/>
                  <a:pt x="1987743" y="1501687"/>
                </a:cubicBezTo>
                <a:lnTo>
                  <a:pt x="1997343" y="1492405"/>
                </a:lnTo>
                <a:lnTo>
                  <a:pt x="1997254" y="1492024"/>
                </a:lnTo>
                <a:cubicBezTo>
                  <a:pt x="1995071" y="1487670"/>
                  <a:pt x="1998345" y="1484404"/>
                  <a:pt x="2002165" y="1483315"/>
                </a:cubicBezTo>
                <a:lnTo>
                  <a:pt x="2005118" y="1484886"/>
                </a:lnTo>
                <a:lnTo>
                  <a:pt x="2032808" y="1458109"/>
                </a:lnTo>
                <a:lnTo>
                  <a:pt x="2032575" y="1457133"/>
                </a:lnTo>
                <a:cubicBezTo>
                  <a:pt x="2032575" y="1452767"/>
                  <a:pt x="2035909" y="1449493"/>
                  <a:pt x="2039798" y="1448947"/>
                </a:cubicBezTo>
                <a:lnTo>
                  <a:pt x="2041177" y="1450017"/>
                </a:lnTo>
                <a:lnTo>
                  <a:pt x="2047213" y="1444179"/>
                </a:lnTo>
                <a:cubicBezTo>
                  <a:pt x="2055836" y="1433525"/>
                  <a:pt x="2063604" y="1422392"/>
                  <a:pt x="2070199" y="1410866"/>
                </a:cubicBezTo>
                <a:lnTo>
                  <a:pt x="2073661" y="1403125"/>
                </a:lnTo>
                <a:lnTo>
                  <a:pt x="2075239" y="1398676"/>
                </a:lnTo>
                <a:lnTo>
                  <a:pt x="2075642" y="1398698"/>
                </a:lnTo>
                <a:lnTo>
                  <a:pt x="2086153" y="1375197"/>
                </a:lnTo>
                <a:cubicBezTo>
                  <a:pt x="2094023" y="1350746"/>
                  <a:pt x="2095939" y="1325066"/>
                  <a:pt x="2089369" y="1298839"/>
                </a:cubicBezTo>
                <a:cubicBezTo>
                  <a:pt x="2067470" y="1215787"/>
                  <a:pt x="2010532" y="1154591"/>
                  <a:pt x="1971114" y="1084652"/>
                </a:cubicBezTo>
                <a:cubicBezTo>
                  <a:pt x="1966734" y="1080281"/>
                  <a:pt x="1971114" y="1075910"/>
                  <a:pt x="1975494" y="1071539"/>
                </a:cubicBezTo>
                <a:cubicBezTo>
                  <a:pt x="1993013" y="1058425"/>
                  <a:pt x="2012448" y="1047771"/>
                  <a:pt x="2032637" y="1038141"/>
                </a:cubicBezTo>
                <a:lnTo>
                  <a:pt x="2032927" y="1038012"/>
                </a:lnTo>
                <a:lnTo>
                  <a:pt x="2027734" y="1034461"/>
                </a:lnTo>
                <a:cubicBezTo>
                  <a:pt x="2027734" y="1031286"/>
                  <a:pt x="2030829" y="1028111"/>
                  <a:pt x="2037021" y="1028111"/>
                </a:cubicBezTo>
                <a:lnTo>
                  <a:pt x="2042535" y="1033766"/>
                </a:lnTo>
                <a:lnTo>
                  <a:pt x="2094297" y="1010889"/>
                </a:lnTo>
                <a:lnTo>
                  <a:pt x="2152204" y="981826"/>
                </a:lnTo>
                <a:lnTo>
                  <a:pt x="2151214" y="979366"/>
                </a:lnTo>
                <a:cubicBezTo>
                  <a:pt x="2149045" y="974977"/>
                  <a:pt x="2151214" y="971685"/>
                  <a:pt x="2154469" y="970588"/>
                </a:cubicBezTo>
                <a:lnTo>
                  <a:pt x="2162184" y="974056"/>
                </a:lnTo>
                <a:lnTo>
                  <a:pt x="2203245" y="940404"/>
                </a:lnTo>
                <a:cubicBezTo>
                  <a:pt x="2286462" y="844239"/>
                  <a:pt x="2290841" y="682506"/>
                  <a:pt x="2194485" y="590712"/>
                </a:cubicBezTo>
                <a:cubicBezTo>
                  <a:pt x="2111268" y="512031"/>
                  <a:pt x="1993013" y="468320"/>
                  <a:pt x="1874758" y="459578"/>
                </a:cubicBezTo>
                <a:cubicBezTo>
                  <a:pt x="1817820" y="455207"/>
                  <a:pt x="1760882" y="463949"/>
                  <a:pt x="1703944" y="481433"/>
                </a:cubicBezTo>
                <a:cubicBezTo>
                  <a:pt x="1651386" y="494547"/>
                  <a:pt x="1616348" y="525145"/>
                  <a:pt x="1572550" y="551372"/>
                </a:cubicBezTo>
                <a:cubicBezTo>
                  <a:pt x="1568170" y="555743"/>
                  <a:pt x="1559410" y="551372"/>
                  <a:pt x="1559410" y="542629"/>
                </a:cubicBezTo>
                <a:lnTo>
                  <a:pt x="1556308" y="508758"/>
                </a:lnTo>
                <a:lnTo>
                  <a:pt x="1550928" y="512174"/>
                </a:lnTo>
                <a:cubicBezTo>
                  <a:pt x="1542038" y="512174"/>
                  <a:pt x="1542038" y="499474"/>
                  <a:pt x="1550928" y="499474"/>
                </a:cubicBezTo>
                <a:lnTo>
                  <a:pt x="1555738" y="502528"/>
                </a:lnTo>
                <a:lnTo>
                  <a:pt x="1552097" y="462778"/>
                </a:lnTo>
                <a:lnTo>
                  <a:pt x="1550769" y="464549"/>
                </a:lnTo>
                <a:cubicBezTo>
                  <a:pt x="1546404" y="464549"/>
                  <a:pt x="1544221" y="460183"/>
                  <a:pt x="1544221" y="455817"/>
                </a:cubicBezTo>
                <a:lnTo>
                  <a:pt x="1550672" y="447216"/>
                </a:lnTo>
                <a:lnTo>
                  <a:pt x="1550103" y="441000"/>
                </a:lnTo>
                <a:cubicBezTo>
                  <a:pt x="1542986" y="407124"/>
                  <a:pt x="1530941" y="374340"/>
                  <a:pt x="1511232" y="345928"/>
                </a:cubicBezTo>
                <a:cubicBezTo>
                  <a:pt x="1471814" y="289103"/>
                  <a:pt x="1401736" y="258505"/>
                  <a:pt x="1327279" y="254134"/>
                </a:cubicBezTo>
                <a:cubicBezTo>
                  <a:pt x="1169606" y="245391"/>
                  <a:pt x="981275" y="297845"/>
                  <a:pt x="889299" y="433351"/>
                </a:cubicBezTo>
                <a:cubicBezTo>
                  <a:pt x="884919" y="437722"/>
                  <a:pt x="871779" y="433351"/>
                  <a:pt x="876159" y="424608"/>
                </a:cubicBezTo>
                <a:cubicBezTo>
                  <a:pt x="880539" y="424608"/>
                  <a:pt x="884919" y="428980"/>
                  <a:pt x="889299" y="428980"/>
                </a:cubicBezTo>
                <a:lnTo>
                  <a:pt x="898641" y="398264"/>
                </a:lnTo>
                <a:lnTo>
                  <a:pt x="919145" y="374238"/>
                </a:lnTo>
                <a:lnTo>
                  <a:pt x="938729" y="359401"/>
                </a:lnTo>
                <a:lnTo>
                  <a:pt x="920850" y="337549"/>
                </a:lnTo>
                <a:cubicBezTo>
                  <a:pt x="916563" y="328817"/>
                  <a:pt x="925136" y="320086"/>
                  <a:pt x="929422" y="324452"/>
                </a:cubicBezTo>
                <a:lnTo>
                  <a:pt x="948658" y="351880"/>
                </a:lnTo>
                <a:lnTo>
                  <a:pt x="994758" y="316955"/>
                </a:lnTo>
                <a:lnTo>
                  <a:pt x="969831" y="307006"/>
                </a:lnTo>
                <a:cubicBezTo>
                  <a:pt x="963308" y="301447"/>
                  <a:pt x="958009" y="294499"/>
                  <a:pt x="953474" y="286740"/>
                </a:cubicBezTo>
                <a:lnTo>
                  <a:pt x="943743" y="265965"/>
                </a:lnTo>
                <a:lnTo>
                  <a:pt x="945931" y="281491"/>
                </a:lnTo>
                <a:cubicBezTo>
                  <a:pt x="948679" y="290222"/>
                  <a:pt x="953075" y="297862"/>
                  <a:pt x="959669" y="302227"/>
                </a:cubicBezTo>
                <a:cubicBezTo>
                  <a:pt x="959669" y="306593"/>
                  <a:pt x="968462" y="306593"/>
                  <a:pt x="968462" y="306593"/>
                </a:cubicBezTo>
                <a:cubicBezTo>
                  <a:pt x="972858" y="310959"/>
                  <a:pt x="977254" y="315324"/>
                  <a:pt x="977254" y="319690"/>
                </a:cubicBezTo>
                <a:cubicBezTo>
                  <a:pt x="981650" y="328421"/>
                  <a:pt x="968462" y="332787"/>
                  <a:pt x="964066" y="324056"/>
                </a:cubicBezTo>
                <a:cubicBezTo>
                  <a:pt x="964066" y="319690"/>
                  <a:pt x="955273" y="319690"/>
                  <a:pt x="950877" y="315324"/>
                </a:cubicBezTo>
                <a:cubicBezTo>
                  <a:pt x="946481" y="315324"/>
                  <a:pt x="942085" y="306593"/>
                  <a:pt x="937689" y="302227"/>
                </a:cubicBezTo>
                <a:cubicBezTo>
                  <a:pt x="933293" y="289130"/>
                  <a:pt x="928896" y="276033"/>
                  <a:pt x="924500" y="258571"/>
                </a:cubicBezTo>
                <a:cubicBezTo>
                  <a:pt x="924500" y="254205"/>
                  <a:pt x="927797" y="250931"/>
                  <a:pt x="931644" y="249840"/>
                </a:cubicBezTo>
                <a:lnTo>
                  <a:pt x="937981" y="252489"/>
                </a:lnTo>
                <a:lnTo>
                  <a:pt x="920912" y="210654"/>
                </a:lnTo>
                <a:cubicBezTo>
                  <a:pt x="916563" y="201870"/>
                  <a:pt x="929609" y="193086"/>
                  <a:pt x="933957" y="201870"/>
                </a:cubicBezTo>
                <a:cubicBezTo>
                  <a:pt x="950263" y="228223"/>
                  <a:pt x="956786" y="271869"/>
                  <a:pt x="979207" y="293898"/>
                </a:cubicBezTo>
                <a:lnTo>
                  <a:pt x="999728" y="303476"/>
                </a:lnTo>
                <a:lnTo>
                  <a:pt x="955266" y="209453"/>
                </a:lnTo>
                <a:cubicBezTo>
                  <a:pt x="936654" y="176592"/>
                  <a:pt x="915853" y="144826"/>
                  <a:pt x="893956" y="114155"/>
                </a:cubicBezTo>
                <a:cubicBezTo>
                  <a:pt x="891766" y="111965"/>
                  <a:pt x="893956" y="108679"/>
                  <a:pt x="897240" y="107035"/>
                </a:cubicBezTo>
                <a:close/>
                <a:moveTo>
                  <a:pt x="608990" y="607"/>
                </a:moveTo>
                <a:cubicBezTo>
                  <a:pt x="705346" y="-3764"/>
                  <a:pt x="832361" y="13720"/>
                  <a:pt x="884919" y="109886"/>
                </a:cubicBezTo>
                <a:cubicBezTo>
                  <a:pt x="927622" y="182010"/>
                  <a:pt x="930907" y="268886"/>
                  <a:pt x="913251" y="350231"/>
                </a:cubicBezTo>
                <a:lnTo>
                  <a:pt x="898641" y="398264"/>
                </a:lnTo>
                <a:lnTo>
                  <a:pt x="876159" y="424608"/>
                </a:lnTo>
                <a:cubicBezTo>
                  <a:pt x="911198" y="324072"/>
                  <a:pt x="937477" y="162340"/>
                  <a:pt x="845500" y="83659"/>
                </a:cubicBezTo>
                <a:cubicBezTo>
                  <a:pt x="757904" y="4978"/>
                  <a:pt x="613370" y="-3764"/>
                  <a:pt x="503874" y="31205"/>
                </a:cubicBezTo>
                <a:cubicBezTo>
                  <a:pt x="381239" y="74917"/>
                  <a:pt x="271742" y="179824"/>
                  <a:pt x="219185" y="297845"/>
                </a:cubicBezTo>
                <a:cubicBezTo>
                  <a:pt x="188526" y="372155"/>
                  <a:pt x="175386" y="446464"/>
                  <a:pt x="201665" y="525145"/>
                </a:cubicBezTo>
                <a:cubicBezTo>
                  <a:pt x="219185" y="568856"/>
                  <a:pt x="245463" y="612568"/>
                  <a:pt x="241084" y="660651"/>
                </a:cubicBezTo>
                <a:cubicBezTo>
                  <a:pt x="241084" y="665022"/>
                  <a:pt x="236704" y="669393"/>
                  <a:pt x="232324" y="669393"/>
                </a:cubicBezTo>
                <a:cubicBezTo>
                  <a:pt x="92170" y="669393"/>
                  <a:pt x="8953" y="774301"/>
                  <a:pt x="17713" y="909806"/>
                </a:cubicBezTo>
                <a:cubicBezTo>
                  <a:pt x="18808" y="934940"/>
                  <a:pt x="23461" y="962260"/>
                  <a:pt x="31742" y="988760"/>
                </a:cubicBezTo>
                <a:lnTo>
                  <a:pt x="43755" y="1013610"/>
                </a:lnTo>
                <a:lnTo>
                  <a:pt x="48280" y="992409"/>
                </a:lnTo>
                <a:cubicBezTo>
                  <a:pt x="48280" y="983661"/>
                  <a:pt x="65822" y="988035"/>
                  <a:pt x="61436" y="996783"/>
                </a:cubicBezTo>
                <a:cubicBezTo>
                  <a:pt x="58147" y="1006625"/>
                  <a:pt x="56229" y="1016672"/>
                  <a:pt x="55552" y="1026701"/>
                </a:cubicBezTo>
                <a:lnTo>
                  <a:pt x="56219" y="1039394"/>
                </a:lnTo>
                <a:lnTo>
                  <a:pt x="67533" y="1062797"/>
                </a:lnTo>
                <a:lnTo>
                  <a:pt x="103644" y="1098978"/>
                </a:lnTo>
                <a:lnTo>
                  <a:pt x="107137" y="1095422"/>
                </a:lnTo>
                <a:cubicBezTo>
                  <a:pt x="110411" y="1095422"/>
                  <a:pt x="113685" y="1097644"/>
                  <a:pt x="113685" y="1102089"/>
                </a:cubicBezTo>
                <a:lnTo>
                  <a:pt x="114057" y="1106247"/>
                </a:lnTo>
                <a:lnTo>
                  <a:pt x="142988" y="1117461"/>
                </a:lnTo>
                <a:lnTo>
                  <a:pt x="144509" y="1111516"/>
                </a:lnTo>
                <a:lnTo>
                  <a:pt x="150999" y="1110107"/>
                </a:lnTo>
                <a:lnTo>
                  <a:pt x="152678" y="1104510"/>
                </a:lnTo>
                <a:cubicBezTo>
                  <a:pt x="155952" y="1102327"/>
                  <a:pt x="160318" y="1102327"/>
                  <a:pt x="162501" y="1106692"/>
                </a:cubicBezTo>
                <a:lnTo>
                  <a:pt x="170528" y="1124977"/>
                </a:lnTo>
                <a:lnTo>
                  <a:pt x="188958" y="1124466"/>
                </a:lnTo>
                <a:lnTo>
                  <a:pt x="188958" y="1111128"/>
                </a:lnTo>
                <a:cubicBezTo>
                  <a:pt x="184725" y="1102350"/>
                  <a:pt x="201658" y="1097961"/>
                  <a:pt x="201658" y="1106739"/>
                </a:cubicBezTo>
                <a:lnTo>
                  <a:pt x="204722" y="1124029"/>
                </a:lnTo>
                <a:lnTo>
                  <a:pt x="206045" y="1123993"/>
                </a:lnTo>
                <a:cubicBezTo>
                  <a:pt x="214805" y="1119622"/>
                  <a:pt x="219185" y="1137106"/>
                  <a:pt x="210425" y="1137106"/>
                </a:cubicBezTo>
                <a:lnTo>
                  <a:pt x="205822" y="1137417"/>
                </a:lnTo>
                <a:lnTo>
                  <a:pt x="202613" y="1157750"/>
                </a:lnTo>
                <a:lnTo>
                  <a:pt x="222595" y="1156984"/>
                </a:lnTo>
                <a:lnTo>
                  <a:pt x="227963" y="1157913"/>
                </a:lnTo>
                <a:lnTo>
                  <a:pt x="207687" y="1102683"/>
                </a:lnTo>
                <a:cubicBezTo>
                  <a:pt x="196190" y="1050776"/>
                  <a:pt x="197285" y="995044"/>
                  <a:pt x="206045" y="940404"/>
                </a:cubicBezTo>
                <a:cubicBezTo>
                  <a:pt x="206045" y="936033"/>
                  <a:pt x="210425" y="934940"/>
                  <a:pt x="214257" y="936033"/>
                </a:cubicBezTo>
                <a:cubicBezTo>
                  <a:pt x="218090" y="937126"/>
                  <a:pt x="221374" y="940404"/>
                  <a:pt x="219185" y="944776"/>
                </a:cubicBezTo>
                <a:cubicBezTo>
                  <a:pt x="210972" y="1002147"/>
                  <a:pt x="213231" y="1061362"/>
                  <a:pt x="228269" y="1114354"/>
                </a:cubicBezTo>
                <a:lnTo>
                  <a:pt x="247105" y="1163539"/>
                </a:lnTo>
                <a:lnTo>
                  <a:pt x="258774" y="1171746"/>
                </a:lnTo>
                <a:cubicBezTo>
                  <a:pt x="271929" y="1184869"/>
                  <a:pt x="280700" y="1200178"/>
                  <a:pt x="288374" y="1216581"/>
                </a:cubicBezTo>
                <a:lnTo>
                  <a:pt x="292376" y="1225514"/>
                </a:lnTo>
                <a:lnTo>
                  <a:pt x="314035" y="1246590"/>
                </a:lnTo>
                <a:cubicBezTo>
                  <a:pt x="342641" y="1268240"/>
                  <a:pt x="377954" y="1283539"/>
                  <a:pt x="420657" y="1290096"/>
                </a:cubicBezTo>
                <a:cubicBezTo>
                  <a:pt x="442556" y="1294467"/>
                  <a:pt x="481975" y="1290096"/>
                  <a:pt x="495115" y="1311952"/>
                </a:cubicBezTo>
                <a:cubicBezTo>
                  <a:pt x="512634" y="1342550"/>
                  <a:pt x="495115" y="1399375"/>
                  <a:pt x="490735" y="1429973"/>
                </a:cubicBezTo>
                <a:cubicBezTo>
                  <a:pt x="454601" y="1652902"/>
                  <a:pt x="517013" y="1880748"/>
                  <a:pt x="665038" y="2041593"/>
                </a:cubicBezTo>
                <a:lnTo>
                  <a:pt x="708880" y="2081877"/>
                </a:lnTo>
                <a:lnTo>
                  <a:pt x="733507" y="2113179"/>
                </a:lnTo>
                <a:cubicBezTo>
                  <a:pt x="763036" y="2142129"/>
                  <a:pt x="797322" y="2168151"/>
                  <a:pt x="836740" y="2190553"/>
                </a:cubicBezTo>
                <a:cubicBezTo>
                  <a:pt x="587091" y="2059419"/>
                  <a:pt x="433797" y="1766552"/>
                  <a:pt x="464456" y="1491169"/>
                </a:cubicBezTo>
                <a:cubicBezTo>
                  <a:pt x="468836" y="1467128"/>
                  <a:pt x="473216" y="1444179"/>
                  <a:pt x="476500" y="1421231"/>
                </a:cubicBezTo>
                <a:lnTo>
                  <a:pt x="479812" y="1378924"/>
                </a:lnTo>
                <a:lnTo>
                  <a:pt x="473651" y="1373789"/>
                </a:lnTo>
                <a:cubicBezTo>
                  <a:pt x="469285" y="1360692"/>
                  <a:pt x="464920" y="1343230"/>
                  <a:pt x="460554" y="1330133"/>
                </a:cubicBezTo>
                <a:cubicBezTo>
                  <a:pt x="456188" y="1321402"/>
                  <a:pt x="469285" y="1317036"/>
                  <a:pt x="473651" y="1325767"/>
                </a:cubicBezTo>
                <a:lnTo>
                  <a:pt x="481671" y="1355175"/>
                </a:lnTo>
                <a:lnTo>
                  <a:pt x="481975" y="1351292"/>
                </a:lnTo>
                <a:cubicBezTo>
                  <a:pt x="486355" y="1316323"/>
                  <a:pt x="464456" y="1311952"/>
                  <a:pt x="429417" y="1307581"/>
                </a:cubicBezTo>
                <a:cubicBezTo>
                  <a:pt x="411350" y="1304303"/>
                  <a:pt x="392051" y="1299795"/>
                  <a:pt x="372907" y="1293366"/>
                </a:cubicBezTo>
                <a:lnTo>
                  <a:pt x="365525" y="1289948"/>
                </a:lnTo>
                <a:lnTo>
                  <a:pt x="373497" y="1315383"/>
                </a:lnTo>
                <a:cubicBezTo>
                  <a:pt x="374844" y="1320620"/>
                  <a:pt x="375786" y="1325994"/>
                  <a:pt x="375853" y="1331437"/>
                </a:cubicBezTo>
                <a:lnTo>
                  <a:pt x="375028" y="1336132"/>
                </a:lnTo>
                <a:lnTo>
                  <a:pt x="376628" y="1337414"/>
                </a:lnTo>
                <a:lnTo>
                  <a:pt x="395678" y="1346030"/>
                </a:lnTo>
                <a:lnTo>
                  <a:pt x="386338" y="1307978"/>
                </a:lnTo>
                <a:cubicBezTo>
                  <a:pt x="386338" y="1299200"/>
                  <a:pt x="399265" y="1294811"/>
                  <a:pt x="399265" y="1303589"/>
                </a:cubicBezTo>
                <a:cubicBezTo>
                  <a:pt x="403574" y="1312367"/>
                  <a:pt x="405729" y="1321145"/>
                  <a:pt x="407883" y="1329923"/>
                </a:cubicBezTo>
                <a:lnTo>
                  <a:pt x="416190" y="1355306"/>
                </a:lnTo>
                <a:lnTo>
                  <a:pt x="464883" y="1377328"/>
                </a:lnTo>
                <a:cubicBezTo>
                  <a:pt x="473653" y="1381702"/>
                  <a:pt x="473653" y="1394824"/>
                  <a:pt x="460497" y="1394824"/>
                </a:cubicBezTo>
                <a:cubicBezTo>
                  <a:pt x="436378" y="1383889"/>
                  <a:pt x="406777" y="1372954"/>
                  <a:pt x="379369" y="1358191"/>
                </a:cubicBezTo>
                <a:lnTo>
                  <a:pt x="367548" y="1350366"/>
                </a:lnTo>
                <a:lnTo>
                  <a:pt x="363263" y="1352314"/>
                </a:lnTo>
                <a:lnTo>
                  <a:pt x="360948" y="1345996"/>
                </a:lnTo>
                <a:lnTo>
                  <a:pt x="340861" y="1332699"/>
                </a:lnTo>
                <a:cubicBezTo>
                  <a:pt x="329212" y="1322925"/>
                  <a:pt x="319071" y="1311717"/>
                  <a:pt x="311397" y="1298595"/>
                </a:cubicBezTo>
                <a:cubicBezTo>
                  <a:pt x="303723" y="1285472"/>
                  <a:pt x="297419" y="1270710"/>
                  <a:pt x="291115" y="1256016"/>
                </a:cubicBezTo>
                <a:lnTo>
                  <a:pt x="283541" y="1240268"/>
                </a:lnTo>
                <a:lnTo>
                  <a:pt x="237431" y="1180236"/>
                </a:lnTo>
                <a:lnTo>
                  <a:pt x="222424" y="1173788"/>
                </a:lnTo>
                <a:cubicBezTo>
                  <a:pt x="214989" y="1171951"/>
                  <a:pt x="206699" y="1171200"/>
                  <a:pt x="197380" y="1171746"/>
                </a:cubicBezTo>
                <a:cubicBezTo>
                  <a:pt x="144757" y="1176120"/>
                  <a:pt x="100904" y="1171746"/>
                  <a:pt x="70207" y="1128006"/>
                </a:cubicBezTo>
                <a:cubicBezTo>
                  <a:pt x="57051" y="1108322"/>
                  <a:pt x="47184" y="1086452"/>
                  <a:pt x="42799" y="1063488"/>
                </a:cubicBezTo>
                <a:lnTo>
                  <a:pt x="41765" y="1046924"/>
                </a:lnTo>
                <a:lnTo>
                  <a:pt x="10869" y="976671"/>
                </a:lnTo>
                <a:cubicBezTo>
                  <a:pt x="2657" y="945322"/>
                  <a:pt x="-902" y="913085"/>
                  <a:pt x="193" y="883579"/>
                </a:cubicBezTo>
                <a:cubicBezTo>
                  <a:pt x="4573" y="809270"/>
                  <a:pt x="30852" y="743702"/>
                  <a:pt x="87790" y="695620"/>
                </a:cubicBezTo>
                <a:cubicBezTo>
                  <a:pt x="114069" y="673764"/>
                  <a:pt x="149107" y="665022"/>
                  <a:pt x="184146" y="656279"/>
                </a:cubicBezTo>
                <a:cubicBezTo>
                  <a:pt x="214805" y="651908"/>
                  <a:pt x="236704" y="660651"/>
                  <a:pt x="223564" y="612568"/>
                </a:cubicBezTo>
                <a:cubicBezTo>
                  <a:pt x="210425" y="577599"/>
                  <a:pt x="192906" y="547001"/>
                  <a:pt x="184146" y="512031"/>
                </a:cubicBezTo>
                <a:cubicBezTo>
                  <a:pt x="118449" y="267247"/>
                  <a:pt x="372479" y="9349"/>
                  <a:pt x="608990" y="6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5" name="Freeform 1518"/>
          <p:cNvSpPr>
            <a:spLocks noEditPoints="1"/>
          </p:cNvSpPr>
          <p:nvPr/>
        </p:nvSpPr>
        <p:spPr bwMode="auto">
          <a:xfrm>
            <a:off x="5730854" y="2158892"/>
            <a:ext cx="2107126" cy="2510409"/>
          </a:xfrm>
          <a:custGeom>
            <a:avLst/>
            <a:gdLst>
              <a:gd name="T0" fmla="*/ 430 w 704"/>
              <a:gd name="T1" fmla="*/ 588 h 842"/>
              <a:gd name="T2" fmla="*/ 414 w 704"/>
              <a:gd name="T3" fmla="*/ 341 h 842"/>
              <a:gd name="T4" fmla="*/ 263 w 704"/>
              <a:gd name="T5" fmla="*/ 145 h 842"/>
              <a:gd name="T6" fmla="*/ 115 w 704"/>
              <a:gd name="T7" fmla="*/ 0 h 842"/>
              <a:gd name="T8" fmla="*/ 23 w 704"/>
              <a:gd name="T9" fmla="*/ 206 h 842"/>
              <a:gd name="T10" fmla="*/ 126 w 704"/>
              <a:gd name="T11" fmla="*/ 416 h 842"/>
              <a:gd name="T12" fmla="*/ 337 w 704"/>
              <a:gd name="T13" fmla="*/ 802 h 842"/>
              <a:gd name="T14" fmla="*/ 401 w 704"/>
              <a:gd name="T15" fmla="*/ 808 h 842"/>
              <a:gd name="T16" fmla="*/ 635 w 704"/>
              <a:gd name="T17" fmla="*/ 799 h 842"/>
              <a:gd name="T18" fmla="*/ 685 w 704"/>
              <a:gd name="T19" fmla="*/ 753 h 842"/>
              <a:gd name="T20" fmla="*/ 577 w 704"/>
              <a:gd name="T21" fmla="*/ 719 h 842"/>
              <a:gd name="T22" fmla="*/ 562 w 704"/>
              <a:gd name="T23" fmla="*/ 714 h 842"/>
              <a:gd name="T24" fmla="*/ 517 w 704"/>
              <a:gd name="T25" fmla="*/ 684 h 842"/>
              <a:gd name="T26" fmla="*/ 527 w 704"/>
              <a:gd name="T27" fmla="*/ 680 h 842"/>
              <a:gd name="T28" fmla="*/ 509 w 704"/>
              <a:gd name="T29" fmla="*/ 668 h 842"/>
              <a:gd name="T30" fmla="*/ 502 w 704"/>
              <a:gd name="T31" fmla="*/ 684 h 842"/>
              <a:gd name="T32" fmla="*/ 457 w 704"/>
              <a:gd name="T33" fmla="*/ 629 h 842"/>
              <a:gd name="T34" fmla="*/ 347 w 704"/>
              <a:gd name="T35" fmla="*/ 563 h 842"/>
              <a:gd name="T36" fmla="*/ 355 w 704"/>
              <a:gd name="T37" fmla="*/ 576 h 842"/>
              <a:gd name="T38" fmla="*/ 364 w 704"/>
              <a:gd name="T39" fmla="*/ 557 h 842"/>
              <a:gd name="T40" fmla="*/ 309 w 704"/>
              <a:gd name="T41" fmla="*/ 521 h 842"/>
              <a:gd name="T42" fmla="*/ 344 w 704"/>
              <a:gd name="T43" fmla="*/ 524 h 842"/>
              <a:gd name="T44" fmla="*/ 340 w 704"/>
              <a:gd name="T45" fmla="*/ 510 h 842"/>
              <a:gd name="T46" fmla="*/ 305 w 704"/>
              <a:gd name="T47" fmla="*/ 490 h 842"/>
              <a:gd name="T48" fmla="*/ 319 w 704"/>
              <a:gd name="T49" fmla="*/ 468 h 842"/>
              <a:gd name="T50" fmla="*/ 311 w 704"/>
              <a:gd name="T51" fmla="*/ 450 h 842"/>
              <a:gd name="T52" fmla="*/ 254 w 704"/>
              <a:gd name="T53" fmla="*/ 373 h 842"/>
              <a:gd name="T54" fmla="*/ 242 w 704"/>
              <a:gd name="T55" fmla="*/ 395 h 842"/>
              <a:gd name="T56" fmla="*/ 202 w 704"/>
              <a:gd name="T57" fmla="*/ 330 h 842"/>
              <a:gd name="T58" fmla="*/ 271 w 704"/>
              <a:gd name="T59" fmla="*/ 320 h 842"/>
              <a:gd name="T60" fmla="*/ 368 w 704"/>
              <a:gd name="T61" fmla="*/ 342 h 842"/>
              <a:gd name="T62" fmla="*/ 373 w 704"/>
              <a:gd name="T63" fmla="*/ 337 h 842"/>
              <a:gd name="T64" fmla="*/ 311 w 704"/>
              <a:gd name="T65" fmla="*/ 261 h 842"/>
              <a:gd name="T66" fmla="*/ 404 w 704"/>
              <a:gd name="T67" fmla="*/ 311 h 842"/>
              <a:gd name="T68" fmla="*/ 393 w 704"/>
              <a:gd name="T69" fmla="*/ 298 h 842"/>
              <a:gd name="T70" fmla="*/ 344 w 704"/>
              <a:gd name="T71" fmla="*/ 254 h 842"/>
              <a:gd name="T72" fmla="*/ 228 w 704"/>
              <a:gd name="T73" fmla="*/ 184 h 842"/>
              <a:gd name="T74" fmla="*/ 282 w 704"/>
              <a:gd name="T75" fmla="*/ 185 h 842"/>
              <a:gd name="T76" fmla="*/ 229 w 704"/>
              <a:gd name="T77" fmla="*/ 159 h 842"/>
              <a:gd name="T78" fmla="*/ 261 w 704"/>
              <a:gd name="T79" fmla="*/ 160 h 842"/>
              <a:gd name="T80" fmla="*/ 145 w 704"/>
              <a:gd name="T81" fmla="*/ 71 h 842"/>
              <a:gd name="T82" fmla="*/ 230 w 704"/>
              <a:gd name="T83" fmla="*/ 119 h 842"/>
              <a:gd name="T84" fmla="*/ 154 w 704"/>
              <a:gd name="T85" fmla="*/ 44 h 842"/>
              <a:gd name="T86" fmla="*/ 129 w 704"/>
              <a:gd name="T87" fmla="*/ 29 h 842"/>
              <a:gd name="T88" fmla="*/ 179 w 704"/>
              <a:gd name="T89" fmla="*/ 87 h 842"/>
              <a:gd name="T90" fmla="*/ 141 w 704"/>
              <a:gd name="T91" fmla="*/ 46 h 842"/>
              <a:gd name="T92" fmla="*/ 64 w 704"/>
              <a:gd name="T93" fmla="*/ 376 h 842"/>
              <a:gd name="T94" fmla="*/ 65 w 704"/>
              <a:gd name="T95" fmla="*/ 367 h 842"/>
              <a:gd name="T96" fmla="*/ 153 w 704"/>
              <a:gd name="T97" fmla="*/ 492 h 842"/>
              <a:gd name="T98" fmla="*/ 111 w 704"/>
              <a:gd name="T99" fmla="*/ 350 h 842"/>
              <a:gd name="T100" fmla="*/ 61 w 704"/>
              <a:gd name="T101" fmla="*/ 105 h 842"/>
              <a:gd name="T102" fmla="*/ 210 w 704"/>
              <a:gd name="T103" fmla="*/ 394 h 842"/>
              <a:gd name="T104" fmla="*/ 447 w 704"/>
              <a:gd name="T105" fmla="*/ 752 h 842"/>
              <a:gd name="T106" fmla="*/ 364 w 704"/>
              <a:gd name="T107" fmla="*/ 781 h 842"/>
              <a:gd name="T108" fmla="*/ 461 w 704"/>
              <a:gd name="T109" fmla="*/ 778 h 842"/>
              <a:gd name="T110" fmla="*/ 470 w 704"/>
              <a:gd name="T111" fmla="*/ 755 h 842"/>
              <a:gd name="T112" fmla="*/ 605 w 704"/>
              <a:gd name="T113" fmla="*/ 789 h 842"/>
              <a:gd name="T114" fmla="*/ 542 w 704"/>
              <a:gd name="T115" fmla="*/ 756 h 842"/>
              <a:gd name="T116" fmla="*/ 591 w 704"/>
              <a:gd name="T117" fmla="*/ 74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4" h="842">
                <a:moveTo>
                  <a:pt x="685" y="753"/>
                </a:moveTo>
                <a:cubicBezTo>
                  <a:pt x="662" y="746"/>
                  <a:pt x="646" y="736"/>
                  <a:pt x="627" y="726"/>
                </a:cubicBezTo>
                <a:cubicBezTo>
                  <a:pt x="614" y="720"/>
                  <a:pt x="601" y="716"/>
                  <a:pt x="588" y="708"/>
                </a:cubicBezTo>
                <a:cubicBezTo>
                  <a:pt x="568" y="697"/>
                  <a:pt x="552" y="684"/>
                  <a:pt x="533" y="676"/>
                </a:cubicBezTo>
                <a:cubicBezTo>
                  <a:pt x="525" y="672"/>
                  <a:pt x="521" y="664"/>
                  <a:pt x="513" y="658"/>
                </a:cubicBezTo>
                <a:cubicBezTo>
                  <a:pt x="485" y="637"/>
                  <a:pt x="451" y="614"/>
                  <a:pt x="430" y="593"/>
                </a:cubicBezTo>
                <a:cubicBezTo>
                  <a:pt x="428" y="591"/>
                  <a:pt x="432" y="589"/>
                  <a:pt x="430" y="588"/>
                </a:cubicBezTo>
                <a:cubicBezTo>
                  <a:pt x="428" y="589"/>
                  <a:pt x="424" y="587"/>
                  <a:pt x="421" y="584"/>
                </a:cubicBezTo>
                <a:cubicBezTo>
                  <a:pt x="388" y="549"/>
                  <a:pt x="371" y="522"/>
                  <a:pt x="343" y="488"/>
                </a:cubicBezTo>
                <a:cubicBezTo>
                  <a:pt x="328" y="461"/>
                  <a:pt x="315" y="436"/>
                  <a:pt x="301" y="408"/>
                </a:cubicBezTo>
                <a:cubicBezTo>
                  <a:pt x="305" y="401"/>
                  <a:pt x="299" y="396"/>
                  <a:pt x="299" y="390"/>
                </a:cubicBezTo>
                <a:cubicBezTo>
                  <a:pt x="301" y="389"/>
                  <a:pt x="304" y="386"/>
                  <a:pt x="304" y="383"/>
                </a:cubicBezTo>
                <a:cubicBezTo>
                  <a:pt x="304" y="380"/>
                  <a:pt x="295" y="378"/>
                  <a:pt x="296" y="374"/>
                </a:cubicBezTo>
                <a:cubicBezTo>
                  <a:pt x="335" y="361"/>
                  <a:pt x="375" y="350"/>
                  <a:pt x="414" y="341"/>
                </a:cubicBezTo>
                <a:cubicBezTo>
                  <a:pt x="416" y="339"/>
                  <a:pt x="418" y="336"/>
                  <a:pt x="420" y="333"/>
                </a:cubicBezTo>
                <a:cubicBezTo>
                  <a:pt x="426" y="337"/>
                  <a:pt x="430" y="330"/>
                  <a:pt x="435" y="327"/>
                </a:cubicBezTo>
                <a:cubicBezTo>
                  <a:pt x="433" y="325"/>
                  <a:pt x="431" y="322"/>
                  <a:pt x="432" y="319"/>
                </a:cubicBezTo>
                <a:cubicBezTo>
                  <a:pt x="394" y="292"/>
                  <a:pt x="365" y="259"/>
                  <a:pt x="324" y="222"/>
                </a:cubicBezTo>
                <a:cubicBezTo>
                  <a:pt x="327" y="220"/>
                  <a:pt x="324" y="218"/>
                  <a:pt x="325" y="216"/>
                </a:cubicBezTo>
                <a:cubicBezTo>
                  <a:pt x="314" y="210"/>
                  <a:pt x="307" y="200"/>
                  <a:pt x="298" y="197"/>
                </a:cubicBezTo>
                <a:cubicBezTo>
                  <a:pt x="291" y="173"/>
                  <a:pt x="270" y="166"/>
                  <a:pt x="263" y="145"/>
                </a:cubicBezTo>
                <a:cubicBezTo>
                  <a:pt x="252" y="140"/>
                  <a:pt x="251" y="119"/>
                  <a:pt x="239" y="115"/>
                </a:cubicBezTo>
                <a:cubicBezTo>
                  <a:pt x="239" y="109"/>
                  <a:pt x="238" y="103"/>
                  <a:pt x="231" y="99"/>
                </a:cubicBezTo>
                <a:cubicBezTo>
                  <a:pt x="242" y="92"/>
                  <a:pt x="217" y="85"/>
                  <a:pt x="220" y="76"/>
                </a:cubicBezTo>
                <a:cubicBezTo>
                  <a:pt x="223" y="72"/>
                  <a:pt x="227" y="74"/>
                  <a:pt x="229" y="68"/>
                </a:cubicBezTo>
                <a:cubicBezTo>
                  <a:pt x="226" y="67"/>
                  <a:pt x="223" y="65"/>
                  <a:pt x="227" y="62"/>
                </a:cubicBezTo>
                <a:cubicBezTo>
                  <a:pt x="192" y="47"/>
                  <a:pt x="150" y="29"/>
                  <a:pt x="118" y="9"/>
                </a:cubicBezTo>
                <a:cubicBezTo>
                  <a:pt x="116" y="6"/>
                  <a:pt x="119" y="2"/>
                  <a:pt x="115" y="0"/>
                </a:cubicBezTo>
                <a:cubicBezTo>
                  <a:pt x="98" y="6"/>
                  <a:pt x="98" y="30"/>
                  <a:pt x="86" y="44"/>
                </a:cubicBezTo>
                <a:cubicBezTo>
                  <a:pt x="84" y="46"/>
                  <a:pt x="80" y="46"/>
                  <a:pt x="79" y="49"/>
                </a:cubicBezTo>
                <a:cubicBezTo>
                  <a:pt x="72" y="59"/>
                  <a:pt x="71" y="71"/>
                  <a:pt x="67" y="80"/>
                </a:cubicBezTo>
                <a:cubicBezTo>
                  <a:pt x="62" y="89"/>
                  <a:pt x="53" y="96"/>
                  <a:pt x="49" y="106"/>
                </a:cubicBezTo>
                <a:cubicBezTo>
                  <a:pt x="44" y="119"/>
                  <a:pt x="42" y="138"/>
                  <a:pt x="40" y="148"/>
                </a:cubicBezTo>
                <a:cubicBezTo>
                  <a:pt x="37" y="161"/>
                  <a:pt x="29" y="170"/>
                  <a:pt x="25" y="182"/>
                </a:cubicBezTo>
                <a:cubicBezTo>
                  <a:pt x="23" y="189"/>
                  <a:pt x="25" y="199"/>
                  <a:pt x="23" y="206"/>
                </a:cubicBezTo>
                <a:cubicBezTo>
                  <a:pt x="20" y="222"/>
                  <a:pt x="13" y="236"/>
                  <a:pt x="13" y="251"/>
                </a:cubicBezTo>
                <a:cubicBezTo>
                  <a:pt x="2" y="284"/>
                  <a:pt x="7" y="315"/>
                  <a:pt x="0" y="347"/>
                </a:cubicBezTo>
                <a:cubicBezTo>
                  <a:pt x="4" y="351"/>
                  <a:pt x="1" y="360"/>
                  <a:pt x="3" y="367"/>
                </a:cubicBezTo>
                <a:cubicBezTo>
                  <a:pt x="1" y="369"/>
                  <a:pt x="0" y="371"/>
                  <a:pt x="0" y="373"/>
                </a:cubicBezTo>
                <a:cubicBezTo>
                  <a:pt x="6" y="378"/>
                  <a:pt x="10" y="377"/>
                  <a:pt x="11" y="382"/>
                </a:cubicBezTo>
                <a:cubicBezTo>
                  <a:pt x="37" y="384"/>
                  <a:pt x="83" y="410"/>
                  <a:pt x="104" y="424"/>
                </a:cubicBezTo>
                <a:cubicBezTo>
                  <a:pt x="111" y="422"/>
                  <a:pt x="118" y="416"/>
                  <a:pt x="126" y="416"/>
                </a:cubicBezTo>
                <a:cubicBezTo>
                  <a:pt x="133" y="449"/>
                  <a:pt x="140" y="477"/>
                  <a:pt x="154" y="510"/>
                </a:cubicBezTo>
                <a:cubicBezTo>
                  <a:pt x="163" y="564"/>
                  <a:pt x="184" y="616"/>
                  <a:pt x="218" y="666"/>
                </a:cubicBezTo>
                <a:cubicBezTo>
                  <a:pt x="218" y="670"/>
                  <a:pt x="222" y="673"/>
                  <a:pt x="222" y="677"/>
                </a:cubicBezTo>
                <a:cubicBezTo>
                  <a:pt x="244" y="701"/>
                  <a:pt x="261" y="735"/>
                  <a:pt x="283" y="759"/>
                </a:cubicBezTo>
                <a:cubicBezTo>
                  <a:pt x="290" y="767"/>
                  <a:pt x="299" y="772"/>
                  <a:pt x="305" y="780"/>
                </a:cubicBezTo>
                <a:cubicBezTo>
                  <a:pt x="309" y="785"/>
                  <a:pt x="308" y="789"/>
                  <a:pt x="313" y="793"/>
                </a:cubicBezTo>
                <a:cubicBezTo>
                  <a:pt x="320" y="798"/>
                  <a:pt x="330" y="798"/>
                  <a:pt x="337" y="802"/>
                </a:cubicBezTo>
                <a:cubicBezTo>
                  <a:pt x="348" y="807"/>
                  <a:pt x="358" y="814"/>
                  <a:pt x="369" y="818"/>
                </a:cubicBezTo>
                <a:cubicBezTo>
                  <a:pt x="372" y="819"/>
                  <a:pt x="375" y="818"/>
                  <a:pt x="378" y="819"/>
                </a:cubicBezTo>
                <a:cubicBezTo>
                  <a:pt x="395" y="826"/>
                  <a:pt x="410" y="842"/>
                  <a:pt x="429" y="837"/>
                </a:cubicBezTo>
                <a:cubicBezTo>
                  <a:pt x="426" y="831"/>
                  <a:pt x="423" y="831"/>
                  <a:pt x="420" y="825"/>
                </a:cubicBezTo>
                <a:cubicBezTo>
                  <a:pt x="406" y="831"/>
                  <a:pt x="394" y="817"/>
                  <a:pt x="378" y="810"/>
                </a:cubicBezTo>
                <a:cubicBezTo>
                  <a:pt x="361" y="803"/>
                  <a:pt x="335" y="801"/>
                  <a:pt x="328" y="784"/>
                </a:cubicBezTo>
                <a:cubicBezTo>
                  <a:pt x="350" y="774"/>
                  <a:pt x="375" y="799"/>
                  <a:pt x="401" y="808"/>
                </a:cubicBezTo>
                <a:cubicBezTo>
                  <a:pt x="414" y="813"/>
                  <a:pt x="428" y="814"/>
                  <a:pt x="438" y="823"/>
                </a:cubicBezTo>
                <a:cubicBezTo>
                  <a:pt x="436" y="827"/>
                  <a:pt x="429" y="825"/>
                  <a:pt x="430" y="831"/>
                </a:cubicBezTo>
                <a:cubicBezTo>
                  <a:pt x="445" y="838"/>
                  <a:pt x="465" y="825"/>
                  <a:pt x="483" y="828"/>
                </a:cubicBezTo>
                <a:cubicBezTo>
                  <a:pt x="503" y="822"/>
                  <a:pt x="524" y="817"/>
                  <a:pt x="544" y="814"/>
                </a:cubicBezTo>
                <a:cubicBezTo>
                  <a:pt x="549" y="819"/>
                  <a:pt x="552" y="816"/>
                  <a:pt x="556" y="817"/>
                </a:cubicBezTo>
                <a:cubicBezTo>
                  <a:pt x="578" y="805"/>
                  <a:pt x="601" y="805"/>
                  <a:pt x="623" y="795"/>
                </a:cubicBezTo>
                <a:cubicBezTo>
                  <a:pt x="627" y="799"/>
                  <a:pt x="631" y="797"/>
                  <a:pt x="635" y="799"/>
                </a:cubicBezTo>
                <a:cubicBezTo>
                  <a:pt x="636" y="796"/>
                  <a:pt x="638" y="793"/>
                  <a:pt x="640" y="791"/>
                </a:cubicBezTo>
                <a:cubicBezTo>
                  <a:pt x="654" y="793"/>
                  <a:pt x="666" y="790"/>
                  <a:pt x="678" y="784"/>
                </a:cubicBezTo>
                <a:cubicBezTo>
                  <a:pt x="681" y="779"/>
                  <a:pt x="672" y="777"/>
                  <a:pt x="675" y="773"/>
                </a:cubicBezTo>
                <a:cubicBezTo>
                  <a:pt x="679" y="772"/>
                  <a:pt x="683" y="775"/>
                  <a:pt x="686" y="770"/>
                </a:cubicBezTo>
                <a:cubicBezTo>
                  <a:pt x="688" y="768"/>
                  <a:pt x="682" y="766"/>
                  <a:pt x="686" y="763"/>
                </a:cubicBezTo>
                <a:cubicBezTo>
                  <a:pt x="692" y="764"/>
                  <a:pt x="702" y="764"/>
                  <a:pt x="704" y="761"/>
                </a:cubicBezTo>
                <a:cubicBezTo>
                  <a:pt x="703" y="752"/>
                  <a:pt x="690" y="754"/>
                  <a:pt x="685" y="753"/>
                </a:cubicBezTo>
                <a:close/>
                <a:moveTo>
                  <a:pt x="585" y="715"/>
                </a:moveTo>
                <a:cubicBezTo>
                  <a:pt x="608" y="731"/>
                  <a:pt x="621" y="733"/>
                  <a:pt x="641" y="747"/>
                </a:cubicBezTo>
                <a:cubicBezTo>
                  <a:pt x="627" y="746"/>
                  <a:pt x="617" y="740"/>
                  <a:pt x="609" y="734"/>
                </a:cubicBezTo>
                <a:cubicBezTo>
                  <a:pt x="608" y="734"/>
                  <a:pt x="606" y="735"/>
                  <a:pt x="604" y="736"/>
                </a:cubicBezTo>
                <a:cubicBezTo>
                  <a:pt x="602" y="728"/>
                  <a:pt x="585" y="728"/>
                  <a:pt x="576" y="722"/>
                </a:cubicBezTo>
                <a:cubicBezTo>
                  <a:pt x="580" y="716"/>
                  <a:pt x="584" y="723"/>
                  <a:pt x="585" y="715"/>
                </a:cubicBezTo>
                <a:close/>
                <a:moveTo>
                  <a:pt x="577" y="719"/>
                </a:moveTo>
                <a:cubicBezTo>
                  <a:pt x="574" y="721"/>
                  <a:pt x="571" y="720"/>
                  <a:pt x="568" y="718"/>
                </a:cubicBezTo>
                <a:cubicBezTo>
                  <a:pt x="569" y="717"/>
                  <a:pt x="569" y="715"/>
                  <a:pt x="570" y="714"/>
                </a:cubicBezTo>
                <a:cubicBezTo>
                  <a:pt x="573" y="717"/>
                  <a:pt x="576" y="715"/>
                  <a:pt x="577" y="719"/>
                </a:cubicBezTo>
                <a:close/>
                <a:moveTo>
                  <a:pt x="570" y="707"/>
                </a:moveTo>
                <a:cubicBezTo>
                  <a:pt x="559" y="711"/>
                  <a:pt x="549" y="699"/>
                  <a:pt x="540" y="690"/>
                </a:cubicBezTo>
                <a:cubicBezTo>
                  <a:pt x="545" y="689"/>
                  <a:pt x="561" y="704"/>
                  <a:pt x="570" y="707"/>
                </a:cubicBezTo>
                <a:close/>
                <a:moveTo>
                  <a:pt x="562" y="714"/>
                </a:moveTo>
                <a:cubicBezTo>
                  <a:pt x="558" y="714"/>
                  <a:pt x="551" y="711"/>
                  <a:pt x="548" y="707"/>
                </a:cubicBezTo>
                <a:cubicBezTo>
                  <a:pt x="553" y="706"/>
                  <a:pt x="560" y="711"/>
                  <a:pt x="562" y="714"/>
                </a:cubicBezTo>
                <a:close/>
                <a:moveTo>
                  <a:pt x="544" y="706"/>
                </a:moveTo>
                <a:cubicBezTo>
                  <a:pt x="541" y="708"/>
                  <a:pt x="537" y="706"/>
                  <a:pt x="532" y="703"/>
                </a:cubicBezTo>
                <a:cubicBezTo>
                  <a:pt x="535" y="698"/>
                  <a:pt x="540" y="703"/>
                  <a:pt x="544" y="706"/>
                </a:cubicBezTo>
                <a:close/>
                <a:moveTo>
                  <a:pt x="514" y="688"/>
                </a:moveTo>
                <a:cubicBezTo>
                  <a:pt x="515" y="686"/>
                  <a:pt x="516" y="685"/>
                  <a:pt x="517" y="684"/>
                </a:cubicBezTo>
                <a:cubicBezTo>
                  <a:pt x="519" y="685"/>
                  <a:pt x="522" y="691"/>
                  <a:pt x="524" y="686"/>
                </a:cubicBezTo>
                <a:cubicBezTo>
                  <a:pt x="528" y="693"/>
                  <a:pt x="538" y="691"/>
                  <a:pt x="541" y="697"/>
                </a:cubicBezTo>
                <a:cubicBezTo>
                  <a:pt x="529" y="695"/>
                  <a:pt x="524" y="692"/>
                  <a:pt x="514" y="688"/>
                </a:cubicBezTo>
                <a:close/>
                <a:moveTo>
                  <a:pt x="527" y="680"/>
                </a:moveTo>
                <a:cubicBezTo>
                  <a:pt x="532" y="684"/>
                  <a:pt x="536" y="683"/>
                  <a:pt x="538" y="688"/>
                </a:cubicBezTo>
                <a:cubicBezTo>
                  <a:pt x="532" y="690"/>
                  <a:pt x="530" y="685"/>
                  <a:pt x="524" y="683"/>
                </a:cubicBezTo>
                <a:cubicBezTo>
                  <a:pt x="525" y="682"/>
                  <a:pt x="526" y="681"/>
                  <a:pt x="527" y="680"/>
                </a:cubicBezTo>
                <a:close/>
                <a:moveTo>
                  <a:pt x="518" y="678"/>
                </a:moveTo>
                <a:cubicBezTo>
                  <a:pt x="519" y="674"/>
                  <a:pt x="513" y="678"/>
                  <a:pt x="514" y="674"/>
                </a:cubicBezTo>
                <a:cubicBezTo>
                  <a:pt x="518" y="673"/>
                  <a:pt x="529" y="678"/>
                  <a:pt x="522" y="684"/>
                </a:cubicBezTo>
                <a:cubicBezTo>
                  <a:pt x="521" y="681"/>
                  <a:pt x="513" y="679"/>
                  <a:pt x="510" y="679"/>
                </a:cubicBezTo>
                <a:cubicBezTo>
                  <a:pt x="508" y="675"/>
                  <a:pt x="516" y="678"/>
                  <a:pt x="518" y="678"/>
                </a:cubicBezTo>
                <a:close/>
                <a:moveTo>
                  <a:pt x="460" y="630"/>
                </a:moveTo>
                <a:cubicBezTo>
                  <a:pt x="473" y="641"/>
                  <a:pt x="494" y="654"/>
                  <a:pt x="509" y="668"/>
                </a:cubicBezTo>
                <a:cubicBezTo>
                  <a:pt x="485" y="664"/>
                  <a:pt x="460" y="654"/>
                  <a:pt x="439" y="640"/>
                </a:cubicBezTo>
                <a:cubicBezTo>
                  <a:pt x="440" y="645"/>
                  <a:pt x="429" y="641"/>
                  <a:pt x="431" y="634"/>
                </a:cubicBezTo>
                <a:cubicBezTo>
                  <a:pt x="426" y="638"/>
                  <a:pt x="421" y="631"/>
                  <a:pt x="418" y="626"/>
                </a:cubicBezTo>
                <a:cubicBezTo>
                  <a:pt x="436" y="631"/>
                  <a:pt x="456" y="643"/>
                  <a:pt x="475" y="647"/>
                </a:cubicBezTo>
                <a:cubicBezTo>
                  <a:pt x="472" y="641"/>
                  <a:pt x="457" y="641"/>
                  <a:pt x="460" y="630"/>
                </a:cubicBezTo>
                <a:close/>
                <a:moveTo>
                  <a:pt x="509" y="682"/>
                </a:moveTo>
                <a:cubicBezTo>
                  <a:pt x="511" y="687"/>
                  <a:pt x="504" y="688"/>
                  <a:pt x="502" y="684"/>
                </a:cubicBezTo>
                <a:cubicBezTo>
                  <a:pt x="503" y="679"/>
                  <a:pt x="507" y="685"/>
                  <a:pt x="509" y="682"/>
                </a:cubicBezTo>
                <a:close/>
                <a:moveTo>
                  <a:pt x="483" y="677"/>
                </a:moveTo>
                <a:cubicBezTo>
                  <a:pt x="477" y="676"/>
                  <a:pt x="477" y="670"/>
                  <a:pt x="472" y="672"/>
                </a:cubicBezTo>
                <a:cubicBezTo>
                  <a:pt x="470" y="669"/>
                  <a:pt x="488" y="670"/>
                  <a:pt x="483" y="677"/>
                </a:cubicBezTo>
                <a:close/>
                <a:moveTo>
                  <a:pt x="457" y="629"/>
                </a:moveTo>
                <a:cubicBezTo>
                  <a:pt x="434" y="627"/>
                  <a:pt x="416" y="617"/>
                  <a:pt x="394" y="600"/>
                </a:cubicBezTo>
                <a:cubicBezTo>
                  <a:pt x="415" y="609"/>
                  <a:pt x="442" y="605"/>
                  <a:pt x="457" y="629"/>
                </a:cubicBezTo>
                <a:close/>
                <a:moveTo>
                  <a:pt x="432" y="604"/>
                </a:moveTo>
                <a:cubicBezTo>
                  <a:pt x="426" y="607"/>
                  <a:pt x="414" y="601"/>
                  <a:pt x="411" y="598"/>
                </a:cubicBezTo>
                <a:cubicBezTo>
                  <a:pt x="405" y="599"/>
                  <a:pt x="391" y="594"/>
                  <a:pt x="390" y="589"/>
                </a:cubicBezTo>
                <a:cubicBezTo>
                  <a:pt x="387" y="592"/>
                  <a:pt x="390" y="593"/>
                  <a:pt x="386" y="594"/>
                </a:cubicBezTo>
                <a:cubicBezTo>
                  <a:pt x="383" y="588"/>
                  <a:pt x="377" y="583"/>
                  <a:pt x="370" y="578"/>
                </a:cubicBezTo>
                <a:cubicBezTo>
                  <a:pt x="390" y="580"/>
                  <a:pt x="414" y="589"/>
                  <a:pt x="432" y="604"/>
                </a:cubicBezTo>
                <a:close/>
                <a:moveTo>
                  <a:pt x="347" y="563"/>
                </a:moveTo>
                <a:cubicBezTo>
                  <a:pt x="342" y="562"/>
                  <a:pt x="348" y="558"/>
                  <a:pt x="345" y="557"/>
                </a:cubicBezTo>
                <a:cubicBezTo>
                  <a:pt x="356" y="554"/>
                  <a:pt x="365" y="565"/>
                  <a:pt x="379" y="569"/>
                </a:cubicBezTo>
                <a:cubicBezTo>
                  <a:pt x="374" y="576"/>
                  <a:pt x="363" y="568"/>
                  <a:pt x="364" y="565"/>
                </a:cubicBezTo>
                <a:cubicBezTo>
                  <a:pt x="356" y="566"/>
                  <a:pt x="354" y="560"/>
                  <a:pt x="347" y="563"/>
                </a:cubicBezTo>
                <a:close/>
                <a:moveTo>
                  <a:pt x="355" y="576"/>
                </a:moveTo>
                <a:cubicBezTo>
                  <a:pt x="352" y="574"/>
                  <a:pt x="348" y="572"/>
                  <a:pt x="348" y="569"/>
                </a:cubicBezTo>
                <a:cubicBezTo>
                  <a:pt x="351" y="569"/>
                  <a:pt x="359" y="571"/>
                  <a:pt x="355" y="576"/>
                </a:cubicBezTo>
                <a:close/>
                <a:moveTo>
                  <a:pt x="405" y="576"/>
                </a:moveTo>
                <a:cubicBezTo>
                  <a:pt x="404" y="577"/>
                  <a:pt x="405" y="578"/>
                  <a:pt x="406" y="579"/>
                </a:cubicBezTo>
                <a:cubicBezTo>
                  <a:pt x="399" y="585"/>
                  <a:pt x="384" y="574"/>
                  <a:pt x="379" y="571"/>
                </a:cubicBezTo>
                <a:cubicBezTo>
                  <a:pt x="388" y="569"/>
                  <a:pt x="395" y="579"/>
                  <a:pt x="405" y="576"/>
                </a:cubicBezTo>
                <a:close/>
                <a:moveTo>
                  <a:pt x="380" y="551"/>
                </a:moveTo>
                <a:cubicBezTo>
                  <a:pt x="384" y="557"/>
                  <a:pt x="391" y="562"/>
                  <a:pt x="394" y="568"/>
                </a:cubicBezTo>
                <a:cubicBezTo>
                  <a:pt x="384" y="570"/>
                  <a:pt x="374" y="557"/>
                  <a:pt x="364" y="557"/>
                </a:cubicBezTo>
                <a:cubicBezTo>
                  <a:pt x="354" y="548"/>
                  <a:pt x="337" y="546"/>
                  <a:pt x="326" y="535"/>
                </a:cubicBezTo>
                <a:cubicBezTo>
                  <a:pt x="344" y="540"/>
                  <a:pt x="354" y="545"/>
                  <a:pt x="375" y="555"/>
                </a:cubicBezTo>
                <a:cubicBezTo>
                  <a:pt x="377" y="555"/>
                  <a:pt x="378" y="553"/>
                  <a:pt x="380" y="551"/>
                </a:cubicBezTo>
                <a:close/>
                <a:moveTo>
                  <a:pt x="361" y="527"/>
                </a:moveTo>
                <a:cubicBezTo>
                  <a:pt x="368" y="532"/>
                  <a:pt x="370" y="538"/>
                  <a:pt x="375" y="543"/>
                </a:cubicBezTo>
                <a:cubicBezTo>
                  <a:pt x="367" y="549"/>
                  <a:pt x="354" y="539"/>
                  <a:pt x="346" y="534"/>
                </a:cubicBezTo>
                <a:cubicBezTo>
                  <a:pt x="334" y="535"/>
                  <a:pt x="323" y="522"/>
                  <a:pt x="309" y="521"/>
                </a:cubicBezTo>
                <a:cubicBezTo>
                  <a:pt x="305" y="519"/>
                  <a:pt x="309" y="515"/>
                  <a:pt x="304" y="513"/>
                </a:cubicBezTo>
                <a:cubicBezTo>
                  <a:pt x="313" y="508"/>
                  <a:pt x="324" y="524"/>
                  <a:pt x="332" y="520"/>
                </a:cubicBezTo>
                <a:cubicBezTo>
                  <a:pt x="335" y="525"/>
                  <a:pt x="353" y="533"/>
                  <a:pt x="362" y="533"/>
                </a:cubicBezTo>
                <a:cubicBezTo>
                  <a:pt x="363" y="531"/>
                  <a:pt x="357" y="532"/>
                  <a:pt x="361" y="527"/>
                </a:cubicBezTo>
                <a:close/>
                <a:moveTo>
                  <a:pt x="359" y="524"/>
                </a:moveTo>
                <a:cubicBezTo>
                  <a:pt x="353" y="528"/>
                  <a:pt x="352" y="523"/>
                  <a:pt x="348" y="521"/>
                </a:cubicBezTo>
                <a:cubicBezTo>
                  <a:pt x="345" y="520"/>
                  <a:pt x="348" y="524"/>
                  <a:pt x="344" y="524"/>
                </a:cubicBezTo>
                <a:cubicBezTo>
                  <a:pt x="342" y="522"/>
                  <a:pt x="340" y="520"/>
                  <a:pt x="341" y="518"/>
                </a:cubicBezTo>
                <a:cubicBezTo>
                  <a:pt x="324" y="517"/>
                  <a:pt x="316" y="505"/>
                  <a:pt x="298" y="502"/>
                </a:cubicBezTo>
                <a:cubicBezTo>
                  <a:pt x="297" y="498"/>
                  <a:pt x="288" y="484"/>
                  <a:pt x="282" y="492"/>
                </a:cubicBezTo>
                <a:cubicBezTo>
                  <a:pt x="274" y="478"/>
                  <a:pt x="262" y="465"/>
                  <a:pt x="258" y="451"/>
                </a:cubicBezTo>
                <a:cubicBezTo>
                  <a:pt x="266" y="460"/>
                  <a:pt x="266" y="463"/>
                  <a:pt x="277" y="468"/>
                </a:cubicBezTo>
                <a:cubicBezTo>
                  <a:pt x="268" y="473"/>
                  <a:pt x="281" y="478"/>
                  <a:pt x="277" y="477"/>
                </a:cubicBezTo>
                <a:cubicBezTo>
                  <a:pt x="290" y="494"/>
                  <a:pt x="319" y="500"/>
                  <a:pt x="340" y="510"/>
                </a:cubicBezTo>
                <a:cubicBezTo>
                  <a:pt x="342" y="509"/>
                  <a:pt x="343" y="507"/>
                  <a:pt x="344" y="505"/>
                </a:cubicBezTo>
                <a:cubicBezTo>
                  <a:pt x="350" y="512"/>
                  <a:pt x="356" y="519"/>
                  <a:pt x="359" y="524"/>
                </a:cubicBezTo>
                <a:close/>
                <a:moveTo>
                  <a:pt x="298" y="512"/>
                </a:moveTo>
                <a:cubicBezTo>
                  <a:pt x="293" y="510"/>
                  <a:pt x="294" y="506"/>
                  <a:pt x="290" y="504"/>
                </a:cubicBezTo>
                <a:cubicBezTo>
                  <a:pt x="294" y="505"/>
                  <a:pt x="304" y="507"/>
                  <a:pt x="298" y="512"/>
                </a:cubicBezTo>
                <a:close/>
                <a:moveTo>
                  <a:pt x="343" y="502"/>
                </a:moveTo>
                <a:cubicBezTo>
                  <a:pt x="331" y="512"/>
                  <a:pt x="321" y="491"/>
                  <a:pt x="305" y="490"/>
                </a:cubicBezTo>
                <a:cubicBezTo>
                  <a:pt x="305" y="484"/>
                  <a:pt x="294" y="484"/>
                  <a:pt x="289" y="482"/>
                </a:cubicBezTo>
                <a:cubicBezTo>
                  <a:pt x="293" y="478"/>
                  <a:pt x="281" y="476"/>
                  <a:pt x="282" y="472"/>
                </a:cubicBezTo>
                <a:cubicBezTo>
                  <a:pt x="301" y="474"/>
                  <a:pt x="318" y="493"/>
                  <a:pt x="335" y="491"/>
                </a:cubicBezTo>
                <a:cubicBezTo>
                  <a:pt x="338" y="495"/>
                  <a:pt x="341" y="498"/>
                  <a:pt x="343" y="502"/>
                </a:cubicBezTo>
                <a:close/>
                <a:moveTo>
                  <a:pt x="330" y="482"/>
                </a:moveTo>
                <a:cubicBezTo>
                  <a:pt x="328" y="485"/>
                  <a:pt x="326" y="482"/>
                  <a:pt x="324" y="485"/>
                </a:cubicBezTo>
                <a:cubicBezTo>
                  <a:pt x="315" y="481"/>
                  <a:pt x="317" y="474"/>
                  <a:pt x="319" y="468"/>
                </a:cubicBezTo>
                <a:cubicBezTo>
                  <a:pt x="305" y="473"/>
                  <a:pt x="292" y="450"/>
                  <a:pt x="277" y="455"/>
                </a:cubicBezTo>
                <a:cubicBezTo>
                  <a:pt x="278" y="445"/>
                  <a:pt x="264" y="452"/>
                  <a:pt x="262" y="444"/>
                </a:cubicBezTo>
                <a:cubicBezTo>
                  <a:pt x="275" y="445"/>
                  <a:pt x="295" y="454"/>
                  <a:pt x="306" y="460"/>
                </a:cubicBezTo>
                <a:cubicBezTo>
                  <a:pt x="309" y="462"/>
                  <a:pt x="311" y="459"/>
                  <a:pt x="313" y="456"/>
                </a:cubicBezTo>
                <a:cubicBezTo>
                  <a:pt x="320" y="467"/>
                  <a:pt x="324" y="472"/>
                  <a:pt x="330" y="482"/>
                </a:cubicBezTo>
                <a:close/>
                <a:moveTo>
                  <a:pt x="252" y="428"/>
                </a:moveTo>
                <a:cubicBezTo>
                  <a:pt x="270" y="432"/>
                  <a:pt x="297" y="437"/>
                  <a:pt x="311" y="450"/>
                </a:cubicBezTo>
                <a:cubicBezTo>
                  <a:pt x="293" y="446"/>
                  <a:pt x="274" y="438"/>
                  <a:pt x="252" y="428"/>
                </a:cubicBezTo>
                <a:close/>
                <a:moveTo>
                  <a:pt x="297" y="423"/>
                </a:moveTo>
                <a:cubicBezTo>
                  <a:pt x="303" y="425"/>
                  <a:pt x="298" y="429"/>
                  <a:pt x="303" y="432"/>
                </a:cubicBezTo>
                <a:cubicBezTo>
                  <a:pt x="282" y="431"/>
                  <a:pt x="257" y="423"/>
                  <a:pt x="238" y="406"/>
                </a:cubicBezTo>
                <a:cubicBezTo>
                  <a:pt x="259" y="407"/>
                  <a:pt x="278" y="420"/>
                  <a:pt x="297" y="423"/>
                </a:cubicBezTo>
                <a:close/>
                <a:moveTo>
                  <a:pt x="247" y="374"/>
                </a:moveTo>
                <a:cubicBezTo>
                  <a:pt x="249" y="372"/>
                  <a:pt x="251" y="371"/>
                  <a:pt x="254" y="373"/>
                </a:cubicBezTo>
                <a:cubicBezTo>
                  <a:pt x="255" y="377"/>
                  <a:pt x="250" y="377"/>
                  <a:pt x="247" y="374"/>
                </a:cubicBezTo>
                <a:close/>
                <a:moveTo>
                  <a:pt x="290" y="397"/>
                </a:moveTo>
                <a:cubicBezTo>
                  <a:pt x="276" y="402"/>
                  <a:pt x="261" y="388"/>
                  <a:pt x="249" y="390"/>
                </a:cubicBezTo>
                <a:cubicBezTo>
                  <a:pt x="248" y="389"/>
                  <a:pt x="249" y="388"/>
                  <a:pt x="250" y="387"/>
                </a:cubicBezTo>
                <a:cubicBezTo>
                  <a:pt x="262" y="384"/>
                  <a:pt x="280" y="389"/>
                  <a:pt x="290" y="397"/>
                </a:cubicBezTo>
                <a:close/>
                <a:moveTo>
                  <a:pt x="291" y="412"/>
                </a:moveTo>
                <a:cubicBezTo>
                  <a:pt x="274" y="408"/>
                  <a:pt x="255" y="405"/>
                  <a:pt x="242" y="395"/>
                </a:cubicBezTo>
                <a:cubicBezTo>
                  <a:pt x="257" y="397"/>
                  <a:pt x="278" y="403"/>
                  <a:pt x="291" y="412"/>
                </a:cubicBezTo>
                <a:close/>
                <a:moveTo>
                  <a:pt x="234" y="370"/>
                </a:moveTo>
                <a:cubicBezTo>
                  <a:pt x="238" y="369"/>
                  <a:pt x="245" y="369"/>
                  <a:pt x="246" y="372"/>
                </a:cubicBezTo>
                <a:cubicBezTo>
                  <a:pt x="242" y="376"/>
                  <a:pt x="240" y="371"/>
                  <a:pt x="234" y="370"/>
                </a:cubicBezTo>
                <a:close/>
                <a:moveTo>
                  <a:pt x="202" y="330"/>
                </a:moveTo>
                <a:cubicBezTo>
                  <a:pt x="238" y="315"/>
                  <a:pt x="271" y="349"/>
                  <a:pt x="311" y="359"/>
                </a:cubicBezTo>
                <a:cubicBezTo>
                  <a:pt x="274" y="364"/>
                  <a:pt x="241" y="347"/>
                  <a:pt x="202" y="330"/>
                </a:cubicBezTo>
                <a:close/>
                <a:moveTo>
                  <a:pt x="220" y="374"/>
                </a:moveTo>
                <a:cubicBezTo>
                  <a:pt x="218" y="374"/>
                  <a:pt x="217" y="375"/>
                  <a:pt x="216" y="376"/>
                </a:cubicBezTo>
                <a:cubicBezTo>
                  <a:pt x="214" y="374"/>
                  <a:pt x="211" y="371"/>
                  <a:pt x="214" y="368"/>
                </a:cubicBezTo>
                <a:cubicBezTo>
                  <a:pt x="217" y="372"/>
                  <a:pt x="218" y="371"/>
                  <a:pt x="220" y="374"/>
                </a:cubicBezTo>
                <a:close/>
                <a:moveTo>
                  <a:pt x="319" y="357"/>
                </a:moveTo>
                <a:cubicBezTo>
                  <a:pt x="293" y="344"/>
                  <a:pt x="265" y="335"/>
                  <a:pt x="242" y="319"/>
                </a:cubicBezTo>
                <a:cubicBezTo>
                  <a:pt x="250" y="312"/>
                  <a:pt x="260" y="315"/>
                  <a:pt x="271" y="320"/>
                </a:cubicBezTo>
                <a:cubicBezTo>
                  <a:pt x="292" y="329"/>
                  <a:pt x="323" y="342"/>
                  <a:pt x="341" y="353"/>
                </a:cubicBezTo>
                <a:cubicBezTo>
                  <a:pt x="334" y="355"/>
                  <a:pt x="326" y="355"/>
                  <a:pt x="319" y="357"/>
                </a:cubicBezTo>
                <a:close/>
                <a:moveTo>
                  <a:pt x="290" y="322"/>
                </a:moveTo>
                <a:cubicBezTo>
                  <a:pt x="281" y="322"/>
                  <a:pt x="275" y="315"/>
                  <a:pt x="268" y="314"/>
                </a:cubicBezTo>
                <a:cubicBezTo>
                  <a:pt x="270" y="312"/>
                  <a:pt x="268" y="311"/>
                  <a:pt x="266" y="309"/>
                </a:cubicBezTo>
                <a:cubicBezTo>
                  <a:pt x="271" y="305"/>
                  <a:pt x="277" y="312"/>
                  <a:pt x="281" y="307"/>
                </a:cubicBezTo>
                <a:cubicBezTo>
                  <a:pt x="310" y="324"/>
                  <a:pt x="342" y="325"/>
                  <a:pt x="368" y="342"/>
                </a:cubicBezTo>
                <a:cubicBezTo>
                  <a:pt x="346" y="356"/>
                  <a:pt x="312" y="330"/>
                  <a:pt x="290" y="322"/>
                </a:cubicBezTo>
                <a:close/>
                <a:moveTo>
                  <a:pt x="373" y="337"/>
                </a:moveTo>
                <a:cubicBezTo>
                  <a:pt x="348" y="318"/>
                  <a:pt x="310" y="325"/>
                  <a:pt x="293" y="300"/>
                </a:cubicBezTo>
                <a:cubicBezTo>
                  <a:pt x="296" y="294"/>
                  <a:pt x="300" y="298"/>
                  <a:pt x="304" y="295"/>
                </a:cubicBezTo>
                <a:cubicBezTo>
                  <a:pt x="331" y="311"/>
                  <a:pt x="360" y="320"/>
                  <a:pt x="386" y="331"/>
                </a:cubicBezTo>
                <a:cubicBezTo>
                  <a:pt x="391" y="330"/>
                  <a:pt x="395" y="324"/>
                  <a:pt x="402" y="330"/>
                </a:cubicBezTo>
                <a:cubicBezTo>
                  <a:pt x="393" y="339"/>
                  <a:pt x="383" y="337"/>
                  <a:pt x="373" y="337"/>
                </a:cubicBezTo>
                <a:close/>
                <a:moveTo>
                  <a:pt x="302" y="265"/>
                </a:moveTo>
                <a:cubicBezTo>
                  <a:pt x="299" y="268"/>
                  <a:pt x="296" y="264"/>
                  <a:pt x="293" y="262"/>
                </a:cubicBezTo>
                <a:cubicBezTo>
                  <a:pt x="295" y="259"/>
                  <a:pt x="299" y="263"/>
                  <a:pt x="302" y="265"/>
                </a:cubicBezTo>
                <a:close/>
                <a:moveTo>
                  <a:pt x="284" y="249"/>
                </a:moveTo>
                <a:cubicBezTo>
                  <a:pt x="292" y="248"/>
                  <a:pt x="301" y="253"/>
                  <a:pt x="309" y="259"/>
                </a:cubicBezTo>
                <a:cubicBezTo>
                  <a:pt x="302" y="262"/>
                  <a:pt x="292" y="251"/>
                  <a:pt x="284" y="249"/>
                </a:cubicBezTo>
                <a:close/>
                <a:moveTo>
                  <a:pt x="311" y="261"/>
                </a:moveTo>
                <a:cubicBezTo>
                  <a:pt x="313" y="258"/>
                  <a:pt x="317" y="260"/>
                  <a:pt x="320" y="263"/>
                </a:cubicBezTo>
                <a:cubicBezTo>
                  <a:pt x="318" y="267"/>
                  <a:pt x="314" y="264"/>
                  <a:pt x="311" y="261"/>
                </a:cubicBezTo>
                <a:close/>
                <a:moveTo>
                  <a:pt x="364" y="305"/>
                </a:moveTo>
                <a:cubicBezTo>
                  <a:pt x="348" y="303"/>
                  <a:pt x="336" y="293"/>
                  <a:pt x="319" y="286"/>
                </a:cubicBezTo>
                <a:cubicBezTo>
                  <a:pt x="332" y="279"/>
                  <a:pt x="347" y="296"/>
                  <a:pt x="364" y="305"/>
                </a:cubicBezTo>
                <a:close/>
                <a:moveTo>
                  <a:pt x="400" y="319"/>
                </a:moveTo>
                <a:cubicBezTo>
                  <a:pt x="401" y="314"/>
                  <a:pt x="404" y="314"/>
                  <a:pt x="404" y="311"/>
                </a:cubicBezTo>
                <a:cubicBezTo>
                  <a:pt x="409" y="310"/>
                  <a:pt x="411" y="319"/>
                  <a:pt x="417" y="321"/>
                </a:cubicBezTo>
                <a:cubicBezTo>
                  <a:pt x="413" y="326"/>
                  <a:pt x="409" y="329"/>
                  <a:pt x="405" y="333"/>
                </a:cubicBezTo>
                <a:cubicBezTo>
                  <a:pt x="405" y="330"/>
                  <a:pt x="406" y="327"/>
                  <a:pt x="408" y="324"/>
                </a:cubicBezTo>
                <a:cubicBezTo>
                  <a:pt x="402" y="319"/>
                  <a:pt x="395" y="326"/>
                  <a:pt x="392" y="318"/>
                </a:cubicBezTo>
                <a:cubicBezTo>
                  <a:pt x="394" y="315"/>
                  <a:pt x="397" y="319"/>
                  <a:pt x="400" y="319"/>
                </a:cubicBezTo>
                <a:close/>
                <a:moveTo>
                  <a:pt x="376" y="281"/>
                </a:moveTo>
                <a:cubicBezTo>
                  <a:pt x="381" y="286"/>
                  <a:pt x="383" y="293"/>
                  <a:pt x="393" y="298"/>
                </a:cubicBezTo>
                <a:cubicBezTo>
                  <a:pt x="380" y="302"/>
                  <a:pt x="366" y="284"/>
                  <a:pt x="349" y="282"/>
                </a:cubicBezTo>
                <a:cubicBezTo>
                  <a:pt x="351" y="277"/>
                  <a:pt x="341" y="280"/>
                  <a:pt x="339" y="273"/>
                </a:cubicBezTo>
                <a:cubicBezTo>
                  <a:pt x="333" y="273"/>
                  <a:pt x="327" y="273"/>
                  <a:pt x="326" y="267"/>
                </a:cubicBezTo>
                <a:cubicBezTo>
                  <a:pt x="345" y="264"/>
                  <a:pt x="360" y="287"/>
                  <a:pt x="376" y="281"/>
                </a:cubicBezTo>
                <a:close/>
                <a:moveTo>
                  <a:pt x="361" y="273"/>
                </a:moveTo>
                <a:cubicBezTo>
                  <a:pt x="320" y="253"/>
                  <a:pt x="255" y="233"/>
                  <a:pt x="226" y="205"/>
                </a:cubicBezTo>
                <a:cubicBezTo>
                  <a:pt x="264" y="218"/>
                  <a:pt x="305" y="240"/>
                  <a:pt x="344" y="254"/>
                </a:cubicBezTo>
                <a:cubicBezTo>
                  <a:pt x="352" y="263"/>
                  <a:pt x="363" y="262"/>
                  <a:pt x="361" y="273"/>
                </a:cubicBezTo>
                <a:close/>
                <a:moveTo>
                  <a:pt x="329" y="239"/>
                </a:moveTo>
                <a:cubicBezTo>
                  <a:pt x="322" y="238"/>
                  <a:pt x="313" y="238"/>
                  <a:pt x="308" y="230"/>
                </a:cubicBezTo>
                <a:cubicBezTo>
                  <a:pt x="282" y="224"/>
                  <a:pt x="245" y="205"/>
                  <a:pt x="217" y="192"/>
                </a:cubicBezTo>
                <a:cubicBezTo>
                  <a:pt x="214" y="183"/>
                  <a:pt x="204" y="181"/>
                  <a:pt x="198" y="173"/>
                </a:cubicBezTo>
                <a:cubicBezTo>
                  <a:pt x="206" y="171"/>
                  <a:pt x="214" y="182"/>
                  <a:pt x="225" y="188"/>
                </a:cubicBezTo>
                <a:cubicBezTo>
                  <a:pt x="227" y="188"/>
                  <a:pt x="226" y="186"/>
                  <a:pt x="228" y="184"/>
                </a:cubicBezTo>
                <a:cubicBezTo>
                  <a:pt x="269" y="205"/>
                  <a:pt x="303" y="204"/>
                  <a:pt x="329" y="239"/>
                </a:cubicBezTo>
                <a:close/>
                <a:moveTo>
                  <a:pt x="297" y="205"/>
                </a:moveTo>
                <a:cubicBezTo>
                  <a:pt x="278" y="198"/>
                  <a:pt x="251" y="188"/>
                  <a:pt x="231" y="180"/>
                </a:cubicBezTo>
                <a:cubicBezTo>
                  <a:pt x="232" y="180"/>
                  <a:pt x="233" y="179"/>
                  <a:pt x="234" y="178"/>
                </a:cubicBezTo>
                <a:cubicBezTo>
                  <a:pt x="221" y="176"/>
                  <a:pt x="203" y="155"/>
                  <a:pt x="186" y="156"/>
                </a:cubicBezTo>
                <a:cubicBezTo>
                  <a:pt x="186" y="152"/>
                  <a:pt x="183" y="149"/>
                  <a:pt x="182" y="146"/>
                </a:cubicBezTo>
                <a:cubicBezTo>
                  <a:pt x="215" y="157"/>
                  <a:pt x="253" y="177"/>
                  <a:pt x="282" y="185"/>
                </a:cubicBezTo>
                <a:cubicBezTo>
                  <a:pt x="284" y="192"/>
                  <a:pt x="294" y="198"/>
                  <a:pt x="297" y="205"/>
                </a:cubicBezTo>
                <a:close/>
                <a:moveTo>
                  <a:pt x="184" y="140"/>
                </a:moveTo>
                <a:cubicBezTo>
                  <a:pt x="197" y="137"/>
                  <a:pt x="213" y="149"/>
                  <a:pt x="224" y="156"/>
                </a:cubicBezTo>
                <a:cubicBezTo>
                  <a:pt x="209" y="153"/>
                  <a:pt x="198" y="144"/>
                  <a:pt x="184" y="140"/>
                </a:cubicBezTo>
                <a:close/>
                <a:moveTo>
                  <a:pt x="229" y="159"/>
                </a:moveTo>
                <a:cubicBezTo>
                  <a:pt x="231" y="156"/>
                  <a:pt x="237" y="157"/>
                  <a:pt x="238" y="161"/>
                </a:cubicBezTo>
                <a:cubicBezTo>
                  <a:pt x="233" y="163"/>
                  <a:pt x="233" y="161"/>
                  <a:pt x="229" y="159"/>
                </a:cubicBezTo>
                <a:close/>
                <a:moveTo>
                  <a:pt x="265" y="171"/>
                </a:moveTo>
                <a:cubicBezTo>
                  <a:pt x="259" y="176"/>
                  <a:pt x="252" y="168"/>
                  <a:pt x="246" y="166"/>
                </a:cubicBezTo>
                <a:cubicBezTo>
                  <a:pt x="251" y="163"/>
                  <a:pt x="262" y="166"/>
                  <a:pt x="265" y="171"/>
                </a:cubicBezTo>
                <a:close/>
                <a:moveTo>
                  <a:pt x="261" y="160"/>
                </a:moveTo>
                <a:cubicBezTo>
                  <a:pt x="253" y="161"/>
                  <a:pt x="239" y="156"/>
                  <a:pt x="238" y="151"/>
                </a:cubicBezTo>
                <a:cubicBezTo>
                  <a:pt x="217" y="146"/>
                  <a:pt x="191" y="136"/>
                  <a:pt x="168" y="117"/>
                </a:cubicBezTo>
                <a:cubicBezTo>
                  <a:pt x="192" y="125"/>
                  <a:pt x="237" y="145"/>
                  <a:pt x="261" y="160"/>
                </a:cubicBezTo>
                <a:close/>
                <a:moveTo>
                  <a:pt x="247" y="143"/>
                </a:moveTo>
                <a:cubicBezTo>
                  <a:pt x="220" y="135"/>
                  <a:pt x="192" y="121"/>
                  <a:pt x="161" y="103"/>
                </a:cubicBezTo>
                <a:cubicBezTo>
                  <a:pt x="160" y="100"/>
                  <a:pt x="159" y="96"/>
                  <a:pt x="156" y="93"/>
                </a:cubicBezTo>
                <a:cubicBezTo>
                  <a:pt x="157" y="92"/>
                  <a:pt x="158" y="91"/>
                  <a:pt x="159" y="92"/>
                </a:cubicBezTo>
                <a:cubicBezTo>
                  <a:pt x="168" y="93"/>
                  <a:pt x="174" y="99"/>
                  <a:pt x="183" y="104"/>
                </a:cubicBezTo>
                <a:cubicBezTo>
                  <a:pt x="207" y="116"/>
                  <a:pt x="239" y="121"/>
                  <a:pt x="247" y="143"/>
                </a:cubicBezTo>
                <a:close/>
                <a:moveTo>
                  <a:pt x="145" y="71"/>
                </a:moveTo>
                <a:cubicBezTo>
                  <a:pt x="153" y="73"/>
                  <a:pt x="175" y="88"/>
                  <a:pt x="185" y="95"/>
                </a:cubicBezTo>
                <a:cubicBezTo>
                  <a:pt x="168" y="93"/>
                  <a:pt x="154" y="81"/>
                  <a:pt x="145" y="71"/>
                </a:cubicBezTo>
                <a:close/>
                <a:moveTo>
                  <a:pt x="156" y="89"/>
                </a:moveTo>
                <a:cubicBezTo>
                  <a:pt x="155" y="91"/>
                  <a:pt x="154" y="92"/>
                  <a:pt x="152" y="94"/>
                </a:cubicBezTo>
                <a:cubicBezTo>
                  <a:pt x="150" y="92"/>
                  <a:pt x="150" y="89"/>
                  <a:pt x="148" y="87"/>
                </a:cubicBezTo>
                <a:cubicBezTo>
                  <a:pt x="150" y="83"/>
                  <a:pt x="153" y="88"/>
                  <a:pt x="156" y="89"/>
                </a:cubicBezTo>
                <a:close/>
                <a:moveTo>
                  <a:pt x="230" y="119"/>
                </a:moveTo>
                <a:cubicBezTo>
                  <a:pt x="217" y="109"/>
                  <a:pt x="200" y="109"/>
                  <a:pt x="185" y="96"/>
                </a:cubicBezTo>
                <a:cubicBezTo>
                  <a:pt x="198" y="102"/>
                  <a:pt x="223" y="103"/>
                  <a:pt x="230" y="119"/>
                </a:cubicBezTo>
                <a:close/>
                <a:moveTo>
                  <a:pt x="200" y="63"/>
                </a:moveTo>
                <a:cubicBezTo>
                  <a:pt x="194" y="66"/>
                  <a:pt x="186" y="57"/>
                  <a:pt x="179" y="57"/>
                </a:cubicBezTo>
                <a:cubicBezTo>
                  <a:pt x="187" y="53"/>
                  <a:pt x="195" y="58"/>
                  <a:pt x="200" y="63"/>
                </a:cubicBezTo>
                <a:close/>
                <a:moveTo>
                  <a:pt x="166" y="47"/>
                </a:moveTo>
                <a:cubicBezTo>
                  <a:pt x="163" y="49"/>
                  <a:pt x="155" y="45"/>
                  <a:pt x="154" y="44"/>
                </a:cubicBezTo>
                <a:cubicBezTo>
                  <a:pt x="157" y="39"/>
                  <a:pt x="162" y="44"/>
                  <a:pt x="166" y="47"/>
                </a:cubicBezTo>
                <a:close/>
                <a:moveTo>
                  <a:pt x="146" y="34"/>
                </a:moveTo>
                <a:cubicBezTo>
                  <a:pt x="149" y="39"/>
                  <a:pt x="152" y="38"/>
                  <a:pt x="154" y="42"/>
                </a:cubicBezTo>
                <a:cubicBezTo>
                  <a:pt x="151" y="43"/>
                  <a:pt x="141" y="39"/>
                  <a:pt x="146" y="34"/>
                </a:cubicBezTo>
                <a:close/>
                <a:moveTo>
                  <a:pt x="133" y="26"/>
                </a:moveTo>
                <a:cubicBezTo>
                  <a:pt x="135" y="31"/>
                  <a:pt x="139" y="30"/>
                  <a:pt x="144" y="34"/>
                </a:cubicBezTo>
                <a:cubicBezTo>
                  <a:pt x="138" y="38"/>
                  <a:pt x="132" y="32"/>
                  <a:pt x="129" y="29"/>
                </a:cubicBezTo>
                <a:cubicBezTo>
                  <a:pt x="130" y="28"/>
                  <a:pt x="132" y="28"/>
                  <a:pt x="133" y="26"/>
                </a:cubicBezTo>
                <a:close/>
                <a:moveTo>
                  <a:pt x="180" y="62"/>
                </a:moveTo>
                <a:cubicBezTo>
                  <a:pt x="193" y="68"/>
                  <a:pt x="211" y="68"/>
                  <a:pt x="214" y="85"/>
                </a:cubicBezTo>
                <a:cubicBezTo>
                  <a:pt x="205" y="88"/>
                  <a:pt x="194" y="74"/>
                  <a:pt x="186" y="80"/>
                </a:cubicBezTo>
                <a:cubicBezTo>
                  <a:pt x="191" y="85"/>
                  <a:pt x="222" y="89"/>
                  <a:pt x="220" y="103"/>
                </a:cubicBezTo>
                <a:cubicBezTo>
                  <a:pt x="202" y="95"/>
                  <a:pt x="195" y="97"/>
                  <a:pt x="184" y="86"/>
                </a:cubicBezTo>
                <a:cubicBezTo>
                  <a:pt x="182" y="86"/>
                  <a:pt x="183" y="88"/>
                  <a:pt x="179" y="87"/>
                </a:cubicBezTo>
                <a:cubicBezTo>
                  <a:pt x="176" y="86"/>
                  <a:pt x="178" y="84"/>
                  <a:pt x="175" y="82"/>
                </a:cubicBezTo>
                <a:cubicBezTo>
                  <a:pt x="176" y="82"/>
                  <a:pt x="177" y="81"/>
                  <a:pt x="178" y="80"/>
                </a:cubicBezTo>
                <a:cubicBezTo>
                  <a:pt x="173" y="77"/>
                  <a:pt x="168" y="77"/>
                  <a:pt x="164" y="76"/>
                </a:cubicBezTo>
                <a:cubicBezTo>
                  <a:pt x="164" y="75"/>
                  <a:pt x="165" y="74"/>
                  <a:pt x="166" y="73"/>
                </a:cubicBezTo>
                <a:cubicBezTo>
                  <a:pt x="152" y="69"/>
                  <a:pt x="143" y="59"/>
                  <a:pt x="132" y="51"/>
                </a:cubicBezTo>
                <a:cubicBezTo>
                  <a:pt x="152" y="52"/>
                  <a:pt x="172" y="75"/>
                  <a:pt x="190" y="78"/>
                </a:cubicBezTo>
                <a:cubicBezTo>
                  <a:pt x="176" y="64"/>
                  <a:pt x="157" y="60"/>
                  <a:pt x="141" y="46"/>
                </a:cubicBezTo>
                <a:cubicBezTo>
                  <a:pt x="138" y="45"/>
                  <a:pt x="137" y="50"/>
                  <a:pt x="134" y="46"/>
                </a:cubicBezTo>
                <a:cubicBezTo>
                  <a:pt x="141" y="41"/>
                  <a:pt x="125" y="41"/>
                  <a:pt x="126" y="35"/>
                </a:cubicBezTo>
                <a:cubicBezTo>
                  <a:pt x="145" y="39"/>
                  <a:pt x="164" y="55"/>
                  <a:pt x="180" y="62"/>
                </a:cubicBezTo>
                <a:close/>
                <a:moveTo>
                  <a:pt x="107" y="413"/>
                </a:moveTo>
                <a:cubicBezTo>
                  <a:pt x="103" y="411"/>
                  <a:pt x="104" y="408"/>
                  <a:pt x="102" y="406"/>
                </a:cubicBezTo>
                <a:cubicBezTo>
                  <a:pt x="77" y="403"/>
                  <a:pt x="57" y="390"/>
                  <a:pt x="33" y="378"/>
                </a:cubicBezTo>
                <a:cubicBezTo>
                  <a:pt x="42" y="368"/>
                  <a:pt x="53" y="370"/>
                  <a:pt x="64" y="376"/>
                </a:cubicBezTo>
                <a:cubicBezTo>
                  <a:pt x="81" y="386"/>
                  <a:pt x="109" y="392"/>
                  <a:pt x="124" y="402"/>
                </a:cubicBezTo>
                <a:cubicBezTo>
                  <a:pt x="122" y="410"/>
                  <a:pt x="113" y="408"/>
                  <a:pt x="107" y="413"/>
                </a:cubicBezTo>
                <a:close/>
                <a:moveTo>
                  <a:pt x="65" y="367"/>
                </a:moveTo>
                <a:cubicBezTo>
                  <a:pt x="69" y="361"/>
                  <a:pt x="74" y="363"/>
                  <a:pt x="78" y="361"/>
                </a:cubicBezTo>
                <a:cubicBezTo>
                  <a:pt x="88" y="369"/>
                  <a:pt x="105" y="374"/>
                  <a:pt x="122" y="383"/>
                </a:cubicBezTo>
                <a:cubicBezTo>
                  <a:pt x="122" y="386"/>
                  <a:pt x="120" y="388"/>
                  <a:pt x="118" y="391"/>
                </a:cubicBezTo>
                <a:cubicBezTo>
                  <a:pt x="95" y="383"/>
                  <a:pt x="83" y="380"/>
                  <a:pt x="65" y="367"/>
                </a:cubicBezTo>
                <a:close/>
                <a:moveTo>
                  <a:pt x="333" y="768"/>
                </a:moveTo>
                <a:cubicBezTo>
                  <a:pt x="328" y="776"/>
                  <a:pt x="320" y="771"/>
                  <a:pt x="312" y="777"/>
                </a:cubicBezTo>
                <a:cubicBezTo>
                  <a:pt x="311" y="776"/>
                  <a:pt x="313" y="774"/>
                  <a:pt x="314" y="773"/>
                </a:cubicBezTo>
                <a:cubicBezTo>
                  <a:pt x="312" y="772"/>
                  <a:pt x="311" y="774"/>
                  <a:pt x="310" y="775"/>
                </a:cubicBezTo>
                <a:cubicBezTo>
                  <a:pt x="270" y="734"/>
                  <a:pt x="237" y="683"/>
                  <a:pt x="206" y="637"/>
                </a:cubicBezTo>
                <a:cubicBezTo>
                  <a:pt x="191" y="604"/>
                  <a:pt x="180" y="568"/>
                  <a:pt x="165" y="537"/>
                </a:cubicBezTo>
                <a:cubicBezTo>
                  <a:pt x="169" y="520"/>
                  <a:pt x="158" y="507"/>
                  <a:pt x="153" y="492"/>
                </a:cubicBezTo>
                <a:cubicBezTo>
                  <a:pt x="142" y="458"/>
                  <a:pt x="135" y="422"/>
                  <a:pt x="129" y="387"/>
                </a:cubicBezTo>
                <a:cubicBezTo>
                  <a:pt x="131" y="383"/>
                  <a:pt x="135" y="387"/>
                  <a:pt x="137" y="383"/>
                </a:cubicBezTo>
                <a:cubicBezTo>
                  <a:pt x="122" y="369"/>
                  <a:pt x="118" y="342"/>
                  <a:pt x="130" y="317"/>
                </a:cubicBezTo>
                <a:cubicBezTo>
                  <a:pt x="130" y="315"/>
                  <a:pt x="126" y="313"/>
                  <a:pt x="125" y="310"/>
                </a:cubicBezTo>
                <a:cubicBezTo>
                  <a:pt x="102" y="320"/>
                  <a:pt x="116" y="353"/>
                  <a:pt x="119" y="371"/>
                </a:cubicBezTo>
                <a:cubicBezTo>
                  <a:pt x="107" y="376"/>
                  <a:pt x="105" y="362"/>
                  <a:pt x="92" y="358"/>
                </a:cubicBezTo>
                <a:cubicBezTo>
                  <a:pt x="98" y="354"/>
                  <a:pt x="105" y="356"/>
                  <a:pt x="111" y="350"/>
                </a:cubicBezTo>
                <a:cubicBezTo>
                  <a:pt x="111" y="347"/>
                  <a:pt x="107" y="341"/>
                  <a:pt x="104" y="342"/>
                </a:cubicBezTo>
                <a:cubicBezTo>
                  <a:pt x="74" y="345"/>
                  <a:pt x="48" y="365"/>
                  <a:pt x="18" y="367"/>
                </a:cubicBezTo>
                <a:cubicBezTo>
                  <a:pt x="7" y="353"/>
                  <a:pt x="20" y="335"/>
                  <a:pt x="11" y="321"/>
                </a:cubicBezTo>
                <a:cubicBezTo>
                  <a:pt x="14" y="312"/>
                  <a:pt x="16" y="304"/>
                  <a:pt x="13" y="296"/>
                </a:cubicBezTo>
                <a:cubicBezTo>
                  <a:pt x="20" y="272"/>
                  <a:pt x="27" y="247"/>
                  <a:pt x="26" y="224"/>
                </a:cubicBezTo>
                <a:cubicBezTo>
                  <a:pt x="37" y="206"/>
                  <a:pt x="33" y="180"/>
                  <a:pt x="47" y="163"/>
                </a:cubicBezTo>
                <a:cubicBezTo>
                  <a:pt x="50" y="145"/>
                  <a:pt x="52" y="124"/>
                  <a:pt x="61" y="105"/>
                </a:cubicBezTo>
                <a:cubicBezTo>
                  <a:pt x="64" y="98"/>
                  <a:pt x="71" y="92"/>
                  <a:pt x="75" y="85"/>
                </a:cubicBezTo>
                <a:cubicBezTo>
                  <a:pt x="78" y="78"/>
                  <a:pt x="78" y="71"/>
                  <a:pt x="80" y="66"/>
                </a:cubicBezTo>
                <a:cubicBezTo>
                  <a:pt x="85" y="54"/>
                  <a:pt x="101" y="46"/>
                  <a:pt x="109" y="26"/>
                </a:cubicBezTo>
                <a:cubicBezTo>
                  <a:pt x="147" y="116"/>
                  <a:pt x="192" y="204"/>
                  <a:pt x="294" y="283"/>
                </a:cubicBezTo>
                <a:cubicBezTo>
                  <a:pt x="286" y="288"/>
                  <a:pt x="279" y="291"/>
                  <a:pt x="271" y="291"/>
                </a:cubicBezTo>
                <a:cubicBezTo>
                  <a:pt x="249" y="310"/>
                  <a:pt x="216" y="311"/>
                  <a:pt x="190" y="322"/>
                </a:cubicBezTo>
                <a:cubicBezTo>
                  <a:pt x="185" y="345"/>
                  <a:pt x="207" y="369"/>
                  <a:pt x="210" y="394"/>
                </a:cubicBezTo>
                <a:cubicBezTo>
                  <a:pt x="213" y="397"/>
                  <a:pt x="215" y="395"/>
                  <a:pt x="217" y="398"/>
                </a:cubicBezTo>
                <a:cubicBezTo>
                  <a:pt x="248" y="457"/>
                  <a:pt x="279" y="514"/>
                  <a:pt x="334" y="562"/>
                </a:cubicBezTo>
                <a:cubicBezTo>
                  <a:pt x="339" y="578"/>
                  <a:pt x="357" y="588"/>
                  <a:pt x="372" y="600"/>
                </a:cubicBezTo>
                <a:cubicBezTo>
                  <a:pt x="401" y="625"/>
                  <a:pt x="434" y="654"/>
                  <a:pt x="465" y="678"/>
                </a:cubicBezTo>
                <a:cubicBezTo>
                  <a:pt x="492" y="699"/>
                  <a:pt x="524" y="708"/>
                  <a:pt x="548" y="724"/>
                </a:cubicBezTo>
                <a:cubicBezTo>
                  <a:pt x="538" y="738"/>
                  <a:pt x="525" y="729"/>
                  <a:pt x="516" y="740"/>
                </a:cubicBezTo>
                <a:cubicBezTo>
                  <a:pt x="492" y="736"/>
                  <a:pt x="470" y="747"/>
                  <a:pt x="447" y="752"/>
                </a:cubicBezTo>
                <a:cubicBezTo>
                  <a:pt x="427" y="757"/>
                  <a:pt x="405" y="755"/>
                  <a:pt x="385" y="764"/>
                </a:cubicBezTo>
                <a:cubicBezTo>
                  <a:pt x="382" y="763"/>
                  <a:pt x="380" y="763"/>
                  <a:pt x="376" y="760"/>
                </a:cubicBezTo>
                <a:cubicBezTo>
                  <a:pt x="369" y="772"/>
                  <a:pt x="350" y="775"/>
                  <a:pt x="333" y="768"/>
                </a:cubicBezTo>
                <a:close/>
                <a:moveTo>
                  <a:pt x="441" y="815"/>
                </a:moveTo>
                <a:cubicBezTo>
                  <a:pt x="435" y="813"/>
                  <a:pt x="434" y="810"/>
                  <a:pt x="432" y="808"/>
                </a:cubicBezTo>
                <a:cubicBezTo>
                  <a:pt x="424" y="802"/>
                  <a:pt x="404" y="801"/>
                  <a:pt x="390" y="795"/>
                </a:cubicBezTo>
                <a:cubicBezTo>
                  <a:pt x="380" y="791"/>
                  <a:pt x="376" y="784"/>
                  <a:pt x="364" y="781"/>
                </a:cubicBezTo>
                <a:cubicBezTo>
                  <a:pt x="367" y="776"/>
                  <a:pt x="380" y="777"/>
                  <a:pt x="387" y="776"/>
                </a:cubicBezTo>
                <a:cubicBezTo>
                  <a:pt x="422" y="787"/>
                  <a:pt x="448" y="800"/>
                  <a:pt x="485" y="818"/>
                </a:cubicBezTo>
                <a:cubicBezTo>
                  <a:pt x="470" y="822"/>
                  <a:pt x="460" y="819"/>
                  <a:pt x="441" y="815"/>
                </a:cubicBezTo>
                <a:close/>
                <a:moveTo>
                  <a:pt x="478" y="807"/>
                </a:moveTo>
                <a:cubicBezTo>
                  <a:pt x="461" y="791"/>
                  <a:pt x="430" y="791"/>
                  <a:pt x="418" y="776"/>
                </a:cubicBezTo>
                <a:cubicBezTo>
                  <a:pt x="410" y="777"/>
                  <a:pt x="414" y="774"/>
                  <a:pt x="405" y="770"/>
                </a:cubicBezTo>
                <a:cubicBezTo>
                  <a:pt x="421" y="756"/>
                  <a:pt x="443" y="778"/>
                  <a:pt x="461" y="778"/>
                </a:cubicBezTo>
                <a:cubicBezTo>
                  <a:pt x="478" y="793"/>
                  <a:pt x="508" y="800"/>
                  <a:pt x="524" y="808"/>
                </a:cubicBezTo>
                <a:cubicBezTo>
                  <a:pt x="510" y="816"/>
                  <a:pt x="492" y="803"/>
                  <a:pt x="478" y="807"/>
                </a:cubicBezTo>
                <a:close/>
                <a:moveTo>
                  <a:pt x="548" y="807"/>
                </a:moveTo>
                <a:cubicBezTo>
                  <a:pt x="531" y="798"/>
                  <a:pt x="520" y="798"/>
                  <a:pt x="501" y="788"/>
                </a:cubicBezTo>
                <a:cubicBezTo>
                  <a:pt x="495" y="785"/>
                  <a:pt x="492" y="786"/>
                  <a:pt x="484" y="781"/>
                </a:cubicBezTo>
                <a:cubicBezTo>
                  <a:pt x="473" y="774"/>
                  <a:pt x="457" y="772"/>
                  <a:pt x="444" y="764"/>
                </a:cubicBezTo>
                <a:cubicBezTo>
                  <a:pt x="453" y="760"/>
                  <a:pt x="462" y="759"/>
                  <a:pt x="470" y="755"/>
                </a:cubicBezTo>
                <a:cubicBezTo>
                  <a:pt x="502" y="768"/>
                  <a:pt x="539" y="782"/>
                  <a:pt x="570" y="800"/>
                </a:cubicBezTo>
                <a:cubicBezTo>
                  <a:pt x="563" y="805"/>
                  <a:pt x="555" y="804"/>
                  <a:pt x="548" y="807"/>
                </a:cubicBezTo>
                <a:close/>
                <a:moveTo>
                  <a:pt x="597" y="796"/>
                </a:moveTo>
                <a:cubicBezTo>
                  <a:pt x="591" y="790"/>
                  <a:pt x="587" y="794"/>
                  <a:pt x="582" y="795"/>
                </a:cubicBezTo>
                <a:cubicBezTo>
                  <a:pt x="551" y="780"/>
                  <a:pt x="522" y="771"/>
                  <a:pt x="492" y="754"/>
                </a:cubicBezTo>
                <a:cubicBezTo>
                  <a:pt x="494" y="748"/>
                  <a:pt x="506" y="750"/>
                  <a:pt x="512" y="748"/>
                </a:cubicBezTo>
                <a:cubicBezTo>
                  <a:pt x="540" y="764"/>
                  <a:pt x="574" y="774"/>
                  <a:pt x="605" y="789"/>
                </a:cubicBezTo>
                <a:cubicBezTo>
                  <a:pt x="601" y="794"/>
                  <a:pt x="600" y="793"/>
                  <a:pt x="597" y="796"/>
                </a:cubicBezTo>
                <a:close/>
                <a:moveTo>
                  <a:pt x="612" y="787"/>
                </a:moveTo>
                <a:cubicBezTo>
                  <a:pt x="613" y="780"/>
                  <a:pt x="604" y="786"/>
                  <a:pt x="606" y="779"/>
                </a:cubicBezTo>
                <a:cubicBezTo>
                  <a:pt x="604" y="778"/>
                  <a:pt x="603" y="782"/>
                  <a:pt x="601" y="781"/>
                </a:cubicBezTo>
                <a:cubicBezTo>
                  <a:pt x="599" y="780"/>
                  <a:pt x="599" y="779"/>
                  <a:pt x="600" y="777"/>
                </a:cubicBezTo>
                <a:cubicBezTo>
                  <a:pt x="582" y="770"/>
                  <a:pt x="564" y="764"/>
                  <a:pt x="546" y="753"/>
                </a:cubicBezTo>
                <a:cubicBezTo>
                  <a:pt x="544" y="752"/>
                  <a:pt x="543" y="755"/>
                  <a:pt x="542" y="756"/>
                </a:cubicBezTo>
                <a:cubicBezTo>
                  <a:pt x="540" y="751"/>
                  <a:pt x="534" y="749"/>
                  <a:pt x="530" y="747"/>
                </a:cubicBezTo>
                <a:cubicBezTo>
                  <a:pt x="562" y="734"/>
                  <a:pt x="606" y="767"/>
                  <a:pt x="645" y="779"/>
                </a:cubicBezTo>
                <a:cubicBezTo>
                  <a:pt x="639" y="788"/>
                  <a:pt x="622" y="781"/>
                  <a:pt x="612" y="787"/>
                </a:cubicBezTo>
                <a:close/>
                <a:moveTo>
                  <a:pt x="591" y="748"/>
                </a:moveTo>
                <a:cubicBezTo>
                  <a:pt x="583" y="750"/>
                  <a:pt x="577" y="744"/>
                  <a:pt x="569" y="737"/>
                </a:cubicBezTo>
                <a:cubicBezTo>
                  <a:pt x="601" y="737"/>
                  <a:pt x="634" y="758"/>
                  <a:pt x="672" y="773"/>
                </a:cubicBezTo>
                <a:cubicBezTo>
                  <a:pt x="643" y="779"/>
                  <a:pt x="612" y="758"/>
                  <a:pt x="591" y="7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4" name="Freeform 9"/>
          <p:cNvSpPr>
            <a:spLocks noEditPoints="1"/>
          </p:cNvSpPr>
          <p:nvPr/>
        </p:nvSpPr>
        <p:spPr bwMode="auto">
          <a:xfrm>
            <a:off x="2847384" y="2632196"/>
            <a:ext cx="2888666" cy="2657319"/>
          </a:xfrm>
          <a:custGeom>
            <a:avLst/>
            <a:gdLst>
              <a:gd name="T0" fmla="*/ 5 w 497"/>
              <a:gd name="T1" fmla="*/ 269 h 457"/>
              <a:gd name="T2" fmla="*/ 116 w 497"/>
              <a:gd name="T3" fmla="*/ 364 h 457"/>
              <a:gd name="T4" fmla="*/ 193 w 497"/>
              <a:gd name="T5" fmla="*/ 265 h 457"/>
              <a:gd name="T6" fmla="*/ 303 w 497"/>
              <a:gd name="T7" fmla="*/ 142 h 457"/>
              <a:gd name="T8" fmla="*/ 163 w 497"/>
              <a:gd name="T9" fmla="*/ 131 h 457"/>
              <a:gd name="T10" fmla="*/ 263 w 497"/>
              <a:gd name="T11" fmla="*/ 62 h 457"/>
              <a:gd name="T12" fmla="*/ 409 w 497"/>
              <a:gd name="T13" fmla="*/ 133 h 457"/>
              <a:gd name="T14" fmla="*/ 418 w 497"/>
              <a:gd name="T15" fmla="*/ 180 h 457"/>
              <a:gd name="T16" fmla="*/ 218 w 497"/>
              <a:gd name="T17" fmla="*/ 358 h 457"/>
              <a:gd name="T18" fmla="*/ 195 w 497"/>
              <a:gd name="T19" fmla="*/ 397 h 457"/>
              <a:gd name="T20" fmla="*/ 234 w 497"/>
              <a:gd name="T21" fmla="*/ 343 h 457"/>
              <a:gd name="T22" fmla="*/ 209 w 497"/>
              <a:gd name="T23" fmla="*/ 310 h 457"/>
              <a:gd name="T24" fmla="*/ 235 w 497"/>
              <a:gd name="T25" fmla="*/ 161 h 457"/>
              <a:gd name="T26" fmla="*/ 163 w 497"/>
              <a:gd name="T27" fmla="*/ 150 h 457"/>
              <a:gd name="T28" fmla="*/ 171 w 497"/>
              <a:gd name="T29" fmla="*/ 165 h 457"/>
              <a:gd name="T30" fmla="*/ 63 w 497"/>
              <a:gd name="T31" fmla="*/ 248 h 457"/>
              <a:gd name="T32" fmla="*/ 38 w 497"/>
              <a:gd name="T33" fmla="*/ 272 h 457"/>
              <a:gd name="T34" fmla="*/ 224 w 497"/>
              <a:gd name="T35" fmla="*/ 152 h 457"/>
              <a:gd name="T36" fmla="*/ 208 w 497"/>
              <a:gd name="T37" fmla="*/ 166 h 457"/>
              <a:gd name="T38" fmla="*/ 104 w 497"/>
              <a:gd name="T39" fmla="*/ 262 h 457"/>
              <a:gd name="T40" fmla="*/ 136 w 497"/>
              <a:gd name="T41" fmla="*/ 249 h 457"/>
              <a:gd name="T42" fmla="*/ 129 w 497"/>
              <a:gd name="T43" fmla="*/ 275 h 457"/>
              <a:gd name="T44" fmla="*/ 60 w 497"/>
              <a:gd name="T45" fmla="*/ 328 h 457"/>
              <a:gd name="T46" fmla="*/ 103 w 497"/>
              <a:gd name="T47" fmla="*/ 304 h 457"/>
              <a:gd name="T48" fmla="*/ 178 w 497"/>
              <a:gd name="T49" fmla="*/ 250 h 457"/>
              <a:gd name="T50" fmla="*/ 175 w 497"/>
              <a:gd name="T51" fmla="*/ 357 h 457"/>
              <a:gd name="T52" fmla="*/ 199 w 497"/>
              <a:gd name="T53" fmla="*/ 335 h 457"/>
              <a:gd name="T54" fmla="*/ 166 w 497"/>
              <a:gd name="T55" fmla="*/ 390 h 457"/>
              <a:gd name="T56" fmla="*/ 164 w 497"/>
              <a:gd name="T57" fmla="*/ 433 h 457"/>
              <a:gd name="T58" fmla="*/ 222 w 497"/>
              <a:gd name="T59" fmla="*/ 405 h 457"/>
              <a:gd name="T60" fmla="*/ 213 w 497"/>
              <a:gd name="T61" fmla="*/ 440 h 457"/>
              <a:gd name="T62" fmla="*/ 354 w 497"/>
              <a:gd name="T63" fmla="*/ 318 h 457"/>
              <a:gd name="T64" fmla="*/ 354 w 497"/>
              <a:gd name="T65" fmla="*/ 374 h 457"/>
              <a:gd name="T66" fmla="*/ 308 w 497"/>
              <a:gd name="T67" fmla="*/ 349 h 457"/>
              <a:gd name="T68" fmla="*/ 385 w 497"/>
              <a:gd name="T69" fmla="*/ 266 h 457"/>
              <a:gd name="T70" fmla="*/ 416 w 497"/>
              <a:gd name="T71" fmla="*/ 300 h 457"/>
              <a:gd name="T72" fmla="*/ 317 w 497"/>
              <a:gd name="T73" fmla="*/ 418 h 457"/>
              <a:gd name="T74" fmla="*/ 384 w 497"/>
              <a:gd name="T75" fmla="*/ 386 h 457"/>
              <a:gd name="T76" fmla="*/ 436 w 497"/>
              <a:gd name="T77" fmla="*/ 224 h 457"/>
              <a:gd name="T78" fmla="*/ 344 w 497"/>
              <a:gd name="T79" fmla="*/ 288 h 457"/>
              <a:gd name="T80" fmla="*/ 351 w 497"/>
              <a:gd name="T81" fmla="*/ 256 h 457"/>
              <a:gd name="T82" fmla="*/ 343 w 497"/>
              <a:gd name="T83" fmla="*/ 267 h 457"/>
              <a:gd name="T84" fmla="*/ 313 w 497"/>
              <a:gd name="T85" fmla="*/ 297 h 457"/>
              <a:gd name="T86" fmla="*/ 441 w 497"/>
              <a:gd name="T87" fmla="*/ 166 h 457"/>
              <a:gd name="T88" fmla="*/ 342 w 497"/>
              <a:gd name="T89" fmla="*/ 224 h 457"/>
              <a:gd name="T90" fmla="*/ 333 w 497"/>
              <a:gd name="T91" fmla="*/ 192 h 457"/>
              <a:gd name="T92" fmla="*/ 343 w 497"/>
              <a:gd name="T93" fmla="*/ 143 h 457"/>
              <a:gd name="T94" fmla="*/ 396 w 497"/>
              <a:gd name="T95" fmla="*/ 83 h 457"/>
              <a:gd name="T96" fmla="*/ 384 w 497"/>
              <a:gd name="T97" fmla="*/ 54 h 457"/>
              <a:gd name="T98" fmla="*/ 373 w 497"/>
              <a:gd name="T99" fmla="*/ 71 h 457"/>
              <a:gd name="T100" fmla="*/ 291 w 497"/>
              <a:gd name="T101" fmla="*/ 93 h 457"/>
              <a:gd name="T102" fmla="*/ 310 w 497"/>
              <a:gd name="T103" fmla="*/ 43 h 457"/>
              <a:gd name="T104" fmla="*/ 315 w 497"/>
              <a:gd name="T105" fmla="*/ 17 h 457"/>
              <a:gd name="T106" fmla="*/ 99 w 497"/>
              <a:gd name="T107" fmla="*/ 158 h 457"/>
              <a:gd name="T108" fmla="*/ 34 w 497"/>
              <a:gd name="T109" fmla="*/ 201 h 457"/>
              <a:gd name="T110" fmla="*/ 161 w 497"/>
              <a:gd name="T111" fmla="*/ 45 h 457"/>
              <a:gd name="T112" fmla="*/ 35 w 497"/>
              <a:gd name="T113" fmla="*/ 195 h 457"/>
              <a:gd name="T114" fmla="*/ 202 w 497"/>
              <a:gd name="T115" fmla="*/ 13 h 457"/>
              <a:gd name="T116" fmla="*/ 45 w 497"/>
              <a:gd name="T117" fmla="*/ 321 h 457"/>
              <a:gd name="T118" fmla="*/ 143 w 497"/>
              <a:gd name="T119" fmla="*/ 424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7" h="457">
                <a:moveTo>
                  <a:pt x="74" y="389"/>
                </a:moveTo>
                <a:cubicBezTo>
                  <a:pt x="117" y="427"/>
                  <a:pt x="177" y="457"/>
                  <a:pt x="262" y="448"/>
                </a:cubicBezTo>
                <a:cubicBezTo>
                  <a:pt x="347" y="448"/>
                  <a:pt x="398" y="412"/>
                  <a:pt x="437" y="366"/>
                </a:cubicBezTo>
                <a:cubicBezTo>
                  <a:pt x="437" y="366"/>
                  <a:pt x="438" y="366"/>
                  <a:pt x="439" y="365"/>
                </a:cubicBezTo>
                <a:cubicBezTo>
                  <a:pt x="449" y="356"/>
                  <a:pt x="456" y="343"/>
                  <a:pt x="463" y="330"/>
                </a:cubicBezTo>
                <a:cubicBezTo>
                  <a:pt x="497" y="267"/>
                  <a:pt x="477" y="163"/>
                  <a:pt x="446" y="111"/>
                </a:cubicBezTo>
                <a:cubicBezTo>
                  <a:pt x="415" y="60"/>
                  <a:pt x="369" y="24"/>
                  <a:pt x="304" y="8"/>
                </a:cubicBezTo>
                <a:cubicBezTo>
                  <a:pt x="298" y="7"/>
                  <a:pt x="304" y="5"/>
                  <a:pt x="302" y="2"/>
                </a:cubicBezTo>
                <a:cubicBezTo>
                  <a:pt x="301" y="0"/>
                  <a:pt x="298" y="3"/>
                  <a:pt x="296" y="6"/>
                </a:cubicBezTo>
                <a:cubicBezTo>
                  <a:pt x="255" y="1"/>
                  <a:pt x="211" y="5"/>
                  <a:pt x="174" y="12"/>
                </a:cubicBezTo>
                <a:cubicBezTo>
                  <a:pt x="70" y="47"/>
                  <a:pt x="0" y="127"/>
                  <a:pt x="5" y="269"/>
                </a:cubicBezTo>
                <a:cubicBezTo>
                  <a:pt x="14" y="323"/>
                  <a:pt x="41" y="359"/>
                  <a:pt x="74" y="389"/>
                </a:cubicBezTo>
                <a:close/>
                <a:moveTo>
                  <a:pt x="147" y="427"/>
                </a:moveTo>
                <a:cubicBezTo>
                  <a:pt x="147" y="427"/>
                  <a:pt x="147" y="427"/>
                  <a:pt x="147" y="427"/>
                </a:cubicBezTo>
                <a:cubicBezTo>
                  <a:pt x="148" y="424"/>
                  <a:pt x="153" y="424"/>
                  <a:pt x="153" y="426"/>
                </a:cubicBezTo>
                <a:cubicBezTo>
                  <a:pt x="152" y="430"/>
                  <a:pt x="149" y="428"/>
                  <a:pt x="147" y="427"/>
                </a:cubicBezTo>
                <a:close/>
                <a:moveTo>
                  <a:pt x="95" y="377"/>
                </a:moveTo>
                <a:cubicBezTo>
                  <a:pt x="117" y="347"/>
                  <a:pt x="150" y="327"/>
                  <a:pt x="174" y="300"/>
                </a:cubicBezTo>
                <a:cubicBezTo>
                  <a:pt x="183" y="290"/>
                  <a:pt x="192" y="280"/>
                  <a:pt x="202" y="271"/>
                </a:cubicBezTo>
                <a:cubicBezTo>
                  <a:pt x="202" y="274"/>
                  <a:pt x="203" y="285"/>
                  <a:pt x="202" y="286"/>
                </a:cubicBezTo>
                <a:cubicBezTo>
                  <a:pt x="117" y="364"/>
                  <a:pt x="117" y="364"/>
                  <a:pt x="117" y="364"/>
                </a:cubicBezTo>
                <a:cubicBezTo>
                  <a:pt x="116" y="364"/>
                  <a:pt x="116" y="364"/>
                  <a:pt x="116" y="364"/>
                </a:cubicBezTo>
                <a:cubicBezTo>
                  <a:pt x="116" y="365"/>
                  <a:pt x="116" y="365"/>
                  <a:pt x="116" y="365"/>
                </a:cubicBezTo>
                <a:cubicBezTo>
                  <a:pt x="118" y="366"/>
                  <a:pt x="118" y="366"/>
                  <a:pt x="118" y="366"/>
                </a:cubicBezTo>
                <a:cubicBezTo>
                  <a:pt x="162" y="329"/>
                  <a:pt x="162" y="329"/>
                  <a:pt x="162" y="329"/>
                </a:cubicBezTo>
                <a:cubicBezTo>
                  <a:pt x="146" y="350"/>
                  <a:pt x="125" y="370"/>
                  <a:pt x="108" y="390"/>
                </a:cubicBezTo>
                <a:cubicBezTo>
                  <a:pt x="106" y="386"/>
                  <a:pt x="91" y="380"/>
                  <a:pt x="103" y="376"/>
                </a:cubicBezTo>
                <a:cubicBezTo>
                  <a:pt x="107" y="374"/>
                  <a:pt x="111" y="370"/>
                  <a:pt x="113" y="366"/>
                </a:cubicBezTo>
                <a:cubicBezTo>
                  <a:pt x="106" y="367"/>
                  <a:pt x="103" y="375"/>
                  <a:pt x="95" y="377"/>
                </a:cubicBezTo>
                <a:close/>
                <a:moveTo>
                  <a:pt x="142" y="311"/>
                </a:moveTo>
                <a:cubicBezTo>
                  <a:pt x="122" y="327"/>
                  <a:pt x="105" y="347"/>
                  <a:pt x="86" y="365"/>
                </a:cubicBezTo>
                <a:cubicBezTo>
                  <a:pt x="83" y="363"/>
                  <a:pt x="77" y="359"/>
                  <a:pt x="78" y="357"/>
                </a:cubicBezTo>
                <a:cubicBezTo>
                  <a:pt x="113" y="322"/>
                  <a:pt x="153" y="293"/>
                  <a:pt x="193" y="265"/>
                </a:cubicBezTo>
                <a:cubicBezTo>
                  <a:pt x="191" y="272"/>
                  <a:pt x="198" y="259"/>
                  <a:pt x="202" y="263"/>
                </a:cubicBezTo>
                <a:cubicBezTo>
                  <a:pt x="176" y="295"/>
                  <a:pt x="144" y="322"/>
                  <a:pt x="113" y="350"/>
                </a:cubicBezTo>
                <a:cubicBezTo>
                  <a:pt x="106" y="357"/>
                  <a:pt x="99" y="366"/>
                  <a:pt x="92" y="373"/>
                </a:cubicBezTo>
                <a:cubicBezTo>
                  <a:pt x="90" y="373"/>
                  <a:pt x="88" y="369"/>
                  <a:pt x="88" y="368"/>
                </a:cubicBezTo>
                <a:cubicBezTo>
                  <a:pt x="120" y="335"/>
                  <a:pt x="154" y="306"/>
                  <a:pt x="186" y="274"/>
                </a:cubicBezTo>
                <a:cubicBezTo>
                  <a:pt x="169" y="281"/>
                  <a:pt x="157" y="299"/>
                  <a:pt x="142" y="311"/>
                </a:cubicBezTo>
                <a:close/>
                <a:moveTo>
                  <a:pt x="217" y="103"/>
                </a:moveTo>
                <a:cubicBezTo>
                  <a:pt x="220" y="102"/>
                  <a:pt x="222" y="101"/>
                  <a:pt x="221" y="105"/>
                </a:cubicBezTo>
                <a:cubicBezTo>
                  <a:pt x="224" y="102"/>
                  <a:pt x="229" y="100"/>
                  <a:pt x="233" y="100"/>
                </a:cubicBezTo>
                <a:cubicBezTo>
                  <a:pt x="234" y="100"/>
                  <a:pt x="235" y="99"/>
                  <a:pt x="235" y="98"/>
                </a:cubicBezTo>
                <a:cubicBezTo>
                  <a:pt x="271" y="95"/>
                  <a:pt x="293" y="116"/>
                  <a:pt x="303" y="142"/>
                </a:cubicBezTo>
                <a:cubicBezTo>
                  <a:pt x="319" y="180"/>
                  <a:pt x="290" y="207"/>
                  <a:pt x="267" y="221"/>
                </a:cubicBezTo>
                <a:cubicBezTo>
                  <a:pt x="259" y="225"/>
                  <a:pt x="255" y="233"/>
                  <a:pt x="255" y="244"/>
                </a:cubicBezTo>
                <a:cubicBezTo>
                  <a:pt x="253" y="297"/>
                  <a:pt x="253" y="297"/>
                  <a:pt x="253" y="297"/>
                </a:cubicBezTo>
                <a:cubicBezTo>
                  <a:pt x="209" y="300"/>
                  <a:pt x="209" y="300"/>
                  <a:pt x="209" y="300"/>
                </a:cubicBezTo>
                <a:cubicBezTo>
                  <a:pt x="208" y="278"/>
                  <a:pt x="206" y="253"/>
                  <a:pt x="208" y="230"/>
                </a:cubicBezTo>
                <a:cubicBezTo>
                  <a:pt x="210" y="229"/>
                  <a:pt x="216" y="226"/>
                  <a:pt x="212" y="223"/>
                </a:cubicBezTo>
                <a:cubicBezTo>
                  <a:pt x="208" y="225"/>
                  <a:pt x="207" y="218"/>
                  <a:pt x="210" y="217"/>
                </a:cubicBezTo>
                <a:cubicBezTo>
                  <a:pt x="226" y="212"/>
                  <a:pt x="244" y="202"/>
                  <a:pt x="249" y="183"/>
                </a:cubicBezTo>
                <a:cubicBezTo>
                  <a:pt x="254" y="164"/>
                  <a:pt x="242" y="150"/>
                  <a:pt x="228" y="146"/>
                </a:cubicBezTo>
                <a:cubicBezTo>
                  <a:pt x="207" y="139"/>
                  <a:pt x="186" y="148"/>
                  <a:pt x="178" y="161"/>
                </a:cubicBezTo>
                <a:cubicBezTo>
                  <a:pt x="173" y="150"/>
                  <a:pt x="166" y="141"/>
                  <a:pt x="163" y="131"/>
                </a:cubicBezTo>
                <a:cubicBezTo>
                  <a:pt x="172" y="118"/>
                  <a:pt x="187" y="112"/>
                  <a:pt x="203" y="106"/>
                </a:cubicBezTo>
                <a:cubicBezTo>
                  <a:pt x="207" y="104"/>
                  <a:pt x="206" y="101"/>
                  <a:pt x="210" y="102"/>
                </a:cubicBezTo>
                <a:cubicBezTo>
                  <a:pt x="205" y="108"/>
                  <a:pt x="214" y="103"/>
                  <a:pt x="217" y="103"/>
                </a:cubicBezTo>
                <a:close/>
                <a:moveTo>
                  <a:pt x="263" y="62"/>
                </a:moveTo>
                <a:cubicBezTo>
                  <a:pt x="262" y="62"/>
                  <a:pt x="262" y="62"/>
                  <a:pt x="262" y="62"/>
                </a:cubicBezTo>
                <a:cubicBezTo>
                  <a:pt x="260" y="65"/>
                  <a:pt x="257" y="67"/>
                  <a:pt x="254" y="69"/>
                </a:cubicBezTo>
                <a:cubicBezTo>
                  <a:pt x="244" y="79"/>
                  <a:pt x="235" y="92"/>
                  <a:pt x="216" y="94"/>
                </a:cubicBezTo>
                <a:cubicBezTo>
                  <a:pt x="243" y="70"/>
                  <a:pt x="269" y="48"/>
                  <a:pt x="298" y="31"/>
                </a:cubicBezTo>
                <a:cubicBezTo>
                  <a:pt x="293" y="38"/>
                  <a:pt x="285" y="44"/>
                  <a:pt x="278" y="50"/>
                </a:cubicBezTo>
                <a:cubicBezTo>
                  <a:pt x="278" y="50"/>
                  <a:pt x="277" y="50"/>
                  <a:pt x="275" y="51"/>
                </a:cubicBezTo>
                <a:cubicBezTo>
                  <a:pt x="271" y="55"/>
                  <a:pt x="271" y="61"/>
                  <a:pt x="263" y="62"/>
                </a:cubicBezTo>
                <a:close/>
                <a:moveTo>
                  <a:pt x="306" y="44"/>
                </a:moveTo>
                <a:cubicBezTo>
                  <a:pt x="265" y="81"/>
                  <a:pt x="265" y="81"/>
                  <a:pt x="265" y="81"/>
                </a:cubicBezTo>
                <a:cubicBezTo>
                  <a:pt x="262" y="90"/>
                  <a:pt x="250" y="95"/>
                  <a:pt x="238" y="90"/>
                </a:cubicBezTo>
                <a:cubicBezTo>
                  <a:pt x="239" y="88"/>
                  <a:pt x="242" y="85"/>
                  <a:pt x="245" y="83"/>
                </a:cubicBezTo>
                <a:cubicBezTo>
                  <a:pt x="265" y="71"/>
                  <a:pt x="285" y="55"/>
                  <a:pt x="306" y="44"/>
                </a:cubicBezTo>
                <a:close/>
                <a:moveTo>
                  <a:pt x="373" y="189"/>
                </a:moveTo>
                <a:cubicBezTo>
                  <a:pt x="261" y="291"/>
                  <a:pt x="261" y="291"/>
                  <a:pt x="261" y="291"/>
                </a:cubicBezTo>
                <a:cubicBezTo>
                  <a:pt x="260" y="289"/>
                  <a:pt x="259" y="282"/>
                  <a:pt x="261" y="280"/>
                </a:cubicBezTo>
                <a:cubicBezTo>
                  <a:pt x="296" y="246"/>
                  <a:pt x="334" y="216"/>
                  <a:pt x="373" y="189"/>
                </a:cubicBezTo>
                <a:close/>
                <a:moveTo>
                  <a:pt x="264" y="253"/>
                </a:moveTo>
                <a:cubicBezTo>
                  <a:pt x="312" y="212"/>
                  <a:pt x="362" y="174"/>
                  <a:pt x="409" y="133"/>
                </a:cubicBezTo>
                <a:cubicBezTo>
                  <a:pt x="410" y="134"/>
                  <a:pt x="410" y="135"/>
                  <a:pt x="409" y="135"/>
                </a:cubicBezTo>
                <a:cubicBezTo>
                  <a:pt x="363" y="183"/>
                  <a:pt x="311" y="225"/>
                  <a:pt x="263" y="272"/>
                </a:cubicBezTo>
                <a:cubicBezTo>
                  <a:pt x="262" y="267"/>
                  <a:pt x="261" y="256"/>
                  <a:pt x="264" y="253"/>
                </a:cubicBezTo>
                <a:close/>
                <a:moveTo>
                  <a:pt x="358" y="231"/>
                </a:moveTo>
                <a:cubicBezTo>
                  <a:pt x="328" y="260"/>
                  <a:pt x="289" y="280"/>
                  <a:pt x="260" y="310"/>
                </a:cubicBezTo>
                <a:cubicBezTo>
                  <a:pt x="260" y="304"/>
                  <a:pt x="263" y="300"/>
                  <a:pt x="267" y="296"/>
                </a:cubicBezTo>
                <a:cubicBezTo>
                  <a:pt x="314" y="249"/>
                  <a:pt x="368" y="210"/>
                  <a:pt x="421" y="169"/>
                </a:cubicBezTo>
                <a:lnTo>
                  <a:pt x="358" y="231"/>
                </a:lnTo>
                <a:close/>
                <a:moveTo>
                  <a:pt x="418" y="180"/>
                </a:moveTo>
                <a:cubicBezTo>
                  <a:pt x="414" y="184"/>
                  <a:pt x="411" y="188"/>
                  <a:pt x="405" y="191"/>
                </a:cubicBezTo>
                <a:cubicBezTo>
                  <a:pt x="410" y="187"/>
                  <a:pt x="413" y="182"/>
                  <a:pt x="418" y="180"/>
                </a:cubicBezTo>
                <a:close/>
                <a:moveTo>
                  <a:pt x="328" y="262"/>
                </a:moveTo>
                <a:cubicBezTo>
                  <a:pt x="326" y="266"/>
                  <a:pt x="323" y="269"/>
                  <a:pt x="318" y="272"/>
                </a:cubicBezTo>
                <a:cubicBezTo>
                  <a:pt x="321" y="268"/>
                  <a:pt x="325" y="264"/>
                  <a:pt x="328" y="262"/>
                </a:cubicBezTo>
                <a:close/>
                <a:moveTo>
                  <a:pt x="283" y="294"/>
                </a:moveTo>
                <a:cubicBezTo>
                  <a:pt x="282" y="298"/>
                  <a:pt x="273" y="305"/>
                  <a:pt x="267" y="309"/>
                </a:cubicBezTo>
                <a:cubicBezTo>
                  <a:pt x="266" y="304"/>
                  <a:pt x="278" y="300"/>
                  <a:pt x="283" y="294"/>
                </a:cubicBezTo>
                <a:close/>
                <a:moveTo>
                  <a:pt x="255" y="370"/>
                </a:moveTo>
                <a:cubicBezTo>
                  <a:pt x="258" y="367"/>
                  <a:pt x="260" y="370"/>
                  <a:pt x="258" y="372"/>
                </a:cubicBezTo>
                <a:cubicBezTo>
                  <a:pt x="260" y="383"/>
                  <a:pt x="255" y="393"/>
                  <a:pt x="248" y="397"/>
                </a:cubicBezTo>
                <a:cubicBezTo>
                  <a:pt x="236" y="406"/>
                  <a:pt x="219" y="398"/>
                  <a:pt x="210" y="390"/>
                </a:cubicBezTo>
                <a:cubicBezTo>
                  <a:pt x="204" y="379"/>
                  <a:pt x="209" y="363"/>
                  <a:pt x="218" y="358"/>
                </a:cubicBezTo>
                <a:cubicBezTo>
                  <a:pt x="222" y="356"/>
                  <a:pt x="227" y="354"/>
                  <a:pt x="232" y="353"/>
                </a:cubicBezTo>
                <a:cubicBezTo>
                  <a:pt x="244" y="353"/>
                  <a:pt x="253" y="355"/>
                  <a:pt x="258" y="362"/>
                </a:cubicBezTo>
                <a:cubicBezTo>
                  <a:pt x="257" y="364"/>
                  <a:pt x="251" y="366"/>
                  <a:pt x="255" y="370"/>
                </a:cubicBezTo>
                <a:close/>
                <a:moveTo>
                  <a:pt x="195" y="397"/>
                </a:moveTo>
                <a:cubicBezTo>
                  <a:pt x="188" y="402"/>
                  <a:pt x="182" y="409"/>
                  <a:pt x="175" y="413"/>
                </a:cubicBezTo>
                <a:cubicBezTo>
                  <a:pt x="174" y="413"/>
                  <a:pt x="173" y="413"/>
                  <a:pt x="173" y="413"/>
                </a:cubicBezTo>
                <a:cubicBezTo>
                  <a:pt x="202" y="382"/>
                  <a:pt x="202" y="382"/>
                  <a:pt x="202" y="382"/>
                </a:cubicBezTo>
                <a:cubicBezTo>
                  <a:pt x="203" y="391"/>
                  <a:pt x="209" y="399"/>
                  <a:pt x="216" y="402"/>
                </a:cubicBezTo>
                <a:cubicBezTo>
                  <a:pt x="183" y="419"/>
                  <a:pt x="183" y="419"/>
                  <a:pt x="183" y="419"/>
                </a:cubicBezTo>
                <a:cubicBezTo>
                  <a:pt x="189" y="411"/>
                  <a:pt x="197" y="404"/>
                  <a:pt x="204" y="397"/>
                </a:cubicBezTo>
                <a:cubicBezTo>
                  <a:pt x="202" y="390"/>
                  <a:pt x="197" y="396"/>
                  <a:pt x="195" y="397"/>
                </a:cubicBezTo>
                <a:close/>
                <a:moveTo>
                  <a:pt x="234" y="343"/>
                </a:moveTo>
                <a:cubicBezTo>
                  <a:pt x="228" y="340"/>
                  <a:pt x="237" y="340"/>
                  <a:pt x="235" y="335"/>
                </a:cubicBezTo>
                <a:cubicBezTo>
                  <a:pt x="230" y="340"/>
                  <a:pt x="226" y="352"/>
                  <a:pt x="217" y="350"/>
                </a:cubicBezTo>
                <a:cubicBezTo>
                  <a:pt x="219" y="346"/>
                  <a:pt x="223" y="344"/>
                  <a:pt x="226" y="341"/>
                </a:cubicBezTo>
                <a:cubicBezTo>
                  <a:pt x="227" y="340"/>
                  <a:pt x="227" y="338"/>
                  <a:pt x="228" y="337"/>
                </a:cubicBezTo>
                <a:cubicBezTo>
                  <a:pt x="227" y="336"/>
                  <a:pt x="227" y="336"/>
                  <a:pt x="227" y="336"/>
                </a:cubicBezTo>
                <a:cubicBezTo>
                  <a:pt x="230" y="331"/>
                  <a:pt x="236" y="332"/>
                  <a:pt x="239" y="328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242" y="325"/>
                  <a:pt x="244" y="321"/>
                  <a:pt x="247" y="322"/>
                </a:cubicBezTo>
                <a:cubicBezTo>
                  <a:pt x="250" y="323"/>
                  <a:pt x="255" y="323"/>
                  <a:pt x="256" y="325"/>
                </a:cubicBezTo>
                <a:cubicBezTo>
                  <a:pt x="249" y="332"/>
                  <a:pt x="242" y="338"/>
                  <a:pt x="234" y="343"/>
                </a:cubicBezTo>
                <a:close/>
                <a:moveTo>
                  <a:pt x="213" y="330"/>
                </a:moveTo>
                <a:cubicBezTo>
                  <a:pt x="212" y="332"/>
                  <a:pt x="213" y="333"/>
                  <a:pt x="215" y="331"/>
                </a:cubicBezTo>
                <a:cubicBezTo>
                  <a:pt x="218" y="327"/>
                  <a:pt x="221" y="323"/>
                  <a:pt x="224" y="320"/>
                </a:cubicBezTo>
                <a:cubicBezTo>
                  <a:pt x="224" y="319"/>
                  <a:pt x="225" y="319"/>
                  <a:pt x="225" y="319"/>
                </a:cubicBezTo>
                <a:cubicBezTo>
                  <a:pt x="229" y="319"/>
                  <a:pt x="233" y="319"/>
                  <a:pt x="236" y="320"/>
                </a:cubicBezTo>
                <a:cubicBezTo>
                  <a:pt x="210" y="341"/>
                  <a:pt x="188" y="364"/>
                  <a:pt x="163" y="386"/>
                </a:cubicBezTo>
                <a:cubicBezTo>
                  <a:pt x="179" y="369"/>
                  <a:pt x="196" y="352"/>
                  <a:pt x="210" y="336"/>
                </a:cubicBezTo>
                <a:cubicBezTo>
                  <a:pt x="204" y="339"/>
                  <a:pt x="211" y="329"/>
                  <a:pt x="213" y="330"/>
                </a:cubicBezTo>
                <a:close/>
                <a:moveTo>
                  <a:pt x="256" y="319"/>
                </a:moveTo>
                <a:cubicBezTo>
                  <a:pt x="249" y="316"/>
                  <a:pt x="239" y="309"/>
                  <a:pt x="237" y="316"/>
                </a:cubicBezTo>
                <a:cubicBezTo>
                  <a:pt x="227" y="312"/>
                  <a:pt x="220" y="312"/>
                  <a:pt x="209" y="310"/>
                </a:cubicBezTo>
                <a:cubicBezTo>
                  <a:pt x="212" y="304"/>
                  <a:pt x="221" y="306"/>
                  <a:pt x="226" y="305"/>
                </a:cubicBezTo>
                <a:cubicBezTo>
                  <a:pt x="235" y="304"/>
                  <a:pt x="245" y="304"/>
                  <a:pt x="255" y="305"/>
                </a:cubicBezTo>
                <a:cubicBezTo>
                  <a:pt x="255" y="308"/>
                  <a:pt x="254" y="313"/>
                  <a:pt x="256" y="319"/>
                </a:cubicBezTo>
                <a:close/>
                <a:moveTo>
                  <a:pt x="240" y="166"/>
                </a:moveTo>
                <a:cubicBezTo>
                  <a:pt x="242" y="164"/>
                  <a:pt x="245" y="176"/>
                  <a:pt x="242" y="178"/>
                </a:cubicBezTo>
                <a:cubicBezTo>
                  <a:pt x="204" y="202"/>
                  <a:pt x="170" y="232"/>
                  <a:pt x="133" y="258"/>
                </a:cubicBezTo>
                <a:cubicBezTo>
                  <a:pt x="168" y="227"/>
                  <a:pt x="205" y="198"/>
                  <a:pt x="240" y="166"/>
                </a:cubicBezTo>
                <a:close/>
                <a:moveTo>
                  <a:pt x="235" y="161"/>
                </a:moveTo>
                <a:cubicBezTo>
                  <a:pt x="223" y="167"/>
                  <a:pt x="213" y="174"/>
                  <a:pt x="202" y="181"/>
                </a:cubicBezTo>
                <a:cubicBezTo>
                  <a:pt x="209" y="172"/>
                  <a:pt x="222" y="163"/>
                  <a:pt x="230" y="155"/>
                </a:cubicBezTo>
                <a:cubicBezTo>
                  <a:pt x="232" y="154"/>
                  <a:pt x="237" y="160"/>
                  <a:pt x="235" y="161"/>
                </a:cubicBezTo>
                <a:close/>
                <a:moveTo>
                  <a:pt x="222" y="200"/>
                </a:moveTo>
                <a:cubicBezTo>
                  <a:pt x="223" y="201"/>
                  <a:pt x="227" y="198"/>
                  <a:pt x="223" y="198"/>
                </a:cubicBezTo>
                <a:cubicBezTo>
                  <a:pt x="243" y="183"/>
                  <a:pt x="243" y="183"/>
                  <a:pt x="243" y="183"/>
                </a:cubicBezTo>
                <a:cubicBezTo>
                  <a:pt x="239" y="194"/>
                  <a:pt x="231" y="204"/>
                  <a:pt x="219" y="206"/>
                </a:cubicBezTo>
                <a:cubicBezTo>
                  <a:pt x="216" y="207"/>
                  <a:pt x="222" y="203"/>
                  <a:pt x="222" y="200"/>
                </a:cubicBezTo>
                <a:close/>
                <a:moveTo>
                  <a:pt x="163" y="150"/>
                </a:moveTo>
                <a:cubicBezTo>
                  <a:pt x="127" y="178"/>
                  <a:pt x="89" y="204"/>
                  <a:pt x="55" y="237"/>
                </a:cubicBezTo>
                <a:cubicBezTo>
                  <a:pt x="55" y="236"/>
                  <a:pt x="55" y="236"/>
                  <a:pt x="54" y="236"/>
                </a:cubicBezTo>
                <a:cubicBezTo>
                  <a:pt x="76" y="212"/>
                  <a:pt x="105" y="193"/>
                  <a:pt x="128" y="169"/>
                </a:cubicBezTo>
                <a:cubicBezTo>
                  <a:pt x="138" y="159"/>
                  <a:pt x="149" y="150"/>
                  <a:pt x="159" y="140"/>
                </a:cubicBezTo>
                <a:cubicBezTo>
                  <a:pt x="160" y="144"/>
                  <a:pt x="162" y="147"/>
                  <a:pt x="163" y="150"/>
                </a:cubicBezTo>
                <a:close/>
                <a:moveTo>
                  <a:pt x="39" y="246"/>
                </a:moveTo>
                <a:cubicBezTo>
                  <a:pt x="38" y="247"/>
                  <a:pt x="35" y="250"/>
                  <a:pt x="32" y="248"/>
                </a:cubicBezTo>
                <a:cubicBezTo>
                  <a:pt x="68" y="205"/>
                  <a:pt x="111" y="170"/>
                  <a:pt x="151" y="131"/>
                </a:cubicBezTo>
                <a:cubicBezTo>
                  <a:pt x="151" y="131"/>
                  <a:pt x="152" y="131"/>
                  <a:pt x="152" y="130"/>
                </a:cubicBezTo>
                <a:cubicBezTo>
                  <a:pt x="154" y="132"/>
                  <a:pt x="155" y="136"/>
                  <a:pt x="157" y="138"/>
                </a:cubicBezTo>
                <a:cubicBezTo>
                  <a:pt x="117" y="174"/>
                  <a:pt x="76" y="208"/>
                  <a:pt x="39" y="246"/>
                </a:cubicBezTo>
                <a:close/>
                <a:moveTo>
                  <a:pt x="42" y="252"/>
                </a:moveTo>
                <a:cubicBezTo>
                  <a:pt x="77" y="218"/>
                  <a:pt x="119" y="191"/>
                  <a:pt x="156" y="159"/>
                </a:cubicBezTo>
                <a:cubicBezTo>
                  <a:pt x="156" y="162"/>
                  <a:pt x="158" y="165"/>
                  <a:pt x="155" y="167"/>
                </a:cubicBezTo>
                <a:cubicBezTo>
                  <a:pt x="159" y="165"/>
                  <a:pt x="162" y="159"/>
                  <a:pt x="166" y="155"/>
                </a:cubicBezTo>
                <a:cubicBezTo>
                  <a:pt x="171" y="165"/>
                  <a:pt x="171" y="165"/>
                  <a:pt x="171" y="165"/>
                </a:cubicBezTo>
                <a:cubicBezTo>
                  <a:pt x="133" y="191"/>
                  <a:pt x="98" y="222"/>
                  <a:pt x="65" y="253"/>
                </a:cubicBezTo>
                <a:cubicBezTo>
                  <a:pt x="90" y="226"/>
                  <a:pt x="120" y="203"/>
                  <a:pt x="146" y="177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46" y="173"/>
                  <a:pt x="151" y="171"/>
                  <a:pt x="152" y="166"/>
                </a:cubicBezTo>
                <a:cubicBezTo>
                  <a:pt x="84" y="229"/>
                  <a:pt x="84" y="229"/>
                  <a:pt x="84" y="229"/>
                </a:cubicBezTo>
                <a:cubicBezTo>
                  <a:pt x="84" y="230"/>
                  <a:pt x="84" y="230"/>
                  <a:pt x="84" y="230"/>
                </a:cubicBezTo>
                <a:cubicBezTo>
                  <a:pt x="77" y="234"/>
                  <a:pt x="75" y="238"/>
                  <a:pt x="69" y="243"/>
                </a:cubicBezTo>
                <a:cubicBezTo>
                  <a:pt x="67" y="243"/>
                  <a:pt x="67" y="243"/>
                  <a:pt x="67" y="243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5" y="245"/>
                  <a:pt x="65" y="245"/>
                  <a:pt x="65" y="245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61" y="250"/>
                  <a:pt x="61" y="250"/>
                  <a:pt x="61" y="250"/>
                </a:cubicBezTo>
                <a:cubicBezTo>
                  <a:pt x="62" y="251"/>
                  <a:pt x="62" y="251"/>
                  <a:pt x="62" y="251"/>
                </a:cubicBezTo>
                <a:cubicBezTo>
                  <a:pt x="61" y="254"/>
                  <a:pt x="58" y="256"/>
                  <a:pt x="56" y="258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9"/>
                  <a:pt x="55" y="259"/>
                  <a:pt x="55" y="259"/>
                </a:cubicBezTo>
                <a:cubicBezTo>
                  <a:pt x="51" y="263"/>
                  <a:pt x="51" y="263"/>
                  <a:pt x="51" y="263"/>
                </a:cubicBezTo>
                <a:cubicBezTo>
                  <a:pt x="49" y="261"/>
                  <a:pt x="48" y="263"/>
                  <a:pt x="48" y="264"/>
                </a:cubicBezTo>
                <a:cubicBezTo>
                  <a:pt x="47" y="266"/>
                  <a:pt x="47" y="266"/>
                  <a:pt x="47" y="266"/>
                </a:cubicBezTo>
                <a:cubicBezTo>
                  <a:pt x="46" y="266"/>
                  <a:pt x="45" y="268"/>
                  <a:pt x="47" y="267"/>
                </a:cubicBezTo>
                <a:cubicBezTo>
                  <a:pt x="45" y="269"/>
                  <a:pt x="40" y="279"/>
                  <a:pt x="38" y="272"/>
                </a:cubicBezTo>
                <a:cubicBezTo>
                  <a:pt x="36" y="265"/>
                  <a:pt x="36" y="258"/>
                  <a:pt x="42" y="252"/>
                </a:cubicBezTo>
                <a:close/>
                <a:moveTo>
                  <a:pt x="41" y="284"/>
                </a:moveTo>
                <a:cubicBezTo>
                  <a:pt x="53" y="270"/>
                  <a:pt x="70" y="254"/>
                  <a:pt x="85" y="240"/>
                </a:cubicBezTo>
                <a:cubicBezTo>
                  <a:pt x="109" y="216"/>
                  <a:pt x="138" y="195"/>
                  <a:pt x="165" y="175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91"/>
                  <a:pt x="154" y="190"/>
                  <a:pt x="154" y="189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62" y="185"/>
                  <a:pt x="167" y="179"/>
                  <a:pt x="172" y="173"/>
                </a:cubicBezTo>
                <a:cubicBezTo>
                  <a:pt x="173" y="176"/>
                  <a:pt x="178" y="178"/>
                  <a:pt x="179" y="176"/>
                </a:cubicBezTo>
                <a:cubicBezTo>
                  <a:pt x="183" y="159"/>
                  <a:pt x="199" y="148"/>
                  <a:pt x="218" y="151"/>
                </a:cubicBezTo>
                <a:cubicBezTo>
                  <a:pt x="220" y="151"/>
                  <a:pt x="223" y="151"/>
                  <a:pt x="224" y="152"/>
                </a:cubicBezTo>
                <a:cubicBezTo>
                  <a:pt x="169" y="188"/>
                  <a:pt x="121" y="232"/>
                  <a:pt x="71" y="274"/>
                </a:cubicBezTo>
                <a:cubicBezTo>
                  <a:pt x="75" y="268"/>
                  <a:pt x="81" y="264"/>
                  <a:pt x="83" y="259"/>
                </a:cubicBezTo>
                <a:cubicBezTo>
                  <a:pt x="84" y="258"/>
                  <a:pt x="84" y="258"/>
                  <a:pt x="84" y="258"/>
                </a:cubicBezTo>
                <a:cubicBezTo>
                  <a:pt x="85" y="257"/>
                  <a:pt x="85" y="257"/>
                  <a:pt x="85" y="257"/>
                </a:cubicBezTo>
                <a:cubicBezTo>
                  <a:pt x="85" y="256"/>
                  <a:pt x="85" y="256"/>
                  <a:pt x="85" y="256"/>
                </a:cubicBezTo>
                <a:cubicBezTo>
                  <a:pt x="86" y="255"/>
                  <a:pt x="86" y="255"/>
                  <a:pt x="86" y="255"/>
                </a:cubicBezTo>
                <a:cubicBezTo>
                  <a:pt x="88" y="248"/>
                  <a:pt x="83" y="256"/>
                  <a:pt x="83" y="254"/>
                </a:cubicBezTo>
                <a:cubicBezTo>
                  <a:pt x="80" y="259"/>
                  <a:pt x="75" y="262"/>
                  <a:pt x="72" y="266"/>
                </a:cubicBezTo>
                <a:cubicBezTo>
                  <a:pt x="64" y="275"/>
                  <a:pt x="53" y="282"/>
                  <a:pt x="48" y="293"/>
                </a:cubicBezTo>
                <a:cubicBezTo>
                  <a:pt x="47" y="294"/>
                  <a:pt x="48" y="298"/>
                  <a:pt x="51" y="296"/>
                </a:cubicBezTo>
                <a:cubicBezTo>
                  <a:pt x="103" y="252"/>
                  <a:pt x="154" y="207"/>
                  <a:pt x="208" y="166"/>
                </a:cubicBezTo>
                <a:cubicBezTo>
                  <a:pt x="209" y="166"/>
                  <a:pt x="211" y="166"/>
                  <a:pt x="212" y="166"/>
                </a:cubicBezTo>
                <a:cubicBezTo>
                  <a:pt x="159" y="214"/>
                  <a:pt x="99" y="254"/>
                  <a:pt x="51" y="306"/>
                </a:cubicBezTo>
                <a:cubicBezTo>
                  <a:pt x="50" y="307"/>
                  <a:pt x="50" y="309"/>
                  <a:pt x="49" y="309"/>
                </a:cubicBezTo>
                <a:cubicBezTo>
                  <a:pt x="46" y="302"/>
                  <a:pt x="36" y="289"/>
                  <a:pt x="41" y="284"/>
                </a:cubicBezTo>
                <a:close/>
                <a:moveTo>
                  <a:pt x="128" y="241"/>
                </a:moveTo>
                <a:cubicBezTo>
                  <a:pt x="127" y="244"/>
                  <a:pt x="124" y="246"/>
                  <a:pt x="122" y="246"/>
                </a:cubicBezTo>
                <a:cubicBezTo>
                  <a:pt x="123" y="244"/>
                  <a:pt x="125" y="242"/>
                  <a:pt x="128" y="241"/>
                </a:cubicBezTo>
                <a:close/>
                <a:moveTo>
                  <a:pt x="104" y="262"/>
                </a:moveTo>
                <a:cubicBezTo>
                  <a:pt x="104" y="262"/>
                  <a:pt x="104" y="262"/>
                  <a:pt x="104" y="262"/>
                </a:cubicBezTo>
                <a:cubicBezTo>
                  <a:pt x="104" y="262"/>
                  <a:pt x="104" y="262"/>
                  <a:pt x="104" y="262"/>
                </a:cubicBezTo>
                <a:cubicBezTo>
                  <a:pt x="104" y="262"/>
                  <a:pt x="104" y="262"/>
                  <a:pt x="104" y="262"/>
                </a:cubicBezTo>
                <a:cubicBezTo>
                  <a:pt x="108" y="257"/>
                  <a:pt x="112" y="253"/>
                  <a:pt x="117" y="251"/>
                </a:cubicBezTo>
                <a:cubicBezTo>
                  <a:pt x="112" y="255"/>
                  <a:pt x="109" y="260"/>
                  <a:pt x="104" y="263"/>
                </a:cubicBezTo>
                <a:cubicBezTo>
                  <a:pt x="101" y="267"/>
                  <a:pt x="96" y="270"/>
                  <a:pt x="92" y="272"/>
                </a:cubicBezTo>
                <a:cubicBezTo>
                  <a:pt x="95" y="268"/>
                  <a:pt x="100" y="265"/>
                  <a:pt x="104" y="263"/>
                </a:cubicBezTo>
                <a:cubicBezTo>
                  <a:pt x="104" y="262"/>
                  <a:pt x="104" y="262"/>
                  <a:pt x="104" y="262"/>
                </a:cubicBezTo>
                <a:cubicBezTo>
                  <a:pt x="104" y="262"/>
                  <a:pt x="104" y="262"/>
                  <a:pt x="104" y="262"/>
                </a:cubicBezTo>
                <a:close/>
                <a:moveTo>
                  <a:pt x="53" y="312"/>
                </a:moveTo>
                <a:cubicBezTo>
                  <a:pt x="106" y="268"/>
                  <a:pt x="155" y="221"/>
                  <a:pt x="211" y="181"/>
                </a:cubicBezTo>
                <a:cubicBezTo>
                  <a:pt x="216" y="177"/>
                  <a:pt x="220" y="172"/>
                  <a:pt x="227" y="170"/>
                </a:cubicBezTo>
                <a:cubicBezTo>
                  <a:pt x="201" y="192"/>
                  <a:pt x="175" y="218"/>
                  <a:pt x="147" y="239"/>
                </a:cubicBezTo>
                <a:cubicBezTo>
                  <a:pt x="147" y="245"/>
                  <a:pt x="139" y="243"/>
                  <a:pt x="136" y="249"/>
                </a:cubicBezTo>
                <a:cubicBezTo>
                  <a:pt x="120" y="262"/>
                  <a:pt x="103" y="275"/>
                  <a:pt x="89" y="290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79" y="297"/>
                  <a:pt x="72" y="308"/>
                  <a:pt x="65" y="316"/>
                </a:cubicBezTo>
                <a:cubicBezTo>
                  <a:pt x="63" y="316"/>
                  <a:pt x="63" y="316"/>
                  <a:pt x="63" y="316"/>
                </a:cubicBezTo>
                <a:cubicBezTo>
                  <a:pt x="63" y="317"/>
                  <a:pt x="63" y="317"/>
                  <a:pt x="63" y="317"/>
                </a:cubicBezTo>
                <a:cubicBezTo>
                  <a:pt x="60" y="318"/>
                  <a:pt x="60" y="321"/>
                  <a:pt x="57" y="322"/>
                </a:cubicBezTo>
                <a:cubicBezTo>
                  <a:pt x="55" y="320"/>
                  <a:pt x="49" y="316"/>
                  <a:pt x="53" y="312"/>
                </a:cubicBezTo>
                <a:close/>
                <a:moveTo>
                  <a:pt x="60" y="328"/>
                </a:moveTo>
                <a:cubicBezTo>
                  <a:pt x="108" y="282"/>
                  <a:pt x="164" y="240"/>
                  <a:pt x="218" y="200"/>
                </a:cubicBezTo>
                <a:cubicBezTo>
                  <a:pt x="129" y="274"/>
                  <a:pt x="129" y="274"/>
                  <a:pt x="129" y="274"/>
                </a:cubicBezTo>
                <a:cubicBezTo>
                  <a:pt x="129" y="275"/>
                  <a:pt x="129" y="275"/>
                  <a:pt x="129" y="275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128" y="277"/>
                  <a:pt x="128" y="277"/>
                  <a:pt x="128" y="277"/>
                </a:cubicBezTo>
                <a:cubicBezTo>
                  <a:pt x="125" y="278"/>
                  <a:pt x="125" y="281"/>
                  <a:pt x="122" y="282"/>
                </a:cubicBezTo>
                <a:cubicBezTo>
                  <a:pt x="120" y="280"/>
                  <a:pt x="119" y="282"/>
                  <a:pt x="118" y="284"/>
                </a:cubicBezTo>
                <a:cubicBezTo>
                  <a:pt x="117" y="285"/>
                  <a:pt x="117" y="285"/>
                  <a:pt x="117" y="285"/>
                </a:cubicBezTo>
                <a:cubicBezTo>
                  <a:pt x="116" y="286"/>
                  <a:pt x="116" y="286"/>
                  <a:pt x="116" y="286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04" y="294"/>
                  <a:pt x="96" y="306"/>
                  <a:pt x="86" y="316"/>
                </a:cubicBezTo>
                <a:cubicBezTo>
                  <a:pt x="84" y="316"/>
                  <a:pt x="84" y="316"/>
                  <a:pt x="84" y="316"/>
                </a:cubicBezTo>
                <a:cubicBezTo>
                  <a:pt x="77" y="325"/>
                  <a:pt x="72" y="332"/>
                  <a:pt x="63" y="338"/>
                </a:cubicBezTo>
                <a:cubicBezTo>
                  <a:pt x="60" y="335"/>
                  <a:pt x="58" y="329"/>
                  <a:pt x="60" y="328"/>
                </a:cubicBezTo>
                <a:close/>
                <a:moveTo>
                  <a:pt x="185" y="247"/>
                </a:moveTo>
                <a:cubicBezTo>
                  <a:pt x="187" y="243"/>
                  <a:pt x="191" y="239"/>
                  <a:pt x="196" y="237"/>
                </a:cubicBezTo>
                <a:cubicBezTo>
                  <a:pt x="195" y="238"/>
                  <a:pt x="198" y="241"/>
                  <a:pt x="200" y="235"/>
                </a:cubicBezTo>
                <a:cubicBezTo>
                  <a:pt x="205" y="243"/>
                  <a:pt x="201" y="254"/>
                  <a:pt x="194" y="259"/>
                </a:cubicBezTo>
                <a:cubicBezTo>
                  <a:pt x="168" y="276"/>
                  <a:pt x="144" y="295"/>
                  <a:pt x="119" y="314"/>
                </a:cubicBezTo>
                <a:cubicBezTo>
                  <a:pt x="141" y="290"/>
                  <a:pt x="167" y="267"/>
                  <a:pt x="191" y="245"/>
                </a:cubicBezTo>
                <a:cubicBezTo>
                  <a:pt x="188" y="245"/>
                  <a:pt x="188" y="247"/>
                  <a:pt x="185" y="247"/>
                </a:cubicBezTo>
                <a:close/>
                <a:moveTo>
                  <a:pt x="103" y="304"/>
                </a:moveTo>
                <a:cubicBezTo>
                  <a:pt x="134" y="274"/>
                  <a:pt x="169" y="247"/>
                  <a:pt x="202" y="220"/>
                </a:cubicBezTo>
                <a:cubicBezTo>
                  <a:pt x="203" y="224"/>
                  <a:pt x="203" y="228"/>
                  <a:pt x="199" y="230"/>
                </a:cubicBezTo>
                <a:cubicBezTo>
                  <a:pt x="165" y="253"/>
                  <a:pt x="134" y="278"/>
                  <a:pt x="103" y="304"/>
                </a:cubicBezTo>
                <a:close/>
                <a:moveTo>
                  <a:pt x="200" y="314"/>
                </a:moveTo>
                <a:cubicBezTo>
                  <a:pt x="131" y="374"/>
                  <a:pt x="131" y="374"/>
                  <a:pt x="131" y="374"/>
                </a:cubicBezTo>
                <a:cubicBezTo>
                  <a:pt x="130" y="375"/>
                  <a:pt x="130" y="375"/>
                  <a:pt x="130" y="375"/>
                </a:cubicBezTo>
                <a:cubicBezTo>
                  <a:pt x="120" y="383"/>
                  <a:pt x="120" y="383"/>
                  <a:pt x="120" y="383"/>
                </a:cubicBezTo>
                <a:cubicBezTo>
                  <a:pt x="148" y="356"/>
                  <a:pt x="173" y="322"/>
                  <a:pt x="201" y="295"/>
                </a:cubicBezTo>
                <a:cubicBezTo>
                  <a:pt x="201" y="298"/>
                  <a:pt x="206" y="308"/>
                  <a:pt x="200" y="314"/>
                </a:cubicBezTo>
                <a:close/>
                <a:moveTo>
                  <a:pt x="178" y="250"/>
                </a:moveTo>
                <a:cubicBezTo>
                  <a:pt x="180" y="251"/>
                  <a:pt x="179" y="253"/>
                  <a:pt x="178" y="252"/>
                </a:cubicBezTo>
                <a:cubicBezTo>
                  <a:pt x="140" y="282"/>
                  <a:pt x="108" y="318"/>
                  <a:pt x="76" y="352"/>
                </a:cubicBezTo>
                <a:cubicBezTo>
                  <a:pt x="71" y="350"/>
                  <a:pt x="69" y="346"/>
                  <a:pt x="68" y="342"/>
                </a:cubicBezTo>
                <a:cubicBezTo>
                  <a:pt x="102" y="309"/>
                  <a:pt x="140" y="279"/>
                  <a:pt x="178" y="250"/>
                </a:cubicBezTo>
                <a:close/>
                <a:moveTo>
                  <a:pt x="114" y="394"/>
                </a:moveTo>
                <a:cubicBezTo>
                  <a:pt x="157" y="357"/>
                  <a:pt x="157" y="357"/>
                  <a:pt x="157" y="357"/>
                </a:cubicBezTo>
                <a:cubicBezTo>
                  <a:pt x="122" y="398"/>
                  <a:pt x="122" y="398"/>
                  <a:pt x="122" y="398"/>
                </a:cubicBezTo>
                <a:cubicBezTo>
                  <a:pt x="118" y="402"/>
                  <a:pt x="112" y="396"/>
                  <a:pt x="114" y="394"/>
                </a:cubicBezTo>
                <a:close/>
                <a:moveTo>
                  <a:pt x="137" y="388"/>
                </a:moveTo>
                <a:cubicBezTo>
                  <a:pt x="158" y="363"/>
                  <a:pt x="181" y="338"/>
                  <a:pt x="205" y="315"/>
                </a:cubicBezTo>
                <a:cubicBezTo>
                  <a:pt x="209" y="317"/>
                  <a:pt x="214" y="318"/>
                  <a:pt x="218" y="318"/>
                </a:cubicBezTo>
                <a:cubicBezTo>
                  <a:pt x="190" y="336"/>
                  <a:pt x="167" y="357"/>
                  <a:pt x="146" y="382"/>
                </a:cubicBezTo>
                <a:cubicBezTo>
                  <a:pt x="146" y="382"/>
                  <a:pt x="145" y="383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75" y="357"/>
                  <a:pt x="175" y="357"/>
                  <a:pt x="175" y="357"/>
                </a:cubicBezTo>
                <a:cubicBezTo>
                  <a:pt x="175" y="356"/>
                  <a:pt x="175" y="356"/>
                  <a:pt x="175" y="356"/>
                </a:cubicBezTo>
                <a:cubicBezTo>
                  <a:pt x="175" y="354"/>
                  <a:pt x="177" y="353"/>
                  <a:pt x="179" y="353"/>
                </a:cubicBezTo>
                <a:cubicBezTo>
                  <a:pt x="179" y="354"/>
                  <a:pt x="179" y="354"/>
                  <a:pt x="179" y="354"/>
                </a:cubicBezTo>
                <a:cubicBezTo>
                  <a:pt x="180" y="353"/>
                  <a:pt x="180" y="353"/>
                  <a:pt x="180" y="353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82" y="351"/>
                  <a:pt x="182" y="351"/>
                  <a:pt x="182" y="351"/>
                </a:cubicBezTo>
                <a:cubicBezTo>
                  <a:pt x="183" y="351"/>
                  <a:pt x="183" y="350"/>
                  <a:pt x="181" y="350"/>
                </a:cubicBezTo>
                <a:cubicBezTo>
                  <a:pt x="189" y="348"/>
                  <a:pt x="189" y="340"/>
                  <a:pt x="195" y="337"/>
                </a:cubicBezTo>
                <a:cubicBezTo>
                  <a:pt x="197" y="337"/>
                  <a:pt x="197" y="337"/>
                  <a:pt x="197" y="337"/>
                </a:cubicBezTo>
                <a:cubicBezTo>
                  <a:pt x="197" y="336"/>
                  <a:pt x="197" y="336"/>
                  <a:pt x="197" y="336"/>
                </a:cubicBezTo>
                <a:cubicBezTo>
                  <a:pt x="199" y="335"/>
                  <a:pt x="199" y="335"/>
                  <a:pt x="199" y="335"/>
                </a:cubicBezTo>
                <a:cubicBezTo>
                  <a:pt x="200" y="334"/>
                  <a:pt x="200" y="334"/>
                  <a:pt x="200" y="334"/>
                </a:cubicBezTo>
                <a:cubicBezTo>
                  <a:pt x="201" y="334"/>
                  <a:pt x="202" y="334"/>
                  <a:pt x="203" y="332"/>
                </a:cubicBezTo>
                <a:cubicBezTo>
                  <a:pt x="204" y="333"/>
                  <a:pt x="207" y="330"/>
                  <a:pt x="204" y="331"/>
                </a:cubicBezTo>
                <a:cubicBezTo>
                  <a:pt x="207" y="329"/>
                  <a:pt x="207" y="329"/>
                  <a:pt x="207" y="329"/>
                </a:cubicBezTo>
                <a:cubicBezTo>
                  <a:pt x="211" y="329"/>
                  <a:pt x="211" y="329"/>
                  <a:pt x="211" y="329"/>
                </a:cubicBezTo>
                <a:cubicBezTo>
                  <a:pt x="186" y="356"/>
                  <a:pt x="159" y="381"/>
                  <a:pt x="136" y="409"/>
                </a:cubicBezTo>
                <a:cubicBezTo>
                  <a:pt x="131" y="408"/>
                  <a:pt x="127" y="405"/>
                  <a:pt x="124" y="402"/>
                </a:cubicBezTo>
                <a:cubicBezTo>
                  <a:pt x="133" y="398"/>
                  <a:pt x="131" y="392"/>
                  <a:pt x="137" y="388"/>
                </a:cubicBezTo>
                <a:close/>
                <a:moveTo>
                  <a:pt x="141" y="410"/>
                </a:moveTo>
                <a:cubicBezTo>
                  <a:pt x="149" y="405"/>
                  <a:pt x="158" y="396"/>
                  <a:pt x="164" y="390"/>
                </a:cubicBezTo>
                <a:cubicBezTo>
                  <a:pt x="166" y="390"/>
                  <a:pt x="166" y="390"/>
                  <a:pt x="166" y="390"/>
                </a:cubicBezTo>
                <a:cubicBezTo>
                  <a:pt x="185" y="372"/>
                  <a:pt x="202" y="356"/>
                  <a:pt x="219" y="339"/>
                </a:cubicBezTo>
                <a:cubicBezTo>
                  <a:pt x="149" y="417"/>
                  <a:pt x="149" y="417"/>
                  <a:pt x="149" y="417"/>
                </a:cubicBezTo>
                <a:cubicBezTo>
                  <a:pt x="146" y="415"/>
                  <a:pt x="136" y="414"/>
                  <a:pt x="141" y="410"/>
                </a:cubicBezTo>
                <a:close/>
                <a:moveTo>
                  <a:pt x="154" y="417"/>
                </a:moveTo>
                <a:cubicBezTo>
                  <a:pt x="202" y="365"/>
                  <a:pt x="202" y="365"/>
                  <a:pt x="202" y="365"/>
                </a:cubicBezTo>
                <a:cubicBezTo>
                  <a:pt x="204" y="369"/>
                  <a:pt x="196" y="382"/>
                  <a:pt x="193" y="386"/>
                </a:cubicBezTo>
                <a:cubicBezTo>
                  <a:pt x="181" y="398"/>
                  <a:pt x="170" y="410"/>
                  <a:pt x="158" y="421"/>
                </a:cubicBezTo>
                <a:cubicBezTo>
                  <a:pt x="155" y="422"/>
                  <a:pt x="153" y="418"/>
                  <a:pt x="154" y="417"/>
                </a:cubicBezTo>
                <a:close/>
                <a:moveTo>
                  <a:pt x="157" y="430"/>
                </a:moveTo>
                <a:cubicBezTo>
                  <a:pt x="157" y="430"/>
                  <a:pt x="157" y="430"/>
                  <a:pt x="157" y="430"/>
                </a:cubicBezTo>
                <a:cubicBezTo>
                  <a:pt x="160" y="428"/>
                  <a:pt x="163" y="431"/>
                  <a:pt x="164" y="433"/>
                </a:cubicBezTo>
                <a:cubicBezTo>
                  <a:pt x="161" y="434"/>
                  <a:pt x="158" y="432"/>
                  <a:pt x="157" y="430"/>
                </a:cubicBezTo>
                <a:close/>
                <a:moveTo>
                  <a:pt x="164" y="425"/>
                </a:moveTo>
                <a:cubicBezTo>
                  <a:pt x="171" y="419"/>
                  <a:pt x="179" y="414"/>
                  <a:pt x="186" y="409"/>
                </a:cubicBezTo>
                <a:cubicBezTo>
                  <a:pt x="182" y="414"/>
                  <a:pt x="179" y="419"/>
                  <a:pt x="173" y="422"/>
                </a:cubicBezTo>
                <a:cubicBezTo>
                  <a:pt x="171" y="424"/>
                  <a:pt x="168" y="429"/>
                  <a:pt x="164" y="425"/>
                </a:cubicBezTo>
                <a:close/>
                <a:moveTo>
                  <a:pt x="175" y="429"/>
                </a:moveTo>
                <a:cubicBezTo>
                  <a:pt x="206" y="411"/>
                  <a:pt x="206" y="411"/>
                  <a:pt x="206" y="411"/>
                </a:cubicBezTo>
                <a:cubicBezTo>
                  <a:pt x="186" y="433"/>
                  <a:pt x="186" y="433"/>
                  <a:pt x="186" y="433"/>
                </a:cubicBezTo>
                <a:cubicBezTo>
                  <a:pt x="185" y="435"/>
                  <a:pt x="178" y="432"/>
                  <a:pt x="175" y="429"/>
                </a:cubicBezTo>
                <a:close/>
                <a:moveTo>
                  <a:pt x="219" y="406"/>
                </a:moveTo>
                <a:cubicBezTo>
                  <a:pt x="219" y="406"/>
                  <a:pt x="220" y="405"/>
                  <a:pt x="222" y="405"/>
                </a:cubicBezTo>
                <a:cubicBezTo>
                  <a:pt x="224" y="404"/>
                  <a:pt x="226" y="407"/>
                  <a:pt x="230" y="407"/>
                </a:cubicBezTo>
                <a:cubicBezTo>
                  <a:pt x="218" y="415"/>
                  <a:pt x="204" y="423"/>
                  <a:pt x="194" y="433"/>
                </a:cubicBezTo>
                <a:cubicBezTo>
                  <a:pt x="200" y="424"/>
                  <a:pt x="211" y="414"/>
                  <a:pt x="219" y="406"/>
                </a:cubicBezTo>
                <a:close/>
                <a:moveTo>
                  <a:pt x="213" y="440"/>
                </a:moveTo>
                <a:cubicBezTo>
                  <a:pt x="207" y="439"/>
                  <a:pt x="199" y="439"/>
                  <a:pt x="194" y="437"/>
                </a:cubicBezTo>
                <a:cubicBezTo>
                  <a:pt x="204" y="430"/>
                  <a:pt x="215" y="420"/>
                  <a:pt x="225" y="415"/>
                </a:cubicBezTo>
                <a:cubicBezTo>
                  <a:pt x="222" y="422"/>
                  <a:pt x="222" y="422"/>
                  <a:pt x="222" y="422"/>
                </a:cubicBezTo>
                <a:cubicBezTo>
                  <a:pt x="230" y="414"/>
                  <a:pt x="241" y="404"/>
                  <a:pt x="254" y="401"/>
                </a:cubicBezTo>
                <a:cubicBezTo>
                  <a:pt x="412" y="287"/>
                  <a:pt x="412" y="287"/>
                  <a:pt x="412" y="287"/>
                </a:cubicBezTo>
                <a:cubicBezTo>
                  <a:pt x="351" y="339"/>
                  <a:pt x="282" y="386"/>
                  <a:pt x="220" y="437"/>
                </a:cubicBezTo>
                <a:cubicBezTo>
                  <a:pt x="218" y="438"/>
                  <a:pt x="216" y="441"/>
                  <a:pt x="213" y="440"/>
                </a:cubicBezTo>
                <a:close/>
                <a:moveTo>
                  <a:pt x="445" y="240"/>
                </a:moveTo>
                <a:cubicBezTo>
                  <a:pt x="442" y="242"/>
                  <a:pt x="442" y="240"/>
                  <a:pt x="443" y="239"/>
                </a:cubicBezTo>
                <a:cubicBezTo>
                  <a:pt x="450" y="235"/>
                  <a:pt x="455" y="231"/>
                  <a:pt x="462" y="229"/>
                </a:cubicBezTo>
                <a:cubicBezTo>
                  <a:pt x="460" y="250"/>
                  <a:pt x="442" y="255"/>
                  <a:pt x="430" y="266"/>
                </a:cubicBezTo>
                <a:cubicBezTo>
                  <a:pt x="391" y="298"/>
                  <a:pt x="350" y="327"/>
                  <a:pt x="308" y="356"/>
                </a:cubicBezTo>
                <a:cubicBezTo>
                  <a:pt x="308" y="356"/>
                  <a:pt x="307" y="356"/>
                  <a:pt x="306" y="356"/>
                </a:cubicBezTo>
                <a:cubicBezTo>
                  <a:pt x="301" y="360"/>
                  <a:pt x="301" y="360"/>
                  <a:pt x="301" y="360"/>
                </a:cubicBezTo>
                <a:cubicBezTo>
                  <a:pt x="302" y="358"/>
                  <a:pt x="304" y="357"/>
                  <a:pt x="306" y="356"/>
                </a:cubicBezTo>
                <a:cubicBezTo>
                  <a:pt x="322" y="345"/>
                  <a:pt x="337" y="331"/>
                  <a:pt x="352" y="318"/>
                </a:cubicBezTo>
                <a:cubicBezTo>
                  <a:pt x="353" y="318"/>
                  <a:pt x="353" y="318"/>
                  <a:pt x="353" y="318"/>
                </a:cubicBezTo>
                <a:cubicBezTo>
                  <a:pt x="354" y="318"/>
                  <a:pt x="354" y="318"/>
                  <a:pt x="354" y="318"/>
                </a:cubicBezTo>
                <a:cubicBezTo>
                  <a:pt x="385" y="294"/>
                  <a:pt x="416" y="268"/>
                  <a:pt x="445" y="242"/>
                </a:cubicBezTo>
                <a:cubicBezTo>
                  <a:pt x="445" y="241"/>
                  <a:pt x="445" y="241"/>
                  <a:pt x="445" y="240"/>
                </a:cubicBezTo>
                <a:close/>
                <a:moveTo>
                  <a:pt x="416" y="314"/>
                </a:moveTo>
                <a:cubicBezTo>
                  <a:pt x="427" y="307"/>
                  <a:pt x="438" y="302"/>
                  <a:pt x="446" y="292"/>
                </a:cubicBezTo>
                <a:cubicBezTo>
                  <a:pt x="447" y="290"/>
                  <a:pt x="441" y="292"/>
                  <a:pt x="439" y="293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36" y="286"/>
                  <a:pt x="434" y="284"/>
                  <a:pt x="436" y="283"/>
                </a:cubicBezTo>
                <a:cubicBezTo>
                  <a:pt x="442" y="278"/>
                  <a:pt x="450" y="278"/>
                  <a:pt x="455" y="271"/>
                </a:cubicBezTo>
                <a:cubicBezTo>
                  <a:pt x="450" y="289"/>
                  <a:pt x="444" y="305"/>
                  <a:pt x="436" y="319"/>
                </a:cubicBezTo>
                <a:cubicBezTo>
                  <a:pt x="407" y="334"/>
                  <a:pt x="382" y="357"/>
                  <a:pt x="354" y="374"/>
                </a:cubicBezTo>
                <a:cubicBezTo>
                  <a:pt x="378" y="354"/>
                  <a:pt x="402" y="333"/>
                  <a:pt x="425" y="311"/>
                </a:cubicBezTo>
                <a:cubicBezTo>
                  <a:pt x="422" y="312"/>
                  <a:pt x="419" y="314"/>
                  <a:pt x="416" y="314"/>
                </a:cubicBezTo>
                <a:close/>
                <a:moveTo>
                  <a:pt x="454" y="265"/>
                </a:moveTo>
                <a:cubicBezTo>
                  <a:pt x="431" y="280"/>
                  <a:pt x="411" y="297"/>
                  <a:pt x="389" y="313"/>
                </a:cubicBezTo>
                <a:cubicBezTo>
                  <a:pt x="448" y="262"/>
                  <a:pt x="448" y="262"/>
                  <a:pt x="448" y="262"/>
                </a:cubicBezTo>
                <a:cubicBezTo>
                  <a:pt x="445" y="262"/>
                  <a:pt x="445" y="262"/>
                  <a:pt x="445" y="262"/>
                </a:cubicBezTo>
                <a:cubicBezTo>
                  <a:pt x="447" y="259"/>
                  <a:pt x="450" y="256"/>
                  <a:pt x="454" y="255"/>
                </a:cubicBezTo>
                <a:cubicBezTo>
                  <a:pt x="454" y="255"/>
                  <a:pt x="455" y="256"/>
                  <a:pt x="456" y="255"/>
                </a:cubicBezTo>
                <a:cubicBezTo>
                  <a:pt x="458" y="254"/>
                  <a:pt x="458" y="263"/>
                  <a:pt x="454" y="265"/>
                </a:cubicBezTo>
                <a:close/>
                <a:moveTo>
                  <a:pt x="427" y="251"/>
                </a:moveTo>
                <a:cubicBezTo>
                  <a:pt x="389" y="285"/>
                  <a:pt x="349" y="317"/>
                  <a:pt x="308" y="349"/>
                </a:cubicBezTo>
                <a:cubicBezTo>
                  <a:pt x="307" y="350"/>
                  <a:pt x="307" y="350"/>
                  <a:pt x="307" y="350"/>
                </a:cubicBezTo>
                <a:cubicBezTo>
                  <a:pt x="306" y="351"/>
                  <a:pt x="306" y="351"/>
                  <a:pt x="306" y="351"/>
                </a:cubicBezTo>
                <a:cubicBezTo>
                  <a:pt x="292" y="363"/>
                  <a:pt x="277" y="374"/>
                  <a:pt x="263" y="386"/>
                </a:cubicBezTo>
                <a:cubicBezTo>
                  <a:pt x="264" y="381"/>
                  <a:pt x="263" y="373"/>
                  <a:pt x="265" y="371"/>
                </a:cubicBezTo>
                <a:cubicBezTo>
                  <a:pt x="316" y="328"/>
                  <a:pt x="375" y="292"/>
                  <a:pt x="428" y="250"/>
                </a:cubicBezTo>
                <a:cubicBezTo>
                  <a:pt x="428" y="250"/>
                  <a:pt x="428" y="251"/>
                  <a:pt x="427" y="251"/>
                </a:cubicBezTo>
                <a:close/>
                <a:moveTo>
                  <a:pt x="300" y="361"/>
                </a:moveTo>
                <a:cubicBezTo>
                  <a:pt x="298" y="364"/>
                  <a:pt x="295" y="365"/>
                  <a:pt x="293" y="366"/>
                </a:cubicBezTo>
                <a:cubicBezTo>
                  <a:pt x="294" y="363"/>
                  <a:pt x="297" y="363"/>
                  <a:pt x="300" y="361"/>
                </a:cubicBezTo>
                <a:close/>
                <a:moveTo>
                  <a:pt x="266" y="361"/>
                </a:moveTo>
                <a:cubicBezTo>
                  <a:pt x="302" y="326"/>
                  <a:pt x="343" y="295"/>
                  <a:pt x="385" y="266"/>
                </a:cubicBezTo>
                <a:cubicBezTo>
                  <a:pt x="346" y="297"/>
                  <a:pt x="305" y="330"/>
                  <a:pt x="267" y="366"/>
                </a:cubicBezTo>
                <a:cubicBezTo>
                  <a:pt x="265" y="368"/>
                  <a:pt x="263" y="363"/>
                  <a:pt x="266" y="361"/>
                </a:cubicBezTo>
                <a:close/>
                <a:moveTo>
                  <a:pt x="261" y="357"/>
                </a:moveTo>
                <a:cubicBezTo>
                  <a:pt x="264" y="354"/>
                  <a:pt x="267" y="348"/>
                  <a:pt x="273" y="347"/>
                </a:cubicBezTo>
                <a:cubicBezTo>
                  <a:pt x="269" y="351"/>
                  <a:pt x="265" y="356"/>
                  <a:pt x="261" y="357"/>
                </a:cubicBezTo>
                <a:close/>
                <a:moveTo>
                  <a:pt x="235" y="442"/>
                </a:moveTo>
                <a:cubicBezTo>
                  <a:pt x="234" y="443"/>
                  <a:pt x="226" y="441"/>
                  <a:pt x="222" y="441"/>
                </a:cubicBezTo>
                <a:cubicBezTo>
                  <a:pt x="283" y="388"/>
                  <a:pt x="354" y="348"/>
                  <a:pt x="417" y="298"/>
                </a:cubicBezTo>
                <a:cubicBezTo>
                  <a:pt x="418" y="296"/>
                  <a:pt x="420" y="293"/>
                  <a:pt x="423" y="292"/>
                </a:cubicBezTo>
                <a:cubicBezTo>
                  <a:pt x="422" y="294"/>
                  <a:pt x="420" y="297"/>
                  <a:pt x="417" y="298"/>
                </a:cubicBezTo>
                <a:cubicBezTo>
                  <a:pt x="416" y="298"/>
                  <a:pt x="416" y="300"/>
                  <a:pt x="416" y="300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16" y="379"/>
                  <a:pt x="269" y="404"/>
                  <a:pt x="235" y="442"/>
                </a:cubicBezTo>
                <a:close/>
                <a:moveTo>
                  <a:pt x="242" y="444"/>
                </a:moveTo>
                <a:cubicBezTo>
                  <a:pt x="248" y="436"/>
                  <a:pt x="254" y="432"/>
                  <a:pt x="259" y="427"/>
                </a:cubicBezTo>
                <a:cubicBezTo>
                  <a:pt x="309" y="388"/>
                  <a:pt x="362" y="350"/>
                  <a:pt x="415" y="314"/>
                </a:cubicBezTo>
                <a:cubicBezTo>
                  <a:pt x="377" y="351"/>
                  <a:pt x="333" y="385"/>
                  <a:pt x="290" y="417"/>
                </a:cubicBezTo>
                <a:cubicBezTo>
                  <a:pt x="276" y="427"/>
                  <a:pt x="265" y="441"/>
                  <a:pt x="242" y="444"/>
                </a:cubicBezTo>
                <a:close/>
                <a:moveTo>
                  <a:pt x="411" y="345"/>
                </a:moveTo>
                <a:cubicBezTo>
                  <a:pt x="413" y="342"/>
                  <a:pt x="413" y="342"/>
                  <a:pt x="413" y="342"/>
                </a:cubicBezTo>
                <a:cubicBezTo>
                  <a:pt x="380" y="366"/>
                  <a:pt x="349" y="392"/>
                  <a:pt x="318" y="418"/>
                </a:cubicBezTo>
                <a:cubicBezTo>
                  <a:pt x="318" y="418"/>
                  <a:pt x="318" y="419"/>
                  <a:pt x="317" y="418"/>
                </a:cubicBezTo>
                <a:cubicBezTo>
                  <a:pt x="307" y="431"/>
                  <a:pt x="289" y="441"/>
                  <a:pt x="267" y="440"/>
                </a:cubicBezTo>
                <a:cubicBezTo>
                  <a:pt x="320" y="402"/>
                  <a:pt x="375" y="366"/>
                  <a:pt x="427" y="328"/>
                </a:cubicBezTo>
                <a:cubicBezTo>
                  <a:pt x="425" y="332"/>
                  <a:pt x="422" y="333"/>
                  <a:pt x="418" y="336"/>
                </a:cubicBezTo>
                <a:cubicBezTo>
                  <a:pt x="423" y="338"/>
                  <a:pt x="427" y="334"/>
                  <a:pt x="432" y="331"/>
                </a:cubicBezTo>
                <a:cubicBezTo>
                  <a:pt x="411" y="370"/>
                  <a:pt x="371" y="387"/>
                  <a:pt x="339" y="411"/>
                </a:cubicBezTo>
                <a:cubicBezTo>
                  <a:pt x="331" y="417"/>
                  <a:pt x="322" y="423"/>
                  <a:pt x="313" y="427"/>
                </a:cubicBezTo>
                <a:cubicBezTo>
                  <a:pt x="418" y="342"/>
                  <a:pt x="418" y="342"/>
                  <a:pt x="418" y="342"/>
                </a:cubicBezTo>
                <a:cubicBezTo>
                  <a:pt x="415" y="342"/>
                  <a:pt x="414" y="345"/>
                  <a:pt x="411" y="345"/>
                </a:cubicBezTo>
                <a:close/>
                <a:moveTo>
                  <a:pt x="384" y="386"/>
                </a:moveTo>
                <a:cubicBezTo>
                  <a:pt x="371" y="401"/>
                  <a:pt x="349" y="416"/>
                  <a:pt x="329" y="424"/>
                </a:cubicBezTo>
                <a:cubicBezTo>
                  <a:pt x="346" y="410"/>
                  <a:pt x="365" y="398"/>
                  <a:pt x="384" y="386"/>
                </a:cubicBezTo>
                <a:close/>
                <a:moveTo>
                  <a:pt x="469" y="213"/>
                </a:moveTo>
                <a:cubicBezTo>
                  <a:pt x="469" y="211"/>
                  <a:pt x="469" y="205"/>
                  <a:pt x="469" y="201"/>
                </a:cubicBezTo>
                <a:cubicBezTo>
                  <a:pt x="485" y="257"/>
                  <a:pt x="468" y="322"/>
                  <a:pt x="441" y="355"/>
                </a:cubicBezTo>
                <a:cubicBezTo>
                  <a:pt x="410" y="394"/>
                  <a:pt x="373" y="426"/>
                  <a:pt x="314" y="436"/>
                </a:cubicBezTo>
                <a:cubicBezTo>
                  <a:pt x="401" y="402"/>
                  <a:pt x="459" y="334"/>
                  <a:pt x="467" y="224"/>
                </a:cubicBezTo>
                <a:cubicBezTo>
                  <a:pt x="468" y="220"/>
                  <a:pt x="471" y="217"/>
                  <a:pt x="469" y="213"/>
                </a:cubicBezTo>
                <a:close/>
                <a:moveTo>
                  <a:pt x="437" y="238"/>
                </a:moveTo>
                <a:cubicBezTo>
                  <a:pt x="405" y="259"/>
                  <a:pt x="377" y="285"/>
                  <a:pt x="345" y="306"/>
                </a:cubicBezTo>
                <a:cubicBezTo>
                  <a:pt x="345" y="306"/>
                  <a:pt x="343" y="306"/>
                  <a:pt x="343" y="306"/>
                </a:cubicBezTo>
                <a:cubicBezTo>
                  <a:pt x="442" y="223"/>
                  <a:pt x="442" y="223"/>
                  <a:pt x="442" y="223"/>
                </a:cubicBezTo>
                <a:cubicBezTo>
                  <a:pt x="439" y="223"/>
                  <a:pt x="438" y="225"/>
                  <a:pt x="436" y="224"/>
                </a:cubicBezTo>
                <a:cubicBezTo>
                  <a:pt x="445" y="218"/>
                  <a:pt x="456" y="212"/>
                  <a:pt x="464" y="203"/>
                </a:cubicBezTo>
                <a:cubicBezTo>
                  <a:pt x="466" y="225"/>
                  <a:pt x="449" y="230"/>
                  <a:pt x="437" y="238"/>
                </a:cubicBezTo>
                <a:close/>
                <a:moveTo>
                  <a:pt x="419" y="236"/>
                </a:moveTo>
                <a:cubicBezTo>
                  <a:pt x="429" y="225"/>
                  <a:pt x="442" y="214"/>
                  <a:pt x="455" y="206"/>
                </a:cubicBezTo>
                <a:cubicBezTo>
                  <a:pt x="449" y="214"/>
                  <a:pt x="440" y="218"/>
                  <a:pt x="434" y="225"/>
                </a:cubicBezTo>
                <a:lnTo>
                  <a:pt x="419" y="236"/>
                </a:lnTo>
                <a:close/>
                <a:moveTo>
                  <a:pt x="458" y="198"/>
                </a:moveTo>
                <a:cubicBezTo>
                  <a:pt x="348" y="288"/>
                  <a:pt x="348" y="288"/>
                  <a:pt x="348" y="288"/>
                </a:cubicBezTo>
                <a:cubicBezTo>
                  <a:pt x="347" y="289"/>
                  <a:pt x="345" y="288"/>
                  <a:pt x="344" y="288"/>
                </a:cubicBezTo>
                <a:cubicBezTo>
                  <a:pt x="344" y="291"/>
                  <a:pt x="341" y="293"/>
                  <a:pt x="338" y="294"/>
                </a:cubicBezTo>
                <a:cubicBezTo>
                  <a:pt x="340" y="292"/>
                  <a:pt x="342" y="289"/>
                  <a:pt x="344" y="288"/>
                </a:cubicBezTo>
                <a:cubicBezTo>
                  <a:pt x="382" y="252"/>
                  <a:pt x="423" y="220"/>
                  <a:pt x="461" y="185"/>
                </a:cubicBezTo>
                <a:cubicBezTo>
                  <a:pt x="464" y="189"/>
                  <a:pt x="462" y="194"/>
                  <a:pt x="458" y="198"/>
                </a:cubicBezTo>
                <a:close/>
                <a:moveTo>
                  <a:pt x="330" y="295"/>
                </a:moveTo>
                <a:cubicBezTo>
                  <a:pt x="339" y="285"/>
                  <a:pt x="349" y="275"/>
                  <a:pt x="360" y="267"/>
                </a:cubicBezTo>
                <a:cubicBezTo>
                  <a:pt x="360" y="268"/>
                  <a:pt x="360" y="268"/>
                  <a:pt x="359" y="268"/>
                </a:cubicBezTo>
                <a:cubicBezTo>
                  <a:pt x="350" y="278"/>
                  <a:pt x="340" y="287"/>
                  <a:pt x="330" y="295"/>
                </a:cubicBezTo>
                <a:close/>
                <a:moveTo>
                  <a:pt x="457" y="159"/>
                </a:moveTo>
                <a:cubicBezTo>
                  <a:pt x="455" y="167"/>
                  <a:pt x="439" y="164"/>
                  <a:pt x="450" y="166"/>
                </a:cubicBezTo>
                <a:cubicBezTo>
                  <a:pt x="416" y="194"/>
                  <a:pt x="382" y="221"/>
                  <a:pt x="352" y="252"/>
                </a:cubicBezTo>
                <a:cubicBezTo>
                  <a:pt x="353" y="255"/>
                  <a:pt x="343" y="254"/>
                  <a:pt x="350" y="257"/>
                </a:cubicBezTo>
                <a:cubicBezTo>
                  <a:pt x="351" y="256"/>
                  <a:pt x="351" y="256"/>
                  <a:pt x="351" y="256"/>
                </a:cubicBezTo>
                <a:cubicBezTo>
                  <a:pt x="352" y="255"/>
                  <a:pt x="352" y="255"/>
                  <a:pt x="352" y="255"/>
                </a:cubicBezTo>
                <a:cubicBezTo>
                  <a:pt x="353" y="254"/>
                  <a:pt x="353" y="254"/>
                  <a:pt x="353" y="254"/>
                </a:cubicBezTo>
                <a:cubicBezTo>
                  <a:pt x="356" y="249"/>
                  <a:pt x="360" y="248"/>
                  <a:pt x="364" y="244"/>
                </a:cubicBezTo>
                <a:cubicBezTo>
                  <a:pt x="387" y="221"/>
                  <a:pt x="416" y="201"/>
                  <a:pt x="439" y="179"/>
                </a:cubicBezTo>
                <a:cubicBezTo>
                  <a:pt x="414" y="205"/>
                  <a:pt x="382" y="230"/>
                  <a:pt x="356" y="254"/>
                </a:cubicBezTo>
                <a:cubicBezTo>
                  <a:pt x="355" y="256"/>
                  <a:pt x="355" y="256"/>
                  <a:pt x="355" y="256"/>
                </a:cubicBezTo>
                <a:cubicBezTo>
                  <a:pt x="354" y="258"/>
                  <a:pt x="352" y="260"/>
                  <a:pt x="349" y="261"/>
                </a:cubicBezTo>
                <a:cubicBezTo>
                  <a:pt x="349" y="262"/>
                  <a:pt x="349" y="262"/>
                  <a:pt x="349" y="262"/>
                </a:cubicBezTo>
                <a:cubicBezTo>
                  <a:pt x="348" y="263"/>
                  <a:pt x="348" y="263"/>
                  <a:pt x="348" y="263"/>
                </a:cubicBezTo>
                <a:cubicBezTo>
                  <a:pt x="346" y="262"/>
                  <a:pt x="344" y="264"/>
                  <a:pt x="344" y="266"/>
                </a:cubicBezTo>
                <a:cubicBezTo>
                  <a:pt x="343" y="267"/>
                  <a:pt x="343" y="267"/>
                  <a:pt x="343" y="267"/>
                </a:cubicBezTo>
                <a:cubicBezTo>
                  <a:pt x="341" y="269"/>
                  <a:pt x="341" y="269"/>
                  <a:pt x="341" y="269"/>
                </a:cubicBezTo>
                <a:cubicBezTo>
                  <a:pt x="340" y="269"/>
                  <a:pt x="338" y="270"/>
                  <a:pt x="338" y="271"/>
                </a:cubicBezTo>
                <a:cubicBezTo>
                  <a:pt x="338" y="274"/>
                  <a:pt x="336" y="276"/>
                  <a:pt x="333" y="276"/>
                </a:cubicBezTo>
                <a:cubicBezTo>
                  <a:pt x="332" y="277"/>
                  <a:pt x="332" y="277"/>
                  <a:pt x="332" y="277"/>
                </a:cubicBezTo>
                <a:cubicBezTo>
                  <a:pt x="330" y="277"/>
                  <a:pt x="329" y="279"/>
                  <a:pt x="327" y="281"/>
                </a:cubicBezTo>
                <a:cubicBezTo>
                  <a:pt x="325" y="283"/>
                  <a:pt x="323" y="286"/>
                  <a:pt x="320" y="288"/>
                </a:cubicBezTo>
                <a:cubicBezTo>
                  <a:pt x="319" y="290"/>
                  <a:pt x="317" y="292"/>
                  <a:pt x="315" y="293"/>
                </a:cubicBezTo>
                <a:cubicBezTo>
                  <a:pt x="314" y="294"/>
                  <a:pt x="314" y="294"/>
                  <a:pt x="314" y="294"/>
                </a:cubicBezTo>
                <a:cubicBezTo>
                  <a:pt x="313" y="295"/>
                  <a:pt x="313" y="295"/>
                  <a:pt x="313" y="295"/>
                </a:cubicBezTo>
                <a:cubicBezTo>
                  <a:pt x="311" y="297"/>
                  <a:pt x="311" y="297"/>
                  <a:pt x="311" y="297"/>
                </a:cubicBezTo>
                <a:cubicBezTo>
                  <a:pt x="313" y="297"/>
                  <a:pt x="313" y="297"/>
                  <a:pt x="313" y="297"/>
                </a:cubicBezTo>
                <a:cubicBezTo>
                  <a:pt x="360" y="252"/>
                  <a:pt x="414" y="215"/>
                  <a:pt x="457" y="166"/>
                </a:cubicBezTo>
                <a:cubicBezTo>
                  <a:pt x="458" y="170"/>
                  <a:pt x="462" y="175"/>
                  <a:pt x="460" y="178"/>
                </a:cubicBezTo>
                <a:cubicBezTo>
                  <a:pt x="427" y="210"/>
                  <a:pt x="393" y="239"/>
                  <a:pt x="355" y="265"/>
                </a:cubicBezTo>
                <a:cubicBezTo>
                  <a:pt x="322" y="295"/>
                  <a:pt x="293" y="327"/>
                  <a:pt x="259" y="351"/>
                </a:cubicBezTo>
                <a:cubicBezTo>
                  <a:pt x="255" y="354"/>
                  <a:pt x="252" y="347"/>
                  <a:pt x="257" y="347"/>
                </a:cubicBezTo>
                <a:cubicBezTo>
                  <a:pt x="257" y="345"/>
                  <a:pt x="257" y="345"/>
                  <a:pt x="257" y="345"/>
                </a:cubicBezTo>
                <a:cubicBezTo>
                  <a:pt x="257" y="342"/>
                  <a:pt x="257" y="342"/>
                  <a:pt x="257" y="342"/>
                </a:cubicBezTo>
                <a:cubicBezTo>
                  <a:pt x="254" y="343"/>
                  <a:pt x="253" y="349"/>
                  <a:pt x="251" y="349"/>
                </a:cubicBezTo>
                <a:cubicBezTo>
                  <a:pt x="247" y="350"/>
                  <a:pt x="242" y="347"/>
                  <a:pt x="237" y="347"/>
                </a:cubicBezTo>
                <a:cubicBezTo>
                  <a:pt x="307" y="289"/>
                  <a:pt x="374" y="227"/>
                  <a:pt x="440" y="166"/>
                </a:cubicBezTo>
                <a:cubicBezTo>
                  <a:pt x="441" y="166"/>
                  <a:pt x="441" y="166"/>
                  <a:pt x="441" y="166"/>
                </a:cubicBezTo>
                <a:cubicBezTo>
                  <a:pt x="445" y="163"/>
                  <a:pt x="445" y="159"/>
                  <a:pt x="452" y="159"/>
                </a:cubicBezTo>
                <a:cubicBezTo>
                  <a:pt x="454" y="155"/>
                  <a:pt x="457" y="158"/>
                  <a:pt x="457" y="159"/>
                </a:cubicBezTo>
                <a:close/>
                <a:moveTo>
                  <a:pt x="455" y="147"/>
                </a:moveTo>
                <a:cubicBezTo>
                  <a:pt x="454" y="146"/>
                  <a:pt x="455" y="151"/>
                  <a:pt x="454" y="152"/>
                </a:cubicBezTo>
                <a:cubicBezTo>
                  <a:pt x="449" y="156"/>
                  <a:pt x="443" y="159"/>
                  <a:pt x="439" y="164"/>
                </a:cubicBezTo>
                <a:cubicBezTo>
                  <a:pt x="436" y="166"/>
                  <a:pt x="434" y="162"/>
                  <a:pt x="437" y="162"/>
                </a:cubicBezTo>
                <a:cubicBezTo>
                  <a:pt x="440" y="155"/>
                  <a:pt x="448" y="155"/>
                  <a:pt x="452" y="148"/>
                </a:cubicBezTo>
                <a:cubicBezTo>
                  <a:pt x="445" y="151"/>
                  <a:pt x="451" y="144"/>
                  <a:pt x="455" y="147"/>
                </a:cubicBezTo>
                <a:close/>
                <a:moveTo>
                  <a:pt x="446" y="126"/>
                </a:moveTo>
                <a:cubicBezTo>
                  <a:pt x="449" y="130"/>
                  <a:pt x="452" y="139"/>
                  <a:pt x="450" y="141"/>
                </a:cubicBezTo>
                <a:cubicBezTo>
                  <a:pt x="342" y="224"/>
                  <a:pt x="342" y="224"/>
                  <a:pt x="342" y="224"/>
                </a:cubicBezTo>
                <a:lnTo>
                  <a:pt x="446" y="126"/>
                </a:lnTo>
                <a:close/>
                <a:moveTo>
                  <a:pt x="441" y="125"/>
                </a:moveTo>
                <a:cubicBezTo>
                  <a:pt x="419" y="147"/>
                  <a:pt x="394" y="166"/>
                  <a:pt x="369" y="185"/>
                </a:cubicBezTo>
                <a:cubicBezTo>
                  <a:pt x="363" y="190"/>
                  <a:pt x="357" y="196"/>
                  <a:pt x="350" y="199"/>
                </a:cubicBezTo>
                <a:cubicBezTo>
                  <a:pt x="438" y="113"/>
                  <a:pt x="438" y="113"/>
                  <a:pt x="438" y="113"/>
                </a:cubicBezTo>
                <a:cubicBezTo>
                  <a:pt x="440" y="114"/>
                  <a:pt x="447" y="119"/>
                  <a:pt x="441" y="125"/>
                </a:cubicBezTo>
                <a:close/>
                <a:moveTo>
                  <a:pt x="413" y="129"/>
                </a:moveTo>
                <a:cubicBezTo>
                  <a:pt x="415" y="130"/>
                  <a:pt x="419" y="126"/>
                  <a:pt x="417" y="130"/>
                </a:cubicBezTo>
                <a:cubicBezTo>
                  <a:pt x="416" y="131"/>
                  <a:pt x="411" y="133"/>
                  <a:pt x="413" y="129"/>
                </a:cubicBezTo>
                <a:close/>
                <a:moveTo>
                  <a:pt x="433" y="110"/>
                </a:moveTo>
                <a:cubicBezTo>
                  <a:pt x="398" y="136"/>
                  <a:pt x="365" y="163"/>
                  <a:pt x="333" y="192"/>
                </a:cubicBezTo>
                <a:cubicBezTo>
                  <a:pt x="331" y="193"/>
                  <a:pt x="329" y="195"/>
                  <a:pt x="326" y="195"/>
                </a:cubicBezTo>
                <a:cubicBezTo>
                  <a:pt x="429" y="100"/>
                  <a:pt x="429" y="100"/>
                  <a:pt x="429" y="100"/>
                </a:cubicBezTo>
                <a:cubicBezTo>
                  <a:pt x="432" y="101"/>
                  <a:pt x="439" y="107"/>
                  <a:pt x="433" y="110"/>
                </a:cubicBezTo>
                <a:close/>
                <a:moveTo>
                  <a:pt x="428" y="96"/>
                </a:moveTo>
                <a:cubicBezTo>
                  <a:pt x="373" y="137"/>
                  <a:pt x="373" y="137"/>
                  <a:pt x="373" y="137"/>
                </a:cubicBezTo>
                <a:cubicBezTo>
                  <a:pt x="382" y="127"/>
                  <a:pt x="394" y="118"/>
                  <a:pt x="404" y="109"/>
                </a:cubicBezTo>
                <a:cubicBezTo>
                  <a:pt x="400" y="109"/>
                  <a:pt x="400" y="109"/>
                  <a:pt x="400" y="109"/>
                </a:cubicBezTo>
                <a:cubicBezTo>
                  <a:pt x="409" y="106"/>
                  <a:pt x="416" y="98"/>
                  <a:pt x="420" y="90"/>
                </a:cubicBezTo>
                <a:cubicBezTo>
                  <a:pt x="398" y="99"/>
                  <a:pt x="378" y="117"/>
                  <a:pt x="359" y="129"/>
                </a:cubicBezTo>
                <a:cubicBezTo>
                  <a:pt x="354" y="133"/>
                  <a:pt x="348" y="136"/>
                  <a:pt x="343" y="141"/>
                </a:cubicBezTo>
                <a:cubicBezTo>
                  <a:pt x="343" y="141"/>
                  <a:pt x="343" y="142"/>
                  <a:pt x="343" y="143"/>
                </a:cubicBezTo>
                <a:cubicBezTo>
                  <a:pt x="343" y="142"/>
                  <a:pt x="345" y="143"/>
                  <a:pt x="347" y="141"/>
                </a:cubicBezTo>
                <a:cubicBezTo>
                  <a:pt x="367" y="129"/>
                  <a:pt x="386" y="113"/>
                  <a:pt x="408" y="99"/>
                </a:cubicBezTo>
                <a:cubicBezTo>
                  <a:pt x="375" y="128"/>
                  <a:pt x="345" y="159"/>
                  <a:pt x="311" y="186"/>
                </a:cubicBezTo>
                <a:cubicBezTo>
                  <a:pt x="311" y="188"/>
                  <a:pt x="314" y="190"/>
                  <a:pt x="315" y="189"/>
                </a:cubicBezTo>
                <a:cubicBezTo>
                  <a:pt x="339" y="169"/>
                  <a:pt x="362" y="149"/>
                  <a:pt x="387" y="131"/>
                </a:cubicBezTo>
                <a:cubicBezTo>
                  <a:pt x="262" y="251"/>
                  <a:pt x="262" y="251"/>
                  <a:pt x="262" y="251"/>
                </a:cubicBezTo>
                <a:cubicBezTo>
                  <a:pt x="263" y="244"/>
                  <a:pt x="262" y="236"/>
                  <a:pt x="264" y="235"/>
                </a:cubicBezTo>
                <a:cubicBezTo>
                  <a:pt x="283" y="221"/>
                  <a:pt x="299" y="205"/>
                  <a:pt x="311" y="186"/>
                </a:cubicBezTo>
                <a:cubicBezTo>
                  <a:pt x="311" y="185"/>
                  <a:pt x="311" y="183"/>
                  <a:pt x="311" y="183"/>
                </a:cubicBezTo>
                <a:cubicBezTo>
                  <a:pt x="315" y="172"/>
                  <a:pt x="316" y="160"/>
                  <a:pt x="314" y="148"/>
                </a:cubicBezTo>
                <a:cubicBezTo>
                  <a:pt x="335" y="121"/>
                  <a:pt x="365" y="100"/>
                  <a:pt x="396" y="83"/>
                </a:cubicBezTo>
                <a:cubicBezTo>
                  <a:pt x="370" y="107"/>
                  <a:pt x="342" y="129"/>
                  <a:pt x="320" y="156"/>
                </a:cubicBezTo>
                <a:cubicBezTo>
                  <a:pt x="319" y="157"/>
                  <a:pt x="317" y="165"/>
                  <a:pt x="322" y="161"/>
                </a:cubicBezTo>
                <a:cubicBezTo>
                  <a:pt x="328" y="156"/>
                  <a:pt x="338" y="150"/>
                  <a:pt x="343" y="143"/>
                </a:cubicBezTo>
                <a:cubicBezTo>
                  <a:pt x="339" y="143"/>
                  <a:pt x="337" y="147"/>
                  <a:pt x="333" y="148"/>
                </a:cubicBezTo>
                <a:cubicBezTo>
                  <a:pt x="357" y="123"/>
                  <a:pt x="385" y="100"/>
                  <a:pt x="410" y="77"/>
                </a:cubicBezTo>
                <a:cubicBezTo>
                  <a:pt x="418" y="81"/>
                  <a:pt x="424" y="89"/>
                  <a:pt x="428" y="96"/>
                </a:cubicBezTo>
                <a:close/>
                <a:moveTo>
                  <a:pt x="408" y="73"/>
                </a:moveTo>
                <a:cubicBezTo>
                  <a:pt x="386" y="82"/>
                  <a:pt x="366" y="96"/>
                  <a:pt x="348" y="110"/>
                </a:cubicBezTo>
                <a:cubicBezTo>
                  <a:pt x="394" y="62"/>
                  <a:pt x="394" y="62"/>
                  <a:pt x="394" y="62"/>
                </a:cubicBezTo>
                <a:cubicBezTo>
                  <a:pt x="395" y="61"/>
                  <a:pt x="404" y="68"/>
                  <a:pt x="408" y="73"/>
                </a:cubicBezTo>
                <a:close/>
                <a:moveTo>
                  <a:pt x="384" y="54"/>
                </a:moveTo>
                <a:cubicBezTo>
                  <a:pt x="372" y="61"/>
                  <a:pt x="360" y="69"/>
                  <a:pt x="347" y="76"/>
                </a:cubicBezTo>
                <a:cubicBezTo>
                  <a:pt x="355" y="67"/>
                  <a:pt x="355" y="67"/>
                  <a:pt x="355" y="67"/>
                </a:cubicBezTo>
                <a:cubicBezTo>
                  <a:pt x="334" y="79"/>
                  <a:pt x="318" y="97"/>
                  <a:pt x="301" y="114"/>
                </a:cubicBezTo>
                <a:cubicBezTo>
                  <a:pt x="298" y="116"/>
                  <a:pt x="303" y="118"/>
                  <a:pt x="304" y="116"/>
                </a:cubicBezTo>
                <a:cubicBezTo>
                  <a:pt x="325" y="97"/>
                  <a:pt x="347" y="79"/>
                  <a:pt x="373" y="64"/>
                </a:cubicBezTo>
                <a:cubicBezTo>
                  <a:pt x="373" y="68"/>
                  <a:pt x="369" y="70"/>
                  <a:pt x="368" y="71"/>
                </a:cubicBezTo>
                <a:cubicBezTo>
                  <a:pt x="376" y="65"/>
                  <a:pt x="381" y="69"/>
                  <a:pt x="387" y="60"/>
                </a:cubicBezTo>
                <a:cubicBezTo>
                  <a:pt x="388" y="59"/>
                  <a:pt x="394" y="57"/>
                  <a:pt x="392" y="60"/>
                </a:cubicBezTo>
                <a:cubicBezTo>
                  <a:pt x="365" y="87"/>
                  <a:pt x="337" y="113"/>
                  <a:pt x="313" y="141"/>
                </a:cubicBezTo>
                <a:cubicBezTo>
                  <a:pt x="311" y="136"/>
                  <a:pt x="303" y="133"/>
                  <a:pt x="311" y="126"/>
                </a:cubicBezTo>
                <a:cubicBezTo>
                  <a:pt x="373" y="71"/>
                  <a:pt x="373" y="71"/>
                  <a:pt x="373" y="71"/>
                </a:cubicBezTo>
                <a:cubicBezTo>
                  <a:pt x="353" y="83"/>
                  <a:pt x="336" y="99"/>
                  <a:pt x="319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3" y="119"/>
                  <a:pt x="308" y="124"/>
                  <a:pt x="303" y="126"/>
                </a:cubicBezTo>
                <a:cubicBezTo>
                  <a:pt x="297" y="117"/>
                  <a:pt x="291" y="109"/>
                  <a:pt x="283" y="103"/>
                </a:cubicBezTo>
                <a:cubicBezTo>
                  <a:pt x="308" y="85"/>
                  <a:pt x="337" y="69"/>
                  <a:pt x="364" y="53"/>
                </a:cubicBezTo>
                <a:cubicBezTo>
                  <a:pt x="365" y="52"/>
                  <a:pt x="361" y="58"/>
                  <a:pt x="361" y="62"/>
                </a:cubicBezTo>
                <a:cubicBezTo>
                  <a:pt x="375" y="48"/>
                  <a:pt x="375" y="48"/>
                  <a:pt x="375" y="48"/>
                </a:cubicBezTo>
                <a:cubicBezTo>
                  <a:pt x="378" y="49"/>
                  <a:pt x="382" y="51"/>
                  <a:pt x="384" y="54"/>
                </a:cubicBezTo>
                <a:close/>
                <a:moveTo>
                  <a:pt x="352" y="34"/>
                </a:moveTo>
                <a:cubicBezTo>
                  <a:pt x="358" y="35"/>
                  <a:pt x="365" y="39"/>
                  <a:pt x="371" y="45"/>
                </a:cubicBezTo>
                <a:cubicBezTo>
                  <a:pt x="343" y="60"/>
                  <a:pt x="316" y="76"/>
                  <a:pt x="291" y="93"/>
                </a:cubicBezTo>
                <a:cubicBezTo>
                  <a:pt x="305" y="78"/>
                  <a:pt x="322" y="63"/>
                  <a:pt x="336" y="49"/>
                </a:cubicBezTo>
                <a:cubicBezTo>
                  <a:pt x="338" y="47"/>
                  <a:pt x="332" y="51"/>
                  <a:pt x="329" y="52"/>
                </a:cubicBezTo>
                <a:cubicBezTo>
                  <a:pt x="310" y="66"/>
                  <a:pt x="294" y="83"/>
                  <a:pt x="278" y="101"/>
                </a:cubicBezTo>
                <a:cubicBezTo>
                  <a:pt x="274" y="98"/>
                  <a:pt x="268" y="95"/>
                  <a:pt x="261" y="94"/>
                </a:cubicBezTo>
                <a:cubicBezTo>
                  <a:pt x="285" y="71"/>
                  <a:pt x="314" y="53"/>
                  <a:pt x="343" y="37"/>
                </a:cubicBezTo>
                <a:cubicBezTo>
                  <a:pt x="340" y="38"/>
                  <a:pt x="336" y="47"/>
                  <a:pt x="340" y="45"/>
                </a:cubicBezTo>
                <a:cubicBezTo>
                  <a:pt x="346" y="41"/>
                  <a:pt x="347" y="34"/>
                  <a:pt x="352" y="34"/>
                </a:cubicBezTo>
                <a:close/>
                <a:moveTo>
                  <a:pt x="346" y="30"/>
                </a:moveTo>
                <a:cubicBezTo>
                  <a:pt x="327" y="40"/>
                  <a:pt x="310" y="51"/>
                  <a:pt x="293" y="64"/>
                </a:cubicBezTo>
                <a:cubicBezTo>
                  <a:pt x="294" y="61"/>
                  <a:pt x="304" y="52"/>
                  <a:pt x="309" y="48"/>
                </a:cubicBezTo>
                <a:cubicBezTo>
                  <a:pt x="300" y="50"/>
                  <a:pt x="310" y="44"/>
                  <a:pt x="310" y="43"/>
                </a:cubicBezTo>
                <a:cubicBezTo>
                  <a:pt x="312" y="41"/>
                  <a:pt x="314" y="39"/>
                  <a:pt x="317" y="37"/>
                </a:cubicBezTo>
                <a:cubicBezTo>
                  <a:pt x="318" y="36"/>
                  <a:pt x="316" y="44"/>
                  <a:pt x="320" y="38"/>
                </a:cubicBezTo>
                <a:cubicBezTo>
                  <a:pt x="322" y="34"/>
                  <a:pt x="329" y="32"/>
                  <a:pt x="330" y="24"/>
                </a:cubicBezTo>
                <a:cubicBezTo>
                  <a:pt x="278" y="56"/>
                  <a:pt x="278" y="56"/>
                  <a:pt x="278" y="56"/>
                </a:cubicBezTo>
                <a:cubicBezTo>
                  <a:pt x="288" y="47"/>
                  <a:pt x="301" y="41"/>
                  <a:pt x="305" y="27"/>
                </a:cubicBezTo>
                <a:cubicBezTo>
                  <a:pt x="305" y="30"/>
                  <a:pt x="309" y="29"/>
                  <a:pt x="310" y="28"/>
                </a:cubicBezTo>
                <a:cubicBezTo>
                  <a:pt x="314" y="24"/>
                  <a:pt x="317" y="19"/>
                  <a:pt x="320" y="20"/>
                </a:cubicBezTo>
                <a:cubicBezTo>
                  <a:pt x="329" y="21"/>
                  <a:pt x="338" y="26"/>
                  <a:pt x="346" y="30"/>
                </a:cubicBezTo>
                <a:close/>
                <a:moveTo>
                  <a:pt x="299" y="16"/>
                </a:moveTo>
                <a:cubicBezTo>
                  <a:pt x="299" y="16"/>
                  <a:pt x="299" y="15"/>
                  <a:pt x="300" y="15"/>
                </a:cubicBezTo>
                <a:cubicBezTo>
                  <a:pt x="304" y="14"/>
                  <a:pt x="308" y="16"/>
                  <a:pt x="315" y="17"/>
                </a:cubicBezTo>
                <a:cubicBezTo>
                  <a:pt x="275" y="38"/>
                  <a:pt x="242" y="67"/>
                  <a:pt x="210" y="94"/>
                </a:cubicBezTo>
                <a:cubicBezTo>
                  <a:pt x="235" y="64"/>
                  <a:pt x="268" y="41"/>
                  <a:pt x="299" y="16"/>
                </a:cubicBezTo>
                <a:close/>
                <a:moveTo>
                  <a:pt x="207" y="91"/>
                </a:moveTo>
                <a:cubicBezTo>
                  <a:pt x="199" y="101"/>
                  <a:pt x="185" y="101"/>
                  <a:pt x="175" y="109"/>
                </a:cubicBezTo>
                <a:cubicBezTo>
                  <a:pt x="208" y="74"/>
                  <a:pt x="253" y="44"/>
                  <a:pt x="293" y="14"/>
                </a:cubicBezTo>
                <a:cubicBezTo>
                  <a:pt x="265" y="39"/>
                  <a:pt x="229" y="61"/>
                  <a:pt x="207" y="91"/>
                </a:cubicBezTo>
                <a:close/>
                <a:moveTo>
                  <a:pt x="286" y="13"/>
                </a:moveTo>
                <a:cubicBezTo>
                  <a:pt x="239" y="49"/>
                  <a:pt x="188" y="81"/>
                  <a:pt x="144" y="121"/>
                </a:cubicBezTo>
                <a:cubicBezTo>
                  <a:pt x="130" y="134"/>
                  <a:pt x="116" y="149"/>
                  <a:pt x="100" y="161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0" y="158"/>
                  <a:pt x="99" y="158"/>
                  <a:pt x="99" y="158"/>
                </a:cubicBezTo>
                <a:cubicBezTo>
                  <a:pt x="88" y="164"/>
                  <a:pt x="76" y="174"/>
                  <a:pt x="69" y="182"/>
                </a:cubicBezTo>
                <a:cubicBezTo>
                  <a:pt x="69" y="185"/>
                  <a:pt x="67" y="185"/>
                  <a:pt x="65" y="187"/>
                </a:cubicBezTo>
                <a:cubicBezTo>
                  <a:pt x="64" y="185"/>
                  <a:pt x="62" y="187"/>
                  <a:pt x="62" y="18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3" y="189"/>
                  <a:pt x="63" y="190"/>
                  <a:pt x="63" y="190"/>
                </a:cubicBezTo>
                <a:cubicBezTo>
                  <a:pt x="54" y="194"/>
                  <a:pt x="39" y="210"/>
                  <a:pt x="38" y="215"/>
                </a:cubicBezTo>
                <a:cubicBezTo>
                  <a:pt x="40" y="215"/>
                  <a:pt x="41" y="215"/>
                  <a:pt x="41" y="215"/>
                </a:cubicBezTo>
                <a:cubicBezTo>
                  <a:pt x="54" y="204"/>
                  <a:pt x="66" y="193"/>
                  <a:pt x="79" y="183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32" y="237"/>
                  <a:pt x="32" y="237"/>
                  <a:pt x="32" y="237"/>
                </a:cubicBezTo>
                <a:cubicBezTo>
                  <a:pt x="31" y="225"/>
                  <a:pt x="30" y="211"/>
                  <a:pt x="34" y="201"/>
                </a:cubicBezTo>
                <a:cubicBezTo>
                  <a:pt x="47" y="192"/>
                  <a:pt x="57" y="181"/>
                  <a:pt x="68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71"/>
                  <a:pt x="71" y="171"/>
                  <a:pt x="71" y="171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3" y="167"/>
                  <a:pt x="73" y="167"/>
                  <a:pt x="73" y="167"/>
                </a:cubicBezTo>
                <a:cubicBezTo>
                  <a:pt x="73" y="162"/>
                  <a:pt x="70" y="167"/>
                  <a:pt x="70" y="167"/>
                </a:cubicBezTo>
                <a:cubicBezTo>
                  <a:pt x="69" y="168"/>
                  <a:pt x="68" y="169"/>
                  <a:pt x="66" y="169"/>
                </a:cubicBezTo>
                <a:cubicBezTo>
                  <a:pt x="115" y="112"/>
                  <a:pt x="173" y="65"/>
                  <a:pt x="232" y="19"/>
                </a:cubicBezTo>
                <a:cubicBezTo>
                  <a:pt x="240" y="7"/>
                  <a:pt x="268" y="10"/>
                  <a:pt x="286" y="13"/>
                </a:cubicBezTo>
                <a:close/>
                <a:moveTo>
                  <a:pt x="161" y="45"/>
                </a:moveTo>
                <a:cubicBezTo>
                  <a:pt x="119" y="81"/>
                  <a:pt x="77" y="117"/>
                  <a:pt x="41" y="163"/>
                </a:cubicBezTo>
                <a:cubicBezTo>
                  <a:pt x="43" y="150"/>
                  <a:pt x="50" y="140"/>
                  <a:pt x="55" y="130"/>
                </a:cubicBezTo>
                <a:cubicBezTo>
                  <a:pt x="88" y="100"/>
                  <a:pt x="123" y="70"/>
                  <a:pt x="161" y="45"/>
                </a:cubicBezTo>
                <a:close/>
                <a:moveTo>
                  <a:pt x="65" y="116"/>
                </a:moveTo>
                <a:cubicBezTo>
                  <a:pt x="94" y="83"/>
                  <a:pt x="122" y="49"/>
                  <a:pt x="167" y="32"/>
                </a:cubicBezTo>
                <a:cubicBezTo>
                  <a:pt x="170" y="31"/>
                  <a:pt x="178" y="28"/>
                  <a:pt x="181" y="28"/>
                </a:cubicBezTo>
                <a:cubicBezTo>
                  <a:pt x="138" y="52"/>
                  <a:pt x="101" y="85"/>
                  <a:pt x="65" y="116"/>
                </a:cubicBezTo>
                <a:close/>
                <a:moveTo>
                  <a:pt x="122" y="94"/>
                </a:moveTo>
                <a:cubicBezTo>
                  <a:pt x="143" y="78"/>
                  <a:pt x="164" y="64"/>
                  <a:pt x="186" y="50"/>
                </a:cubicBezTo>
                <a:cubicBezTo>
                  <a:pt x="137" y="91"/>
                  <a:pt x="88" y="134"/>
                  <a:pt x="47" y="184"/>
                </a:cubicBezTo>
                <a:cubicBezTo>
                  <a:pt x="44" y="188"/>
                  <a:pt x="41" y="192"/>
                  <a:pt x="35" y="195"/>
                </a:cubicBezTo>
                <a:cubicBezTo>
                  <a:pt x="34" y="189"/>
                  <a:pt x="34" y="176"/>
                  <a:pt x="38" y="172"/>
                </a:cubicBezTo>
                <a:cubicBezTo>
                  <a:pt x="65" y="145"/>
                  <a:pt x="92" y="118"/>
                  <a:pt x="122" y="94"/>
                </a:cubicBezTo>
                <a:close/>
                <a:moveTo>
                  <a:pt x="224" y="16"/>
                </a:moveTo>
                <a:cubicBezTo>
                  <a:pt x="174" y="53"/>
                  <a:pt x="124" y="87"/>
                  <a:pt x="78" y="127"/>
                </a:cubicBezTo>
                <a:cubicBezTo>
                  <a:pt x="116" y="90"/>
                  <a:pt x="154" y="55"/>
                  <a:pt x="195" y="24"/>
                </a:cubicBezTo>
                <a:cubicBezTo>
                  <a:pt x="199" y="21"/>
                  <a:pt x="213" y="18"/>
                  <a:pt x="217" y="17"/>
                </a:cubicBezTo>
                <a:cubicBezTo>
                  <a:pt x="219" y="16"/>
                  <a:pt x="221" y="16"/>
                  <a:pt x="224" y="16"/>
                </a:cubicBezTo>
                <a:close/>
                <a:moveTo>
                  <a:pt x="17" y="182"/>
                </a:moveTo>
                <a:cubicBezTo>
                  <a:pt x="38" y="114"/>
                  <a:pt x="75" y="64"/>
                  <a:pt x="133" y="34"/>
                </a:cubicBezTo>
                <a:cubicBezTo>
                  <a:pt x="152" y="25"/>
                  <a:pt x="172" y="17"/>
                  <a:pt x="197" y="15"/>
                </a:cubicBezTo>
                <a:cubicBezTo>
                  <a:pt x="198" y="15"/>
                  <a:pt x="201" y="14"/>
                  <a:pt x="202" y="13"/>
                </a:cubicBezTo>
                <a:cubicBezTo>
                  <a:pt x="204" y="13"/>
                  <a:pt x="210" y="12"/>
                  <a:pt x="212" y="12"/>
                </a:cubicBezTo>
                <a:cubicBezTo>
                  <a:pt x="145" y="27"/>
                  <a:pt x="95" y="59"/>
                  <a:pt x="61" y="108"/>
                </a:cubicBezTo>
                <a:cubicBezTo>
                  <a:pt x="44" y="133"/>
                  <a:pt x="30" y="165"/>
                  <a:pt x="27" y="204"/>
                </a:cubicBezTo>
                <a:cubicBezTo>
                  <a:pt x="23" y="206"/>
                  <a:pt x="19" y="205"/>
                  <a:pt x="17" y="206"/>
                </a:cubicBezTo>
                <a:cubicBezTo>
                  <a:pt x="16" y="212"/>
                  <a:pt x="23" y="209"/>
                  <a:pt x="25" y="209"/>
                </a:cubicBezTo>
                <a:cubicBezTo>
                  <a:pt x="24" y="235"/>
                  <a:pt x="29" y="258"/>
                  <a:pt x="33" y="279"/>
                </a:cubicBezTo>
                <a:cubicBezTo>
                  <a:pt x="34" y="284"/>
                  <a:pt x="29" y="287"/>
                  <a:pt x="28" y="292"/>
                </a:cubicBezTo>
                <a:cubicBezTo>
                  <a:pt x="31" y="290"/>
                  <a:pt x="34" y="288"/>
                  <a:pt x="35" y="292"/>
                </a:cubicBezTo>
                <a:cubicBezTo>
                  <a:pt x="36" y="299"/>
                  <a:pt x="41" y="307"/>
                  <a:pt x="42" y="314"/>
                </a:cubicBezTo>
                <a:cubicBezTo>
                  <a:pt x="42" y="318"/>
                  <a:pt x="34" y="322"/>
                  <a:pt x="35" y="328"/>
                </a:cubicBezTo>
                <a:cubicBezTo>
                  <a:pt x="40" y="328"/>
                  <a:pt x="42" y="324"/>
                  <a:pt x="45" y="321"/>
                </a:cubicBezTo>
                <a:cubicBezTo>
                  <a:pt x="51" y="326"/>
                  <a:pt x="54" y="336"/>
                  <a:pt x="58" y="343"/>
                </a:cubicBezTo>
                <a:cubicBezTo>
                  <a:pt x="55" y="345"/>
                  <a:pt x="53" y="349"/>
                  <a:pt x="55" y="351"/>
                </a:cubicBezTo>
                <a:cubicBezTo>
                  <a:pt x="58" y="355"/>
                  <a:pt x="63" y="342"/>
                  <a:pt x="66" y="353"/>
                </a:cubicBezTo>
                <a:cubicBezTo>
                  <a:pt x="67" y="355"/>
                  <a:pt x="71" y="357"/>
                  <a:pt x="68" y="360"/>
                </a:cubicBezTo>
                <a:cubicBezTo>
                  <a:pt x="65" y="361"/>
                  <a:pt x="67" y="367"/>
                  <a:pt x="71" y="365"/>
                </a:cubicBezTo>
                <a:cubicBezTo>
                  <a:pt x="71" y="363"/>
                  <a:pt x="75" y="361"/>
                  <a:pt x="75" y="365"/>
                </a:cubicBezTo>
                <a:cubicBezTo>
                  <a:pt x="84" y="367"/>
                  <a:pt x="74" y="375"/>
                  <a:pt x="80" y="376"/>
                </a:cubicBezTo>
                <a:cubicBezTo>
                  <a:pt x="84" y="372"/>
                  <a:pt x="87" y="378"/>
                  <a:pt x="87" y="380"/>
                </a:cubicBezTo>
                <a:cubicBezTo>
                  <a:pt x="86" y="382"/>
                  <a:pt x="84" y="384"/>
                  <a:pt x="87" y="387"/>
                </a:cubicBezTo>
                <a:cubicBezTo>
                  <a:pt x="89" y="385"/>
                  <a:pt x="93" y="383"/>
                  <a:pt x="96" y="387"/>
                </a:cubicBezTo>
                <a:cubicBezTo>
                  <a:pt x="108" y="402"/>
                  <a:pt x="126" y="413"/>
                  <a:pt x="143" y="424"/>
                </a:cubicBezTo>
                <a:cubicBezTo>
                  <a:pt x="121" y="417"/>
                  <a:pt x="100" y="404"/>
                  <a:pt x="84" y="389"/>
                </a:cubicBezTo>
                <a:cubicBezTo>
                  <a:pt x="48" y="358"/>
                  <a:pt x="15" y="321"/>
                  <a:pt x="11" y="260"/>
                </a:cubicBezTo>
                <a:cubicBezTo>
                  <a:pt x="10" y="236"/>
                  <a:pt x="11" y="203"/>
                  <a:pt x="17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-59058" y="-410241"/>
            <a:ext cx="60940" cy="4251700"/>
          </a:xfrm>
          <a:custGeom>
            <a:avLst/>
            <a:gdLst>
              <a:gd name="connsiteX0" fmla="*/ 1006998 w 1006998"/>
              <a:gd name="connsiteY0" fmla="*/ 0 h 729206"/>
              <a:gd name="connsiteX1" fmla="*/ 821803 w 1006998"/>
              <a:gd name="connsiteY1" fmla="*/ 104173 h 729206"/>
              <a:gd name="connsiteX2" fmla="*/ 636608 w 1006998"/>
              <a:gd name="connsiteY2" fmla="*/ 254644 h 729206"/>
              <a:gd name="connsiteX3" fmla="*/ 462988 w 1006998"/>
              <a:gd name="connsiteY3" fmla="*/ 370390 h 729206"/>
              <a:gd name="connsiteX4" fmla="*/ 358816 w 1006998"/>
              <a:gd name="connsiteY4" fmla="*/ 462988 h 729206"/>
              <a:gd name="connsiteX5" fmla="*/ 266218 w 1006998"/>
              <a:gd name="connsiteY5" fmla="*/ 520861 h 729206"/>
              <a:gd name="connsiteX6" fmla="*/ 162046 w 1006998"/>
              <a:gd name="connsiteY6" fmla="*/ 601884 h 729206"/>
              <a:gd name="connsiteX7" fmla="*/ 115747 w 1006998"/>
              <a:gd name="connsiteY7" fmla="*/ 648183 h 729206"/>
              <a:gd name="connsiteX8" fmla="*/ 23150 w 1006998"/>
              <a:gd name="connsiteY8" fmla="*/ 717631 h 729206"/>
              <a:gd name="connsiteX9" fmla="*/ 0 w 1006998"/>
              <a:gd name="connsiteY9" fmla="*/ 729206 h 729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6998" h="729206">
                <a:moveTo>
                  <a:pt x="1006998" y="0"/>
                </a:moveTo>
                <a:cubicBezTo>
                  <a:pt x="929879" y="38560"/>
                  <a:pt x="886178" y="54429"/>
                  <a:pt x="821803" y="104173"/>
                </a:cubicBezTo>
                <a:cubicBezTo>
                  <a:pt x="758865" y="152807"/>
                  <a:pt x="705668" y="215182"/>
                  <a:pt x="636608" y="254644"/>
                </a:cubicBezTo>
                <a:cubicBezTo>
                  <a:pt x="549711" y="304298"/>
                  <a:pt x="546205" y="301858"/>
                  <a:pt x="462988" y="370390"/>
                </a:cubicBezTo>
                <a:cubicBezTo>
                  <a:pt x="427125" y="399925"/>
                  <a:pt x="395721" y="434766"/>
                  <a:pt x="358816" y="462988"/>
                </a:cubicBezTo>
                <a:cubicBezTo>
                  <a:pt x="329903" y="485098"/>
                  <a:pt x="295954" y="499871"/>
                  <a:pt x="266218" y="520861"/>
                </a:cubicBezTo>
                <a:cubicBezTo>
                  <a:pt x="230279" y="546230"/>
                  <a:pt x="195628" y="573469"/>
                  <a:pt x="162046" y="601884"/>
                </a:cubicBezTo>
                <a:cubicBezTo>
                  <a:pt x="145385" y="615982"/>
                  <a:pt x="132060" y="633683"/>
                  <a:pt x="115747" y="648183"/>
                </a:cubicBezTo>
                <a:cubicBezTo>
                  <a:pt x="90821" y="670339"/>
                  <a:pt x="53760" y="699265"/>
                  <a:pt x="23150" y="717631"/>
                </a:cubicBezTo>
                <a:cubicBezTo>
                  <a:pt x="15752" y="722070"/>
                  <a:pt x="7717" y="725348"/>
                  <a:pt x="0" y="729206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362968" y="2915694"/>
            <a:ext cx="3067232" cy="1977991"/>
            <a:chOff x="1879193" y="3693481"/>
            <a:chExt cx="2036165" cy="1313078"/>
          </a:xfrm>
          <a:solidFill>
            <a:schemeClr val="bg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879193" y="3693481"/>
              <a:ext cx="369487" cy="1313078"/>
              <a:chOff x="6232267" y="1600338"/>
              <a:chExt cx="172034" cy="611372"/>
            </a:xfrm>
            <a:grpFill/>
          </p:grpSpPr>
          <p:grpSp>
            <p:nvGrpSpPr>
              <p:cNvPr id="9" name="组合 8"/>
              <p:cNvGrpSpPr/>
              <p:nvPr/>
            </p:nvGrpSpPr>
            <p:grpSpPr>
              <a:xfrm rot="13239352">
                <a:off x="6232830" y="1656637"/>
                <a:ext cx="171471" cy="555073"/>
                <a:chOff x="2230038" y="5629352"/>
                <a:chExt cx="460578" cy="243835"/>
              </a:xfrm>
              <a:grpFill/>
            </p:grpSpPr>
            <p:sp>
              <p:nvSpPr>
                <p:cNvPr id="15" name="Freeform 809"/>
                <p:cNvSpPr>
                  <a:spLocks/>
                </p:cNvSpPr>
                <p:nvPr/>
              </p:nvSpPr>
              <p:spPr bwMode="auto">
                <a:xfrm>
                  <a:off x="2230038" y="5629352"/>
                  <a:ext cx="90309" cy="185136"/>
                </a:xfrm>
                <a:custGeom>
                  <a:avLst/>
                  <a:gdLst/>
                  <a:ahLst/>
                  <a:cxnLst>
                    <a:cxn ang="0">
                      <a:pos x="51" y="2"/>
                    </a:cxn>
                    <a:cxn ang="0">
                      <a:pos x="51" y="2"/>
                    </a:cxn>
                    <a:cxn ang="0">
                      <a:pos x="37" y="25"/>
                    </a:cxn>
                    <a:cxn ang="0">
                      <a:pos x="25" y="44"/>
                    </a:cxn>
                    <a:cxn ang="0">
                      <a:pos x="14" y="64"/>
                    </a:cxn>
                    <a:cxn ang="0">
                      <a:pos x="6" y="83"/>
                    </a:cxn>
                    <a:cxn ang="0">
                      <a:pos x="2" y="93"/>
                    </a:cxn>
                    <a:cxn ang="0">
                      <a:pos x="0" y="101"/>
                    </a:cxn>
                    <a:cxn ang="0">
                      <a:pos x="0" y="108"/>
                    </a:cxn>
                    <a:cxn ang="0">
                      <a:pos x="1" y="114"/>
                    </a:cxn>
                    <a:cxn ang="0">
                      <a:pos x="2" y="116"/>
                    </a:cxn>
                    <a:cxn ang="0">
                      <a:pos x="5" y="119"/>
                    </a:cxn>
                    <a:cxn ang="0">
                      <a:pos x="7" y="120"/>
                    </a:cxn>
                    <a:cxn ang="0">
                      <a:pos x="10" y="123"/>
                    </a:cxn>
                    <a:cxn ang="0">
                      <a:pos x="10" y="123"/>
                    </a:cxn>
                    <a:cxn ang="0">
                      <a:pos x="12" y="123"/>
                    </a:cxn>
                    <a:cxn ang="0">
                      <a:pos x="14" y="123"/>
                    </a:cxn>
                    <a:cxn ang="0">
                      <a:pos x="15" y="120"/>
                    </a:cxn>
                    <a:cxn ang="0">
                      <a:pos x="16" y="119"/>
                    </a:cxn>
                    <a:cxn ang="0">
                      <a:pos x="15" y="115"/>
                    </a:cxn>
                    <a:cxn ang="0">
                      <a:pos x="14" y="114"/>
                    </a:cxn>
                    <a:cxn ang="0">
                      <a:pos x="13" y="113"/>
                    </a:cxn>
                    <a:cxn ang="0">
                      <a:pos x="13" y="113"/>
                    </a:cxn>
                    <a:cxn ang="0">
                      <a:pos x="11" y="112"/>
                    </a:cxn>
                    <a:cxn ang="0">
                      <a:pos x="10" y="111"/>
                    </a:cxn>
                    <a:cxn ang="0">
                      <a:pos x="10" y="107"/>
                    </a:cxn>
                    <a:cxn ang="0">
                      <a:pos x="10" y="102"/>
                    </a:cxn>
                    <a:cxn ang="0">
                      <a:pos x="12" y="96"/>
                    </a:cxn>
                    <a:cxn ang="0">
                      <a:pos x="18" y="80"/>
                    </a:cxn>
                    <a:cxn ang="0">
                      <a:pos x="27" y="62"/>
                    </a:cxn>
                    <a:cxn ang="0">
                      <a:pos x="47" y="27"/>
                    </a:cxn>
                    <a:cxn ang="0">
                      <a:pos x="59" y="7"/>
                    </a:cxn>
                    <a:cxn ang="0">
                      <a:pos x="59" y="7"/>
                    </a:cxn>
                    <a:cxn ang="0">
                      <a:pos x="60" y="5"/>
                    </a:cxn>
                    <a:cxn ang="0">
                      <a:pos x="59" y="3"/>
                    </a:cxn>
                    <a:cxn ang="0">
                      <a:pos x="59" y="1"/>
                    </a:cxn>
                    <a:cxn ang="0">
                      <a:pos x="57" y="0"/>
                    </a:cxn>
                    <a:cxn ang="0">
                      <a:pos x="56" y="0"/>
                    </a:cxn>
                    <a:cxn ang="0">
                      <a:pos x="54" y="0"/>
                    </a:cxn>
                    <a:cxn ang="0">
                      <a:pos x="52" y="0"/>
                    </a:cxn>
                    <a:cxn ang="0">
                      <a:pos x="51" y="2"/>
                    </a:cxn>
                    <a:cxn ang="0">
                      <a:pos x="51" y="2"/>
                    </a:cxn>
                  </a:cxnLst>
                  <a:rect l="0" t="0" r="r" b="b"/>
                  <a:pathLst>
                    <a:path w="60" h="123">
                      <a:moveTo>
                        <a:pt x="51" y="2"/>
                      </a:moveTo>
                      <a:lnTo>
                        <a:pt x="51" y="2"/>
                      </a:lnTo>
                      <a:lnTo>
                        <a:pt x="37" y="25"/>
                      </a:lnTo>
                      <a:lnTo>
                        <a:pt x="25" y="44"/>
                      </a:lnTo>
                      <a:lnTo>
                        <a:pt x="14" y="64"/>
                      </a:lnTo>
                      <a:lnTo>
                        <a:pt x="6" y="83"/>
                      </a:lnTo>
                      <a:lnTo>
                        <a:pt x="2" y="93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1" y="114"/>
                      </a:lnTo>
                      <a:lnTo>
                        <a:pt x="2" y="116"/>
                      </a:lnTo>
                      <a:lnTo>
                        <a:pt x="5" y="119"/>
                      </a:lnTo>
                      <a:lnTo>
                        <a:pt x="7" y="120"/>
                      </a:lnTo>
                      <a:lnTo>
                        <a:pt x="10" y="123"/>
                      </a:lnTo>
                      <a:lnTo>
                        <a:pt x="10" y="123"/>
                      </a:lnTo>
                      <a:lnTo>
                        <a:pt x="12" y="123"/>
                      </a:lnTo>
                      <a:lnTo>
                        <a:pt x="14" y="123"/>
                      </a:lnTo>
                      <a:lnTo>
                        <a:pt x="15" y="120"/>
                      </a:lnTo>
                      <a:lnTo>
                        <a:pt x="16" y="119"/>
                      </a:lnTo>
                      <a:lnTo>
                        <a:pt x="15" y="115"/>
                      </a:lnTo>
                      <a:lnTo>
                        <a:pt x="14" y="114"/>
                      </a:lnTo>
                      <a:lnTo>
                        <a:pt x="13" y="113"/>
                      </a:lnTo>
                      <a:lnTo>
                        <a:pt x="13" y="113"/>
                      </a:lnTo>
                      <a:lnTo>
                        <a:pt x="11" y="112"/>
                      </a:lnTo>
                      <a:lnTo>
                        <a:pt x="10" y="111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2" y="96"/>
                      </a:lnTo>
                      <a:lnTo>
                        <a:pt x="18" y="80"/>
                      </a:lnTo>
                      <a:lnTo>
                        <a:pt x="27" y="62"/>
                      </a:lnTo>
                      <a:lnTo>
                        <a:pt x="47" y="27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60" y="5"/>
                      </a:lnTo>
                      <a:lnTo>
                        <a:pt x="59" y="3"/>
                      </a:lnTo>
                      <a:lnTo>
                        <a:pt x="59" y="1"/>
                      </a:lnTo>
                      <a:lnTo>
                        <a:pt x="57" y="0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1" y="2"/>
                      </a:lnTo>
                      <a:lnTo>
                        <a:pt x="51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810"/>
                <p:cNvSpPr>
                  <a:spLocks/>
                </p:cNvSpPr>
                <p:nvPr/>
              </p:nvSpPr>
              <p:spPr bwMode="auto">
                <a:xfrm>
                  <a:off x="2342926" y="5665475"/>
                  <a:ext cx="81278" cy="185136"/>
                </a:xfrm>
                <a:custGeom>
                  <a:avLst/>
                  <a:gdLst/>
                  <a:ahLst/>
                  <a:cxnLst>
                    <a:cxn ang="0">
                      <a:pos x="45" y="1"/>
                    </a:cxn>
                    <a:cxn ang="0">
                      <a:pos x="45" y="1"/>
                    </a:cxn>
                    <a:cxn ang="0">
                      <a:pos x="40" y="8"/>
                    </a:cxn>
                    <a:cxn ang="0">
                      <a:pos x="34" y="14"/>
                    </a:cxn>
                    <a:cxn ang="0">
                      <a:pos x="25" y="26"/>
                    </a:cxn>
                    <a:cxn ang="0">
                      <a:pos x="16" y="41"/>
                    </a:cxn>
                    <a:cxn ang="0">
                      <a:pos x="10" y="55"/>
                    </a:cxn>
                    <a:cxn ang="0">
                      <a:pos x="6" y="71"/>
                    </a:cxn>
                    <a:cxn ang="0">
                      <a:pos x="3" y="87"/>
                    </a:cxn>
                    <a:cxn ang="0">
                      <a:pos x="1" y="103"/>
                    </a:cxn>
                    <a:cxn ang="0">
                      <a:pos x="0" y="119"/>
                    </a:cxn>
                    <a:cxn ang="0">
                      <a:pos x="0" y="119"/>
                    </a:cxn>
                    <a:cxn ang="0">
                      <a:pos x="0" y="121"/>
                    </a:cxn>
                    <a:cxn ang="0">
                      <a:pos x="1" y="122"/>
                    </a:cxn>
                    <a:cxn ang="0">
                      <a:pos x="3" y="123"/>
                    </a:cxn>
                    <a:cxn ang="0">
                      <a:pos x="5" y="123"/>
                    </a:cxn>
                    <a:cxn ang="0">
                      <a:pos x="6" y="123"/>
                    </a:cxn>
                    <a:cxn ang="0">
                      <a:pos x="8" y="122"/>
                    </a:cxn>
                    <a:cxn ang="0">
                      <a:pos x="9" y="121"/>
                    </a:cxn>
                    <a:cxn ang="0">
                      <a:pos x="9" y="119"/>
                    </a:cxn>
                    <a:cxn ang="0">
                      <a:pos x="9" y="119"/>
                    </a:cxn>
                    <a:cxn ang="0">
                      <a:pos x="10" y="104"/>
                    </a:cxn>
                    <a:cxn ang="0">
                      <a:pos x="12" y="88"/>
                    </a:cxn>
                    <a:cxn ang="0">
                      <a:pos x="15" y="74"/>
                    </a:cxn>
                    <a:cxn ang="0">
                      <a:pos x="19" y="59"/>
                    </a:cxn>
                    <a:cxn ang="0">
                      <a:pos x="25" y="45"/>
                    </a:cxn>
                    <a:cxn ang="0">
                      <a:pos x="33" y="31"/>
                    </a:cxn>
                    <a:cxn ang="0">
                      <a:pos x="41" y="19"/>
                    </a:cxn>
                    <a:cxn ang="0">
                      <a:pos x="53" y="9"/>
                    </a:cxn>
                    <a:cxn ang="0">
                      <a:pos x="53" y="9"/>
                    </a:cxn>
                    <a:cxn ang="0">
                      <a:pos x="54" y="7"/>
                    </a:cxn>
                    <a:cxn ang="0">
                      <a:pos x="54" y="6"/>
                    </a:cxn>
                    <a:cxn ang="0">
                      <a:pos x="54" y="3"/>
                    </a:cxn>
                    <a:cxn ang="0">
                      <a:pos x="53" y="2"/>
                    </a:cxn>
                    <a:cxn ang="0">
                      <a:pos x="50" y="1"/>
                    </a:cxn>
                    <a:cxn ang="0">
                      <a:pos x="49" y="0"/>
                    </a:cxn>
                    <a:cxn ang="0">
                      <a:pos x="47" y="0"/>
                    </a:cxn>
                    <a:cxn ang="0">
                      <a:pos x="45" y="1"/>
                    </a:cxn>
                    <a:cxn ang="0">
                      <a:pos x="45" y="1"/>
                    </a:cxn>
                  </a:cxnLst>
                  <a:rect l="0" t="0" r="r" b="b"/>
                  <a:pathLst>
                    <a:path w="54" h="123">
                      <a:moveTo>
                        <a:pt x="45" y="1"/>
                      </a:moveTo>
                      <a:lnTo>
                        <a:pt x="45" y="1"/>
                      </a:lnTo>
                      <a:lnTo>
                        <a:pt x="40" y="8"/>
                      </a:lnTo>
                      <a:lnTo>
                        <a:pt x="34" y="14"/>
                      </a:lnTo>
                      <a:lnTo>
                        <a:pt x="25" y="26"/>
                      </a:lnTo>
                      <a:lnTo>
                        <a:pt x="16" y="41"/>
                      </a:lnTo>
                      <a:lnTo>
                        <a:pt x="10" y="55"/>
                      </a:lnTo>
                      <a:lnTo>
                        <a:pt x="6" y="71"/>
                      </a:lnTo>
                      <a:lnTo>
                        <a:pt x="3" y="87"/>
                      </a:lnTo>
                      <a:lnTo>
                        <a:pt x="1" y="103"/>
                      </a:lnTo>
                      <a:lnTo>
                        <a:pt x="0" y="119"/>
                      </a:lnTo>
                      <a:lnTo>
                        <a:pt x="0" y="119"/>
                      </a:lnTo>
                      <a:lnTo>
                        <a:pt x="0" y="121"/>
                      </a:lnTo>
                      <a:lnTo>
                        <a:pt x="1" y="122"/>
                      </a:lnTo>
                      <a:lnTo>
                        <a:pt x="3" y="123"/>
                      </a:lnTo>
                      <a:lnTo>
                        <a:pt x="5" y="123"/>
                      </a:lnTo>
                      <a:lnTo>
                        <a:pt x="6" y="123"/>
                      </a:lnTo>
                      <a:lnTo>
                        <a:pt x="8" y="122"/>
                      </a:lnTo>
                      <a:lnTo>
                        <a:pt x="9" y="121"/>
                      </a:lnTo>
                      <a:lnTo>
                        <a:pt x="9" y="119"/>
                      </a:lnTo>
                      <a:lnTo>
                        <a:pt x="9" y="119"/>
                      </a:lnTo>
                      <a:lnTo>
                        <a:pt x="10" y="104"/>
                      </a:lnTo>
                      <a:lnTo>
                        <a:pt x="12" y="88"/>
                      </a:lnTo>
                      <a:lnTo>
                        <a:pt x="15" y="74"/>
                      </a:lnTo>
                      <a:lnTo>
                        <a:pt x="19" y="59"/>
                      </a:lnTo>
                      <a:lnTo>
                        <a:pt x="25" y="45"/>
                      </a:lnTo>
                      <a:lnTo>
                        <a:pt x="33" y="31"/>
                      </a:lnTo>
                      <a:lnTo>
                        <a:pt x="41" y="19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54" y="7"/>
                      </a:lnTo>
                      <a:lnTo>
                        <a:pt x="54" y="6"/>
                      </a:lnTo>
                      <a:lnTo>
                        <a:pt x="54" y="3"/>
                      </a:lnTo>
                      <a:lnTo>
                        <a:pt x="53" y="2"/>
                      </a:lnTo>
                      <a:lnTo>
                        <a:pt x="50" y="1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1"/>
                      </a:lnTo>
                      <a:lnTo>
                        <a:pt x="45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811"/>
                <p:cNvSpPr>
                  <a:spLocks/>
                </p:cNvSpPr>
                <p:nvPr/>
              </p:nvSpPr>
              <p:spPr bwMode="auto">
                <a:xfrm>
                  <a:off x="2469360" y="5688051"/>
                  <a:ext cx="72248" cy="176105"/>
                </a:xfrm>
                <a:custGeom>
                  <a:avLst/>
                  <a:gdLst/>
                  <a:ahLst/>
                  <a:cxnLst>
                    <a:cxn ang="0">
                      <a:pos x="39" y="3"/>
                    </a:cxn>
                    <a:cxn ang="0">
                      <a:pos x="39" y="3"/>
                    </a:cxn>
                    <a:cxn ang="0">
                      <a:pos x="27" y="29"/>
                    </a:cxn>
                    <a:cxn ang="0">
                      <a:pos x="17" y="56"/>
                    </a:cxn>
                    <a:cxn ang="0">
                      <a:pos x="8" y="82"/>
                    </a:cxn>
                    <a:cxn ang="0">
                      <a:pos x="4" y="96"/>
                    </a:cxn>
                    <a:cxn ang="0">
                      <a:pos x="0" y="110"/>
                    </a:cxn>
                    <a:cxn ang="0">
                      <a:pos x="0" y="110"/>
                    </a:cxn>
                    <a:cxn ang="0">
                      <a:pos x="0" y="112"/>
                    </a:cxn>
                    <a:cxn ang="0">
                      <a:pos x="1" y="113"/>
                    </a:cxn>
                    <a:cxn ang="0">
                      <a:pos x="4" y="116"/>
                    </a:cxn>
                    <a:cxn ang="0">
                      <a:pos x="6" y="117"/>
                    </a:cxn>
                    <a:cxn ang="0">
                      <a:pos x="8" y="116"/>
                    </a:cxn>
                    <a:cxn ang="0">
                      <a:pos x="9" y="114"/>
                    </a:cxn>
                    <a:cxn ang="0">
                      <a:pos x="10" y="112"/>
                    </a:cxn>
                    <a:cxn ang="0">
                      <a:pos x="10" y="112"/>
                    </a:cxn>
                    <a:cxn ang="0">
                      <a:pos x="13" y="99"/>
                    </a:cxn>
                    <a:cxn ang="0">
                      <a:pos x="16" y="85"/>
                    </a:cxn>
                    <a:cxn ang="0">
                      <a:pos x="25" y="58"/>
                    </a:cxn>
                    <a:cxn ang="0">
                      <a:pos x="37" y="32"/>
                    </a:cxn>
                    <a:cxn ang="0">
                      <a:pos x="47" y="5"/>
                    </a:cxn>
                    <a:cxn ang="0">
                      <a:pos x="47" y="5"/>
                    </a:cxn>
                    <a:cxn ang="0">
                      <a:pos x="48" y="3"/>
                    </a:cxn>
                    <a:cxn ang="0">
                      <a:pos x="47" y="2"/>
                    </a:cxn>
                    <a:cxn ang="0">
                      <a:pos x="46" y="1"/>
                    </a:cxn>
                    <a:cxn ang="0">
                      <a:pos x="45" y="0"/>
                    </a:cxn>
                    <a:cxn ang="0">
                      <a:pos x="41" y="0"/>
                    </a:cxn>
                    <a:cxn ang="0">
                      <a:pos x="40" y="1"/>
                    </a:cxn>
                    <a:cxn ang="0">
                      <a:pos x="39" y="3"/>
                    </a:cxn>
                    <a:cxn ang="0">
                      <a:pos x="39" y="3"/>
                    </a:cxn>
                  </a:cxnLst>
                  <a:rect l="0" t="0" r="r" b="b"/>
                  <a:pathLst>
                    <a:path w="48" h="117">
                      <a:moveTo>
                        <a:pt x="39" y="3"/>
                      </a:moveTo>
                      <a:lnTo>
                        <a:pt x="39" y="3"/>
                      </a:lnTo>
                      <a:lnTo>
                        <a:pt x="27" y="29"/>
                      </a:lnTo>
                      <a:lnTo>
                        <a:pt x="17" y="56"/>
                      </a:lnTo>
                      <a:lnTo>
                        <a:pt x="8" y="82"/>
                      </a:lnTo>
                      <a:lnTo>
                        <a:pt x="4" y="96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12"/>
                      </a:lnTo>
                      <a:lnTo>
                        <a:pt x="1" y="113"/>
                      </a:lnTo>
                      <a:lnTo>
                        <a:pt x="4" y="116"/>
                      </a:lnTo>
                      <a:lnTo>
                        <a:pt x="6" y="117"/>
                      </a:lnTo>
                      <a:lnTo>
                        <a:pt x="8" y="116"/>
                      </a:lnTo>
                      <a:lnTo>
                        <a:pt x="9" y="114"/>
                      </a:lnTo>
                      <a:lnTo>
                        <a:pt x="10" y="112"/>
                      </a:lnTo>
                      <a:lnTo>
                        <a:pt x="10" y="112"/>
                      </a:lnTo>
                      <a:lnTo>
                        <a:pt x="13" y="99"/>
                      </a:lnTo>
                      <a:lnTo>
                        <a:pt x="16" y="85"/>
                      </a:lnTo>
                      <a:lnTo>
                        <a:pt x="25" y="58"/>
                      </a:lnTo>
                      <a:lnTo>
                        <a:pt x="37" y="32"/>
                      </a:lnTo>
                      <a:lnTo>
                        <a:pt x="47" y="5"/>
                      </a:lnTo>
                      <a:lnTo>
                        <a:pt x="47" y="5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6" y="1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0" y="1"/>
                      </a:lnTo>
                      <a:lnTo>
                        <a:pt x="39" y="3"/>
                      </a:lnTo>
                      <a:lnTo>
                        <a:pt x="39" y="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812"/>
                <p:cNvSpPr>
                  <a:spLocks/>
                </p:cNvSpPr>
                <p:nvPr/>
              </p:nvSpPr>
              <p:spPr bwMode="auto">
                <a:xfrm>
                  <a:off x="2609338" y="5697082"/>
                  <a:ext cx="81278" cy="176105"/>
                </a:xfrm>
                <a:custGeom>
                  <a:avLst/>
                  <a:gdLst/>
                  <a:ahLst/>
                  <a:cxnLst>
                    <a:cxn ang="0">
                      <a:pos x="45" y="2"/>
                    </a:cxn>
                    <a:cxn ang="0">
                      <a:pos x="45" y="2"/>
                    </a:cxn>
                    <a:cxn ang="0">
                      <a:pos x="37" y="14"/>
                    </a:cxn>
                    <a:cxn ang="0">
                      <a:pos x="28" y="27"/>
                    </a:cxn>
                    <a:cxn ang="0">
                      <a:pos x="22" y="40"/>
                    </a:cxn>
                    <a:cxn ang="0">
                      <a:pos x="16" y="54"/>
                    </a:cxn>
                    <a:cxn ang="0">
                      <a:pos x="11" y="67"/>
                    </a:cxn>
                    <a:cxn ang="0">
                      <a:pos x="7" y="82"/>
                    </a:cxn>
                    <a:cxn ang="0">
                      <a:pos x="3" y="96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0" y="114"/>
                    </a:cxn>
                    <a:cxn ang="0">
                      <a:pos x="3" y="116"/>
                    </a:cxn>
                    <a:cxn ang="0">
                      <a:pos x="6" y="117"/>
                    </a:cxn>
                    <a:cxn ang="0">
                      <a:pos x="8" y="115"/>
                    </a:cxn>
                    <a:cxn ang="0">
                      <a:pos x="14" y="108"/>
                    </a:cxn>
                    <a:cxn ang="0">
                      <a:pos x="14" y="108"/>
                    </a:cxn>
                    <a:cxn ang="0">
                      <a:pos x="16" y="106"/>
                    </a:cxn>
                    <a:cxn ang="0">
                      <a:pos x="15" y="104"/>
                    </a:cxn>
                    <a:cxn ang="0">
                      <a:pos x="14" y="102"/>
                    </a:cxn>
                    <a:cxn ang="0">
                      <a:pos x="12" y="101"/>
                    </a:cxn>
                    <a:cxn ang="0">
                      <a:pos x="12" y="101"/>
                    </a:cxn>
                    <a:cxn ang="0">
                      <a:pos x="18" y="75"/>
                    </a:cxn>
                    <a:cxn ang="0">
                      <a:pos x="22" y="63"/>
                    </a:cxn>
                    <a:cxn ang="0">
                      <a:pos x="27" y="52"/>
                    </a:cxn>
                    <a:cxn ang="0">
                      <a:pos x="33" y="39"/>
                    </a:cxn>
                    <a:cxn ang="0">
                      <a:pos x="39" y="28"/>
                    </a:cxn>
                    <a:cxn ang="0">
                      <a:pos x="45" y="18"/>
                    </a:cxn>
                    <a:cxn ang="0">
                      <a:pos x="53" y="6"/>
                    </a:cxn>
                    <a:cxn ang="0">
                      <a:pos x="53" y="6"/>
                    </a:cxn>
                    <a:cxn ang="0">
                      <a:pos x="54" y="5"/>
                    </a:cxn>
                    <a:cxn ang="0">
                      <a:pos x="54" y="3"/>
                    </a:cxn>
                    <a:cxn ang="0">
                      <a:pos x="53" y="2"/>
                    </a:cxn>
                    <a:cxn ang="0">
                      <a:pos x="52" y="1"/>
                    </a:cxn>
                    <a:cxn ang="0">
                      <a:pos x="48" y="0"/>
                    </a:cxn>
                    <a:cxn ang="0">
                      <a:pos x="46" y="0"/>
                    </a:cxn>
                    <a:cxn ang="0">
                      <a:pos x="45" y="2"/>
                    </a:cxn>
                    <a:cxn ang="0">
                      <a:pos x="45" y="2"/>
                    </a:cxn>
                  </a:cxnLst>
                  <a:rect l="0" t="0" r="r" b="b"/>
                  <a:pathLst>
                    <a:path w="54" h="117">
                      <a:moveTo>
                        <a:pt x="45" y="2"/>
                      </a:moveTo>
                      <a:lnTo>
                        <a:pt x="45" y="2"/>
                      </a:lnTo>
                      <a:lnTo>
                        <a:pt x="37" y="14"/>
                      </a:lnTo>
                      <a:lnTo>
                        <a:pt x="28" y="27"/>
                      </a:lnTo>
                      <a:lnTo>
                        <a:pt x="22" y="40"/>
                      </a:lnTo>
                      <a:lnTo>
                        <a:pt x="16" y="54"/>
                      </a:lnTo>
                      <a:lnTo>
                        <a:pt x="11" y="67"/>
                      </a:lnTo>
                      <a:lnTo>
                        <a:pt x="7" y="82"/>
                      </a:lnTo>
                      <a:lnTo>
                        <a:pt x="3" y="96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4"/>
                      </a:lnTo>
                      <a:lnTo>
                        <a:pt x="3" y="116"/>
                      </a:lnTo>
                      <a:lnTo>
                        <a:pt x="6" y="117"/>
                      </a:lnTo>
                      <a:lnTo>
                        <a:pt x="8" y="115"/>
                      </a:lnTo>
                      <a:lnTo>
                        <a:pt x="14" y="108"/>
                      </a:lnTo>
                      <a:lnTo>
                        <a:pt x="14" y="108"/>
                      </a:lnTo>
                      <a:lnTo>
                        <a:pt x="16" y="106"/>
                      </a:lnTo>
                      <a:lnTo>
                        <a:pt x="15" y="104"/>
                      </a:lnTo>
                      <a:lnTo>
                        <a:pt x="14" y="102"/>
                      </a:lnTo>
                      <a:lnTo>
                        <a:pt x="12" y="101"/>
                      </a:lnTo>
                      <a:lnTo>
                        <a:pt x="12" y="101"/>
                      </a:lnTo>
                      <a:lnTo>
                        <a:pt x="18" y="75"/>
                      </a:lnTo>
                      <a:lnTo>
                        <a:pt x="22" y="63"/>
                      </a:lnTo>
                      <a:lnTo>
                        <a:pt x="27" y="52"/>
                      </a:lnTo>
                      <a:lnTo>
                        <a:pt x="33" y="39"/>
                      </a:lnTo>
                      <a:lnTo>
                        <a:pt x="39" y="28"/>
                      </a:lnTo>
                      <a:lnTo>
                        <a:pt x="45" y="18"/>
                      </a:lnTo>
                      <a:lnTo>
                        <a:pt x="53" y="6"/>
                      </a:lnTo>
                      <a:lnTo>
                        <a:pt x="53" y="6"/>
                      </a:lnTo>
                      <a:lnTo>
                        <a:pt x="54" y="5"/>
                      </a:lnTo>
                      <a:lnTo>
                        <a:pt x="54" y="3"/>
                      </a:lnTo>
                      <a:lnTo>
                        <a:pt x="53" y="2"/>
                      </a:lnTo>
                      <a:lnTo>
                        <a:pt x="52" y="1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2"/>
                      </a:lnTo>
                      <a:lnTo>
                        <a:pt x="45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 rot="19551582">
                <a:off x="6232267" y="1600338"/>
                <a:ext cx="171471" cy="555073"/>
                <a:chOff x="2230038" y="5629352"/>
                <a:chExt cx="460578" cy="243835"/>
              </a:xfrm>
              <a:grpFill/>
            </p:grpSpPr>
            <p:sp>
              <p:nvSpPr>
                <p:cNvPr id="11" name="Freeform 809"/>
                <p:cNvSpPr>
                  <a:spLocks/>
                </p:cNvSpPr>
                <p:nvPr/>
              </p:nvSpPr>
              <p:spPr bwMode="auto">
                <a:xfrm>
                  <a:off x="2230038" y="5629352"/>
                  <a:ext cx="90309" cy="185136"/>
                </a:xfrm>
                <a:custGeom>
                  <a:avLst/>
                  <a:gdLst/>
                  <a:ahLst/>
                  <a:cxnLst>
                    <a:cxn ang="0">
                      <a:pos x="51" y="2"/>
                    </a:cxn>
                    <a:cxn ang="0">
                      <a:pos x="51" y="2"/>
                    </a:cxn>
                    <a:cxn ang="0">
                      <a:pos x="37" y="25"/>
                    </a:cxn>
                    <a:cxn ang="0">
                      <a:pos x="25" y="44"/>
                    </a:cxn>
                    <a:cxn ang="0">
                      <a:pos x="14" y="64"/>
                    </a:cxn>
                    <a:cxn ang="0">
                      <a:pos x="6" y="83"/>
                    </a:cxn>
                    <a:cxn ang="0">
                      <a:pos x="2" y="93"/>
                    </a:cxn>
                    <a:cxn ang="0">
                      <a:pos x="0" y="101"/>
                    </a:cxn>
                    <a:cxn ang="0">
                      <a:pos x="0" y="108"/>
                    </a:cxn>
                    <a:cxn ang="0">
                      <a:pos x="1" y="114"/>
                    </a:cxn>
                    <a:cxn ang="0">
                      <a:pos x="2" y="116"/>
                    </a:cxn>
                    <a:cxn ang="0">
                      <a:pos x="5" y="119"/>
                    </a:cxn>
                    <a:cxn ang="0">
                      <a:pos x="7" y="120"/>
                    </a:cxn>
                    <a:cxn ang="0">
                      <a:pos x="10" y="123"/>
                    </a:cxn>
                    <a:cxn ang="0">
                      <a:pos x="10" y="123"/>
                    </a:cxn>
                    <a:cxn ang="0">
                      <a:pos x="12" y="123"/>
                    </a:cxn>
                    <a:cxn ang="0">
                      <a:pos x="14" y="123"/>
                    </a:cxn>
                    <a:cxn ang="0">
                      <a:pos x="15" y="120"/>
                    </a:cxn>
                    <a:cxn ang="0">
                      <a:pos x="16" y="119"/>
                    </a:cxn>
                    <a:cxn ang="0">
                      <a:pos x="15" y="115"/>
                    </a:cxn>
                    <a:cxn ang="0">
                      <a:pos x="14" y="114"/>
                    </a:cxn>
                    <a:cxn ang="0">
                      <a:pos x="13" y="113"/>
                    </a:cxn>
                    <a:cxn ang="0">
                      <a:pos x="13" y="113"/>
                    </a:cxn>
                    <a:cxn ang="0">
                      <a:pos x="11" y="112"/>
                    </a:cxn>
                    <a:cxn ang="0">
                      <a:pos x="10" y="111"/>
                    </a:cxn>
                    <a:cxn ang="0">
                      <a:pos x="10" y="107"/>
                    </a:cxn>
                    <a:cxn ang="0">
                      <a:pos x="10" y="102"/>
                    </a:cxn>
                    <a:cxn ang="0">
                      <a:pos x="12" y="96"/>
                    </a:cxn>
                    <a:cxn ang="0">
                      <a:pos x="18" y="80"/>
                    </a:cxn>
                    <a:cxn ang="0">
                      <a:pos x="27" y="62"/>
                    </a:cxn>
                    <a:cxn ang="0">
                      <a:pos x="47" y="27"/>
                    </a:cxn>
                    <a:cxn ang="0">
                      <a:pos x="59" y="7"/>
                    </a:cxn>
                    <a:cxn ang="0">
                      <a:pos x="59" y="7"/>
                    </a:cxn>
                    <a:cxn ang="0">
                      <a:pos x="60" y="5"/>
                    </a:cxn>
                    <a:cxn ang="0">
                      <a:pos x="59" y="3"/>
                    </a:cxn>
                    <a:cxn ang="0">
                      <a:pos x="59" y="1"/>
                    </a:cxn>
                    <a:cxn ang="0">
                      <a:pos x="57" y="0"/>
                    </a:cxn>
                    <a:cxn ang="0">
                      <a:pos x="56" y="0"/>
                    </a:cxn>
                    <a:cxn ang="0">
                      <a:pos x="54" y="0"/>
                    </a:cxn>
                    <a:cxn ang="0">
                      <a:pos x="52" y="0"/>
                    </a:cxn>
                    <a:cxn ang="0">
                      <a:pos x="51" y="2"/>
                    </a:cxn>
                    <a:cxn ang="0">
                      <a:pos x="51" y="2"/>
                    </a:cxn>
                  </a:cxnLst>
                  <a:rect l="0" t="0" r="r" b="b"/>
                  <a:pathLst>
                    <a:path w="60" h="123">
                      <a:moveTo>
                        <a:pt x="51" y="2"/>
                      </a:moveTo>
                      <a:lnTo>
                        <a:pt x="51" y="2"/>
                      </a:lnTo>
                      <a:lnTo>
                        <a:pt x="37" y="25"/>
                      </a:lnTo>
                      <a:lnTo>
                        <a:pt x="25" y="44"/>
                      </a:lnTo>
                      <a:lnTo>
                        <a:pt x="14" y="64"/>
                      </a:lnTo>
                      <a:lnTo>
                        <a:pt x="6" y="83"/>
                      </a:lnTo>
                      <a:lnTo>
                        <a:pt x="2" y="93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1" y="114"/>
                      </a:lnTo>
                      <a:lnTo>
                        <a:pt x="2" y="116"/>
                      </a:lnTo>
                      <a:lnTo>
                        <a:pt x="5" y="119"/>
                      </a:lnTo>
                      <a:lnTo>
                        <a:pt x="7" y="120"/>
                      </a:lnTo>
                      <a:lnTo>
                        <a:pt x="10" y="123"/>
                      </a:lnTo>
                      <a:lnTo>
                        <a:pt x="10" y="123"/>
                      </a:lnTo>
                      <a:lnTo>
                        <a:pt x="12" y="123"/>
                      </a:lnTo>
                      <a:lnTo>
                        <a:pt x="14" y="123"/>
                      </a:lnTo>
                      <a:lnTo>
                        <a:pt x="15" y="120"/>
                      </a:lnTo>
                      <a:lnTo>
                        <a:pt x="16" y="119"/>
                      </a:lnTo>
                      <a:lnTo>
                        <a:pt x="15" y="115"/>
                      </a:lnTo>
                      <a:lnTo>
                        <a:pt x="14" y="114"/>
                      </a:lnTo>
                      <a:lnTo>
                        <a:pt x="13" y="113"/>
                      </a:lnTo>
                      <a:lnTo>
                        <a:pt x="13" y="113"/>
                      </a:lnTo>
                      <a:lnTo>
                        <a:pt x="11" y="112"/>
                      </a:lnTo>
                      <a:lnTo>
                        <a:pt x="10" y="111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2" y="96"/>
                      </a:lnTo>
                      <a:lnTo>
                        <a:pt x="18" y="80"/>
                      </a:lnTo>
                      <a:lnTo>
                        <a:pt x="27" y="62"/>
                      </a:lnTo>
                      <a:lnTo>
                        <a:pt x="47" y="27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60" y="5"/>
                      </a:lnTo>
                      <a:lnTo>
                        <a:pt x="59" y="3"/>
                      </a:lnTo>
                      <a:lnTo>
                        <a:pt x="59" y="1"/>
                      </a:lnTo>
                      <a:lnTo>
                        <a:pt x="57" y="0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1" y="2"/>
                      </a:lnTo>
                      <a:lnTo>
                        <a:pt x="51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810"/>
                <p:cNvSpPr>
                  <a:spLocks/>
                </p:cNvSpPr>
                <p:nvPr/>
              </p:nvSpPr>
              <p:spPr bwMode="auto">
                <a:xfrm>
                  <a:off x="2342926" y="5665475"/>
                  <a:ext cx="81278" cy="185136"/>
                </a:xfrm>
                <a:custGeom>
                  <a:avLst/>
                  <a:gdLst/>
                  <a:ahLst/>
                  <a:cxnLst>
                    <a:cxn ang="0">
                      <a:pos x="45" y="1"/>
                    </a:cxn>
                    <a:cxn ang="0">
                      <a:pos x="45" y="1"/>
                    </a:cxn>
                    <a:cxn ang="0">
                      <a:pos x="40" y="8"/>
                    </a:cxn>
                    <a:cxn ang="0">
                      <a:pos x="34" y="14"/>
                    </a:cxn>
                    <a:cxn ang="0">
                      <a:pos x="25" y="26"/>
                    </a:cxn>
                    <a:cxn ang="0">
                      <a:pos x="16" y="41"/>
                    </a:cxn>
                    <a:cxn ang="0">
                      <a:pos x="10" y="55"/>
                    </a:cxn>
                    <a:cxn ang="0">
                      <a:pos x="6" y="71"/>
                    </a:cxn>
                    <a:cxn ang="0">
                      <a:pos x="3" y="87"/>
                    </a:cxn>
                    <a:cxn ang="0">
                      <a:pos x="1" y="103"/>
                    </a:cxn>
                    <a:cxn ang="0">
                      <a:pos x="0" y="119"/>
                    </a:cxn>
                    <a:cxn ang="0">
                      <a:pos x="0" y="119"/>
                    </a:cxn>
                    <a:cxn ang="0">
                      <a:pos x="0" y="121"/>
                    </a:cxn>
                    <a:cxn ang="0">
                      <a:pos x="1" y="122"/>
                    </a:cxn>
                    <a:cxn ang="0">
                      <a:pos x="3" y="123"/>
                    </a:cxn>
                    <a:cxn ang="0">
                      <a:pos x="5" y="123"/>
                    </a:cxn>
                    <a:cxn ang="0">
                      <a:pos x="6" y="123"/>
                    </a:cxn>
                    <a:cxn ang="0">
                      <a:pos x="8" y="122"/>
                    </a:cxn>
                    <a:cxn ang="0">
                      <a:pos x="9" y="121"/>
                    </a:cxn>
                    <a:cxn ang="0">
                      <a:pos x="9" y="119"/>
                    </a:cxn>
                    <a:cxn ang="0">
                      <a:pos x="9" y="119"/>
                    </a:cxn>
                    <a:cxn ang="0">
                      <a:pos x="10" y="104"/>
                    </a:cxn>
                    <a:cxn ang="0">
                      <a:pos x="12" y="88"/>
                    </a:cxn>
                    <a:cxn ang="0">
                      <a:pos x="15" y="74"/>
                    </a:cxn>
                    <a:cxn ang="0">
                      <a:pos x="19" y="59"/>
                    </a:cxn>
                    <a:cxn ang="0">
                      <a:pos x="25" y="45"/>
                    </a:cxn>
                    <a:cxn ang="0">
                      <a:pos x="33" y="31"/>
                    </a:cxn>
                    <a:cxn ang="0">
                      <a:pos x="41" y="19"/>
                    </a:cxn>
                    <a:cxn ang="0">
                      <a:pos x="53" y="9"/>
                    </a:cxn>
                    <a:cxn ang="0">
                      <a:pos x="53" y="9"/>
                    </a:cxn>
                    <a:cxn ang="0">
                      <a:pos x="54" y="7"/>
                    </a:cxn>
                    <a:cxn ang="0">
                      <a:pos x="54" y="6"/>
                    </a:cxn>
                    <a:cxn ang="0">
                      <a:pos x="54" y="3"/>
                    </a:cxn>
                    <a:cxn ang="0">
                      <a:pos x="53" y="2"/>
                    </a:cxn>
                    <a:cxn ang="0">
                      <a:pos x="50" y="1"/>
                    </a:cxn>
                    <a:cxn ang="0">
                      <a:pos x="49" y="0"/>
                    </a:cxn>
                    <a:cxn ang="0">
                      <a:pos x="47" y="0"/>
                    </a:cxn>
                    <a:cxn ang="0">
                      <a:pos x="45" y="1"/>
                    </a:cxn>
                    <a:cxn ang="0">
                      <a:pos x="45" y="1"/>
                    </a:cxn>
                  </a:cxnLst>
                  <a:rect l="0" t="0" r="r" b="b"/>
                  <a:pathLst>
                    <a:path w="54" h="123">
                      <a:moveTo>
                        <a:pt x="45" y="1"/>
                      </a:moveTo>
                      <a:lnTo>
                        <a:pt x="45" y="1"/>
                      </a:lnTo>
                      <a:lnTo>
                        <a:pt x="40" y="8"/>
                      </a:lnTo>
                      <a:lnTo>
                        <a:pt x="34" y="14"/>
                      </a:lnTo>
                      <a:lnTo>
                        <a:pt x="25" y="26"/>
                      </a:lnTo>
                      <a:lnTo>
                        <a:pt x="16" y="41"/>
                      </a:lnTo>
                      <a:lnTo>
                        <a:pt x="10" y="55"/>
                      </a:lnTo>
                      <a:lnTo>
                        <a:pt x="6" y="71"/>
                      </a:lnTo>
                      <a:lnTo>
                        <a:pt x="3" y="87"/>
                      </a:lnTo>
                      <a:lnTo>
                        <a:pt x="1" y="103"/>
                      </a:lnTo>
                      <a:lnTo>
                        <a:pt x="0" y="119"/>
                      </a:lnTo>
                      <a:lnTo>
                        <a:pt x="0" y="119"/>
                      </a:lnTo>
                      <a:lnTo>
                        <a:pt x="0" y="121"/>
                      </a:lnTo>
                      <a:lnTo>
                        <a:pt x="1" y="122"/>
                      </a:lnTo>
                      <a:lnTo>
                        <a:pt x="3" y="123"/>
                      </a:lnTo>
                      <a:lnTo>
                        <a:pt x="5" y="123"/>
                      </a:lnTo>
                      <a:lnTo>
                        <a:pt x="6" y="123"/>
                      </a:lnTo>
                      <a:lnTo>
                        <a:pt x="8" y="122"/>
                      </a:lnTo>
                      <a:lnTo>
                        <a:pt x="9" y="121"/>
                      </a:lnTo>
                      <a:lnTo>
                        <a:pt x="9" y="119"/>
                      </a:lnTo>
                      <a:lnTo>
                        <a:pt x="9" y="119"/>
                      </a:lnTo>
                      <a:lnTo>
                        <a:pt x="10" y="104"/>
                      </a:lnTo>
                      <a:lnTo>
                        <a:pt x="12" y="88"/>
                      </a:lnTo>
                      <a:lnTo>
                        <a:pt x="15" y="74"/>
                      </a:lnTo>
                      <a:lnTo>
                        <a:pt x="19" y="59"/>
                      </a:lnTo>
                      <a:lnTo>
                        <a:pt x="25" y="45"/>
                      </a:lnTo>
                      <a:lnTo>
                        <a:pt x="33" y="31"/>
                      </a:lnTo>
                      <a:lnTo>
                        <a:pt x="41" y="19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54" y="7"/>
                      </a:lnTo>
                      <a:lnTo>
                        <a:pt x="54" y="6"/>
                      </a:lnTo>
                      <a:lnTo>
                        <a:pt x="54" y="3"/>
                      </a:lnTo>
                      <a:lnTo>
                        <a:pt x="53" y="2"/>
                      </a:lnTo>
                      <a:lnTo>
                        <a:pt x="50" y="1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1"/>
                      </a:lnTo>
                      <a:lnTo>
                        <a:pt x="45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811"/>
                <p:cNvSpPr>
                  <a:spLocks/>
                </p:cNvSpPr>
                <p:nvPr/>
              </p:nvSpPr>
              <p:spPr bwMode="auto">
                <a:xfrm>
                  <a:off x="2469360" y="5688051"/>
                  <a:ext cx="72248" cy="176105"/>
                </a:xfrm>
                <a:custGeom>
                  <a:avLst/>
                  <a:gdLst/>
                  <a:ahLst/>
                  <a:cxnLst>
                    <a:cxn ang="0">
                      <a:pos x="39" y="3"/>
                    </a:cxn>
                    <a:cxn ang="0">
                      <a:pos x="39" y="3"/>
                    </a:cxn>
                    <a:cxn ang="0">
                      <a:pos x="27" y="29"/>
                    </a:cxn>
                    <a:cxn ang="0">
                      <a:pos x="17" y="56"/>
                    </a:cxn>
                    <a:cxn ang="0">
                      <a:pos x="8" y="82"/>
                    </a:cxn>
                    <a:cxn ang="0">
                      <a:pos x="4" y="96"/>
                    </a:cxn>
                    <a:cxn ang="0">
                      <a:pos x="0" y="110"/>
                    </a:cxn>
                    <a:cxn ang="0">
                      <a:pos x="0" y="110"/>
                    </a:cxn>
                    <a:cxn ang="0">
                      <a:pos x="0" y="112"/>
                    </a:cxn>
                    <a:cxn ang="0">
                      <a:pos x="1" y="113"/>
                    </a:cxn>
                    <a:cxn ang="0">
                      <a:pos x="4" y="116"/>
                    </a:cxn>
                    <a:cxn ang="0">
                      <a:pos x="6" y="117"/>
                    </a:cxn>
                    <a:cxn ang="0">
                      <a:pos x="8" y="116"/>
                    </a:cxn>
                    <a:cxn ang="0">
                      <a:pos x="9" y="114"/>
                    </a:cxn>
                    <a:cxn ang="0">
                      <a:pos x="10" y="112"/>
                    </a:cxn>
                    <a:cxn ang="0">
                      <a:pos x="10" y="112"/>
                    </a:cxn>
                    <a:cxn ang="0">
                      <a:pos x="13" y="99"/>
                    </a:cxn>
                    <a:cxn ang="0">
                      <a:pos x="16" y="85"/>
                    </a:cxn>
                    <a:cxn ang="0">
                      <a:pos x="25" y="58"/>
                    </a:cxn>
                    <a:cxn ang="0">
                      <a:pos x="37" y="32"/>
                    </a:cxn>
                    <a:cxn ang="0">
                      <a:pos x="47" y="5"/>
                    </a:cxn>
                    <a:cxn ang="0">
                      <a:pos x="47" y="5"/>
                    </a:cxn>
                    <a:cxn ang="0">
                      <a:pos x="48" y="3"/>
                    </a:cxn>
                    <a:cxn ang="0">
                      <a:pos x="47" y="2"/>
                    </a:cxn>
                    <a:cxn ang="0">
                      <a:pos x="46" y="1"/>
                    </a:cxn>
                    <a:cxn ang="0">
                      <a:pos x="45" y="0"/>
                    </a:cxn>
                    <a:cxn ang="0">
                      <a:pos x="41" y="0"/>
                    </a:cxn>
                    <a:cxn ang="0">
                      <a:pos x="40" y="1"/>
                    </a:cxn>
                    <a:cxn ang="0">
                      <a:pos x="39" y="3"/>
                    </a:cxn>
                    <a:cxn ang="0">
                      <a:pos x="39" y="3"/>
                    </a:cxn>
                  </a:cxnLst>
                  <a:rect l="0" t="0" r="r" b="b"/>
                  <a:pathLst>
                    <a:path w="48" h="117">
                      <a:moveTo>
                        <a:pt x="39" y="3"/>
                      </a:moveTo>
                      <a:lnTo>
                        <a:pt x="39" y="3"/>
                      </a:lnTo>
                      <a:lnTo>
                        <a:pt x="27" y="29"/>
                      </a:lnTo>
                      <a:lnTo>
                        <a:pt x="17" y="56"/>
                      </a:lnTo>
                      <a:lnTo>
                        <a:pt x="8" y="82"/>
                      </a:lnTo>
                      <a:lnTo>
                        <a:pt x="4" y="96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12"/>
                      </a:lnTo>
                      <a:lnTo>
                        <a:pt x="1" y="113"/>
                      </a:lnTo>
                      <a:lnTo>
                        <a:pt x="4" y="116"/>
                      </a:lnTo>
                      <a:lnTo>
                        <a:pt x="6" y="117"/>
                      </a:lnTo>
                      <a:lnTo>
                        <a:pt x="8" y="116"/>
                      </a:lnTo>
                      <a:lnTo>
                        <a:pt x="9" y="114"/>
                      </a:lnTo>
                      <a:lnTo>
                        <a:pt x="10" y="112"/>
                      </a:lnTo>
                      <a:lnTo>
                        <a:pt x="10" y="112"/>
                      </a:lnTo>
                      <a:lnTo>
                        <a:pt x="13" y="99"/>
                      </a:lnTo>
                      <a:lnTo>
                        <a:pt x="16" y="85"/>
                      </a:lnTo>
                      <a:lnTo>
                        <a:pt x="25" y="58"/>
                      </a:lnTo>
                      <a:lnTo>
                        <a:pt x="37" y="32"/>
                      </a:lnTo>
                      <a:lnTo>
                        <a:pt x="47" y="5"/>
                      </a:lnTo>
                      <a:lnTo>
                        <a:pt x="47" y="5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6" y="1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0" y="1"/>
                      </a:lnTo>
                      <a:lnTo>
                        <a:pt x="39" y="3"/>
                      </a:lnTo>
                      <a:lnTo>
                        <a:pt x="39" y="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812"/>
                <p:cNvSpPr>
                  <a:spLocks/>
                </p:cNvSpPr>
                <p:nvPr/>
              </p:nvSpPr>
              <p:spPr bwMode="auto">
                <a:xfrm>
                  <a:off x="2609338" y="5697082"/>
                  <a:ext cx="81278" cy="176105"/>
                </a:xfrm>
                <a:custGeom>
                  <a:avLst/>
                  <a:gdLst/>
                  <a:ahLst/>
                  <a:cxnLst>
                    <a:cxn ang="0">
                      <a:pos x="45" y="2"/>
                    </a:cxn>
                    <a:cxn ang="0">
                      <a:pos x="45" y="2"/>
                    </a:cxn>
                    <a:cxn ang="0">
                      <a:pos x="37" y="14"/>
                    </a:cxn>
                    <a:cxn ang="0">
                      <a:pos x="28" y="27"/>
                    </a:cxn>
                    <a:cxn ang="0">
                      <a:pos x="22" y="40"/>
                    </a:cxn>
                    <a:cxn ang="0">
                      <a:pos x="16" y="54"/>
                    </a:cxn>
                    <a:cxn ang="0">
                      <a:pos x="11" y="67"/>
                    </a:cxn>
                    <a:cxn ang="0">
                      <a:pos x="7" y="82"/>
                    </a:cxn>
                    <a:cxn ang="0">
                      <a:pos x="3" y="96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0" y="114"/>
                    </a:cxn>
                    <a:cxn ang="0">
                      <a:pos x="3" y="116"/>
                    </a:cxn>
                    <a:cxn ang="0">
                      <a:pos x="6" y="117"/>
                    </a:cxn>
                    <a:cxn ang="0">
                      <a:pos x="8" y="115"/>
                    </a:cxn>
                    <a:cxn ang="0">
                      <a:pos x="14" y="108"/>
                    </a:cxn>
                    <a:cxn ang="0">
                      <a:pos x="14" y="108"/>
                    </a:cxn>
                    <a:cxn ang="0">
                      <a:pos x="16" y="106"/>
                    </a:cxn>
                    <a:cxn ang="0">
                      <a:pos x="15" y="104"/>
                    </a:cxn>
                    <a:cxn ang="0">
                      <a:pos x="14" y="102"/>
                    </a:cxn>
                    <a:cxn ang="0">
                      <a:pos x="12" y="101"/>
                    </a:cxn>
                    <a:cxn ang="0">
                      <a:pos x="12" y="101"/>
                    </a:cxn>
                    <a:cxn ang="0">
                      <a:pos x="18" y="75"/>
                    </a:cxn>
                    <a:cxn ang="0">
                      <a:pos x="22" y="63"/>
                    </a:cxn>
                    <a:cxn ang="0">
                      <a:pos x="27" y="52"/>
                    </a:cxn>
                    <a:cxn ang="0">
                      <a:pos x="33" y="39"/>
                    </a:cxn>
                    <a:cxn ang="0">
                      <a:pos x="39" y="28"/>
                    </a:cxn>
                    <a:cxn ang="0">
                      <a:pos x="45" y="18"/>
                    </a:cxn>
                    <a:cxn ang="0">
                      <a:pos x="53" y="6"/>
                    </a:cxn>
                    <a:cxn ang="0">
                      <a:pos x="53" y="6"/>
                    </a:cxn>
                    <a:cxn ang="0">
                      <a:pos x="54" y="5"/>
                    </a:cxn>
                    <a:cxn ang="0">
                      <a:pos x="54" y="3"/>
                    </a:cxn>
                    <a:cxn ang="0">
                      <a:pos x="53" y="2"/>
                    </a:cxn>
                    <a:cxn ang="0">
                      <a:pos x="52" y="1"/>
                    </a:cxn>
                    <a:cxn ang="0">
                      <a:pos x="48" y="0"/>
                    </a:cxn>
                    <a:cxn ang="0">
                      <a:pos x="46" y="0"/>
                    </a:cxn>
                    <a:cxn ang="0">
                      <a:pos x="45" y="2"/>
                    </a:cxn>
                    <a:cxn ang="0">
                      <a:pos x="45" y="2"/>
                    </a:cxn>
                  </a:cxnLst>
                  <a:rect l="0" t="0" r="r" b="b"/>
                  <a:pathLst>
                    <a:path w="54" h="117">
                      <a:moveTo>
                        <a:pt x="45" y="2"/>
                      </a:moveTo>
                      <a:lnTo>
                        <a:pt x="45" y="2"/>
                      </a:lnTo>
                      <a:lnTo>
                        <a:pt x="37" y="14"/>
                      </a:lnTo>
                      <a:lnTo>
                        <a:pt x="28" y="27"/>
                      </a:lnTo>
                      <a:lnTo>
                        <a:pt x="22" y="40"/>
                      </a:lnTo>
                      <a:lnTo>
                        <a:pt x="16" y="54"/>
                      </a:lnTo>
                      <a:lnTo>
                        <a:pt x="11" y="67"/>
                      </a:lnTo>
                      <a:lnTo>
                        <a:pt x="7" y="82"/>
                      </a:lnTo>
                      <a:lnTo>
                        <a:pt x="3" y="96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4"/>
                      </a:lnTo>
                      <a:lnTo>
                        <a:pt x="3" y="116"/>
                      </a:lnTo>
                      <a:lnTo>
                        <a:pt x="6" y="117"/>
                      </a:lnTo>
                      <a:lnTo>
                        <a:pt x="8" y="115"/>
                      </a:lnTo>
                      <a:lnTo>
                        <a:pt x="14" y="108"/>
                      </a:lnTo>
                      <a:lnTo>
                        <a:pt x="14" y="108"/>
                      </a:lnTo>
                      <a:lnTo>
                        <a:pt x="16" y="106"/>
                      </a:lnTo>
                      <a:lnTo>
                        <a:pt x="15" y="104"/>
                      </a:lnTo>
                      <a:lnTo>
                        <a:pt x="14" y="102"/>
                      </a:lnTo>
                      <a:lnTo>
                        <a:pt x="12" y="101"/>
                      </a:lnTo>
                      <a:lnTo>
                        <a:pt x="12" y="101"/>
                      </a:lnTo>
                      <a:lnTo>
                        <a:pt x="18" y="75"/>
                      </a:lnTo>
                      <a:lnTo>
                        <a:pt x="22" y="63"/>
                      </a:lnTo>
                      <a:lnTo>
                        <a:pt x="27" y="52"/>
                      </a:lnTo>
                      <a:lnTo>
                        <a:pt x="33" y="39"/>
                      </a:lnTo>
                      <a:lnTo>
                        <a:pt x="39" y="28"/>
                      </a:lnTo>
                      <a:lnTo>
                        <a:pt x="45" y="18"/>
                      </a:lnTo>
                      <a:lnTo>
                        <a:pt x="53" y="6"/>
                      </a:lnTo>
                      <a:lnTo>
                        <a:pt x="53" y="6"/>
                      </a:lnTo>
                      <a:lnTo>
                        <a:pt x="54" y="5"/>
                      </a:lnTo>
                      <a:lnTo>
                        <a:pt x="54" y="3"/>
                      </a:lnTo>
                      <a:lnTo>
                        <a:pt x="53" y="2"/>
                      </a:lnTo>
                      <a:lnTo>
                        <a:pt x="52" y="1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2"/>
                      </a:lnTo>
                      <a:lnTo>
                        <a:pt x="45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62510" tIns="81255" rIns="162510" bIns="812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625032">
                    <a:defRPr/>
                  </a:pPr>
                  <a:endParaRPr lang="zh-CN" altLang="en-US" sz="3199" kern="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" name="Freeform 46"/>
            <p:cNvSpPr>
              <a:spLocks noEditPoints="1"/>
            </p:cNvSpPr>
            <p:nvPr/>
          </p:nvSpPr>
          <p:spPr bwMode="auto">
            <a:xfrm rot="3956175" flipH="1">
              <a:off x="2415675" y="3436496"/>
              <a:ext cx="1081418" cy="1917949"/>
            </a:xfrm>
            <a:custGeom>
              <a:avLst/>
              <a:gdLst>
                <a:gd name="T0" fmla="*/ 332 w 337"/>
                <a:gd name="T1" fmla="*/ 82 h 372"/>
                <a:gd name="T2" fmla="*/ 165 w 337"/>
                <a:gd name="T3" fmla="*/ 275 h 372"/>
                <a:gd name="T4" fmla="*/ 3 w 337"/>
                <a:gd name="T5" fmla="*/ 356 h 372"/>
                <a:gd name="T6" fmla="*/ 150 w 337"/>
                <a:gd name="T7" fmla="*/ 202 h 372"/>
                <a:gd name="T8" fmla="*/ 54 w 337"/>
                <a:gd name="T9" fmla="*/ 366 h 372"/>
                <a:gd name="T10" fmla="*/ 95 w 337"/>
                <a:gd name="T11" fmla="*/ 211 h 372"/>
                <a:gd name="T12" fmla="*/ 5 w 337"/>
                <a:gd name="T13" fmla="*/ 346 h 372"/>
                <a:gd name="T14" fmla="*/ 261 w 337"/>
                <a:gd name="T15" fmla="*/ 94 h 372"/>
                <a:gd name="T16" fmla="*/ 8 w 337"/>
                <a:gd name="T17" fmla="*/ 352 h 372"/>
                <a:gd name="T18" fmla="*/ 214 w 337"/>
                <a:gd name="T19" fmla="*/ 72 h 372"/>
                <a:gd name="T20" fmla="*/ 140 w 337"/>
                <a:gd name="T21" fmla="*/ 257 h 372"/>
                <a:gd name="T22" fmla="*/ 229 w 337"/>
                <a:gd name="T23" fmla="*/ 72 h 372"/>
                <a:gd name="T24" fmla="*/ 82 w 337"/>
                <a:gd name="T25" fmla="*/ 328 h 372"/>
                <a:gd name="T26" fmla="*/ 49 w 337"/>
                <a:gd name="T27" fmla="*/ 322 h 372"/>
                <a:gd name="T28" fmla="*/ 273 w 337"/>
                <a:gd name="T29" fmla="*/ 109 h 372"/>
                <a:gd name="T30" fmla="*/ 31 w 337"/>
                <a:gd name="T31" fmla="*/ 327 h 372"/>
                <a:gd name="T32" fmla="*/ 115 w 337"/>
                <a:gd name="T33" fmla="*/ 241 h 372"/>
                <a:gd name="T34" fmla="*/ 123 w 337"/>
                <a:gd name="T35" fmla="*/ 254 h 372"/>
                <a:gd name="T36" fmla="*/ 246 w 337"/>
                <a:gd name="T37" fmla="*/ 190 h 372"/>
                <a:gd name="T38" fmla="*/ 85 w 337"/>
                <a:gd name="T39" fmla="*/ 278 h 372"/>
                <a:gd name="T40" fmla="*/ 108 w 337"/>
                <a:gd name="T41" fmla="*/ 224 h 372"/>
                <a:gd name="T42" fmla="*/ 270 w 337"/>
                <a:gd name="T43" fmla="*/ 89 h 372"/>
                <a:gd name="T44" fmla="*/ 148 w 337"/>
                <a:gd name="T45" fmla="*/ 233 h 372"/>
                <a:gd name="T46" fmla="*/ 91 w 337"/>
                <a:gd name="T47" fmla="*/ 290 h 372"/>
                <a:gd name="T48" fmla="*/ 329 w 337"/>
                <a:gd name="T49" fmla="*/ 82 h 372"/>
                <a:gd name="T50" fmla="*/ 317 w 337"/>
                <a:gd name="T51" fmla="*/ 52 h 372"/>
                <a:gd name="T52" fmla="*/ 302 w 337"/>
                <a:gd name="T53" fmla="*/ 18 h 372"/>
                <a:gd name="T54" fmla="*/ 109 w 337"/>
                <a:gd name="T55" fmla="*/ 268 h 372"/>
                <a:gd name="T56" fmla="*/ 48 w 337"/>
                <a:gd name="T57" fmla="*/ 311 h 372"/>
                <a:gd name="T58" fmla="*/ 59 w 337"/>
                <a:gd name="T59" fmla="*/ 253 h 372"/>
                <a:gd name="T60" fmla="*/ 76 w 337"/>
                <a:gd name="T61" fmla="*/ 260 h 372"/>
                <a:gd name="T62" fmla="*/ 55 w 337"/>
                <a:gd name="T63" fmla="*/ 280 h 372"/>
                <a:gd name="T64" fmla="*/ 292 w 337"/>
                <a:gd name="T65" fmla="*/ 49 h 372"/>
                <a:gd name="T66" fmla="*/ 319 w 337"/>
                <a:gd name="T67" fmla="*/ 84 h 372"/>
                <a:gd name="T68" fmla="*/ 260 w 337"/>
                <a:gd name="T69" fmla="*/ 122 h 372"/>
                <a:gd name="T70" fmla="*/ 257 w 337"/>
                <a:gd name="T71" fmla="*/ 129 h 372"/>
                <a:gd name="T72" fmla="*/ 214 w 337"/>
                <a:gd name="T73" fmla="*/ 219 h 372"/>
                <a:gd name="T74" fmla="*/ 180 w 337"/>
                <a:gd name="T75" fmla="*/ 251 h 372"/>
                <a:gd name="T76" fmla="*/ 128 w 337"/>
                <a:gd name="T77" fmla="*/ 210 h 372"/>
                <a:gd name="T78" fmla="*/ 102 w 337"/>
                <a:gd name="T79" fmla="*/ 230 h 372"/>
                <a:gd name="T80" fmla="*/ 76 w 337"/>
                <a:gd name="T81" fmla="*/ 334 h 372"/>
                <a:gd name="T82" fmla="*/ 285 w 337"/>
                <a:gd name="T83" fmla="*/ 31 h 372"/>
                <a:gd name="T84" fmla="*/ 132 w 337"/>
                <a:gd name="T85" fmla="*/ 177 h 372"/>
                <a:gd name="T86" fmla="*/ 34 w 337"/>
                <a:gd name="T87" fmla="*/ 318 h 372"/>
                <a:gd name="T88" fmla="*/ 68 w 337"/>
                <a:gd name="T89" fmla="*/ 265 h 372"/>
                <a:gd name="T90" fmla="*/ 57 w 337"/>
                <a:gd name="T91" fmla="*/ 292 h 372"/>
                <a:gd name="T92" fmla="*/ 88 w 337"/>
                <a:gd name="T93" fmla="*/ 295 h 372"/>
                <a:gd name="T94" fmla="*/ 267 w 337"/>
                <a:gd name="T95" fmla="*/ 67 h 372"/>
                <a:gd name="T96" fmla="*/ 84 w 337"/>
                <a:gd name="T97" fmla="*/ 337 h 372"/>
                <a:gd name="T98" fmla="*/ 209 w 337"/>
                <a:gd name="T99" fmla="*/ 236 h 372"/>
                <a:gd name="T100" fmla="*/ 133 w 337"/>
                <a:gd name="T101" fmla="*/ 257 h 372"/>
                <a:gd name="T102" fmla="*/ 261 w 337"/>
                <a:gd name="T103" fmla="*/ 116 h 372"/>
                <a:gd name="T104" fmla="*/ 214 w 337"/>
                <a:gd name="T105" fmla="*/ 234 h 372"/>
                <a:gd name="T106" fmla="*/ 247 w 337"/>
                <a:gd name="T107" fmla="*/ 149 h 372"/>
                <a:gd name="T108" fmla="*/ 48 w 337"/>
                <a:gd name="T109" fmla="*/ 281 h 372"/>
                <a:gd name="T110" fmla="*/ 71 w 337"/>
                <a:gd name="T111" fmla="*/ 295 h 372"/>
                <a:gd name="T112" fmla="*/ 268 w 337"/>
                <a:gd name="T113" fmla="*/ 132 h 372"/>
                <a:gd name="T114" fmla="*/ 261 w 337"/>
                <a:gd name="T115" fmla="*/ 143 h 372"/>
                <a:gd name="T116" fmla="*/ 274 w 337"/>
                <a:gd name="T117" fmla="*/ 146 h 372"/>
                <a:gd name="T118" fmla="*/ 260 w 337"/>
                <a:gd name="T119" fmla="*/ 58 h 372"/>
                <a:gd name="T120" fmla="*/ 285 w 337"/>
                <a:gd name="T121" fmla="*/ 82 h 372"/>
                <a:gd name="T122" fmla="*/ 256 w 337"/>
                <a:gd name="T123" fmla="*/ 173 h 372"/>
                <a:gd name="T124" fmla="*/ 230 w 337"/>
                <a:gd name="T125" fmla="*/ 177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7" h="372">
                  <a:moveTo>
                    <a:pt x="246" y="92"/>
                  </a:moveTo>
                  <a:lnTo>
                    <a:pt x="246" y="92"/>
                  </a:lnTo>
                  <a:lnTo>
                    <a:pt x="244" y="92"/>
                  </a:lnTo>
                  <a:lnTo>
                    <a:pt x="244" y="92"/>
                  </a:lnTo>
                  <a:lnTo>
                    <a:pt x="234" y="88"/>
                  </a:lnTo>
                  <a:lnTo>
                    <a:pt x="234" y="88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0" y="79"/>
                  </a:lnTo>
                  <a:lnTo>
                    <a:pt x="210" y="79"/>
                  </a:lnTo>
                  <a:lnTo>
                    <a:pt x="209" y="78"/>
                  </a:lnTo>
                  <a:lnTo>
                    <a:pt x="207" y="76"/>
                  </a:lnTo>
                  <a:lnTo>
                    <a:pt x="207" y="76"/>
                  </a:lnTo>
                  <a:lnTo>
                    <a:pt x="206" y="76"/>
                  </a:lnTo>
                  <a:lnTo>
                    <a:pt x="206" y="76"/>
                  </a:lnTo>
                  <a:lnTo>
                    <a:pt x="204" y="75"/>
                  </a:lnTo>
                  <a:lnTo>
                    <a:pt x="204" y="74"/>
                  </a:lnTo>
                  <a:lnTo>
                    <a:pt x="204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207" y="69"/>
                  </a:lnTo>
                  <a:lnTo>
                    <a:pt x="207" y="69"/>
                  </a:lnTo>
                  <a:lnTo>
                    <a:pt x="210" y="67"/>
                  </a:lnTo>
                  <a:lnTo>
                    <a:pt x="210" y="67"/>
                  </a:lnTo>
                  <a:lnTo>
                    <a:pt x="217" y="59"/>
                  </a:lnTo>
                  <a:lnTo>
                    <a:pt x="217" y="59"/>
                  </a:lnTo>
                  <a:lnTo>
                    <a:pt x="233" y="45"/>
                  </a:lnTo>
                  <a:lnTo>
                    <a:pt x="233" y="45"/>
                  </a:lnTo>
                  <a:lnTo>
                    <a:pt x="248" y="30"/>
                  </a:lnTo>
                  <a:lnTo>
                    <a:pt x="248" y="30"/>
                  </a:lnTo>
                  <a:lnTo>
                    <a:pt x="257" y="22"/>
                  </a:lnTo>
                  <a:lnTo>
                    <a:pt x="257" y="22"/>
                  </a:lnTo>
                  <a:lnTo>
                    <a:pt x="265" y="14"/>
                  </a:lnTo>
                  <a:lnTo>
                    <a:pt x="265" y="14"/>
                  </a:lnTo>
                  <a:lnTo>
                    <a:pt x="274" y="7"/>
                  </a:lnTo>
                  <a:lnTo>
                    <a:pt x="274" y="7"/>
                  </a:lnTo>
                  <a:lnTo>
                    <a:pt x="278" y="5"/>
                  </a:lnTo>
                  <a:lnTo>
                    <a:pt x="278" y="5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7" y="0"/>
                  </a:lnTo>
                  <a:lnTo>
                    <a:pt x="308" y="3"/>
                  </a:lnTo>
                  <a:lnTo>
                    <a:pt x="308" y="3"/>
                  </a:lnTo>
                  <a:lnTo>
                    <a:pt x="311" y="10"/>
                  </a:lnTo>
                  <a:lnTo>
                    <a:pt x="311" y="10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4" y="54"/>
                  </a:lnTo>
                  <a:lnTo>
                    <a:pt x="324" y="54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32" y="82"/>
                  </a:lnTo>
                  <a:lnTo>
                    <a:pt x="332" y="82"/>
                  </a:lnTo>
                  <a:lnTo>
                    <a:pt x="337" y="96"/>
                  </a:lnTo>
                  <a:lnTo>
                    <a:pt x="337" y="96"/>
                  </a:lnTo>
                  <a:lnTo>
                    <a:pt x="337" y="102"/>
                  </a:lnTo>
                  <a:lnTo>
                    <a:pt x="337" y="102"/>
                  </a:lnTo>
                  <a:lnTo>
                    <a:pt x="335" y="103"/>
                  </a:lnTo>
                  <a:lnTo>
                    <a:pt x="334" y="103"/>
                  </a:lnTo>
                  <a:lnTo>
                    <a:pt x="334" y="103"/>
                  </a:lnTo>
                  <a:lnTo>
                    <a:pt x="331" y="105"/>
                  </a:lnTo>
                  <a:lnTo>
                    <a:pt x="331" y="105"/>
                  </a:lnTo>
                  <a:lnTo>
                    <a:pt x="321" y="112"/>
                  </a:lnTo>
                  <a:lnTo>
                    <a:pt x="321" y="112"/>
                  </a:lnTo>
                  <a:lnTo>
                    <a:pt x="319" y="113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17" y="113"/>
                  </a:lnTo>
                  <a:lnTo>
                    <a:pt x="317" y="113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1" y="116"/>
                  </a:lnTo>
                  <a:lnTo>
                    <a:pt x="310" y="116"/>
                  </a:lnTo>
                  <a:lnTo>
                    <a:pt x="310" y="116"/>
                  </a:lnTo>
                  <a:lnTo>
                    <a:pt x="308" y="115"/>
                  </a:lnTo>
                  <a:lnTo>
                    <a:pt x="308" y="115"/>
                  </a:lnTo>
                  <a:lnTo>
                    <a:pt x="307" y="115"/>
                  </a:lnTo>
                  <a:lnTo>
                    <a:pt x="307" y="115"/>
                  </a:lnTo>
                  <a:lnTo>
                    <a:pt x="300" y="113"/>
                  </a:lnTo>
                  <a:lnTo>
                    <a:pt x="300" y="113"/>
                  </a:lnTo>
                  <a:lnTo>
                    <a:pt x="292" y="113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5"/>
                  </a:lnTo>
                  <a:lnTo>
                    <a:pt x="291" y="119"/>
                  </a:lnTo>
                  <a:lnTo>
                    <a:pt x="291" y="119"/>
                  </a:lnTo>
                  <a:lnTo>
                    <a:pt x="287" y="128"/>
                  </a:lnTo>
                  <a:lnTo>
                    <a:pt x="283" y="138"/>
                  </a:lnTo>
                  <a:lnTo>
                    <a:pt x="283" y="138"/>
                  </a:lnTo>
                  <a:lnTo>
                    <a:pt x="275" y="152"/>
                  </a:lnTo>
                  <a:lnTo>
                    <a:pt x="275" y="152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48" y="199"/>
                  </a:lnTo>
                  <a:lnTo>
                    <a:pt x="248" y="199"/>
                  </a:lnTo>
                  <a:lnTo>
                    <a:pt x="237" y="217"/>
                  </a:lnTo>
                  <a:lnTo>
                    <a:pt x="237" y="217"/>
                  </a:lnTo>
                  <a:lnTo>
                    <a:pt x="227" y="233"/>
                  </a:lnTo>
                  <a:lnTo>
                    <a:pt x="227" y="233"/>
                  </a:lnTo>
                  <a:lnTo>
                    <a:pt x="221" y="238"/>
                  </a:lnTo>
                  <a:lnTo>
                    <a:pt x="221" y="238"/>
                  </a:lnTo>
                  <a:lnTo>
                    <a:pt x="213" y="247"/>
                  </a:lnTo>
                  <a:lnTo>
                    <a:pt x="213" y="247"/>
                  </a:lnTo>
                  <a:lnTo>
                    <a:pt x="203" y="254"/>
                  </a:lnTo>
                  <a:lnTo>
                    <a:pt x="203" y="254"/>
                  </a:lnTo>
                  <a:lnTo>
                    <a:pt x="194" y="261"/>
                  </a:lnTo>
                  <a:lnTo>
                    <a:pt x="194" y="261"/>
                  </a:lnTo>
                  <a:lnTo>
                    <a:pt x="184" y="268"/>
                  </a:lnTo>
                  <a:lnTo>
                    <a:pt x="184" y="268"/>
                  </a:lnTo>
                  <a:lnTo>
                    <a:pt x="175" y="273"/>
                  </a:lnTo>
                  <a:lnTo>
                    <a:pt x="165" y="275"/>
                  </a:lnTo>
                  <a:lnTo>
                    <a:pt x="165" y="275"/>
                  </a:lnTo>
                  <a:lnTo>
                    <a:pt x="156" y="275"/>
                  </a:lnTo>
                  <a:lnTo>
                    <a:pt x="148" y="274"/>
                  </a:lnTo>
                  <a:lnTo>
                    <a:pt x="148" y="274"/>
                  </a:lnTo>
                  <a:lnTo>
                    <a:pt x="140" y="270"/>
                  </a:lnTo>
                  <a:lnTo>
                    <a:pt x="140" y="270"/>
                  </a:lnTo>
                  <a:lnTo>
                    <a:pt x="139" y="267"/>
                  </a:lnTo>
                  <a:lnTo>
                    <a:pt x="136" y="264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33" y="261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28" y="261"/>
                  </a:lnTo>
                  <a:lnTo>
                    <a:pt x="128" y="261"/>
                  </a:lnTo>
                  <a:lnTo>
                    <a:pt x="126" y="261"/>
                  </a:lnTo>
                  <a:lnTo>
                    <a:pt x="126" y="261"/>
                  </a:lnTo>
                  <a:lnTo>
                    <a:pt x="121" y="273"/>
                  </a:lnTo>
                  <a:lnTo>
                    <a:pt x="121" y="273"/>
                  </a:lnTo>
                  <a:lnTo>
                    <a:pt x="112" y="292"/>
                  </a:lnTo>
                  <a:lnTo>
                    <a:pt x="112" y="292"/>
                  </a:lnTo>
                  <a:lnTo>
                    <a:pt x="111" y="302"/>
                  </a:lnTo>
                  <a:lnTo>
                    <a:pt x="111" y="302"/>
                  </a:lnTo>
                  <a:lnTo>
                    <a:pt x="103" y="328"/>
                  </a:lnTo>
                  <a:lnTo>
                    <a:pt x="103" y="328"/>
                  </a:lnTo>
                  <a:lnTo>
                    <a:pt x="101" y="338"/>
                  </a:lnTo>
                  <a:lnTo>
                    <a:pt x="101" y="338"/>
                  </a:lnTo>
                  <a:lnTo>
                    <a:pt x="95" y="348"/>
                  </a:lnTo>
                  <a:lnTo>
                    <a:pt x="95" y="348"/>
                  </a:lnTo>
                  <a:lnTo>
                    <a:pt x="95" y="348"/>
                  </a:lnTo>
                  <a:lnTo>
                    <a:pt x="95" y="348"/>
                  </a:lnTo>
                  <a:lnTo>
                    <a:pt x="94" y="349"/>
                  </a:lnTo>
                  <a:lnTo>
                    <a:pt x="92" y="351"/>
                  </a:lnTo>
                  <a:lnTo>
                    <a:pt x="92" y="351"/>
                  </a:lnTo>
                  <a:lnTo>
                    <a:pt x="91" y="355"/>
                  </a:lnTo>
                  <a:lnTo>
                    <a:pt x="91" y="355"/>
                  </a:lnTo>
                  <a:lnTo>
                    <a:pt x="85" y="361"/>
                  </a:lnTo>
                  <a:lnTo>
                    <a:pt x="79" y="366"/>
                  </a:lnTo>
                  <a:lnTo>
                    <a:pt x="79" y="366"/>
                  </a:lnTo>
                  <a:lnTo>
                    <a:pt x="74" y="371"/>
                  </a:lnTo>
                  <a:lnTo>
                    <a:pt x="74" y="371"/>
                  </a:lnTo>
                  <a:lnTo>
                    <a:pt x="71" y="372"/>
                  </a:lnTo>
                  <a:lnTo>
                    <a:pt x="68" y="372"/>
                  </a:lnTo>
                  <a:lnTo>
                    <a:pt x="68" y="372"/>
                  </a:lnTo>
                  <a:lnTo>
                    <a:pt x="55" y="369"/>
                  </a:lnTo>
                  <a:lnTo>
                    <a:pt x="55" y="369"/>
                  </a:lnTo>
                  <a:lnTo>
                    <a:pt x="40" y="365"/>
                  </a:lnTo>
                  <a:lnTo>
                    <a:pt x="40" y="365"/>
                  </a:lnTo>
                  <a:lnTo>
                    <a:pt x="27" y="362"/>
                  </a:lnTo>
                  <a:lnTo>
                    <a:pt x="27" y="362"/>
                  </a:lnTo>
                  <a:lnTo>
                    <a:pt x="17" y="361"/>
                  </a:lnTo>
                  <a:lnTo>
                    <a:pt x="17" y="361"/>
                  </a:lnTo>
                  <a:lnTo>
                    <a:pt x="8" y="359"/>
                  </a:lnTo>
                  <a:lnTo>
                    <a:pt x="8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4" y="358"/>
                  </a:lnTo>
                  <a:lnTo>
                    <a:pt x="4" y="358"/>
                  </a:lnTo>
                  <a:lnTo>
                    <a:pt x="3" y="356"/>
                  </a:lnTo>
                  <a:lnTo>
                    <a:pt x="3" y="356"/>
                  </a:lnTo>
                  <a:lnTo>
                    <a:pt x="1" y="354"/>
                  </a:lnTo>
                  <a:lnTo>
                    <a:pt x="1" y="354"/>
                  </a:lnTo>
                  <a:lnTo>
                    <a:pt x="1" y="352"/>
                  </a:lnTo>
                  <a:lnTo>
                    <a:pt x="1" y="352"/>
                  </a:lnTo>
                  <a:lnTo>
                    <a:pt x="0" y="349"/>
                  </a:lnTo>
                  <a:lnTo>
                    <a:pt x="0" y="349"/>
                  </a:lnTo>
                  <a:lnTo>
                    <a:pt x="1" y="341"/>
                  </a:lnTo>
                  <a:lnTo>
                    <a:pt x="1" y="341"/>
                  </a:lnTo>
                  <a:lnTo>
                    <a:pt x="4" y="328"/>
                  </a:lnTo>
                  <a:lnTo>
                    <a:pt x="4" y="328"/>
                  </a:lnTo>
                  <a:lnTo>
                    <a:pt x="7" y="311"/>
                  </a:lnTo>
                  <a:lnTo>
                    <a:pt x="7" y="311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11" y="295"/>
                  </a:lnTo>
                  <a:lnTo>
                    <a:pt x="11" y="295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7" y="251"/>
                  </a:lnTo>
                  <a:lnTo>
                    <a:pt x="34" y="236"/>
                  </a:lnTo>
                  <a:lnTo>
                    <a:pt x="34" y="236"/>
                  </a:lnTo>
                  <a:lnTo>
                    <a:pt x="38" y="230"/>
                  </a:lnTo>
                  <a:lnTo>
                    <a:pt x="38" y="230"/>
                  </a:lnTo>
                  <a:lnTo>
                    <a:pt x="47" y="214"/>
                  </a:lnTo>
                  <a:lnTo>
                    <a:pt x="47" y="214"/>
                  </a:lnTo>
                  <a:lnTo>
                    <a:pt x="49" y="209"/>
                  </a:lnTo>
                  <a:lnTo>
                    <a:pt x="49" y="209"/>
                  </a:lnTo>
                  <a:lnTo>
                    <a:pt x="54" y="202"/>
                  </a:lnTo>
                  <a:lnTo>
                    <a:pt x="59" y="194"/>
                  </a:lnTo>
                  <a:lnTo>
                    <a:pt x="59" y="194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6" y="179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92" y="170"/>
                  </a:lnTo>
                  <a:lnTo>
                    <a:pt x="92" y="170"/>
                  </a:lnTo>
                  <a:lnTo>
                    <a:pt x="101" y="167"/>
                  </a:lnTo>
                  <a:lnTo>
                    <a:pt x="101" y="167"/>
                  </a:lnTo>
                  <a:lnTo>
                    <a:pt x="105" y="166"/>
                  </a:lnTo>
                  <a:lnTo>
                    <a:pt x="105" y="166"/>
                  </a:lnTo>
                  <a:lnTo>
                    <a:pt x="116" y="165"/>
                  </a:lnTo>
                  <a:lnTo>
                    <a:pt x="116" y="165"/>
                  </a:lnTo>
                  <a:lnTo>
                    <a:pt x="121" y="165"/>
                  </a:lnTo>
                  <a:lnTo>
                    <a:pt x="121" y="165"/>
                  </a:lnTo>
                  <a:lnTo>
                    <a:pt x="125" y="165"/>
                  </a:lnTo>
                  <a:lnTo>
                    <a:pt x="125" y="165"/>
                  </a:lnTo>
                  <a:lnTo>
                    <a:pt x="130" y="166"/>
                  </a:lnTo>
                  <a:lnTo>
                    <a:pt x="130" y="166"/>
                  </a:lnTo>
                  <a:lnTo>
                    <a:pt x="136" y="166"/>
                  </a:lnTo>
                  <a:lnTo>
                    <a:pt x="136" y="166"/>
                  </a:lnTo>
                  <a:lnTo>
                    <a:pt x="140" y="167"/>
                  </a:lnTo>
                  <a:lnTo>
                    <a:pt x="143" y="170"/>
                  </a:lnTo>
                  <a:lnTo>
                    <a:pt x="143" y="170"/>
                  </a:lnTo>
                  <a:lnTo>
                    <a:pt x="146" y="177"/>
                  </a:lnTo>
                  <a:lnTo>
                    <a:pt x="149" y="184"/>
                  </a:lnTo>
                  <a:lnTo>
                    <a:pt x="149" y="184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3" y="217"/>
                  </a:lnTo>
                  <a:lnTo>
                    <a:pt x="153" y="217"/>
                  </a:lnTo>
                  <a:lnTo>
                    <a:pt x="155" y="219"/>
                  </a:lnTo>
                  <a:lnTo>
                    <a:pt x="155" y="219"/>
                  </a:lnTo>
                  <a:lnTo>
                    <a:pt x="157" y="221"/>
                  </a:lnTo>
                  <a:lnTo>
                    <a:pt x="162" y="224"/>
                  </a:lnTo>
                  <a:lnTo>
                    <a:pt x="162" y="224"/>
                  </a:lnTo>
                  <a:lnTo>
                    <a:pt x="166" y="227"/>
                  </a:lnTo>
                  <a:lnTo>
                    <a:pt x="166" y="227"/>
                  </a:lnTo>
                  <a:lnTo>
                    <a:pt x="167" y="226"/>
                  </a:lnTo>
                  <a:lnTo>
                    <a:pt x="167" y="226"/>
                  </a:lnTo>
                  <a:lnTo>
                    <a:pt x="175" y="221"/>
                  </a:lnTo>
                  <a:lnTo>
                    <a:pt x="180" y="214"/>
                  </a:lnTo>
                  <a:lnTo>
                    <a:pt x="180" y="214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99" y="184"/>
                  </a:lnTo>
                  <a:lnTo>
                    <a:pt x="199" y="184"/>
                  </a:lnTo>
                  <a:lnTo>
                    <a:pt x="207" y="173"/>
                  </a:lnTo>
                  <a:lnTo>
                    <a:pt x="207" y="173"/>
                  </a:lnTo>
                  <a:lnTo>
                    <a:pt x="213" y="160"/>
                  </a:lnTo>
                  <a:lnTo>
                    <a:pt x="213" y="160"/>
                  </a:lnTo>
                  <a:lnTo>
                    <a:pt x="226" y="133"/>
                  </a:lnTo>
                  <a:lnTo>
                    <a:pt x="226" y="133"/>
                  </a:lnTo>
                  <a:lnTo>
                    <a:pt x="237" y="113"/>
                  </a:lnTo>
                  <a:lnTo>
                    <a:pt x="237" y="113"/>
                  </a:lnTo>
                  <a:lnTo>
                    <a:pt x="243" y="101"/>
                  </a:lnTo>
                  <a:lnTo>
                    <a:pt x="243" y="101"/>
                  </a:lnTo>
                  <a:lnTo>
                    <a:pt x="244" y="98"/>
                  </a:lnTo>
                  <a:lnTo>
                    <a:pt x="246" y="95"/>
                  </a:lnTo>
                  <a:lnTo>
                    <a:pt x="246" y="95"/>
                  </a:lnTo>
                  <a:lnTo>
                    <a:pt x="246" y="92"/>
                  </a:lnTo>
                  <a:lnTo>
                    <a:pt x="246" y="92"/>
                  </a:lnTo>
                  <a:close/>
                  <a:moveTo>
                    <a:pt x="54" y="254"/>
                  </a:moveTo>
                  <a:lnTo>
                    <a:pt x="54" y="254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4" y="254"/>
                  </a:lnTo>
                  <a:lnTo>
                    <a:pt x="54" y="254"/>
                  </a:lnTo>
                  <a:lnTo>
                    <a:pt x="54" y="256"/>
                  </a:lnTo>
                  <a:lnTo>
                    <a:pt x="54" y="256"/>
                  </a:lnTo>
                  <a:lnTo>
                    <a:pt x="54" y="256"/>
                  </a:lnTo>
                  <a:lnTo>
                    <a:pt x="54" y="256"/>
                  </a:lnTo>
                  <a:lnTo>
                    <a:pt x="54" y="254"/>
                  </a:lnTo>
                  <a:lnTo>
                    <a:pt x="54" y="254"/>
                  </a:lnTo>
                  <a:close/>
                  <a:moveTo>
                    <a:pt x="67" y="369"/>
                  </a:moveTo>
                  <a:lnTo>
                    <a:pt x="67" y="369"/>
                  </a:lnTo>
                  <a:lnTo>
                    <a:pt x="65" y="369"/>
                  </a:lnTo>
                  <a:lnTo>
                    <a:pt x="65" y="369"/>
                  </a:lnTo>
                  <a:lnTo>
                    <a:pt x="55" y="366"/>
                  </a:lnTo>
                  <a:lnTo>
                    <a:pt x="55" y="366"/>
                  </a:lnTo>
                  <a:lnTo>
                    <a:pt x="52" y="366"/>
                  </a:lnTo>
                  <a:lnTo>
                    <a:pt x="52" y="366"/>
                  </a:lnTo>
                  <a:lnTo>
                    <a:pt x="54" y="366"/>
                  </a:lnTo>
                  <a:lnTo>
                    <a:pt x="54" y="366"/>
                  </a:lnTo>
                  <a:lnTo>
                    <a:pt x="65" y="369"/>
                  </a:lnTo>
                  <a:lnTo>
                    <a:pt x="65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7" y="369"/>
                  </a:lnTo>
                  <a:lnTo>
                    <a:pt x="68" y="371"/>
                  </a:lnTo>
                  <a:lnTo>
                    <a:pt x="68" y="371"/>
                  </a:lnTo>
                  <a:lnTo>
                    <a:pt x="71" y="371"/>
                  </a:lnTo>
                  <a:lnTo>
                    <a:pt x="72" y="369"/>
                  </a:lnTo>
                  <a:lnTo>
                    <a:pt x="72" y="36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86" y="356"/>
                  </a:lnTo>
                  <a:lnTo>
                    <a:pt x="86" y="356"/>
                  </a:lnTo>
                  <a:lnTo>
                    <a:pt x="86" y="355"/>
                  </a:lnTo>
                  <a:lnTo>
                    <a:pt x="86" y="355"/>
                  </a:lnTo>
                  <a:lnTo>
                    <a:pt x="85" y="356"/>
                  </a:lnTo>
                  <a:lnTo>
                    <a:pt x="85" y="356"/>
                  </a:lnTo>
                  <a:lnTo>
                    <a:pt x="82" y="358"/>
                  </a:lnTo>
                  <a:lnTo>
                    <a:pt x="82" y="358"/>
                  </a:lnTo>
                  <a:lnTo>
                    <a:pt x="72" y="368"/>
                  </a:lnTo>
                  <a:lnTo>
                    <a:pt x="72" y="368"/>
                  </a:lnTo>
                  <a:lnTo>
                    <a:pt x="69" y="369"/>
                  </a:lnTo>
                  <a:lnTo>
                    <a:pt x="67" y="369"/>
                  </a:lnTo>
                  <a:lnTo>
                    <a:pt x="67" y="369"/>
                  </a:lnTo>
                  <a:close/>
                  <a:moveTo>
                    <a:pt x="94" y="211"/>
                  </a:moveTo>
                  <a:lnTo>
                    <a:pt x="94" y="211"/>
                  </a:lnTo>
                  <a:lnTo>
                    <a:pt x="91" y="209"/>
                  </a:lnTo>
                  <a:lnTo>
                    <a:pt x="91" y="209"/>
                  </a:lnTo>
                  <a:lnTo>
                    <a:pt x="89" y="210"/>
                  </a:lnTo>
                  <a:lnTo>
                    <a:pt x="89" y="210"/>
                  </a:lnTo>
                  <a:lnTo>
                    <a:pt x="91" y="211"/>
                  </a:lnTo>
                  <a:lnTo>
                    <a:pt x="91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2" y="211"/>
                  </a:lnTo>
                  <a:lnTo>
                    <a:pt x="94" y="211"/>
                  </a:lnTo>
                  <a:lnTo>
                    <a:pt x="94" y="211"/>
                  </a:lnTo>
                  <a:lnTo>
                    <a:pt x="94" y="213"/>
                  </a:lnTo>
                  <a:lnTo>
                    <a:pt x="94" y="214"/>
                  </a:lnTo>
                  <a:lnTo>
                    <a:pt x="94" y="214"/>
                  </a:lnTo>
                  <a:lnTo>
                    <a:pt x="94" y="216"/>
                  </a:lnTo>
                  <a:lnTo>
                    <a:pt x="94" y="216"/>
                  </a:lnTo>
                  <a:lnTo>
                    <a:pt x="94" y="217"/>
                  </a:lnTo>
                  <a:lnTo>
                    <a:pt x="94" y="217"/>
                  </a:lnTo>
                  <a:lnTo>
                    <a:pt x="95" y="220"/>
                  </a:lnTo>
                  <a:lnTo>
                    <a:pt x="95" y="220"/>
                  </a:lnTo>
                  <a:lnTo>
                    <a:pt x="96" y="219"/>
                  </a:lnTo>
                  <a:lnTo>
                    <a:pt x="96" y="219"/>
                  </a:lnTo>
                  <a:lnTo>
                    <a:pt x="95" y="217"/>
                  </a:lnTo>
                  <a:lnTo>
                    <a:pt x="96" y="216"/>
                  </a:lnTo>
                  <a:lnTo>
                    <a:pt x="96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8" y="213"/>
                  </a:lnTo>
                  <a:lnTo>
                    <a:pt x="98" y="210"/>
                  </a:lnTo>
                  <a:lnTo>
                    <a:pt x="98" y="210"/>
                  </a:lnTo>
                  <a:lnTo>
                    <a:pt x="95" y="211"/>
                  </a:lnTo>
                  <a:lnTo>
                    <a:pt x="94" y="211"/>
                  </a:lnTo>
                  <a:lnTo>
                    <a:pt x="94" y="211"/>
                  </a:lnTo>
                  <a:close/>
                  <a:moveTo>
                    <a:pt x="27" y="317"/>
                  </a:moveTo>
                  <a:lnTo>
                    <a:pt x="27" y="317"/>
                  </a:lnTo>
                  <a:lnTo>
                    <a:pt x="25" y="315"/>
                  </a:lnTo>
                  <a:lnTo>
                    <a:pt x="27" y="314"/>
                  </a:lnTo>
                  <a:lnTo>
                    <a:pt x="27" y="314"/>
                  </a:lnTo>
                  <a:lnTo>
                    <a:pt x="28" y="311"/>
                  </a:lnTo>
                  <a:lnTo>
                    <a:pt x="28" y="311"/>
                  </a:lnTo>
                  <a:lnTo>
                    <a:pt x="31" y="302"/>
                  </a:lnTo>
                  <a:lnTo>
                    <a:pt x="31" y="302"/>
                  </a:lnTo>
                  <a:lnTo>
                    <a:pt x="32" y="291"/>
                  </a:lnTo>
                  <a:lnTo>
                    <a:pt x="32" y="291"/>
                  </a:lnTo>
                  <a:lnTo>
                    <a:pt x="38" y="273"/>
                  </a:lnTo>
                  <a:lnTo>
                    <a:pt x="47" y="254"/>
                  </a:lnTo>
                  <a:lnTo>
                    <a:pt x="47" y="254"/>
                  </a:lnTo>
                  <a:lnTo>
                    <a:pt x="59" y="230"/>
                  </a:lnTo>
                  <a:lnTo>
                    <a:pt x="59" y="230"/>
                  </a:lnTo>
                  <a:lnTo>
                    <a:pt x="75" y="204"/>
                  </a:lnTo>
                  <a:lnTo>
                    <a:pt x="75" y="204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95" y="180"/>
                  </a:lnTo>
                  <a:lnTo>
                    <a:pt x="102" y="175"/>
                  </a:lnTo>
                  <a:lnTo>
                    <a:pt x="102" y="175"/>
                  </a:lnTo>
                  <a:lnTo>
                    <a:pt x="102" y="173"/>
                  </a:lnTo>
                  <a:lnTo>
                    <a:pt x="102" y="173"/>
                  </a:lnTo>
                  <a:lnTo>
                    <a:pt x="102" y="173"/>
                  </a:lnTo>
                  <a:lnTo>
                    <a:pt x="102" y="173"/>
                  </a:lnTo>
                  <a:lnTo>
                    <a:pt x="101" y="175"/>
                  </a:lnTo>
                  <a:lnTo>
                    <a:pt x="101" y="175"/>
                  </a:lnTo>
                  <a:lnTo>
                    <a:pt x="92" y="177"/>
                  </a:lnTo>
                  <a:lnTo>
                    <a:pt x="85" y="182"/>
                  </a:lnTo>
                  <a:lnTo>
                    <a:pt x="85" y="182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67" y="196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38" y="241"/>
                  </a:lnTo>
                  <a:lnTo>
                    <a:pt x="38" y="241"/>
                  </a:lnTo>
                  <a:lnTo>
                    <a:pt x="31" y="260"/>
                  </a:lnTo>
                  <a:lnTo>
                    <a:pt x="31" y="260"/>
                  </a:lnTo>
                  <a:lnTo>
                    <a:pt x="22" y="280"/>
                  </a:lnTo>
                  <a:lnTo>
                    <a:pt x="15" y="301"/>
                  </a:lnTo>
                  <a:lnTo>
                    <a:pt x="15" y="301"/>
                  </a:lnTo>
                  <a:lnTo>
                    <a:pt x="8" y="327"/>
                  </a:lnTo>
                  <a:lnTo>
                    <a:pt x="8" y="327"/>
                  </a:lnTo>
                  <a:lnTo>
                    <a:pt x="5" y="341"/>
                  </a:lnTo>
                  <a:lnTo>
                    <a:pt x="5" y="341"/>
                  </a:lnTo>
                  <a:lnTo>
                    <a:pt x="5" y="346"/>
                  </a:lnTo>
                  <a:lnTo>
                    <a:pt x="5" y="346"/>
                  </a:lnTo>
                  <a:lnTo>
                    <a:pt x="5" y="346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5"/>
                  </a:lnTo>
                  <a:lnTo>
                    <a:pt x="8" y="341"/>
                  </a:lnTo>
                  <a:lnTo>
                    <a:pt x="13" y="338"/>
                  </a:lnTo>
                  <a:lnTo>
                    <a:pt x="13" y="338"/>
                  </a:lnTo>
                  <a:lnTo>
                    <a:pt x="21" y="334"/>
                  </a:lnTo>
                  <a:lnTo>
                    <a:pt x="21" y="334"/>
                  </a:lnTo>
                  <a:lnTo>
                    <a:pt x="22" y="332"/>
                  </a:lnTo>
                  <a:lnTo>
                    <a:pt x="24" y="331"/>
                  </a:lnTo>
                  <a:lnTo>
                    <a:pt x="24" y="331"/>
                  </a:lnTo>
                  <a:lnTo>
                    <a:pt x="27" y="317"/>
                  </a:lnTo>
                  <a:lnTo>
                    <a:pt x="27" y="317"/>
                  </a:lnTo>
                  <a:close/>
                  <a:moveTo>
                    <a:pt x="219" y="180"/>
                  </a:moveTo>
                  <a:lnTo>
                    <a:pt x="219" y="180"/>
                  </a:lnTo>
                  <a:lnTo>
                    <a:pt x="217" y="179"/>
                  </a:lnTo>
                  <a:lnTo>
                    <a:pt x="219" y="177"/>
                  </a:lnTo>
                  <a:lnTo>
                    <a:pt x="219" y="177"/>
                  </a:lnTo>
                  <a:lnTo>
                    <a:pt x="220" y="176"/>
                  </a:lnTo>
                  <a:lnTo>
                    <a:pt x="220" y="176"/>
                  </a:lnTo>
                  <a:lnTo>
                    <a:pt x="221" y="175"/>
                  </a:lnTo>
                  <a:lnTo>
                    <a:pt x="221" y="175"/>
                  </a:lnTo>
                  <a:lnTo>
                    <a:pt x="223" y="173"/>
                  </a:lnTo>
                  <a:lnTo>
                    <a:pt x="223" y="173"/>
                  </a:lnTo>
                  <a:lnTo>
                    <a:pt x="226" y="165"/>
                  </a:lnTo>
                  <a:lnTo>
                    <a:pt x="226" y="165"/>
                  </a:lnTo>
                  <a:lnTo>
                    <a:pt x="233" y="148"/>
                  </a:lnTo>
                  <a:lnTo>
                    <a:pt x="233" y="148"/>
                  </a:lnTo>
                  <a:lnTo>
                    <a:pt x="238" y="135"/>
                  </a:lnTo>
                  <a:lnTo>
                    <a:pt x="238" y="135"/>
                  </a:lnTo>
                  <a:lnTo>
                    <a:pt x="247" y="116"/>
                  </a:lnTo>
                  <a:lnTo>
                    <a:pt x="247" y="116"/>
                  </a:lnTo>
                  <a:lnTo>
                    <a:pt x="251" y="106"/>
                  </a:lnTo>
                  <a:lnTo>
                    <a:pt x="251" y="106"/>
                  </a:lnTo>
                  <a:lnTo>
                    <a:pt x="254" y="101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57" y="98"/>
                  </a:lnTo>
                  <a:lnTo>
                    <a:pt x="257" y="98"/>
                  </a:lnTo>
                  <a:lnTo>
                    <a:pt x="258" y="98"/>
                  </a:lnTo>
                  <a:lnTo>
                    <a:pt x="258" y="98"/>
                  </a:lnTo>
                  <a:lnTo>
                    <a:pt x="254" y="106"/>
                  </a:lnTo>
                  <a:lnTo>
                    <a:pt x="250" y="115"/>
                  </a:lnTo>
                  <a:lnTo>
                    <a:pt x="250" y="115"/>
                  </a:lnTo>
                  <a:lnTo>
                    <a:pt x="254" y="112"/>
                  </a:lnTo>
                  <a:lnTo>
                    <a:pt x="254" y="112"/>
                  </a:lnTo>
                  <a:lnTo>
                    <a:pt x="254" y="112"/>
                  </a:lnTo>
                  <a:lnTo>
                    <a:pt x="254" y="112"/>
                  </a:lnTo>
                  <a:lnTo>
                    <a:pt x="257" y="106"/>
                  </a:lnTo>
                  <a:lnTo>
                    <a:pt x="257" y="106"/>
                  </a:lnTo>
                  <a:lnTo>
                    <a:pt x="257" y="105"/>
                  </a:lnTo>
                  <a:lnTo>
                    <a:pt x="257" y="105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60" y="99"/>
                  </a:lnTo>
                  <a:lnTo>
                    <a:pt x="260" y="99"/>
                  </a:lnTo>
                  <a:lnTo>
                    <a:pt x="261" y="95"/>
                  </a:lnTo>
                  <a:lnTo>
                    <a:pt x="261" y="95"/>
                  </a:lnTo>
                  <a:lnTo>
                    <a:pt x="261" y="94"/>
                  </a:lnTo>
                  <a:lnTo>
                    <a:pt x="261" y="94"/>
                  </a:lnTo>
                  <a:lnTo>
                    <a:pt x="261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0" y="95"/>
                  </a:lnTo>
                  <a:lnTo>
                    <a:pt x="250" y="95"/>
                  </a:lnTo>
                  <a:lnTo>
                    <a:pt x="250" y="96"/>
                  </a:lnTo>
                  <a:lnTo>
                    <a:pt x="250" y="96"/>
                  </a:lnTo>
                  <a:lnTo>
                    <a:pt x="246" y="106"/>
                  </a:lnTo>
                  <a:lnTo>
                    <a:pt x="246" y="106"/>
                  </a:lnTo>
                  <a:lnTo>
                    <a:pt x="238" y="121"/>
                  </a:lnTo>
                  <a:lnTo>
                    <a:pt x="238" y="121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3" y="150"/>
                  </a:lnTo>
                  <a:lnTo>
                    <a:pt x="223" y="150"/>
                  </a:lnTo>
                  <a:lnTo>
                    <a:pt x="214" y="165"/>
                  </a:lnTo>
                  <a:lnTo>
                    <a:pt x="214" y="165"/>
                  </a:lnTo>
                  <a:lnTo>
                    <a:pt x="202" y="187"/>
                  </a:lnTo>
                  <a:lnTo>
                    <a:pt x="202" y="187"/>
                  </a:lnTo>
                  <a:lnTo>
                    <a:pt x="192" y="203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77" y="223"/>
                  </a:lnTo>
                  <a:lnTo>
                    <a:pt x="172" y="227"/>
                  </a:lnTo>
                  <a:lnTo>
                    <a:pt x="172" y="227"/>
                  </a:lnTo>
                  <a:lnTo>
                    <a:pt x="170" y="227"/>
                  </a:lnTo>
                  <a:lnTo>
                    <a:pt x="170" y="227"/>
                  </a:lnTo>
                  <a:lnTo>
                    <a:pt x="175" y="229"/>
                  </a:lnTo>
                  <a:lnTo>
                    <a:pt x="177" y="227"/>
                  </a:lnTo>
                  <a:lnTo>
                    <a:pt x="177" y="227"/>
                  </a:lnTo>
                  <a:lnTo>
                    <a:pt x="180" y="226"/>
                  </a:lnTo>
                  <a:lnTo>
                    <a:pt x="180" y="226"/>
                  </a:lnTo>
                  <a:lnTo>
                    <a:pt x="192" y="217"/>
                  </a:lnTo>
                  <a:lnTo>
                    <a:pt x="192" y="217"/>
                  </a:lnTo>
                  <a:lnTo>
                    <a:pt x="193" y="214"/>
                  </a:lnTo>
                  <a:lnTo>
                    <a:pt x="193" y="214"/>
                  </a:lnTo>
                  <a:lnTo>
                    <a:pt x="202" y="206"/>
                  </a:lnTo>
                  <a:lnTo>
                    <a:pt x="202" y="206"/>
                  </a:lnTo>
                  <a:lnTo>
                    <a:pt x="207" y="199"/>
                  </a:lnTo>
                  <a:lnTo>
                    <a:pt x="207" y="199"/>
                  </a:lnTo>
                  <a:lnTo>
                    <a:pt x="211" y="193"/>
                  </a:lnTo>
                  <a:lnTo>
                    <a:pt x="211" y="193"/>
                  </a:lnTo>
                  <a:lnTo>
                    <a:pt x="211" y="192"/>
                  </a:lnTo>
                  <a:lnTo>
                    <a:pt x="211" y="192"/>
                  </a:lnTo>
                  <a:lnTo>
                    <a:pt x="210" y="190"/>
                  </a:lnTo>
                  <a:lnTo>
                    <a:pt x="211" y="189"/>
                  </a:lnTo>
                  <a:lnTo>
                    <a:pt x="211" y="189"/>
                  </a:lnTo>
                  <a:lnTo>
                    <a:pt x="211" y="187"/>
                  </a:lnTo>
                  <a:lnTo>
                    <a:pt x="211" y="187"/>
                  </a:lnTo>
                  <a:lnTo>
                    <a:pt x="214" y="186"/>
                  </a:lnTo>
                  <a:lnTo>
                    <a:pt x="214" y="186"/>
                  </a:lnTo>
                  <a:lnTo>
                    <a:pt x="216" y="184"/>
                  </a:lnTo>
                  <a:lnTo>
                    <a:pt x="216" y="184"/>
                  </a:lnTo>
                  <a:lnTo>
                    <a:pt x="219" y="180"/>
                  </a:lnTo>
                  <a:lnTo>
                    <a:pt x="219" y="180"/>
                  </a:lnTo>
                  <a:close/>
                  <a:moveTo>
                    <a:pt x="8" y="352"/>
                  </a:moveTo>
                  <a:lnTo>
                    <a:pt x="8" y="352"/>
                  </a:lnTo>
                  <a:lnTo>
                    <a:pt x="8" y="352"/>
                  </a:lnTo>
                  <a:lnTo>
                    <a:pt x="8" y="352"/>
                  </a:lnTo>
                  <a:lnTo>
                    <a:pt x="22" y="355"/>
                  </a:lnTo>
                  <a:lnTo>
                    <a:pt x="22" y="355"/>
                  </a:lnTo>
                  <a:lnTo>
                    <a:pt x="34" y="358"/>
                  </a:lnTo>
                  <a:lnTo>
                    <a:pt x="34" y="358"/>
                  </a:lnTo>
                  <a:lnTo>
                    <a:pt x="45" y="359"/>
                  </a:lnTo>
                  <a:lnTo>
                    <a:pt x="45" y="359"/>
                  </a:lnTo>
                  <a:lnTo>
                    <a:pt x="64" y="364"/>
                  </a:lnTo>
                  <a:lnTo>
                    <a:pt x="64" y="364"/>
                  </a:lnTo>
                  <a:lnTo>
                    <a:pt x="71" y="365"/>
                  </a:lnTo>
                  <a:lnTo>
                    <a:pt x="71" y="365"/>
                  </a:lnTo>
                  <a:lnTo>
                    <a:pt x="72" y="365"/>
                  </a:lnTo>
                  <a:lnTo>
                    <a:pt x="72" y="365"/>
                  </a:lnTo>
                  <a:lnTo>
                    <a:pt x="79" y="356"/>
                  </a:lnTo>
                  <a:lnTo>
                    <a:pt x="79" y="356"/>
                  </a:lnTo>
                  <a:lnTo>
                    <a:pt x="85" y="351"/>
                  </a:lnTo>
                  <a:lnTo>
                    <a:pt x="85" y="351"/>
                  </a:lnTo>
                  <a:lnTo>
                    <a:pt x="86" y="351"/>
                  </a:lnTo>
                  <a:lnTo>
                    <a:pt x="86" y="351"/>
                  </a:lnTo>
                  <a:lnTo>
                    <a:pt x="82" y="351"/>
                  </a:lnTo>
                  <a:lnTo>
                    <a:pt x="82" y="351"/>
                  </a:lnTo>
                  <a:lnTo>
                    <a:pt x="75" y="351"/>
                  </a:lnTo>
                  <a:lnTo>
                    <a:pt x="68" y="351"/>
                  </a:lnTo>
                  <a:lnTo>
                    <a:pt x="68" y="351"/>
                  </a:lnTo>
                  <a:lnTo>
                    <a:pt x="67" y="349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2" y="346"/>
                  </a:lnTo>
                  <a:lnTo>
                    <a:pt x="62" y="346"/>
                  </a:lnTo>
                  <a:lnTo>
                    <a:pt x="42" y="341"/>
                  </a:lnTo>
                  <a:lnTo>
                    <a:pt x="42" y="341"/>
                  </a:lnTo>
                  <a:lnTo>
                    <a:pt x="38" y="341"/>
                  </a:lnTo>
                  <a:lnTo>
                    <a:pt x="32" y="339"/>
                  </a:lnTo>
                  <a:lnTo>
                    <a:pt x="32" y="339"/>
                  </a:lnTo>
                  <a:lnTo>
                    <a:pt x="30" y="339"/>
                  </a:lnTo>
                  <a:lnTo>
                    <a:pt x="30" y="339"/>
                  </a:lnTo>
                  <a:lnTo>
                    <a:pt x="28" y="339"/>
                  </a:lnTo>
                  <a:lnTo>
                    <a:pt x="28" y="339"/>
                  </a:lnTo>
                  <a:lnTo>
                    <a:pt x="24" y="341"/>
                  </a:lnTo>
                  <a:lnTo>
                    <a:pt x="24" y="341"/>
                  </a:lnTo>
                  <a:lnTo>
                    <a:pt x="21" y="342"/>
                  </a:lnTo>
                  <a:lnTo>
                    <a:pt x="21" y="342"/>
                  </a:lnTo>
                  <a:lnTo>
                    <a:pt x="17" y="345"/>
                  </a:lnTo>
                  <a:lnTo>
                    <a:pt x="17" y="345"/>
                  </a:lnTo>
                  <a:lnTo>
                    <a:pt x="10" y="351"/>
                  </a:lnTo>
                  <a:lnTo>
                    <a:pt x="10" y="351"/>
                  </a:lnTo>
                  <a:lnTo>
                    <a:pt x="8" y="352"/>
                  </a:lnTo>
                  <a:lnTo>
                    <a:pt x="8" y="352"/>
                  </a:lnTo>
                  <a:close/>
                  <a:moveTo>
                    <a:pt x="210" y="71"/>
                  </a:moveTo>
                  <a:lnTo>
                    <a:pt x="210" y="71"/>
                  </a:lnTo>
                  <a:lnTo>
                    <a:pt x="211" y="72"/>
                  </a:lnTo>
                  <a:lnTo>
                    <a:pt x="211" y="72"/>
                  </a:lnTo>
                  <a:lnTo>
                    <a:pt x="213" y="72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21" y="69"/>
                  </a:lnTo>
                  <a:lnTo>
                    <a:pt x="221" y="69"/>
                  </a:lnTo>
                  <a:lnTo>
                    <a:pt x="223" y="69"/>
                  </a:lnTo>
                  <a:lnTo>
                    <a:pt x="223" y="69"/>
                  </a:lnTo>
                  <a:lnTo>
                    <a:pt x="226" y="68"/>
                  </a:lnTo>
                  <a:lnTo>
                    <a:pt x="226" y="68"/>
                  </a:lnTo>
                  <a:lnTo>
                    <a:pt x="227" y="67"/>
                  </a:lnTo>
                  <a:lnTo>
                    <a:pt x="227" y="67"/>
                  </a:lnTo>
                  <a:lnTo>
                    <a:pt x="230" y="67"/>
                  </a:lnTo>
                  <a:lnTo>
                    <a:pt x="230" y="65"/>
                  </a:lnTo>
                  <a:lnTo>
                    <a:pt x="230" y="65"/>
                  </a:lnTo>
                  <a:lnTo>
                    <a:pt x="231" y="64"/>
                  </a:lnTo>
                  <a:lnTo>
                    <a:pt x="231" y="64"/>
                  </a:lnTo>
                  <a:lnTo>
                    <a:pt x="236" y="61"/>
                  </a:lnTo>
                  <a:lnTo>
                    <a:pt x="236" y="61"/>
                  </a:lnTo>
                  <a:lnTo>
                    <a:pt x="244" y="55"/>
                  </a:lnTo>
                  <a:lnTo>
                    <a:pt x="244" y="55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63" y="37"/>
                  </a:lnTo>
                  <a:lnTo>
                    <a:pt x="263" y="37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88" y="8"/>
                  </a:lnTo>
                  <a:lnTo>
                    <a:pt x="288" y="8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5" y="13"/>
                  </a:lnTo>
                  <a:lnTo>
                    <a:pt x="275" y="13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3" y="22"/>
                  </a:lnTo>
                  <a:lnTo>
                    <a:pt x="263" y="22"/>
                  </a:lnTo>
                  <a:lnTo>
                    <a:pt x="257" y="28"/>
                  </a:lnTo>
                  <a:lnTo>
                    <a:pt x="257" y="28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11" y="69"/>
                  </a:lnTo>
                  <a:lnTo>
                    <a:pt x="211" y="69"/>
                  </a:lnTo>
                  <a:lnTo>
                    <a:pt x="210" y="71"/>
                  </a:lnTo>
                  <a:lnTo>
                    <a:pt x="210" y="71"/>
                  </a:lnTo>
                  <a:close/>
                  <a:moveTo>
                    <a:pt x="132" y="254"/>
                  </a:moveTo>
                  <a:lnTo>
                    <a:pt x="132" y="254"/>
                  </a:lnTo>
                  <a:lnTo>
                    <a:pt x="135" y="254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9" y="256"/>
                  </a:lnTo>
                  <a:lnTo>
                    <a:pt x="139" y="256"/>
                  </a:lnTo>
                  <a:lnTo>
                    <a:pt x="140" y="257"/>
                  </a:lnTo>
                  <a:lnTo>
                    <a:pt x="140" y="257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6" y="263"/>
                  </a:lnTo>
                  <a:lnTo>
                    <a:pt x="146" y="263"/>
                  </a:lnTo>
                  <a:lnTo>
                    <a:pt x="149" y="267"/>
                  </a:lnTo>
                  <a:lnTo>
                    <a:pt x="149" y="267"/>
                  </a:lnTo>
                  <a:lnTo>
                    <a:pt x="152" y="268"/>
                  </a:lnTo>
                  <a:lnTo>
                    <a:pt x="152" y="268"/>
                  </a:lnTo>
                  <a:lnTo>
                    <a:pt x="157" y="270"/>
                  </a:lnTo>
                  <a:lnTo>
                    <a:pt x="165" y="270"/>
                  </a:lnTo>
                  <a:lnTo>
                    <a:pt x="165" y="270"/>
                  </a:lnTo>
                  <a:lnTo>
                    <a:pt x="170" y="268"/>
                  </a:lnTo>
                  <a:lnTo>
                    <a:pt x="176" y="267"/>
                  </a:lnTo>
                  <a:lnTo>
                    <a:pt x="176" y="267"/>
                  </a:lnTo>
                  <a:lnTo>
                    <a:pt x="184" y="261"/>
                  </a:lnTo>
                  <a:lnTo>
                    <a:pt x="184" y="261"/>
                  </a:lnTo>
                  <a:lnTo>
                    <a:pt x="186" y="260"/>
                  </a:lnTo>
                  <a:lnTo>
                    <a:pt x="186" y="260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69" y="261"/>
                  </a:lnTo>
                  <a:lnTo>
                    <a:pt x="163" y="261"/>
                  </a:lnTo>
                  <a:lnTo>
                    <a:pt x="163" y="261"/>
                  </a:lnTo>
                  <a:lnTo>
                    <a:pt x="159" y="260"/>
                  </a:lnTo>
                  <a:lnTo>
                    <a:pt x="156" y="257"/>
                  </a:lnTo>
                  <a:lnTo>
                    <a:pt x="156" y="257"/>
                  </a:lnTo>
                  <a:lnTo>
                    <a:pt x="152" y="253"/>
                  </a:lnTo>
                  <a:lnTo>
                    <a:pt x="152" y="253"/>
                  </a:lnTo>
                  <a:lnTo>
                    <a:pt x="146" y="250"/>
                  </a:lnTo>
                  <a:lnTo>
                    <a:pt x="140" y="248"/>
                  </a:lnTo>
                  <a:lnTo>
                    <a:pt x="140" y="248"/>
                  </a:lnTo>
                  <a:lnTo>
                    <a:pt x="138" y="250"/>
                  </a:lnTo>
                  <a:lnTo>
                    <a:pt x="138" y="250"/>
                  </a:lnTo>
                  <a:lnTo>
                    <a:pt x="132" y="254"/>
                  </a:lnTo>
                  <a:lnTo>
                    <a:pt x="132" y="254"/>
                  </a:lnTo>
                  <a:lnTo>
                    <a:pt x="132" y="254"/>
                  </a:lnTo>
                  <a:lnTo>
                    <a:pt x="132" y="254"/>
                  </a:lnTo>
                  <a:close/>
                  <a:moveTo>
                    <a:pt x="254" y="89"/>
                  </a:moveTo>
                  <a:lnTo>
                    <a:pt x="254" y="89"/>
                  </a:lnTo>
                  <a:lnTo>
                    <a:pt x="257" y="88"/>
                  </a:lnTo>
                  <a:lnTo>
                    <a:pt x="257" y="88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60" y="86"/>
                  </a:lnTo>
                  <a:lnTo>
                    <a:pt x="260" y="86"/>
                  </a:lnTo>
                  <a:lnTo>
                    <a:pt x="260" y="86"/>
                  </a:lnTo>
                  <a:lnTo>
                    <a:pt x="260" y="85"/>
                  </a:lnTo>
                  <a:lnTo>
                    <a:pt x="258" y="85"/>
                  </a:lnTo>
                  <a:lnTo>
                    <a:pt x="258" y="85"/>
                  </a:lnTo>
                  <a:lnTo>
                    <a:pt x="250" y="81"/>
                  </a:lnTo>
                  <a:lnTo>
                    <a:pt x="250" y="81"/>
                  </a:lnTo>
                  <a:lnTo>
                    <a:pt x="241" y="76"/>
                  </a:lnTo>
                  <a:lnTo>
                    <a:pt x="241" y="76"/>
                  </a:lnTo>
                  <a:lnTo>
                    <a:pt x="236" y="74"/>
                  </a:lnTo>
                  <a:lnTo>
                    <a:pt x="236" y="74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9" y="72"/>
                  </a:lnTo>
                  <a:lnTo>
                    <a:pt x="229" y="72"/>
                  </a:lnTo>
                  <a:lnTo>
                    <a:pt x="220" y="75"/>
                  </a:lnTo>
                  <a:lnTo>
                    <a:pt x="220" y="75"/>
                  </a:lnTo>
                  <a:lnTo>
                    <a:pt x="219" y="75"/>
                  </a:lnTo>
                  <a:lnTo>
                    <a:pt x="219" y="75"/>
                  </a:lnTo>
                  <a:lnTo>
                    <a:pt x="219" y="75"/>
                  </a:lnTo>
                  <a:lnTo>
                    <a:pt x="219" y="75"/>
                  </a:lnTo>
                  <a:lnTo>
                    <a:pt x="224" y="78"/>
                  </a:lnTo>
                  <a:lnTo>
                    <a:pt x="224" y="78"/>
                  </a:lnTo>
                  <a:lnTo>
                    <a:pt x="231" y="81"/>
                  </a:lnTo>
                  <a:lnTo>
                    <a:pt x="231" y="81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50" y="88"/>
                  </a:lnTo>
                  <a:lnTo>
                    <a:pt x="250" y="88"/>
                  </a:lnTo>
                  <a:lnTo>
                    <a:pt x="253" y="89"/>
                  </a:lnTo>
                  <a:lnTo>
                    <a:pt x="253" y="89"/>
                  </a:lnTo>
                  <a:lnTo>
                    <a:pt x="254" y="89"/>
                  </a:lnTo>
                  <a:lnTo>
                    <a:pt x="254" y="89"/>
                  </a:lnTo>
                  <a:lnTo>
                    <a:pt x="254" y="89"/>
                  </a:lnTo>
                  <a:lnTo>
                    <a:pt x="254" y="89"/>
                  </a:lnTo>
                  <a:close/>
                  <a:moveTo>
                    <a:pt x="294" y="106"/>
                  </a:moveTo>
                  <a:lnTo>
                    <a:pt x="294" y="106"/>
                  </a:lnTo>
                  <a:lnTo>
                    <a:pt x="297" y="108"/>
                  </a:lnTo>
                  <a:lnTo>
                    <a:pt x="297" y="108"/>
                  </a:lnTo>
                  <a:lnTo>
                    <a:pt x="301" y="108"/>
                  </a:lnTo>
                  <a:lnTo>
                    <a:pt x="301" y="108"/>
                  </a:lnTo>
                  <a:lnTo>
                    <a:pt x="310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4" y="109"/>
                  </a:lnTo>
                  <a:lnTo>
                    <a:pt x="314" y="109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4" y="103"/>
                  </a:lnTo>
                  <a:lnTo>
                    <a:pt x="324" y="103"/>
                  </a:lnTo>
                  <a:lnTo>
                    <a:pt x="324" y="103"/>
                  </a:lnTo>
                  <a:lnTo>
                    <a:pt x="324" y="103"/>
                  </a:lnTo>
                  <a:lnTo>
                    <a:pt x="315" y="101"/>
                  </a:lnTo>
                  <a:lnTo>
                    <a:pt x="315" y="101"/>
                  </a:lnTo>
                  <a:lnTo>
                    <a:pt x="307" y="99"/>
                  </a:lnTo>
                  <a:lnTo>
                    <a:pt x="298" y="96"/>
                  </a:lnTo>
                  <a:lnTo>
                    <a:pt x="298" y="96"/>
                  </a:lnTo>
                  <a:lnTo>
                    <a:pt x="298" y="96"/>
                  </a:lnTo>
                  <a:lnTo>
                    <a:pt x="298" y="96"/>
                  </a:lnTo>
                  <a:lnTo>
                    <a:pt x="294" y="106"/>
                  </a:lnTo>
                  <a:lnTo>
                    <a:pt x="294" y="106"/>
                  </a:lnTo>
                  <a:close/>
                  <a:moveTo>
                    <a:pt x="84" y="314"/>
                  </a:moveTo>
                  <a:lnTo>
                    <a:pt x="84" y="314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1" y="325"/>
                  </a:lnTo>
                  <a:lnTo>
                    <a:pt x="81" y="325"/>
                  </a:lnTo>
                  <a:lnTo>
                    <a:pt x="81" y="325"/>
                  </a:lnTo>
                  <a:lnTo>
                    <a:pt x="81" y="325"/>
                  </a:lnTo>
                  <a:lnTo>
                    <a:pt x="82" y="329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8"/>
                  </a:lnTo>
                  <a:lnTo>
                    <a:pt x="85" y="318"/>
                  </a:lnTo>
                  <a:lnTo>
                    <a:pt x="85" y="318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4"/>
                  </a:lnTo>
                  <a:lnTo>
                    <a:pt x="84" y="314"/>
                  </a:lnTo>
                  <a:close/>
                  <a:moveTo>
                    <a:pt x="250" y="116"/>
                  </a:moveTo>
                  <a:lnTo>
                    <a:pt x="250" y="116"/>
                  </a:lnTo>
                  <a:lnTo>
                    <a:pt x="248" y="118"/>
                  </a:lnTo>
                  <a:lnTo>
                    <a:pt x="248" y="118"/>
                  </a:lnTo>
                  <a:lnTo>
                    <a:pt x="244" y="129"/>
                  </a:lnTo>
                  <a:lnTo>
                    <a:pt x="244" y="129"/>
                  </a:lnTo>
                  <a:lnTo>
                    <a:pt x="237" y="143"/>
                  </a:lnTo>
                  <a:lnTo>
                    <a:pt x="237" y="143"/>
                  </a:lnTo>
                  <a:lnTo>
                    <a:pt x="237" y="145"/>
                  </a:lnTo>
                  <a:lnTo>
                    <a:pt x="237" y="145"/>
                  </a:lnTo>
                  <a:lnTo>
                    <a:pt x="237" y="145"/>
                  </a:lnTo>
                  <a:lnTo>
                    <a:pt x="237" y="145"/>
                  </a:lnTo>
                  <a:lnTo>
                    <a:pt x="251" y="118"/>
                  </a:lnTo>
                  <a:lnTo>
                    <a:pt x="251" y="118"/>
                  </a:lnTo>
                  <a:lnTo>
                    <a:pt x="250" y="116"/>
                  </a:lnTo>
                  <a:lnTo>
                    <a:pt x="250" y="116"/>
                  </a:lnTo>
                  <a:close/>
                  <a:moveTo>
                    <a:pt x="136" y="260"/>
                  </a:moveTo>
                  <a:lnTo>
                    <a:pt x="136" y="260"/>
                  </a:lnTo>
                  <a:lnTo>
                    <a:pt x="138" y="263"/>
                  </a:lnTo>
                  <a:lnTo>
                    <a:pt x="138" y="263"/>
                  </a:lnTo>
                  <a:lnTo>
                    <a:pt x="140" y="267"/>
                  </a:lnTo>
                  <a:lnTo>
                    <a:pt x="140" y="267"/>
                  </a:lnTo>
                  <a:lnTo>
                    <a:pt x="145" y="270"/>
                  </a:lnTo>
                  <a:lnTo>
                    <a:pt x="150" y="273"/>
                  </a:lnTo>
                  <a:lnTo>
                    <a:pt x="150" y="273"/>
                  </a:lnTo>
                  <a:lnTo>
                    <a:pt x="150" y="273"/>
                  </a:lnTo>
                  <a:lnTo>
                    <a:pt x="150" y="273"/>
                  </a:lnTo>
                  <a:lnTo>
                    <a:pt x="149" y="270"/>
                  </a:lnTo>
                  <a:lnTo>
                    <a:pt x="149" y="270"/>
                  </a:lnTo>
                  <a:lnTo>
                    <a:pt x="145" y="268"/>
                  </a:lnTo>
                  <a:lnTo>
                    <a:pt x="142" y="265"/>
                  </a:lnTo>
                  <a:lnTo>
                    <a:pt x="142" y="265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6" y="260"/>
                  </a:lnTo>
                  <a:lnTo>
                    <a:pt x="136" y="260"/>
                  </a:lnTo>
                  <a:close/>
                  <a:moveTo>
                    <a:pt x="51" y="324"/>
                  </a:moveTo>
                  <a:lnTo>
                    <a:pt x="51" y="324"/>
                  </a:lnTo>
                  <a:lnTo>
                    <a:pt x="51" y="321"/>
                  </a:lnTo>
                  <a:lnTo>
                    <a:pt x="51" y="321"/>
                  </a:lnTo>
                  <a:lnTo>
                    <a:pt x="51" y="319"/>
                  </a:lnTo>
                  <a:lnTo>
                    <a:pt x="51" y="319"/>
                  </a:lnTo>
                  <a:lnTo>
                    <a:pt x="48" y="315"/>
                  </a:lnTo>
                  <a:lnTo>
                    <a:pt x="48" y="315"/>
                  </a:lnTo>
                  <a:lnTo>
                    <a:pt x="48" y="314"/>
                  </a:lnTo>
                  <a:lnTo>
                    <a:pt x="48" y="314"/>
                  </a:lnTo>
                  <a:lnTo>
                    <a:pt x="47" y="315"/>
                  </a:lnTo>
                  <a:lnTo>
                    <a:pt x="47" y="315"/>
                  </a:lnTo>
                  <a:lnTo>
                    <a:pt x="47" y="318"/>
                  </a:lnTo>
                  <a:lnTo>
                    <a:pt x="47" y="318"/>
                  </a:lnTo>
                  <a:lnTo>
                    <a:pt x="49" y="322"/>
                  </a:lnTo>
                  <a:lnTo>
                    <a:pt x="49" y="322"/>
                  </a:lnTo>
                  <a:lnTo>
                    <a:pt x="51" y="324"/>
                  </a:lnTo>
                  <a:lnTo>
                    <a:pt x="51" y="324"/>
                  </a:lnTo>
                  <a:close/>
                  <a:moveTo>
                    <a:pt x="74" y="271"/>
                  </a:moveTo>
                  <a:lnTo>
                    <a:pt x="74" y="271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78" y="265"/>
                  </a:lnTo>
                  <a:lnTo>
                    <a:pt x="78" y="265"/>
                  </a:lnTo>
                  <a:lnTo>
                    <a:pt x="75" y="263"/>
                  </a:lnTo>
                  <a:lnTo>
                    <a:pt x="75" y="263"/>
                  </a:lnTo>
                  <a:lnTo>
                    <a:pt x="74" y="267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close/>
                  <a:moveTo>
                    <a:pt x="271" y="123"/>
                  </a:moveTo>
                  <a:lnTo>
                    <a:pt x="271" y="123"/>
                  </a:lnTo>
                  <a:lnTo>
                    <a:pt x="265" y="125"/>
                  </a:lnTo>
                  <a:lnTo>
                    <a:pt x="265" y="125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67" y="129"/>
                  </a:lnTo>
                  <a:lnTo>
                    <a:pt x="267" y="129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1" y="128"/>
                  </a:lnTo>
                  <a:lnTo>
                    <a:pt x="271" y="128"/>
                  </a:lnTo>
                  <a:lnTo>
                    <a:pt x="271" y="123"/>
                  </a:lnTo>
                  <a:lnTo>
                    <a:pt x="271" y="123"/>
                  </a:lnTo>
                  <a:close/>
                  <a:moveTo>
                    <a:pt x="292" y="35"/>
                  </a:moveTo>
                  <a:lnTo>
                    <a:pt x="292" y="35"/>
                  </a:lnTo>
                  <a:lnTo>
                    <a:pt x="294" y="35"/>
                  </a:lnTo>
                  <a:lnTo>
                    <a:pt x="294" y="35"/>
                  </a:lnTo>
                  <a:lnTo>
                    <a:pt x="298" y="30"/>
                  </a:lnTo>
                  <a:lnTo>
                    <a:pt x="298" y="30"/>
                  </a:lnTo>
                  <a:lnTo>
                    <a:pt x="300" y="28"/>
                  </a:lnTo>
                  <a:lnTo>
                    <a:pt x="300" y="28"/>
                  </a:lnTo>
                  <a:lnTo>
                    <a:pt x="294" y="31"/>
                  </a:lnTo>
                  <a:lnTo>
                    <a:pt x="294" y="31"/>
                  </a:lnTo>
                  <a:lnTo>
                    <a:pt x="294" y="31"/>
                  </a:lnTo>
                  <a:lnTo>
                    <a:pt x="294" y="31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2" y="35"/>
                  </a:lnTo>
                  <a:lnTo>
                    <a:pt x="292" y="35"/>
                  </a:lnTo>
                  <a:close/>
                  <a:moveTo>
                    <a:pt x="281" y="103"/>
                  </a:moveTo>
                  <a:lnTo>
                    <a:pt x="281" y="103"/>
                  </a:lnTo>
                  <a:lnTo>
                    <a:pt x="281" y="103"/>
                  </a:lnTo>
                  <a:lnTo>
                    <a:pt x="281" y="103"/>
                  </a:lnTo>
                  <a:lnTo>
                    <a:pt x="277" y="105"/>
                  </a:lnTo>
                  <a:lnTo>
                    <a:pt x="277" y="105"/>
                  </a:lnTo>
                  <a:lnTo>
                    <a:pt x="275" y="106"/>
                  </a:lnTo>
                  <a:lnTo>
                    <a:pt x="275" y="106"/>
                  </a:lnTo>
                  <a:lnTo>
                    <a:pt x="273" y="109"/>
                  </a:lnTo>
                  <a:lnTo>
                    <a:pt x="273" y="109"/>
                  </a:lnTo>
                  <a:lnTo>
                    <a:pt x="273" y="109"/>
                  </a:lnTo>
                  <a:lnTo>
                    <a:pt x="273" y="109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81" y="103"/>
                  </a:lnTo>
                  <a:lnTo>
                    <a:pt x="281" y="103"/>
                  </a:lnTo>
                  <a:close/>
                  <a:moveTo>
                    <a:pt x="96" y="322"/>
                  </a:moveTo>
                  <a:lnTo>
                    <a:pt x="96" y="322"/>
                  </a:lnTo>
                  <a:lnTo>
                    <a:pt x="94" y="329"/>
                  </a:lnTo>
                  <a:lnTo>
                    <a:pt x="94" y="329"/>
                  </a:lnTo>
                  <a:lnTo>
                    <a:pt x="91" y="338"/>
                  </a:lnTo>
                  <a:lnTo>
                    <a:pt x="91" y="338"/>
                  </a:lnTo>
                  <a:lnTo>
                    <a:pt x="89" y="341"/>
                  </a:lnTo>
                  <a:lnTo>
                    <a:pt x="89" y="341"/>
                  </a:lnTo>
                  <a:lnTo>
                    <a:pt x="92" y="337"/>
                  </a:lnTo>
                  <a:lnTo>
                    <a:pt x="92" y="337"/>
                  </a:lnTo>
                  <a:lnTo>
                    <a:pt x="94" y="332"/>
                  </a:lnTo>
                  <a:lnTo>
                    <a:pt x="94" y="332"/>
                  </a:lnTo>
                  <a:lnTo>
                    <a:pt x="98" y="324"/>
                  </a:lnTo>
                  <a:lnTo>
                    <a:pt x="98" y="324"/>
                  </a:lnTo>
                  <a:lnTo>
                    <a:pt x="96" y="322"/>
                  </a:lnTo>
                  <a:lnTo>
                    <a:pt x="96" y="322"/>
                  </a:lnTo>
                  <a:close/>
                  <a:moveTo>
                    <a:pt x="74" y="254"/>
                  </a:moveTo>
                  <a:lnTo>
                    <a:pt x="74" y="254"/>
                  </a:lnTo>
                  <a:lnTo>
                    <a:pt x="75" y="250"/>
                  </a:lnTo>
                  <a:lnTo>
                    <a:pt x="75" y="250"/>
                  </a:lnTo>
                  <a:lnTo>
                    <a:pt x="75" y="250"/>
                  </a:lnTo>
                  <a:lnTo>
                    <a:pt x="75" y="250"/>
                  </a:lnTo>
                  <a:lnTo>
                    <a:pt x="74" y="246"/>
                  </a:lnTo>
                  <a:lnTo>
                    <a:pt x="74" y="246"/>
                  </a:lnTo>
                  <a:lnTo>
                    <a:pt x="72" y="246"/>
                  </a:lnTo>
                  <a:lnTo>
                    <a:pt x="72" y="246"/>
                  </a:lnTo>
                  <a:lnTo>
                    <a:pt x="71" y="250"/>
                  </a:lnTo>
                  <a:lnTo>
                    <a:pt x="71" y="250"/>
                  </a:lnTo>
                  <a:lnTo>
                    <a:pt x="71" y="251"/>
                  </a:lnTo>
                  <a:lnTo>
                    <a:pt x="71" y="251"/>
                  </a:lnTo>
                  <a:lnTo>
                    <a:pt x="74" y="254"/>
                  </a:lnTo>
                  <a:lnTo>
                    <a:pt x="74" y="254"/>
                  </a:lnTo>
                  <a:close/>
                  <a:moveTo>
                    <a:pt x="81" y="206"/>
                  </a:moveTo>
                  <a:lnTo>
                    <a:pt x="81" y="206"/>
                  </a:lnTo>
                  <a:lnTo>
                    <a:pt x="81" y="206"/>
                  </a:lnTo>
                  <a:lnTo>
                    <a:pt x="81" y="206"/>
                  </a:lnTo>
                  <a:lnTo>
                    <a:pt x="76" y="211"/>
                  </a:lnTo>
                  <a:lnTo>
                    <a:pt x="76" y="211"/>
                  </a:lnTo>
                  <a:lnTo>
                    <a:pt x="75" y="213"/>
                  </a:lnTo>
                  <a:lnTo>
                    <a:pt x="76" y="216"/>
                  </a:lnTo>
                  <a:lnTo>
                    <a:pt x="76" y="216"/>
                  </a:lnTo>
                  <a:lnTo>
                    <a:pt x="76" y="216"/>
                  </a:lnTo>
                  <a:lnTo>
                    <a:pt x="76" y="216"/>
                  </a:lnTo>
                  <a:lnTo>
                    <a:pt x="81" y="210"/>
                  </a:lnTo>
                  <a:lnTo>
                    <a:pt x="81" y="210"/>
                  </a:lnTo>
                  <a:lnTo>
                    <a:pt x="81" y="209"/>
                  </a:lnTo>
                  <a:lnTo>
                    <a:pt x="81" y="209"/>
                  </a:lnTo>
                  <a:lnTo>
                    <a:pt x="81" y="206"/>
                  </a:lnTo>
                  <a:lnTo>
                    <a:pt x="81" y="206"/>
                  </a:lnTo>
                  <a:close/>
                  <a:moveTo>
                    <a:pt x="31" y="327"/>
                  </a:moveTo>
                  <a:lnTo>
                    <a:pt x="31" y="327"/>
                  </a:lnTo>
                  <a:lnTo>
                    <a:pt x="31" y="327"/>
                  </a:lnTo>
                  <a:lnTo>
                    <a:pt x="31" y="327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34" y="335"/>
                  </a:lnTo>
                  <a:lnTo>
                    <a:pt x="34" y="335"/>
                  </a:lnTo>
                  <a:lnTo>
                    <a:pt x="34" y="331"/>
                  </a:lnTo>
                  <a:lnTo>
                    <a:pt x="34" y="331"/>
                  </a:lnTo>
                  <a:lnTo>
                    <a:pt x="34" y="331"/>
                  </a:lnTo>
                  <a:lnTo>
                    <a:pt x="34" y="331"/>
                  </a:lnTo>
                  <a:lnTo>
                    <a:pt x="31" y="327"/>
                  </a:lnTo>
                  <a:lnTo>
                    <a:pt x="31" y="327"/>
                  </a:lnTo>
                  <a:close/>
                  <a:moveTo>
                    <a:pt x="307" y="10"/>
                  </a:moveTo>
                  <a:lnTo>
                    <a:pt x="307" y="10"/>
                  </a:lnTo>
                  <a:lnTo>
                    <a:pt x="307" y="10"/>
                  </a:lnTo>
                  <a:lnTo>
                    <a:pt x="308" y="11"/>
                  </a:lnTo>
                  <a:lnTo>
                    <a:pt x="308" y="11"/>
                  </a:lnTo>
                  <a:lnTo>
                    <a:pt x="311" y="20"/>
                  </a:lnTo>
                  <a:lnTo>
                    <a:pt x="311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0" y="13"/>
                  </a:lnTo>
                  <a:lnTo>
                    <a:pt x="307" y="5"/>
                  </a:lnTo>
                  <a:lnTo>
                    <a:pt x="307" y="5"/>
                  </a:lnTo>
                  <a:lnTo>
                    <a:pt x="305" y="7"/>
                  </a:lnTo>
                  <a:lnTo>
                    <a:pt x="304" y="7"/>
                  </a:lnTo>
                  <a:lnTo>
                    <a:pt x="304" y="7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106" y="250"/>
                  </a:moveTo>
                  <a:lnTo>
                    <a:pt x="106" y="250"/>
                  </a:lnTo>
                  <a:lnTo>
                    <a:pt x="105" y="251"/>
                  </a:lnTo>
                  <a:lnTo>
                    <a:pt x="105" y="251"/>
                  </a:lnTo>
                  <a:lnTo>
                    <a:pt x="103" y="258"/>
                  </a:lnTo>
                  <a:lnTo>
                    <a:pt x="103" y="258"/>
                  </a:lnTo>
                  <a:lnTo>
                    <a:pt x="103" y="260"/>
                  </a:lnTo>
                  <a:lnTo>
                    <a:pt x="103" y="260"/>
                  </a:lnTo>
                  <a:lnTo>
                    <a:pt x="106" y="257"/>
                  </a:lnTo>
                  <a:lnTo>
                    <a:pt x="106" y="257"/>
                  </a:lnTo>
                  <a:lnTo>
                    <a:pt x="108" y="254"/>
                  </a:lnTo>
                  <a:lnTo>
                    <a:pt x="108" y="254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6" y="250"/>
                  </a:lnTo>
                  <a:lnTo>
                    <a:pt x="106" y="250"/>
                  </a:lnTo>
                  <a:close/>
                  <a:moveTo>
                    <a:pt x="112" y="251"/>
                  </a:moveTo>
                  <a:lnTo>
                    <a:pt x="112" y="251"/>
                  </a:lnTo>
                  <a:lnTo>
                    <a:pt x="112" y="251"/>
                  </a:lnTo>
                  <a:lnTo>
                    <a:pt x="112" y="251"/>
                  </a:lnTo>
                  <a:lnTo>
                    <a:pt x="115" y="248"/>
                  </a:lnTo>
                  <a:lnTo>
                    <a:pt x="115" y="248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6" y="246"/>
                  </a:lnTo>
                  <a:lnTo>
                    <a:pt x="116" y="246"/>
                  </a:lnTo>
                  <a:lnTo>
                    <a:pt x="116" y="246"/>
                  </a:lnTo>
                  <a:lnTo>
                    <a:pt x="116" y="243"/>
                  </a:lnTo>
                  <a:lnTo>
                    <a:pt x="115" y="241"/>
                  </a:lnTo>
                  <a:lnTo>
                    <a:pt x="115" y="241"/>
                  </a:lnTo>
                  <a:lnTo>
                    <a:pt x="112" y="251"/>
                  </a:lnTo>
                  <a:lnTo>
                    <a:pt x="112" y="251"/>
                  </a:lnTo>
                  <a:close/>
                  <a:moveTo>
                    <a:pt x="300" y="3"/>
                  </a:moveTo>
                  <a:lnTo>
                    <a:pt x="300" y="3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3" y="7"/>
                  </a:lnTo>
                  <a:lnTo>
                    <a:pt x="283" y="7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97" y="4"/>
                  </a:lnTo>
                  <a:lnTo>
                    <a:pt x="300" y="3"/>
                  </a:lnTo>
                  <a:lnTo>
                    <a:pt x="300" y="3"/>
                  </a:lnTo>
                  <a:close/>
                  <a:moveTo>
                    <a:pt x="122" y="248"/>
                  </a:moveTo>
                  <a:lnTo>
                    <a:pt x="122" y="248"/>
                  </a:lnTo>
                  <a:lnTo>
                    <a:pt x="128" y="246"/>
                  </a:lnTo>
                  <a:lnTo>
                    <a:pt x="128" y="246"/>
                  </a:lnTo>
                  <a:lnTo>
                    <a:pt x="126" y="243"/>
                  </a:lnTo>
                  <a:lnTo>
                    <a:pt x="126" y="243"/>
                  </a:lnTo>
                  <a:lnTo>
                    <a:pt x="122" y="246"/>
                  </a:lnTo>
                  <a:lnTo>
                    <a:pt x="122" y="246"/>
                  </a:lnTo>
                  <a:lnTo>
                    <a:pt x="122" y="248"/>
                  </a:lnTo>
                  <a:lnTo>
                    <a:pt x="122" y="248"/>
                  </a:lnTo>
                  <a:close/>
                  <a:moveTo>
                    <a:pt x="274" y="113"/>
                  </a:moveTo>
                  <a:lnTo>
                    <a:pt x="274" y="113"/>
                  </a:lnTo>
                  <a:lnTo>
                    <a:pt x="271" y="115"/>
                  </a:lnTo>
                  <a:lnTo>
                    <a:pt x="271" y="115"/>
                  </a:lnTo>
                  <a:lnTo>
                    <a:pt x="270" y="116"/>
                  </a:lnTo>
                  <a:lnTo>
                    <a:pt x="270" y="116"/>
                  </a:lnTo>
                  <a:lnTo>
                    <a:pt x="268" y="119"/>
                  </a:lnTo>
                  <a:lnTo>
                    <a:pt x="268" y="119"/>
                  </a:lnTo>
                  <a:lnTo>
                    <a:pt x="268" y="121"/>
                  </a:lnTo>
                  <a:lnTo>
                    <a:pt x="268" y="121"/>
                  </a:lnTo>
                  <a:lnTo>
                    <a:pt x="271" y="119"/>
                  </a:lnTo>
                  <a:lnTo>
                    <a:pt x="271" y="119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1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4" y="116"/>
                  </a:lnTo>
                  <a:lnTo>
                    <a:pt x="274" y="116"/>
                  </a:lnTo>
                  <a:lnTo>
                    <a:pt x="274" y="116"/>
                  </a:lnTo>
                  <a:lnTo>
                    <a:pt x="274" y="116"/>
                  </a:lnTo>
                  <a:lnTo>
                    <a:pt x="274" y="113"/>
                  </a:lnTo>
                  <a:lnTo>
                    <a:pt x="274" y="113"/>
                  </a:lnTo>
                  <a:close/>
                  <a:moveTo>
                    <a:pt x="129" y="248"/>
                  </a:moveTo>
                  <a:lnTo>
                    <a:pt x="129" y="248"/>
                  </a:lnTo>
                  <a:lnTo>
                    <a:pt x="128" y="250"/>
                  </a:lnTo>
                  <a:lnTo>
                    <a:pt x="128" y="250"/>
                  </a:lnTo>
                  <a:lnTo>
                    <a:pt x="123" y="253"/>
                  </a:lnTo>
                  <a:lnTo>
                    <a:pt x="123" y="253"/>
                  </a:lnTo>
                  <a:lnTo>
                    <a:pt x="121" y="256"/>
                  </a:lnTo>
                  <a:lnTo>
                    <a:pt x="121" y="257"/>
                  </a:lnTo>
                  <a:lnTo>
                    <a:pt x="121" y="257"/>
                  </a:lnTo>
                  <a:lnTo>
                    <a:pt x="119" y="260"/>
                  </a:lnTo>
                  <a:lnTo>
                    <a:pt x="119" y="260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5" y="253"/>
                  </a:lnTo>
                  <a:lnTo>
                    <a:pt x="125" y="253"/>
                  </a:lnTo>
                  <a:lnTo>
                    <a:pt x="128" y="251"/>
                  </a:lnTo>
                  <a:lnTo>
                    <a:pt x="129" y="248"/>
                  </a:lnTo>
                  <a:lnTo>
                    <a:pt x="129" y="248"/>
                  </a:lnTo>
                  <a:close/>
                  <a:moveTo>
                    <a:pt x="59" y="291"/>
                  </a:moveTo>
                  <a:lnTo>
                    <a:pt x="59" y="291"/>
                  </a:lnTo>
                  <a:lnTo>
                    <a:pt x="59" y="291"/>
                  </a:lnTo>
                  <a:lnTo>
                    <a:pt x="59" y="291"/>
                  </a:lnTo>
                  <a:lnTo>
                    <a:pt x="59" y="297"/>
                  </a:lnTo>
                  <a:lnTo>
                    <a:pt x="59" y="297"/>
                  </a:lnTo>
                  <a:lnTo>
                    <a:pt x="59" y="297"/>
                  </a:lnTo>
                  <a:lnTo>
                    <a:pt x="59" y="297"/>
                  </a:lnTo>
                  <a:lnTo>
                    <a:pt x="61" y="300"/>
                  </a:lnTo>
                  <a:lnTo>
                    <a:pt x="61" y="300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59" y="291"/>
                  </a:lnTo>
                  <a:lnTo>
                    <a:pt x="59" y="291"/>
                  </a:lnTo>
                  <a:close/>
                  <a:moveTo>
                    <a:pt x="88" y="261"/>
                  </a:moveTo>
                  <a:lnTo>
                    <a:pt x="88" y="261"/>
                  </a:lnTo>
                  <a:lnTo>
                    <a:pt x="85" y="265"/>
                  </a:lnTo>
                  <a:lnTo>
                    <a:pt x="85" y="265"/>
                  </a:lnTo>
                  <a:lnTo>
                    <a:pt x="88" y="271"/>
                  </a:lnTo>
                  <a:lnTo>
                    <a:pt x="88" y="271"/>
                  </a:lnTo>
                  <a:lnTo>
                    <a:pt x="88" y="270"/>
                  </a:lnTo>
                  <a:lnTo>
                    <a:pt x="88" y="270"/>
                  </a:lnTo>
                  <a:lnTo>
                    <a:pt x="88" y="264"/>
                  </a:lnTo>
                  <a:lnTo>
                    <a:pt x="88" y="264"/>
                  </a:lnTo>
                  <a:lnTo>
                    <a:pt x="88" y="261"/>
                  </a:lnTo>
                  <a:lnTo>
                    <a:pt x="88" y="261"/>
                  </a:lnTo>
                  <a:close/>
                  <a:moveTo>
                    <a:pt x="92" y="175"/>
                  </a:move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108" y="169"/>
                  </a:lnTo>
                  <a:lnTo>
                    <a:pt x="108" y="169"/>
                  </a:lnTo>
                  <a:lnTo>
                    <a:pt x="103" y="169"/>
                  </a:lnTo>
                  <a:lnTo>
                    <a:pt x="99" y="170"/>
                  </a:lnTo>
                  <a:lnTo>
                    <a:pt x="92" y="175"/>
                  </a:lnTo>
                  <a:lnTo>
                    <a:pt x="92" y="175"/>
                  </a:lnTo>
                  <a:close/>
                  <a:moveTo>
                    <a:pt x="92" y="220"/>
                  </a:moveTo>
                  <a:lnTo>
                    <a:pt x="92" y="220"/>
                  </a:lnTo>
                  <a:lnTo>
                    <a:pt x="89" y="226"/>
                  </a:lnTo>
                  <a:lnTo>
                    <a:pt x="89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89" y="229"/>
                  </a:lnTo>
                  <a:lnTo>
                    <a:pt x="94" y="223"/>
                  </a:lnTo>
                  <a:lnTo>
                    <a:pt x="94" y="223"/>
                  </a:lnTo>
                  <a:lnTo>
                    <a:pt x="92" y="220"/>
                  </a:lnTo>
                  <a:lnTo>
                    <a:pt x="92" y="220"/>
                  </a:lnTo>
                  <a:close/>
                  <a:moveTo>
                    <a:pt x="247" y="187"/>
                  </a:moveTo>
                  <a:lnTo>
                    <a:pt x="247" y="187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3" y="196"/>
                  </a:lnTo>
                  <a:lnTo>
                    <a:pt x="244" y="197"/>
                  </a:lnTo>
                  <a:lnTo>
                    <a:pt x="244" y="197"/>
                  </a:lnTo>
                  <a:lnTo>
                    <a:pt x="248" y="189"/>
                  </a:lnTo>
                  <a:lnTo>
                    <a:pt x="248" y="189"/>
                  </a:lnTo>
                  <a:lnTo>
                    <a:pt x="247" y="187"/>
                  </a:lnTo>
                  <a:lnTo>
                    <a:pt x="247" y="187"/>
                  </a:lnTo>
                  <a:close/>
                  <a:moveTo>
                    <a:pt x="115" y="209"/>
                  </a:moveTo>
                  <a:lnTo>
                    <a:pt x="115" y="209"/>
                  </a:lnTo>
                  <a:lnTo>
                    <a:pt x="119" y="204"/>
                  </a:lnTo>
                  <a:lnTo>
                    <a:pt x="119" y="204"/>
                  </a:lnTo>
                  <a:lnTo>
                    <a:pt x="119" y="204"/>
                  </a:lnTo>
                  <a:lnTo>
                    <a:pt x="119" y="204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5" y="206"/>
                  </a:lnTo>
                  <a:lnTo>
                    <a:pt x="115" y="206"/>
                  </a:lnTo>
                  <a:lnTo>
                    <a:pt x="115" y="209"/>
                  </a:lnTo>
                  <a:lnTo>
                    <a:pt x="115" y="209"/>
                  </a:lnTo>
                  <a:close/>
                  <a:moveTo>
                    <a:pt x="103" y="187"/>
                  </a:moveTo>
                  <a:lnTo>
                    <a:pt x="103" y="187"/>
                  </a:lnTo>
                  <a:lnTo>
                    <a:pt x="103" y="187"/>
                  </a:lnTo>
                  <a:lnTo>
                    <a:pt x="103" y="187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99" y="192"/>
                  </a:lnTo>
                  <a:lnTo>
                    <a:pt x="99" y="192"/>
                  </a:lnTo>
                  <a:lnTo>
                    <a:pt x="92" y="199"/>
                  </a:lnTo>
                  <a:lnTo>
                    <a:pt x="92" y="199"/>
                  </a:lnTo>
                  <a:lnTo>
                    <a:pt x="92" y="200"/>
                  </a:lnTo>
                  <a:lnTo>
                    <a:pt x="92" y="200"/>
                  </a:lnTo>
                  <a:lnTo>
                    <a:pt x="92" y="200"/>
                  </a:lnTo>
                  <a:lnTo>
                    <a:pt x="92" y="200"/>
                  </a:lnTo>
                  <a:lnTo>
                    <a:pt x="103" y="187"/>
                  </a:lnTo>
                  <a:lnTo>
                    <a:pt x="103" y="187"/>
                  </a:lnTo>
                  <a:close/>
                  <a:moveTo>
                    <a:pt x="271" y="143"/>
                  </a:moveTo>
                  <a:lnTo>
                    <a:pt x="271" y="143"/>
                  </a:lnTo>
                  <a:lnTo>
                    <a:pt x="270" y="143"/>
                  </a:lnTo>
                  <a:lnTo>
                    <a:pt x="270" y="143"/>
                  </a:lnTo>
                  <a:lnTo>
                    <a:pt x="268" y="145"/>
                  </a:lnTo>
                  <a:lnTo>
                    <a:pt x="268" y="145"/>
                  </a:lnTo>
                  <a:lnTo>
                    <a:pt x="268" y="146"/>
                  </a:lnTo>
                  <a:lnTo>
                    <a:pt x="268" y="146"/>
                  </a:lnTo>
                  <a:lnTo>
                    <a:pt x="265" y="150"/>
                  </a:lnTo>
                  <a:lnTo>
                    <a:pt x="265" y="150"/>
                  </a:lnTo>
                  <a:lnTo>
                    <a:pt x="265" y="152"/>
                  </a:lnTo>
                  <a:lnTo>
                    <a:pt x="265" y="152"/>
                  </a:lnTo>
                  <a:lnTo>
                    <a:pt x="271" y="145"/>
                  </a:lnTo>
                  <a:lnTo>
                    <a:pt x="271" y="145"/>
                  </a:lnTo>
                  <a:lnTo>
                    <a:pt x="271" y="143"/>
                  </a:lnTo>
                  <a:lnTo>
                    <a:pt x="271" y="143"/>
                  </a:lnTo>
                  <a:close/>
                  <a:moveTo>
                    <a:pt x="85" y="281"/>
                  </a:moveTo>
                  <a:lnTo>
                    <a:pt x="85" y="281"/>
                  </a:lnTo>
                  <a:lnTo>
                    <a:pt x="85" y="280"/>
                  </a:lnTo>
                  <a:lnTo>
                    <a:pt x="85" y="278"/>
                  </a:lnTo>
                  <a:lnTo>
                    <a:pt x="85" y="278"/>
                  </a:lnTo>
                  <a:lnTo>
                    <a:pt x="85" y="275"/>
                  </a:lnTo>
                  <a:lnTo>
                    <a:pt x="85" y="275"/>
                  </a:lnTo>
                  <a:lnTo>
                    <a:pt x="82" y="273"/>
                  </a:lnTo>
                  <a:lnTo>
                    <a:pt x="82" y="273"/>
                  </a:lnTo>
                  <a:lnTo>
                    <a:pt x="82" y="277"/>
                  </a:lnTo>
                  <a:lnTo>
                    <a:pt x="82" y="277"/>
                  </a:lnTo>
                  <a:lnTo>
                    <a:pt x="82" y="278"/>
                  </a:lnTo>
                  <a:lnTo>
                    <a:pt x="82" y="278"/>
                  </a:lnTo>
                  <a:lnTo>
                    <a:pt x="85" y="281"/>
                  </a:lnTo>
                  <a:lnTo>
                    <a:pt x="85" y="281"/>
                  </a:lnTo>
                  <a:close/>
                  <a:moveTo>
                    <a:pt x="85" y="204"/>
                  </a:moveTo>
                  <a:lnTo>
                    <a:pt x="85" y="204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8" y="199"/>
                  </a:lnTo>
                  <a:lnTo>
                    <a:pt x="88" y="199"/>
                  </a:lnTo>
                  <a:lnTo>
                    <a:pt x="89" y="196"/>
                  </a:lnTo>
                  <a:lnTo>
                    <a:pt x="89" y="196"/>
                  </a:lnTo>
                  <a:lnTo>
                    <a:pt x="89" y="196"/>
                  </a:lnTo>
                  <a:lnTo>
                    <a:pt x="89" y="196"/>
                  </a:lnTo>
                  <a:lnTo>
                    <a:pt x="84" y="203"/>
                  </a:lnTo>
                  <a:lnTo>
                    <a:pt x="84" y="203"/>
                  </a:lnTo>
                  <a:lnTo>
                    <a:pt x="85" y="204"/>
                  </a:lnTo>
                  <a:lnTo>
                    <a:pt x="85" y="204"/>
                  </a:lnTo>
                  <a:close/>
                  <a:moveTo>
                    <a:pt x="170" y="256"/>
                  </a:moveTo>
                  <a:lnTo>
                    <a:pt x="170" y="256"/>
                  </a:lnTo>
                  <a:lnTo>
                    <a:pt x="165" y="254"/>
                  </a:lnTo>
                  <a:lnTo>
                    <a:pt x="165" y="254"/>
                  </a:lnTo>
                  <a:lnTo>
                    <a:pt x="157" y="251"/>
                  </a:lnTo>
                  <a:lnTo>
                    <a:pt x="157" y="251"/>
                  </a:lnTo>
                  <a:lnTo>
                    <a:pt x="157" y="253"/>
                  </a:lnTo>
                  <a:lnTo>
                    <a:pt x="157" y="253"/>
                  </a:lnTo>
                  <a:lnTo>
                    <a:pt x="163" y="256"/>
                  </a:lnTo>
                  <a:lnTo>
                    <a:pt x="163" y="256"/>
                  </a:lnTo>
                  <a:lnTo>
                    <a:pt x="167" y="256"/>
                  </a:lnTo>
                  <a:lnTo>
                    <a:pt x="170" y="256"/>
                  </a:lnTo>
                  <a:lnTo>
                    <a:pt x="170" y="256"/>
                  </a:lnTo>
                  <a:close/>
                  <a:moveTo>
                    <a:pt x="89" y="216"/>
                  </a:moveTo>
                  <a:lnTo>
                    <a:pt x="89" y="216"/>
                  </a:lnTo>
                  <a:lnTo>
                    <a:pt x="88" y="213"/>
                  </a:lnTo>
                  <a:lnTo>
                    <a:pt x="88" y="213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85" y="216"/>
                  </a:lnTo>
                  <a:lnTo>
                    <a:pt x="85" y="216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9" y="216"/>
                  </a:lnTo>
                  <a:lnTo>
                    <a:pt x="89" y="216"/>
                  </a:lnTo>
                  <a:close/>
                  <a:moveTo>
                    <a:pt x="108" y="224"/>
                  </a:moveTo>
                  <a:lnTo>
                    <a:pt x="108" y="224"/>
                  </a:lnTo>
                  <a:lnTo>
                    <a:pt x="106" y="221"/>
                  </a:lnTo>
                  <a:lnTo>
                    <a:pt x="106" y="221"/>
                  </a:lnTo>
                  <a:lnTo>
                    <a:pt x="103" y="224"/>
                  </a:lnTo>
                  <a:lnTo>
                    <a:pt x="103" y="229"/>
                  </a:lnTo>
                  <a:lnTo>
                    <a:pt x="103" y="229"/>
                  </a:lnTo>
                  <a:lnTo>
                    <a:pt x="108" y="224"/>
                  </a:lnTo>
                  <a:lnTo>
                    <a:pt x="108" y="224"/>
                  </a:lnTo>
                  <a:close/>
                  <a:moveTo>
                    <a:pt x="265" y="157"/>
                  </a:moveTo>
                  <a:lnTo>
                    <a:pt x="265" y="157"/>
                  </a:lnTo>
                  <a:lnTo>
                    <a:pt x="264" y="157"/>
                  </a:lnTo>
                  <a:lnTo>
                    <a:pt x="263" y="159"/>
                  </a:lnTo>
                  <a:lnTo>
                    <a:pt x="263" y="159"/>
                  </a:lnTo>
                  <a:lnTo>
                    <a:pt x="263" y="159"/>
                  </a:lnTo>
                  <a:lnTo>
                    <a:pt x="261" y="160"/>
                  </a:lnTo>
                  <a:lnTo>
                    <a:pt x="261" y="160"/>
                  </a:lnTo>
                  <a:lnTo>
                    <a:pt x="261" y="160"/>
                  </a:lnTo>
                  <a:lnTo>
                    <a:pt x="261" y="160"/>
                  </a:lnTo>
                  <a:lnTo>
                    <a:pt x="260" y="163"/>
                  </a:lnTo>
                  <a:lnTo>
                    <a:pt x="260" y="166"/>
                  </a:lnTo>
                  <a:lnTo>
                    <a:pt x="260" y="166"/>
                  </a:lnTo>
                  <a:lnTo>
                    <a:pt x="265" y="157"/>
                  </a:lnTo>
                  <a:lnTo>
                    <a:pt x="265" y="157"/>
                  </a:lnTo>
                  <a:close/>
                  <a:moveTo>
                    <a:pt x="86" y="298"/>
                  </a:moveTo>
                  <a:lnTo>
                    <a:pt x="86" y="298"/>
                  </a:lnTo>
                  <a:lnTo>
                    <a:pt x="85" y="305"/>
                  </a:lnTo>
                  <a:lnTo>
                    <a:pt x="85" y="305"/>
                  </a:lnTo>
                  <a:lnTo>
                    <a:pt x="85" y="305"/>
                  </a:lnTo>
                  <a:lnTo>
                    <a:pt x="85" y="305"/>
                  </a:lnTo>
                  <a:lnTo>
                    <a:pt x="86" y="307"/>
                  </a:lnTo>
                  <a:lnTo>
                    <a:pt x="86" y="307"/>
                  </a:lnTo>
                  <a:lnTo>
                    <a:pt x="88" y="301"/>
                  </a:lnTo>
                  <a:lnTo>
                    <a:pt x="88" y="301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8"/>
                  </a:lnTo>
                  <a:close/>
                  <a:moveTo>
                    <a:pt x="109" y="231"/>
                  </a:moveTo>
                  <a:lnTo>
                    <a:pt x="109" y="231"/>
                  </a:lnTo>
                  <a:lnTo>
                    <a:pt x="109" y="231"/>
                  </a:lnTo>
                  <a:lnTo>
                    <a:pt x="109" y="231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7"/>
                  </a:lnTo>
                  <a:lnTo>
                    <a:pt x="108" y="240"/>
                  </a:lnTo>
                  <a:lnTo>
                    <a:pt x="108" y="240"/>
                  </a:lnTo>
                  <a:lnTo>
                    <a:pt x="109" y="237"/>
                  </a:lnTo>
                  <a:lnTo>
                    <a:pt x="109" y="237"/>
                  </a:lnTo>
                  <a:lnTo>
                    <a:pt x="109" y="236"/>
                  </a:lnTo>
                  <a:lnTo>
                    <a:pt x="109" y="236"/>
                  </a:lnTo>
                  <a:lnTo>
                    <a:pt x="109" y="231"/>
                  </a:lnTo>
                  <a:lnTo>
                    <a:pt x="109" y="231"/>
                  </a:lnTo>
                  <a:close/>
                  <a:moveTo>
                    <a:pt x="268" y="91"/>
                  </a:moveTo>
                  <a:lnTo>
                    <a:pt x="268" y="91"/>
                  </a:lnTo>
                  <a:lnTo>
                    <a:pt x="270" y="91"/>
                  </a:lnTo>
                  <a:lnTo>
                    <a:pt x="270" y="91"/>
                  </a:lnTo>
                  <a:lnTo>
                    <a:pt x="277" y="86"/>
                  </a:lnTo>
                  <a:lnTo>
                    <a:pt x="277" y="86"/>
                  </a:lnTo>
                  <a:lnTo>
                    <a:pt x="277" y="86"/>
                  </a:lnTo>
                  <a:lnTo>
                    <a:pt x="277" y="86"/>
                  </a:lnTo>
                  <a:lnTo>
                    <a:pt x="275" y="86"/>
                  </a:lnTo>
                  <a:lnTo>
                    <a:pt x="275" y="86"/>
                  </a:lnTo>
                  <a:lnTo>
                    <a:pt x="271" y="88"/>
                  </a:lnTo>
                  <a:lnTo>
                    <a:pt x="271" y="88"/>
                  </a:lnTo>
                  <a:lnTo>
                    <a:pt x="271" y="88"/>
                  </a:lnTo>
                  <a:lnTo>
                    <a:pt x="271" y="88"/>
                  </a:lnTo>
                  <a:lnTo>
                    <a:pt x="270" y="89"/>
                  </a:lnTo>
                  <a:lnTo>
                    <a:pt x="268" y="89"/>
                  </a:lnTo>
                  <a:lnTo>
                    <a:pt x="268" y="89"/>
                  </a:lnTo>
                  <a:lnTo>
                    <a:pt x="268" y="91"/>
                  </a:lnTo>
                  <a:lnTo>
                    <a:pt x="268" y="91"/>
                  </a:lnTo>
                  <a:close/>
                  <a:moveTo>
                    <a:pt x="71" y="261"/>
                  </a:moveTo>
                  <a:lnTo>
                    <a:pt x="71" y="261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1" y="254"/>
                  </a:lnTo>
                  <a:lnTo>
                    <a:pt x="71" y="254"/>
                  </a:lnTo>
                  <a:lnTo>
                    <a:pt x="69" y="257"/>
                  </a:lnTo>
                  <a:lnTo>
                    <a:pt x="69" y="260"/>
                  </a:lnTo>
                  <a:lnTo>
                    <a:pt x="71" y="261"/>
                  </a:lnTo>
                  <a:lnTo>
                    <a:pt x="71" y="261"/>
                  </a:lnTo>
                  <a:close/>
                  <a:moveTo>
                    <a:pt x="176" y="258"/>
                  </a:moveTo>
                  <a:lnTo>
                    <a:pt x="176" y="258"/>
                  </a:lnTo>
                  <a:lnTo>
                    <a:pt x="184" y="257"/>
                  </a:lnTo>
                  <a:lnTo>
                    <a:pt x="190" y="256"/>
                  </a:lnTo>
                  <a:lnTo>
                    <a:pt x="193" y="254"/>
                  </a:lnTo>
                  <a:lnTo>
                    <a:pt x="193" y="254"/>
                  </a:lnTo>
                  <a:lnTo>
                    <a:pt x="176" y="258"/>
                  </a:lnTo>
                  <a:lnTo>
                    <a:pt x="176" y="258"/>
                  </a:lnTo>
                  <a:close/>
                  <a:moveTo>
                    <a:pt x="116" y="211"/>
                  </a:moveTo>
                  <a:lnTo>
                    <a:pt x="116" y="211"/>
                  </a:lnTo>
                  <a:lnTo>
                    <a:pt x="118" y="214"/>
                  </a:lnTo>
                  <a:lnTo>
                    <a:pt x="118" y="214"/>
                  </a:lnTo>
                  <a:lnTo>
                    <a:pt x="119" y="211"/>
                  </a:lnTo>
                  <a:lnTo>
                    <a:pt x="121" y="207"/>
                  </a:lnTo>
                  <a:lnTo>
                    <a:pt x="121" y="207"/>
                  </a:lnTo>
                  <a:lnTo>
                    <a:pt x="121" y="207"/>
                  </a:lnTo>
                  <a:lnTo>
                    <a:pt x="121" y="207"/>
                  </a:lnTo>
                  <a:lnTo>
                    <a:pt x="116" y="211"/>
                  </a:lnTo>
                  <a:lnTo>
                    <a:pt x="116" y="211"/>
                  </a:lnTo>
                  <a:close/>
                  <a:moveTo>
                    <a:pt x="125" y="194"/>
                  </a:moveTo>
                  <a:lnTo>
                    <a:pt x="125" y="194"/>
                  </a:lnTo>
                  <a:lnTo>
                    <a:pt x="123" y="196"/>
                  </a:lnTo>
                  <a:lnTo>
                    <a:pt x="123" y="196"/>
                  </a:lnTo>
                  <a:lnTo>
                    <a:pt x="123" y="197"/>
                  </a:lnTo>
                  <a:lnTo>
                    <a:pt x="123" y="197"/>
                  </a:lnTo>
                  <a:lnTo>
                    <a:pt x="125" y="202"/>
                  </a:lnTo>
                  <a:lnTo>
                    <a:pt x="125" y="202"/>
                  </a:lnTo>
                  <a:lnTo>
                    <a:pt x="126" y="199"/>
                  </a:lnTo>
                  <a:lnTo>
                    <a:pt x="125" y="194"/>
                  </a:lnTo>
                  <a:lnTo>
                    <a:pt x="125" y="194"/>
                  </a:lnTo>
                  <a:close/>
                  <a:moveTo>
                    <a:pt x="148" y="233"/>
                  </a:moveTo>
                  <a:lnTo>
                    <a:pt x="148" y="233"/>
                  </a:lnTo>
                  <a:lnTo>
                    <a:pt x="146" y="229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43" y="224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6" y="233"/>
                  </a:lnTo>
                  <a:lnTo>
                    <a:pt x="146" y="233"/>
                  </a:lnTo>
                  <a:lnTo>
                    <a:pt x="148" y="233"/>
                  </a:lnTo>
                  <a:lnTo>
                    <a:pt x="148" y="233"/>
                  </a:lnTo>
                  <a:close/>
                  <a:moveTo>
                    <a:pt x="101" y="202"/>
                  </a:moveTo>
                  <a:lnTo>
                    <a:pt x="101" y="202"/>
                  </a:lnTo>
                  <a:lnTo>
                    <a:pt x="102" y="203"/>
                  </a:lnTo>
                  <a:lnTo>
                    <a:pt x="102" y="203"/>
                  </a:lnTo>
                  <a:lnTo>
                    <a:pt x="106" y="199"/>
                  </a:lnTo>
                  <a:lnTo>
                    <a:pt x="106" y="199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1" y="202"/>
                  </a:lnTo>
                  <a:lnTo>
                    <a:pt x="101" y="202"/>
                  </a:lnTo>
                  <a:close/>
                  <a:moveTo>
                    <a:pt x="49" y="297"/>
                  </a:moveTo>
                  <a:lnTo>
                    <a:pt x="49" y="297"/>
                  </a:lnTo>
                  <a:lnTo>
                    <a:pt x="49" y="297"/>
                  </a:lnTo>
                  <a:lnTo>
                    <a:pt x="49" y="297"/>
                  </a:lnTo>
                  <a:lnTo>
                    <a:pt x="51" y="295"/>
                  </a:lnTo>
                  <a:lnTo>
                    <a:pt x="51" y="295"/>
                  </a:lnTo>
                  <a:lnTo>
                    <a:pt x="51" y="292"/>
                  </a:lnTo>
                  <a:lnTo>
                    <a:pt x="51" y="292"/>
                  </a:lnTo>
                  <a:lnTo>
                    <a:pt x="51" y="291"/>
                  </a:lnTo>
                  <a:lnTo>
                    <a:pt x="51" y="291"/>
                  </a:lnTo>
                  <a:lnTo>
                    <a:pt x="48" y="292"/>
                  </a:lnTo>
                  <a:lnTo>
                    <a:pt x="48" y="292"/>
                  </a:lnTo>
                  <a:lnTo>
                    <a:pt x="48" y="295"/>
                  </a:lnTo>
                  <a:lnTo>
                    <a:pt x="48" y="295"/>
                  </a:lnTo>
                  <a:lnTo>
                    <a:pt x="49" y="297"/>
                  </a:lnTo>
                  <a:lnTo>
                    <a:pt x="49" y="297"/>
                  </a:lnTo>
                  <a:close/>
                  <a:moveTo>
                    <a:pt x="136" y="238"/>
                  </a:moveTo>
                  <a:lnTo>
                    <a:pt x="136" y="238"/>
                  </a:lnTo>
                  <a:lnTo>
                    <a:pt x="136" y="238"/>
                  </a:lnTo>
                  <a:lnTo>
                    <a:pt x="136" y="238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42" y="237"/>
                  </a:lnTo>
                  <a:lnTo>
                    <a:pt x="142" y="237"/>
                  </a:lnTo>
                  <a:lnTo>
                    <a:pt x="142" y="236"/>
                  </a:lnTo>
                  <a:lnTo>
                    <a:pt x="142" y="236"/>
                  </a:lnTo>
                  <a:lnTo>
                    <a:pt x="140" y="234"/>
                  </a:lnTo>
                  <a:lnTo>
                    <a:pt x="139" y="234"/>
                  </a:lnTo>
                  <a:lnTo>
                    <a:pt x="139" y="234"/>
                  </a:lnTo>
                  <a:lnTo>
                    <a:pt x="139" y="236"/>
                  </a:lnTo>
                  <a:lnTo>
                    <a:pt x="139" y="236"/>
                  </a:lnTo>
                  <a:lnTo>
                    <a:pt x="138" y="238"/>
                  </a:lnTo>
                  <a:lnTo>
                    <a:pt x="138" y="238"/>
                  </a:lnTo>
                  <a:lnTo>
                    <a:pt x="136" y="238"/>
                  </a:lnTo>
                  <a:lnTo>
                    <a:pt x="136" y="238"/>
                  </a:lnTo>
                  <a:close/>
                  <a:moveTo>
                    <a:pt x="44" y="291"/>
                  </a:moveTo>
                  <a:lnTo>
                    <a:pt x="44" y="291"/>
                  </a:lnTo>
                  <a:lnTo>
                    <a:pt x="47" y="291"/>
                  </a:lnTo>
                  <a:lnTo>
                    <a:pt x="47" y="290"/>
                  </a:lnTo>
                  <a:lnTo>
                    <a:pt x="47" y="290"/>
                  </a:lnTo>
                  <a:lnTo>
                    <a:pt x="48" y="284"/>
                  </a:lnTo>
                  <a:lnTo>
                    <a:pt x="48" y="284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4" y="291"/>
                  </a:lnTo>
                  <a:lnTo>
                    <a:pt x="44" y="291"/>
                  </a:lnTo>
                  <a:close/>
                  <a:moveTo>
                    <a:pt x="91" y="290"/>
                  </a:moveTo>
                  <a:lnTo>
                    <a:pt x="91" y="290"/>
                  </a:lnTo>
                  <a:lnTo>
                    <a:pt x="91" y="290"/>
                  </a:lnTo>
                  <a:lnTo>
                    <a:pt x="91" y="290"/>
                  </a:lnTo>
                  <a:lnTo>
                    <a:pt x="91" y="297"/>
                  </a:lnTo>
                  <a:lnTo>
                    <a:pt x="91" y="297"/>
                  </a:lnTo>
                  <a:lnTo>
                    <a:pt x="92" y="297"/>
                  </a:lnTo>
                  <a:lnTo>
                    <a:pt x="92" y="297"/>
                  </a:lnTo>
                  <a:lnTo>
                    <a:pt x="92" y="292"/>
                  </a:lnTo>
                  <a:lnTo>
                    <a:pt x="92" y="292"/>
                  </a:lnTo>
                  <a:lnTo>
                    <a:pt x="92" y="292"/>
                  </a:lnTo>
                  <a:lnTo>
                    <a:pt x="92" y="292"/>
                  </a:lnTo>
                  <a:lnTo>
                    <a:pt x="91" y="290"/>
                  </a:lnTo>
                  <a:lnTo>
                    <a:pt x="91" y="290"/>
                  </a:lnTo>
                  <a:close/>
                  <a:moveTo>
                    <a:pt x="64" y="292"/>
                  </a:moveTo>
                  <a:lnTo>
                    <a:pt x="64" y="292"/>
                  </a:lnTo>
                  <a:lnTo>
                    <a:pt x="64" y="292"/>
                  </a:lnTo>
                  <a:lnTo>
                    <a:pt x="64" y="292"/>
                  </a:lnTo>
                  <a:lnTo>
                    <a:pt x="64" y="290"/>
                  </a:lnTo>
                  <a:lnTo>
                    <a:pt x="64" y="290"/>
                  </a:lnTo>
                  <a:lnTo>
                    <a:pt x="64" y="290"/>
                  </a:lnTo>
                  <a:lnTo>
                    <a:pt x="64" y="290"/>
                  </a:lnTo>
                  <a:lnTo>
                    <a:pt x="64" y="288"/>
                  </a:lnTo>
                  <a:lnTo>
                    <a:pt x="64" y="287"/>
                  </a:lnTo>
                  <a:lnTo>
                    <a:pt x="64" y="287"/>
                  </a:lnTo>
                  <a:lnTo>
                    <a:pt x="62" y="285"/>
                  </a:lnTo>
                  <a:lnTo>
                    <a:pt x="62" y="285"/>
                  </a:lnTo>
                  <a:lnTo>
                    <a:pt x="62" y="287"/>
                  </a:lnTo>
                  <a:lnTo>
                    <a:pt x="62" y="287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4" y="292"/>
                  </a:lnTo>
                  <a:lnTo>
                    <a:pt x="64" y="292"/>
                  </a:lnTo>
                  <a:close/>
                  <a:moveTo>
                    <a:pt x="280" y="40"/>
                  </a:moveTo>
                  <a:lnTo>
                    <a:pt x="280" y="40"/>
                  </a:lnTo>
                  <a:lnTo>
                    <a:pt x="283" y="38"/>
                  </a:lnTo>
                  <a:lnTo>
                    <a:pt x="283" y="38"/>
                  </a:lnTo>
                  <a:lnTo>
                    <a:pt x="285" y="34"/>
                  </a:lnTo>
                  <a:lnTo>
                    <a:pt x="285" y="34"/>
                  </a:lnTo>
                  <a:lnTo>
                    <a:pt x="287" y="34"/>
                  </a:lnTo>
                  <a:lnTo>
                    <a:pt x="287" y="34"/>
                  </a:lnTo>
                  <a:lnTo>
                    <a:pt x="283" y="35"/>
                  </a:lnTo>
                  <a:lnTo>
                    <a:pt x="280" y="40"/>
                  </a:lnTo>
                  <a:lnTo>
                    <a:pt x="280" y="40"/>
                  </a:lnTo>
                  <a:close/>
                  <a:moveTo>
                    <a:pt x="82" y="258"/>
                  </a:moveTo>
                  <a:lnTo>
                    <a:pt x="82" y="258"/>
                  </a:lnTo>
                  <a:lnTo>
                    <a:pt x="82" y="258"/>
                  </a:lnTo>
                  <a:lnTo>
                    <a:pt x="82" y="258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2" y="253"/>
                  </a:lnTo>
                  <a:lnTo>
                    <a:pt x="82" y="253"/>
                  </a:lnTo>
                  <a:lnTo>
                    <a:pt x="81" y="256"/>
                  </a:lnTo>
                  <a:lnTo>
                    <a:pt x="81" y="256"/>
                  </a:lnTo>
                  <a:lnTo>
                    <a:pt x="81" y="256"/>
                  </a:lnTo>
                  <a:lnTo>
                    <a:pt x="81" y="256"/>
                  </a:lnTo>
                  <a:lnTo>
                    <a:pt x="82" y="258"/>
                  </a:lnTo>
                  <a:lnTo>
                    <a:pt x="82" y="258"/>
                  </a:lnTo>
                  <a:close/>
                  <a:moveTo>
                    <a:pt x="329" y="82"/>
                  </a:moveTo>
                  <a:lnTo>
                    <a:pt x="329" y="82"/>
                  </a:lnTo>
                  <a:lnTo>
                    <a:pt x="329" y="84"/>
                  </a:lnTo>
                  <a:lnTo>
                    <a:pt x="329" y="84"/>
                  </a:lnTo>
                  <a:lnTo>
                    <a:pt x="332" y="96"/>
                  </a:lnTo>
                  <a:lnTo>
                    <a:pt x="332" y="96"/>
                  </a:lnTo>
                  <a:lnTo>
                    <a:pt x="334" y="96"/>
                  </a:lnTo>
                  <a:lnTo>
                    <a:pt x="334" y="96"/>
                  </a:lnTo>
                  <a:lnTo>
                    <a:pt x="332" y="89"/>
                  </a:lnTo>
                  <a:lnTo>
                    <a:pt x="329" y="82"/>
                  </a:lnTo>
                  <a:lnTo>
                    <a:pt x="329" y="82"/>
                  </a:lnTo>
                  <a:close/>
                  <a:moveTo>
                    <a:pt x="95" y="210"/>
                  </a:moveTo>
                  <a:lnTo>
                    <a:pt x="95" y="210"/>
                  </a:lnTo>
                  <a:lnTo>
                    <a:pt x="96" y="207"/>
                  </a:lnTo>
                  <a:lnTo>
                    <a:pt x="96" y="204"/>
                  </a:lnTo>
                  <a:lnTo>
                    <a:pt x="96" y="204"/>
                  </a:lnTo>
                  <a:lnTo>
                    <a:pt x="94" y="207"/>
                  </a:lnTo>
                  <a:lnTo>
                    <a:pt x="94" y="209"/>
                  </a:lnTo>
                  <a:lnTo>
                    <a:pt x="94" y="209"/>
                  </a:lnTo>
                  <a:lnTo>
                    <a:pt x="95" y="210"/>
                  </a:lnTo>
                  <a:lnTo>
                    <a:pt x="95" y="210"/>
                  </a:lnTo>
                  <a:close/>
                  <a:moveTo>
                    <a:pt x="41" y="308"/>
                  </a:moveTo>
                  <a:lnTo>
                    <a:pt x="41" y="308"/>
                  </a:lnTo>
                  <a:lnTo>
                    <a:pt x="40" y="314"/>
                  </a:lnTo>
                  <a:lnTo>
                    <a:pt x="40" y="314"/>
                  </a:lnTo>
                  <a:lnTo>
                    <a:pt x="40" y="315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41" y="312"/>
                  </a:lnTo>
                  <a:lnTo>
                    <a:pt x="41" y="312"/>
                  </a:lnTo>
                  <a:lnTo>
                    <a:pt x="41" y="311"/>
                  </a:lnTo>
                  <a:lnTo>
                    <a:pt x="41" y="308"/>
                  </a:lnTo>
                  <a:lnTo>
                    <a:pt x="41" y="308"/>
                  </a:lnTo>
                  <a:close/>
                  <a:moveTo>
                    <a:pt x="79" y="241"/>
                  </a:moveTo>
                  <a:lnTo>
                    <a:pt x="79" y="241"/>
                  </a:lnTo>
                  <a:lnTo>
                    <a:pt x="79" y="240"/>
                  </a:lnTo>
                  <a:lnTo>
                    <a:pt x="79" y="240"/>
                  </a:lnTo>
                  <a:lnTo>
                    <a:pt x="79" y="238"/>
                  </a:lnTo>
                  <a:lnTo>
                    <a:pt x="79" y="238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6" y="237"/>
                  </a:lnTo>
                  <a:lnTo>
                    <a:pt x="76" y="237"/>
                  </a:lnTo>
                  <a:lnTo>
                    <a:pt x="76" y="238"/>
                  </a:lnTo>
                  <a:lnTo>
                    <a:pt x="76" y="238"/>
                  </a:lnTo>
                  <a:lnTo>
                    <a:pt x="79" y="241"/>
                  </a:lnTo>
                  <a:lnTo>
                    <a:pt x="79" y="241"/>
                  </a:lnTo>
                  <a:close/>
                  <a:moveTo>
                    <a:pt x="101" y="275"/>
                  </a:moveTo>
                  <a:lnTo>
                    <a:pt x="101" y="275"/>
                  </a:lnTo>
                  <a:lnTo>
                    <a:pt x="103" y="270"/>
                  </a:lnTo>
                  <a:lnTo>
                    <a:pt x="103" y="270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99" y="273"/>
                  </a:lnTo>
                  <a:lnTo>
                    <a:pt x="99" y="273"/>
                  </a:lnTo>
                  <a:lnTo>
                    <a:pt x="101" y="275"/>
                  </a:lnTo>
                  <a:lnTo>
                    <a:pt x="101" y="275"/>
                  </a:lnTo>
                  <a:close/>
                  <a:moveTo>
                    <a:pt x="319" y="59"/>
                  </a:moveTo>
                  <a:lnTo>
                    <a:pt x="319" y="59"/>
                  </a:lnTo>
                  <a:lnTo>
                    <a:pt x="317" y="52"/>
                  </a:lnTo>
                  <a:lnTo>
                    <a:pt x="317" y="52"/>
                  </a:lnTo>
                  <a:lnTo>
                    <a:pt x="317" y="52"/>
                  </a:lnTo>
                  <a:lnTo>
                    <a:pt x="317" y="52"/>
                  </a:lnTo>
                  <a:lnTo>
                    <a:pt x="318" y="61"/>
                  </a:lnTo>
                  <a:lnTo>
                    <a:pt x="318" y="61"/>
                  </a:lnTo>
                  <a:lnTo>
                    <a:pt x="319" y="59"/>
                  </a:lnTo>
                  <a:lnTo>
                    <a:pt x="319" y="59"/>
                  </a:lnTo>
                  <a:close/>
                  <a:moveTo>
                    <a:pt x="297" y="22"/>
                  </a:moveTo>
                  <a:lnTo>
                    <a:pt x="297" y="22"/>
                  </a:lnTo>
                  <a:lnTo>
                    <a:pt x="295" y="22"/>
                  </a:lnTo>
                  <a:lnTo>
                    <a:pt x="295" y="22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90" y="27"/>
                  </a:lnTo>
                  <a:lnTo>
                    <a:pt x="290" y="27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7" y="22"/>
                  </a:lnTo>
                  <a:lnTo>
                    <a:pt x="297" y="22"/>
                  </a:lnTo>
                  <a:close/>
                  <a:moveTo>
                    <a:pt x="69" y="226"/>
                  </a:moveTo>
                  <a:lnTo>
                    <a:pt x="69" y="226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4" y="220"/>
                  </a:lnTo>
                  <a:lnTo>
                    <a:pt x="72" y="219"/>
                  </a:lnTo>
                  <a:lnTo>
                    <a:pt x="72" y="219"/>
                  </a:lnTo>
                  <a:lnTo>
                    <a:pt x="71" y="221"/>
                  </a:lnTo>
                  <a:lnTo>
                    <a:pt x="69" y="226"/>
                  </a:lnTo>
                  <a:lnTo>
                    <a:pt x="69" y="226"/>
                  </a:lnTo>
                  <a:close/>
                  <a:moveTo>
                    <a:pt x="297" y="47"/>
                  </a:moveTo>
                  <a:lnTo>
                    <a:pt x="297" y="47"/>
                  </a:lnTo>
                  <a:lnTo>
                    <a:pt x="298" y="48"/>
                  </a:lnTo>
                  <a:lnTo>
                    <a:pt x="298" y="48"/>
                  </a:lnTo>
                  <a:lnTo>
                    <a:pt x="300" y="47"/>
                  </a:lnTo>
                  <a:lnTo>
                    <a:pt x="300" y="47"/>
                  </a:lnTo>
                  <a:lnTo>
                    <a:pt x="301" y="45"/>
                  </a:lnTo>
                  <a:lnTo>
                    <a:pt x="300" y="44"/>
                  </a:lnTo>
                  <a:lnTo>
                    <a:pt x="300" y="44"/>
                  </a:lnTo>
                  <a:lnTo>
                    <a:pt x="298" y="45"/>
                  </a:lnTo>
                  <a:lnTo>
                    <a:pt x="297" y="47"/>
                  </a:lnTo>
                  <a:lnTo>
                    <a:pt x="297" y="47"/>
                  </a:lnTo>
                  <a:close/>
                  <a:moveTo>
                    <a:pt x="76" y="247"/>
                  </a:moveTo>
                  <a:lnTo>
                    <a:pt x="76" y="247"/>
                  </a:lnTo>
                  <a:lnTo>
                    <a:pt x="78" y="246"/>
                  </a:lnTo>
                  <a:lnTo>
                    <a:pt x="78" y="246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5" y="240"/>
                  </a:lnTo>
                  <a:lnTo>
                    <a:pt x="75" y="240"/>
                  </a:lnTo>
                  <a:lnTo>
                    <a:pt x="75" y="240"/>
                  </a:lnTo>
                  <a:lnTo>
                    <a:pt x="75" y="240"/>
                  </a:lnTo>
                  <a:lnTo>
                    <a:pt x="75" y="241"/>
                  </a:lnTo>
                  <a:lnTo>
                    <a:pt x="75" y="241"/>
                  </a:lnTo>
                  <a:lnTo>
                    <a:pt x="76" y="247"/>
                  </a:lnTo>
                  <a:lnTo>
                    <a:pt x="76" y="247"/>
                  </a:lnTo>
                  <a:close/>
                  <a:moveTo>
                    <a:pt x="302" y="18"/>
                  </a:moveTo>
                  <a:lnTo>
                    <a:pt x="302" y="18"/>
                  </a:lnTo>
                  <a:lnTo>
                    <a:pt x="301" y="20"/>
                  </a:lnTo>
                  <a:lnTo>
                    <a:pt x="301" y="21"/>
                  </a:lnTo>
                  <a:lnTo>
                    <a:pt x="301" y="21"/>
                  </a:lnTo>
                  <a:lnTo>
                    <a:pt x="301" y="24"/>
                  </a:lnTo>
                  <a:lnTo>
                    <a:pt x="301" y="24"/>
                  </a:lnTo>
                  <a:lnTo>
                    <a:pt x="302" y="22"/>
                  </a:lnTo>
                  <a:lnTo>
                    <a:pt x="302" y="22"/>
                  </a:lnTo>
                  <a:lnTo>
                    <a:pt x="302" y="18"/>
                  </a:lnTo>
                  <a:lnTo>
                    <a:pt x="302" y="18"/>
                  </a:lnTo>
                  <a:close/>
                  <a:moveTo>
                    <a:pt x="277" y="84"/>
                  </a:moveTo>
                  <a:lnTo>
                    <a:pt x="277" y="84"/>
                  </a:lnTo>
                  <a:lnTo>
                    <a:pt x="274" y="79"/>
                  </a:lnTo>
                  <a:lnTo>
                    <a:pt x="274" y="79"/>
                  </a:lnTo>
                  <a:lnTo>
                    <a:pt x="273" y="82"/>
                  </a:lnTo>
                  <a:lnTo>
                    <a:pt x="273" y="82"/>
                  </a:lnTo>
                  <a:lnTo>
                    <a:pt x="274" y="84"/>
                  </a:lnTo>
                  <a:lnTo>
                    <a:pt x="274" y="84"/>
                  </a:lnTo>
                  <a:lnTo>
                    <a:pt x="277" y="84"/>
                  </a:lnTo>
                  <a:lnTo>
                    <a:pt x="277" y="84"/>
                  </a:lnTo>
                  <a:close/>
                  <a:moveTo>
                    <a:pt x="278" y="139"/>
                  </a:moveTo>
                  <a:lnTo>
                    <a:pt x="278" y="139"/>
                  </a:lnTo>
                  <a:lnTo>
                    <a:pt x="283" y="130"/>
                  </a:lnTo>
                  <a:lnTo>
                    <a:pt x="287" y="122"/>
                  </a:lnTo>
                  <a:lnTo>
                    <a:pt x="287" y="122"/>
                  </a:lnTo>
                  <a:lnTo>
                    <a:pt x="278" y="139"/>
                  </a:lnTo>
                  <a:lnTo>
                    <a:pt x="278" y="139"/>
                  </a:lnTo>
                  <a:close/>
                  <a:moveTo>
                    <a:pt x="280" y="31"/>
                  </a:moveTo>
                  <a:lnTo>
                    <a:pt x="280" y="31"/>
                  </a:lnTo>
                  <a:lnTo>
                    <a:pt x="277" y="32"/>
                  </a:lnTo>
                  <a:lnTo>
                    <a:pt x="275" y="32"/>
                  </a:lnTo>
                  <a:lnTo>
                    <a:pt x="275" y="32"/>
                  </a:lnTo>
                  <a:lnTo>
                    <a:pt x="273" y="35"/>
                  </a:lnTo>
                  <a:lnTo>
                    <a:pt x="273" y="35"/>
                  </a:lnTo>
                  <a:lnTo>
                    <a:pt x="273" y="37"/>
                  </a:lnTo>
                  <a:lnTo>
                    <a:pt x="273" y="37"/>
                  </a:lnTo>
                  <a:lnTo>
                    <a:pt x="275" y="34"/>
                  </a:lnTo>
                  <a:lnTo>
                    <a:pt x="280" y="31"/>
                  </a:lnTo>
                  <a:lnTo>
                    <a:pt x="280" y="31"/>
                  </a:lnTo>
                  <a:close/>
                  <a:moveTo>
                    <a:pt x="98" y="261"/>
                  </a:moveTo>
                  <a:lnTo>
                    <a:pt x="98" y="261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98" y="264"/>
                  </a:lnTo>
                  <a:lnTo>
                    <a:pt x="98" y="267"/>
                  </a:lnTo>
                  <a:lnTo>
                    <a:pt x="98" y="267"/>
                  </a:lnTo>
                  <a:lnTo>
                    <a:pt x="99" y="265"/>
                  </a:lnTo>
                  <a:lnTo>
                    <a:pt x="99" y="265"/>
                  </a:lnTo>
                  <a:lnTo>
                    <a:pt x="99" y="264"/>
                  </a:lnTo>
                  <a:lnTo>
                    <a:pt x="99" y="264"/>
                  </a:lnTo>
                  <a:lnTo>
                    <a:pt x="98" y="261"/>
                  </a:lnTo>
                  <a:lnTo>
                    <a:pt x="98" y="261"/>
                  </a:lnTo>
                  <a:close/>
                  <a:moveTo>
                    <a:pt x="108" y="275"/>
                  </a:moveTo>
                  <a:lnTo>
                    <a:pt x="108" y="275"/>
                  </a:lnTo>
                  <a:lnTo>
                    <a:pt x="109" y="275"/>
                  </a:lnTo>
                  <a:lnTo>
                    <a:pt x="109" y="275"/>
                  </a:lnTo>
                  <a:lnTo>
                    <a:pt x="112" y="268"/>
                  </a:lnTo>
                  <a:lnTo>
                    <a:pt x="112" y="268"/>
                  </a:lnTo>
                  <a:lnTo>
                    <a:pt x="109" y="268"/>
                  </a:lnTo>
                  <a:lnTo>
                    <a:pt x="109" y="268"/>
                  </a:lnTo>
                  <a:lnTo>
                    <a:pt x="109" y="270"/>
                  </a:lnTo>
                  <a:lnTo>
                    <a:pt x="109" y="271"/>
                  </a:lnTo>
                  <a:lnTo>
                    <a:pt x="109" y="271"/>
                  </a:lnTo>
                  <a:lnTo>
                    <a:pt x="108" y="274"/>
                  </a:lnTo>
                  <a:lnTo>
                    <a:pt x="108" y="274"/>
                  </a:lnTo>
                  <a:lnTo>
                    <a:pt x="108" y="275"/>
                  </a:lnTo>
                  <a:lnTo>
                    <a:pt x="108" y="275"/>
                  </a:lnTo>
                  <a:close/>
                  <a:moveTo>
                    <a:pt x="135" y="169"/>
                  </a:moveTo>
                  <a:lnTo>
                    <a:pt x="135" y="169"/>
                  </a:lnTo>
                  <a:lnTo>
                    <a:pt x="138" y="170"/>
                  </a:lnTo>
                  <a:lnTo>
                    <a:pt x="138" y="170"/>
                  </a:lnTo>
                  <a:lnTo>
                    <a:pt x="139" y="172"/>
                  </a:lnTo>
                  <a:lnTo>
                    <a:pt x="139" y="172"/>
                  </a:lnTo>
                  <a:lnTo>
                    <a:pt x="140" y="173"/>
                  </a:lnTo>
                  <a:lnTo>
                    <a:pt x="140" y="173"/>
                  </a:lnTo>
                  <a:lnTo>
                    <a:pt x="142" y="176"/>
                  </a:lnTo>
                  <a:lnTo>
                    <a:pt x="142" y="176"/>
                  </a:lnTo>
                  <a:lnTo>
                    <a:pt x="140" y="173"/>
                  </a:lnTo>
                  <a:lnTo>
                    <a:pt x="139" y="170"/>
                  </a:lnTo>
                  <a:lnTo>
                    <a:pt x="138" y="169"/>
                  </a:lnTo>
                  <a:lnTo>
                    <a:pt x="135" y="169"/>
                  </a:lnTo>
                  <a:lnTo>
                    <a:pt x="135" y="169"/>
                  </a:lnTo>
                  <a:close/>
                  <a:moveTo>
                    <a:pt x="52" y="300"/>
                  </a:moveTo>
                  <a:lnTo>
                    <a:pt x="52" y="300"/>
                  </a:lnTo>
                  <a:lnTo>
                    <a:pt x="52" y="300"/>
                  </a:lnTo>
                  <a:lnTo>
                    <a:pt x="52" y="300"/>
                  </a:lnTo>
                  <a:lnTo>
                    <a:pt x="52" y="301"/>
                  </a:lnTo>
                  <a:lnTo>
                    <a:pt x="52" y="301"/>
                  </a:lnTo>
                  <a:lnTo>
                    <a:pt x="54" y="305"/>
                  </a:lnTo>
                  <a:lnTo>
                    <a:pt x="54" y="305"/>
                  </a:lnTo>
                  <a:lnTo>
                    <a:pt x="55" y="302"/>
                  </a:lnTo>
                  <a:lnTo>
                    <a:pt x="55" y="302"/>
                  </a:lnTo>
                  <a:lnTo>
                    <a:pt x="54" y="301"/>
                  </a:lnTo>
                  <a:lnTo>
                    <a:pt x="54" y="301"/>
                  </a:lnTo>
                  <a:lnTo>
                    <a:pt x="52" y="300"/>
                  </a:lnTo>
                  <a:lnTo>
                    <a:pt x="52" y="300"/>
                  </a:lnTo>
                  <a:close/>
                  <a:moveTo>
                    <a:pt x="138" y="224"/>
                  </a:moveTo>
                  <a:lnTo>
                    <a:pt x="138" y="224"/>
                  </a:lnTo>
                  <a:lnTo>
                    <a:pt x="135" y="227"/>
                  </a:lnTo>
                  <a:lnTo>
                    <a:pt x="136" y="231"/>
                  </a:lnTo>
                  <a:lnTo>
                    <a:pt x="136" y="231"/>
                  </a:lnTo>
                  <a:lnTo>
                    <a:pt x="136" y="230"/>
                  </a:lnTo>
                  <a:lnTo>
                    <a:pt x="136" y="230"/>
                  </a:lnTo>
                  <a:lnTo>
                    <a:pt x="138" y="224"/>
                  </a:lnTo>
                  <a:lnTo>
                    <a:pt x="138" y="224"/>
                  </a:lnTo>
                  <a:close/>
                  <a:moveTo>
                    <a:pt x="52" y="317"/>
                  </a:moveTo>
                  <a:lnTo>
                    <a:pt x="52" y="317"/>
                  </a:lnTo>
                  <a:lnTo>
                    <a:pt x="52" y="315"/>
                  </a:lnTo>
                  <a:lnTo>
                    <a:pt x="52" y="315"/>
                  </a:lnTo>
                  <a:lnTo>
                    <a:pt x="51" y="314"/>
                  </a:lnTo>
                  <a:lnTo>
                    <a:pt x="51" y="314"/>
                  </a:lnTo>
                  <a:lnTo>
                    <a:pt x="51" y="312"/>
                  </a:lnTo>
                  <a:lnTo>
                    <a:pt x="51" y="312"/>
                  </a:lnTo>
                  <a:lnTo>
                    <a:pt x="51" y="311"/>
                  </a:lnTo>
                  <a:lnTo>
                    <a:pt x="49" y="308"/>
                  </a:lnTo>
                  <a:lnTo>
                    <a:pt x="49" y="308"/>
                  </a:lnTo>
                  <a:lnTo>
                    <a:pt x="48" y="310"/>
                  </a:lnTo>
                  <a:lnTo>
                    <a:pt x="48" y="311"/>
                  </a:lnTo>
                  <a:lnTo>
                    <a:pt x="48" y="311"/>
                  </a:lnTo>
                  <a:lnTo>
                    <a:pt x="52" y="317"/>
                  </a:lnTo>
                  <a:lnTo>
                    <a:pt x="52" y="317"/>
                  </a:lnTo>
                  <a:close/>
                  <a:moveTo>
                    <a:pt x="52" y="332"/>
                  </a:moveTo>
                  <a:lnTo>
                    <a:pt x="52" y="332"/>
                  </a:lnTo>
                  <a:lnTo>
                    <a:pt x="55" y="334"/>
                  </a:lnTo>
                  <a:lnTo>
                    <a:pt x="55" y="334"/>
                  </a:lnTo>
                  <a:lnTo>
                    <a:pt x="55" y="331"/>
                  </a:lnTo>
                  <a:lnTo>
                    <a:pt x="55" y="331"/>
                  </a:lnTo>
                  <a:lnTo>
                    <a:pt x="54" y="331"/>
                  </a:lnTo>
                  <a:lnTo>
                    <a:pt x="54" y="331"/>
                  </a:lnTo>
                  <a:lnTo>
                    <a:pt x="51" y="329"/>
                  </a:lnTo>
                  <a:lnTo>
                    <a:pt x="51" y="329"/>
                  </a:lnTo>
                  <a:lnTo>
                    <a:pt x="52" y="332"/>
                  </a:lnTo>
                  <a:lnTo>
                    <a:pt x="52" y="332"/>
                  </a:lnTo>
                  <a:close/>
                  <a:moveTo>
                    <a:pt x="58" y="322"/>
                  </a:moveTo>
                  <a:lnTo>
                    <a:pt x="58" y="322"/>
                  </a:lnTo>
                  <a:lnTo>
                    <a:pt x="59" y="322"/>
                  </a:lnTo>
                  <a:lnTo>
                    <a:pt x="61" y="322"/>
                  </a:lnTo>
                  <a:lnTo>
                    <a:pt x="61" y="322"/>
                  </a:lnTo>
                  <a:lnTo>
                    <a:pt x="62" y="324"/>
                  </a:lnTo>
                  <a:lnTo>
                    <a:pt x="62" y="324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1" y="321"/>
                  </a:lnTo>
                  <a:lnTo>
                    <a:pt x="57" y="319"/>
                  </a:lnTo>
                  <a:lnTo>
                    <a:pt x="57" y="319"/>
                  </a:lnTo>
                  <a:lnTo>
                    <a:pt x="58" y="322"/>
                  </a:lnTo>
                  <a:lnTo>
                    <a:pt x="58" y="322"/>
                  </a:lnTo>
                  <a:close/>
                  <a:moveTo>
                    <a:pt x="69" y="318"/>
                  </a:moveTo>
                  <a:lnTo>
                    <a:pt x="69" y="318"/>
                  </a:lnTo>
                  <a:lnTo>
                    <a:pt x="68" y="321"/>
                  </a:lnTo>
                  <a:lnTo>
                    <a:pt x="68" y="321"/>
                  </a:lnTo>
                  <a:lnTo>
                    <a:pt x="71" y="322"/>
                  </a:lnTo>
                  <a:lnTo>
                    <a:pt x="71" y="322"/>
                  </a:lnTo>
                  <a:lnTo>
                    <a:pt x="71" y="319"/>
                  </a:lnTo>
                  <a:lnTo>
                    <a:pt x="69" y="318"/>
                  </a:lnTo>
                  <a:lnTo>
                    <a:pt x="69" y="318"/>
                  </a:lnTo>
                  <a:close/>
                  <a:moveTo>
                    <a:pt x="307" y="52"/>
                  </a:moveTo>
                  <a:lnTo>
                    <a:pt x="307" y="52"/>
                  </a:lnTo>
                  <a:lnTo>
                    <a:pt x="305" y="54"/>
                  </a:lnTo>
                  <a:lnTo>
                    <a:pt x="305" y="54"/>
                  </a:lnTo>
                  <a:lnTo>
                    <a:pt x="307" y="57"/>
                  </a:lnTo>
                  <a:lnTo>
                    <a:pt x="307" y="57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07" y="52"/>
                  </a:lnTo>
                  <a:lnTo>
                    <a:pt x="307" y="52"/>
                  </a:lnTo>
                  <a:close/>
                  <a:moveTo>
                    <a:pt x="59" y="253"/>
                  </a:moveTo>
                  <a:lnTo>
                    <a:pt x="59" y="253"/>
                  </a:lnTo>
                  <a:lnTo>
                    <a:pt x="59" y="254"/>
                  </a:lnTo>
                  <a:lnTo>
                    <a:pt x="59" y="254"/>
                  </a:lnTo>
                  <a:lnTo>
                    <a:pt x="59" y="253"/>
                  </a:lnTo>
                  <a:lnTo>
                    <a:pt x="59" y="253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7"/>
                  </a:lnTo>
                  <a:lnTo>
                    <a:pt x="61" y="246"/>
                  </a:lnTo>
                  <a:lnTo>
                    <a:pt x="61" y="246"/>
                  </a:lnTo>
                  <a:lnTo>
                    <a:pt x="59" y="253"/>
                  </a:lnTo>
                  <a:lnTo>
                    <a:pt x="59" y="253"/>
                  </a:lnTo>
                  <a:close/>
                  <a:moveTo>
                    <a:pt x="81" y="236"/>
                  </a:moveTo>
                  <a:lnTo>
                    <a:pt x="81" y="236"/>
                  </a:lnTo>
                  <a:lnTo>
                    <a:pt x="82" y="233"/>
                  </a:lnTo>
                  <a:lnTo>
                    <a:pt x="82" y="231"/>
                  </a:lnTo>
                  <a:lnTo>
                    <a:pt x="82" y="231"/>
                  </a:lnTo>
                  <a:lnTo>
                    <a:pt x="81" y="233"/>
                  </a:lnTo>
                  <a:lnTo>
                    <a:pt x="81" y="233"/>
                  </a:lnTo>
                  <a:lnTo>
                    <a:pt x="81" y="233"/>
                  </a:lnTo>
                  <a:lnTo>
                    <a:pt x="81" y="233"/>
                  </a:lnTo>
                  <a:lnTo>
                    <a:pt x="81" y="236"/>
                  </a:lnTo>
                  <a:lnTo>
                    <a:pt x="81" y="236"/>
                  </a:lnTo>
                  <a:close/>
                  <a:moveTo>
                    <a:pt x="121" y="183"/>
                  </a:moveTo>
                  <a:lnTo>
                    <a:pt x="121" y="183"/>
                  </a:lnTo>
                  <a:lnTo>
                    <a:pt x="122" y="183"/>
                  </a:lnTo>
                  <a:lnTo>
                    <a:pt x="123" y="182"/>
                  </a:lnTo>
                  <a:lnTo>
                    <a:pt x="123" y="182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1" y="180"/>
                  </a:lnTo>
                  <a:lnTo>
                    <a:pt x="121" y="180"/>
                  </a:lnTo>
                  <a:lnTo>
                    <a:pt x="119" y="180"/>
                  </a:lnTo>
                  <a:lnTo>
                    <a:pt x="119" y="180"/>
                  </a:lnTo>
                  <a:lnTo>
                    <a:pt x="121" y="182"/>
                  </a:lnTo>
                  <a:lnTo>
                    <a:pt x="121" y="183"/>
                  </a:lnTo>
                  <a:lnTo>
                    <a:pt x="121" y="183"/>
                  </a:lnTo>
                  <a:close/>
                  <a:moveTo>
                    <a:pt x="291" y="21"/>
                  </a:moveTo>
                  <a:lnTo>
                    <a:pt x="291" y="21"/>
                  </a:lnTo>
                  <a:lnTo>
                    <a:pt x="287" y="22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8" y="22"/>
                  </a:lnTo>
                  <a:lnTo>
                    <a:pt x="291" y="21"/>
                  </a:lnTo>
                  <a:lnTo>
                    <a:pt x="291" y="21"/>
                  </a:lnTo>
                  <a:close/>
                  <a:moveTo>
                    <a:pt x="135" y="179"/>
                  </a:moveTo>
                  <a:lnTo>
                    <a:pt x="135" y="179"/>
                  </a:lnTo>
                  <a:lnTo>
                    <a:pt x="133" y="180"/>
                  </a:lnTo>
                  <a:lnTo>
                    <a:pt x="133" y="180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6" y="182"/>
                  </a:lnTo>
                  <a:lnTo>
                    <a:pt x="135" y="179"/>
                  </a:lnTo>
                  <a:lnTo>
                    <a:pt x="135" y="179"/>
                  </a:lnTo>
                  <a:close/>
                  <a:moveTo>
                    <a:pt x="79" y="230"/>
                  </a:moveTo>
                  <a:lnTo>
                    <a:pt x="79" y="230"/>
                  </a:lnTo>
                  <a:lnTo>
                    <a:pt x="81" y="229"/>
                  </a:lnTo>
                  <a:lnTo>
                    <a:pt x="79" y="227"/>
                  </a:lnTo>
                  <a:lnTo>
                    <a:pt x="79" y="22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79" y="230"/>
                  </a:lnTo>
                  <a:lnTo>
                    <a:pt x="79" y="230"/>
                  </a:lnTo>
                  <a:close/>
                  <a:moveTo>
                    <a:pt x="76" y="260"/>
                  </a:moveTo>
                  <a:lnTo>
                    <a:pt x="76" y="260"/>
                  </a:lnTo>
                  <a:lnTo>
                    <a:pt x="79" y="264"/>
                  </a:lnTo>
                  <a:lnTo>
                    <a:pt x="79" y="264"/>
                  </a:lnTo>
                  <a:lnTo>
                    <a:pt x="79" y="263"/>
                  </a:lnTo>
                  <a:lnTo>
                    <a:pt x="79" y="263"/>
                  </a:lnTo>
                  <a:lnTo>
                    <a:pt x="79" y="260"/>
                  </a:lnTo>
                  <a:lnTo>
                    <a:pt x="79" y="260"/>
                  </a:lnTo>
                  <a:lnTo>
                    <a:pt x="79" y="258"/>
                  </a:lnTo>
                  <a:lnTo>
                    <a:pt x="79" y="258"/>
                  </a:lnTo>
                  <a:lnTo>
                    <a:pt x="76" y="260"/>
                  </a:lnTo>
                  <a:lnTo>
                    <a:pt x="76" y="260"/>
                  </a:lnTo>
                  <a:close/>
                  <a:moveTo>
                    <a:pt x="84" y="219"/>
                  </a:moveTo>
                  <a:lnTo>
                    <a:pt x="84" y="219"/>
                  </a:lnTo>
                  <a:lnTo>
                    <a:pt x="82" y="220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5" y="221"/>
                  </a:lnTo>
                  <a:lnTo>
                    <a:pt x="85" y="220"/>
                  </a:lnTo>
                  <a:lnTo>
                    <a:pt x="85" y="220"/>
                  </a:lnTo>
                  <a:lnTo>
                    <a:pt x="84" y="219"/>
                  </a:lnTo>
                  <a:lnTo>
                    <a:pt x="84" y="219"/>
                  </a:lnTo>
                  <a:close/>
                  <a:moveTo>
                    <a:pt x="96" y="335"/>
                  </a:moveTo>
                  <a:lnTo>
                    <a:pt x="96" y="335"/>
                  </a:lnTo>
                  <a:lnTo>
                    <a:pt x="94" y="344"/>
                  </a:lnTo>
                  <a:lnTo>
                    <a:pt x="94" y="344"/>
                  </a:lnTo>
                  <a:lnTo>
                    <a:pt x="95" y="339"/>
                  </a:lnTo>
                  <a:lnTo>
                    <a:pt x="96" y="335"/>
                  </a:lnTo>
                  <a:lnTo>
                    <a:pt x="96" y="335"/>
                  </a:lnTo>
                  <a:close/>
                  <a:moveTo>
                    <a:pt x="81" y="270"/>
                  </a:moveTo>
                  <a:lnTo>
                    <a:pt x="81" y="270"/>
                  </a:lnTo>
                  <a:lnTo>
                    <a:pt x="79" y="273"/>
                  </a:lnTo>
                  <a:lnTo>
                    <a:pt x="79" y="273"/>
                  </a:lnTo>
                  <a:lnTo>
                    <a:pt x="78" y="274"/>
                  </a:lnTo>
                  <a:lnTo>
                    <a:pt x="79" y="274"/>
                  </a:lnTo>
                  <a:lnTo>
                    <a:pt x="79" y="274"/>
                  </a:lnTo>
                  <a:lnTo>
                    <a:pt x="81" y="273"/>
                  </a:lnTo>
                  <a:lnTo>
                    <a:pt x="81" y="273"/>
                  </a:lnTo>
                  <a:lnTo>
                    <a:pt x="82" y="271"/>
                  </a:lnTo>
                  <a:lnTo>
                    <a:pt x="82" y="271"/>
                  </a:lnTo>
                  <a:lnTo>
                    <a:pt x="81" y="270"/>
                  </a:lnTo>
                  <a:lnTo>
                    <a:pt x="81" y="270"/>
                  </a:lnTo>
                  <a:close/>
                  <a:moveTo>
                    <a:pt x="69" y="335"/>
                  </a:moveTo>
                  <a:lnTo>
                    <a:pt x="69" y="335"/>
                  </a:lnTo>
                  <a:lnTo>
                    <a:pt x="68" y="332"/>
                  </a:lnTo>
                  <a:lnTo>
                    <a:pt x="65" y="331"/>
                  </a:lnTo>
                  <a:lnTo>
                    <a:pt x="65" y="331"/>
                  </a:lnTo>
                  <a:lnTo>
                    <a:pt x="67" y="334"/>
                  </a:lnTo>
                  <a:lnTo>
                    <a:pt x="67" y="334"/>
                  </a:lnTo>
                  <a:lnTo>
                    <a:pt x="69" y="335"/>
                  </a:lnTo>
                  <a:lnTo>
                    <a:pt x="69" y="335"/>
                  </a:lnTo>
                  <a:close/>
                  <a:moveTo>
                    <a:pt x="54" y="287"/>
                  </a:moveTo>
                  <a:lnTo>
                    <a:pt x="54" y="287"/>
                  </a:lnTo>
                  <a:lnTo>
                    <a:pt x="54" y="287"/>
                  </a:lnTo>
                  <a:lnTo>
                    <a:pt x="54" y="287"/>
                  </a:lnTo>
                  <a:lnTo>
                    <a:pt x="55" y="281"/>
                  </a:lnTo>
                  <a:lnTo>
                    <a:pt x="55" y="281"/>
                  </a:lnTo>
                  <a:lnTo>
                    <a:pt x="55" y="280"/>
                  </a:lnTo>
                  <a:lnTo>
                    <a:pt x="55" y="280"/>
                  </a:lnTo>
                  <a:lnTo>
                    <a:pt x="55" y="280"/>
                  </a:lnTo>
                  <a:lnTo>
                    <a:pt x="55" y="280"/>
                  </a:lnTo>
                  <a:lnTo>
                    <a:pt x="52" y="285"/>
                  </a:lnTo>
                  <a:lnTo>
                    <a:pt x="52" y="285"/>
                  </a:lnTo>
                  <a:lnTo>
                    <a:pt x="54" y="287"/>
                  </a:lnTo>
                  <a:lnTo>
                    <a:pt x="54" y="287"/>
                  </a:lnTo>
                  <a:close/>
                  <a:moveTo>
                    <a:pt x="78" y="317"/>
                  </a:moveTo>
                  <a:lnTo>
                    <a:pt x="78" y="317"/>
                  </a:lnTo>
                  <a:lnTo>
                    <a:pt x="79" y="318"/>
                  </a:lnTo>
                  <a:lnTo>
                    <a:pt x="79" y="318"/>
                  </a:lnTo>
                  <a:lnTo>
                    <a:pt x="81" y="314"/>
                  </a:lnTo>
                  <a:lnTo>
                    <a:pt x="81" y="314"/>
                  </a:lnTo>
                  <a:lnTo>
                    <a:pt x="79" y="314"/>
                  </a:lnTo>
                  <a:lnTo>
                    <a:pt x="79" y="314"/>
                  </a:lnTo>
                  <a:lnTo>
                    <a:pt x="78" y="317"/>
                  </a:lnTo>
                  <a:lnTo>
                    <a:pt x="78" y="317"/>
                  </a:lnTo>
                  <a:close/>
                  <a:moveTo>
                    <a:pt x="256" y="72"/>
                  </a:moveTo>
                  <a:lnTo>
                    <a:pt x="256" y="72"/>
                  </a:lnTo>
                  <a:lnTo>
                    <a:pt x="254" y="69"/>
                  </a:lnTo>
                  <a:lnTo>
                    <a:pt x="254" y="69"/>
                  </a:lnTo>
                  <a:lnTo>
                    <a:pt x="250" y="69"/>
                  </a:lnTo>
                  <a:lnTo>
                    <a:pt x="250" y="69"/>
                  </a:lnTo>
                  <a:lnTo>
                    <a:pt x="250" y="71"/>
                  </a:lnTo>
                  <a:lnTo>
                    <a:pt x="250" y="71"/>
                  </a:lnTo>
                  <a:lnTo>
                    <a:pt x="256" y="72"/>
                  </a:lnTo>
                  <a:lnTo>
                    <a:pt x="256" y="72"/>
                  </a:lnTo>
                  <a:close/>
                  <a:moveTo>
                    <a:pt x="301" y="61"/>
                  </a:moveTo>
                  <a:lnTo>
                    <a:pt x="301" y="61"/>
                  </a:lnTo>
                  <a:lnTo>
                    <a:pt x="304" y="61"/>
                  </a:lnTo>
                  <a:lnTo>
                    <a:pt x="304" y="61"/>
                  </a:lnTo>
                  <a:lnTo>
                    <a:pt x="304" y="59"/>
                  </a:lnTo>
                  <a:lnTo>
                    <a:pt x="304" y="59"/>
                  </a:lnTo>
                  <a:lnTo>
                    <a:pt x="304" y="57"/>
                  </a:lnTo>
                  <a:lnTo>
                    <a:pt x="304" y="57"/>
                  </a:lnTo>
                  <a:lnTo>
                    <a:pt x="302" y="58"/>
                  </a:lnTo>
                  <a:lnTo>
                    <a:pt x="301" y="61"/>
                  </a:lnTo>
                  <a:lnTo>
                    <a:pt x="301" y="61"/>
                  </a:lnTo>
                  <a:close/>
                  <a:moveTo>
                    <a:pt x="169" y="247"/>
                  </a:moveTo>
                  <a:lnTo>
                    <a:pt x="169" y="247"/>
                  </a:lnTo>
                  <a:lnTo>
                    <a:pt x="167" y="244"/>
                  </a:lnTo>
                  <a:lnTo>
                    <a:pt x="167" y="244"/>
                  </a:lnTo>
                  <a:lnTo>
                    <a:pt x="166" y="243"/>
                  </a:lnTo>
                  <a:lnTo>
                    <a:pt x="166" y="243"/>
                  </a:lnTo>
                  <a:lnTo>
                    <a:pt x="166" y="244"/>
                  </a:lnTo>
                  <a:lnTo>
                    <a:pt x="166" y="244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9" y="247"/>
                  </a:lnTo>
                  <a:lnTo>
                    <a:pt x="169" y="247"/>
                  </a:lnTo>
                  <a:close/>
                  <a:moveTo>
                    <a:pt x="292" y="48"/>
                  </a:moveTo>
                  <a:lnTo>
                    <a:pt x="292" y="48"/>
                  </a:lnTo>
                  <a:lnTo>
                    <a:pt x="292" y="48"/>
                  </a:lnTo>
                  <a:lnTo>
                    <a:pt x="292" y="48"/>
                  </a:lnTo>
                  <a:lnTo>
                    <a:pt x="288" y="51"/>
                  </a:lnTo>
                  <a:lnTo>
                    <a:pt x="288" y="51"/>
                  </a:lnTo>
                  <a:lnTo>
                    <a:pt x="290" y="52"/>
                  </a:lnTo>
                  <a:lnTo>
                    <a:pt x="290" y="52"/>
                  </a:lnTo>
                  <a:lnTo>
                    <a:pt x="292" y="49"/>
                  </a:lnTo>
                  <a:lnTo>
                    <a:pt x="292" y="49"/>
                  </a:lnTo>
                  <a:lnTo>
                    <a:pt x="292" y="48"/>
                  </a:lnTo>
                  <a:lnTo>
                    <a:pt x="292" y="48"/>
                  </a:lnTo>
                  <a:close/>
                  <a:moveTo>
                    <a:pt x="123" y="230"/>
                  </a:moveTo>
                  <a:lnTo>
                    <a:pt x="123" y="230"/>
                  </a:lnTo>
                  <a:lnTo>
                    <a:pt x="125" y="227"/>
                  </a:lnTo>
                  <a:lnTo>
                    <a:pt x="125" y="224"/>
                  </a:lnTo>
                  <a:lnTo>
                    <a:pt x="125" y="224"/>
                  </a:lnTo>
                  <a:lnTo>
                    <a:pt x="123" y="227"/>
                  </a:lnTo>
                  <a:lnTo>
                    <a:pt x="123" y="230"/>
                  </a:lnTo>
                  <a:lnTo>
                    <a:pt x="123" y="230"/>
                  </a:lnTo>
                  <a:close/>
                  <a:moveTo>
                    <a:pt x="236" y="203"/>
                  </a:moveTo>
                  <a:lnTo>
                    <a:pt x="236" y="203"/>
                  </a:lnTo>
                  <a:lnTo>
                    <a:pt x="238" y="199"/>
                  </a:lnTo>
                  <a:lnTo>
                    <a:pt x="238" y="199"/>
                  </a:lnTo>
                  <a:lnTo>
                    <a:pt x="237" y="199"/>
                  </a:lnTo>
                  <a:lnTo>
                    <a:pt x="237" y="199"/>
                  </a:lnTo>
                  <a:lnTo>
                    <a:pt x="236" y="200"/>
                  </a:lnTo>
                  <a:lnTo>
                    <a:pt x="236" y="203"/>
                  </a:lnTo>
                  <a:lnTo>
                    <a:pt x="236" y="203"/>
                  </a:lnTo>
                  <a:close/>
                  <a:moveTo>
                    <a:pt x="129" y="236"/>
                  </a:moveTo>
                  <a:lnTo>
                    <a:pt x="129" y="236"/>
                  </a:lnTo>
                  <a:lnTo>
                    <a:pt x="132" y="234"/>
                  </a:lnTo>
                  <a:lnTo>
                    <a:pt x="130" y="231"/>
                  </a:lnTo>
                  <a:lnTo>
                    <a:pt x="130" y="231"/>
                  </a:lnTo>
                  <a:lnTo>
                    <a:pt x="129" y="234"/>
                  </a:lnTo>
                  <a:lnTo>
                    <a:pt x="129" y="236"/>
                  </a:lnTo>
                  <a:lnTo>
                    <a:pt x="129" y="236"/>
                  </a:lnTo>
                  <a:close/>
                  <a:moveTo>
                    <a:pt x="307" y="32"/>
                  </a:moveTo>
                  <a:lnTo>
                    <a:pt x="307" y="32"/>
                  </a:lnTo>
                  <a:lnTo>
                    <a:pt x="307" y="35"/>
                  </a:lnTo>
                  <a:lnTo>
                    <a:pt x="307" y="35"/>
                  </a:lnTo>
                  <a:lnTo>
                    <a:pt x="308" y="41"/>
                  </a:lnTo>
                  <a:lnTo>
                    <a:pt x="308" y="41"/>
                  </a:lnTo>
                  <a:lnTo>
                    <a:pt x="307" y="32"/>
                  </a:lnTo>
                  <a:lnTo>
                    <a:pt x="307" y="32"/>
                  </a:lnTo>
                  <a:close/>
                  <a:moveTo>
                    <a:pt x="45" y="332"/>
                  </a:moveTo>
                  <a:lnTo>
                    <a:pt x="45" y="332"/>
                  </a:lnTo>
                  <a:lnTo>
                    <a:pt x="44" y="328"/>
                  </a:lnTo>
                  <a:lnTo>
                    <a:pt x="42" y="327"/>
                  </a:lnTo>
                  <a:lnTo>
                    <a:pt x="42" y="327"/>
                  </a:lnTo>
                  <a:lnTo>
                    <a:pt x="42" y="327"/>
                  </a:lnTo>
                  <a:lnTo>
                    <a:pt x="42" y="327"/>
                  </a:lnTo>
                  <a:lnTo>
                    <a:pt x="44" y="331"/>
                  </a:lnTo>
                  <a:lnTo>
                    <a:pt x="44" y="331"/>
                  </a:lnTo>
                  <a:lnTo>
                    <a:pt x="45" y="332"/>
                  </a:lnTo>
                  <a:lnTo>
                    <a:pt x="45" y="332"/>
                  </a:lnTo>
                  <a:close/>
                  <a:moveTo>
                    <a:pt x="283" y="71"/>
                  </a:moveTo>
                  <a:lnTo>
                    <a:pt x="283" y="71"/>
                  </a:lnTo>
                  <a:lnTo>
                    <a:pt x="285" y="69"/>
                  </a:lnTo>
                  <a:lnTo>
                    <a:pt x="287" y="67"/>
                  </a:lnTo>
                  <a:lnTo>
                    <a:pt x="287" y="67"/>
                  </a:lnTo>
                  <a:lnTo>
                    <a:pt x="284" y="68"/>
                  </a:lnTo>
                  <a:lnTo>
                    <a:pt x="284" y="68"/>
                  </a:lnTo>
                  <a:lnTo>
                    <a:pt x="283" y="71"/>
                  </a:lnTo>
                  <a:lnTo>
                    <a:pt x="283" y="71"/>
                  </a:lnTo>
                  <a:close/>
                  <a:moveTo>
                    <a:pt x="319" y="79"/>
                  </a:moveTo>
                  <a:lnTo>
                    <a:pt x="319" y="79"/>
                  </a:lnTo>
                  <a:lnTo>
                    <a:pt x="319" y="84"/>
                  </a:lnTo>
                  <a:lnTo>
                    <a:pt x="319" y="84"/>
                  </a:lnTo>
                  <a:lnTo>
                    <a:pt x="321" y="84"/>
                  </a:lnTo>
                  <a:lnTo>
                    <a:pt x="321" y="84"/>
                  </a:lnTo>
                  <a:lnTo>
                    <a:pt x="321" y="78"/>
                  </a:lnTo>
                  <a:lnTo>
                    <a:pt x="321" y="78"/>
                  </a:lnTo>
                  <a:lnTo>
                    <a:pt x="319" y="79"/>
                  </a:lnTo>
                  <a:lnTo>
                    <a:pt x="319" y="79"/>
                  </a:lnTo>
                  <a:close/>
                  <a:moveTo>
                    <a:pt x="54" y="310"/>
                  </a:moveTo>
                  <a:lnTo>
                    <a:pt x="54" y="310"/>
                  </a:lnTo>
                  <a:lnTo>
                    <a:pt x="52" y="307"/>
                  </a:lnTo>
                  <a:lnTo>
                    <a:pt x="52" y="307"/>
                  </a:lnTo>
                  <a:lnTo>
                    <a:pt x="51" y="304"/>
                  </a:lnTo>
                  <a:lnTo>
                    <a:pt x="51" y="304"/>
                  </a:lnTo>
                  <a:lnTo>
                    <a:pt x="54" y="311"/>
                  </a:lnTo>
                  <a:lnTo>
                    <a:pt x="54" y="311"/>
                  </a:lnTo>
                  <a:lnTo>
                    <a:pt x="54" y="310"/>
                  </a:lnTo>
                  <a:lnTo>
                    <a:pt x="54" y="310"/>
                  </a:lnTo>
                  <a:close/>
                  <a:moveTo>
                    <a:pt x="207" y="231"/>
                  </a:moveTo>
                  <a:lnTo>
                    <a:pt x="207" y="231"/>
                  </a:lnTo>
                  <a:lnTo>
                    <a:pt x="209" y="233"/>
                  </a:lnTo>
                  <a:lnTo>
                    <a:pt x="209" y="233"/>
                  </a:lnTo>
                  <a:lnTo>
                    <a:pt x="210" y="231"/>
                  </a:lnTo>
                  <a:lnTo>
                    <a:pt x="210" y="229"/>
                  </a:lnTo>
                  <a:lnTo>
                    <a:pt x="210" y="229"/>
                  </a:lnTo>
                  <a:lnTo>
                    <a:pt x="207" y="231"/>
                  </a:lnTo>
                  <a:lnTo>
                    <a:pt x="207" y="231"/>
                  </a:lnTo>
                  <a:close/>
                  <a:moveTo>
                    <a:pt x="246" y="157"/>
                  </a:moveTo>
                  <a:lnTo>
                    <a:pt x="246" y="157"/>
                  </a:lnTo>
                  <a:lnTo>
                    <a:pt x="243" y="159"/>
                  </a:lnTo>
                  <a:lnTo>
                    <a:pt x="241" y="162"/>
                  </a:lnTo>
                  <a:lnTo>
                    <a:pt x="241" y="162"/>
                  </a:lnTo>
                  <a:lnTo>
                    <a:pt x="243" y="162"/>
                  </a:lnTo>
                  <a:lnTo>
                    <a:pt x="243" y="162"/>
                  </a:lnTo>
                  <a:lnTo>
                    <a:pt x="246" y="157"/>
                  </a:lnTo>
                  <a:lnTo>
                    <a:pt x="246" y="157"/>
                  </a:lnTo>
                  <a:close/>
                  <a:moveTo>
                    <a:pt x="298" y="13"/>
                  </a:move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302" y="10"/>
                  </a:lnTo>
                  <a:lnTo>
                    <a:pt x="302" y="10"/>
                  </a:lnTo>
                  <a:lnTo>
                    <a:pt x="302" y="8"/>
                  </a:lnTo>
                  <a:lnTo>
                    <a:pt x="302" y="8"/>
                  </a:lnTo>
                  <a:lnTo>
                    <a:pt x="298" y="13"/>
                  </a:lnTo>
                  <a:lnTo>
                    <a:pt x="298" y="13"/>
                  </a:lnTo>
                  <a:close/>
                  <a:moveTo>
                    <a:pt x="184" y="238"/>
                  </a:moveTo>
                  <a:lnTo>
                    <a:pt x="184" y="238"/>
                  </a:lnTo>
                  <a:lnTo>
                    <a:pt x="187" y="236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87" y="236"/>
                  </a:lnTo>
                  <a:lnTo>
                    <a:pt x="183" y="237"/>
                  </a:lnTo>
                  <a:lnTo>
                    <a:pt x="183" y="237"/>
                  </a:lnTo>
                  <a:lnTo>
                    <a:pt x="184" y="238"/>
                  </a:lnTo>
                  <a:lnTo>
                    <a:pt x="184" y="238"/>
                  </a:lnTo>
                  <a:close/>
                  <a:moveTo>
                    <a:pt x="258" y="123"/>
                  </a:moveTo>
                  <a:lnTo>
                    <a:pt x="258" y="123"/>
                  </a:lnTo>
                  <a:lnTo>
                    <a:pt x="260" y="123"/>
                  </a:lnTo>
                  <a:lnTo>
                    <a:pt x="260" y="122"/>
                  </a:lnTo>
                  <a:lnTo>
                    <a:pt x="260" y="122"/>
                  </a:lnTo>
                  <a:lnTo>
                    <a:pt x="261" y="121"/>
                  </a:lnTo>
                  <a:lnTo>
                    <a:pt x="261" y="121"/>
                  </a:lnTo>
                  <a:lnTo>
                    <a:pt x="260" y="121"/>
                  </a:lnTo>
                  <a:lnTo>
                    <a:pt x="258" y="123"/>
                  </a:lnTo>
                  <a:lnTo>
                    <a:pt x="258" y="123"/>
                  </a:lnTo>
                  <a:close/>
                  <a:moveTo>
                    <a:pt x="145" y="200"/>
                  </a:moveTo>
                  <a:lnTo>
                    <a:pt x="145" y="200"/>
                  </a:lnTo>
                  <a:lnTo>
                    <a:pt x="143" y="200"/>
                  </a:lnTo>
                  <a:lnTo>
                    <a:pt x="143" y="200"/>
                  </a:lnTo>
                  <a:lnTo>
                    <a:pt x="145" y="204"/>
                  </a:lnTo>
                  <a:lnTo>
                    <a:pt x="145" y="204"/>
                  </a:lnTo>
                  <a:lnTo>
                    <a:pt x="145" y="204"/>
                  </a:lnTo>
                  <a:lnTo>
                    <a:pt x="145" y="204"/>
                  </a:lnTo>
                  <a:lnTo>
                    <a:pt x="145" y="200"/>
                  </a:lnTo>
                  <a:lnTo>
                    <a:pt x="145" y="200"/>
                  </a:lnTo>
                  <a:close/>
                  <a:moveTo>
                    <a:pt x="278" y="78"/>
                  </a:moveTo>
                  <a:lnTo>
                    <a:pt x="278" y="78"/>
                  </a:lnTo>
                  <a:lnTo>
                    <a:pt x="275" y="79"/>
                  </a:lnTo>
                  <a:lnTo>
                    <a:pt x="275" y="79"/>
                  </a:lnTo>
                  <a:lnTo>
                    <a:pt x="278" y="81"/>
                  </a:lnTo>
                  <a:lnTo>
                    <a:pt x="278" y="81"/>
                  </a:lnTo>
                  <a:lnTo>
                    <a:pt x="278" y="78"/>
                  </a:lnTo>
                  <a:lnTo>
                    <a:pt x="278" y="78"/>
                  </a:lnTo>
                  <a:close/>
                  <a:moveTo>
                    <a:pt x="207" y="213"/>
                  </a:moveTo>
                  <a:lnTo>
                    <a:pt x="207" y="213"/>
                  </a:lnTo>
                  <a:lnTo>
                    <a:pt x="204" y="214"/>
                  </a:lnTo>
                  <a:lnTo>
                    <a:pt x="204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7" y="216"/>
                  </a:lnTo>
                  <a:lnTo>
                    <a:pt x="207" y="216"/>
                  </a:lnTo>
                  <a:lnTo>
                    <a:pt x="207" y="213"/>
                  </a:lnTo>
                  <a:lnTo>
                    <a:pt x="207" y="213"/>
                  </a:lnTo>
                  <a:close/>
                  <a:moveTo>
                    <a:pt x="105" y="213"/>
                  </a:moveTo>
                  <a:lnTo>
                    <a:pt x="105" y="213"/>
                  </a:lnTo>
                  <a:lnTo>
                    <a:pt x="109" y="210"/>
                  </a:lnTo>
                  <a:lnTo>
                    <a:pt x="109" y="210"/>
                  </a:lnTo>
                  <a:lnTo>
                    <a:pt x="109" y="209"/>
                  </a:lnTo>
                  <a:lnTo>
                    <a:pt x="109" y="209"/>
                  </a:lnTo>
                  <a:lnTo>
                    <a:pt x="109" y="209"/>
                  </a:lnTo>
                  <a:lnTo>
                    <a:pt x="109" y="209"/>
                  </a:lnTo>
                  <a:lnTo>
                    <a:pt x="105" y="211"/>
                  </a:lnTo>
                  <a:lnTo>
                    <a:pt x="105" y="211"/>
                  </a:lnTo>
                  <a:lnTo>
                    <a:pt x="105" y="213"/>
                  </a:lnTo>
                  <a:lnTo>
                    <a:pt x="105" y="213"/>
                  </a:lnTo>
                  <a:lnTo>
                    <a:pt x="105" y="213"/>
                  </a:lnTo>
                  <a:close/>
                  <a:moveTo>
                    <a:pt x="237" y="159"/>
                  </a:moveTo>
                  <a:lnTo>
                    <a:pt x="237" y="159"/>
                  </a:lnTo>
                  <a:lnTo>
                    <a:pt x="240" y="157"/>
                  </a:lnTo>
                  <a:lnTo>
                    <a:pt x="241" y="156"/>
                  </a:lnTo>
                  <a:lnTo>
                    <a:pt x="241" y="156"/>
                  </a:lnTo>
                  <a:lnTo>
                    <a:pt x="238" y="156"/>
                  </a:lnTo>
                  <a:lnTo>
                    <a:pt x="237" y="159"/>
                  </a:lnTo>
                  <a:lnTo>
                    <a:pt x="237" y="159"/>
                  </a:lnTo>
                  <a:close/>
                  <a:moveTo>
                    <a:pt x="254" y="132"/>
                  </a:moveTo>
                  <a:lnTo>
                    <a:pt x="254" y="132"/>
                  </a:lnTo>
                  <a:lnTo>
                    <a:pt x="257" y="132"/>
                  </a:lnTo>
                  <a:lnTo>
                    <a:pt x="257" y="129"/>
                  </a:lnTo>
                  <a:lnTo>
                    <a:pt x="257" y="129"/>
                  </a:lnTo>
                  <a:lnTo>
                    <a:pt x="256" y="130"/>
                  </a:lnTo>
                  <a:lnTo>
                    <a:pt x="254" y="132"/>
                  </a:lnTo>
                  <a:lnTo>
                    <a:pt x="254" y="132"/>
                  </a:lnTo>
                  <a:close/>
                  <a:moveTo>
                    <a:pt x="254" y="51"/>
                  </a:moveTo>
                  <a:lnTo>
                    <a:pt x="254" y="51"/>
                  </a:lnTo>
                  <a:lnTo>
                    <a:pt x="257" y="49"/>
                  </a:lnTo>
                  <a:lnTo>
                    <a:pt x="260" y="48"/>
                  </a:lnTo>
                  <a:lnTo>
                    <a:pt x="260" y="48"/>
                  </a:lnTo>
                  <a:lnTo>
                    <a:pt x="258" y="48"/>
                  </a:lnTo>
                  <a:lnTo>
                    <a:pt x="258" y="48"/>
                  </a:lnTo>
                  <a:lnTo>
                    <a:pt x="254" y="51"/>
                  </a:lnTo>
                  <a:lnTo>
                    <a:pt x="254" y="51"/>
                  </a:lnTo>
                  <a:close/>
                  <a:moveTo>
                    <a:pt x="219" y="79"/>
                  </a:moveTo>
                  <a:lnTo>
                    <a:pt x="219" y="79"/>
                  </a:lnTo>
                  <a:lnTo>
                    <a:pt x="227" y="82"/>
                  </a:lnTo>
                  <a:lnTo>
                    <a:pt x="227" y="82"/>
                  </a:lnTo>
                  <a:lnTo>
                    <a:pt x="219" y="79"/>
                  </a:lnTo>
                  <a:lnTo>
                    <a:pt x="219" y="79"/>
                  </a:lnTo>
                  <a:close/>
                  <a:moveTo>
                    <a:pt x="265" y="54"/>
                  </a:moveTo>
                  <a:lnTo>
                    <a:pt x="265" y="54"/>
                  </a:lnTo>
                  <a:lnTo>
                    <a:pt x="267" y="52"/>
                  </a:lnTo>
                  <a:lnTo>
                    <a:pt x="267" y="52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65" y="54"/>
                  </a:lnTo>
                  <a:lnTo>
                    <a:pt x="265" y="54"/>
                  </a:lnTo>
                  <a:close/>
                  <a:moveTo>
                    <a:pt x="68" y="246"/>
                  </a:moveTo>
                  <a:lnTo>
                    <a:pt x="68" y="246"/>
                  </a:lnTo>
                  <a:lnTo>
                    <a:pt x="71" y="240"/>
                  </a:lnTo>
                  <a:lnTo>
                    <a:pt x="71" y="240"/>
                  </a:lnTo>
                  <a:lnTo>
                    <a:pt x="71" y="238"/>
                  </a:lnTo>
                  <a:lnTo>
                    <a:pt x="71" y="238"/>
                  </a:lnTo>
                  <a:lnTo>
                    <a:pt x="69" y="243"/>
                  </a:lnTo>
                  <a:lnTo>
                    <a:pt x="68" y="246"/>
                  </a:lnTo>
                  <a:lnTo>
                    <a:pt x="68" y="246"/>
                  </a:lnTo>
                  <a:close/>
                  <a:moveTo>
                    <a:pt x="122" y="234"/>
                  </a:moveTo>
                  <a:lnTo>
                    <a:pt x="122" y="234"/>
                  </a:lnTo>
                  <a:lnTo>
                    <a:pt x="122" y="236"/>
                  </a:lnTo>
                  <a:lnTo>
                    <a:pt x="121" y="238"/>
                  </a:lnTo>
                  <a:lnTo>
                    <a:pt x="121" y="238"/>
                  </a:lnTo>
                  <a:lnTo>
                    <a:pt x="122" y="236"/>
                  </a:lnTo>
                  <a:lnTo>
                    <a:pt x="122" y="234"/>
                  </a:lnTo>
                  <a:lnTo>
                    <a:pt x="122" y="234"/>
                  </a:lnTo>
                  <a:close/>
                  <a:moveTo>
                    <a:pt x="142" y="183"/>
                  </a:moveTo>
                  <a:lnTo>
                    <a:pt x="142" y="183"/>
                  </a:lnTo>
                  <a:lnTo>
                    <a:pt x="140" y="179"/>
                  </a:lnTo>
                  <a:lnTo>
                    <a:pt x="139" y="176"/>
                  </a:lnTo>
                  <a:lnTo>
                    <a:pt x="139" y="176"/>
                  </a:lnTo>
                  <a:lnTo>
                    <a:pt x="140" y="179"/>
                  </a:lnTo>
                  <a:lnTo>
                    <a:pt x="142" y="183"/>
                  </a:lnTo>
                  <a:lnTo>
                    <a:pt x="142" y="183"/>
                  </a:lnTo>
                  <a:close/>
                  <a:moveTo>
                    <a:pt x="217" y="216"/>
                  </a:moveTo>
                  <a:lnTo>
                    <a:pt x="217" y="216"/>
                  </a:lnTo>
                  <a:lnTo>
                    <a:pt x="214" y="219"/>
                  </a:lnTo>
                  <a:lnTo>
                    <a:pt x="214" y="219"/>
                  </a:lnTo>
                  <a:lnTo>
                    <a:pt x="214" y="220"/>
                  </a:lnTo>
                  <a:lnTo>
                    <a:pt x="214" y="220"/>
                  </a:lnTo>
                  <a:lnTo>
                    <a:pt x="214" y="220"/>
                  </a:lnTo>
                  <a:lnTo>
                    <a:pt x="216" y="219"/>
                  </a:lnTo>
                  <a:lnTo>
                    <a:pt x="217" y="216"/>
                  </a:lnTo>
                  <a:lnTo>
                    <a:pt x="217" y="216"/>
                  </a:lnTo>
                  <a:close/>
                  <a:moveTo>
                    <a:pt x="267" y="74"/>
                  </a:moveTo>
                  <a:lnTo>
                    <a:pt x="267" y="74"/>
                  </a:lnTo>
                  <a:lnTo>
                    <a:pt x="268" y="75"/>
                  </a:lnTo>
                  <a:lnTo>
                    <a:pt x="268" y="75"/>
                  </a:lnTo>
                  <a:lnTo>
                    <a:pt x="270" y="76"/>
                  </a:lnTo>
                  <a:lnTo>
                    <a:pt x="270" y="76"/>
                  </a:lnTo>
                  <a:lnTo>
                    <a:pt x="271" y="76"/>
                  </a:lnTo>
                  <a:lnTo>
                    <a:pt x="271" y="76"/>
                  </a:lnTo>
                  <a:lnTo>
                    <a:pt x="268" y="72"/>
                  </a:lnTo>
                  <a:lnTo>
                    <a:pt x="268" y="72"/>
                  </a:lnTo>
                  <a:lnTo>
                    <a:pt x="267" y="74"/>
                  </a:lnTo>
                  <a:lnTo>
                    <a:pt x="267" y="74"/>
                  </a:lnTo>
                  <a:close/>
                  <a:moveTo>
                    <a:pt x="281" y="98"/>
                  </a:moveTo>
                  <a:lnTo>
                    <a:pt x="281" y="98"/>
                  </a:lnTo>
                  <a:lnTo>
                    <a:pt x="278" y="99"/>
                  </a:lnTo>
                  <a:lnTo>
                    <a:pt x="278" y="99"/>
                  </a:lnTo>
                  <a:lnTo>
                    <a:pt x="277" y="101"/>
                  </a:lnTo>
                  <a:lnTo>
                    <a:pt x="277" y="101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1" y="99"/>
                  </a:lnTo>
                  <a:lnTo>
                    <a:pt x="281" y="98"/>
                  </a:lnTo>
                  <a:lnTo>
                    <a:pt x="281" y="98"/>
                  </a:lnTo>
                  <a:close/>
                  <a:moveTo>
                    <a:pt x="224" y="206"/>
                  </a:moveTo>
                  <a:lnTo>
                    <a:pt x="224" y="206"/>
                  </a:lnTo>
                  <a:lnTo>
                    <a:pt x="224" y="206"/>
                  </a:lnTo>
                  <a:lnTo>
                    <a:pt x="224" y="206"/>
                  </a:lnTo>
                  <a:lnTo>
                    <a:pt x="220" y="210"/>
                  </a:lnTo>
                  <a:lnTo>
                    <a:pt x="220" y="210"/>
                  </a:lnTo>
                  <a:lnTo>
                    <a:pt x="221" y="210"/>
                  </a:lnTo>
                  <a:lnTo>
                    <a:pt x="221" y="210"/>
                  </a:lnTo>
                  <a:lnTo>
                    <a:pt x="224" y="206"/>
                  </a:lnTo>
                  <a:lnTo>
                    <a:pt x="224" y="206"/>
                  </a:lnTo>
                  <a:close/>
                  <a:moveTo>
                    <a:pt x="312" y="68"/>
                  </a:moveTo>
                  <a:lnTo>
                    <a:pt x="312" y="68"/>
                  </a:lnTo>
                  <a:lnTo>
                    <a:pt x="312" y="67"/>
                  </a:lnTo>
                  <a:lnTo>
                    <a:pt x="312" y="67"/>
                  </a:lnTo>
                  <a:lnTo>
                    <a:pt x="312" y="65"/>
                  </a:lnTo>
                  <a:lnTo>
                    <a:pt x="312" y="65"/>
                  </a:lnTo>
                  <a:lnTo>
                    <a:pt x="311" y="68"/>
                  </a:lnTo>
                  <a:lnTo>
                    <a:pt x="311" y="68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180" y="251"/>
                  </a:moveTo>
                  <a:lnTo>
                    <a:pt x="180" y="251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4" y="248"/>
                  </a:lnTo>
                  <a:lnTo>
                    <a:pt x="184" y="248"/>
                  </a:lnTo>
                  <a:lnTo>
                    <a:pt x="180" y="251"/>
                  </a:lnTo>
                  <a:lnTo>
                    <a:pt x="180" y="251"/>
                  </a:lnTo>
                  <a:close/>
                  <a:moveTo>
                    <a:pt x="268" y="41"/>
                  </a:moveTo>
                  <a:lnTo>
                    <a:pt x="268" y="41"/>
                  </a:lnTo>
                  <a:lnTo>
                    <a:pt x="265" y="42"/>
                  </a:lnTo>
                  <a:lnTo>
                    <a:pt x="264" y="44"/>
                  </a:lnTo>
                  <a:lnTo>
                    <a:pt x="264" y="44"/>
                  </a:lnTo>
                  <a:lnTo>
                    <a:pt x="267" y="42"/>
                  </a:lnTo>
                  <a:lnTo>
                    <a:pt x="268" y="41"/>
                  </a:lnTo>
                  <a:lnTo>
                    <a:pt x="268" y="41"/>
                  </a:lnTo>
                  <a:close/>
                  <a:moveTo>
                    <a:pt x="304" y="92"/>
                  </a:moveTo>
                  <a:lnTo>
                    <a:pt x="304" y="92"/>
                  </a:lnTo>
                  <a:lnTo>
                    <a:pt x="300" y="91"/>
                  </a:lnTo>
                  <a:lnTo>
                    <a:pt x="300" y="91"/>
                  </a:lnTo>
                  <a:lnTo>
                    <a:pt x="300" y="91"/>
                  </a:lnTo>
                  <a:lnTo>
                    <a:pt x="300" y="91"/>
                  </a:lnTo>
                  <a:lnTo>
                    <a:pt x="304" y="92"/>
                  </a:lnTo>
                  <a:lnTo>
                    <a:pt x="304" y="92"/>
                  </a:lnTo>
                  <a:lnTo>
                    <a:pt x="304" y="92"/>
                  </a:lnTo>
                  <a:lnTo>
                    <a:pt x="304" y="92"/>
                  </a:lnTo>
                  <a:close/>
                  <a:moveTo>
                    <a:pt x="324" y="98"/>
                  </a:moveTo>
                  <a:lnTo>
                    <a:pt x="324" y="98"/>
                  </a:lnTo>
                  <a:lnTo>
                    <a:pt x="322" y="96"/>
                  </a:lnTo>
                  <a:lnTo>
                    <a:pt x="322" y="96"/>
                  </a:lnTo>
                  <a:lnTo>
                    <a:pt x="318" y="95"/>
                  </a:lnTo>
                  <a:lnTo>
                    <a:pt x="318" y="95"/>
                  </a:lnTo>
                  <a:lnTo>
                    <a:pt x="317" y="95"/>
                  </a:lnTo>
                  <a:lnTo>
                    <a:pt x="317" y="95"/>
                  </a:lnTo>
                  <a:lnTo>
                    <a:pt x="317" y="95"/>
                  </a:lnTo>
                  <a:lnTo>
                    <a:pt x="317" y="95"/>
                  </a:lnTo>
                  <a:lnTo>
                    <a:pt x="324" y="98"/>
                  </a:lnTo>
                  <a:lnTo>
                    <a:pt x="324" y="98"/>
                  </a:lnTo>
                  <a:close/>
                  <a:moveTo>
                    <a:pt x="302" y="112"/>
                  </a:moveTo>
                  <a:lnTo>
                    <a:pt x="302" y="112"/>
                  </a:lnTo>
                  <a:lnTo>
                    <a:pt x="298" y="111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76" y="227"/>
                  </a:moveTo>
                  <a:lnTo>
                    <a:pt x="76" y="227"/>
                  </a:lnTo>
                  <a:lnTo>
                    <a:pt x="75" y="227"/>
                  </a:lnTo>
                  <a:lnTo>
                    <a:pt x="75" y="227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5" y="230"/>
                  </a:lnTo>
                  <a:lnTo>
                    <a:pt x="76" y="229"/>
                  </a:lnTo>
                  <a:lnTo>
                    <a:pt x="76" y="229"/>
                  </a:lnTo>
                  <a:lnTo>
                    <a:pt x="76" y="227"/>
                  </a:lnTo>
                  <a:lnTo>
                    <a:pt x="76" y="227"/>
                  </a:lnTo>
                  <a:close/>
                  <a:moveTo>
                    <a:pt x="128" y="210"/>
                  </a:moveTo>
                  <a:lnTo>
                    <a:pt x="128" y="210"/>
                  </a:lnTo>
                  <a:lnTo>
                    <a:pt x="128" y="206"/>
                  </a:lnTo>
                  <a:lnTo>
                    <a:pt x="128" y="206"/>
                  </a:lnTo>
                  <a:lnTo>
                    <a:pt x="126" y="207"/>
                  </a:lnTo>
                  <a:lnTo>
                    <a:pt x="126" y="207"/>
                  </a:lnTo>
                  <a:lnTo>
                    <a:pt x="126" y="209"/>
                  </a:lnTo>
                  <a:lnTo>
                    <a:pt x="126" y="209"/>
                  </a:lnTo>
                  <a:lnTo>
                    <a:pt x="128" y="210"/>
                  </a:lnTo>
                  <a:lnTo>
                    <a:pt x="128" y="210"/>
                  </a:lnTo>
                  <a:close/>
                  <a:moveTo>
                    <a:pt x="27" y="359"/>
                  </a:moveTo>
                  <a:lnTo>
                    <a:pt x="27" y="359"/>
                  </a:lnTo>
                  <a:lnTo>
                    <a:pt x="18" y="356"/>
                  </a:lnTo>
                  <a:lnTo>
                    <a:pt x="18" y="356"/>
                  </a:lnTo>
                  <a:lnTo>
                    <a:pt x="22" y="358"/>
                  </a:lnTo>
                  <a:lnTo>
                    <a:pt x="27" y="359"/>
                  </a:lnTo>
                  <a:lnTo>
                    <a:pt x="27" y="359"/>
                  </a:lnTo>
                  <a:close/>
                  <a:moveTo>
                    <a:pt x="209" y="209"/>
                  </a:moveTo>
                  <a:lnTo>
                    <a:pt x="209" y="209"/>
                  </a:lnTo>
                  <a:lnTo>
                    <a:pt x="206" y="210"/>
                  </a:lnTo>
                  <a:lnTo>
                    <a:pt x="204" y="211"/>
                  </a:lnTo>
                  <a:lnTo>
                    <a:pt x="204" y="211"/>
                  </a:lnTo>
                  <a:lnTo>
                    <a:pt x="207" y="210"/>
                  </a:lnTo>
                  <a:lnTo>
                    <a:pt x="209" y="209"/>
                  </a:lnTo>
                  <a:lnTo>
                    <a:pt x="209" y="209"/>
                  </a:lnTo>
                  <a:close/>
                  <a:moveTo>
                    <a:pt x="103" y="214"/>
                  </a:moveTo>
                  <a:lnTo>
                    <a:pt x="103" y="214"/>
                  </a:lnTo>
                  <a:lnTo>
                    <a:pt x="102" y="216"/>
                  </a:lnTo>
                  <a:lnTo>
                    <a:pt x="102" y="216"/>
                  </a:lnTo>
                  <a:lnTo>
                    <a:pt x="102" y="217"/>
                  </a:lnTo>
                  <a:lnTo>
                    <a:pt x="102" y="217"/>
                  </a:lnTo>
                  <a:lnTo>
                    <a:pt x="103" y="216"/>
                  </a:lnTo>
                  <a:lnTo>
                    <a:pt x="103" y="216"/>
                  </a:lnTo>
                  <a:lnTo>
                    <a:pt x="103" y="216"/>
                  </a:lnTo>
                  <a:lnTo>
                    <a:pt x="103" y="214"/>
                  </a:lnTo>
                  <a:lnTo>
                    <a:pt x="103" y="214"/>
                  </a:lnTo>
                  <a:close/>
                  <a:moveTo>
                    <a:pt x="314" y="76"/>
                  </a:moveTo>
                  <a:lnTo>
                    <a:pt x="314" y="76"/>
                  </a:lnTo>
                  <a:lnTo>
                    <a:pt x="315" y="75"/>
                  </a:lnTo>
                  <a:lnTo>
                    <a:pt x="314" y="74"/>
                  </a:lnTo>
                  <a:lnTo>
                    <a:pt x="314" y="74"/>
                  </a:lnTo>
                  <a:lnTo>
                    <a:pt x="314" y="75"/>
                  </a:lnTo>
                  <a:lnTo>
                    <a:pt x="314" y="76"/>
                  </a:lnTo>
                  <a:lnTo>
                    <a:pt x="314" y="76"/>
                  </a:lnTo>
                  <a:close/>
                  <a:moveTo>
                    <a:pt x="86" y="346"/>
                  </a:moveTo>
                  <a:lnTo>
                    <a:pt x="86" y="346"/>
                  </a:lnTo>
                  <a:lnTo>
                    <a:pt x="89" y="346"/>
                  </a:lnTo>
                  <a:lnTo>
                    <a:pt x="89" y="346"/>
                  </a:lnTo>
                  <a:lnTo>
                    <a:pt x="91" y="344"/>
                  </a:lnTo>
                  <a:lnTo>
                    <a:pt x="91" y="344"/>
                  </a:lnTo>
                  <a:lnTo>
                    <a:pt x="86" y="346"/>
                  </a:lnTo>
                  <a:lnTo>
                    <a:pt x="86" y="346"/>
                  </a:lnTo>
                  <a:close/>
                  <a:moveTo>
                    <a:pt x="102" y="248"/>
                  </a:moveTo>
                  <a:lnTo>
                    <a:pt x="102" y="248"/>
                  </a:lnTo>
                  <a:lnTo>
                    <a:pt x="102" y="24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close/>
                  <a:moveTo>
                    <a:pt x="102" y="230"/>
                  </a:moveTo>
                  <a:lnTo>
                    <a:pt x="102" y="230"/>
                  </a:lnTo>
                  <a:lnTo>
                    <a:pt x="101" y="231"/>
                  </a:lnTo>
                  <a:lnTo>
                    <a:pt x="101" y="233"/>
                  </a:lnTo>
                  <a:lnTo>
                    <a:pt x="101" y="233"/>
                  </a:lnTo>
                  <a:lnTo>
                    <a:pt x="102" y="231"/>
                  </a:lnTo>
                  <a:lnTo>
                    <a:pt x="102" y="230"/>
                  </a:lnTo>
                  <a:lnTo>
                    <a:pt x="102" y="230"/>
                  </a:lnTo>
                  <a:close/>
                  <a:moveTo>
                    <a:pt x="298" y="82"/>
                  </a:moveTo>
                  <a:lnTo>
                    <a:pt x="298" y="82"/>
                  </a:lnTo>
                  <a:lnTo>
                    <a:pt x="295" y="84"/>
                  </a:lnTo>
                  <a:lnTo>
                    <a:pt x="295" y="84"/>
                  </a:lnTo>
                  <a:lnTo>
                    <a:pt x="292" y="84"/>
                  </a:lnTo>
                  <a:lnTo>
                    <a:pt x="292" y="84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7" y="84"/>
                  </a:lnTo>
                  <a:lnTo>
                    <a:pt x="297" y="84"/>
                  </a:lnTo>
                  <a:lnTo>
                    <a:pt x="297" y="84"/>
                  </a:lnTo>
                  <a:lnTo>
                    <a:pt x="298" y="82"/>
                  </a:lnTo>
                  <a:lnTo>
                    <a:pt x="298" y="82"/>
                  </a:lnTo>
                  <a:close/>
                  <a:moveTo>
                    <a:pt x="65" y="302"/>
                  </a:moveTo>
                  <a:lnTo>
                    <a:pt x="65" y="302"/>
                  </a:lnTo>
                  <a:lnTo>
                    <a:pt x="65" y="301"/>
                  </a:lnTo>
                  <a:lnTo>
                    <a:pt x="64" y="300"/>
                  </a:lnTo>
                  <a:lnTo>
                    <a:pt x="64" y="300"/>
                  </a:lnTo>
                  <a:lnTo>
                    <a:pt x="64" y="302"/>
                  </a:lnTo>
                  <a:lnTo>
                    <a:pt x="64" y="302"/>
                  </a:lnTo>
                  <a:lnTo>
                    <a:pt x="65" y="302"/>
                  </a:lnTo>
                  <a:lnTo>
                    <a:pt x="65" y="302"/>
                  </a:lnTo>
                  <a:close/>
                  <a:moveTo>
                    <a:pt x="224" y="184"/>
                  </a:moveTo>
                  <a:lnTo>
                    <a:pt x="224" y="184"/>
                  </a:lnTo>
                  <a:lnTo>
                    <a:pt x="227" y="183"/>
                  </a:lnTo>
                  <a:lnTo>
                    <a:pt x="227" y="182"/>
                  </a:lnTo>
                  <a:lnTo>
                    <a:pt x="227" y="182"/>
                  </a:lnTo>
                  <a:lnTo>
                    <a:pt x="226" y="183"/>
                  </a:lnTo>
                  <a:lnTo>
                    <a:pt x="224" y="184"/>
                  </a:lnTo>
                  <a:lnTo>
                    <a:pt x="224" y="184"/>
                  </a:lnTo>
                  <a:close/>
                  <a:moveTo>
                    <a:pt x="47" y="327"/>
                  </a:moveTo>
                  <a:lnTo>
                    <a:pt x="47" y="327"/>
                  </a:lnTo>
                  <a:lnTo>
                    <a:pt x="48" y="329"/>
                  </a:lnTo>
                  <a:lnTo>
                    <a:pt x="48" y="331"/>
                  </a:lnTo>
                  <a:lnTo>
                    <a:pt x="48" y="331"/>
                  </a:lnTo>
                  <a:lnTo>
                    <a:pt x="48" y="328"/>
                  </a:lnTo>
                  <a:lnTo>
                    <a:pt x="47" y="327"/>
                  </a:lnTo>
                  <a:lnTo>
                    <a:pt x="47" y="327"/>
                  </a:lnTo>
                  <a:close/>
                  <a:moveTo>
                    <a:pt x="314" y="84"/>
                  </a:moveTo>
                  <a:lnTo>
                    <a:pt x="314" y="84"/>
                  </a:lnTo>
                  <a:lnTo>
                    <a:pt x="311" y="85"/>
                  </a:lnTo>
                  <a:lnTo>
                    <a:pt x="311" y="85"/>
                  </a:lnTo>
                  <a:lnTo>
                    <a:pt x="312" y="85"/>
                  </a:lnTo>
                  <a:lnTo>
                    <a:pt x="314" y="85"/>
                  </a:lnTo>
                  <a:lnTo>
                    <a:pt x="314" y="85"/>
                  </a:lnTo>
                  <a:lnTo>
                    <a:pt x="314" y="84"/>
                  </a:lnTo>
                  <a:lnTo>
                    <a:pt x="314" y="84"/>
                  </a:lnTo>
                  <a:close/>
                  <a:moveTo>
                    <a:pt x="76" y="334"/>
                  </a:moveTo>
                  <a:lnTo>
                    <a:pt x="76" y="334"/>
                  </a:lnTo>
                  <a:lnTo>
                    <a:pt x="76" y="332"/>
                  </a:lnTo>
                  <a:lnTo>
                    <a:pt x="76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4" y="332"/>
                  </a:lnTo>
                  <a:lnTo>
                    <a:pt x="74" y="332"/>
                  </a:lnTo>
                  <a:lnTo>
                    <a:pt x="74" y="332"/>
                  </a:lnTo>
                  <a:lnTo>
                    <a:pt x="74" y="332"/>
                  </a:lnTo>
                  <a:lnTo>
                    <a:pt x="76" y="334"/>
                  </a:lnTo>
                  <a:lnTo>
                    <a:pt x="76" y="334"/>
                  </a:lnTo>
                  <a:close/>
                  <a:moveTo>
                    <a:pt x="219" y="194"/>
                  </a:moveTo>
                  <a:lnTo>
                    <a:pt x="219" y="194"/>
                  </a:lnTo>
                  <a:lnTo>
                    <a:pt x="220" y="194"/>
                  </a:lnTo>
                  <a:lnTo>
                    <a:pt x="221" y="192"/>
                  </a:lnTo>
                  <a:lnTo>
                    <a:pt x="221" y="192"/>
                  </a:lnTo>
                  <a:lnTo>
                    <a:pt x="220" y="193"/>
                  </a:lnTo>
                  <a:lnTo>
                    <a:pt x="219" y="194"/>
                  </a:lnTo>
                  <a:lnTo>
                    <a:pt x="219" y="194"/>
                  </a:lnTo>
                  <a:close/>
                  <a:moveTo>
                    <a:pt x="81" y="283"/>
                  </a:moveTo>
                  <a:lnTo>
                    <a:pt x="81" y="283"/>
                  </a:lnTo>
                  <a:lnTo>
                    <a:pt x="82" y="287"/>
                  </a:lnTo>
                  <a:lnTo>
                    <a:pt x="82" y="287"/>
                  </a:lnTo>
                  <a:lnTo>
                    <a:pt x="84" y="285"/>
                  </a:lnTo>
                  <a:lnTo>
                    <a:pt x="82" y="285"/>
                  </a:lnTo>
                  <a:lnTo>
                    <a:pt x="82" y="285"/>
                  </a:lnTo>
                  <a:lnTo>
                    <a:pt x="81" y="283"/>
                  </a:lnTo>
                  <a:lnTo>
                    <a:pt x="81" y="283"/>
                  </a:lnTo>
                  <a:close/>
                  <a:moveTo>
                    <a:pt x="177" y="251"/>
                  </a:moveTo>
                  <a:lnTo>
                    <a:pt x="177" y="251"/>
                  </a:lnTo>
                  <a:lnTo>
                    <a:pt x="173" y="251"/>
                  </a:lnTo>
                  <a:lnTo>
                    <a:pt x="173" y="251"/>
                  </a:lnTo>
                  <a:lnTo>
                    <a:pt x="175" y="253"/>
                  </a:lnTo>
                  <a:lnTo>
                    <a:pt x="176" y="251"/>
                  </a:lnTo>
                  <a:lnTo>
                    <a:pt x="176" y="251"/>
                  </a:lnTo>
                  <a:lnTo>
                    <a:pt x="177" y="251"/>
                  </a:lnTo>
                  <a:lnTo>
                    <a:pt x="177" y="251"/>
                  </a:lnTo>
                  <a:close/>
                  <a:moveTo>
                    <a:pt x="115" y="213"/>
                  </a:moveTo>
                  <a:lnTo>
                    <a:pt x="115" y="213"/>
                  </a:lnTo>
                  <a:lnTo>
                    <a:pt x="113" y="214"/>
                  </a:lnTo>
                  <a:lnTo>
                    <a:pt x="113" y="216"/>
                  </a:lnTo>
                  <a:lnTo>
                    <a:pt x="113" y="216"/>
                  </a:lnTo>
                  <a:lnTo>
                    <a:pt x="115" y="214"/>
                  </a:lnTo>
                  <a:lnTo>
                    <a:pt x="115" y="213"/>
                  </a:lnTo>
                  <a:lnTo>
                    <a:pt x="115" y="213"/>
                  </a:lnTo>
                  <a:close/>
                  <a:moveTo>
                    <a:pt x="37" y="321"/>
                  </a:moveTo>
                  <a:lnTo>
                    <a:pt x="37" y="321"/>
                  </a:lnTo>
                  <a:lnTo>
                    <a:pt x="37" y="322"/>
                  </a:lnTo>
                  <a:lnTo>
                    <a:pt x="38" y="324"/>
                  </a:lnTo>
                  <a:lnTo>
                    <a:pt x="38" y="324"/>
                  </a:lnTo>
                  <a:lnTo>
                    <a:pt x="38" y="322"/>
                  </a:lnTo>
                  <a:lnTo>
                    <a:pt x="37" y="321"/>
                  </a:lnTo>
                  <a:lnTo>
                    <a:pt x="37" y="321"/>
                  </a:lnTo>
                  <a:close/>
                  <a:moveTo>
                    <a:pt x="85" y="226"/>
                  </a:moveTo>
                  <a:lnTo>
                    <a:pt x="85" y="226"/>
                  </a:lnTo>
                  <a:lnTo>
                    <a:pt x="85" y="227"/>
                  </a:lnTo>
                  <a:lnTo>
                    <a:pt x="85" y="229"/>
                  </a:lnTo>
                  <a:lnTo>
                    <a:pt x="85" y="229"/>
                  </a:lnTo>
                  <a:lnTo>
                    <a:pt x="86" y="227"/>
                  </a:lnTo>
                  <a:lnTo>
                    <a:pt x="85" y="226"/>
                  </a:lnTo>
                  <a:lnTo>
                    <a:pt x="85" y="226"/>
                  </a:lnTo>
                  <a:close/>
                  <a:moveTo>
                    <a:pt x="285" y="31"/>
                  </a:moveTo>
                  <a:lnTo>
                    <a:pt x="285" y="31"/>
                  </a:lnTo>
                  <a:lnTo>
                    <a:pt x="291" y="30"/>
                  </a:lnTo>
                  <a:lnTo>
                    <a:pt x="291" y="30"/>
                  </a:lnTo>
                  <a:lnTo>
                    <a:pt x="290" y="28"/>
                  </a:lnTo>
                  <a:lnTo>
                    <a:pt x="290" y="28"/>
                  </a:lnTo>
                  <a:lnTo>
                    <a:pt x="288" y="30"/>
                  </a:lnTo>
                  <a:lnTo>
                    <a:pt x="285" y="31"/>
                  </a:lnTo>
                  <a:lnTo>
                    <a:pt x="285" y="31"/>
                  </a:lnTo>
                  <a:close/>
                  <a:moveTo>
                    <a:pt x="300" y="76"/>
                  </a:moveTo>
                  <a:lnTo>
                    <a:pt x="300" y="76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9"/>
                  </a:lnTo>
                  <a:lnTo>
                    <a:pt x="300" y="79"/>
                  </a:lnTo>
                  <a:lnTo>
                    <a:pt x="300" y="78"/>
                  </a:lnTo>
                  <a:lnTo>
                    <a:pt x="300" y="76"/>
                  </a:lnTo>
                  <a:lnTo>
                    <a:pt x="300" y="76"/>
                  </a:lnTo>
                  <a:close/>
                  <a:moveTo>
                    <a:pt x="79" y="298"/>
                  </a:moveTo>
                  <a:lnTo>
                    <a:pt x="79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79" y="295"/>
                  </a:lnTo>
                  <a:lnTo>
                    <a:pt x="79" y="295"/>
                  </a:lnTo>
                  <a:lnTo>
                    <a:pt x="79" y="297"/>
                  </a:lnTo>
                  <a:lnTo>
                    <a:pt x="79" y="298"/>
                  </a:lnTo>
                  <a:lnTo>
                    <a:pt x="79" y="298"/>
                  </a:lnTo>
                  <a:close/>
                  <a:moveTo>
                    <a:pt x="101" y="284"/>
                  </a:moveTo>
                  <a:lnTo>
                    <a:pt x="101" y="284"/>
                  </a:lnTo>
                  <a:lnTo>
                    <a:pt x="101" y="285"/>
                  </a:lnTo>
                  <a:lnTo>
                    <a:pt x="101" y="285"/>
                  </a:lnTo>
                  <a:lnTo>
                    <a:pt x="102" y="285"/>
                  </a:lnTo>
                  <a:lnTo>
                    <a:pt x="102" y="285"/>
                  </a:lnTo>
                  <a:lnTo>
                    <a:pt x="102" y="284"/>
                  </a:lnTo>
                  <a:lnTo>
                    <a:pt x="102" y="284"/>
                  </a:lnTo>
                  <a:lnTo>
                    <a:pt x="102" y="284"/>
                  </a:lnTo>
                  <a:lnTo>
                    <a:pt x="102" y="284"/>
                  </a:lnTo>
                  <a:lnTo>
                    <a:pt x="101" y="284"/>
                  </a:lnTo>
                  <a:lnTo>
                    <a:pt x="101" y="284"/>
                  </a:lnTo>
                  <a:close/>
                  <a:moveTo>
                    <a:pt x="192" y="246"/>
                  </a:moveTo>
                  <a:lnTo>
                    <a:pt x="192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90" y="248"/>
                  </a:lnTo>
                  <a:lnTo>
                    <a:pt x="192" y="247"/>
                  </a:lnTo>
                  <a:lnTo>
                    <a:pt x="192" y="246"/>
                  </a:lnTo>
                  <a:lnTo>
                    <a:pt x="192" y="246"/>
                  </a:lnTo>
                  <a:close/>
                  <a:moveTo>
                    <a:pt x="68" y="338"/>
                  </a:moveTo>
                  <a:lnTo>
                    <a:pt x="68" y="338"/>
                  </a:lnTo>
                  <a:lnTo>
                    <a:pt x="71" y="339"/>
                  </a:lnTo>
                  <a:lnTo>
                    <a:pt x="72" y="339"/>
                  </a:lnTo>
                  <a:lnTo>
                    <a:pt x="72" y="339"/>
                  </a:lnTo>
                  <a:lnTo>
                    <a:pt x="71" y="338"/>
                  </a:lnTo>
                  <a:lnTo>
                    <a:pt x="68" y="338"/>
                  </a:lnTo>
                  <a:lnTo>
                    <a:pt x="68" y="338"/>
                  </a:lnTo>
                  <a:close/>
                  <a:moveTo>
                    <a:pt x="112" y="209"/>
                  </a:moveTo>
                  <a:lnTo>
                    <a:pt x="112" y="209"/>
                  </a:lnTo>
                  <a:lnTo>
                    <a:pt x="112" y="210"/>
                  </a:lnTo>
                  <a:lnTo>
                    <a:pt x="112" y="211"/>
                  </a:lnTo>
                  <a:lnTo>
                    <a:pt x="112" y="211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09"/>
                  </a:lnTo>
                  <a:lnTo>
                    <a:pt x="113" y="209"/>
                  </a:lnTo>
                  <a:lnTo>
                    <a:pt x="112" y="209"/>
                  </a:lnTo>
                  <a:lnTo>
                    <a:pt x="112" y="209"/>
                  </a:lnTo>
                  <a:close/>
                  <a:moveTo>
                    <a:pt x="132" y="177"/>
                  </a:moveTo>
                  <a:lnTo>
                    <a:pt x="132" y="177"/>
                  </a:lnTo>
                  <a:lnTo>
                    <a:pt x="133" y="176"/>
                  </a:lnTo>
                  <a:lnTo>
                    <a:pt x="133" y="175"/>
                  </a:lnTo>
                  <a:lnTo>
                    <a:pt x="133" y="175"/>
                  </a:lnTo>
                  <a:lnTo>
                    <a:pt x="132" y="177"/>
                  </a:lnTo>
                  <a:lnTo>
                    <a:pt x="132" y="177"/>
                  </a:lnTo>
                  <a:close/>
                  <a:moveTo>
                    <a:pt x="180" y="237"/>
                  </a:moveTo>
                  <a:lnTo>
                    <a:pt x="180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7" y="237"/>
                  </a:lnTo>
                  <a:lnTo>
                    <a:pt x="177" y="237"/>
                  </a:lnTo>
                  <a:lnTo>
                    <a:pt x="179" y="238"/>
                  </a:lnTo>
                  <a:lnTo>
                    <a:pt x="180" y="238"/>
                  </a:lnTo>
                  <a:lnTo>
                    <a:pt x="180" y="238"/>
                  </a:lnTo>
                  <a:lnTo>
                    <a:pt x="180" y="237"/>
                  </a:lnTo>
                  <a:lnTo>
                    <a:pt x="180" y="237"/>
                  </a:lnTo>
                  <a:close/>
                  <a:moveTo>
                    <a:pt x="133" y="216"/>
                  </a:moveTo>
                  <a:lnTo>
                    <a:pt x="133" y="216"/>
                  </a:lnTo>
                  <a:lnTo>
                    <a:pt x="133" y="217"/>
                  </a:lnTo>
                  <a:lnTo>
                    <a:pt x="133" y="220"/>
                  </a:lnTo>
                  <a:lnTo>
                    <a:pt x="133" y="220"/>
                  </a:lnTo>
                  <a:lnTo>
                    <a:pt x="133" y="216"/>
                  </a:lnTo>
                  <a:lnTo>
                    <a:pt x="133" y="216"/>
                  </a:lnTo>
                  <a:close/>
                  <a:moveTo>
                    <a:pt x="318" y="84"/>
                  </a:moveTo>
                  <a:lnTo>
                    <a:pt x="318" y="84"/>
                  </a:lnTo>
                  <a:lnTo>
                    <a:pt x="317" y="82"/>
                  </a:lnTo>
                  <a:lnTo>
                    <a:pt x="317" y="82"/>
                  </a:lnTo>
                  <a:lnTo>
                    <a:pt x="317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7" y="85"/>
                  </a:lnTo>
                  <a:lnTo>
                    <a:pt x="318" y="84"/>
                  </a:lnTo>
                  <a:lnTo>
                    <a:pt x="318" y="84"/>
                  </a:lnTo>
                  <a:close/>
                  <a:moveTo>
                    <a:pt x="202" y="244"/>
                  </a:moveTo>
                  <a:lnTo>
                    <a:pt x="202" y="244"/>
                  </a:lnTo>
                  <a:lnTo>
                    <a:pt x="203" y="243"/>
                  </a:lnTo>
                  <a:lnTo>
                    <a:pt x="203" y="243"/>
                  </a:lnTo>
                  <a:lnTo>
                    <a:pt x="203" y="241"/>
                  </a:lnTo>
                  <a:lnTo>
                    <a:pt x="203" y="241"/>
                  </a:lnTo>
                  <a:lnTo>
                    <a:pt x="202" y="243"/>
                  </a:lnTo>
                  <a:lnTo>
                    <a:pt x="202" y="244"/>
                  </a:lnTo>
                  <a:lnTo>
                    <a:pt x="202" y="244"/>
                  </a:lnTo>
                  <a:close/>
                  <a:moveTo>
                    <a:pt x="67" y="284"/>
                  </a:moveTo>
                  <a:lnTo>
                    <a:pt x="67" y="284"/>
                  </a:lnTo>
                  <a:lnTo>
                    <a:pt x="67" y="283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7" y="284"/>
                  </a:lnTo>
                  <a:lnTo>
                    <a:pt x="67" y="284"/>
                  </a:lnTo>
                  <a:close/>
                  <a:moveTo>
                    <a:pt x="34" y="318"/>
                  </a:moveTo>
                  <a:lnTo>
                    <a:pt x="34" y="318"/>
                  </a:lnTo>
                  <a:lnTo>
                    <a:pt x="34" y="318"/>
                  </a:lnTo>
                  <a:lnTo>
                    <a:pt x="34" y="318"/>
                  </a:lnTo>
                  <a:lnTo>
                    <a:pt x="34" y="314"/>
                  </a:lnTo>
                  <a:lnTo>
                    <a:pt x="34" y="314"/>
                  </a:lnTo>
                  <a:lnTo>
                    <a:pt x="34" y="315"/>
                  </a:lnTo>
                  <a:lnTo>
                    <a:pt x="34" y="318"/>
                  </a:lnTo>
                  <a:lnTo>
                    <a:pt x="34" y="318"/>
                  </a:lnTo>
                  <a:close/>
                  <a:moveTo>
                    <a:pt x="106" y="216"/>
                  </a:moveTo>
                  <a:lnTo>
                    <a:pt x="106" y="216"/>
                  </a:lnTo>
                  <a:lnTo>
                    <a:pt x="106" y="216"/>
                  </a:lnTo>
                  <a:lnTo>
                    <a:pt x="106" y="216"/>
                  </a:lnTo>
                  <a:lnTo>
                    <a:pt x="109" y="213"/>
                  </a:lnTo>
                  <a:lnTo>
                    <a:pt x="109" y="213"/>
                  </a:lnTo>
                  <a:lnTo>
                    <a:pt x="109" y="213"/>
                  </a:lnTo>
                  <a:lnTo>
                    <a:pt x="109" y="213"/>
                  </a:lnTo>
                  <a:lnTo>
                    <a:pt x="106" y="216"/>
                  </a:lnTo>
                  <a:lnTo>
                    <a:pt x="106" y="216"/>
                  </a:lnTo>
                  <a:close/>
                  <a:moveTo>
                    <a:pt x="129" y="170"/>
                  </a:moveTo>
                  <a:lnTo>
                    <a:pt x="129" y="170"/>
                  </a:lnTo>
                  <a:lnTo>
                    <a:pt x="126" y="170"/>
                  </a:lnTo>
                  <a:lnTo>
                    <a:pt x="123" y="170"/>
                  </a:lnTo>
                  <a:lnTo>
                    <a:pt x="123" y="170"/>
                  </a:lnTo>
                  <a:lnTo>
                    <a:pt x="129" y="170"/>
                  </a:lnTo>
                  <a:lnTo>
                    <a:pt x="129" y="170"/>
                  </a:lnTo>
                  <a:close/>
                  <a:moveTo>
                    <a:pt x="237" y="162"/>
                  </a:moveTo>
                  <a:lnTo>
                    <a:pt x="237" y="162"/>
                  </a:lnTo>
                  <a:lnTo>
                    <a:pt x="236" y="163"/>
                  </a:lnTo>
                  <a:lnTo>
                    <a:pt x="234" y="165"/>
                  </a:lnTo>
                  <a:lnTo>
                    <a:pt x="234" y="165"/>
                  </a:lnTo>
                  <a:lnTo>
                    <a:pt x="236" y="163"/>
                  </a:lnTo>
                  <a:lnTo>
                    <a:pt x="237" y="162"/>
                  </a:lnTo>
                  <a:lnTo>
                    <a:pt x="237" y="162"/>
                  </a:lnTo>
                  <a:close/>
                  <a:moveTo>
                    <a:pt x="47" y="307"/>
                  </a:moveTo>
                  <a:lnTo>
                    <a:pt x="47" y="307"/>
                  </a:lnTo>
                  <a:lnTo>
                    <a:pt x="48" y="304"/>
                  </a:lnTo>
                  <a:lnTo>
                    <a:pt x="47" y="302"/>
                  </a:lnTo>
                  <a:lnTo>
                    <a:pt x="47" y="302"/>
                  </a:lnTo>
                  <a:lnTo>
                    <a:pt x="47" y="307"/>
                  </a:lnTo>
                  <a:lnTo>
                    <a:pt x="47" y="307"/>
                  </a:lnTo>
                  <a:close/>
                  <a:moveTo>
                    <a:pt x="253" y="184"/>
                  </a:moveTo>
                  <a:lnTo>
                    <a:pt x="253" y="184"/>
                  </a:lnTo>
                  <a:lnTo>
                    <a:pt x="253" y="184"/>
                  </a:lnTo>
                  <a:lnTo>
                    <a:pt x="253" y="184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3" y="182"/>
                  </a:lnTo>
                  <a:lnTo>
                    <a:pt x="253" y="182"/>
                  </a:lnTo>
                  <a:lnTo>
                    <a:pt x="253" y="184"/>
                  </a:lnTo>
                  <a:lnTo>
                    <a:pt x="253" y="184"/>
                  </a:lnTo>
                  <a:close/>
                  <a:moveTo>
                    <a:pt x="118" y="172"/>
                  </a:moveTo>
                  <a:lnTo>
                    <a:pt x="118" y="172"/>
                  </a:lnTo>
                  <a:lnTo>
                    <a:pt x="121" y="172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2"/>
                  </a:lnTo>
                  <a:lnTo>
                    <a:pt x="118" y="172"/>
                  </a:lnTo>
                  <a:close/>
                  <a:moveTo>
                    <a:pt x="105" y="277"/>
                  </a:moveTo>
                  <a:lnTo>
                    <a:pt x="105" y="277"/>
                  </a:lnTo>
                  <a:lnTo>
                    <a:pt x="103" y="280"/>
                  </a:lnTo>
                  <a:lnTo>
                    <a:pt x="103" y="281"/>
                  </a:lnTo>
                  <a:lnTo>
                    <a:pt x="103" y="281"/>
                  </a:lnTo>
                  <a:lnTo>
                    <a:pt x="105" y="277"/>
                  </a:lnTo>
                  <a:lnTo>
                    <a:pt x="105" y="277"/>
                  </a:lnTo>
                  <a:close/>
                  <a:moveTo>
                    <a:pt x="68" y="265"/>
                  </a:moveTo>
                  <a:lnTo>
                    <a:pt x="68" y="265"/>
                  </a:lnTo>
                  <a:lnTo>
                    <a:pt x="68" y="264"/>
                  </a:lnTo>
                  <a:lnTo>
                    <a:pt x="68" y="263"/>
                  </a:lnTo>
                  <a:lnTo>
                    <a:pt x="68" y="263"/>
                  </a:lnTo>
                  <a:lnTo>
                    <a:pt x="68" y="264"/>
                  </a:lnTo>
                  <a:lnTo>
                    <a:pt x="68" y="265"/>
                  </a:lnTo>
                  <a:lnTo>
                    <a:pt x="68" y="265"/>
                  </a:lnTo>
                  <a:close/>
                  <a:moveTo>
                    <a:pt x="312" y="91"/>
                  </a:moveTo>
                  <a:lnTo>
                    <a:pt x="312" y="91"/>
                  </a:lnTo>
                  <a:lnTo>
                    <a:pt x="315" y="91"/>
                  </a:lnTo>
                  <a:lnTo>
                    <a:pt x="315" y="91"/>
                  </a:lnTo>
                  <a:lnTo>
                    <a:pt x="314" y="89"/>
                  </a:lnTo>
                  <a:lnTo>
                    <a:pt x="312" y="91"/>
                  </a:lnTo>
                  <a:lnTo>
                    <a:pt x="312" y="91"/>
                  </a:lnTo>
                  <a:close/>
                  <a:moveTo>
                    <a:pt x="261" y="82"/>
                  </a:moveTo>
                  <a:lnTo>
                    <a:pt x="261" y="82"/>
                  </a:lnTo>
                  <a:lnTo>
                    <a:pt x="263" y="84"/>
                  </a:lnTo>
                  <a:lnTo>
                    <a:pt x="265" y="84"/>
                  </a:lnTo>
                  <a:lnTo>
                    <a:pt x="265" y="84"/>
                  </a:lnTo>
                  <a:lnTo>
                    <a:pt x="261" y="82"/>
                  </a:lnTo>
                  <a:lnTo>
                    <a:pt x="261" y="82"/>
                  </a:lnTo>
                  <a:close/>
                  <a:moveTo>
                    <a:pt x="271" y="74"/>
                  </a:moveTo>
                  <a:lnTo>
                    <a:pt x="271" y="74"/>
                  </a:lnTo>
                  <a:lnTo>
                    <a:pt x="271" y="71"/>
                  </a:lnTo>
                  <a:lnTo>
                    <a:pt x="271" y="71"/>
                  </a:lnTo>
                  <a:lnTo>
                    <a:pt x="270" y="71"/>
                  </a:lnTo>
                  <a:lnTo>
                    <a:pt x="270" y="71"/>
                  </a:lnTo>
                  <a:lnTo>
                    <a:pt x="271" y="74"/>
                  </a:lnTo>
                  <a:lnTo>
                    <a:pt x="271" y="74"/>
                  </a:lnTo>
                  <a:close/>
                  <a:moveTo>
                    <a:pt x="287" y="105"/>
                  </a:moveTo>
                  <a:lnTo>
                    <a:pt x="287" y="105"/>
                  </a:lnTo>
                  <a:lnTo>
                    <a:pt x="287" y="106"/>
                  </a:lnTo>
                  <a:lnTo>
                    <a:pt x="287" y="106"/>
                  </a:lnTo>
                  <a:lnTo>
                    <a:pt x="288" y="103"/>
                  </a:lnTo>
                  <a:lnTo>
                    <a:pt x="288" y="103"/>
                  </a:lnTo>
                  <a:lnTo>
                    <a:pt x="288" y="103"/>
                  </a:lnTo>
                  <a:lnTo>
                    <a:pt x="288" y="103"/>
                  </a:lnTo>
                  <a:lnTo>
                    <a:pt x="287" y="105"/>
                  </a:lnTo>
                  <a:lnTo>
                    <a:pt x="287" y="105"/>
                  </a:lnTo>
                  <a:close/>
                  <a:moveTo>
                    <a:pt x="265" y="135"/>
                  </a:moveTo>
                  <a:lnTo>
                    <a:pt x="265" y="135"/>
                  </a:lnTo>
                  <a:lnTo>
                    <a:pt x="264" y="138"/>
                  </a:lnTo>
                  <a:lnTo>
                    <a:pt x="264" y="138"/>
                  </a:lnTo>
                  <a:lnTo>
                    <a:pt x="265" y="136"/>
                  </a:lnTo>
                  <a:lnTo>
                    <a:pt x="265" y="135"/>
                  </a:lnTo>
                  <a:lnTo>
                    <a:pt x="265" y="135"/>
                  </a:lnTo>
                  <a:close/>
                  <a:moveTo>
                    <a:pt x="103" y="236"/>
                  </a:moveTo>
                  <a:lnTo>
                    <a:pt x="103" y="236"/>
                  </a:lnTo>
                  <a:lnTo>
                    <a:pt x="102" y="236"/>
                  </a:lnTo>
                  <a:lnTo>
                    <a:pt x="103" y="237"/>
                  </a:lnTo>
                  <a:lnTo>
                    <a:pt x="103" y="237"/>
                  </a:lnTo>
                  <a:lnTo>
                    <a:pt x="103" y="237"/>
                  </a:lnTo>
                  <a:lnTo>
                    <a:pt x="103" y="236"/>
                  </a:lnTo>
                  <a:lnTo>
                    <a:pt x="103" y="236"/>
                  </a:lnTo>
                  <a:close/>
                  <a:moveTo>
                    <a:pt x="57" y="292"/>
                  </a:moveTo>
                  <a:lnTo>
                    <a:pt x="57" y="292"/>
                  </a:lnTo>
                  <a:lnTo>
                    <a:pt x="57" y="288"/>
                  </a:lnTo>
                  <a:lnTo>
                    <a:pt x="57" y="288"/>
                  </a:lnTo>
                  <a:lnTo>
                    <a:pt x="55" y="291"/>
                  </a:lnTo>
                  <a:lnTo>
                    <a:pt x="57" y="292"/>
                  </a:lnTo>
                  <a:lnTo>
                    <a:pt x="57" y="292"/>
                  </a:lnTo>
                  <a:close/>
                  <a:moveTo>
                    <a:pt x="92" y="288"/>
                  </a:move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1" y="284"/>
                  </a:lnTo>
                  <a:lnTo>
                    <a:pt x="91" y="284"/>
                  </a:lnTo>
                  <a:lnTo>
                    <a:pt x="91" y="287"/>
                  </a:lnTo>
                  <a:lnTo>
                    <a:pt x="92" y="288"/>
                  </a:lnTo>
                  <a:lnTo>
                    <a:pt x="92" y="288"/>
                  </a:lnTo>
                  <a:close/>
                  <a:moveTo>
                    <a:pt x="122" y="190"/>
                  </a:moveTo>
                  <a:lnTo>
                    <a:pt x="122" y="190"/>
                  </a:lnTo>
                  <a:lnTo>
                    <a:pt x="123" y="189"/>
                  </a:lnTo>
                  <a:lnTo>
                    <a:pt x="123" y="189"/>
                  </a:lnTo>
                  <a:lnTo>
                    <a:pt x="121" y="187"/>
                  </a:lnTo>
                  <a:lnTo>
                    <a:pt x="121" y="187"/>
                  </a:lnTo>
                  <a:lnTo>
                    <a:pt x="122" y="190"/>
                  </a:lnTo>
                  <a:lnTo>
                    <a:pt x="122" y="190"/>
                  </a:lnTo>
                  <a:close/>
                  <a:moveTo>
                    <a:pt x="101" y="241"/>
                  </a:moveTo>
                  <a:lnTo>
                    <a:pt x="101" y="241"/>
                  </a:lnTo>
                  <a:lnTo>
                    <a:pt x="102" y="240"/>
                  </a:lnTo>
                  <a:lnTo>
                    <a:pt x="101" y="240"/>
                  </a:lnTo>
                  <a:lnTo>
                    <a:pt x="101" y="240"/>
                  </a:lnTo>
                  <a:lnTo>
                    <a:pt x="101" y="241"/>
                  </a:lnTo>
                  <a:lnTo>
                    <a:pt x="101" y="241"/>
                  </a:lnTo>
                  <a:close/>
                  <a:moveTo>
                    <a:pt x="61" y="264"/>
                  </a:moveTo>
                  <a:lnTo>
                    <a:pt x="61" y="264"/>
                  </a:lnTo>
                  <a:lnTo>
                    <a:pt x="61" y="267"/>
                  </a:lnTo>
                  <a:lnTo>
                    <a:pt x="61" y="267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61" y="264"/>
                  </a:lnTo>
                  <a:close/>
                  <a:moveTo>
                    <a:pt x="67" y="270"/>
                  </a:moveTo>
                  <a:lnTo>
                    <a:pt x="67" y="270"/>
                  </a:lnTo>
                  <a:lnTo>
                    <a:pt x="67" y="268"/>
                  </a:lnTo>
                  <a:lnTo>
                    <a:pt x="67" y="267"/>
                  </a:lnTo>
                  <a:lnTo>
                    <a:pt x="67" y="267"/>
                  </a:lnTo>
                  <a:lnTo>
                    <a:pt x="67" y="268"/>
                  </a:lnTo>
                  <a:lnTo>
                    <a:pt x="67" y="270"/>
                  </a:lnTo>
                  <a:lnTo>
                    <a:pt x="67" y="270"/>
                  </a:lnTo>
                  <a:close/>
                  <a:moveTo>
                    <a:pt x="59" y="315"/>
                  </a:moveTo>
                  <a:lnTo>
                    <a:pt x="59" y="315"/>
                  </a:lnTo>
                  <a:lnTo>
                    <a:pt x="62" y="317"/>
                  </a:lnTo>
                  <a:lnTo>
                    <a:pt x="62" y="317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9" y="315"/>
                  </a:lnTo>
                  <a:close/>
                  <a:moveTo>
                    <a:pt x="274" y="136"/>
                  </a:moveTo>
                  <a:lnTo>
                    <a:pt x="274" y="136"/>
                  </a:lnTo>
                  <a:lnTo>
                    <a:pt x="273" y="138"/>
                  </a:lnTo>
                  <a:lnTo>
                    <a:pt x="273" y="139"/>
                  </a:lnTo>
                  <a:lnTo>
                    <a:pt x="273" y="139"/>
                  </a:lnTo>
                  <a:lnTo>
                    <a:pt x="274" y="136"/>
                  </a:lnTo>
                  <a:lnTo>
                    <a:pt x="274" y="136"/>
                  </a:lnTo>
                  <a:close/>
                  <a:moveTo>
                    <a:pt x="88" y="291"/>
                  </a:moveTo>
                  <a:lnTo>
                    <a:pt x="88" y="291"/>
                  </a:lnTo>
                  <a:lnTo>
                    <a:pt x="88" y="294"/>
                  </a:lnTo>
                  <a:lnTo>
                    <a:pt x="88" y="295"/>
                  </a:lnTo>
                  <a:lnTo>
                    <a:pt x="88" y="295"/>
                  </a:lnTo>
                  <a:lnTo>
                    <a:pt x="88" y="291"/>
                  </a:lnTo>
                  <a:lnTo>
                    <a:pt x="88" y="291"/>
                  </a:lnTo>
                  <a:close/>
                  <a:moveTo>
                    <a:pt x="304" y="49"/>
                  </a:moveTo>
                  <a:lnTo>
                    <a:pt x="304" y="49"/>
                  </a:lnTo>
                  <a:lnTo>
                    <a:pt x="305" y="48"/>
                  </a:lnTo>
                  <a:lnTo>
                    <a:pt x="304" y="47"/>
                  </a:lnTo>
                  <a:lnTo>
                    <a:pt x="304" y="47"/>
                  </a:lnTo>
                  <a:lnTo>
                    <a:pt x="304" y="49"/>
                  </a:lnTo>
                  <a:lnTo>
                    <a:pt x="304" y="49"/>
                  </a:lnTo>
                  <a:close/>
                  <a:moveTo>
                    <a:pt x="273" y="94"/>
                  </a:moveTo>
                  <a:lnTo>
                    <a:pt x="273" y="94"/>
                  </a:lnTo>
                  <a:lnTo>
                    <a:pt x="274" y="91"/>
                  </a:lnTo>
                  <a:lnTo>
                    <a:pt x="274" y="91"/>
                  </a:lnTo>
                  <a:lnTo>
                    <a:pt x="273" y="92"/>
                  </a:lnTo>
                  <a:lnTo>
                    <a:pt x="273" y="94"/>
                  </a:lnTo>
                  <a:lnTo>
                    <a:pt x="273" y="94"/>
                  </a:lnTo>
                  <a:close/>
                  <a:moveTo>
                    <a:pt x="88" y="230"/>
                  </a:moveTo>
                  <a:lnTo>
                    <a:pt x="88" y="230"/>
                  </a:lnTo>
                  <a:lnTo>
                    <a:pt x="86" y="231"/>
                  </a:lnTo>
                  <a:lnTo>
                    <a:pt x="86" y="233"/>
                  </a:lnTo>
                  <a:lnTo>
                    <a:pt x="86" y="233"/>
                  </a:lnTo>
                  <a:lnTo>
                    <a:pt x="88" y="231"/>
                  </a:lnTo>
                  <a:lnTo>
                    <a:pt x="88" y="230"/>
                  </a:lnTo>
                  <a:lnTo>
                    <a:pt x="88" y="230"/>
                  </a:lnTo>
                  <a:close/>
                  <a:moveTo>
                    <a:pt x="76" y="234"/>
                  </a:moveTo>
                  <a:lnTo>
                    <a:pt x="76" y="234"/>
                  </a:lnTo>
                  <a:lnTo>
                    <a:pt x="78" y="233"/>
                  </a:lnTo>
                  <a:lnTo>
                    <a:pt x="76" y="231"/>
                  </a:lnTo>
                  <a:lnTo>
                    <a:pt x="76" y="231"/>
                  </a:lnTo>
                  <a:lnTo>
                    <a:pt x="76" y="234"/>
                  </a:lnTo>
                  <a:lnTo>
                    <a:pt x="76" y="234"/>
                  </a:lnTo>
                  <a:close/>
                  <a:moveTo>
                    <a:pt x="231" y="170"/>
                  </a:moveTo>
                  <a:lnTo>
                    <a:pt x="231" y="170"/>
                  </a:lnTo>
                  <a:lnTo>
                    <a:pt x="233" y="167"/>
                  </a:lnTo>
                  <a:lnTo>
                    <a:pt x="233" y="167"/>
                  </a:lnTo>
                  <a:lnTo>
                    <a:pt x="231" y="169"/>
                  </a:lnTo>
                  <a:lnTo>
                    <a:pt x="231" y="170"/>
                  </a:lnTo>
                  <a:lnTo>
                    <a:pt x="231" y="170"/>
                  </a:lnTo>
                  <a:close/>
                  <a:moveTo>
                    <a:pt x="111" y="219"/>
                  </a:moveTo>
                  <a:lnTo>
                    <a:pt x="111" y="219"/>
                  </a:lnTo>
                  <a:lnTo>
                    <a:pt x="111" y="219"/>
                  </a:lnTo>
                  <a:lnTo>
                    <a:pt x="111" y="219"/>
                  </a:lnTo>
                  <a:lnTo>
                    <a:pt x="108" y="220"/>
                  </a:lnTo>
                  <a:lnTo>
                    <a:pt x="108" y="220"/>
                  </a:lnTo>
                  <a:lnTo>
                    <a:pt x="109" y="221"/>
                  </a:lnTo>
                  <a:lnTo>
                    <a:pt x="109" y="221"/>
                  </a:lnTo>
                  <a:lnTo>
                    <a:pt x="111" y="219"/>
                  </a:lnTo>
                  <a:lnTo>
                    <a:pt x="111" y="219"/>
                  </a:lnTo>
                  <a:close/>
                  <a:moveTo>
                    <a:pt x="295" y="58"/>
                  </a:moveTo>
                  <a:lnTo>
                    <a:pt x="295" y="58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5" y="58"/>
                  </a:lnTo>
                  <a:lnTo>
                    <a:pt x="295" y="58"/>
                  </a:lnTo>
                  <a:close/>
                  <a:moveTo>
                    <a:pt x="267" y="67"/>
                  </a:moveTo>
                  <a:lnTo>
                    <a:pt x="267" y="67"/>
                  </a:lnTo>
                  <a:lnTo>
                    <a:pt x="267" y="64"/>
                  </a:lnTo>
                  <a:lnTo>
                    <a:pt x="267" y="64"/>
                  </a:lnTo>
                  <a:lnTo>
                    <a:pt x="265" y="67"/>
                  </a:lnTo>
                  <a:lnTo>
                    <a:pt x="265" y="67"/>
                  </a:lnTo>
                  <a:lnTo>
                    <a:pt x="267" y="67"/>
                  </a:lnTo>
                  <a:lnTo>
                    <a:pt x="267" y="67"/>
                  </a:lnTo>
                  <a:close/>
                  <a:moveTo>
                    <a:pt x="91" y="300"/>
                  </a:moveTo>
                  <a:lnTo>
                    <a:pt x="91" y="300"/>
                  </a:lnTo>
                  <a:lnTo>
                    <a:pt x="89" y="298"/>
                  </a:lnTo>
                  <a:lnTo>
                    <a:pt x="89" y="298"/>
                  </a:lnTo>
                  <a:lnTo>
                    <a:pt x="91" y="301"/>
                  </a:lnTo>
                  <a:lnTo>
                    <a:pt x="91" y="301"/>
                  </a:lnTo>
                  <a:lnTo>
                    <a:pt x="91" y="300"/>
                  </a:lnTo>
                  <a:lnTo>
                    <a:pt x="91" y="300"/>
                  </a:lnTo>
                  <a:close/>
                  <a:moveTo>
                    <a:pt x="111" y="183"/>
                  </a:moveTo>
                  <a:lnTo>
                    <a:pt x="111" y="183"/>
                  </a:lnTo>
                  <a:lnTo>
                    <a:pt x="111" y="183"/>
                  </a:lnTo>
                  <a:lnTo>
                    <a:pt x="111" y="183"/>
                  </a:lnTo>
                  <a:lnTo>
                    <a:pt x="113" y="182"/>
                  </a:lnTo>
                  <a:lnTo>
                    <a:pt x="113" y="182"/>
                  </a:lnTo>
                  <a:lnTo>
                    <a:pt x="113" y="182"/>
                  </a:lnTo>
                  <a:lnTo>
                    <a:pt x="113" y="182"/>
                  </a:lnTo>
                  <a:lnTo>
                    <a:pt x="111" y="183"/>
                  </a:lnTo>
                  <a:lnTo>
                    <a:pt x="111" y="183"/>
                  </a:lnTo>
                  <a:close/>
                  <a:moveTo>
                    <a:pt x="155" y="237"/>
                  </a:moveTo>
                  <a:lnTo>
                    <a:pt x="155" y="237"/>
                  </a:lnTo>
                  <a:lnTo>
                    <a:pt x="153" y="237"/>
                  </a:lnTo>
                  <a:lnTo>
                    <a:pt x="153" y="237"/>
                  </a:lnTo>
                  <a:lnTo>
                    <a:pt x="155" y="238"/>
                  </a:lnTo>
                  <a:lnTo>
                    <a:pt x="155" y="238"/>
                  </a:lnTo>
                  <a:lnTo>
                    <a:pt x="155" y="237"/>
                  </a:lnTo>
                  <a:lnTo>
                    <a:pt x="155" y="237"/>
                  </a:lnTo>
                  <a:close/>
                  <a:moveTo>
                    <a:pt x="95" y="236"/>
                  </a:moveTo>
                  <a:lnTo>
                    <a:pt x="95" y="236"/>
                  </a:lnTo>
                  <a:lnTo>
                    <a:pt x="94" y="237"/>
                  </a:lnTo>
                  <a:lnTo>
                    <a:pt x="94" y="238"/>
                  </a:lnTo>
                  <a:lnTo>
                    <a:pt x="94" y="238"/>
                  </a:lnTo>
                  <a:lnTo>
                    <a:pt x="95" y="236"/>
                  </a:lnTo>
                  <a:lnTo>
                    <a:pt x="95" y="236"/>
                  </a:lnTo>
                  <a:close/>
                  <a:moveTo>
                    <a:pt x="75" y="283"/>
                  </a:moveTo>
                  <a:lnTo>
                    <a:pt x="75" y="283"/>
                  </a:lnTo>
                  <a:lnTo>
                    <a:pt x="74" y="284"/>
                  </a:lnTo>
                  <a:lnTo>
                    <a:pt x="75" y="284"/>
                  </a:lnTo>
                  <a:lnTo>
                    <a:pt x="75" y="284"/>
                  </a:lnTo>
                  <a:lnTo>
                    <a:pt x="75" y="283"/>
                  </a:lnTo>
                  <a:lnTo>
                    <a:pt x="75" y="283"/>
                  </a:lnTo>
                  <a:lnTo>
                    <a:pt x="75" y="283"/>
                  </a:lnTo>
                  <a:close/>
                  <a:moveTo>
                    <a:pt x="61" y="308"/>
                  </a:moveTo>
                  <a:lnTo>
                    <a:pt x="61" y="308"/>
                  </a:lnTo>
                  <a:lnTo>
                    <a:pt x="64" y="308"/>
                  </a:lnTo>
                  <a:lnTo>
                    <a:pt x="64" y="308"/>
                  </a:lnTo>
                  <a:lnTo>
                    <a:pt x="64" y="308"/>
                  </a:lnTo>
                  <a:lnTo>
                    <a:pt x="64" y="308"/>
                  </a:lnTo>
                  <a:lnTo>
                    <a:pt x="62" y="307"/>
                  </a:lnTo>
                  <a:lnTo>
                    <a:pt x="62" y="307"/>
                  </a:lnTo>
                  <a:lnTo>
                    <a:pt x="61" y="308"/>
                  </a:lnTo>
                  <a:lnTo>
                    <a:pt x="61" y="308"/>
                  </a:lnTo>
                  <a:close/>
                  <a:moveTo>
                    <a:pt x="84" y="337"/>
                  </a:moveTo>
                  <a:lnTo>
                    <a:pt x="84" y="337"/>
                  </a:lnTo>
                  <a:lnTo>
                    <a:pt x="84" y="334"/>
                  </a:lnTo>
                  <a:lnTo>
                    <a:pt x="84" y="334"/>
                  </a:lnTo>
                  <a:lnTo>
                    <a:pt x="84" y="335"/>
                  </a:lnTo>
                  <a:lnTo>
                    <a:pt x="84" y="335"/>
                  </a:lnTo>
                  <a:lnTo>
                    <a:pt x="84" y="337"/>
                  </a:lnTo>
                  <a:lnTo>
                    <a:pt x="84" y="337"/>
                  </a:lnTo>
                  <a:close/>
                  <a:moveTo>
                    <a:pt x="307" y="81"/>
                  </a:moveTo>
                  <a:lnTo>
                    <a:pt x="307" y="81"/>
                  </a:lnTo>
                  <a:lnTo>
                    <a:pt x="305" y="81"/>
                  </a:lnTo>
                  <a:lnTo>
                    <a:pt x="304" y="82"/>
                  </a:lnTo>
                  <a:lnTo>
                    <a:pt x="304" y="82"/>
                  </a:lnTo>
                  <a:lnTo>
                    <a:pt x="307" y="81"/>
                  </a:lnTo>
                  <a:lnTo>
                    <a:pt x="307" y="81"/>
                  </a:lnTo>
                  <a:close/>
                  <a:moveTo>
                    <a:pt x="318" y="42"/>
                  </a:moveTo>
                  <a:lnTo>
                    <a:pt x="318" y="42"/>
                  </a:lnTo>
                  <a:lnTo>
                    <a:pt x="318" y="42"/>
                  </a:lnTo>
                  <a:lnTo>
                    <a:pt x="318" y="42"/>
                  </a:lnTo>
                  <a:lnTo>
                    <a:pt x="319" y="47"/>
                  </a:lnTo>
                  <a:lnTo>
                    <a:pt x="319" y="47"/>
                  </a:lnTo>
                  <a:lnTo>
                    <a:pt x="319" y="47"/>
                  </a:lnTo>
                  <a:lnTo>
                    <a:pt x="319" y="47"/>
                  </a:lnTo>
                  <a:lnTo>
                    <a:pt x="318" y="42"/>
                  </a:lnTo>
                  <a:lnTo>
                    <a:pt x="318" y="42"/>
                  </a:lnTo>
                  <a:close/>
                  <a:moveTo>
                    <a:pt x="240" y="184"/>
                  </a:moveTo>
                  <a:lnTo>
                    <a:pt x="240" y="184"/>
                  </a:lnTo>
                  <a:lnTo>
                    <a:pt x="238" y="186"/>
                  </a:lnTo>
                  <a:lnTo>
                    <a:pt x="238" y="187"/>
                  </a:lnTo>
                  <a:lnTo>
                    <a:pt x="238" y="187"/>
                  </a:lnTo>
                  <a:lnTo>
                    <a:pt x="240" y="184"/>
                  </a:lnTo>
                  <a:lnTo>
                    <a:pt x="240" y="184"/>
                  </a:lnTo>
                  <a:close/>
                  <a:moveTo>
                    <a:pt x="79" y="291"/>
                  </a:moveTo>
                  <a:lnTo>
                    <a:pt x="79" y="291"/>
                  </a:lnTo>
                  <a:lnTo>
                    <a:pt x="79" y="292"/>
                  </a:lnTo>
                  <a:lnTo>
                    <a:pt x="81" y="292"/>
                  </a:lnTo>
                  <a:lnTo>
                    <a:pt x="81" y="292"/>
                  </a:lnTo>
                  <a:lnTo>
                    <a:pt x="81" y="292"/>
                  </a:lnTo>
                  <a:lnTo>
                    <a:pt x="79" y="291"/>
                  </a:lnTo>
                  <a:lnTo>
                    <a:pt x="79" y="291"/>
                  </a:lnTo>
                  <a:close/>
                  <a:moveTo>
                    <a:pt x="57" y="307"/>
                  </a:moveTo>
                  <a:lnTo>
                    <a:pt x="57" y="307"/>
                  </a:lnTo>
                  <a:lnTo>
                    <a:pt x="57" y="308"/>
                  </a:lnTo>
                  <a:lnTo>
                    <a:pt x="57" y="308"/>
                  </a:lnTo>
                  <a:lnTo>
                    <a:pt x="58" y="308"/>
                  </a:lnTo>
                  <a:lnTo>
                    <a:pt x="57" y="307"/>
                  </a:lnTo>
                  <a:lnTo>
                    <a:pt x="57" y="307"/>
                  </a:lnTo>
                  <a:close/>
                  <a:moveTo>
                    <a:pt x="98" y="244"/>
                  </a:moveTo>
                  <a:lnTo>
                    <a:pt x="98" y="244"/>
                  </a:lnTo>
                  <a:lnTo>
                    <a:pt x="96" y="246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98" y="244"/>
                  </a:lnTo>
                  <a:lnTo>
                    <a:pt x="98" y="244"/>
                  </a:lnTo>
                  <a:close/>
                  <a:moveTo>
                    <a:pt x="210" y="236"/>
                  </a:moveTo>
                  <a:lnTo>
                    <a:pt x="210" y="236"/>
                  </a:lnTo>
                  <a:lnTo>
                    <a:pt x="210" y="236"/>
                  </a:lnTo>
                  <a:lnTo>
                    <a:pt x="210" y="236"/>
                  </a:lnTo>
                  <a:lnTo>
                    <a:pt x="209" y="236"/>
                  </a:lnTo>
                  <a:lnTo>
                    <a:pt x="209" y="236"/>
                  </a:lnTo>
                  <a:lnTo>
                    <a:pt x="210" y="237"/>
                  </a:lnTo>
                  <a:lnTo>
                    <a:pt x="210" y="237"/>
                  </a:lnTo>
                  <a:lnTo>
                    <a:pt x="210" y="237"/>
                  </a:lnTo>
                  <a:lnTo>
                    <a:pt x="210" y="237"/>
                  </a:lnTo>
                  <a:lnTo>
                    <a:pt x="210" y="236"/>
                  </a:lnTo>
                  <a:lnTo>
                    <a:pt x="210" y="236"/>
                  </a:lnTo>
                  <a:close/>
                  <a:moveTo>
                    <a:pt x="119" y="250"/>
                  </a:moveTo>
                  <a:lnTo>
                    <a:pt x="119" y="250"/>
                  </a:lnTo>
                  <a:lnTo>
                    <a:pt x="118" y="253"/>
                  </a:lnTo>
                  <a:lnTo>
                    <a:pt x="118" y="253"/>
                  </a:lnTo>
                  <a:lnTo>
                    <a:pt x="119" y="251"/>
                  </a:lnTo>
                  <a:lnTo>
                    <a:pt x="119" y="250"/>
                  </a:lnTo>
                  <a:lnTo>
                    <a:pt x="119" y="250"/>
                  </a:lnTo>
                  <a:close/>
                  <a:moveTo>
                    <a:pt x="119" y="234"/>
                  </a:moveTo>
                  <a:lnTo>
                    <a:pt x="119" y="234"/>
                  </a:lnTo>
                  <a:lnTo>
                    <a:pt x="119" y="230"/>
                  </a:lnTo>
                  <a:lnTo>
                    <a:pt x="119" y="230"/>
                  </a:lnTo>
                  <a:lnTo>
                    <a:pt x="119" y="231"/>
                  </a:lnTo>
                  <a:lnTo>
                    <a:pt x="119" y="234"/>
                  </a:lnTo>
                  <a:lnTo>
                    <a:pt x="119" y="234"/>
                  </a:lnTo>
                  <a:close/>
                  <a:moveTo>
                    <a:pt x="290" y="62"/>
                  </a:moveTo>
                  <a:lnTo>
                    <a:pt x="290" y="62"/>
                  </a:lnTo>
                  <a:lnTo>
                    <a:pt x="291" y="61"/>
                  </a:lnTo>
                  <a:lnTo>
                    <a:pt x="290" y="61"/>
                  </a:lnTo>
                  <a:lnTo>
                    <a:pt x="290" y="61"/>
                  </a:lnTo>
                  <a:lnTo>
                    <a:pt x="290" y="61"/>
                  </a:lnTo>
                  <a:lnTo>
                    <a:pt x="290" y="62"/>
                  </a:lnTo>
                  <a:lnTo>
                    <a:pt x="290" y="62"/>
                  </a:lnTo>
                  <a:close/>
                  <a:moveTo>
                    <a:pt x="256" y="57"/>
                  </a:moveTo>
                  <a:lnTo>
                    <a:pt x="256" y="57"/>
                  </a:lnTo>
                  <a:lnTo>
                    <a:pt x="257" y="55"/>
                  </a:lnTo>
                  <a:lnTo>
                    <a:pt x="258" y="55"/>
                  </a:lnTo>
                  <a:lnTo>
                    <a:pt x="258" y="55"/>
                  </a:lnTo>
                  <a:lnTo>
                    <a:pt x="258" y="54"/>
                  </a:lnTo>
                  <a:lnTo>
                    <a:pt x="258" y="54"/>
                  </a:lnTo>
                  <a:lnTo>
                    <a:pt x="256" y="57"/>
                  </a:lnTo>
                  <a:lnTo>
                    <a:pt x="256" y="57"/>
                  </a:lnTo>
                  <a:close/>
                  <a:moveTo>
                    <a:pt x="275" y="145"/>
                  </a:moveTo>
                  <a:lnTo>
                    <a:pt x="275" y="145"/>
                  </a:lnTo>
                  <a:lnTo>
                    <a:pt x="275" y="145"/>
                  </a:lnTo>
                  <a:lnTo>
                    <a:pt x="275" y="145"/>
                  </a:lnTo>
                  <a:lnTo>
                    <a:pt x="277" y="140"/>
                  </a:lnTo>
                  <a:lnTo>
                    <a:pt x="277" y="140"/>
                  </a:lnTo>
                  <a:lnTo>
                    <a:pt x="277" y="140"/>
                  </a:lnTo>
                  <a:lnTo>
                    <a:pt x="277" y="140"/>
                  </a:lnTo>
                  <a:lnTo>
                    <a:pt x="275" y="145"/>
                  </a:lnTo>
                  <a:lnTo>
                    <a:pt x="275" y="145"/>
                  </a:lnTo>
                  <a:close/>
                  <a:moveTo>
                    <a:pt x="297" y="40"/>
                  </a:moveTo>
                  <a:lnTo>
                    <a:pt x="297" y="40"/>
                  </a:lnTo>
                  <a:lnTo>
                    <a:pt x="297" y="40"/>
                  </a:lnTo>
                  <a:lnTo>
                    <a:pt x="297" y="40"/>
                  </a:lnTo>
                  <a:lnTo>
                    <a:pt x="298" y="37"/>
                  </a:lnTo>
                  <a:lnTo>
                    <a:pt x="298" y="37"/>
                  </a:lnTo>
                  <a:lnTo>
                    <a:pt x="298" y="37"/>
                  </a:lnTo>
                  <a:lnTo>
                    <a:pt x="298" y="37"/>
                  </a:lnTo>
                  <a:lnTo>
                    <a:pt x="297" y="40"/>
                  </a:lnTo>
                  <a:lnTo>
                    <a:pt x="297" y="40"/>
                  </a:lnTo>
                  <a:close/>
                  <a:moveTo>
                    <a:pt x="133" y="257"/>
                  </a:moveTo>
                  <a:lnTo>
                    <a:pt x="133" y="257"/>
                  </a:lnTo>
                  <a:lnTo>
                    <a:pt x="135" y="257"/>
                  </a:lnTo>
                  <a:lnTo>
                    <a:pt x="136" y="257"/>
                  </a:lnTo>
                  <a:lnTo>
                    <a:pt x="136" y="257"/>
                  </a:lnTo>
                  <a:lnTo>
                    <a:pt x="135" y="257"/>
                  </a:lnTo>
                  <a:lnTo>
                    <a:pt x="133" y="257"/>
                  </a:lnTo>
                  <a:lnTo>
                    <a:pt x="133" y="257"/>
                  </a:lnTo>
                  <a:close/>
                  <a:moveTo>
                    <a:pt x="65" y="297"/>
                  </a:moveTo>
                  <a:lnTo>
                    <a:pt x="65" y="297"/>
                  </a:lnTo>
                  <a:lnTo>
                    <a:pt x="65" y="297"/>
                  </a:lnTo>
                  <a:lnTo>
                    <a:pt x="65" y="297"/>
                  </a:lnTo>
                  <a:lnTo>
                    <a:pt x="67" y="294"/>
                  </a:lnTo>
                  <a:lnTo>
                    <a:pt x="67" y="294"/>
                  </a:lnTo>
                  <a:lnTo>
                    <a:pt x="65" y="297"/>
                  </a:lnTo>
                  <a:lnTo>
                    <a:pt x="65" y="297"/>
                  </a:lnTo>
                  <a:close/>
                  <a:moveTo>
                    <a:pt x="308" y="89"/>
                  </a:moveTo>
                  <a:lnTo>
                    <a:pt x="308" y="89"/>
                  </a:lnTo>
                  <a:lnTo>
                    <a:pt x="307" y="89"/>
                  </a:lnTo>
                  <a:lnTo>
                    <a:pt x="307" y="89"/>
                  </a:lnTo>
                  <a:lnTo>
                    <a:pt x="308" y="89"/>
                  </a:lnTo>
                  <a:lnTo>
                    <a:pt x="308" y="89"/>
                  </a:lnTo>
                  <a:lnTo>
                    <a:pt x="308" y="89"/>
                  </a:lnTo>
                  <a:close/>
                  <a:moveTo>
                    <a:pt x="128" y="224"/>
                  </a:moveTo>
                  <a:lnTo>
                    <a:pt x="128" y="224"/>
                  </a:lnTo>
                  <a:lnTo>
                    <a:pt x="128" y="223"/>
                  </a:lnTo>
                  <a:lnTo>
                    <a:pt x="128" y="221"/>
                  </a:lnTo>
                  <a:lnTo>
                    <a:pt x="128" y="221"/>
                  </a:lnTo>
                  <a:lnTo>
                    <a:pt x="128" y="224"/>
                  </a:lnTo>
                  <a:lnTo>
                    <a:pt x="128" y="224"/>
                  </a:lnTo>
                  <a:close/>
                  <a:moveTo>
                    <a:pt x="170" y="247"/>
                  </a:moveTo>
                  <a:lnTo>
                    <a:pt x="170" y="247"/>
                  </a:lnTo>
                  <a:lnTo>
                    <a:pt x="172" y="246"/>
                  </a:lnTo>
                  <a:lnTo>
                    <a:pt x="172" y="246"/>
                  </a:lnTo>
                  <a:lnTo>
                    <a:pt x="170" y="246"/>
                  </a:lnTo>
                  <a:lnTo>
                    <a:pt x="170" y="246"/>
                  </a:lnTo>
                  <a:lnTo>
                    <a:pt x="170" y="247"/>
                  </a:lnTo>
                  <a:lnTo>
                    <a:pt x="170" y="247"/>
                  </a:lnTo>
                  <a:close/>
                  <a:moveTo>
                    <a:pt x="247" y="68"/>
                  </a:moveTo>
                  <a:lnTo>
                    <a:pt x="247" y="68"/>
                  </a:lnTo>
                  <a:lnTo>
                    <a:pt x="248" y="68"/>
                  </a:lnTo>
                  <a:lnTo>
                    <a:pt x="248" y="68"/>
                  </a:lnTo>
                  <a:lnTo>
                    <a:pt x="250" y="68"/>
                  </a:lnTo>
                  <a:lnTo>
                    <a:pt x="250" y="68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47" y="68"/>
                  </a:lnTo>
                  <a:lnTo>
                    <a:pt x="247" y="68"/>
                  </a:lnTo>
                  <a:close/>
                  <a:moveTo>
                    <a:pt x="64" y="274"/>
                  </a:moveTo>
                  <a:lnTo>
                    <a:pt x="64" y="274"/>
                  </a:lnTo>
                  <a:lnTo>
                    <a:pt x="65" y="274"/>
                  </a:lnTo>
                  <a:lnTo>
                    <a:pt x="65" y="273"/>
                  </a:lnTo>
                  <a:lnTo>
                    <a:pt x="65" y="273"/>
                  </a:lnTo>
                  <a:lnTo>
                    <a:pt x="64" y="274"/>
                  </a:lnTo>
                  <a:lnTo>
                    <a:pt x="64" y="274"/>
                  </a:lnTo>
                  <a:close/>
                  <a:moveTo>
                    <a:pt x="261" y="116"/>
                  </a:moveTo>
                  <a:lnTo>
                    <a:pt x="261" y="116"/>
                  </a:lnTo>
                  <a:lnTo>
                    <a:pt x="263" y="116"/>
                  </a:lnTo>
                  <a:lnTo>
                    <a:pt x="263" y="115"/>
                  </a:lnTo>
                  <a:lnTo>
                    <a:pt x="263" y="115"/>
                  </a:lnTo>
                  <a:lnTo>
                    <a:pt x="261" y="116"/>
                  </a:lnTo>
                  <a:lnTo>
                    <a:pt x="261" y="116"/>
                  </a:lnTo>
                  <a:lnTo>
                    <a:pt x="261" y="116"/>
                  </a:lnTo>
                  <a:close/>
                  <a:moveTo>
                    <a:pt x="71" y="315"/>
                  </a:moveTo>
                  <a:lnTo>
                    <a:pt x="71" y="315"/>
                  </a:lnTo>
                  <a:lnTo>
                    <a:pt x="71" y="314"/>
                  </a:lnTo>
                  <a:lnTo>
                    <a:pt x="71" y="314"/>
                  </a:lnTo>
                  <a:lnTo>
                    <a:pt x="71" y="314"/>
                  </a:lnTo>
                  <a:lnTo>
                    <a:pt x="71" y="315"/>
                  </a:lnTo>
                  <a:lnTo>
                    <a:pt x="71" y="315"/>
                  </a:lnTo>
                  <a:close/>
                  <a:moveTo>
                    <a:pt x="54" y="335"/>
                  </a:moveTo>
                  <a:lnTo>
                    <a:pt x="54" y="335"/>
                  </a:lnTo>
                  <a:lnTo>
                    <a:pt x="54" y="337"/>
                  </a:lnTo>
                  <a:lnTo>
                    <a:pt x="54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54" y="335"/>
                  </a:lnTo>
                  <a:lnTo>
                    <a:pt x="54" y="335"/>
                  </a:lnTo>
                  <a:close/>
                  <a:moveTo>
                    <a:pt x="291" y="92"/>
                  </a:moveTo>
                  <a:lnTo>
                    <a:pt x="291" y="92"/>
                  </a:lnTo>
                  <a:lnTo>
                    <a:pt x="291" y="94"/>
                  </a:lnTo>
                  <a:lnTo>
                    <a:pt x="291" y="94"/>
                  </a:lnTo>
                  <a:lnTo>
                    <a:pt x="292" y="92"/>
                  </a:lnTo>
                  <a:lnTo>
                    <a:pt x="292" y="92"/>
                  </a:lnTo>
                  <a:lnTo>
                    <a:pt x="291" y="92"/>
                  </a:lnTo>
                  <a:lnTo>
                    <a:pt x="291" y="92"/>
                  </a:lnTo>
                  <a:close/>
                  <a:moveTo>
                    <a:pt x="281" y="91"/>
                  </a:moveTo>
                  <a:lnTo>
                    <a:pt x="281" y="91"/>
                  </a:lnTo>
                  <a:lnTo>
                    <a:pt x="281" y="91"/>
                  </a:lnTo>
                  <a:lnTo>
                    <a:pt x="281" y="91"/>
                  </a:lnTo>
                  <a:lnTo>
                    <a:pt x="283" y="89"/>
                  </a:lnTo>
                  <a:lnTo>
                    <a:pt x="283" y="89"/>
                  </a:lnTo>
                  <a:lnTo>
                    <a:pt x="283" y="89"/>
                  </a:lnTo>
                  <a:lnTo>
                    <a:pt x="283" y="89"/>
                  </a:lnTo>
                  <a:lnTo>
                    <a:pt x="281" y="91"/>
                  </a:lnTo>
                  <a:lnTo>
                    <a:pt x="281" y="91"/>
                  </a:lnTo>
                  <a:close/>
                  <a:moveTo>
                    <a:pt x="67" y="327"/>
                  </a:moveTo>
                  <a:lnTo>
                    <a:pt x="67" y="327"/>
                  </a:lnTo>
                  <a:lnTo>
                    <a:pt x="67" y="325"/>
                  </a:lnTo>
                  <a:lnTo>
                    <a:pt x="65" y="324"/>
                  </a:lnTo>
                  <a:lnTo>
                    <a:pt x="65" y="324"/>
                  </a:lnTo>
                  <a:lnTo>
                    <a:pt x="67" y="327"/>
                  </a:lnTo>
                  <a:lnTo>
                    <a:pt x="67" y="327"/>
                  </a:lnTo>
                  <a:close/>
                  <a:moveTo>
                    <a:pt x="85" y="342"/>
                  </a:moveTo>
                  <a:lnTo>
                    <a:pt x="85" y="342"/>
                  </a:lnTo>
                  <a:lnTo>
                    <a:pt x="85" y="344"/>
                  </a:lnTo>
                  <a:lnTo>
                    <a:pt x="85" y="344"/>
                  </a:lnTo>
                  <a:lnTo>
                    <a:pt x="86" y="344"/>
                  </a:lnTo>
                  <a:lnTo>
                    <a:pt x="86" y="344"/>
                  </a:lnTo>
                  <a:lnTo>
                    <a:pt x="85" y="342"/>
                  </a:lnTo>
                  <a:lnTo>
                    <a:pt x="85" y="342"/>
                  </a:lnTo>
                  <a:close/>
                  <a:moveTo>
                    <a:pt x="214" y="234"/>
                  </a:moveTo>
                  <a:lnTo>
                    <a:pt x="214" y="234"/>
                  </a:lnTo>
                  <a:lnTo>
                    <a:pt x="213" y="236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4" y="234"/>
                  </a:lnTo>
                  <a:lnTo>
                    <a:pt x="214" y="234"/>
                  </a:lnTo>
                  <a:close/>
                  <a:moveTo>
                    <a:pt x="126" y="236"/>
                  </a:moveTo>
                  <a:lnTo>
                    <a:pt x="126" y="236"/>
                  </a:lnTo>
                  <a:lnTo>
                    <a:pt x="126" y="237"/>
                  </a:lnTo>
                  <a:lnTo>
                    <a:pt x="128" y="238"/>
                  </a:lnTo>
                  <a:lnTo>
                    <a:pt x="128" y="238"/>
                  </a:lnTo>
                  <a:lnTo>
                    <a:pt x="126" y="236"/>
                  </a:lnTo>
                  <a:lnTo>
                    <a:pt x="126" y="236"/>
                  </a:lnTo>
                  <a:close/>
                  <a:moveTo>
                    <a:pt x="216" y="203"/>
                  </a:moveTo>
                  <a:lnTo>
                    <a:pt x="216" y="203"/>
                  </a:lnTo>
                  <a:lnTo>
                    <a:pt x="214" y="203"/>
                  </a:lnTo>
                  <a:lnTo>
                    <a:pt x="214" y="204"/>
                  </a:lnTo>
                  <a:lnTo>
                    <a:pt x="214" y="204"/>
                  </a:lnTo>
                  <a:lnTo>
                    <a:pt x="214" y="203"/>
                  </a:lnTo>
                  <a:lnTo>
                    <a:pt x="216" y="203"/>
                  </a:lnTo>
                  <a:lnTo>
                    <a:pt x="216" y="203"/>
                  </a:lnTo>
                  <a:close/>
                  <a:moveTo>
                    <a:pt x="59" y="337"/>
                  </a:moveTo>
                  <a:lnTo>
                    <a:pt x="59" y="337"/>
                  </a:lnTo>
                  <a:lnTo>
                    <a:pt x="58" y="337"/>
                  </a:lnTo>
                  <a:lnTo>
                    <a:pt x="58" y="337"/>
                  </a:lnTo>
                  <a:lnTo>
                    <a:pt x="61" y="337"/>
                  </a:lnTo>
                  <a:lnTo>
                    <a:pt x="61" y="337"/>
                  </a:lnTo>
                  <a:lnTo>
                    <a:pt x="59" y="337"/>
                  </a:lnTo>
                  <a:lnTo>
                    <a:pt x="59" y="337"/>
                  </a:lnTo>
                  <a:close/>
                  <a:moveTo>
                    <a:pt x="64" y="311"/>
                  </a:moveTo>
                  <a:lnTo>
                    <a:pt x="64" y="311"/>
                  </a:lnTo>
                  <a:lnTo>
                    <a:pt x="62" y="311"/>
                  </a:lnTo>
                  <a:lnTo>
                    <a:pt x="62" y="311"/>
                  </a:lnTo>
                  <a:lnTo>
                    <a:pt x="64" y="312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4" y="311"/>
                  </a:lnTo>
                  <a:close/>
                  <a:moveTo>
                    <a:pt x="223" y="189"/>
                  </a:moveTo>
                  <a:lnTo>
                    <a:pt x="223" y="189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3" y="187"/>
                  </a:lnTo>
                  <a:lnTo>
                    <a:pt x="223" y="189"/>
                  </a:lnTo>
                  <a:lnTo>
                    <a:pt x="223" y="189"/>
                  </a:lnTo>
                  <a:close/>
                  <a:moveTo>
                    <a:pt x="143" y="243"/>
                  </a:moveTo>
                  <a:lnTo>
                    <a:pt x="143" y="243"/>
                  </a:lnTo>
                  <a:lnTo>
                    <a:pt x="142" y="241"/>
                  </a:lnTo>
                  <a:lnTo>
                    <a:pt x="142" y="243"/>
                  </a:lnTo>
                  <a:lnTo>
                    <a:pt x="142" y="243"/>
                  </a:lnTo>
                  <a:lnTo>
                    <a:pt x="143" y="243"/>
                  </a:lnTo>
                  <a:lnTo>
                    <a:pt x="143" y="243"/>
                  </a:lnTo>
                  <a:close/>
                  <a:moveTo>
                    <a:pt x="236" y="71"/>
                  </a:moveTo>
                  <a:lnTo>
                    <a:pt x="236" y="71"/>
                  </a:lnTo>
                  <a:lnTo>
                    <a:pt x="236" y="69"/>
                  </a:lnTo>
                  <a:lnTo>
                    <a:pt x="234" y="69"/>
                  </a:lnTo>
                  <a:lnTo>
                    <a:pt x="234" y="69"/>
                  </a:lnTo>
                  <a:lnTo>
                    <a:pt x="236" y="71"/>
                  </a:lnTo>
                  <a:lnTo>
                    <a:pt x="236" y="71"/>
                  </a:lnTo>
                  <a:close/>
                  <a:moveTo>
                    <a:pt x="246" y="152"/>
                  </a:moveTo>
                  <a:lnTo>
                    <a:pt x="246" y="152"/>
                  </a:lnTo>
                  <a:lnTo>
                    <a:pt x="246" y="152"/>
                  </a:lnTo>
                  <a:lnTo>
                    <a:pt x="246" y="152"/>
                  </a:lnTo>
                  <a:lnTo>
                    <a:pt x="247" y="149"/>
                  </a:lnTo>
                  <a:lnTo>
                    <a:pt x="247" y="149"/>
                  </a:lnTo>
                  <a:lnTo>
                    <a:pt x="246" y="150"/>
                  </a:lnTo>
                  <a:lnTo>
                    <a:pt x="246" y="152"/>
                  </a:lnTo>
                  <a:lnTo>
                    <a:pt x="246" y="152"/>
                  </a:lnTo>
                  <a:close/>
                  <a:moveTo>
                    <a:pt x="149" y="244"/>
                  </a:moveTo>
                  <a:lnTo>
                    <a:pt x="149" y="244"/>
                  </a:lnTo>
                  <a:lnTo>
                    <a:pt x="148" y="244"/>
                  </a:lnTo>
                  <a:lnTo>
                    <a:pt x="146" y="244"/>
                  </a:lnTo>
                  <a:lnTo>
                    <a:pt x="146" y="244"/>
                  </a:lnTo>
                  <a:lnTo>
                    <a:pt x="149" y="244"/>
                  </a:lnTo>
                  <a:lnTo>
                    <a:pt x="149" y="244"/>
                  </a:lnTo>
                  <a:close/>
                  <a:moveTo>
                    <a:pt x="65" y="241"/>
                  </a:moveTo>
                  <a:lnTo>
                    <a:pt x="65" y="241"/>
                  </a:lnTo>
                  <a:lnTo>
                    <a:pt x="65" y="240"/>
                  </a:lnTo>
                  <a:lnTo>
                    <a:pt x="64" y="240"/>
                  </a:lnTo>
                  <a:lnTo>
                    <a:pt x="64" y="240"/>
                  </a:lnTo>
                  <a:lnTo>
                    <a:pt x="64" y="240"/>
                  </a:lnTo>
                  <a:lnTo>
                    <a:pt x="65" y="241"/>
                  </a:lnTo>
                  <a:lnTo>
                    <a:pt x="65" y="241"/>
                  </a:lnTo>
                  <a:close/>
                  <a:moveTo>
                    <a:pt x="99" y="206"/>
                  </a:moveTo>
                  <a:lnTo>
                    <a:pt x="99" y="206"/>
                  </a:lnTo>
                  <a:lnTo>
                    <a:pt x="99" y="206"/>
                  </a:lnTo>
                  <a:lnTo>
                    <a:pt x="99" y="206"/>
                  </a:lnTo>
                  <a:lnTo>
                    <a:pt x="98" y="203"/>
                  </a:lnTo>
                  <a:lnTo>
                    <a:pt x="98" y="203"/>
                  </a:lnTo>
                  <a:lnTo>
                    <a:pt x="99" y="206"/>
                  </a:lnTo>
                  <a:lnTo>
                    <a:pt x="99" y="206"/>
                  </a:lnTo>
                  <a:close/>
                  <a:moveTo>
                    <a:pt x="224" y="213"/>
                  </a:moveTo>
                  <a:lnTo>
                    <a:pt x="224" y="213"/>
                  </a:lnTo>
                  <a:lnTo>
                    <a:pt x="223" y="213"/>
                  </a:lnTo>
                  <a:lnTo>
                    <a:pt x="223" y="214"/>
                  </a:lnTo>
                  <a:lnTo>
                    <a:pt x="223" y="214"/>
                  </a:lnTo>
                  <a:lnTo>
                    <a:pt x="224" y="213"/>
                  </a:lnTo>
                  <a:lnTo>
                    <a:pt x="224" y="213"/>
                  </a:lnTo>
                  <a:close/>
                  <a:moveTo>
                    <a:pt x="254" y="76"/>
                  </a:moveTo>
                  <a:lnTo>
                    <a:pt x="254" y="76"/>
                  </a:lnTo>
                  <a:lnTo>
                    <a:pt x="253" y="76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4" y="76"/>
                  </a:lnTo>
                  <a:lnTo>
                    <a:pt x="254" y="76"/>
                  </a:lnTo>
                  <a:close/>
                  <a:moveTo>
                    <a:pt x="264" y="79"/>
                  </a:moveTo>
                  <a:lnTo>
                    <a:pt x="264" y="79"/>
                  </a:lnTo>
                  <a:lnTo>
                    <a:pt x="263" y="76"/>
                  </a:lnTo>
                  <a:lnTo>
                    <a:pt x="263" y="76"/>
                  </a:lnTo>
                  <a:lnTo>
                    <a:pt x="264" y="79"/>
                  </a:lnTo>
                  <a:lnTo>
                    <a:pt x="264" y="79"/>
                  </a:lnTo>
                  <a:close/>
                  <a:moveTo>
                    <a:pt x="290" y="81"/>
                  </a:moveTo>
                  <a:lnTo>
                    <a:pt x="290" y="81"/>
                  </a:lnTo>
                  <a:lnTo>
                    <a:pt x="288" y="81"/>
                  </a:lnTo>
                  <a:lnTo>
                    <a:pt x="28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90" y="81"/>
                  </a:lnTo>
                  <a:lnTo>
                    <a:pt x="290" y="81"/>
                  </a:lnTo>
                  <a:close/>
                  <a:moveTo>
                    <a:pt x="49" y="278"/>
                  </a:moveTo>
                  <a:lnTo>
                    <a:pt x="49" y="278"/>
                  </a:lnTo>
                  <a:lnTo>
                    <a:pt x="48" y="281"/>
                  </a:lnTo>
                  <a:lnTo>
                    <a:pt x="48" y="281"/>
                  </a:lnTo>
                  <a:lnTo>
                    <a:pt x="49" y="278"/>
                  </a:lnTo>
                  <a:lnTo>
                    <a:pt x="49" y="278"/>
                  </a:lnTo>
                  <a:close/>
                  <a:moveTo>
                    <a:pt x="159" y="244"/>
                  </a:moveTo>
                  <a:lnTo>
                    <a:pt x="159" y="244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60" y="244"/>
                  </a:lnTo>
                  <a:lnTo>
                    <a:pt x="159" y="244"/>
                  </a:lnTo>
                  <a:lnTo>
                    <a:pt x="159" y="244"/>
                  </a:lnTo>
                  <a:close/>
                  <a:moveTo>
                    <a:pt x="182" y="246"/>
                  </a:moveTo>
                  <a:lnTo>
                    <a:pt x="182" y="246"/>
                  </a:lnTo>
                  <a:lnTo>
                    <a:pt x="183" y="246"/>
                  </a:lnTo>
                  <a:lnTo>
                    <a:pt x="183" y="246"/>
                  </a:lnTo>
                  <a:lnTo>
                    <a:pt x="182" y="246"/>
                  </a:lnTo>
                  <a:lnTo>
                    <a:pt x="182" y="246"/>
                  </a:lnTo>
                  <a:close/>
                  <a:moveTo>
                    <a:pt x="219" y="197"/>
                  </a:moveTo>
                  <a:lnTo>
                    <a:pt x="219" y="197"/>
                  </a:lnTo>
                  <a:lnTo>
                    <a:pt x="219" y="197"/>
                  </a:lnTo>
                  <a:lnTo>
                    <a:pt x="219" y="197"/>
                  </a:lnTo>
                  <a:lnTo>
                    <a:pt x="217" y="197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19" y="197"/>
                  </a:lnTo>
                  <a:lnTo>
                    <a:pt x="219" y="197"/>
                  </a:lnTo>
                  <a:close/>
                  <a:moveTo>
                    <a:pt x="85" y="329"/>
                  </a:moveTo>
                  <a:lnTo>
                    <a:pt x="85" y="329"/>
                  </a:lnTo>
                  <a:lnTo>
                    <a:pt x="86" y="331"/>
                  </a:lnTo>
                  <a:lnTo>
                    <a:pt x="86" y="331"/>
                  </a:lnTo>
                  <a:lnTo>
                    <a:pt x="86" y="329"/>
                  </a:lnTo>
                  <a:lnTo>
                    <a:pt x="86" y="329"/>
                  </a:lnTo>
                  <a:lnTo>
                    <a:pt x="85" y="329"/>
                  </a:lnTo>
                  <a:lnTo>
                    <a:pt x="85" y="329"/>
                  </a:lnTo>
                  <a:close/>
                  <a:moveTo>
                    <a:pt x="271" y="68"/>
                  </a:moveTo>
                  <a:lnTo>
                    <a:pt x="271" y="68"/>
                  </a:lnTo>
                  <a:lnTo>
                    <a:pt x="273" y="68"/>
                  </a:lnTo>
                  <a:lnTo>
                    <a:pt x="273" y="67"/>
                  </a:lnTo>
                  <a:lnTo>
                    <a:pt x="273" y="67"/>
                  </a:lnTo>
                  <a:lnTo>
                    <a:pt x="273" y="67"/>
                  </a:lnTo>
                  <a:lnTo>
                    <a:pt x="273" y="67"/>
                  </a:lnTo>
                  <a:lnTo>
                    <a:pt x="271" y="68"/>
                  </a:lnTo>
                  <a:lnTo>
                    <a:pt x="271" y="68"/>
                  </a:lnTo>
                  <a:close/>
                  <a:moveTo>
                    <a:pt x="115" y="221"/>
                  </a:moveTo>
                  <a:lnTo>
                    <a:pt x="115" y="221"/>
                  </a:lnTo>
                  <a:lnTo>
                    <a:pt x="116" y="221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5" y="221"/>
                  </a:lnTo>
                  <a:lnTo>
                    <a:pt x="115" y="221"/>
                  </a:lnTo>
                  <a:close/>
                  <a:moveTo>
                    <a:pt x="58" y="254"/>
                  </a:moveTo>
                  <a:lnTo>
                    <a:pt x="58" y="254"/>
                  </a:lnTo>
                  <a:lnTo>
                    <a:pt x="58" y="257"/>
                  </a:lnTo>
                  <a:lnTo>
                    <a:pt x="58" y="257"/>
                  </a:lnTo>
                  <a:lnTo>
                    <a:pt x="58" y="257"/>
                  </a:lnTo>
                  <a:lnTo>
                    <a:pt x="58" y="257"/>
                  </a:lnTo>
                  <a:lnTo>
                    <a:pt x="58" y="254"/>
                  </a:lnTo>
                  <a:lnTo>
                    <a:pt x="58" y="254"/>
                  </a:lnTo>
                  <a:close/>
                  <a:moveTo>
                    <a:pt x="71" y="297"/>
                  </a:moveTo>
                  <a:lnTo>
                    <a:pt x="71" y="297"/>
                  </a:lnTo>
                  <a:lnTo>
                    <a:pt x="71" y="295"/>
                  </a:lnTo>
                  <a:lnTo>
                    <a:pt x="71" y="295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71" y="297"/>
                  </a:lnTo>
                  <a:lnTo>
                    <a:pt x="71" y="297"/>
                  </a:lnTo>
                  <a:close/>
                  <a:moveTo>
                    <a:pt x="281" y="76"/>
                  </a:moveTo>
                  <a:lnTo>
                    <a:pt x="281" y="76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1" y="76"/>
                  </a:lnTo>
                  <a:lnTo>
                    <a:pt x="281" y="76"/>
                  </a:lnTo>
                  <a:close/>
                  <a:moveTo>
                    <a:pt x="143" y="240"/>
                  </a:moveTo>
                  <a:lnTo>
                    <a:pt x="143" y="240"/>
                  </a:lnTo>
                  <a:lnTo>
                    <a:pt x="145" y="240"/>
                  </a:lnTo>
                  <a:lnTo>
                    <a:pt x="145" y="240"/>
                  </a:lnTo>
                  <a:lnTo>
                    <a:pt x="145" y="240"/>
                  </a:lnTo>
                  <a:lnTo>
                    <a:pt x="145" y="240"/>
                  </a:lnTo>
                  <a:lnTo>
                    <a:pt x="145" y="238"/>
                  </a:lnTo>
                  <a:lnTo>
                    <a:pt x="143" y="240"/>
                  </a:lnTo>
                  <a:lnTo>
                    <a:pt x="143" y="240"/>
                  </a:lnTo>
                  <a:close/>
                  <a:moveTo>
                    <a:pt x="99" y="236"/>
                  </a:moveTo>
                  <a:lnTo>
                    <a:pt x="99" y="236"/>
                  </a:lnTo>
                  <a:lnTo>
                    <a:pt x="99" y="236"/>
                  </a:lnTo>
                  <a:lnTo>
                    <a:pt x="99" y="236"/>
                  </a:lnTo>
                  <a:lnTo>
                    <a:pt x="99" y="236"/>
                  </a:lnTo>
                  <a:lnTo>
                    <a:pt x="99" y="236"/>
                  </a:lnTo>
                  <a:lnTo>
                    <a:pt x="99" y="236"/>
                  </a:lnTo>
                  <a:lnTo>
                    <a:pt x="99" y="236"/>
                  </a:lnTo>
                  <a:close/>
                  <a:moveTo>
                    <a:pt x="204" y="234"/>
                  </a:moveTo>
                  <a:lnTo>
                    <a:pt x="204" y="234"/>
                  </a:lnTo>
                  <a:lnTo>
                    <a:pt x="204" y="234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4"/>
                  </a:lnTo>
                  <a:lnTo>
                    <a:pt x="206" y="233"/>
                  </a:lnTo>
                  <a:lnTo>
                    <a:pt x="206" y="233"/>
                  </a:lnTo>
                  <a:lnTo>
                    <a:pt x="204" y="234"/>
                  </a:lnTo>
                  <a:lnTo>
                    <a:pt x="204" y="234"/>
                  </a:lnTo>
                  <a:close/>
                  <a:moveTo>
                    <a:pt x="112" y="196"/>
                  </a:moveTo>
                  <a:lnTo>
                    <a:pt x="112" y="196"/>
                  </a:lnTo>
                  <a:lnTo>
                    <a:pt x="112" y="197"/>
                  </a:lnTo>
                  <a:lnTo>
                    <a:pt x="112" y="197"/>
                  </a:lnTo>
                  <a:lnTo>
                    <a:pt x="113" y="196"/>
                  </a:lnTo>
                  <a:lnTo>
                    <a:pt x="113" y="196"/>
                  </a:lnTo>
                  <a:lnTo>
                    <a:pt x="113" y="194"/>
                  </a:lnTo>
                  <a:lnTo>
                    <a:pt x="113" y="194"/>
                  </a:lnTo>
                  <a:lnTo>
                    <a:pt x="112" y="196"/>
                  </a:lnTo>
                  <a:lnTo>
                    <a:pt x="112" y="196"/>
                  </a:lnTo>
                  <a:close/>
                  <a:moveTo>
                    <a:pt x="264" y="74"/>
                  </a:moveTo>
                  <a:lnTo>
                    <a:pt x="264" y="74"/>
                  </a:lnTo>
                  <a:lnTo>
                    <a:pt x="264" y="74"/>
                  </a:lnTo>
                  <a:lnTo>
                    <a:pt x="263" y="74"/>
                  </a:lnTo>
                  <a:lnTo>
                    <a:pt x="263" y="74"/>
                  </a:lnTo>
                  <a:lnTo>
                    <a:pt x="264" y="74"/>
                  </a:lnTo>
                  <a:lnTo>
                    <a:pt x="264" y="74"/>
                  </a:lnTo>
                  <a:close/>
                  <a:moveTo>
                    <a:pt x="268" y="132"/>
                  </a:moveTo>
                  <a:lnTo>
                    <a:pt x="268" y="132"/>
                  </a:lnTo>
                  <a:lnTo>
                    <a:pt x="268" y="132"/>
                  </a:lnTo>
                  <a:lnTo>
                    <a:pt x="268" y="132"/>
                  </a:lnTo>
                  <a:lnTo>
                    <a:pt x="267" y="133"/>
                  </a:lnTo>
                  <a:lnTo>
                    <a:pt x="267" y="133"/>
                  </a:lnTo>
                  <a:lnTo>
                    <a:pt x="267" y="133"/>
                  </a:lnTo>
                  <a:lnTo>
                    <a:pt x="267" y="133"/>
                  </a:lnTo>
                  <a:lnTo>
                    <a:pt x="268" y="132"/>
                  </a:lnTo>
                  <a:lnTo>
                    <a:pt x="268" y="132"/>
                  </a:lnTo>
                  <a:close/>
                  <a:moveTo>
                    <a:pt x="261" y="130"/>
                  </a:moveTo>
                  <a:lnTo>
                    <a:pt x="261" y="130"/>
                  </a:lnTo>
                  <a:lnTo>
                    <a:pt x="263" y="129"/>
                  </a:lnTo>
                  <a:lnTo>
                    <a:pt x="263" y="129"/>
                  </a:lnTo>
                  <a:lnTo>
                    <a:pt x="261" y="130"/>
                  </a:lnTo>
                  <a:lnTo>
                    <a:pt x="261" y="130"/>
                  </a:lnTo>
                  <a:close/>
                  <a:moveTo>
                    <a:pt x="129" y="229"/>
                  </a:moveTo>
                  <a:lnTo>
                    <a:pt x="129" y="229"/>
                  </a:lnTo>
                  <a:lnTo>
                    <a:pt x="128" y="230"/>
                  </a:lnTo>
                  <a:lnTo>
                    <a:pt x="128" y="230"/>
                  </a:lnTo>
                  <a:lnTo>
                    <a:pt x="129" y="230"/>
                  </a:lnTo>
                  <a:lnTo>
                    <a:pt x="129" y="229"/>
                  </a:lnTo>
                  <a:lnTo>
                    <a:pt x="129" y="229"/>
                  </a:lnTo>
                  <a:close/>
                  <a:moveTo>
                    <a:pt x="231" y="71"/>
                  </a:moveTo>
                  <a:lnTo>
                    <a:pt x="231" y="71"/>
                  </a:lnTo>
                  <a:lnTo>
                    <a:pt x="231" y="71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9"/>
                  </a:lnTo>
                  <a:lnTo>
                    <a:pt x="231" y="71"/>
                  </a:lnTo>
                  <a:lnTo>
                    <a:pt x="231" y="71"/>
                  </a:lnTo>
                  <a:lnTo>
                    <a:pt x="231" y="71"/>
                  </a:lnTo>
                  <a:close/>
                  <a:moveTo>
                    <a:pt x="79" y="335"/>
                  </a:moveTo>
                  <a:lnTo>
                    <a:pt x="79" y="335"/>
                  </a:lnTo>
                  <a:lnTo>
                    <a:pt x="81" y="335"/>
                  </a:lnTo>
                  <a:lnTo>
                    <a:pt x="81" y="335"/>
                  </a:lnTo>
                  <a:lnTo>
                    <a:pt x="81" y="334"/>
                  </a:lnTo>
                  <a:lnTo>
                    <a:pt x="81" y="334"/>
                  </a:lnTo>
                  <a:lnTo>
                    <a:pt x="79" y="335"/>
                  </a:lnTo>
                  <a:lnTo>
                    <a:pt x="79" y="335"/>
                  </a:lnTo>
                  <a:close/>
                  <a:moveTo>
                    <a:pt x="72" y="328"/>
                  </a:moveTo>
                  <a:lnTo>
                    <a:pt x="72" y="328"/>
                  </a:lnTo>
                  <a:lnTo>
                    <a:pt x="71" y="327"/>
                  </a:lnTo>
                  <a:lnTo>
                    <a:pt x="71" y="327"/>
                  </a:lnTo>
                  <a:lnTo>
                    <a:pt x="71" y="327"/>
                  </a:lnTo>
                  <a:lnTo>
                    <a:pt x="71" y="327"/>
                  </a:lnTo>
                  <a:lnTo>
                    <a:pt x="72" y="328"/>
                  </a:lnTo>
                  <a:lnTo>
                    <a:pt x="72" y="328"/>
                  </a:lnTo>
                  <a:close/>
                  <a:moveTo>
                    <a:pt x="301" y="88"/>
                  </a:moveTo>
                  <a:lnTo>
                    <a:pt x="301" y="88"/>
                  </a:lnTo>
                  <a:lnTo>
                    <a:pt x="300" y="88"/>
                  </a:lnTo>
                  <a:lnTo>
                    <a:pt x="300" y="88"/>
                  </a:lnTo>
                  <a:lnTo>
                    <a:pt x="301" y="88"/>
                  </a:lnTo>
                  <a:lnTo>
                    <a:pt x="301" y="88"/>
                  </a:lnTo>
                  <a:close/>
                  <a:moveTo>
                    <a:pt x="264" y="112"/>
                  </a:moveTo>
                  <a:lnTo>
                    <a:pt x="264" y="112"/>
                  </a:lnTo>
                  <a:lnTo>
                    <a:pt x="264" y="111"/>
                  </a:lnTo>
                  <a:lnTo>
                    <a:pt x="264" y="111"/>
                  </a:lnTo>
                  <a:lnTo>
                    <a:pt x="264" y="112"/>
                  </a:lnTo>
                  <a:lnTo>
                    <a:pt x="264" y="112"/>
                  </a:lnTo>
                  <a:close/>
                  <a:moveTo>
                    <a:pt x="261" y="143"/>
                  </a:moveTo>
                  <a:lnTo>
                    <a:pt x="261" y="143"/>
                  </a:lnTo>
                  <a:lnTo>
                    <a:pt x="263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1" y="143"/>
                  </a:lnTo>
                  <a:lnTo>
                    <a:pt x="261" y="143"/>
                  </a:lnTo>
                  <a:close/>
                  <a:moveTo>
                    <a:pt x="82" y="302"/>
                  </a:moveTo>
                  <a:lnTo>
                    <a:pt x="82" y="302"/>
                  </a:lnTo>
                  <a:lnTo>
                    <a:pt x="82" y="302"/>
                  </a:lnTo>
                  <a:lnTo>
                    <a:pt x="82" y="302"/>
                  </a:lnTo>
                  <a:lnTo>
                    <a:pt x="84" y="301"/>
                  </a:lnTo>
                  <a:lnTo>
                    <a:pt x="84" y="301"/>
                  </a:lnTo>
                  <a:lnTo>
                    <a:pt x="82" y="301"/>
                  </a:lnTo>
                  <a:lnTo>
                    <a:pt x="82" y="301"/>
                  </a:lnTo>
                  <a:lnTo>
                    <a:pt x="82" y="302"/>
                  </a:lnTo>
                  <a:lnTo>
                    <a:pt x="82" y="302"/>
                  </a:lnTo>
                  <a:close/>
                  <a:moveTo>
                    <a:pt x="89" y="304"/>
                  </a:moveTo>
                  <a:lnTo>
                    <a:pt x="89" y="304"/>
                  </a:lnTo>
                  <a:lnTo>
                    <a:pt x="89" y="305"/>
                  </a:lnTo>
                  <a:lnTo>
                    <a:pt x="89" y="305"/>
                  </a:lnTo>
                  <a:lnTo>
                    <a:pt x="89" y="305"/>
                  </a:lnTo>
                  <a:lnTo>
                    <a:pt x="89" y="304"/>
                  </a:lnTo>
                  <a:lnTo>
                    <a:pt x="89" y="304"/>
                  </a:lnTo>
                  <a:close/>
                  <a:moveTo>
                    <a:pt x="153" y="233"/>
                  </a:moveTo>
                  <a:lnTo>
                    <a:pt x="153" y="233"/>
                  </a:lnTo>
                  <a:lnTo>
                    <a:pt x="153" y="234"/>
                  </a:lnTo>
                  <a:lnTo>
                    <a:pt x="155" y="234"/>
                  </a:lnTo>
                  <a:lnTo>
                    <a:pt x="155" y="234"/>
                  </a:lnTo>
                  <a:lnTo>
                    <a:pt x="153" y="233"/>
                  </a:lnTo>
                  <a:lnTo>
                    <a:pt x="153" y="233"/>
                  </a:lnTo>
                  <a:close/>
                  <a:moveTo>
                    <a:pt x="298" y="57"/>
                  </a:moveTo>
                  <a:lnTo>
                    <a:pt x="298" y="57"/>
                  </a:lnTo>
                  <a:lnTo>
                    <a:pt x="300" y="55"/>
                  </a:lnTo>
                  <a:lnTo>
                    <a:pt x="300" y="55"/>
                  </a:lnTo>
                  <a:lnTo>
                    <a:pt x="300" y="55"/>
                  </a:lnTo>
                  <a:lnTo>
                    <a:pt x="298" y="57"/>
                  </a:lnTo>
                  <a:lnTo>
                    <a:pt x="298" y="57"/>
                  </a:lnTo>
                  <a:close/>
                  <a:moveTo>
                    <a:pt x="112" y="256"/>
                  </a:moveTo>
                  <a:lnTo>
                    <a:pt x="112" y="256"/>
                  </a:lnTo>
                  <a:lnTo>
                    <a:pt x="113" y="254"/>
                  </a:lnTo>
                  <a:lnTo>
                    <a:pt x="113" y="254"/>
                  </a:lnTo>
                  <a:lnTo>
                    <a:pt x="112" y="254"/>
                  </a:lnTo>
                  <a:lnTo>
                    <a:pt x="112" y="256"/>
                  </a:lnTo>
                  <a:lnTo>
                    <a:pt x="112" y="256"/>
                  </a:lnTo>
                  <a:close/>
                  <a:moveTo>
                    <a:pt x="78" y="322"/>
                  </a:moveTo>
                  <a:lnTo>
                    <a:pt x="78" y="322"/>
                  </a:lnTo>
                  <a:lnTo>
                    <a:pt x="79" y="321"/>
                  </a:lnTo>
                  <a:lnTo>
                    <a:pt x="78" y="321"/>
                  </a:lnTo>
                  <a:lnTo>
                    <a:pt x="78" y="321"/>
                  </a:lnTo>
                  <a:lnTo>
                    <a:pt x="78" y="322"/>
                  </a:lnTo>
                  <a:lnTo>
                    <a:pt x="78" y="322"/>
                  </a:lnTo>
                  <a:close/>
                  <a:moveTo>
                    <a:pt x="274" y="146"/>
                  </a:moveTo>
                  <a:lnTo>
                    <a:pt x="274" y="146"/>
                  </a:lnTo>
                  <a:lnTo>
                    <a:pt x="274" y="148"/>
                  </a:lnTo>
                  <a:lnTo>
                    <a:pt x="274" y="148"/>
                  </a:lnTo>
                  <a:lnTo>
                    <a:pt x="275" y="145"/>
                  </a:lnTo>
                  <a:lnTo>
                    <a:pt x="275" y="145"/>
                  </a:lnTo>
                  <a:lnTo>
                    <a:pt x="275" y="145"/>
                  </a:lnTo>
                  <a:lnTo>
                    <a:pt x="275" y="145"/>
                  </a:lnTo>
                  <a:lnTo>
                    <a:pt x="274" y="146"/>
                  </a:lnTo>
                  <a:lnTo>
                    <a:pt x="274" y="146"/>
                  </a:lnTo>
                  <a:close/>
                  <a:moveTo>
                    <a:pt x="271" y="64"/>
                  </a:moveTo>
                  <a:lnTo>
                    <a:pt x="271" y="64"/>
                  </a:lnTo>
                  <a:lnTo>
                    <a:pt x="271" y="64"/>
                  </a:lnTo>
                  <a:lnTo>
                    <a:pt x="271" y="64"/>
                  </a:lnTo>
                  <a:lnTo>
                    <a:pt x="270" y="65"/>
                  </a:lnTo>
                  <a:lnTo>
                    <a:pt x="270" y="65"/>
                  </a:lnTo>
                  <a:lnTo>
                    <a:pt x="271" y="64"/>
                  </a:lnTo>
                  <a:lnTo>
                    <a:pt x="271" y="64"/>
                  </a:lnTo>
                  <a:close/>
                  <a:moveTo>
                    <a:pt x="72" y="234"/>
                  </a:moveTo>
                  <a:lnTo>
                    <a:pt x="72" y="234"/>
                  </a:lnTo>
                  <a:lnTo>
                    <a:pt x="72" y="234"/>
                  </a:lnTo>
                  <a:lnTo>
                    <a:pt x="72" y="234"/>
                  </a:lnTo>
                  <a:lnTo>
                    <a:pt x="72" y="236"/>
                  </a:lnTo>
                  <a:lnTo>
                    <a:pt x="72" y="236"/>
                  </a:lnTo>
                  <a:lnTo>
                    <a:pt x="72" y="236"/>
                  </a:lnTo>
                  <a:lnTo>
                    <a:pt x="72" y="236"/>
                  </a:lnTo>
                  <a:lnTo>
                    <a:pt x="72" y="234"/>
                  </a:lnTo>
                  <a:lnTo>
                    <a:pt x="72" y="234"/>
                  </a:lnTo>
                  <a:close/>
                  <a:moveTo>
                    <a:pt x="169" y="237"/>
                  </a:moveTo>
                  <a:lnTo>
                    <a:pt x="169" y="237"/>
                  </a:lnTo>
                  <a:lnTo>
                    <a:pt x="169" y="237"/>
                  </a:lnTo>
                  <a:lnTo>
                    <a:pt x="169" y="237"/>
                  </a:lnTo>
                  <a:lnTo>
                    <a:pt x="167" y="236"/>
                  </a:lnTo>
                  <a:lnTo>
                    <a:pt x="167" y="236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9" y="237"/>
                  </a:lnTo>
                  <a:lnTo>
                    <a:pt x="169" y="237"/>
                  </a:lnTo>
                  <a:close/>
                  <a:moveTo>
                    <a:pt x="237" y="192"/>
                  </a:moveTo>
                  <a:lnTo>
                    <a:pt x="237" y="192"/>
                  </a:lnTo>
                  <a:lnTo>
                    <a:pt x="237" y="192"/>
                  </a:lnTo>
                  <a:lnTo>
                    <a:pt x="237" y="192"/>
                  </a:lnTo>
                  <a:lnTo>
                    <a:pt x="236" y="193"/>
                  </a:lnTo>
                  <a:lnTo>
                    <a:pt x="236" y="193"/>
                  </a:lnTo>
                  <a:lnTo>
                    <a:pt x="236" y="193"/>
                  </a:lnTo>
                  <a:lnTo>
                    <a:pt x="236" y="193"/>
                  </a:lnTo>
                  <a:lnTo>
                    <a:pt x="237" y="192"/>
                  </a:lnTo>
                  <a:lnTo>
                    <a:pt x="237" y="192"/>
                  </a:lnTo>
                  <a:close/>
                  <a:moveTo>
                    <a:pt x="40" y="295"/>
                  </a:moveTo>
                  <a:lnTo>
                    <a:pt x="40" y="295"/>
                  </a:lnTo>
                  <a:lnTo>
                    <a:pt x="40" y="297"/>
                  </a:lnTo>
                  <a:lnTo>
                    <a:pt x="40" y="297"/>
                  </a:lnTo>
                  <a:lnTo>
                    <a:pt x="40" y="297"/>
                  </a:lnTo>
                  <a:lnTo>
                    <a:pt x="40" y="295"/>
                  </a:lnTo>
                  <a:lnTo>
                    <a:pt x="40" y="295"/>
                  </a:lnTo>
                  <a:lnTo>
                    <a:pt x="40" y="295"/>
                  </a:lnTo>
                  <a:lnTo>
                    <a:pt x="40" y="295"/>
                  </a:lnTo>
                  <a:close/>
                  <a:moveTo>
                    <a:pt x="109" y="244"/>
                  </a:moveTo>
                  <a:lnTo>
                    <a:pt x="109" y="244"/>
                  </a:lnTo>
                  <a:lnTo>
                    <a:pt x="109" y="246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09" y="244"/>
                  </a:lnTo>
                  <a:close/>
                  <a:moveTo>
                    <a:pt x="260" y="58"/>
                  </a:moveTo>
                  <a:lnTo>
                    <a:pt x="260" y="58"/>
                  </a:lnTo>
                  <a:lnTo>
                    <a:pt x="261" y="57"/>
                  </a:lnTo>
                  <a:lnTo>
                    <a:pt x="261" y="57"/>
                  </a:lnTo>
                  <a:lnTo>
                    <a:pt x="260" y="58"/>
                  </a:lnTo>
                  <a:lnTo>
                    <a:pt x="260" y="58"/>
                  </a:lnTo>
                  <a:close/>
                  <a:moveTo>
                    <a:pt x="244" y="148"/>
                  </a:moveTo>
                  <a:lnTo>
                    <a:pt x="244" y="148"/>
                  </a:lnTo>
                  <a:lnTo>
                    <a:pt x="243" y="148"/>
                  </a:lnTo>
                  <a:lnTo>
                    <a:pt x="243" y="148"/>
                  </a:lnTo>
                  <a:lnTo>
                    <a:pt x="243" y="149"/>
                  </a:lnTo>
                  <a:lnTo>
                    <a:pt x="243" y="149"/>
                  </a:lnTo>
                  <a:lnTo>
                    <a:pt x="243" y="149"/>
                  </a:lnTo>
                  <a:lnTo>
                    <a:pt x="243" y="149"/>
                  </a:lnTo>
                  <a:lnTo>
                    <a:pt x="244" y="148"/>
                  </a:lnTo>
                  <a:lnTo>
                    <a:pt x="244" y="148"/>
                  </a:lnTo>
                  <a:close/>
                  <a:moveTo>
                    <a:pt x="85" y="236"/>
                  </a:moveTo>
                  <a:lnTo>
                    <a:pt x="85" y="236"/>
                  </a:lnTo>
                  <a:lnTo>
                    <a:pt x="84" y="237"/>
                  </a:lnTo>
                  <a:lnTo>
                    <a:pt x="84" y="237"/>
                  </a:lnTo>
                  <a:lnTo>
                    <a:pt x="85" y="237"/>
                  </a:lnTo>
                  <a:lnTo>
                    <a:pt x="85" y="236"/>
                  </a:lnTo>
                  <a:lnTo>
                    <a:pt x="85" y="236"/>
                  </a:lnTo>
                  <a:close/>
                  <a:moveTo>
                    <a:pt x="318" y="86"/>
                  </a:moveTo>
                  <a:lnTo>
                    <a:pt x="318" y="86"/>
                  </a:lnTo>
                  <a:lnTo>
                    <a:pt x="318" y="88"/>
                  </a:lnTo>
                  <a:lnTo>
                    <a:pt x="318" y="88"/>
                  </a:lnTo>
                  <a:lnTo>
                    <a:pt x="319" y="88"/>
                  </a:lnTo>
                  <a:lnTo>
                    <a:pt x="319" y="88"/>
                  </a:lnTo>
                  <a:lnTo>
                    <a:pt x="318" y="86"/>
                  </a:lnTo>
                  <a:lnTo>
                    <a:pt x="318" y="86"/>
                  </a:lnTo>
                  <a:close/>
                  <a:moveTo>
                    <a:pt x="302" y="15"/>
                  </a:moveTo>
                  <a:lnTo>
                    <a:pt x="302" y="15"/>
                  </a:lnTo>
                  <a:lnTo>
                    <a:pt x="302" y="15"/>
                  </a:lnTo>
                  <a:lnTo>
                    <a:pt x="302" y="15"/>
                  </a:lnTo>
                  <a:lnTo>
                    <a:pt x="301" y="15"/>
                  </a:lnTo>
                  <a:lnTo>
                    <a:pt x="301" y="15"/>
                  </a:lnTo>
                  <a:lnTo>
                    <a:pt x="301" y="15"/>
                  </a:lnTo>
                  <a:lnTo>
                    <a:pt x="301" y="15"/>
                  </a:lnTo>
                  <a:lnTo>
                    <a:pt x="302" y="15"/>
                  </a:lnTo>
                  <a:lnTo>
                    <a:pt x="302" y="15"/>
                  </a:lnTo>
                  <a:close/>
                  <a:moveTo>
                    <a:pt x="150" y="243"/>
                  </a:moveTo>
                  <a:lnTo>
                    <a:pt x="150" y="243"/>
                  </a:lnTo>
                  <a:lnTo>
                    <a:pt x="152" y="244"/>
                  </a:lnTo>
                  <a:lnTo>
                    <a:pt x="152" y="244"/>
                  </a:lnTo>
                  <a:lnTo>
                    <a:pt x="152" y="243"/>
                  </a:lnTo>
                  <a:lnTo>
                    <a:pt x="150" y="243"/>
                  </a:lnTo>
                  <a:lnTo>
                    <a:pt x="150" y="243"/>
                  </a:lnTo>
                  <a:close/>
                  <a:moveTo>
                    <a:pt x="109" y="258"/>
                  </a:moveTo>
                  <a:lnTo>
                    <a:pt x="109" y="258"/>
                  </a:lnTo>
                  <a:lnTo>
                    <a:pt x="109" y="260"/>
                  </a:lnTo>
                  <a:lnTo>
                    <a:pt x="109" y="260"/>
                  </a:lnTo>
                  <a:lnTo>
                    <a:pt x="109" y="260"/>
                  </a:lnTo>
                  <a:lnTo>
                    <a:pt x="109" y="258"/>
                  </a:lnTo>
                  <a:lnTo>
                    <a:pt x="109" y="258"/>
                  </a:lnTo>
                  <a:close/>
                  <a:moveTo>
                    <a:pt x="285" y="82"/>
                  </a:moveTo>
                  <a:lnTo>
                    <a:pt x="285" y="82"/>
                  </a:lnTo>
                  <a:lnTo>
                    <a:pt x="285" y="82"/>
                  </a:lnTo>
                  <a:lnTo>
                    <a:pt x="285" y="82"/>
                  </a:lnTo>
                  <a:lnTo>
                    <a:pt x="285" y="82"/>
                  </a:lnTo>
                  <a:lnTo>
                    <a:pt x="285" y="82"/>
                  </a:lnTo>
                  <a:lnTo>
                    <a:pt x="285" y="82"/>
                  </a:lnTo>
                  <a:lnTo>
                    <a:pt x="285" y="82"/>
                  </a:lnTo>
                  <a:lnTo>
                    <a:pt x="285" y="82"/>
                  </a:lnTo>
                  <a:close/>
                  <a:moveTo>
                    <a:pt x="72" y="278"/>
                  </a:moveTo>
                  <a:lnTo>
                    <a:pt x="72" y="278"/>
                  </a:lnTo>
                  <a:lnTo>
                    <a:pt x="72" y="278"/>
                  </a:lnTo>
                  <a:lnTo>
                    <a:pt x="72" y="278"/>
                  </a:lnTo>
                  <a:lnTo>
                    <a:pt x="72" y="278"/>
                  </a:lnTo>
                  <a:lnTo>
                    <a:pt x="72" y="278"/>
                  </a:lnTo>
                  <a:close/>
                  <a:moveTo>
                    <a:pt x="65" y="338"/>
                  </a:moveTo>
                  <a:lnTo>
                    <a:pt x="65" y="338"/>
                  </a:lnTo>
                  <a:lnTo>
                    <a:pt x="64" y="338"/>
                  </a:lnTo>
                  <a:lnTo>
                    <a:pt x="64" y="338"/>
                  </a:lnTo>
                  <a:lnTo>
                    <a:pt x="65" y="338"/>
                  </a:lnTo>
                  <a:lnTo>
                    <a:pt x="65" y="338"/>
                  </a:lnTo>
                  <a:close/>
                  <a:moveTo>
                    <a:pt x="238" y="72"/>
                  </a:moveTo>
                  <a:lnTo>
                    <a:pt x="238" y="72"/>
                  </a:lnTo>
                  <a:lnTo>
                    <a:pt x="238" y="72"/>
                  </a:lnTo>
                  <a:lnTo>
                    <a:pt x="238" y="72"/>
                  </a:lnTo>
                  <a:lnTo>
                    <a:pt x="237" y="71"/>
                  </a:lnTo>
                  <a:lnTo>
                    <a:pt x="237" y="71"/>
                  </a:lnTo>
                  <a:lnTo>
                    <a:pt x="237" y="72"/>
                  </a:lnTo>
                  <a:lnTo>
                    <a:pt x="237" y="72"/>
                  </a:lnTo>
                  <a:lnTo>
                    <a:pt x="238" y="72"/>
                  </a:lnTo>
                  <a:lnTo>
                    <a:pt x="238" y="72"/>
                  </a:lnTo>
                  <a:close/>
                  <a:moveTo>
                    <a:pt x="301" y="51"/>
                  </a:moveTo>
                  <a:lnTo>
                    <a:pt x="301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9"/>
                  </a:lnTo>
                  <a:lnTo>
                    <a:pt x="301" y="51"/>
                  </a:lnTo>
                  <a:lnTo>
                    <a:pt x="301" y="51"/>
                  </a:lnTo>
                  <a:close/>
                  <a:moveTo>
                    <a:pt x="45" y="334"/>
                  </a:moveTo>
                  <a:lnTo>
                    <a:pt x="45" y="334"/>
                  </a:lnTo>
                  <a:lnTo>
                    <a:pt x="45" y="334"/>
                  </a:lnTo>
                  <a:lnTo>
                    <a:pt x="45" y="334"/>
                  </a:lnTo>
                  <a:lnTo>
                    <a:pt x="45" y="335"/>
                  </a:lnTo>
                  <a:lnTo>
                    <a:pt x="45" y="335"/>
                  </a:lnTo>
                  <a:lnTo>
                    <a:pt x="45" y="334"/>
                  </a:lnTo>
                  <a:lnTo>
                    <a:pt x="45" y="334"/>
                  </a:lnTo>
                  <a:close/>
                  <a:moveTo>
                    <a:pt x="308" y="76"/>
                  </a:move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close/>
                  <a:moveTo>
                    <a:pt x="256" y="173"/>
                  </a:moveTo>
                  <a:lnTo>
                    <a:pt x="256" y="173"/>
                  </a:lnTo>
                  <a:lnTo>
                    <a:pt x="256" y="173"/>
                  </a:lnTo>
                  <a:lnTo>
                    <a:pt x="256" y="173"/>
                  </a:lnTo>
                  <a:lnTo>
                    <a:pt x="256" y="175"/>
                  </a:lnTo>
                  <a:lnTo>
                    <a:pt x="256" y="175"/>
                  </a:lnTo>
                  <a:lnTo>
                    <a:pt x="256" y="175"/>
                  </a:lnTo>
                  <a:lnTo>
                    <a:pt x="256" y="175"/>
                  </a:lnTo>
                  <a:lnTo>
                    <a:pt x="256" y="173"/>
                  </a:lnTo>
                  <a:lnTo>
                    <a:pt x="256" y="173"/>
                  </a:lnTo>
                  <a:close/>
                  <a:moveTo>
                    <a:pt x="40" y="328"/>
                  </a:moveTo>
                  <a:lnTo>
                    <a:pt x="40" y="328"/>
                  </a:lnTo>
                  <a:lnTo>
                    <a:pt x="41" y="328"/>
                  </a:lnTo>
                  <a:lnTo>
                    <a:pt x="41" y="328"/>
                  </a:lnTo>
                  <a:lnTo>
                    <a:pt x="40" y="328"/>
                  </a:lnTo>
                  <a:lnTo>
                    <a:pt x="40" y="328"/>
                  </a:lnTo>
                  <a:lnTo>
                    <a:pt x="40" y="328"/>
                  </a:lnTo>
                  <a:lnTo>
                    <a:pt x="40" y="328"/>
                  </a:lnTo>
                  <a:lnTo>
                    <a:pt x="40" y="328"/>
                  </a:lnTo>
                  <a:lnTo>
                    <a:pt x="40" y="328"/>
                  </a:lnTo>
                  <a:close/>
                  <a:moveTo>
                    <a:pt x="85" y="250"/>
                  </a:moveTo>
                  <a:lnTo>
                    <a:pt x="85" y="250"/>
                  </a:lnTo>
                  <a:lnTo>
                    <a:pt x="84" y="250"/>
                  </a:lnTo>
                  <a:lnTo>
                    <a:pt x="85" y="251"/>
                  </a:lnTo>
                  <a:lnTo>
                    <a:pt x="85" y="251"/>
                  </a:lnTo>
                  <a:lnTo>
                    <a:pt x="85" y="250"/>
                  </a:lnTo>
                  <a:lnTo>
                    <a:pt x="85" y="250"/>
                  </a:lnTo>
                  <a:close/>
                  <a:moveTo>
                    <a:pt x="116" y="226"/>
                  </a:moveTo>
                  <a:lnTo>
                    <a:pt x="116" y="226"/>
                  </a:lnTo>
                  <a:lnTo>
                    <a:pt x="116" y="226"/>
                  </a:lnTo>
                  <a:lnTo>
                    <a:pt x="116" y="226"/>
                  </a:lnTo>
                  <a:lnTo>
                    <a:pt x="116" y="226"/>
                  </a:lnTo>
                  <a:lnTo>
                    <a:pt x="116" y="226"/>
                  </a:lnTo>
                  <a:lnTo>
                    <a:pt x="116" y="226"/>
                  </a:lnTo>
                  <a:close/>
                  <a:moveTo>
                    <a:pt x="79" y="221"/>
                  </a:moveTo>
                  <a:lnTo>
                    <a:pt x="79" y="221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79" y="221"/>
                  </a:lnTo>
                  <a:lnTo>
                    <a:pt x="79" y="221"/>
                  </a:lnTo>
                  <a:lnTo>
                    <a:pt x="79" y="221"/>
                  </a:lnTo>
                  <a:lnTo>
                    <a:pt x="79" y="221"/>
                  </a:lnTo>
                  <a:close/>
                  <a:moveTo>
                    <a:pt x="61" y="283"/>
                  </a:moveTo>
                  <a:lnTo>
                    <a:pt x="61" y="283"/>
                  </a:lnTo>
                  <a:lnTo>
                    <a:pt x="61" y="283"/>
                  </a:lnTo>
                  <a:lnTo>
                    <a:pt x="61" y="283"/>
                  </a:lnTo>
                  <a:lnTo>
                    <a:pt x="61" y="284"/>
                  </a:lnTo>
                  <a:lnTo>
                    <a:pt x="61" y="284"/>
                  </a:lnTo>
                  <a:lnTo>
                    <a:pt x="61" y="284"/>
                  </a:lnTo>
                  <a:lnTo>
                    <a:pt x="61" y="284"/>
                  </a:lnTo>
                  <a:lnTo>
                    <a:pt x="61" y="283"/>
                  </a:lnTo>
                  <a:lnTo>
                    <a:pt x="61" y="283"/>
                  </a:lnTo>
                  <a:close/>
                  <a:moveTo>
                    <a:pt x="160" y="236"/>
                  </a:moveTo>
                  <a:lnTo>
                    <a:pt x="160" y="236"/>
                  </a:lnTo>
                  <a:lnTo>
                    <a:pt x="160" y="236"/>
                  </a:lnTo>
                  <a:lnTo>
                    <a:pt x="160" y="236"/>
                  </a:lnTo>
                  <a:lnTo>
                    <a:pt x="160" y="234"/>
                  </a:lnTo>
                  <a:lnTo>
                    <a:pt x="160" y="234"/>
                  </a:lnTo>
                  <a:lnTo>
                    <a:pt x="160" y="236"/>
                  </a:lnTo>
                  <a:lnTo>
                    <a:pt x="160" y="236"/>
                  </a:lnTo>
                  <a:lnTo>
                    <a:pt x="160" y="236"/>
                  </a:lnTo>
                  <a:lnTo>
                    <a:pt x="160" y="236"/>
                  </a:lnTo>
                  <a:close/>
                  <a:moveTo>
                    <a:pt x="229" y="177"/>
                  </a:moveTo>
                  <a:lnTo>
                    <a:pt x="229" y="177"/>
                  </a:lnTo>
                  <a:lnTo>
                    <a:pt x="230" y="177"/>
                  </a:lnTo>
                  <a:lnTo>
                    <a:pt x="230" y="177"/>
                  </a:lnTo>
                  <a:lnTo>
                    <a:pt x="230" y="177"/>
                  </a:lnTo>
                  <a:lnTo>
                    <a:pt x="230" y="177"/>
                  </a:lnTo>
                  <a:lnTo>
                    <a:pt x="230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9" y="177"/>
                  </a:lnTo>
                  <a:close/>
                  <a:moveTo>
                    <a:pt x="290" y="89"/>
                  </a:move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0" y="89"/>
                  </a:lnTo>
                  <a:close/>
                  <a:moveTo>
                    <a:pt x="112" y="206"/>
                  </a:move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2" y="206"/>
                  </a:lnTo>
                  <a:lnTo>
                    <a:pt x="112" y="206"/>
                  </a:lnTo>
                  <a:close/>
                  <a:moveTo>
                    <a:pt x="334" y="101"/>
                  </a:moveTo>
                  <a:lnTo>
                    <a:pt x="334" y="101"/>
                  </a:lnTo>
                  <a:lnTo>
                    <a:pt x="334" y="101"/>
                  </a:lnTo>
                  <a:lnTo>
                    <a:pt x="334" y="101"/>
                  </a:lnTo>
                  <a:lnTo>
                    <a:pt x="334" y="99"/>
                  </a:lnTo>
                  <a:lnTo>
                    <a:pt x="334" y="99"/>
                  </a:lnTo>
                  <a:lnTo>
                    <a:pt x="334" y="99"/>
                  </a:lnTo>
                  <a:lnTo>
                    <a:pt x="334" y="99"/>
                  </a:lnTo>
                  <a:lnTo>
                    <a:pt x="334" y="101"/>
                  </a:lnTo>
                  <a:lnTo>
                    <a:pt x="334" y="101"/>
                  </a:lnTo>
                  <a:close/>
                  <a:moveTo>
                    <a:pt x="75" y="183"/>
                  </a:moveTo>
                  <a:lnTo>
                    <a:pt x="75" y="183"/>
                  </a:lnTo>
                  <a:lnTo>
                    <a:pt x="75" y="183"/>
                  </a:lnTo>
                  <a:lnTo>
                    <a:pt x="75" y="183"/>
                  </a:lnTo>
                  <a:lnTo>
                    <a:pt x="76" y="183"/>
                  </a:lnTo>
                  <a:lnTo>
                    <a:pt x="76" y="183"/>
                  </a:lnTo>
                  <a:lnTo>
                    <a:pt x="76" y="182"/>
                  </a:lnTo>
                  <a:lnTo>
                    <a:pt x="76" y="182"/>
                  </a:lnTo>
                  <a:lnTo>
                    <a:pt x="75" y="183"/>
                  </a:lnTo>
                  <a:lnTo>
                    <a:pt x="75" y="183"/>
                  </a:lnTo>
                  <a:close/>
                  <a:moveTo>
                    <a:pt x="72" y="186"/>
                  </a:moveTo>
                  <a:lnTo>
                    <a:pt x="72" y="186"/>
                  </a:lnTo>
                  <a:lnTo>
                    <a:pt x="72" y="186"/>
                  </a:lnTo>
                  <a:lnTo>
                    <a:pt x="72" y="186"/>
                  </a:lnTo>
                  <a:lnTo>
                    <a:pt x="72" y="184"/>
                  </a:lnTo>
                  <a:lnTo>
                    <a:pt x="72" y="184"/>
                  </a:lnTo>
                  <a:lnTo>
                    <a:pt x="72" y="186"/>
                  </a:lnTo>
                  <a:lnTo>
                    <a:pt x="72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23"/>
          <p:cNvSpPr>
            <a:spLocks noEditPoints="1"/>
          </p:cNvSpPr>
          <p:nvPr/>
        </p:nvSpPr>
        <p:spPr bwMode="auto">
          <a:xfrm>
            <a:off x="6711347" y="695119"/>
            <a:ext cx="2425613" cy="1697929"/>
          </a:xfrm>
          <a:custGeom>
            <a:avLst/>
            <a:gdLst/>
            <a:ahLst/>
            <a:cxnLst>
              <a:cxn ang="0">
                <a:pos x="1179" y="92"/>
              </a:cxn>
              <a:cxn ang="0">
                <a:pos x="1259" y="275"/>
              </a:cxn>
              <a:cxn ang="0">
                <a:pos x="1607" y="202"/>
              </a:cxn>
              <a:cxn ang="0">
                <a:pos x="1753" y="130"/>
              </a:cxn>
              <a:cxn ang="0">
                <a:pos x="1857" y="304"/>
              </a:cxn>
              <a:cxn ang="0">
                <a:pos x="2021" y="567"/>
              </a:cxn>
              <a:cxn ang="0">
                <a:pos x="1753" y="1262"/>
              </a:cxn>
              <a:cxn ang="0">
                <a:pos x="877" y="1371"/>
              </a:cxn>
              <a:cxn ang="0">
                <a:pos x="11" y="1411"/>
              </a:cxn>
              <a:cxn ang="0">
                <a:pos x="24" y="1101"/>
              </a:cxn>
              <a:cxn ang="0">
                <a:pos x="182" y="802"/>
              </a:cxn>
              <a:cxn ang="0">
                <a:pos x="595" y="409"/>
              </a:cxn>
              <a:cxn ang="0">
                <a:pos x="1073" y="700"/>
              </a:cxn>
              <a:cxn ang="0">
                <a:pos x="1155" y="187"/>
              </a:cxn>
              <a:cxn ang="0">
                <a:pos x="896" y="703"/>
              </a:cxn>
              <a:cxn ang="0">
                <a:pos x="1038" y="796"/>
              </a:cxn>
              <a:cxn ang="0">
                <a:pos x="1167" y="547"/>
              </a:cxn>
              <a:cxn ang="0">
                <a:pos x="1033" y="1090"/>
              </a:cxn>
              <a:cxn ang="0">
                <a:pos x="1684" y="283"/>
              </a:cxn>
              <a:cxn ang="0">
                <a:pos x="1558" y="660"/>
              </a:cxn>
              <a:cxn ang="0">
                <a:pos x="940" y="1250"/>
              </a:cxn>
              <a:cxn ang="0">
                <a:pos x="961" y="1290"/>
              </a:cxn>
              <a:cxn ang="0">
                <a:pos x="1656" y="456"/>
              </a:cxn>
              <a:cxn ang="0">
                <a:pos x="1781" y="577"/>
              </a:cxn>
              <a:cxn ang="0">
                <a:pos x="1813" y="253"/>
              </a:cxn>
              <a:cxn ang="0">
                <a:pos x="1756" y="300"/>
              </a:cxn>
              <a:cxn ang="0">
                <a:pos x="1631" y="706"/>
              </a:cxn>
              <a:cxn ang="0">
                <a:pos x="1722" y="409"/>
              </a:cxn>
              <a:cxn ang="0">
                <a:pos x="1697" y="707"/>
              </a:cxn>
              <a:cxn ang="0">
                <a:pos x="1737" y="743"/>
              </a:cxn>
              <a:cxn ang="0">
                <a:pos x="1221" y="1099"/>
              </a:cxn>
              <a:cxn ang="0">
                <a:pos x="1797" y="683"/>
              </a:cxn>
              <a:cxn ang="0">
                <a:pos x="1788" y="561"/>
              </a:cxn>
              <a:cxn ang="0">
                <a:pos x="342" y="594"/>
              </a:cxn>
              <a:cxn ang="0">
                <a:pos x="403" y="1094"/>
              </a:cxn>
              <a:cxn ang="0">
                <a:pos x="899" y="803"/>
              </a:cxn>
              <a:cxn ang="0">
                <a:pos x="1881" y="451"/>
              </a:cxn>
              <a:cxn ang="0">
                <a:pos x="1776" y="1127"/>
              </a:cxn>
              <a:cxn ang="0">
                <a:pos x="1227" y="1221"/>
              </a:cxn>
              <a:cxn ang="0">
                <a:pos x="1396" y="1251"/>
              </a:cxn>
              <a:cxn ang="0">
                <a:pos x="1799" y="1250"/>
              </a:cxn>
              <a:cxn ang="0">
                <a:pos x="2009" y="560"/>
              </a:cxn>
              <a:cxn ang="0">
                <a:pos x="1736" y="999"/>
              </a:cxn>
              <a:cxn ang="0">
                <a:pos x="991" y="1301"/>
              </a:cxn>
              <a:cxn ang="0">
                <a:pos x="1858" y="766"/>
              </a:cxn>
              <a:cxn ang="0">
                <a:pos x="1458" y="864"/>
              </a:cxn>
              <a:cxn ang="0">
                <a:pos x="1300" y="1031"/>
              </a:cxn>
              <a:cxn ang="0">
                <a:pos x="1489" y="913"/>
              </a:cxn>
              <a:cxn ang="0">
                <a:pos x="1464" y="896"/>
              </a:cxn>
              <a:cxn ang="0">
                <a:pos x="107" y="1088"/>
              </a:cxn>
              <a:cxn ang="0">
                <a:pos x="156" y="1111"/>
              </a:cxn>
              <a:cxn ang="0">
                <a:pos x="710" y="1240"/>
              </a:cxn>
              <a:cxn ang="0">
                <a:pos x="91" y="1159"/>
              </a:cxn>
              <a:cxn ang="0">
                <a:pos x="430" y="1205"/>
              </a:cxn>
              <a:cxn ang="0">
                <a:pos x="399" y="1216"/>
              </a:cxn>
              <a:cxn ang="0">
                <a:pos x="116" y="1207"/>
              </a:cxn>
              <a:cxn ang="0">
                <a:pos x="641" y="1373"/>
              </a:cxn>
              <a:cxn ang="0">
                <a:pos x="368" y="1369"/>
              </a:cxn>
              <a:cxn ang="0">
                <a:pos x="88" y="1337"/>
              </a:cxn>
              <a:cxn ang="0">
                <a:pos x="120" y="1331"/>
              </a:cxn>
              <a:cxn ang="0">
                <a:pos x="686" y="1288"/>
              </a:cxn>
              <a:cxn ang="0">
                <a:pos x="877" y="1358"/>
              </a:cxn>
            </a:cxnLst>
            <a:rect l="0" t="0" r="r" b="b"/>
            <a:pathLst>
              <a:path w="2040" h="1427">
                <a:moveTo>
                  <a:pt x="1079" y="278"/>
                </a:moveTo>
                <a:lnTo>
                  <a:pt x="1079" y="278"/>
                </a:lnTo>
                <a:lnTo>
                  <a:pt x="1079" y="276"/>
                </a:lnTo>
                <a:lnTo>
                  <a:pt x="1077" y="275"/>
                </a:lnTo>
                <a:lnTo>
                  <a:pt x="1077" y="275"/>
                </a:lnTo>
                <a:lnTo>
                  <a:pt x="1077" y="278"/>
                </a:lnTo>
                <a:lnTo>
                  <a:pt x="1076" y="278"/>
                </a:lnTo>
                <a:lnTo>
                  <a:pt x="1076" y="275"/>
                </a:lnTo>
                <a:lnTo>
                  <a:pt x="1076" y="274"/>
                </a:lnTo>
                <a:lnTo>
                  <a:pt x="1077" y="273"/>
                </a:lnTo>
                <a:lnTo>
                  <a:pt x="1077" y="273"/>
                </a:lnTo>
                <a:lnTo>
                  <a:pt x="1078" y="271"/>
                </a:lnTo>
                <a:lnTo>
                  <a:pt x="1080" y="271"/>
                </a:lnTo>
                <a:lnTo>
                  <a:pt x="1081" y="271"/>
                </a:lnTo>
                <a:lnTo>
                  <a:pt x="1082" y="271"/>
                </a:lnTo>
                <a:lnTo>
                  <a:pt x="1082" y="270"/>
                </a:lnTo>
                <a:lnTo>
                  <a:pt x="1082" y="270"/>
                </a:lnTo>
                <a:lnTo>
                  <a:pt x="1081" y="269"/>
                </a:lnTo>
                <a:lnTo>
                  <a:pt x="1081" y="267"/>
                </a:lnTo>
                <a:lnTo>
                  <a:pt x="1084" y="263"/>
                </a:lnTo>
                <a:lnTo>
                  <a:pt x="1088" y="261"/>
                </a:lnTo>
                <a:lnTo>
                  <a:pt x="1091" y="259"/>
                </a:lnTo>
                <a:lnTo>
                  <a:pt x="1091" y="259"/>
                </a:lnTo>
                <a:lnTo>
                  <a:pt x="1093" y="253"/>
                </a:lnTo>
                <a:lnTo>
                  <a:pt x="1096" y="245"/>
                </a:lnTo>
                <a:lnTo>
                  <a:pt x="1105" y="231"/>
                </a:lnTo>
                <a:lnTo>
                  <a:pt x="1115" y="218"/>
                </a:lnTo>
                <a:lnTo>
                  <a:pt x="1125" y="206"/>
                </a:lnTo>
                <a:lnTo>
                  <a:pt x="1125" y="206"/>
                </a:lnTo>
                <a:lnTo>
                  <a:pt x="1127" y="198"/>
                </a:lnTo>
                <a:lnTo>
                  <a:pt x="1130" y="191"/>
                </a:lnTo>
                <a:lnTo>
                  <a:pt x="1133" y="183"/>
                </a:lnTo>
                <a:lnTo>
                  <a:pt x="1137" y="176"/>
                </a:lnTo>
                <a:lnTo>
                  <a:pt x="1147" y="162"/>
                </a:lnTo>
                <a:lnTo>
                  <a:pt x="1156" y="147"/>
                </a:lnTo>
                <a:lnTo>
                  <a:pt x="1166" y="133"/>
                </a:lnTo>
                <a:lnTo>
                  <a:pt x="1170" y="125"/>
                </a:lnTo>
                <a:lnTo>
                  <a:pt x="1173" y="117"/>
                </a:lnTo>
                <a:lnTo>
                  <a:pt x="1177" y="109"/>
                </a:lnTo>
                <a:lnTo>
                  <a:pt x="1178" y="101"/>
                </a:lnTo>
                <a:lnTo>
                  <a:pt x="1179" y="92"/>
                </a:lnTo>
                <a:lnTo>
                  <a:pt x="1179" y="84"/>
                </a:lnTo>
                <a:lnTo>
                  <a:pt x="1179" y="84"/>
                </a:lnTo>
                <a:lnTo>
                  <a:pt x="1181" y="82"/>
                </a:lnTo>
                <a:lnTo>
                  <a:pt x="1184" y="81"/>
                </a:lnTo>
                <a:lnTo>
                  <a:pt x="1186" y="78"/>
                </a:lnTo>
                <a:lnTo>
                  <a:pt x="1188" y="75"/>
                </a:lnTo>
                <a:lnTo>
                  <a:pt x="1190" y="71"/>
                </a:lnTo>
                <a:lnTo>
                  <a:pt x="1190" y="67"/>
                </a:lnTo>
                <a:lnTo>
                  <a:pt x="1190" y="63"/>
                </a:lnTo>
                <a:lnTo>
                  <a:pt x="1187" y="60"/>
                </a:lnTo>
                <a:lnTo>
                  <a:pt x="1187" y="60"/>
                </a:lnTo>
                <a:lnTo>
                  <a:pt x="1191" y="58"/>
                </a:lnTo>
                <a:lnTo>
                  <a:pt x="1193" y="56"/>
                </a:lnTo>
                <a:lnTo>
                  <a:pt x="1196" y="48"/>
                </a:lnTo>
                <a:lnTo>
                  <a:pt x="1199" y="39"/>
                </a:lnTo>
                <a:lnTo>
                  <a:pt x="1201" y="29"/>
                </a:lnTo>
                <a:lnTo>
                  <a:pt x="1203" y="19"/>
                </a:lnTo>
                <a:lnTo>
                  <a:pt x="1207" y="11"/>
                </a:lnTo>
                <a:lnTo>
                  <a:pt x="1210" y="3"/>
                </a:lnTo>
                <a:lnTo>
                  <a:pt x="1212" y="1"/>
                </a:lnTo>
                <a:lnTo>
                  <a:pt x="1214" y="0"/>
                </a:lnTo>
                <a:lnTo>
                  <a:pt x="1214" y="0"/>
                </a:lnTo>
                <a:lnTo>
                  <a:pt x="1221" y="5"/>
                </a:lnTo>
                <a:lnTo>
                  <a:pt x="1225" y="13"/>
                </a:lnTo>
                <a:lnTo>
                  <a:pt x="1228" y="21"/>
                </a:lnTo>
                <a:lnTo>
                  <a:pt x="1231" y="30"/>
                </a:lnTo>
                <a:lnTo>
                  <a:pt x="1235" y="50"/>
                </a:lnTo>
                <a:lnTo>
                  <a:pt x="1238" y="70"/>
                </a:lnTo>
                <a:lnTo>
                  <a:pt x="1238" y="70"/>
                </a:lnTo>
                <a:lnTo>
                  <a:pt x="1240" y="80"/>
                </a:lnTo>
                <a:lnTo>
                  <a:pt x="1244" y="91"/>
                </a:lnTo>
                <a:lnTo>
                  <a:pt x="1247" y="102"/>
                </a:lnTo>
                <a:lnTo>
                  <a:pt x="1250" y="111"/>
                </a:lnTo>
                <a:lnTo>
                  <a:pt x="1250" y="111"/>
                </a:lnTo>
                <a:lnTo>
                  <a:pt x="1252" y="128"/>
                </a:lnTo>
                <a:lnTo>
                  <a:pt x="1253" y="147"/>
                </a:lnTo>
                <a:lnTo>
                  <a:pt x="1254" y="186"/>
                </a:lnTo>
                <a:lnTo>
                  <a:pt x="1254" y="186"/>
                </a:lnTo>
                <a:lnTo>
                  <a:pt x="1255" y="236"/>
                </a:lnTo>
                <a:lnTo>
                  <a:pt x="1256" y="257"/>
                </a:lnTo>
                <a:lnTo>
                  <a:pt x="1259" y="275"/>
                </a:lnTo>
                <a:lnTo>
                  <a:pt x="1259" y="275"/>
                </a:lnTo>
                <a:lnTo>
                  <a:pt x="1252" y="320"/>
                </a:lnTo>
                <a:lnTo>
                  <a:pt x="1244" y="365"/>
                </a:lnTo>
                <a:lnTo>
                  <a:pt x="1233" y="408"/>
                </a:lnTo>
                <a:lnTo>
                  <a:pt x="1228" y="429"/>
                </a:lnTo>
                <a:lnTo>
                  <a:pt x="1222" y="450"/>
                </a:lnTo>
                <a:lnTo>
                  <a:pt x="1222" y="450"/>
                </a:lnTo>
                <a:lnTo>
                  <a:pt x="1250" y="424"/>
                </a:lnTo>
                <a:lnTo>
                  <a:pt x="1278" y="398"/>
                </a:lnTo>
                <a:lnTo>
                  <a:pt x="1308" y="373"/>
                </a:lnTo>
                <a:lnTo>
                  <a:pt x="1338" y="348"/>
                </a:lnTo>
                <a:lnTo>
                  <a:pt x="1338" y="348"/>
                </a:lnTo>
                <a:lnTo>
                  <a:pt x="1356" y="334"/>
                </a:lnTo>
                <a:lnTo>
                  <a:pt x="1364" y="327"/>
                </a:lnTo>
                <a:lnTo>
                  <a:pt x="1373" y="320"/>
                </a:lnTo>
                <a:lnTo>
                  <a:pt x="1373" y="320"/>
                </a:lnTo>
                <a:lnTo>
                  <a:pt x="1382" y="314"/>
                </a:lnTo>
                <a:lnTo>
                  <a:pt x="1393" y="309"/>
                </a:lnTo>
                <a:lnTo>
                  <a:pt x="1397" y="306"/>
                </a:lnTo>
                <a:lnTo>
                  <a:pt x="1403" y="304"/>
                </a:lnTo>
                <a:lnTo>
                  <a:pt x="1407" y="300"/>
                </a:lnTo>
                <a:lnTo>
                  <a:pt x="1410" y="294"/>
                </a:lnTo>
                <a:lnTo>
                  <a:pt x="1410" y="294"/>
                </a:lnTo>
                <a:lnTo>
                  <a:pt x="1411" y="296"/>
                </a:lnTo>
                <a:lnTo>
                  <a:pt x="1413" y="297"/>
                </a:lnTo>
                <a:lnTo>
                  <a:pt x="1415" y="296"/>
                </a:lnTo>
                <a:lnTo>
                  <a:pt x="1417" y="294"/>
                </a:lnTo>
                <a:lnTo>
                  <a:pt x="1417" y="294"/>
                </a:lnTo>
                <a:lnTo>
                  <a:pt x="1428" y="287"/>
                </a:lnTo>
                <a:lnTo>
                  <a:pt x="1439" y="281"/>
                </a:lnTo>
                <a:lnTo>
                  <a:pt x="1462" y="269"/>
                </a:lnTo>
                <a:lnTo>
                  <a:pt x="1484" y="258"/>
                </a:lnTo>
                <a:lnTo>
                  <a:pt x="1495" y="251"/>
                </a:lnTo>
                <a:lnTo>
                  <a:pt x="1505" y="243"/>
                </a:lnTo>
                <a:lnTo>
                  <a:pt x="1505" y="243"/>
                </a:lnTo>
                <a:lnTo>
                  <a:pt x="1519" y="239"/>
                </a:lnTo>
                <a:lnTo>
                  <a:pt x="1532" y="233"/>
                </a:lnTo>
                <a:lnTo>
                  <a:pt x="1557" y="223"/>
                </a:lnTo>
                <a:lnTo>
                  <a:pt x="1581" y="212"/>
                </a:lnTo>
                <a:lnTo>
                  <a:pt x="1593" y="207"/>
                </a:lnTo>
                <a:lnTo>
                  <a:pt x="1607" y="202"/>
                </a:lnTo>
                <a:lnTo>
                  <a:pt x="1607" y="202"/>
                </a:lnTo>
                <a:lnTo>
                  <a:pt x="1610" y="199"/>
                </a:lnTo>
                <a:lnTo>
                  <a:pt x="1615" y="196"/>
                </a:lnTo>
                <a:lnTo>
                  <a:pt x="1623" y="190"/>
                </a:lnTo>
                <a:lnTo>
                  <a:pt x="1623" y="190"/>
                </a:lnTo>
                <a:lnTo>
                  <a:pt x="1626" y="186"/>
                </a:lnTo>
                <a:lnTo>
                  <a:pt x="1630" y="182"/>
                </a:lnTo>
                <a:lnTo>
                  <a:pt x="1633" y="178"/>
                </a:lnTo>
                <a:lnTo>
                  <a:pt x="1636" y="173"/>
                </a:lnTo>
                <a:lnTo>
                  <a:pt x="1636" y="173"/>
                </a:lnTo>
                <a:lnTo>
                  <a:pt x="1639" y="171"/>
                </a:lnTo>
                <a:lnTo>
                  <a:pt x="1644" y="170"/>
                </a:lnTo>
                <a:lnTo>
                  <a:pt x="1647" y="169"/>
                </a:lnTo>
                <a:lnTo>
                  <a:pt x="1650" y="167"/>
                </a:lnTo>
                <a:lnTo>
                  <a:pt x="1650" y="167"/>
                </a:lnTo>
                <a:lnTo>
                  <a:pt x="1656" y="161"/>
                </a:lnTo>
                <a:lnTo>
                  <a:pt x="1662" y="154"/>
                </a:lnTo>
                <a:lnTo>
                  <a:pt x="1666" y="146"/>
                </a:lnTo>
                <a:lnTo>
                  <a:pt x="1670" y="137"/>
                </a:lnTo>
                <a:lnTo>
                  <a:pt x="1680" y="120"/>
                </a:lnTo>
                <a:lnTo>
                  <a:pt x="1688" y="103"/>
                </a:lnTo>
                <a:lnTo>
                  <a:pt x="1688" y="103"/>
                </a:lnTo>
                <a:lnTo>
                  <a:pt x="1688" y="96"/>
                </a:lnTo>
                <a:lnTo>
                  <a:pt x="1687" y="91"/>
                </a:lnTo>
                <a:lnTo>
                  <a:pt x="1687" y="86"/>
                </a:lnTo>
                <a:lnTo>
                  <a:pt x="1688" y="84"/>
                </a:lnTo>
                <a:lnTo>
                  <a:pt x="1691" y="81"/>
                </a:lnTo>
                <a:lnTo>
                  <a:pt x="1691" y="81"/>
                </a:lnTo>
                <a:lnTo>
                  <a:pt x="1696" y="82"/>
                </a:lnTo>
                <a:lnTo>
                  <a:pt x="1698" y="82"/>
                </a:lnTo>
                <a:lnTo>
                  <a:pt x="1701" y="81"/>
                </a:lnTo>
                <a:lnTo>
                  <a:pt x="1701" y="81"/>
                </a:lnTo>
                <a:lnTo>
                  <a:pt x="1705" y="97"/>
                </a:lnTo>
                <a:lnTo>
                  <a:pt x="1710" y="112"/>
                </a:lnTo>
                <a:lnTo>
                  <a:pt x="1714" y="127"/>
                </a:lnTo>
                <a:lnTo>
                  <a:pt x="1715" y="135"/>
                </a:lnTo>
                <a:lnTo>
                  <a:pt x="1715" y="142"/>
                </a:lnTo>
                <a:lnTo>
                  <a:pt x="1715" y="142"/>
                </a:lnTo>
                <a:lnTo>
                  <a:pt x="1730" y="138"/>
                </a:lnTo>
                <a:lnTo>
                  <a:pt x="1742" y="134"/>
                </a:lnTo>
                <a:lnTo>
                  <a:pt x="1753" y="130"/>
                </a:lnTo>
                <a:lnTo>
                  <a:pt x="1766" y="126"/>
                </a:lnTo>
                <a:lnTo>
                  <a:pt x="1766" y="126"/>
                </a:lnTo>
                <a:lnTo>
                  <a:pt x="1781" y="147"/>
                </a:lnTo>
                <a:lnTo>
                  <a:pt x="1787" y="157"/>
                </a:lnTo>
                <a:lnTo>
                  <a:pt x="1793" y="169"/>
                </a:lnTo>
                <a:lnTo>
                  <a:pt x="1793" y="169"/>
                </a:lnTo>
                <a:lnTo>
                  <a:pt x="1797" y="168"/>
                </a:lnTo>
                <a:lnTo>
                  <a:pt x="1800" y="167"/>
                </a:lnTo>
                <a:lnTo>
                  <a:pt x="1804" y="164"/>
                </a:lnTo>
                <a:lnTo>
                  <a:pt x="1809" y="161"/>
                </a:lnTo>
                <a:lnTo>
                  <a:pt x="1812" y="161"/>
                </a:lnTo>
                <a:lnTo>
                  <a:pt x="1814" y="162"/>
                </a:lnTo>
                <a:lnTo>
                  <a:pt x="1814" y="162"/>
                </a:lnTo>
                <a:lnTo>
                  <a:pt x="1816" y="163"/>
                </a:lnTo>
                <a:lnTo>
                  <a:pt x="1818" y="164"/>
                </a:lnTo>
                <a:lnTo>
                  <a:pt x="1820" y="167"/>
                </a:lnTo>
                <a:lnTo>
                  <a:pt x="1822" y="172"/>
                </a:lnTo>
                <a:lnTo>
                  <a:pt x="1823" y="179"/>
                </a:lnTo>
                <a:lnTo>
                  <a:pt x="1823" y="184"/>
                </a:lnTo>
                <a:lnTo>
                  <a:pt x="1824" y="190"/>
                </a:lnTo>
                <a:lnTo>
                  <a:pt x="1828" y="195"/>
                </a:lnTo>
                <a:lnTo>
                  <a:pt x="1829" y="196"/>
                </a:lnTo>
                <a:lnTo>
                  <a:pt x="1831" y="197"/>
                </a:lnTo>
                <a:lnTo>
                  <a:pt x="1831" y="197"/>
                </a:lnTo>
                <a:lnTo>
                  <a:pt x="1839" y="194"/>
                </a:lnTo>
                <a:lnTo>
                  <a:pt x="1847" y="191"/>
                </a:lnTo>
                <a:lnTo>
                  <a:pt x="1856" y="190"/>
                </a:lnTo>
                <a:lnTo>
                  <a:pt x="1860" y="191"/>
                </a:lnTo>
                <a:lnTo>
                  <a:pt x="1863" y="192"/>
                </a:lnTo>
                <a:lnTo>
                  <a:pt x="1863" y="192"/>
                </a:lnTo>
                <a:lnTo>
                  <a:pt x="1866" y="198"/>
                </a:lnTo>
                <a:lnTo>
                  <a:pt x="1867" y="206"/>
                </a:lnTo>
                <a:lnTo>
                  <a:pt x="1869" y="212"/>
                </a:lnTo>
                <a:lnTo>
                  <a:pt x="1869" y="219"/>
                </a:lnTo>
                <a:lnTo>
                  <a:pt x="1869" y="233"/>
                </a:lnTo>
                <a:lnTo>
                  <a:pt x="1867" y="248"/>
                </a:lnTo>
                <a:lnTo>
                  <a:pt x="1864" y="263"/>
                </a:lnTo>
                <a:lnTo>
                  <a:pt x="1861" y="278"/>
                </a:lnTo>
                <a:lnTo>
                  <a:pt x="1852" y="305"/>
                </a:lnTo>
                <a:lnTo>
                  <a:pt x="1852" y="305"/>
                </a:lnTo>
                <a:lnTo>
                  <a:pt x="1857" y="304"/>
                </a:lnTo>
                <a:lnTo>
                  <a:pt x="1862" y="304"/>
                </a:lnTo>
                <a:lnTo>
                  <a:pt x="1873" y="303"/>
                </a:lnTo>
                <a:lnTo>
                  <a:pt x="1884" y="303"/>
                </a:lnTo>
                <a:lnTo>
                  <a:pt x="1895" y="302"/>
                </a:lnTo>
                <a:lnTo>
                  <a:pt x="1895" y="302"/>
                </a:lnTo>
                <a:lnTo>
                  <a:pt x="1902" y="299"/>
                </a:lnTo>
                <a:lnTo>
                  <a:pt x="1908" y="296"/>
                </a:lnTo>
                <a:lnTo>
                  <a:pt x="1914" y="292"/>
                </a:lnTo>
                <a:lnTo>
                  <a:pt x="1917" y="292"/>
                </a:lnTo>
                <a:lnTo>
                  <a:pt x="1920" y="293"/>
                </a:lnTo>
                <a:lnTo>
                  <a:pt x="1920" y="293"/>
                </a:lnTo>
                <a:lnTo>
                  <a:pt x="1922" y="297"/>
                </a:lnTo>
                <a:lnTo>
                  <a:pt x="1922" y="301"/>
                </a:lnTo>
                <a:lnTo>
                  <a:pt x="1922" y="305"/>
                </a:lnTo>
                <a:lnTo>
                  <a:pt x="1921" y="309"/>
                </a:lnTo>
                <a:lnTo>
                  <a:pt x="1914" y="327"/>
                </a:lnTo>
                <a:lnTo>
                  <a:pt x="1914" y="327"/>
                </a:lnTo>
                <a:lnTo>
                  <a:pt x="1908" y="349"/>
                </a:lnTo>
                <a:lnTo>
                  <a:pt x="1902" y="372"/>
                </a:lnTo>
                <a:lnTo>
                  <a:pt x="1890" y="415"/>
                </a:lnTo>
                <a:lnTo>
                  <a:pt x="1890" y="415"/>
                </a:lnTo>
                <a:lnTo>
                  <a:pt x="1923" y="415"/>
                </a:lnTo>
                <a:lnTo>
                  <a:pt x="1954" y="413"/>
                </a:lnTo>
                <a:lnTo>
                  <a:pt x="2016" y="407"/>
                </a:lnTo>
                <a:lnTo>
                  <a:pt x="2016" y="407"/>
                </a:lnTo>
                <a:lnTo>
                  <a:pt x="2023" y="415"/>
                </a:lnTo>
                <a:lnTo>
                  <a:pt x="2029" y="423"/>
                </a:lnTo>
                <a:lnTo>
                  <a:pt x="2033" y="430"/>
                </a:lnTo>
                <a:lnTo>
                  <a:pt x="2036" y="438"/>
                </a:lnTo>
                <a:lnTo>
                  <a:pt x="2039" y="446"/>
                </a:lnTo>
                <a:lnTo>
                  <a:pt x="2040" y="456"/>
                </a:lnTo>
                <a:lnTo>
                  <a:pt x="2039" y="467"/>
                </a:lnTo>
                <a:lnTo>
                  <a:pt x="2038" y="480"/>
                </a:lnTo>
                <a:lnTo>
                  <a:pt x="2038" y="480"/>
                </a:lnTo>
                <a:lnTo>
                  <a:pt x="2034" y="494"/>
                </a:lnTo>
                <a:lnTo>
                  <a:pt x="2030" y="510"/>
                </a:lnTo>
                <a:lnTo>
                  <a:pt x="2027" y="526"/>
                </a:lnTo>
                <a:lnTo>
                  <a:pt x="2024" y="542"/>
                </a:lnTo>
                <a:lnTo>
                  <a:pt x="2024" y="542"/>
                </a:lnTo>
                <a:lnTo>
                  <a:pt x="2021" y="555"/>
                </a:lnTo>
                <a:lnTo>
                  <a:pt x="2021" y="567"/>
                </a:lnTo>
                <a:lnTo>
                  <a:pt x="2020" y="580"/>
                </a:lnTo>
                <a:lnTo>
                  <a:pt x="2019" y="593"/>
                </a:lnTo>
                <a:lnTo>
                  <a:pt x="2019" y="593"/>
                </a:lnTo>
                <a:lnTo>
                  <a:pt x="2017" y="603"/>
                </a:lnTo>
                <a:lnTo>
                  <a:pt x="2014" y="612"/>
                </a:lnTo>
                <a:lnTo>
                  <a:pt x="2011" y="622"/>
                </a:lnTo>
                <a:lnTo>
                  <a:pt x="2009" y="631"/>
                </a:lnTo>
                <a:lnTo>
                  <a:pt x="2009" y="631"/>
                </a:lnTo>
                <a:lnTo>
                  <a:pt x="2005" y="647"/>
                </a:lnTo>
                <a:lnTo>
                  <a:pt x="2002" y="661"/>
                </a:lnTo>
                <a:lnTo>
                  <a:pt x="1993" y="693"/>
                </a:lnTo>
                <a:lnTo>
                  <a:pt x="1993" y="693"/>
                </a:lnTo>
                <a:lnTo>
                  <a:pt x="1974" y="768"/>
                </a:lnTo>
                <a:lnTo>
                  <a:pt x="1956" y="844"/>
                </a:lnTo>
                <a:lnTo>
                  <a:pt x="1937" y="919"/>
                </a:lnTo>
                <a:lnTo>
                  <a:pt x="1919" y="991"/>
                </a:lnTo>
                <a:lnTo>
                  <a:pt x="1919" y="991"/>
                </a:lnTo>
                <a:lnTo>
                  <a:pt x="1911" y="1014"/>
                </a:lnTo>
                <a:lnTo>
                  <a:pt x="1905" y="1036"/>
                </a:lnTo>
                <a:lnTo>
                  <a:pt x="1898" y="1058"/>
                </a:lnTo>
                <a:lnTo>
                  <a:pt x="1895" y="1069"/>
                </a:lnTo>
                <a:lnTo>
                  <a:pt x="1893" y="1079"/>
                </a:lnTo>
                <a:lnTo>
                  <a:pt x="1893" y="1079"/>
                </a:lnTo>
                <a:lnTo>
                  <a:pt x="1886" y="1126"/>
                </a:lnTo>
                <a:lnTo>
                  <a:pt x="1881" y="1149"/>
                </a:lnTo>
                <a:lnTo>
                  <a:pt x="1877" y="1170"/>
                </a:lnTo>
                <a:lnTo>
                  <a:pt x="1872" y="1192"/>
                </a:lnTo>
                <a:lnTo>
                  <a:pt x="1865" y="1212"/>
                </a:lnTo>
                <a:lnTo>
                  <a:pt x="1859" y="1232"/>
                </a:lnTo>
                <a:lnTo>
                  <a:pt x="1850" y="1252"/>
                </a:lnTo>
                <a:lnTo>
                  <a:pt x="1850" y="1252"/>
                </a:lnTo>
                <a:lnTo>
                  <a:pt x="1846" y="1254"/>
                </a:lnTo>
                <a:lnTo>
                  <a:pt x="1841" y="1257"/>
                </a:lnTo>
                <a:lnTo>
                  <a:pt x="1834" y="1259"/>
                </a:lnTo>
                <a:lnTo>
                  <a:pt x="1830" y="1262"/>
                </a:lnTo>
                <a:lnTo>
                  <a:pt x="1830" y="1262"/>
                </a:lnTo>
                <a:lnTo>
                  <a:pt x="1812" y="1265"/>
                </a:lnTo>
                <a:lnTo>
                  <a:pt x="1792" y="1265"/>
                </a:lnTo>
                <a:lnTo>
                  <a:pt x="1773" y="1263"/>
                </a:lnTo>
                <a:lnTo>
                  <a:pt x="1753" y="1262"/>
                </a:lnTo>
                <a:lnTo>
                  <a:pt x="1753" y="1262"/>
                </a:lnTo>
                <a:lnTo>
                  <a:pt x="1733" y="1261"/>
                </a:lnTo>
                <a:lnTo>
                  <a:pt x="1715" y="1262"/>
                </a:lnTo>
                <a:lnTo>
                  <a:pt x="1697" y="1265"/>
                </a:lnTo>
                <a:lnTo>
                  <a:pt x="1679" y="1268"/>
                </a:lnTo>
                <a:lnTo>
                  <a:pt x="1642" y="1274"/>
                </a:lnTo>
                <a:lnTo>
                  <a:pt x="1624" y="1276"/>
                </a:lnTo>
                <a:lnTo>
                  <a:pt x="1607" y="1278"/>
                </a:lnTo>
                <a:lnTo>
                  <a:pt x="1607" y="1278"/>
                </a:lnTo>
                <a:lnTo>
                  <a:pt x="1593" y="1277"/>
                </a:lnTo>
                <a:lnTo>
                  <a:pt x="1579" y="1277"/>
                </a:lnTo>
                <a:lnTo>
                  <a:pt x="1573" y="1277"/>
                </a:lnTo>
                <a:lnTo>
                  <a:pt x="1568" y="1280"/>
                </a:lnTo>
                <a:lnTo>
                  <a:pt x="1561" y="1282"/>
                </a:lnTo>
                <a:lnTo>
                  <a:pt x="1556" y="1285"/>
                </a:lnTo>
                <a:lnTo>
                  <a:pt x="1556" y="1285"/>
                </a:lnTo>
                <a:lnTo>
                  <a:pt x="1428" y="1293"/>
                </a:lnTo>
                <a:lnTo>
                  <a:pt x="1294" y="1301"/>
                </a:lnTo>
                <a:lnTo>
                  <a:pt x="1294" y="1301"/>
                </a:lnTo>
                <a:lnTo>
                  <a:pt x="1224" y="1306"/>
                </a:lnTo>
                <a:lnTo>
                  <a:pt x="1188" y="1311"/>
                </a:lnTo>
                <a:lnTo>
                  <a:pt x="1153" y="1315"/>
                </a:lnTo>
                <a:lnTo>
                  <a:pt x="1118" y="1320"/>
                </a:lnTo>
                <a:lnTo>
                  <a:pt x="1084" y="1328"/>
                </a:lnTo>
                <a:lnTo>
                  <a:pt x="1050" y="1335"/>
                </a:lnTo>
                <a:lnTo>
                  <a:pt x="1018" y="1344"/>
                </a:lnTo>
                <a:lnTo>
                  <a:pt x="1018" y="1344"/>
                </a:lnTo>
                <a:lnTo>
                  <a:pt x="1012" y="1347"/>
                </a:lnTo>
                <a:lnTo>
                  <a:pt x="1012" y="1347"/>
                </a:lnTo>
                <a:lnTo>
                  <a:pt x="999" y="1354"/>
                </a:lnTo>
                <a:lnTo>
                  <a:pt x="987" y="1362"/>
                </a:lnTo>
                <a:lnTo>
                  <a:pt x="975" y="1369"/>
                </a:lnTo>
                <a:lnTo>
                  <a:pt x="969" y="1373"/>
                </a:lnTo>
                <a:lnTo>
                  <a:pt x="961" y="1374"/>
                </a:lnTo>
                <a:lnTo>
                  <a:pt x="961" y="1374"/>
                </a:lnTo>
                <a:lnTo>
                  <a:pt x="947" y="1376"/>
                </a:lnTo>
                <a:lnTo>
                  <a:pt x="929" y="1377"/>
                </a:lnTo>
                <a:lnTo>
                  <a:pt x="912" y="1377"/>
                </a:lnTo>
                <a:lnTo>
                  <a:pt x="896" y="1376"/>
                </a:lnTo>
                <a:lnTo>
                  <a:pt x="896" y="1376"/>
                </a:lnTo>
                <a:lnTo>
                  <a:pt x="887" y="1374"/>
                </a:lnTo>
                <a:lnTo>
                  <a:pt x="877" y="1371"/>
                </a:lnTo>
                <a:lnTo>
                  <a:pt x="867" y="1367"/>
                </a:lnTo>
                <a:lnTo>
                  <a:pt x="861" y="1367"/>
                </a:lnTo>
                <a:lnTo>
                  <a:pt x="861" y="1367"/>
                </a:lnTo>
                <a:lnTo>
                  <a:pt x="839" y="1368"/>
                </a:lnTo>
                <a:lnTo>
                  <a:pt x="817" y="1369"/>
                </a:lnTo>
                <a:lnTo>
                  <a:pt x="772" y="1371"/>
                </a:lnTo>
                <a:lnTo>
                  <a:pt x="772" y="1371"/>
                </a:lnTo>
                <a:lnTo>
                  <a:pt x="741" y="1372"/>
                </a:lnTo>
                <a:lnTo>
                  <a:pt x="712" y="1375"/>
                </a:lnTo>
                <a:lnTo>
                  <a:pt x="649" y="1384"/>
                </a:lnTo>
                <a:lnTo>
                  <a:pt x="649" y="1384"/>
                </a:lnTo>
                <a:lnTo>
                  <a:pt x="614" y="1389"/>
                </a:lnTo>
                <a:lnTo>
                  <a:pt x="578" y="1392"/>
                </a:lnTo>
                <a:lnTo>
                  <a:pt x="542" y="1394"/>
                </a:lnTo>
                <a:lnTo>
                  <a:pt x="506" y="1397"/>
                </a:lnTo>
                <a:lnTo>
                  <a:pt x="506" y="1397"/>
                </a:lnTo>
                <a:lnTo>
                  <a:pt x="448" y="1404"/>
                </a:lnTo>
                <a:lnTo>
                  <a:pt x="388" y="1410"/>
                </a:lnTo>
                <a:lnTo>
                  <a:pt x="328" y="1415"/>
                </a:lnTo>
                <a:lnTo>
                  <a:pt x="298" y="1418"/>
                </a:lnTo>
                <a:lnTo>
                  <a:pt x="267" y="1419"/>
                </a:lnTo>
                <a:lnTo>
                  <a:pt x="267" y="1419"/>
                </a:lnTo>
                <a:lnTo>
                  <a:pt x="252" y="1418"/>
                </a:lnTo>
                <a:lnTo>
                  <a:pt x="244" y="1417"/>
                </a:lnTo>
                <a:lnTo>
                  <a:pt x="237" y="1417"/>
                </a:lnTo>
                <a:lnTo>
                  <a:pt x="237" y="1417"/>
                </a:lnTo>
                <a:lnTo>
                  <a:pt x="216" y="1419"/>
                </a:lnTo>
                <a:lnTo>
                  <a:pt x="196" y="1422"/>
                </a:lnTo>
                <a:lnTo>
                  <a:pt x="177" y="1425"/>
                </a:lnTo>
                <a:lnTo>
                  <a:pt x="156" y="1427"/>
                </a:lnTo>
                <a:lnTo>
                  <a:pt x="156" y="1427"/>
                </a:lnTo>
                <a:lnTo>
                  <a:pt x="134" y="1427"/>
                </a:lnTo>
                <a:lnTo>
                  <a:pt x="110" y="1425"/>
                </a:lnTo>
                <a:lnTo>
                  <a:pt x="87" y="1423"/>
                </a:lnTo>
                <a:lnTo>
                  <a:pt x="64" y="1422"/>
                </a:lnTo>
                <a:lnTo>
                  <a:pt x="64" y="1422"/>
                </a:lnTo>
                <a:lnTo>
                  <a:pt x="50" y="1421"/>
                </a:lnTo>
                <a:lnTo>
                  <a:pt x="36" y="1419"/>
                </a:lnTo>
                <a:lnTo>
                  <a:pt x="24" y="1415"/>
                </a:lnTo>
                <a:lnTo>
                  <a:pt x="11" y="1411"/>
                </a:lnTo>
                <a:lnTo>
                  <a:pt x="11" y="1411"/>
                </a:lnTo>
                <a:lnTo>
                  <a:pt x="9" y="1404"/>
                </a:lnTo>
                <a:lnTo>
                  <a:pt x="6" y="1394"/>
                </a:lnTo>
                <a:lnTo>
                  <a:pt x="4" y="1386"/>
                </a:lnTo>
                <a:lnTo>
                  <a:pt x="2" y="1382"/>
                </a:lnTo>
                <a:lnTo>
                  <a:pt x="0" y="1379"/>
                </a:lnTo>
                <a:lnTo>
                  <a:pt x="0" y="1379"/>
                </a:lnTo>
                <a:lnTo>
                  <a:pt x="21" y="1335"/>
                </a:lnTo>
                <a:lnTo>
                  <a:pt x="43" y="1291"/>
                </a:lnTo>
                <a:lnTo>
                  <a:pt x="66" y="1250"/>
                </a:lnTo>
                <a:lnTo>
                  <a:pt x="89" y="1210"/>
                </a:lnTo>
                <a:lnTo>
                  <a:pt x="89" y="1210"/>
                </a:lnTo>
                <a:lnTo>
                  <a:pt x="71" y="1211"/>
                </a:lnTo>
                <a:lnTo>
                  <a:pt x="52" y="1213"/>
                </a:lnTo>
                <a:lnTo>
                  <a:pt x="35" y="1215"/>
                </a:lnTo>
                <a:lnTo>
                  <a:pt x="18" y="1215"/>
                </a:lnTo>
                <a:lnTo>
                  <a:pt x="18" y="1215"/>
                </a:lnTo>
                <a:lnTo>
                  <a:pt x="16" y="1208"/>
                </a:lnTo>
                <a:lnTo>
                  <a:pt x="17" y="1199"/>
                </a:lnTo>
                <a:lnTo>
                  <a:pt x="19" y="1192"/>
                </a:lnTo>
                <a:lnTo>
                  <a:pt x="22" y="1183"/>
                </a:lnTo>
                <a:lnTo>
                  <a:pt x="30" y="1168"/>
                </a:lnTo>
                <a:lnTo>
                  <a:pt x="37" y="1153"/>
                </a:lnTo>
                <a:lnTo>
                  <a:pt x="37" y="1153"/>
                </a:lnTo>
                <a:lnTo>
                  <a:pt x="32" y="1151"/>
                </a:lnTo>
                <a:lnTo>
                  <a:pt x="27" y="1150"/>
                </a:lnTo>
                <a:lnTo>
                  <a:pt x="21" y="1151"/>
                </a:lnTo>
                <a:lnTo>
                  <a:pt x="16" y="1151"/>
                </a:lnTo>
                <a:lnTo>
                  <a:pt x="12" y="1152"/>
                </a:lnTo>
                <a:lnTo>
                  <a:pt x="7" y="1152"/>
                </a:lnTo>
                <a:lnTo>
                  <a:pt x="4" y="1151"/>
                </a:lnTo>
                <a:lnTo>
                  <a:pt x="0" y="1148"/>
                </a:lnTo>
                <a:lnTo>
                  <a:pt x="0" y="1148"/>
                </a:lnTo>
                <a:lnTo>
                  <a:pt x="0" y="1140"/>
                </a:lnTo>
                <a:lnTo>
                  <a:pt x="2" y="1134"/>
                </a:lnTo>
                <a:lnTo>
                  <a:pt x="5" y="1129"/>
                </a:lnTo>
                <a:lnTo>
                  <a:pt x="10" y="1123"/>
                </a:lnTo>
                <a:lnTo>
                  <a:pt x="19" y="1112"/>
                </a:lnTo>
                <a:lnTo>
                  <a:pt x="24" y="1107"/>
                </a:lnTo>
                <a:lnTo>
                  <a:pt x="27" y="1101"/>
                </a:lnTo>
                <a:lnTo>
                  <a:pt x="27" y="1101"/>
                </a:lnTo>
                <a:lnTo>
                  <a:pt x="24" y="1101"/>
                </a:lnTo>
                <a:lnTo>
                  <a:pt x="19" y="1101"/>
                </a:lnTo>
                <a:lnTo>
                  <a:pt x="14" y="1099"/>
                </a:lnTo>
                <a:lnTo>
                  <a:pt x="12" y="1097"/>
                </a:lnTo>
                <a:lnTo>
                  <a:pt x="11" y="1095"/>
                </a:lnTo>
                <a:lnTo>
                  <a:pt x="11" y="1095"/>
                </a:lnTo>
                <a:lnTo>
                  <a:pt x="14" y="1086"/>
                </a:lnTo>
                <a:lnTo>
                  <a:pt x="17" y="1078"/>
                </a:lnTo>
                <a:lnTo>
                  <a:pt x="27" y="1064"/>
                </a:lnTo>
                <a:lnTo>
                  <a:pt x="36" y="1051"/>
                </a:lnTo>
                <a:lnTo>
                  <a:pt x="41" y="1044"/>
                </a:lnTo>
                <a:lnTo>
                  <a:pt x="45" y="1036"/>
                </a:lnTo>
                <a:lnTo>
                  <a:pt x="45" y="1036"/>
                </a:lnTo>
                <a:lnTo>
                  <a:pt x="36" y="1036"/>
                </a:lnTo>
                <a:lnTo>
                  <a:pt x="29" y="1036"/>
                </a:lnTo>
                <a:lnTo>
                  <a:pt x="25" y="1035"/>
                </a:lnTo>
                <a:lnTo>
                  <a:pt x="21" y="1034"/>
                </a:lnTo>
                <a:lnTo>
                  <a:pt x="18" y="1031"/>
                </a:lnTo>
                <a:lnTo>
                  <a:pt x="16" y="1027"/>
                </a:lnTo>
                <a:lnTo>
                  <a:pt x="16" y="1027"/>
                </a:lnTo>
                <a:lnTo>
                  <a:pt x="19" y="1020"/>
                </a:lnTo>
                <a:lnTo>
                  <a:pt x="22" y="1014"/>
                </a:lnTo>
                <a:lnTo>
                  <a:pt x="33" y="1004"/>
                </a:lnTo>
                <a:lnTo>
                  <a:pt x="37" y="999"/>
                </a:lnTo>
                <a:lnTo>
                  <a:pt x="42" y="994"/>
                </a:lnTo>
                <a:lnTo>
                  <a:pt x="46" y="987"/>
                </a:lnTo>
                <a:lnTo>
                  <a:pt x="48" y="980"/>
                </a:lnTo>
                <a:lnTo>
                  <a:pt x="48" y="980"/>
                </a:lnTo>
                <a:lnTo>
                  <a:pt x="51" y="980"/>
                </a:lnTo>
                <a:lnTo>
                  <a:pt x="54" y="979"/>
                </a:lnTo>
                <a:lnTo>
                  <a:pt x="55" y="976"/>
                </a:lnTo>
                <a:lnTo>
                  <a:pt x="57" y="975"/>
                </a:lnTo>
                <a:lnTo>
                  <a:pt x="57" y="975"/>
                </a:lnTo>
                <a:lnTo>
                  <a:pt x="72" y="953"/>
                </a:lnTo>
                <a:lnTo>
                  <a:pt x="87" y="932"/>
                </a:lnTo>
                <a:lnTo>
                  <a:pt x="119" y="891"/>
                </a:lnTo>
                <a:lnTo>
                  <a:pt x="135" y="869"/>
                </a:lnTo>
                <a:lnTo>
                  <a:pt x="151" y="849"/>
                </a:lnTo>
                <a:lnTo>
                  <a:pt x="166" y="827"/>
                </a:lnTo>
                <a:lnTo>
                  <a:pt x="180" y="803"/>
                </a:lnTo>
                <a:lnTo>
                  <a:pt x="180" y="803"/>
                </a:lnTo>
                <a:lnTo>
                  <a:pt x="182" y="802"/>
                </a:lnTo>
                <a:lnTo>
                  <a:pt x="184" y="800"/>
                </a:lnTo>
                <a:lnTo>
                  <a:pt x="186" y="799"/>
                </a:lnTo>
                <a:lnTo>
                  <a:pt x="191" y="798"/>
                </a:lnTo>
                <a:lnTo>
                  <a:pt x="191" y="798"/>
                </a:lnTo>
                <a:lnTo>
                  <a:pt x="210" y="766"/>
                </a:lnTo>
                <a:lnTo>
                  <a:pt x="215" y="757"/>
                </a:lnTo>
                <a:lnTo>
                  <a:pt x="221" y="751"/>
                </a:lnTo>
                <a:lnTo>
                  <a:pt x="227" y="743"/>
                </a:lnTo>
                <a:lnTo>
                  <a:pt x="234" y="738"/>
                </a:lnTo>
                <a:lnTo>
                  <a:pt x="234" y="738"/>
                </a:lnTo>
                <a:lnTo>
                  <a:pt x="252" y="708"/>
                </a:lnTo>
                <a:lnTo>
                  <a:pt x="269" y="681"/>
                </a:lnTo>
                <a:lnTo>
                  <a:pt x="304" y="630"/>
                </a:lnTo>
                <a:lnTo>
                  <a:pt x="321" y="603"/>
                </a:lnTo>
                <a:lnTo>
                  <a:pt x="337" y="576"/>
                </a:lnTo>
                <a:lnTo>
                  <a:pt x="353" y="546"/>
                </a:lnTo>
                <a:lnTo>
                  <a:pt x="368" y="514"/>
                </a:lnTo>
                <a:lnTo>
                  <a:pt x="368" y="514"/>
                </a:lnTo>
                <a:lnTo>
                  <a:pt x="372" y="512"/>
                </a:lnTo>
                <a:lnTo>
                  <a:pt x="374" y="511"/>
                </a:lnTo>
                <a:lnTo>
                  <a:pt x="380" y="512"/>
                </a:lnTo>
                <a:lnTo>
                  <a:pt x="380" y="512"/>
                </a:lnTo>
                <a:lnTo>
                  <a:pt x="398" y="484"/>
                </a:lnTo>
                <a:lnTo>
                  <a:pt x="417" y="456"/>
                </a:lnTo>
                <a:lnTo>
                  <a:pt x="436" y="429"/>
                </a:lnTo>
                <a:lnTo>
                  <a:pt x="453" y="402"/>
                </a:lnTo>
                <a:lnTo>
                  <a:pt x="453" y="402"/>
                </a:lnTo>
                <a:lnTo>
                  <a:pt x="456" y="402"/>
                </a:lnTo>
                <a:lnTo>
                  <a:pt x="458" y="403"/>
                </a:lnTo>
                <a:lnTo>
                  <a:pt x="460" y="406"/>
                </a:lnTo>
                <a:lnTo>
                  <a:pt x="464" y="409"/>
                </a:lnTo>
                <a:lnTo>
                  <a:pt x="465" y="410"/>
                </a:lnTo>
                <a:lnTo>
                  <a:pt x="468" y="410"/>
                </a:lnTo>
                <a:lnTo>
                  <a:pt x="468" y="410"/>
                </a:lnTo>
                <a:lnTo>
                  <a:pt x="482" y="408"/>
                </a:lnTo>
                <a:lnTo>
                  <a:pt x="497" y="406"/>
                </a:lnTo>
                <a:lnTo>
                  <a:pt x="513" y="405"/>
                </a:lnTo>
                <a:lnTo>
                  <a:pt x="529" y="405"/>
                </a:lnTo>
                <a:lnTo>
                  <a:pt x="562" y="406"/>
                </a:lnTo>
                <a:lnTo>
                  <a:pt x="595" y="409"/>
                </a:lnTo>
                <a:lnTo>
                  <a:pt x="595" y="409"/>
                </a:lnTo>
                <a:lnTo>
                  <a:pt x="647" y="412"/>
                </a:lnTo>
                <a:lnTo>
                  <a:pt x="698" y="413"/>
                </a:lnTo>
                <a:lnTo>
                  <a:pt x="748" y="415"/>
                </a:lnTo>
                <a:lnTo>
                  <a:pt x="797" y="420"/>
                </a:lnTo>
                <a:lnTo>
                  <a:pt x="797" y="420"/>
                </a:lnTo>
                <a:lnTo>
                  <a:pt x="815" y="424"/>
                </a:lnTo>
                <a:lnTo>
                  <a:pt x="834" y="428"/>
                </a:lnTo>
                <a:lnTo>
                  <a:pt x="878" y="436"/>
                </a:lnTo>
                <a:lnTo>
                  <a:pt x="902" y="440"/>
                </a:lnTo>
                <a:lnTo>
                  <a:pt x="924" y="444"/>
                </a:lnTo>
                <a:lnTo>
                  <a:pt x="948" y="450"/>
                </a:lnTo>
                <a:lnTo>
                  <a:pt x="969" y="456"/>
                </a:lnTo>
                <a:lnTo>
                  <a:pt x="969" y="456"/>
                </a:lnTo>
                <a:lnTo>
                  <a:pt x="985" y="429"/>
                </a:lnTo>
                <a:lnTo>
                  <a:pt x="993" y="414"/>
                </a:lnTo>
                <a:lnTo>
                  <a:pt x="999" y="399"/>
                </a:lnTo>
                <a:lnTo>
                  <a:pt x="999" y="399"/>
                </a:lnTo>
                <a:lnTo>
                  <a:pt x="1002" y="399"/>
                </a:lnTo>
                <a:lnTo>
                  <a:pt x="1004" y="399"/>
                </a:lnTo>
                <a:lnTo>
                  <a:pt x="1005" y="399"/>
                </a:lnTo>
                <a:lnTo>
                  <a:pt x="1008" y="398"/>
                </a:lnTo>
                <a:lnTo>
                  <a:pt x="1008" y="398"/>
                </a:lnTo>
                <a:lnTo>
                  <a:pt x="1026" y="368"/>
                </a:lnTo>
                <a:lnTo>
                  <a:pt x="1043" y="338"/>
                </a:lnTo>
                <a:lnTo>
                  <a:pt x="1061" y="308"/>
                </a:lnTo>
                <a:lnTo>
                  <a:pt x="1079" y="278"/>
                </a:lnTo>
                <a:lnTo>
                  <a:pt x="1079" y="278"/>
                </a:lnTo>
                <a:close/>
                <a:moveTo>
                  <a:pt x="1042" y="789"/>
                </a:moveTo>
                <a:lnTo>
                  <a:pt x="1042" y="789"/>
                </a:lnTo>
                <a:lnTo>
                  <a:pt x="1046" y="778"/>
                </a:lnTo>
                <a:lnTo>
                  <a:pt x="1049" y="769"/>
                </a:lnTo>
                <a:lnTo>
                  <a:pt x="1056" y="748"/>
                </a:lnTo>
                <a:lnTo>
                  <a:pt x="1056" y="748"/>
                </a:lnTo>
                <a:lnTo>
                  <a:pt x="1063" y="726"/>
                </a:lnTo>
                <a:lnTo>
                  <a:pt x="1066" y="714"/>
                </a:lnTo>
                <a:lnTo>
                  <a:pt x="1067" y="710"/>
                </a:lnTo>
                <a:lnTo>
                  <a:pt x="1066" y="709"/>
                </a:lnTo>
                <a:lnTo>
                  <a:pt x="1066" y="709"/>
                </a:lnTo>
                <a:lnTo>
                  <a:pt x="1069" y="708"/>
                </a:lnTo>
                <a:lnTo>
                  <a:pt x="1070" y="706"/>
                </a:lnTo>
                <a:lnTo>
                  <a:pt x="1073" y="700"/>
                </a:lnTo>
                <a:lnTo>
                  <a:pt x="1075" y="692"/>
                </a:lnTo>
                <a:lnTo>
                  <a:pt x="1076" y="684"/>
                </a:lnTo>
                <a:lnTo>
                  <a:pt x="1076" y="684"/>
                </a:lnTo>
                <a:lnTo>
                  <a:pt x="1114" y="609"/>
                </a:lnTo>
                <a:lnTo>
                  <a:pt x="1152" y="535"/>
                </a:lnTo>
                <a:lnTo>
                  <a:pt x="1152" y="535"/>
                </a:lnTo>
                <a:lnTo>
                  <a:pt x="1156" y="533"/>
                </a:lnTo>
                <a:lnTo>
                  <a:pt x="1160" y="532"/>
                </a:lnTo>
                <a:lnTo>
                  <a:pt x="1163" y="531"/>
                </a:lnTo>
                <a:lnTo>
                  <a:pt x="1166" y="528"/>
                </a:lnTo>
                <a:lnTo>
                  <a:pt x="1166" y="528"/>
                </a:lnTo>
                <a:lnTo>
                  <a:pt x="1176" y="511"/>
                </a:lnTo>
                <a:lnTo>
                  <a:pt x="1185" y="495"/>
                </a:lnTo>
                <a:lnTo>
                  <a:pt x="1207" y="464"/>
                </a:lnTo>
                <a:lnTo>
                  <a:pt x="1207" y="464"/>
                </a:lnTo>
                <a:lnTo>
                  <a:pt x="1220" y="412"/>
                </a:lnTo>
                <a:lnTo>
                  <a:pt x="1229" y="359"/>
                </a:lnTo>
                <a:lnTo>
                  <a:pt x="1233" y="332"/>
                </a:lnTo>
                <a:lnTo>
                  <a:pt x="1238" y="304"/>
                </a:lnTo>
                <a:lnTo>
                  <a:pt x="1240" y="277"/>
                </a:lnTo>
                <a:lnTo>
                  <a:pt x="1242" y="249"/>
                </a:lnTo>
                <a:lnTo>
                  <a:pt x="1243" y="223"/>
                </a:lnTo>
                <a:lnTo>
                  <a:pt x="1243" y="195"/>
                </a:lnTo>
                <a:lnTo>
                  <a:pt x="1241" y="168"/>
                </a:lnTo>
                <a:lnTo>
                  <a:pt x="1239" y="142"/>
                </a:lnTo>
                <a:lnTo>
                  <a:pt x="1236" y="116"/>
                </a:lnTo>
                <a:lnTo>
                  <a:pt x="1230" y="90"/>
                </a:lnTo>
                <a:lnTo>
                  <a:pt x="1224" y="65"/>
                </a:lnTo>
                <a:lnTo>
                  <a:pt x="1216" y="41"/>
                </a:lnTo>
                <a:lnTo>
                  <a:pt x="1216" y="41"/>
                </a:lnTo>
                <a:lnTo>
                  <a:pt x="1210" y="54"/>
                </a:lnTo>
                <a:lnTo>
                  <a:pt x="1205" y="66"/>
                </a:lnTo>
                <a:lnTo>
                  <a:pt x="1196" y="92"/>
                </a:lnTo>
                <a:lnTo>
                  <a:pt x="1188" y="119"/>
                </a:lnTo>
                <a:lnTo>
                  <a:pt x="1181" y="143"/>
                </a:lnTo>
                <a:lnTo>
                  <a:pt x="1181" y="143"/>
                </a:lnTo>
                <a:lnTo>
                  <a:pt x="1176" y="154"/>
                </a:lnTo>
                <a:lnTo>
                  <a:pt x="1169" y="164"/>
                </a:lnTo>
                <a:lnTo>
                  <a:pt x="1157" y="183"/>
                </a:lnTo>
                <a:lnTo>
                  <a:pt x="1157" y="183"/>
                </a:lnTo>
                <a:lnTo>
                  <a:pt x="1155" y="187"/>
                </a:lnTo>
                <a:lnTo>
                  <a:pt x="1154" y="192"/>
                </a:lnTo>
                <a:lnTo>
                  <a:pt x="1153" y="196"/>
                </a:lnTo>
                <a:lnTo>
                  <a:pt x="1152" y="199"/>
                </a:lnTo>
                <a:lnTo>
                  <a:pt x="1152" y="199"/>
                </a:lnTo>
                <a:lnTo>
                  <a:pt x="1147" y="206"/>
                </a:lnTo>
                <a:lnTo>
                  <a:pt x="1141" y="212"/>
                </a:lnTo>
                <a:lnTo>
                  <a:pt x="1136" y="217"/>
                </a:lnTo>
                <a:lnTo>
                  <a:pt x="1131" y="224"/>
                </a:lnTo>
                <a:lnTo>
                  <a:pt x="1131" y="224"/>
                </a:lnTo>
                <a:lnTo>
                  <a:pt x="1101" y="270"/>
                </a:lnTo>
                <a:lnTo>
                  <a:pt x="1101" y="270"/>
                </a:lnTo>
                <a:lnTo>
                  <a:pt x="1091" y="285"/>
                </a:lnTo>
                <a:lnTo>
                  <a:pt x="1082" y="301"/>
                </a:lnTo>
                <a:lnTo>
                  <a:pt x="1074" y="316"/>
                </a:lnTo>
                <a:lnTo>
                  <a:pt x="1066" y="332"/>
                </a:lnTo>
                <a:lnTo>
                  <a:pt x="1066" y="332"/>
                </a:lnTo>
                <a:lnTo>
                  <a:pt x="1053" y="349"/>
                </a:lnTo>
                <a:lnTo>
                  <a:pt x="1041" y="366"/>
                </a:lnTo>
                <a:lnTo>
                  <a:pt x="1029" y="384"/>
                </a:lnTo>
                <a:lnTo>
                  <a:pt x="1017" y="404"/>
                </a:lnTo>
                <a:lnTo>
                  <a:pt x="996" y="442"/>
                </a:lnTo>
                <a:lnTo>
                  <a:pt x="984" y="461"/>
                </a:lnTo>
                <a:lnTo>
                  <a:pt x="972" y="480"/>
                </a:lnTo>
                <a:lnTo>
                  <a:pt x="972" y="480"/>
                </a:lnTo>
                <a:lnTo>
                  <a:pt x="973" y="482"/>
                </a:lnTo>
                <a:lnTo>
                  <a:pt x="973" y="484"/>
                </a:lnTo>
                <a:lnTo>
                  <a:pt x="972" y="487"/>
                </a:lnTo>
                <a:lnTo>
                  <a:pt x="971" y="490"/>
                </a:lnTo>
                <a:lnTo>
                  <a:pt x="970" y="493"/>
                </a:lnTo>
                <a:lnTo>
                  <a:pt x="971" y="496"/>
                </a:lnTo>
                <a:lnTo>
                  <a:pt x="971" y="496"/>
                </a:lnTo>
                <a:lnTo>
                  <a:pt x="947" y="533"/>
                </a:lnTo>
                <a:lnTo>
                  <a:pt x="922" y="572"/>
                </a:lnTo>
                <a:lnTo>
                  <a:pt x="910" y="591"/>
                </a:lnTo>
                <a:lnTo>
                  <a:pt x="899" y="610"/>
                </a:lnTo>
                <a:lnTo>
                  <a:pt x="889" y="631"/>
                </a:lnTo>
                <a:lnTo>
                  <a:pt x="880" y="650"/>
                </a:lnTo>
                <a:lnTo>
                  <a:pt x="880" y="650"/>
                </a:lnTo>
                <a:lnTo>
                  <a:pt x="884" y="669"/>
                </a:lnTo>
                <a:lnTo>
                  <a:pt x="890" y="686"/>
                </a:lnTo>
                <a:lnTo>
                  <a:pt x="896" y="703"/>
                </a:lnTo>
                <a:lnTo>
                  <a:pt x="902" y="720"/>
                </a:lnTo>
                <a:lnTo>
                  <a:pt x="902" y="720"/>
                </a:lnTo>
                <a:lnTo>
                  <a:pt x="909" y="752"/>
                </a:lnTo>
                <a:lnTo>
                  <a:pt x="913" y="783"/>
                </a:lnTo>
                <a:lnTo>
                  <a:pt x="917" y="814"/>
                </a:lnTo>
                <a:lnTo>
                  <a:pt x="919" y="845"/>
                </a:lnTo>
                <a:lnTo>
                  <a:pt x="919" y="877"/>
                </a:lnTo>
                <a:lnTo>
                  <a:pt x="918" y="908"/>
                </a:lnTo>
                <a:lnTo>
                  <a:pt x="914" y="971"/>
                </a:lnTo>
                <a:lnTo>
                  <a:pt x="910" y="1036"/>
                </a:lnTo>
                <a:lnTo>
                  <a:pt x="908" y="1069"/>
                </a:lnTo>
                <a:lnTo>
                  <a:pt x="907" y="1103"/>
                </a:lnTo>
                <a:lnTo>
                  <a:pt x="907" y="1136"/>
                </a:lnTo>
                <a:lnTo>
                  <a:pt x="908" y="1171"/>
                </a:lnTo>
                <a:lnTo>
                  <a:pt x="910" y="1207"/>
                </a:lnTo>
                <a:lnTo>
                  <a:pt x="913" y="1242"/>
                </a:lnTo>
                <a:lnTo>
                  <a:pt x="913" y="1242"/>
                </a:lnTo>
                <a:lnTo>
                  <a:pt x="936" y="1140"/>
                </a:lnTo>
                <a:lnTo>
                  <a:pt x="947" y="1091"/>
                </a:lnTo>
                <a:lnTo>
                  <a:pt x="958" y="1043"/>
                </a:lnTo>
                <a:lnTo>
                  <a:pt x="971" y="996"/>
                </a:lnTo>
                <a:lnTo>
                  <a:pt x="985" y="950"/>
                </a:lnTo>
                <a:lnTo>
                  <a:pt x="999" y="903"/>
                </a:lnTo>
                <a:lnTo>
                  <a:pt x="1015" y="857"/>
                </a:lnTo>
                <a:lnTo>
                  <a:pt x="1015" y="857"/>
                </a:lnTo>
                <a:lnTo>
                  <a:pt x="1017" y="854"/>
                </a:lnTo>
                <a:lnTo>
                  <a:pt x="1016" y="852"/>
                </a:lnTo>
                <a:lnTo>
                  <a:pt x="1014" y="850"/>
                </a:lnTo>
                <a:lnTo>
                  <a:pt x="1014" y="849"/>
                </a:lnTo>
                <a:lnTo>
                  <a:pt x="1013" y="848"/>
                </a:lnTo>
                <a:lnTo>
                  <a:pt x="1013" y="848"/>
                </a:lnTo>
                <a:lnTo>
                  <a:pt x="1018" y="849"/>
                </a:lnTo>
                <a:lnTo>
                  <a:pt x="1020" y="848"/>
                </a:lnTo>
                <a:lnTo>
                  <a:pt x="1020" y="844"/>
                </a:lnTo>
                <a:lnTo>
                  <a:pt x="1020" y="844"/>
                </a:lnTo>
                <a:lnTo>
                  <a:pt x="1030" y="821"/>
                </a:lnTo>
                <a:lnTo>
                  <a:pt x="1034" y="809"/>
                </a:lnTo>
                <a:lnTo>
                  <a:pt x="1039" y="798"/>
                </a:lnTo>
                <a:lnTo>
                  <a:pt x="1039" y="798"/>
                </a:lnTo>
                <a:lnTo>
                  <a:pt x="1038" y="797"/>
                </a:lnTo>
                <a:lnTo>
                  <a:pt x="1038" y="796"/>
                </a:lnTo>
                <a:lnTo>
                  <a:pt x="1036" y="798"/>
                </a:lnTo>
                <a:lnTo>
                  <a:pt x="1035" y="800"/>
                </a:lnTo>
                <a:lnTo>
                  <a:pt x="1035" y="800"/>
                </a:lnTo>
                <a:lnTo>
                  <a:pt x="1034" y="798"/>
                </a:lnTo>
                <a:lnTo>
                  <a:pt x="1034" y="798"/>
                </a:lnTo>
                <a:lnTo>
                  <a:pt x="1034" y="796"/>
                </a:lnTo>
                <a:lnTo>
                  <a:pt x="1035" y="794"/>
                </a:lnTo>
                <a:lnTo>
                  <a:pt x="1039" y="793"/>
                </a:lnTo>
                <a:lnTo>
                  <a:pt x="1042" y="792"/>
                </a:lnTo>
                <a:lnTo>
                  <a:pt x="1042" y="791"/>
                </a:lnTo>
                <a:lnTo>
                  <a:pt x="1042" y="789"/>
                </a:lnTo>
                <a:lnTo>
                  <a:pt x="1042" y="789"/>
                </a:lnTo>
                <a:close/>
                <a:moveTo>
                  <a:pt x="1666" y="178"/>
                </a:moveTo>
                <a:lnTo>
                  <a:pt x="1666" y="178"/>
                </a:lnTo>
                <a:lnTo>
                  <a:pt x="1650" y="190"/>
                </a:lnTo>
                <a:lnTo>
                  <a:pt x="1634" y="201"/>
                </a:lnTo>
                <a:lnTo>
                  <a:pt x="1617" y="212"/>
                </a:lnTo>
                <a:lnTo>
                  <a:pt x="1599" y="222"/>
                </a:lnTo>
                <a:lnTo>
                  <a:pt x="1599" y="222"/>
                </a:lnTo>
                <a:lnTo>
                  <a:pt x="1572" y="231"/>
                </a:lnTo>
                <a:lnTo>
                  <a:pt x="1545" y="242"/>
                </a:lnTo>
                <a:lnTo>
                  <a:pt x="1520" y="254"/>
                </a:lnTo>
                <a:lnTo>
                  <a:pt x="1496" y="264"/>
                </a:lnTo>
                <a:lnTo>
                  <a:pt x="1471" y="277"/>
                </a:lnTo>
                <a:lnTo>
                  <a:pt x="1449" y="290"/>
                </a:lnTo>
                <a:lnTo>
                  <a:pt x="1426" y="303"/>
                </a:lnTo>
                <a:lnTo>
                  <a:pt x="1405" y="316"/>
                </a:lnTo>
                <a:lnTo>
                  <a:pt x="1405" y="316"/>
                </a:lnTo>
                <a:lnTo>
                  <a:pt x="1374" y="337"/>
                </a:lnTo>
                <a:lnTo>
                  <a:pt x="1344" y="360"/>
                </a:lnTo>
                <a:lnTo>
                  <a:pt x="1287" y="407"/>
                </a:lnTo>
                <a:lnTo>
                  <a:pt x="1287" y="407"/>
                </a:lnTo>
                <a:lnTo>
                  <a:pt x="1259" y="431"/>
                </a:lnTo>
                <a:lnTo>
                  <a:pt x="1245" y="443"/>
                </a:lnTo>
                <a:lnTo>
                  <a:pt x="1232" y="457"/>
                </a:lnTo>
                <a:lnTo>
                  <a:pt x="1221" y="470"/>
                </a:lnTo>
                <a:lnTo>
                  <a:pt x="1209" y="485"/>
                </a:lnTo>
                <a:lnTo>
                  <a:pt x="1198" y="500"/>
                </a:lnTo>
                <a:lnTo>
                  <a:pt x="1187" y="515"/>
                </a:lnTo>
                <a:lnTo>
                  <a:pt x="1187" y="515"/>
                </a:lnTo>
                <a:lnTo>
                  <a:pt x="1167" y="547"/>
                </a:lnTo>
                <a:lnTo>
                  <a:pt x="1147" y="577"/>
                </a:lnTo>
                <a:lnTo>
                  <a:pt x="1147" y="577"/>
                </a:lnTo>
                <a:lnTo>
                  <a:pt x="1139" y="589"/>
                </a:lnTo>
                <a:lnTo>
                  <a:pt x="1133" y="602"/>
                </a:lnTo>
                <a:lnTo>
                  <a:pt x="1120" y="629"/>
                </a:lnTo>
                <a:lnTo>
                  <a:pt x="1099" y="681"/>
                </a:lnTo>
                <a:lnTo>
                  <a:pt x="1099" y="681"/>
                </a:lnTo>
                <a:lnTo>
                  <a:pt x="1087" y="710"/>
                </a:lnTo>
                <a:lnTo>
                  <a:pt x="1075" y="740"/>
                </a:lnTo>
                <a:lnTo>
                  <a:pt x="1055" y="799"/>
                </a:lnTo>
                <a:lnTo>
                  <a:pt x="1033" y="858"/>
                </a:lnTo>
                <a:lnTo>
                  <a:pt x="1012" y="918"/>
                </a:lnTo>
                <a:lnTo>
                  <a:pt x="1012" y="918"/>
                </a:lnTo>
                <a:lnTo>
                  <a:pt x="999" y="952"/>
                </a:lnTo>
                <a:lnTo>
                  <a:pt x="988" y="986"/>
                </a:lnTo>
                <a:lnTo>
                  <a:pt x="978" y="1021"/>
                </a:lnTo>
                <a:lnTo>
                  <a:pt x="968" y="1058"/>
                </a:lnTo>
                <a:lnTo>
                  <a:pt x="950" y="1130"/>
                </a:lnTo>
                <a:lnTo>
                  <a:pt x="932" y="1203"/>
                </a:lnTo>
                <a:lnTo>
                  <a:pt x="932" y="1203"/>
                </a:lnTo>
                <a:lnTo>
                  <a:pt x="933" y="1209"/>
                </a:lnTo>
                <a:lnTo>
                  <a:pt x="933" y="1215"/>
                </a:lnTo>
                <a:lnTo>
                  <a:pt x="930" y="1227"/>
                </a:lnTo>
                <a:lnTo>
                  <a:pt x="929" y="1233"/>
                </a:lnTo>
                <a:lnTo>
                  <a:pt x="928" y="1239"/>
                </a:lnTo>
                <a:lnTo>
                  <a:pt x="928" y="1244"/>
                </a:lnTo>
                <a:lnTo>
                  <a:pt x="929" y="1250"/>
                </a:lnTo>
                <a:lnTo>
                  <a:pt x="929" y="1250"/>
                </a:lnTo>
                <a:lnTo>
                  <a:pt x="935" y="1236"/>
                </a:lnTo>
                <a:lnTo>
                  <a:pt x="939" y="1222"/>
                </a:lnTo>
                <a:lnTo>
                  <a:pt x="942" y="1215"/>
                </a:lnTo>
                <a:lnTo>
                  <a:pt x="947" y="1210"/>
                </a:lnTo>
                <a:lnTo>
                  <a:pt x="951" y="1206"/>
                </a:lnTo>
                <a:lnTo>
                  <a:pt x="956" y="1201"/>
                </a:lnTo>
                <a:lnTo>
                  <a:pt x="956" y="1201"/>
                </a:lnTo>
                <a:lnTo>
                  <a:pt x="974" y="1172"/>
                </a:lnTo>
                <a:lnTo>
                  <a:pt x="993" y="1142"/>
                </a:lnTo>
                <a:lnTo>
                  <a:pt x="1013" y="1115"/>
                </a:lnTo>
                <a:lnTo>
                  <a:pt x="1023" y="1102"/>
                </a:lnTo>
                <a:lnTo>
                  <a:pt x="1033" y="1090"/>
                </a:lnTo>
                <a:lnTo>
                  <a:pt x="1033" y="1090"/>
                </a:lnTo>
                <a:lnTo>
                  <a:pt x="1045" y="1077"/>
                </a:lnTo>
                <a:lnTo>
                  <a:pt x="1057" y="1065"/>
                </a:lnTo>
                <a:lnTo>
                  <a:pt x="1071" y="1053"/>
                </a:lnTo>
                <a:lnTo>
                  <a:pt x="1082" y="1040"/>
                </a:lnTo>
                <a:lnTo>
                  <a:pt x="1082" y="1040"/>
                </a:lnTo>
                <a:lnTo>
                  <a:pt x="1105" y="1013"/>
                </a:lnTo>
                <a:lnTo>
                  <a:pt x="1117" y="1000"/>
                </a:lnTo>
                <a:lnTo>
                  <a:pt x="1129" y="988"/>
                </a:lnTo>
                <a:lnTo>
                  <a:pt x="1129" y="988"/>
                </a:lnTo>
                <a:lnTo>
                  <a:pt x="1168" y="956"/>
                </a:lnTo>
                <a:lnTo>
                  <a:pt x="1210" y="924"/>
                </a:lnTo>
                <a:lnTo>
                  <a:pt x="1230" y="909"/>
                </a:lnTo>
                <a:lnTo>
                  <a:pt x="1253" y="895"/>
                </a:lnTo>
                <a:lnTo>
                  <a:pt x="1275" y="881"/>
                </a:lnTo>
                <a:lnTo>
                  <a:pt x="1298" y="868"/>
                </a:lnTo>
                <a:lnTo>
                  <a:pt x="1321" y="857"/>
                </a:lnTo>
                <a:lnTo>
                  <a:pt x="1347" y="846"/>
                </a:lnTo>
                <a:lnTo>
                  <a:pt x="1372" y="837"/>
                </a:lnTo>
                <a:lnTo>
                  <a:pt x="1398" y="829"/>
                </a:lnTo>
                <a:lnTo>
                  <a:pt x="1426" y="822"/>
                </a:lnTo>
                <a:lnTo>
                  <a:pt x="1454" y="818"/>
                </a:lnTo>
                <a:lnTo>
                  <a:pt x="1484" y="815"/>
                </a:lnTo>
                <a:lnTo>
                  <a:pt x="1515" y="814"/>
                </a:lnTo>
                <a:lnTo>
                  <a:pt x="1515" y="814"/>
                </a:lnTo>
                <a:lnTo>
                  <a:pt x="1518" y="783"/>
                </a:lnTo>
                <a:lnTo>
                  <a:pt x="1524" y="753"/>
                </a:lnTo>
                <a:lnTo>
                  <a:pt x="1529" y="723"/>
                </a:lnTo>
                <a:lnTo>
                  <a:pt x="1535" y="693"/>
                </a:lnTo>
                <a:lnTo>
                  <a:pt x="1542" y="664"/>
                </a:lnTo>
                <a:lnTo>
                  <a:pt x="1550" y="634"/>
                </a:lnTo>
                <a:lnTo>
                  <a:pt x="1568" y="572"/>
                </a:lnTo>
                <a:lnTo>
                  <a:pt x="1568" y="572"/>
                </a:lnTo>
                <a:lnTo>
                  <a:pt x="1579" y="536"/>
                </a:lnTo>
                <a:lnTo>
                  <a:pt x="1592" y="501"/>
                </a:lnTo>
                <a:lnTo>
                  <a:pt x="1618" y="431"/>
                </a:lnTo>
                <a:lnTo>
                  <a:pt x="1618" y="431"/>
                </a:lnTo>
                <a:lnTo>
                  <a:pt x="1625" y="413"/>
                </a:lnTo>
                <a:lnTo>
                  <a:pt x="1633" y="394"/>
                </a:lnTo>
                <a:lnTo>
                  <a:pt x="1650" y="358"/>
                </a:lnTo>
                <a:lnTo>
                  <a:pt x="1668" y="320"/>
                </a:lnTo>
                <a:lnTo>
                  <a:pt x="1684" y="283"/>
                </a:lnTo>
                <a:lnTo>
                  <a:pt x="1691" y="263"/>
                </a:lnTo>
                <a:lnTo>
                  <a:pt x="1697" y="244"/>
                </a:lnTo>
                <a:lnTo>
                  <a:pt x="1701" y="225"/>
                </a:lnTo>
                <a:lnTo>
                  <a:pt x="1705" y="206"/>
                </a:lnTo>
                <a:lnTo>
                  <a:pt x="1707" y="186"/>
                </a:lnTo>
                <a:lnTo>
                  <a:pt x="1707" y="166"/>
                </a:lnTo>
                <a:lnTo>
                  <a:pt x="1705" y="147"/>
                </a:lnTo>
                <a:lnTo>
                  <a:pt x="1699" y="126"/>
                </a:lnTo>
                <a:lnTo>
                  <a:pt x="1699" y="126"/>
                </a:lnTo>
                <a:lnTo>
                  <a:pt x="1699" y="124"/>
                </a:lnTo>
                <a:lnTo>
                  <a:pt x="1698" y="124"/>
                </a:lnTo>
                <a:lnTo>
                  <a:pt x="1698" y="124"/>
                </a:lnTo>
                <a:lnTo>
                  <a:pt x="1695" y="132"/>
                </a:lnTo>
                <a:lnTo>
                  <a:pt x="1691" y="139"/>
                </a:lnTo>
                <a:lnTo>
                  <a:pt x="1682" y="151"/>
                </a:lnTo>
                <a:lnTo>
                  <a:pt x="1674" y="164"/>
                </a:lnTo>
                <a:lnTo>
                  <a:pt x="1669" y="170"/>
                </a:lnTo>
                <a:lnTo>
                  <a:pt x="1666" y="178"/>
                </a:lnTo>
                <a:lnTo>
                  <a:pt x="1666" y="178"/>
                </a:lnTo>
                <a:close/>
                <a:moveTo>
                  <a:pt x="1717" y="151"/>
                </a:moveTo>
                <a:lnTo>
                  <a:pt x="1717" y="151"/>
                </a:lnTo>
                <a:lnTo>
                  <a:pt x="1720" y="170"/>
                </a:lnTo>
                <a:lnTo>
                  <a:pt x="1720" y="188"/>
                </a:lnTo>
                <a:lnTo>
                  <a:pt x="1718" y="206"/>
                </a:lnTo>
                <a:lnTo>
                  <a:pt x="1716" y="223"/>
                </a:lnTo>
                <a:lnTo>
                  <a:pt x="1713" y="240"/>
                </a:lnTo>
                <a:lnTo>
                  <a:pt x="1709" y="256"/>
                </a:lnTo>
                <a:lnTo>
                  <a:pt x="1703" y="272"/>
                </a:lnTo>
                <a:lnTo>
                  <a:pt x="1698" y="287"/>
                </a:lnTo>
                <a:lnTo>
                  <a:pt x="1685" y="318"/>
                </a:lnTo>
                <a:lnTo>
                  <a:pt x="1670" y="347"/>
                </a:lnTo>
                <a:lnTo>
                  <a:pt x="1655" y="377"/>
                </a:lnTo>
                <a:lnTo>
                  <a:pt x="1641" y="407"/>
                </a:lnTo>
                <a:lnTo>
                  <a:pt x="1641" y="407"/>
                </a:lnTo>
                <a:lnTo>
                  <a:pt x="1632" y="430"/>
                </a:lnTo>
                <a:lnTo>
                  <a:pt x="1623" y="454"/>
                </a:lnTo>
                <a:lnTo>
                  <a:pt x="1607" y="503"/>
                </a:lnTo>
                <a:lnTo>
                  <a:pt x="1607" y="503"/>
                </a:lnTo>
                <a:lnTo>
                  <a:pt x="1581" y="580"/>
                </a:lnTo>
                <a:lnTo>
                  <a:pt x="1570" y="620"/>
                </a:lnTo>
                <a:lnTo>
                  <a:pt x="1558" y="660"/>
                </a:lnTo>
                <a:lnTo>
                  <a:pt x="1547" y="700"/>
                </a:lnTo>
                <a:lnTo>
                  <a:pt x="1539" y="742"/>
                </a:lnTo>
                <a:lnTo>
                  <a:pt x="1531" y="785"/>
                </a:lnTo>
                <a:lnTo>
                  <a:pt x="1526" y="829"/>
                </a:lnTo>
                <a:lnTo>
                  <a:pt x="1526" y="829"/>
                </a:lnTo>
                <a:lnTo>
                  <a:pt x="1498" y="830"/>
                </a:lnTo>
                <a:lnTo>
                  <a:pt x="1470" y="831"/>
                </a:lnTo>
                <a:lnTo>
                  <a:pt x="1417" y="833"/>
                </a:lnTo>
                <a:lnTo>
                  <a:pt x="1417" y="833"/>
                </a:lnTo>
                <a:lnTo>
                  <a:pt x="1391" y="842"/>
                </a:lnTo>
                <a:lnTo>
                  <a:pt x="1365" y="851"/>
                </a:lnTo>
                <a:lnTo>
                  <a:pt x="1339" y="862"/>
                </a:lnTo>
                <a:lnTo>
                  <a:pt x="1315" y="874"/>
                </a:lnTo>
                <a:lnTo>
                  <a:pt x="1291" y="887"/>
                </a:lnTo>
                <a:lnTo>
                  <a:pt x="1268" y="899"/>
                </a:lnTo>
                <a:lnTo>
                  <a:pt x="1245" y="913"/>
                </a:lnTo>
                <a:lnTo>
                  <a:pt x="1223" y="927"/>
                </a:lnTo>
                <a:lnTo>
                  <a:pt x="1223" y="927"/>
                </a:lnTo>
                <a:lnTo>
                  <a:pt x="1207" y="940"/>
                </a:lnTo>
                <a:lnTo>
                  <a:pt x="1192" y="954"/>
                </a:lnTo>
                <a:lnTo>
                  <a:pt x="1165" y="980"/>
                </a:lnTo>
                <a:lnTo>
                  <a:pt x="1165" y="980"/>
                </a:lnTo>
                <a:lnTo>
                  <a:pt x="1154" y="987"/>
                </a:lnTo>
                <a:lnTo>
                  <a:pt x="1145" y="995"/>
                </a:lnTo>
                <a:lnTo>
                  <a:pt x="1135" y="1001"/>
                </a:lnTo>
                <a:lnTo>
                  <a:pt x="1125" y="1010"/>
                </a:lnTo>
                <a:lnTo>
                  <a:pt x="1125" y="1010"/>
                </a:lnTo>
                <a:lnTo>
                  <a:pt x="1117" y="1018"/>
                </a:lnTo>
                <a:lnTo>
                  <a:pt x="1108" y="1028"/>
                </a:lnTo>
                <a:lnTo>
                  <a:pt x="1091" y="1047"/>
                </a:lnTo>
                <a:lnTo>
                  <a:pt x="1091" y="1047"/>
                </a:lnTo>
                <a:lnTo>
                  <a:pt x="1056" y="1082"/>
                </a:lnTo>
                <a:lnTo>
                  <a:pt x="1039" y="1101"/>
                </a:lnTo>
                <a:lnTo>
                  <a:pt x="1023" y="1120"/>
                </a:lnTo>
                <a:lnTo>
                  <a:pt x="1023" y="1120"/>
                </a:lnTo>
                <a:lnTo>
                  <a:pt x="1008" y="1140"/>
                </a:lnTo>
                <a:lnTo>
                  <a:pt x="993" y="1161"/>
                </a:lnTo>
                <a:lnTo>
                  <a:pt x="979" y="1182"/>
                </a:lnTo>
                <a:lnTo>
                  <a:pt x="965" y="1205"/>
                </a:lnTo>
                <a:lnTo>
                  <a:pt x="952" y="1226"/>
                </a:lnTo>
                <a:lnTo>
                  <a:pt x="940" y="1250"/>
                </a:lnTo>
                <a:lnTo>
                  <a:pt x="928" y="1272"/>
                </a:lnTo>
                <a:lnTo>
                  <a:pt x="918" y="1296"/>
                </a:lnTo>
                <a:lnTo>
                  <a:pt x="918" y="1296"/>
                </a:lnTo>
                <a:lnTo>
                  <a:pt x="923" y="1290"/>
                </a:lnTo>
                <a:lnTo>
                  <a:pt x="928" y="1284"/>
                </a:lnTo>
                <a:lnTo>
                  <a:pt x="933" y="1275"/>
                </a:lnTo>
                <a:lnTo>
                  <a:pt x="937" y="1268"/>
                </a:lnTo>
                <a:lnTo>
                  <a:pt x="944" y="1251"/>
                </a:lnTo>
                <a:lnTo>
                  <a:pt x="953" y="1233"/>
                </a:lnTo>
                <a:lnTo>
                  <a:pt x="953" y="1233"/>
                </a:lnTo>
                <a:lnTo>
                  <a:pt x="959" y="1225"/>
                </a:lnTo>
                <a:lnTo>
                  <a:pt x="967" y="1216"/>
                </a:lnTo>
                <a:lnTo>
                  <a:pt x="975" y="1208"/>
                </a:lnTo>
                <a:lnTo>
                  <a:pt x="983" y="1200"/>
                </a:lnTo>
                <a:lnTo>
                  <a:pt x="983" y="1200"/>
                </a:lnTo>
                <a:lnTo>
                  <a:pt x="998" y="1179"/>
                </a:lnTo>
                <a:lnTo>
                  <a:pt x="1013" y="1157"/>
                </a:lnTo>
                <a:lnTo>
                  <a:pt x="1013" y="1157"/>
                </a:lnTo>
                <a:lnTo>
                  <a:pt x="1020" y="1147"/>
                </a:lnTo>
                <a:lnTo>
                  <a:pt x="1028" y="1136"/>
                </a:lnTo>
                <a:lnTo>
                  <a:pt x="1032" y="1131"/>
                </a:lnTo>
                <a:lnTo>
                  <a:pt x="1036" y="1126"/>
                </a:lnTo>
                <a:lnTo>
                  <a:pt x="1042" y="1123"/>
                </a:lnTo>
                <a:lnTo>
                  <a:pt x="1047" y="1121"/>
                </a:lnTo>
                <a:lnTo>
                  <a:pt x="1047" y="1121"/>
                </a:lnTo>
                <a:lnTo>
                  <a:pt x="1038" y="1138"/>
                </a:lnTo>
                <a:lnTo>
                  <a:pt x="1027" y="1153"/>
                </a:lnTo>
                <a:lnTo>
                  <a:pt x="1003" y="1184"/>
                </a:lnTo>
                <a:lnTo>
                  <a:pt x="980" y="1214"/>
                </a:lnTo>
                <a:lnTo>
                  <a:pt x="969" y="1230"/>
                </a:lnTo>
                <a:lnTo>
                  <a:pt x="960" y="1246"/>
                </a:lnTo>
                <a:lnTo>
                  <a:pt x="960" y="1246"/>
                </a:lnTo>
                <a:lnTo>
                  <a:pt x="954" y="1257"/>
                </a:lnTo>
                <a:lnTo>
                  <a:pt x="949" y="1270"/>
                </a:lnTo>
                <a:lnTo>
                  <a:pt x="943" y="1282"/>
                </a:lnTo>
                <a:lnTo>
                  <a:pt x="940" y="1294"/>
                </a:lnTo>
                <a:lnTo>
                  <a:pt x="940" y="1294"/>
                </a:lnTo>
                <a:lnTo>
                  <a:pt x="945" y="1293"/>
                </a:lnTo>
                <a:lnTo>
                  <a:pt x="951" y="1292"/>
                </a:lnTo>
                <a:lnTo>
                  <a:pt x="956" y="1291"/>
                </a:lnTo>
                <a:lnTo>
                  <a:pt x="961" y="1290"/>
                </a:lnTo>
                <a:lnTo>
                  <a:pt x="961" y="1290"/>
                </a:lnTo>
                <a:lnTo>
                  <a:pt x="1012" y="1221"/>
                </a:lnTo>
                <a:lnTo>
                  <a:pt x="1038" y="1186"/>
                </a:lnTo>
                <a:lnTo>
                  <a:pt x="1064" y="1152"/>
                </a:lnTo>
                <a:lnTo>
                  <a:pt x="1091" y="1118"/>
                </a:lnTo>
                <a:lnTo>
                  <a:pt x="1119" y="1086"/>
                </a:lnTo>
                <a:lnTo>
                  <a:pt x="1147" y="1055"/>
                </a:lnTo>
                <a:lnTo>
                  <a:pt x="1177" y="1024"/>
                </a:lnTo>
                <a:lnTo>
                  <a:pt x="1177" y="1024"/>
                </a:lnTo>
                <a:lnTo>
                  <a:pt x="1181" y="1024"/>
                </a:lnTo>
                <a:lnTo>
                  <a:pt x="1184" y="1023"/>
                </a:lnTo>
                <a:lnTo>
                  <a:pt x="1190" y="1020"/>
                </a:lnTo>
                <a:lnTo>
                  <a:pt x="1190" y="1020"/>
                </a:lnTo>
                <a:lnTo>
                  <a:pt x="1220" y="995"/>
                </a:lnTo>
                <a:lnTo>
                  <a:pt x="1251" y="969"/>
                </a:lnTo>
                <a:lnTo>
                  <a:pt x="1284" y="943"/>
                </a:lnTo>
                <a:lnTo>
                  <a:pt x="1317" y="919"/>
                </a:lnTo>
                <a:lnTo>
                  <a:pt x="1317" y="919"/>
                </a:lnTo>
                <a:lnTo>
                  <a:pt x="1338" y="905"/>
                </a:lnTo>
                <a:lnTo>
                  <a:pt x="1360" y="892"/>
                </a:lnTo>
                <a:lnTo>
                  <a:pt x="1381" y="880"/>
                </a:lnTo>
                <a:lnTo>
                  <a:pt x="1404" y="869"/>
                </a:lnTo>
                <a:lnTo>
                  <a:pt x="1428" y="861"/>
                </a:lnTo>
                <a:lnTo>
                  <a:pt x="1441" y="858"/>
                </a:lnTo>
                <a:lnTo>
                  <a:pt x="1454" y="854"/>
                </a:lnTo>
                <a:lnTo>
                  <a:pt x="1468" y="851"/>
                </a:lnTo>
                <a:lnTo>
                  <a:pt x="1482" y="850"/>
                </a:lnTo>
                <a:lnTo>
                  <a:pt x="1496" y="848"/>
                </a:lnTo>
                <a:lnTo>
                  <a:pt x="1511" y="848"/>
                </a:lnTo>
                <a:lnTo>
                  <a:pt x="1511" y="848"/>
                </a:lnTo>
                <a:lnTo>
                  <a:pt x="1524" y="848"/>
                </a:lnTo>
                <a:lnTo>
                  <a:pt x="1532" y="849"/>
                </a:lnTo>
                <a:lnTo>
                  <a:pt x="1541" y="849"/>
                </a:lnTo>
                <a:lnTo>
                  <a:pt x="1553" y="848"/>
                </a:lnTo>
                <a:lnTo>
                  <a:pt x="1553" y="848"/>
                </a:lnTo>
                <a:lnTo>
                  <a:pt x="1580" y="752"/>
                </a:lnTo>
                <a:lnTo>
                  <a:pt x="1609" y="656"/>
                </a:lnTo>
                <a:lnTo>
                  <a:pt x="1622" y="607"/>
                </a:lnTo>
                <a:lnTo>
                  <a:pt x="1635" y="559"/>
                </a:lnTo>
                <a:lnTo>
                  <a:pt x="1647" y="509"/>
                </a:lnTo>
                <a:lnTo>
                  <a:pt x="1656" y="456"/>
                </a:lnTo>
                <a:lnTo>
                  <a:pt x="1656" y="456"/>
                </a:lnTo>
                <a:lnTo>
                  <a:pt x="1659" y="453"/>
                </a:lnTo>
                <a:lnTo>
                  <a:pt x="1662" y="450"/>
                </a:lnTo>
                <a:lnTo>
                  <a:pt x="1664" y="446"/>
                </a:lnTo>
                <a:lnTo>
                  <a:pt x="1666" y="442"/>
                </a:lnTo>
                <a:lnTo>
                  <a:pt x="1666" y="442"/>
                </a:lnTo>
                <a:lnTo>
                  <a:pt x="1672" y="424"/>
                </a:lnTo>
                <a:lnTo>
                  <a:pt x="1678" y="406"/>
                </a:lnTo>
                <a:lnTo>
                  <a:pt x="1682" y="387"/>
                </a:lnTo>
                <a:lnTo>
                  <a:pt x="1685" y="368"/>
                </a:lnTo>
                <a:lnTo>
                  <a:pt x="1694" y="330"/>
                </a:lnTo>
                <a:lnTo>
                  <a:pt x="1699" y="313"/>
                </a:lnTo>
                <a:lnTo>
                  <a:pt x="1705" y="294"/>
                </a:lnTo>
                <a:lnTo>
                  <a:pt x="1705" y="294"/>
                </a:lnTo>
                <a:lnTo>
                  <a:pt x="1707" y="291"/>
                </a:lnTo>
                <a:lnTo>
                  <a:pt x="1710" y="289"/>
                </a:lnTo>
                <a:lnTo>
                  <a:pt x="1712" y="286"/>
                </a:lnTo>
                <a:lnTo>
                  <a:pt x="1714" y="283"/>
                </a:lnTo>
                <a:lnTo>
                  <a:pt x="1714" y="283"/>
                </a:lnTo>
                <a:lnTo>
                  <a:pt x="1723" y="256"/>
                </a:lnTo>
                <a:lnTo>
                  <a:pt x="1730" y="229"/>
                </a:lnTo>
                <a:lnTo>
                  <a:pt x="1737" y="202"/>
                </a:lnTo>
                <a:lnTo>
                  <a:pt x="1744" y="178"/>
                </a:lnTo>
                <a:lnTo>
                  <a:pt x="1744" y="178"/>
                </a:lnTo>
                <a:lnTo>
                  <a:pt x="1751" y="162"/>
                </a:lnTo>
                <a:lnTo>
                  <a:pt x="1753" y="154"/>
                </a:lnTo>
                <a:lnTo>
                  <a:pt x="1753" y="150"/>
                </a:lnTo>
                <a:lnTo>
                  <a:pt x="1751" y="146"/>
                </a:lnTo>
                <a:lnTo>
                  <a:pt x="1751" y="146"/>
                </a:lnTo>
                <a:lnTo>
                  <a:pt x="1742" y="148"/>
                </a:lnTo>
                <a:lnTo>
                  <a:pt x="1735" y="150"/>
                </a:lnTo>
                <a:lnTo>
                  <a:pt x="1727" y="152"/>
                </a:lnTo>
                <a:lnTo>
                  <a:pt x="1723" y="152"/>
                </a:lnTo>
                <a:lnTo>
                  <a:pt x="1717" y="151"/>
                </a:lnTo>
                <a:lnTo>
                  <a:pt x="1717" y="151"/>
                </a:lnTo>
                <a:close/>
                <a:moveTo>
                  <a:pt x="1785" y="576"/>
                </a:moveTo>
                <a:lnTo>
                  <a:pt x="1785" y="576"/>
                </a:lnTo>
                <a:lnTo>
                  <a:pt x="1783" y="575"/>
                </a:lnTo>
                <a:lnTo>
                  <a:pt x="1782" y="575"/>
                </a:lnTo>
                <a:lnTo>
                  <a:pt x="1781" y="576"/>
                </a:lnTo>
                <a:lnTo>
                  <a:pt x="1781" y="577"/>
                </a:lnTo>
                <a:lnTo>
                  <a:pt x="1778" y="581"/>
                </a:lnTo>
                <a:lnTo>
                  <a:pt x="1776" y="587"/>
                </a:lnTo>
                <a:lnTo>
                  <a:pt x="1776" y="587"/>
                </a:lnTo>
                <a:lnTo>
                  <a:pt x="1781" y="556"/>
                </a:lnTo>
                <a:lnTo>
                  <a:pt x="1785" y="526"/>
                </a:lnTo>
                <a:lnTo>
                  <a:pt x="1798" y="464"/>
                </a:lnTo>
                <a:lnTo>
                  <a:pt x="1811" y="399"/>
                </a:lnTo>
                <a:lnTo>
                  <a:pt x="1822" y="334"/>
                </a:lnTo>
                <a:lnTo>
                  <a:pt x="1822" y="334"/>
                </a:lnTo>
                <a:lnTo>
                  <a:pt x="1827" y="327"/>
                </a:lnTo>
                <a:lnTo>
                  <a:pt x="1831" y="320"/>
                </a:lnTo>
                <a:lnTo>
                  <a:pt x="1831" y="320"/>
                </a:lnTo>
                <a:lnTo>
                  <a:pt x="1831" y="312"/>
                </a:lnTo>
                <a:lnTo>
                  <a:pt x="1833" y="303"/>
                </a:lnTo>
                <a:lnTo>
                  <a:pt x="1838" y="282"/>
                </a:lnTo>
                <a:lnTo>
                  <a:pt x="1844" y="260"/>
                </a:lnTo>
                <a:lnTo>
                  <a:pt x="1849" y="240"/>
                </a:lnTo>
                <a:lnTo>
                  <a:pt x="1849" y="240"/>
                </a:lnTo>
                <a:lnTo>
                  <a:pt x="1852" y="237"/>
                </a:lnTo>
                <a:lnTo>
                  <a:pt x="1854" y="232"/>
                </a:lnTo>
                <a:lnTo>
                  <a:pt x="1857" y="227"/>
                </a:lnTo>
                <a:lnTo>
                  <a:pt x="1858" y="222"/>
                </a:lnTo>
                <a:lnTo>
                  <a:pt x="1858" y="222"/>
                </a:lnTo>
                <a:lnTo>
                  <a:pt x="1853" y="217"/>
                </a:lnTo>
                <a:lnTo>
                  <a:pt x="1849" y="213"/>
                </a:lnTo>
                <a:lnTo>
                  <a:pt x="1844" y="211"/>
                </a:lnTo>
                <a:lnTo>
                  <a:pt x="1838" y="210"/>
                </a:lnTo>
                <a:lnTo>
                  <a:pt x="1838" y="210"/>
                </a:lnTo>
                <a:lnTo>
                  <a:pt x="1835" y="213"/>
                </a:lnTo>
                <a:lnTo>
                  <a:pt x="1832" y="216"/>
                </a:lnTo>
                <a:lnTo>
                  <a:pt x="1828" y="225"/>
                </a:lnTo>
                <a:lnTo>
                  <a:pt x="1824" y="236"/>
                </a:lnTo>
                <a:lnTo>
                  <a:pt x="1822" y="246"/>
                </a:lnTo>
                <a:lnTo>
                  <a:pt x="1820" y="257"/>
                </a:lnTo>
                <a:lnTo>
                  <a:pt x="1818" y="268"/>
                </a:lnTo>
                <a:lnTo>
                  <a:pt x="1815" y="277"/>
                </a:lnTo>
                <a:lnTo>
                  <a:pt x="1809" y="286"/>
                </a:lnTo>
                <a:lnTo>
                  <a:pt x="1809" y="286"/>
                </a:lnTo>
                <a:lnTo>
                  <a:pt x="1809" y="278"/>
                </a:lnTo>
                <a:lnTo>
                  <a:pt x="1809" y="271"/>
                </a:lnTo>
                <a:lnTo>
                  <a:pt x="1813" y="253"/>
                </a:lnTo>
                <a:lnTo>
                  <a:pt x="1817" y="233"/>
                </a:lnTo>
                <a:lnTo>
                  <a:pt x="1820" y="215"/>
                </a:lnTo>
                <a:lnTo>
                  <a:pt x="1820" y="215"/>
                </a:lnTo>
                <a:lnTo>
                  <a:pt x="1818" y="212"/>
                </a:lnTo>
                <a:lnTo>
                  <a:pt x="1816" y="209"/>
                </a:lnTo>
                <a:lnTo>
                  <a:pt x="1814" y="201"/>
                </a:lnTo>
                <a:lnTo>
                  <a:pt x="1813" y="194"/>
                </a:lnTo>
                <a:lnTo>
                  <a:pt x="1809" y="186"/>
                </a:lnTo>
                <a:lnTo>
                  <a:pt x="1809" y="186"/>
                </a:lnTo>
                <a:lnTo>
                  <a:pt x="1804" y="204"/>
                </a:lnTo>
                <a:lnTo>
                  <a:pt x="1800" y="223"/>
                </a:lnTo>
                <a:lnTo>
                  <a:pt x="1794" y="241"/>
                </a:lnTo>
                <a:lnTo>
                  <a:pt x="1791" y="248"/>
                </a:lnTo>
                <a:lnTo>
                  <a:pt x="1787" y="256"/>
                </a:lnTo>
                <a:lnTo>
                  <a:pt x="1787" y="256"/>
                </a:lnTo>
                <a:lnTo>
                  <a:pt x="1787" y="246"/>
                </a:lnTo>
                <a:lnTo>
                  <a:pt x="1788" y="237"/>
                </a:lnTo>
                <a:lnTo>
                  <a:pt x="1792" y="219"/>
                </a:lnTo>
                <a:lnTo>
                  <a:pt x="1796" y="202"/>
                </a:lnTo>
                <a:lnTo>
                  <a:pt x="1797" y="194"/>
                </a:lnTo>
                <a:lnTo>
                  <a:pt x="1798" y="186"/>
                </a:lnTo>
                <a:lnTo>
                  <a:pt x="1798" y="186"/>
                </a:lnTo>
                <a:lnTo>
                  <a:pt x="1794" y="191"/>
                </a:lnTo>
                <a:lnTo>
                  <a:pt x="1791" y="196"/>
                </a:lnTo>
                <a:lnTo>
                  <a:pt x="1789" y="207"/>
                </a:lnTo>
                <a:lnTo>
                  <a:pt x="1787" y="217"/>
                </a:lnTo>
                <a:lnTo>
                  <a:pt x="1785" y="229"/>
                </a:lnTo>
                <a:lnTo>
                  <a:pt x="1785" y="229"/>
                </a:lnTo>
                <a:lnTo>
                  <a:pt x="1771" y="272"/>
                </a:lnTo>
                <a:lnTo>
                  <a:pt x="1765" y="293"/>
                </a:lnTo>
                <a:lnTo>
                  <a:pt x="1760" y="315"/>
                </a:lnTo>
                <a:lnTo>
                  <a:pt x="1760" y="315"/>
                </a:lnTo>
                <a:lnTo>
                  <a:pt x="1758" y="324"/>
                </a:lnTo>
                <a:lnTo>
                  <a:pt x="1757" y="333"/>
                </a:lnTo>
                <a:lnTo>
                  <a:pt x="1756" y="336"/>
                </a:lnTo>
                <a:lnTo>
                  <a:pt x="1754" y="339"/>
                </a:lnTo>
                <a:lnTo>
                  <a:pt x="1752" y="342"/>
                </a:lnTo>
                <a:lnTo>
                  <a:pt x="1750" y="343"/>
                </a:lnTo>
                <a:lnTo>
                  <a:pt x="1750" y="343"/>
                </a:lnTo>
                <a:lnTo>
                  <a:pt x="1752" y="321"/>
                </a:lnTo>
                <a:lnTo>
                  <a:pt x="1756" y="300"/>
                </a:lnTo>
                <a:lnTo>
                  <a:pt x="1765" y="259"/>
                </a:lnTo>
                <a:lnTo>
                  <a:pt x="1775" y="217"/>
                </a:lnTo>
                <a:lnTo>
                  <a:pt x="1780" y="196"/>
                </a:lnTo>
                <a:lnTo>
                  <a:pt x="1783" y="173"/>
                </a:lnTo>
                <a:lnTo>
                  <a:pt x="1783" y="173"/>
                </a:lnTo>
                <a:lnTo>
                  <a:pt x="1776" y="164"/>
                </a:lnTo>
                <a:lnTo>
                  <a:pt x="1772" y="160"/>
                </a:lnTo>
                <a:lnTo>
                  <a:pt x="1767" y="156"/>
                </a:lnTo>
                <a:lnTo>
                  <a:pt x="1767" y="156"/>
                </a:lnTo>
                <a:lnTo>
                  <a:pt x="1753" y="197"/>
                </a:lnTo>
                <a:lnTo>
                  <a:pt x="1740" y="239"/>
                </a:lnTo>
                <a:lnTo>
                  <a:pt x="1714" y="323"/>
                </a:lnTo>
                <a:lnTo>
                  <a:pt x="1690" y="410"/>
                </a:lnTo>
                <a:lnTo>
                  <a:pt x="1666" y="497"/>
                </a:lnTo>
                <a:lnTo>
                  <a:pt x="1641" y="584"/>
                </a:lnTo>
                <a:lnTo>
                  <a:pt x="1617" y="670"/>
                </a:lnTo>
                <a:lnTo>
                  <a:pt x="1592" y="756"/>
                </a:lnTo>
                <a:lnTo>
                  <a:pt x="1578" y="799"/>
                </a:lnTo>
                <a:lnTo>
                  <a:pt x="1564" y="841"/>
                </a:lnTo>
                <a:lnTo>
                  <a:pt x="1564" y="841"/>
                </a:lnTo>
                <a:lnTo>
                  <a:pt x="1569" y="847"/>
                </a:lnTo>
                <a:lnTo>
                  <a:pt x="1574" y="851"/>
                </a:lnTo>
                <a:lnTo>
                  <a:pt x="1577" y="853"/>
                </a:lnTo>
                <a:lnTo>
                  <a:pt x="1581" y="854"/>
                </a:lnTo>
                <a:lnTo>
                  <a:pt x="1586" y="855"/>
                </a:lnTo>
                <a:lnTo>
                  <a:pt x="1591" y="854"/>
                </a:lnTo>
                <a:lnTo>
                  <a:pt x="1591" y="854"/>
                </a:lnTo>
                <a:lnTo>
                  <a:pt x="1592" y="842"/>
                </a:lnTo>
                <a:lnTo>
                  <a:pt x="1595" y="830"/>
                </a:lnTo>
                <a:lnTo>
                  <a:pt x="1599" y="817"/>
                </a:lnTo>
                <a:lnTo>
                  <a:pt x="1602" y="805"/>
                </a:lnTo>
                <a:lnTo>
                  <a:pt x="1610" y="782"/>
                </a:lnTo>
                <a:lnTo>
                  <a:pt x="1615" y="769"/>
                </a:lnTo>
                <a:lnTo>
                  <a:pt x="1618" y="757"/>
                </a:lnTo>
                <a:lnTo>
                  <a:pt x="1618" y="757"/>
                </a:lnTo>
                <a:lnTo>
                  <a:pt x="1620" y="744"/>
                </a:lnTo>
                <a:lnTo>
                  <a:pt x="1621" y="730"/>
                </a:lnTo>
                <a:lnTo>
                  <a:pt x="1622" y="724"/>
                </a:lnTo>
                <a:lnTo>
                  <a:pt x="1624" y="717"/>
                </a:lnTo>
                <a:lnTo>
                  <a:pt x="1626" y="711"/>
                </a:lnTo>
                <a:lnTo>
                  <a:pt x="1631" y="706"/>
                </a:lnTo>
                <a:lnTo>
                  <a:pt x="1631" y="706"/>
                </a:lnTo>
                <a:lnTo>
                  <a:pt x="1629" y="725"/>
                </a:lnTo>
                <a:lnTo>
                  <a:pt x="1625" y="743"/>
                </a:lnTo>
                <a:lnTo>
                  <a:pt x="1618" y="779"/>
                </a:lnTo>
                <a:lnTo>
                  <a:pt x="1609" y="816"/>
                </a:lnTo>
                <a:lnTo>
                  <a:pt x="1605" y="834"/>
                </a:lnTo>
                <a:lnTo>
                  <a:pt x="1602" y="853"/>
                </a:lnTo>
                <a:lnTo>
                  <a:pt x="1602" y="853"/>
                </a:lnTo>
                <a:lnTo>
                  <a:pt x="1605" y="852"/>
                </a:lnTo>
                <a:lnTo>
                  <a:pt x="1607" y="852"/>
                </a:lnTo>
                <a:lnTo>
                  <a:pt x="1611" y="852"/>
                </a:lnTo>
                <a:lnTo>
                  <a:pt x="1616" y="853"/>
                </a:lnTo>
                <a:lnTo>
                  <a:pt x="1618" y="853"/>
                </a:lnTo>
                <a:lnTo>
                  <a:pt x="1620" y="853"/>
                </a:lnTo>
                <a:lnTo>
                  <a:pt x="1620" y="853"/>
                </a:lnTo>
                <a:lnTo>
                  <a:pt x="1626" y="823"/>
                </a:lnTo>
                <a:lnTo>
                  <a:pt x="1634" y="792"/>
                </a:lnTo>
                <a:lnTo>
                  <a:pt x="1650" y="731"/>
                </a:lnTo>
                <a:lnTo>
                  <a:pt x="1665" y="669"/>
                </a:lnTo>
                <a:lnTo>
                  <a:pt x="1672" y="637"/>
                </a:lnTo>
                <a:lnTo>
                  <a:pt x="1678" y="604"/>
                </a:lnTo>
                <a:lnTo>
                  <a:pt x="1678" y="604"/>
                </a:lnTo>
                <a:lnTo>
                  <a:pt x="1681" y="600"/>
                </a:lnTo>
                <a:lnTo>
                  <a:pt x="1684" y="595"/>
                </a:lnTo>
                <a:lnTo>
                  <a:pt x="1685" y="590"/>
                </a:lnTo>
                <a:lnTo>
                  <a:pt x="1686" y="584"/>
                </a:lnTo>
                <a:lnTo>
                  <a:pt x="1687" y="571"/>
                </a:lnTo>
                <a:lnTo>
                  <a:pt x="1688" y="558"/>
                </a:lnTo>
                <a:lnTo>
                  <a:pt x="1688" y="558"/>
                </a:lnTo>
                <a:lnTo>
                  <a:pt x="1693" y="537"/>
                </a:lnTo>
                <a:lnTo>
                  <a:pt x="1698" y="517"/>
                </a:lnTo>
                <a:lnTo>
                  <a:pt x="1702" y="497"/>
                </a:lnTo>
                <a:lnTo>
                  <a:pt x="1707" y="476"/>
                </a:lnTo>
                <a:lnTo>
                  <a:pt x="1707" y="476"/>
                </a:lnTo>
                <a:lnTo>
                  <a:pt x="1709" y="466"/>
                </a:lnTo>
                <a:lnTo>
                  <a:pt x="1712" y="456"/>
                </a:lnTo>
                <a:lnTo>
                  <a:pt x="1717" y="436"/>
                </a:lnTo>
                <a:lnTo>
                  <a:pt x="1717" y="436"/>
                </a:lnTo>
                <a:lnTo>
                  <a:pt x="1720" y="425"/>
                </a:lnTo>
                <a:lnTo>
                  <a:pt x="1721" y="414"/>
                </a:lnTo>
                <a:lnTo>
                  <a:pt x="1722" y="409"/>
                </a:lnTo>
                <a:lnTo>
                  <a:pt x="1724" y="405"/>
                </a:lnTo>
                <a:lnTo>
                  <a:pt x="1727" y="402"/>
                </a:lnTo>
                <a:lnTo>
                  <a:pt x="1731" y="398"/>
                </a:lnTo>
                <a:lnTo>
                  <a:pt x="1731" y="398"/>
                </a:lnTo>
                <a:lnTo>
                  <a:pt x="1726" y="434"/>
                </a:lnTo>
                <a:lnTo>
                  <a:pt x="1720" y="471"/>
                </a:lnTo>
                <a:lnTo>
                  <a:pt x="1712" y="509"/>
                </a:lnTo>
                <a:lnTo>
                  <a:pt x="1705" y="547"/>
                </a:lnTo>
                <a:lnTo>
                  <a:pt x="1686" y="624"/>
                </a:lnTo>
                <a:lnTo>
                  <a:pt x="1667" y="700"/>
                </a:lnTo>
                <a:lnTo>
                  <a:pt x="1667" y="700"/>
                </a:lnTo>
                <a:lnTo>
                  <a:pt x="1664" y="716"/>
                </a:lnTo>
                <a:lnTo>
                  <a:pt x="1662" y="733"/>
                </a:lnTo>
                <a:lnTo>
                  <a:pt x="1659" y="749"/>
                </a:lnTo>
                <a:lnTo>
                  <a:pt x="1655" y="766"/>
                </a:lnTo>
                <a:lnTo>
                  <a:pt x="1655" y="766"/>
                </a:lnTo>
                <a:lnTo>
                  <a:pt x="1651" y="779"/>
                </a:lnTo>
                <a:lnTo>
                  <a:pt x="1646" y="794"/>
                </a:lnTo>
                <a:lnTo>
                  <a:pt x="1635" y="824"/>
                </a:lnTo>
                <a:lnTo>
                  <a:pt x="1630" y="841"/>
                </a:lnTo>
                <a:lnTo>
                  <a:pt x="1626" y="855"/>
                </a:lnTo>
                <a:lnTo>
                  <a:pt x="1623" y="869"/>
                </a:lnTo>
                <a:lnTo>
                  <a:pt x="1623" y="883"/>
                </a:lnTo>
                <a:lnTo>
                  <a:pt x="1623" y="883"/>
                </a:lnTo>
                <a:lnTo>
                  <a:pt x="1630" y="888"/>
                </a:lnTo>
                <a:lnTo>
                  <a:pt x="1635" y="891"/>
                </a:lnTo>
                <a:lnTo>
                  <a:pt x="1650" y="894"/>
                </a:lnTo>
                <a:lnTo>
                  <a:pt x="1650" y="894"/>
                </a:lnTo>
                <a:lnTo>
                  <a:pt x="1651" y="879"/>
                </a:lnTo>
                <a:lnTo>
                  <a:pt x="1654" y="865"/>
                </a:lnTo>
                <a:lnTo>
                  <a:pt x="1657" y="852"/>
                </a:lnTo>
                <a:lnTo>
                  <a:pt x="1662" y="838"/>
                </a:lnTo>
                <a:lnTo>
                  <a:pt x="1671" y="813"/>
                </a:lnTo>
                <a:lnTo>
                  <a:pt x="1680" y="787"/>
                </a:lnTo>
                <a:lnTo>
                  <a:pt x="1680" y="787"/>
                </a:lnTo>
                <a:lnTo>
                  <a:pt x="1683" y="775"/>
                </a:lnTo>
                <a:lnTo>
                  <a:pt x="1685" y="763"/>
                </a:lnTo>
                <a:lnTo>
                  <a:pt x="1688" y="741"/>
                </a:lnTo>
                <a:lnTo>
                  <a:pt x="1691" y="729"/>
                </a:lnTo>
                <a:lnTo>
                  <a:pt x="1693" y="717"/>
                </a:lnTo>
                <a:lnTo>
                  <a:pt x="1697" y="707"/>
                </a:lnTo>
                <a:lnTo>
                  <a:pt x="1703" y="697"/>
                </a:lnTo>
                <a:lnTo>
                  <a:pt x="1703" y="697"/>
                </a:lnTo>
                <a:lnTo>
                  <a:pt x="1699" y="727"/>
                </a:lnTo>
                <a:lnTo>
                  <a:pt x="1694" y="761"/>
                </a:lnTo>
                <a:lnTo>
                  <a:pt x="1691" y="778"/>
                </a:lnTo>
                <a:lnTo>
                  <a:pt x="1686" y="794"/>
                </a:lnTo>
                <a:lnTo>
                  <a:pt x="1680" y="808"/>
                </a:lnTo>
                <a:lnTo>
                  <a:pt x="1677" y="815"/>
                </a:lnTo>
                <a:lnTo>
                  <a:pt x="1672" y="821"/>
                </a:lnTo>
                <a:lnTo>
                  <a:pt x="1672" y="821"/>
                </a:lnTo>
                <a:lnTo>
                  <a:pt x="1665" y="857"/>
                </a:lnTo>
                <a:lnTo>
                  <a:pt x="1656" y="894"/>
                </a:lnTo>
                <a:lnTo>
                  <a:pt x="1656" y="894"/>
                </a:lnTo>
                <a:lnTo>
                  <a:pt x="1660" y="893"/>
                </a:lnTo>
                <a:lnTo>
                  <a:pt x="1663" y="894"/>
                </a:lnTo>
                <a:lnTo>
                  <a:pt x="1665" y="897"/>
                </a:lnTo>
                <a:lnTo>
                  <a:pt x="1666" y="902"/>
                </a:lnTo>
                <a:lnTo>
                  <a:pt x="1670" y="911"/>
                </a:lnTo>
                <a:lnTo>
                  <a:pt x="1672" y="915"/>
                </a:lnTo>
                <a:lnTo>
                  <a:pt x="1675" y="919"/>
                </a:lnTo>
                <a:lnTo>
                  <a:pt x="1675" y="919"/>
                </a:lnTo>
                <a:lnTo>
                  <a:pt x="1681" y="888"/>
                </a:lnTo>
                <a:lnTo>
                  <a:pt x="1688" y="857"/>
                </a:lnTo>
                <a:lnTo>
                  <a:pt x="1697" y="827"/>
                </a:lnTo>
                <a:lnTo>
                  <a:pt x="1707" y="796"/>
                </a:lnTo>
                <a:lnTo>
                  <a:pt x="1726" y="735"/>
                </a:lnTo>
                <a:lnTo>
                  <a:pt x="1736" y="703"/>
                </a:lnTo>
                <a:lnTo>
                  <a:pt x="1742" y="671"/>
                </a:lnTo>
                <a:lnTo>
                  <a:pt x="1742" y="671"/>
                </a:lnTo>
                <a:lnTo>
                  <a:pt x="1742" y="665"/>
                </a:lnTo>
                <a:lnTo>
                  <a:pt x="1742" y="658"/>
                </a:lnTo>
                <a:lnTo>
                  <a:pt x="1743" y="655"/>
                </a:lnTo>
                <a:lnTo>
                  <a:pt x="1744" y="652"/>
                </a:lnTo>
                <a:lnTo>
                  <a:pt x="1746" y="650"/>
                </a:lnTo>
                <a:lnTo>
                  <a:pt x="1750" y="649"/>
                </a:lnTo>
                <a:lnTo>
                  <a:pt x="1750" y="649"/>
                </a:lnTo>
                <a:lnTo>
                  <a:pt x="1750" y="660"/>
                </a:lnTo>
                <a:lnTo>
                  <a:pt x="1750" y="671"/>
                </a:lnTo>
                <a:lnTo>
                  <a:pt x="1747" y="695"/>
                </a:lnTo>
                <a:lnTo>
                  <a:pt x="1743" y="718"/>
                </a:lnTo>
                <a:lnTo>
                  <a:pt x="1737" y="743"/>
                </a:lnTo>
                <a:lnTo>
                  <a:pt x="1737" y="743"/>
                </a:lnTo>
                <a:lnTo>
                  <a:pt x="1730" y="766"/>
                </a:lnTo>
                <a:lnTo>
                  <a:pt x="1724" y="789"/>
                </a:lnTo>
                <a:lnTo>
                  <a:pt x="1708" y="837"/>
                </a:lnTo>
                <a:lnTo>
                  <a:pt x="1693" y="887"/>
                </a:lnTo>
                <a:lnTo>
                  <a:pt x="1686" y="911"/>
                </a:lnTo>
                <a:lnTo>
                  <a:pt x="1682" y="935"/>
                </a:lnTo>
                <a:lnTo>
                  <a:pt x="1682" y="935"/>
                </a:lnTo>
                <a:lnTo>
                  <a:pt x="1678" y="937"/>
                </a:lnTo>
                <a:lnTo>
                  <a:pt x="1675" y="940"/>
                </a:lnTo>
                <a:lnTo>
                  <a:pt x="1667" y="945"/>
                </a:lnTo>
                <a:lnTo>
                  <a:pt x="1667" y="945"/>
                </a:lnTo>
                <a:lnTo>
                  <a:pt x="1660" y="945"/>
                </a:lnTo>
                <a:lnTo>
                  <a:pt x="1651" y="945"/>
                </a:lnTo>
                <a:lnTo>
                  <a:pt x="1634" y="944"/>
                </a:lnTo>
                <a:lnTo>
                  <a:pt x="1616" y="943"/>
                </a:lnTo>
                <a:lnTo>
                  <a:pt x="1606" y="944"/>
                </a:lnTo>
                <a:lnTo>
                  <a:pt x="1596" y="945"/>
                </a:lnTo>
                <a:lnTo>
                  <a:pt x="1596" y="945"/>
                </a:lnTo>
                <a:lnTo>
                  <a:pt x="1562" y="954"/>
                </a:lnTo>
                <a:lnTo>
                  <a:pt x="1527" y="963"/>
                </a:lnTo>
                <a:lnTo>
                  <a:pt x="1490" y="972"/>
                </a:lnTo>
                <a:lnTo>
                  <a:pt x="1456" y="981"/>
                </a:lnTo>
                <a:lnTo>
                  <a:pt x="1456" y="981"/>
                </a:lnTo>
                <a:lnTo>
                  <a:pt x="1438" y="986"/>
                </a:lnTo>
                <a:lnTo>
                  <a:pt x="1420" y="993"/>
                </a:lnTo>
                <a:lnTo>
                  <a:pt x="1403" y="1000"/>
                </a:lnTo>
                <a:lnTo>
                  <a:pt x="1387" y="1008"/>
                </a:lnTo>
                <a:lnTo>
                  <a:pt x="1354" y="1025"/>
                </a:lnTo>
                <a:lnTo>
                  <a:pt x="1322" y="1040"/>
                </a:lnTo>
                <a:lnTo>
                  <a:pt x="1322" y="1040"/>
                </a:lnTo>
                <a:lnTo>
                  <a:pt x="1308" y="1047"/>
                </a:lnTo>
                <a:lnTo>
                  <a:pt x="1296" y="1055"/>
                </a:lnTo>
                <a:lnTo>
                  <a:pt x="1273" y="1069"/>
                </a:lnTo>
                <a:lnTo>
                  <a:pt x="1273" y="1069"/>
                </a:lnTo>
                <a:lnTo>
                  <a:pt x="1267" y="1072"/>
                </a:lnTo>
                <a:lnTo>
                  <a:pt x="1259" y="1074"/>
                </a:lnTo>
                <a:lnTo>
                  <a:pt x="1253" y="1077"/>
                </a:lnTo>
                <a:lnTo>
                  <a:pt x="1246" y="1080"/>
                </a:lnTo>
                <a:lnTo>
                  <a:pt x="1246" y="1080"/>
                </a:lnTo>
                <a:lnTo>
                  <a:pt x="1221" y="1099"/>
                </a:lnTo>
                <a:lnTo>
                  <a:pt x="1195" y="1117"/>
                </a:lnTo>
                <a:lnTo>
                  <a:pt x="1144" y="1154"/>
                </a:lnTo>
                <a:lnTo>
                  <a:pt x="1118" y="1174"/>
                </a:lnTo>
                <a:lnTo>
                  <a:pt x="1093" y="1194"/>
                </a:lnTo>
                <a:lnTo>
                  <a:pt x="1071" y="1215"/>
                </a:lnTo>
                <a:lnTo>
                  <a:pt x="1060" y="1227"/>
                </a:lnTo>
                <a:lnTo>
                  <a:pt x="1049" y="1239"/>
                </a:lnTo>
                <a:lnTo>
                  <a:pt x="1049" y="1239"/>
                </a:lnTo>
                <a:lnTo>
                  <a:pt x="1099" y="1210"/>
                </a:lnTo>
                <a:lnTo>
                  <a:pt x="1149" y="1182"/>
                </a:lnTo>
                <a:lnTo>
                  <a:pt x="1201" y="1155"/>
                </a:lnTo>
                <a:lnTo>
                  <a:pt x="1254" y="1129"/>
                </a:lnTo>
                <a:lnTo>
                  <a:pt x="1254" y="1129"/>
                </a:lnTo>
                <a:lnTo>
                  <a:pt x="1258" y="1125"/>
                </a:lnTo>
                <a:lnTo>
                  <a:pt x="1262" y="1122"/>
                </a:lnTo>
                <a:lnTo>
                  <a:pt x="1267" y="1119"/>
                </a:lnTo>
                <a:lnTo>
                  <a:pt x="1271" y="1116"/>
                </a:lnTo>
                <a:lnTo>
                  <a:pt x="1271" y="1116"/>
                </a:lnTo>
                <a:lnTo>
                  <a:pt x="1304" y="1102"/>
                </a:lnTo>
                <a:lnTo>
                  <a:pt x="1339" y="1090"/>
                </a:lnTo>
                <a:lnTo>
                  <a:pt x="1375" y="1079"/>
                </a:lnTo>
                <a:lnTo>
                  <a:pt x="1411" y="1070"/>
                </a:lnTo>
                <a:lnTo>
                  <a:pt x="1449" y="1061"/>
                </a:lnTo>
                <a:lnTo>
                  <a:pt x="1486" y="1054"/>
                </a:lnTo>
                <a:lnTo>
                  <a:pt x="1562" y="1040"/>
                </a:lnTo>
                <a:lnTo>
                  <a:pt x="1562" y="1040"/>
                </a:lnTo>
                <a:lnTo>
                  <a:pt x="1581" y="1035"/>
                </a:lnTo>
                <a:lnTo>
                  <a:pt x="1599" y="1031"/>
                </a:lnTo>
                <a:lnTo>
                  <a:pt x="1617" y="1029"/>
                </a:lnTo>
                <a:lnTo>
                  <a:pt x="1635" y="1027"/>
                </a:lnTo>
                <a:lnTo>
                  <a:pt x="1671" y="1024"/>
                </a:lnTo>
                <a:lnTo>
                  <a:pt x="1710" y="1020"/>
                </a:lnTo>
                <a:lnTo>
                  <a:pt x="1710" y="1020"/>
                </a:lnTo>
                <a:lnTo>
                  <a:pt x="1722" y="982"/>
                </a:lnTo>
                <a:lnTo>
                  <a:pt x="1733" y="945"/>
                </a:lnTo>
                <a:lnTo>
                  <a:pt x="1743" y="908"/>
                </a:lnTo>
                <a:lnTo>
                  <a:pt x="1752" y="872"/>
                </a:lnTo>
                <a:lnTo>
                  <a:pt x="1769" y="797"/>
                </a:lnTo>
                <a:lnTo>
                  <a:pt x="1787" y="720"/>
                </a:lnTo>
                <a:lnTo>
                  <a:pt x="1787" y="720"/>
                </a:lnTo>
                <a:lnTo>
                  <a:pt x="1797" y="683"/>
                </a:lnTo>
                <a:lnTo>
                  <a:pt x="1808" y="645"/>
                </a:lnTo>
                <a:lnTo>
                  <a:pt x="1819" y="607"/>
                </a:lnTo>
                <a:lnTo>
                  <a:pt x="1830" y="571"/>
                </a:lnTo>
                <a:lnTo>
                  <a:pt x="1830" y="571"/>
                </a:lnTo>
                <a:lnTo>
                  <a:pt x="1838" y="530"/>
                </a:lnTo>
                <a:lnTo>
                  <a:pt x="1847" y="488"/>
                </a:lnTo>
                <a:lnTo>
                  <a:pt x="1847" y="488"/>
                </a:lnTo>
                <a:lnTo>
                  <a:pt x="1850" y="479"/>
                </a:lnTo>
                <a:lnTo>
                  <a:pt x="1853" y="469"/>
                </a:lnTo>
                <a:lnTo>
                  <a:pt x="1860" y="451"/>
                </a:lnTo>
                <a:lnTo>
                  <a:pt x="1866" y="431"/>
                </a:lnTo>
                <a:lnTo>
                  <a:pt x="1868" y="422"/>
                </a:lnTo>
                <a:lnTo>
                  <a:pt x="1871" y="412"/>
                </a:lnTo>
                <a:lnTo>
                  <a:pt x="1871" y="412"/>
                </a:lnTo>
                <a:lnTo>
                  <a:pt x="1876" y="403"/>
                </a:lnTo>
                <a:lnTo>
                  <a:pt x="1880" y="391"/>
                </a:lnTo>
                <a:lnTo>
                  <a:pt x="1883" y="378"/>
                </a:lnTo>
                <a:lnTo>
                  <a:pt x="1887" y="364"/>
                </a:lnTo>
                <a:lnTo>
                  <a:pt x="1893" y="337"/>
                </a:lnTo>
                <a:lnTo>
                  <a:pt x="1898" y="313"/>
                </a:lnTo>
                <a:lnTo>
                  <a:pt x="1898" y="313"/>
                </a:lnTo>
                <a:lnTo>
                  <a:pt x="1886" y="315"/>
                </a:lnTo>
                <a:lnTo>
                  <a:pt x="1873" y="317"/>
                </a:lnTo>
                <a:lnTo>
                  <a:pt x="1850" y="321"/>
                </a:lnTo>
                <a:lnTo>
                  <a:pt x="1850" y="321"/>
                </a:lnTo>
                <a:lnTo>
                  <a:pt x="1845" y="338"/>
                </a:lnTo>
                <a:lnTo>
                  <a:pt x="1839" y="357"/>
                </a:lnTo>
                <a:lnTo>
                  <a:pt x="1831" y="394"/>
                </a:lnTo>
                <a:lnTo>
                  <a:pt x="1822" y="431"/>
                </a:lnTo>
                <a:lnTo>
                  <a:pt x="1817" y="450"/>
                </a:lnTo>
                <a:lnTo>
                  <a:pt x="1812" y="467"/>
                </a:lnTo>
                <a:lnTo>
                  <a:pt x="1812" y="467"/>
                </a:lnTo>
                <a:lnTo>
                  <a:pt x="1811" y="465"/>
                </a:lnTo>
                <a:lnTo>
                  <a:pt x="1811" y="465"/>
                </a:lnTo>
                <a:lnTo>
                  <a:pt x="1809" y="466"/>
                </a:lnTo>
                <a:lnTo>
                  <a:pt x="1809" y="466"/>
                </a:lnTo>
                <a:lnTo>
                  <a:pt x="1808" y="480"/>
                </a:lnTo>
                <a:lnTo>
                  <a:pt x="1806" y="494"/>
                </a:lnTo>
                <a:lnTo>
                  <a:pt x="1799" y="520"/>
                </a:lnTo>
                <a:lnTo>
                  <a:pt x="1791" y="547"/>
                </a:lnTo>
                <a:lnTo>
                  <a:pt x="1788" y="561"/>
                </a:lnTo>
                <a:lnTo>
                  <a:pt x="1785" y="576"/>
                </a:lnTo>
                <a:lnTo>
                  <a:pt x="1785" y="576"/>
                </a:lnTo>
                <a:close/>
                <a:moveTo>
                  <a:pt x="794" y="441"/>
                </a:moveTo>
                <a:lnTo>
                  <a:pt x="794" y="441"/>
                </a:lnTo>
                <a:lnTo>
                  <a:pt x="787" y="437"/>
                </a:lnTo>
                <a:lnTo>
                  <a:pt x="779" y="435"/>
                </a:lnTo>
                <a:lnTo>
                  <a:pt x="771" y="434"/>
                </a:lnTo>
                <a:lnTo>
                  <a:pt x="763" y="434"/>
                </a:lnTo>
                <a:lnTo>
                  <a:pt x="746" y="434"/>
                </a:lnTo>
                <a:lnTo>
                  <a:pt x="729" y="434"/>
                </a:lnTo>
                <a:lnTo>
                  <a:pt x="729" y="434"/>
                </a:lnTo>
                <a:lnTo>
                  <a:pt x="717" y="433"/>
                </a:lnTo>
                <a:lnTo>
                  <a:pt x="706" y="430"/>
                </a:lnTo>
                <a:lnTo>
                  <a:pt x="683" y="426"/>
                </a:lnTo>
                <a:lnTo>
                  <a:pt x="673" y="424"/>
                </a:lnTo>
                <a:lnTo>
                  <a:pt x="664" y="423"/>
                </a:lnTo>
                <a:lnTo>
                  <a:pt x="654" y="423"/>
                </a:lnTo>
                <a:lnTo>
                  <a:pt x="646" y="425"/>
                </a:lnTo>
                <a:lnTo>
                  <a:pt x="646" y="425"/>
                </a:lnTo>
                <a:lnTo>
                  <a:pt x="647" y="425"/>
                </a:lnTo>
                <a:lnTo>
                  <a:pt x="647" y="426"/>
                </a:lnTo>
                <a:lnTo>
                  <a:pt x="646" y="426"/>
                </a:lnTo>
                <a:lnTo>
                  <a:pt x="646" y="426"/>
                </a:lnTo>
                <a:lnTo>
                  <a:pt x="624" y="424"/>
                </a:lnTo>
                <a:lnTo>
                  <a:pt x="603" y="422"/>
                </a:lnTo>
                <a:lnTo>
                  <a:pt x="581" y="419"/>
                </a:lnTo>
                <a:lnTo>
                  <a:pt x="560" y="418"/>
                </a:lnTo>
                <a:lnTo>
                  <a:pt x="560" y="418"/>
                </a:lnTo>
                <a:lnTo>
                  <a:pt x="471" y="418"/>
                </a:lnTo>
                <a:lnTo>
                  <a:pt x="471" y="418"/>
                </a:lnTo>
                <a:lnTo>
                  <a:pt x="464" y="423"/>
                </a:lnTo>
                <a:lnTo>
                  <a:pt x="457" y="429"/>
                </a:lnTo>
                <a:lnTo>
                  <a:pt x="445" y="444"/>
                </a:lnTo>
                <a:lnTo>
                  <a:pt x="435" y="459"/>
                </a:lnTo>
                <a:lnTo>
                  <a:pt x="425" y="476"/>
                </a:lnTo>
                <a:lnTo>
                  <a:pt x="425" y="476"/>
                </a:lnTo>
                <a:lnTo>
                  <a:pt x="411" y="497"/>
                </a:lnTo>
                <a:lnTo>
                  <a:pt x="398" y="516"/>
                </a:lnTo>
                <a:lnTo>
                  <a:pt x="369" y="556"/>
                </a:lnTo>
                <a:lnTo>
                  <a:pt x="355" y="575"/>
                </a:lnTo>
                <a:lnTo>
                  <a:pt x="342" y="594"/>
                </a:lnTo>
                <a:lnTo>
                  <a:pt x="330" y="615"/>
                </a:lnTo>
                <a:lnTo>
                  <a:pt x="318" y="635"/>
                </a:lnTo>
                <a:lnTo>
                  <a:pt x="318" y="635"/>
                </a:lnTo>
                <a:lnTo>
                  <a:pt x="317" y="636"/>
                </a:lnTo>
                <a:lnTo>
                  <a:pt x="316" y="636"/>
                </a:lnTo>
                <a:lnTo>
                  <a:pt x="315" y="635"/>
                </a:lnTo>
                <a:lnTo>
                  <a:pt x="314" y="633"/>
                </a:lnTo>
                <a:lnTo>
                  <a:pt x="313" y="633"/>
                </a:lnTo>
                <a:lnTo>
                  <a:pt x="312" y="635"/>
                </a:lnTo>
                <a:lnTo>
                  <a:pt x="312" y="635"/>
                </a:lnTo>
                <a:lnTo>
                  <a:pt x="306" y="647"/>
                </a:lnTo>
                <a:lnTo>
                  <a:pt x="301" y="657"/>
                </a:lnTo>
                <a:lnTo>
                  <a:pt x="288" y="680"/>
                </a:lnTo>
                <a:lnTo>
                  <a:pt x="273" y="701"/>
                </a:lnTo>
                <a:lnTo>
                  <a:pt x="258" y="723"/>
                </a:lnTo>
                <a:lnTo>
                  <a:pt x="242" y="744"/>
                </a:lnTo>
                <a:lnTo>
                  <a:pt x="227" y="766"/>
                </a:lnTo>
                <a:lnTo>
                  <a:pt x="213" y="788"/>
                </a:lnTo>
                <a:lnTo>
                  <a:pt x="207" y="800"/>
                </a:lnTo>
                <a:lnTo>
                  <a:pt x="201" y="813"/>
                </a:lnTo>
                <a:lnTo>
                  <a:pt x="201" y="813"/>
                </a:lnTo>
                <a:lnTo>
                  <a:pt x="163" y="861"/>
                </a:lnTo>
                <a:lnTo>
                  <a:pt x="124" y="911"/>
                </a:lnTo>
                <a:lnTo>
                  <a:pt x="87" y="961"/>
                </a:lnTo>
                <a:lnTo>
                  <a:pt x="70" y="987"/>
                </a:lnTo>
                <a:lnTo>
                  <a:pt x="51" y="1013"/>
                </a:lnTo>
                <a:lnTo>
                  <a:pt x="51" y="1013"/>
                </a:lnTo>
                <a:lnTo>
                  <a:pt x="78" y="1015"/>
                </a:lnTo>
                <a:lnTo>
                  <a:pt x="105" y="1018"/>
                </a:lnTo>
                <a:lnTo>
                  <a:pt x="132" y="1024"/>
                </a:lnTo>
                <a:lnTo>
                  <a:pt x="157" y="1028"/>
                </a:lnTo>
                <a:lnTo>
                  <a:pt x="210" y="1041"/>
                </a:lnTo>
                <a:lnTo>
                  <a:pt x="263" y="1054"/>
                </a:lnTo>
                <a:lnTo>
                  <a:pt x="263" y="1054"/>
                </a:lnTo>
                <a:lnTo>
                  <a:pt x="285" y="1060"/>
                </a:lnTo>
                <a:lnTo>
                  <a:pt x="306" y="1067"/>
                </a:lnTo>
                <a:lnTo>
                  <a:pt x="328" y="1074"/>
                </a:lnTo>
                <a:lnTo>
                  <a:pt x="348" y="1080"/>
                </a:lnTo>
                <a:lnTo>
                  <a:pt x="348" y="1080"/>
                </a:lnTo>
                <a:lnTo>
                  <a:pt x="376" y="1088"/>
                </a:lnTo>
                <a:lnTo>
                  <a:pt x="403" y="1094"/>
                </a:lnTo>
                <a:lnTo>
                  <a:pt x="427" y="1100"/>
                </a:lnTo>
                <a:lnTo>
                  <a:pt x="450" y="1102"/>
                </a:lnTo>
                <a:lnTo>
                  <a:pt x="450" y="1102"/>
                </a:lnTo>
                <a:lnTo>
                  <a:pt x="501" y="1118"/>
                </a:lnTo>
                <a:lnTo>
                  <a:pt x="557" y="1135"/>
                </a:lnTo>
                <a:lnTo>
                  <a:pt x="615" y="1155"/>
                </a:lnTo>
                <a:lnTo>
                  <a:pt x="670" y="1175"/>
                </a:lnTo>
                <a:lnTo>
                  <a:pt x="670" y="1175"/>
                </a:lnTo>
                <a:lnTo>
                  <a:pt x="678" y="1179"/>
                </a:lnTo>
                <a:lnTo>
                  <a:pt x="684" y="1183"/>
                </a:lnTo>
                <a:lnTo>
                  <a:pt x="692" y="1187"/>
                </a:lnTo>
                <a:lnTo>
                  <a:pt x="699" y="1191"/>
                </a:lnTo>
                <a:lnTo>
                  <a:pt x="699" y="1191"/>
                </a:lnTo>
                <a:lnTo>
                  <a:pt x="713" y="1196"/>
                </a:lnTo>
                <a:lnTo>
                  <a:pt x="727" y="1200"/>
                </a:lnTo>
                <a:lnTo>
                  <a:pt x="755" y="1208"/>
                </a:lnTo>
                <a:lnTo>
                  <a:pt x="769" y="1211"/>
                </a:lnTo>
                <a:lnTo>
                  <a:pt x="782" y="1216"/>
                </a:lnTo>
                <a:lnTo>
                  <a:pt x="793" y="1223"/>
                </a:lnTo>
                <a:lnTo>
                  <a:pt x="799" y="1227"/>
                </a:lnTo>
                <a:lnTo>
                  <a:pt x="804" y="1231"/>
                </a:lnTo>
                <a:lnTo>
                  <a:pt x="804" y="1231"/>
                </a:lnTo>
                <a:lnTo>
                  <a:pt x="819" y="1236"/>
                </a:lnTo>
                <a:lnTo>
                  <a:pt x="833" y="1241"/>
                </a:lnTo>
                <a:lnTo>
                  <a:pt x="846" y="1247"/>
                </a:lnTo>
                <a:lnTo>
                  <a:pt x="858" y="1254"/>
                </a:lnTo>
                <a:lnTo>
                  <a:pt x="881" y="1269"/>
                </a:lnTo>
                <a:lnTo>
                  <a:pt x="893" y="1276"/>
                </a:lnTo>
                <a:lnTo>
                  <a:pt x="905" y="1284"/>
                </a:lnTo>
                <a:lnTo>
                  <a:pt x="905" y="1284"/>
                </a:lnTo>
                <a:lnTo>
                  <a:pt x="900" y="1261"/>
                </a:lnTo>
                <a:lnTo>
                  <a:pt x="897" y="1239"/>
                </a:lnTo>
                <a:lnTo>
                  <a:pt x="895" y="1217"/>
                </a:lnTo>
                <a:lnTo>
                  <a:pt x="893" y="1196"/>
                </a:lnTo>
                <a:lnTo>
                  <a:pt x="889" y="1115"/>
                </a:lnTo>
                <a:lnTo>
                  <a:pt x="889" y="1115"/>
                </a:lnTo>
                <a:lnTo>
                  <a:pt x="895" y="1033"/>
                </a:lnTo>
                <a:lnTo>
                  <a:pt x="899" y="955"/>
                </a:lnTo>
                <a:lnTo>
                  <a:pt x="900" y="879"/>
                </a:lnTo>
                <a:lnTo>
                  <a:pt x="899" y="803"/>
                </a:lnTo>
                <a:lnTo>
                  <a:pt x="899" y="803"/>
                </a:lnTo>
                <a:lnTo>
                  <a:pt x="898" y="785"/>
                </a:lnTo>
                <a:lnTo>
                  <a:pt x="895" y="768"/>
                </a:lnTo>
                <a:lnTo>
                  <a:pt x="891" y="751"/>
                </a:lnTo>
                <a:lnTo>
                  <a:pt x="885" y="735"/>
                </a:lnTo>
                <a:lnTo>
                  <a:pt x="880" y="717"/>
                </a:lnTo>
                <a:lnTo>
                  <a:pt x="876" y="701"/>
                </a:lnTo>
                <a:lnTo>
                  <a:pt x="873" y="684"/>
                </a:lnTo>
                <a:lnTo>
                  <a:pt x="872" y="666"/>
                </a:lnTo>
                <a:lnTo>
                  <a:pt x="872" y="666"/>
                </a:lnTo>
                <a:lnTo>
                  <a:pt x="867" y="660"/>
                </a:lnTo>
                <a:lnTo>
                  <a:pt x="864" y="653"/>
                </a:lnTo>
                <a:lnTo>
                  <a:pt x="862" y="647"/>
                </a:lnTo>
                <a:lnTo>
                  <a:pt x="861" y="640"/>
                </a:lnTo>
                <a:lnTo>
                  <a:pt x="861" y="640"/>
                </a:lnTo>
                <a:lnTo>
                  <a:pt x="875" y="622"/>
                </a:lnTo>
                <a:lnTo>
                  <a:pt x="889" y="602"/>
                </a:lnTo>
                <a:lnTo>
                  <a:pt x="902" y="580"/>
                </a:lnTo>
                <a:lnTo>
                  <a:pt x="914" y="559"/>
                </a:lnTo>
                <a:lnTo>
                  <a:pt x="939" y="514"/>
                </a:lnTo>
                <a:lnTo>
                  <a:pt x="964" y="469"/>
                </a:lnTo>
                <a:lnTo>
                  <a:pt x="964" y="469"/>
                </a:lnTo>
                <a:lnTo>
                  <a:pt x="920" y="459"/>
                </a:lnTo>
                <a:lnTo>
                  <a:pt x="876" y="449"/>
                </a:lnTo>
                <a:lnTo>
                  <a:pt x="854" y="444"/>
                </a:lnTo>
                <a:lnTo>
                  <a:pt x="833" y="441"/>
                </a:lnTo>
                <a:lnTo>
                  <a:pt x="814" y="440"/>
                </a:lnTo>
                <a:lnTo>
                  <a:pt x="794" y="441"/>
                </a:lnTo>
                <a:lnTo>
                  <a:pt x="794" y="441"/>
                </a:lnTo>
                <a:close/>
                <a:moveTo>
                  <a:pt x="1957" y="430"/>
                </a:moveTo>
                <a:lnTo>
                  <a:pt x="1957" y="430"/>
                </a:lnTo>
                <a:lnTo>
                  <a:pt x="1927" y="430"/>
                </a:lnTo>
                <a:lnTo>
                  <a:pt x="1913" y="433"/>
                </a:lnTo>
                <a:lnTo>
                  <a:pt x="1898" y="436"/>
                </a:lnTo>
                <a:lnTo>
                  <a:pt x="1898" y="436"/>
                </a:lnTo>
                <a:lnTo>
                  <a:pt x="1892" y="437"/>
                </a:lnTo>
                <a:lnTo>
                  <a:pt x="1886" y="439"/>
                </a:lnTo>
                <a:lnTo>
                  <a:pt x="1882" y="441"/>
                </a:lnTo>
                <a:lnTo>
                  <a:pt x="1881" y="443"/>
                </a:lnTo>
                <a:lnTo>
                  <a:pt x="1880" y="446"/>
                </a:lnTo>
                <a:lnTo>
                  <a:pt x="1881" y="451"/>
                </a:lnTo>
                <a:lnTo>
                  <a:pt x="1881" y="451"/>
                </a:lnTo>
                <a:lnTo>
                  <a:pt x="1895" y="454"/>
                </a:lnTo>
                <a:lnTo>
                  <a:pt x="1911" y="455"/>
                </a:lnTo>
                <a:lnTo>
                  <a:pt x="1928" y="455"/>
                </a:lnTo>
                <a:lnTo>
                  <a:pt x="1938" y="453"/>
                </a:lnTo>
                <a:lnTo>
                  <a:pt x="1947" y="451"/>
                </a:lnTo>
                <a:lnTo>
                  <a:pt x="1947" y="451"/>
                </a:lnTo>
                <a:lnTo>
                  <a:pt x="1947" y="454"/>
                </a:lnTo>
                <a:lnTo>
                  <a:pt x="1948" y="455"/>
                </a:lnTo>
                <a:lnTo>
                  <a:pt x="1950" y="456"/>
                </a:lnTo>
                <a:lnTo>
                  <a:pt x="1952" y="456"/>
                </a:lnTo>
                <a:lnTo>
                  <a:pt x="1952" y="456"/>
                </a:lnTo>
                <a:lnTo>
                  <a:pt x="1952" y="472"/>
                </a:lnTo>
                <a:lnTo>
                  <a:pt x="1950" y="487"/>
                </a:lnTo>
                <a:lnTo>
                  <a:pt x="1948" y="502"/>
                </a:lnTo>
                <a:lnTo>
                  <a:pt x="1944" y="516"/>
                </a:lnTo>
                <a:lnTo>
                  <a:pt x="1937" y="545"/>
                </a:lnTo>
                <a:lnTo>
                  <a:pt x="1928" y="574"/>
                </a:lnTo>
                <a:lnTo>
                  <a:pt x="1908" y="629"/>
                </a:lnTo>
                <a:lnTo>
                  <a:pt x="1899" y="655"/>
                </a:lnTo>
                <a:lnTo>
                  <a:pt x="1892" y="682"/>
                </a:lnTo>
                <a:lnTo>
                  <a:pt x="1892" y="682"/>
                </a:lnTo>
                <a:lnTo>
                  <a:pt x="1879" y="736"/>
                </a:lnTo>
                <a:lnTo>
                  <a:pt x="1874" y="762"/>
                </a:lnTo>
                <a:lnTo>
                  <a:pt x="1866" y="789"/>
                </a:lnTo>
                <a:lnTo>
                  <a:pt x="1866" y="789"/>
                </a:lnTo>
                <a:lnTo>
                  <a:pt x="1859" y="818"/>
                </a:lnTo>
                <a:lnTo>
                  <a:pt x="1850" y="847"/>
                </a:lnTo>
                <a:lnTo>
                  <a:pt x="1842" y="876"/>
                </a:lnTo>
                <a:lnTo>
                  <a:pt x="1833" y="905"/>
                </a:lnTo>
                <a:lnTo>
                  <a:pt x="1833" y="905"/>
                </a:lnTo>
                <a:lnTo>
                  <a:pt x="1824" y="933"/>
                </a:lnTo>
                <a:lnTo>
                  <a:pt x="1815" y="960"/>
                </a:lnTo>
                <a:lnTo>
                  <a:pt x="1806" y="987"/>
                </a:lnTo>
                <a:lnTo>
                  <a:pt x="1802" y="1001"/>
                </a:lnTo>
                <a:lnTo>
                  <a:pt x="1799" y="1015"/>
                </a:lnTo>
                <a:lnTo>
                  <a:pt x="1799" y="1015"/>
                </a:lnTo>
                <a:lnTo>
                  <a:pt x="1790" y="1061"/>
                </a:lnTo>
                <a:lnTo>
                  <a:pt x="1786" y="1085"/>
                </a:lnTo>
                <a:lnTo>
                  <a:pt x="1782" y="1107"/>
                </a:lnTo>
                <a:lnTo>
                  <a:pt x="1782" y="1107"/>
                </a:lnTo>
                <a:lnTo>
                  <a:pt x="1776" y="1127"/>
                </a:lnTo>
                <a:lnTo>
                  <a:pt x="1770" y="1149"/>
                </a:lnTo>
                <a:lnTo>
                  <a:pt x="1767" y="1159"/>
                </a:lnTo>
                <a:lnTo>
                  <a:pt x="1761" y="1168"/>
                </a:lnTo>
                <a:lnTo>
                  <a:pt x="1756" y="1177"/>
                </a:lnTo>
                <a:lnTo>
                  <a:pt x="1750" y="1185"/>
                </a:lnTo>
                <a:lnTo>
                  <a:pt x="1750" y="1185"/>
                </a:lnTo>
                <a:lnTo>
                  <a:pt x="1739" y="1181"/>
                </a:lnTo>
                <a:lnTo>
                  <a:pt x="1735" y="1179"/>
                </a:lnTo>
                <a:lnTo>
                  <a:pt x="1730" y="1177"/>
                </a:lnTo>
                <a:lnTo>
                  <a:pt x="1730" y="1177"/>
                </a:lnTo>
                <a:lnTo>
                  <a:pt x="1710" y="1177"/>
                </a:lnTo>
                <a:lnTo>
                  <a:pt x="1690" y="1177"/>
                </a:lnTo>
                <a:lnTo>
                  <a:pt x="1647" y="1175"/>
                </a:lnTo>
                <a:lnTo>
                  <a:pt x="1626" y="1174"/>
                </a:lnTo>
                <a:lnTo>
                  <a:pt x="1606" y="1175"/>
                </a:lnTo>
                <a:lnTo>
                  <a:pt x="1586" y="1176"/>
                </a:lnTo>
                <a:lnTo>
                  <a:pt x="1568" y="1179"/>
                </a:lnTo>
                <a:lnTo>
                  <a:pt x="1568" y="1179"/>
                </a:lnTo>
                <a:lnTo>
                  <a:pt x="1562" y="1175"/>
                </a:lnTo>
                <a:lnTo>
                  <a:pt x="1558" y="1174"/>
                </a:lnTo>
                <a:lnTo>
                  <a:pt x="1553" y="1174"/>
                </a:lnTo>
                <a:lnTo>
                  <a:pt x="1549" y="1175"/>
                </a:lnTo>
                <a:lnTo>
                  <a:pt x="1541" y="1179"/>
                </a:lnTo>
                <a:lnTo>
                  <a:pt x="1536" y="1181"/>
                </a:lnTo>
                <a:lnTo>
                  <a:pt x="1532" y="1182"/>
                </a:lnTo>
                <a:lnTo>
                  <a:pt x="1532" y="1182"/>
                </a:lnTo>
                <a:lnTo>
                  <a:pt x="1515" y="1184"/>
                </a:lnTo>
                <a:lnTo>
                  <a:pt x="1497" y="1185"/>
                </a:lnTo>
                <a:lnTo>
                  <a:pt x="1478" y="1186"/>
                </a:lnTo>
                <a:lnTo>
                  <a:pt x="1459" y="1187"/>
                </a:lnTo>
                <a:lnTo>
                  <a:pt x="1459" y="1187"/>
                </a:lnTo>
                <a:lnTo>
                  <a:pt x="1399" y="1195"/>
                </a:lnTo>
                <a:lnTo>
                  <a:pt x="1399" y="1195"/>
                </a:lnTo>
                <a:lnTo>
                  <a:pt x="1326" y="1202"/>
                </a:lnTo>
                <a:lnTo>
                  <a:pt x="1288" y="1207"/>
                </a:lnTo>
                <a:lnTo>
                  <a:pt x="1252" y="1212"/>
                </a:lnTo>
                <a:lnTo>
                  <a:pt x="1252" y="1212"/>
                </a:lnTo>
                <a:lnTo>
                  <a:pt x="1245" y="1214"/>
                </a:lnTo>
                <a:lnTo>
                  <a:pt x="1239" y="1216"/>
                </a:lnTo>
                <a:lnTo>
                  <a:pt x="1233" y="1220"/>
                </a:lnTo>
                <a:lnTo>
                  <a:pt x="1227" y="1221"/>
                </a:lnTo>
                <a:lnTo>
                  <a:pt x="1227" y="1221"/>
                </a:lnTo>
                <a:lnTo>
                  <a:pt x="1184" y="1231"/>
                </a:lnTo>
                <a:lnTo>
                  <a:pt x="1164" y="1237"/>
                </a:lnTo>
                <a:lnTo>
                  <a:pt x="1144" y="1243"/>
                </a:lnTo>
                <a:lnTo>
                  <a:pt x="1123" y="1250"/>
                </a:lnTo>
                <a:lnTo>
                  <a:pt x="1105" y="1258"/>
                </a:lnTo>
                <a:lnTo>
                  <a:pt x="1086" y="1267"/>
                </a:lnTo>
                <a:lnTo>
                  <a:pt x="1069" y="1278"/>
                </a:lnTo>
                <a:lnTo>
                  <a:pt x="1069" y="1278"/>
                </a:lnTo>
                <a:lnTo>
                  <a:pt x="1141" y="1268"/>
                </a:lnTo>
                <a:lnTo>
                  <a:pt x="1214" y="1259"/>
                </a:lnTo>
                <a:lnTo>
                  <a:pt x="1362" y="1241"/>
                </a:lnTo>
                <a:lnTo>
                  <a:pt x="1362" y="1241"/>
                </a:lnTo>
                <a:lnTo>
                  <a:pt x="1394" y="1236"/>
                </a:lnTo>
                <a:lnTo>
                  <a:pt x="1426" y="1230"/>
                </a:lnTo>
                <a:lnTo>
                  <a:pt x="1458" y="1226"/>
                </a:lnTo>
                <a:lnTo>
                  <a:pt x="1475" y="1225"/>
                </a:lnTo>
                <a:lnTo>
                  <a:pt x="1491" y="1225"/>
                </a:lnTo>
                <a:lnTo>
                  <a:pt x="1491" y="1225"/>
                </a:lnTo>
                <a:lnTo>
                  <a:pt x="1531" y="1226"/>
                </a:lnTo>
                <a:lnTo>
                  <a:pt x="1550" y="1226"/>
                </a:lnTo>
                <a:lnTo>
                  <a:pt x="1568" y="1226"/>
                </a:lnTo>
                <a:lnTo>
                  <a:pt x="1568" y="1226"/>
                </a:lnTo>
                <a:lnTo>
                  <a:pt x="1578" y="1225"/>
                </a:lnTo>
                <a:lnTo>
                  <a:pt x="1589" y="1224"/>
                </a:lnTo>
                <a:lnTo>
                  <a:pt x="1593" y="1224"/>
                </a:lnTo>
                <a:lnTo>
                  <a:pt x="1597" y="1226"/>
                </a:lnTo>
                <a:lnTo>
                  <a:pt x="1601" y="1229"/>
                </a:lnTo>
                <a:lnTo>
                  <a:pt x="1602" y="1236"/>
                </a:lnTo>
                <a:lnTo>
                  <a:pt x="1602" y="1236"/>
                </a:lnTo>
                <a:lnTo>
                  <a:pt x="1594" y="1239"/>
                </a:lnTo>
                <a:lnTo>
                  <a:pt x="1586" y="1241"/>
                </a:lnTo>
                <a:lnTo>
                  <a:pt x="1577" y="1241"/>
                </a:lnTo>
                <a:lnTo>
                  <a:pt x="1569" y="1241"/>
                </a:lnTo>
                <a:lnTo>
                  <a:pt x="1551" y="1239"/>
                </a:lnTo>
                <a:lnTo>
                  <a:pt x="1534" y="1237"/>
                </a:lnTo>
                <a:lnTo>
                  <a:pt x="1534" y="1237"/>
                </a:lnTo>
                <a:lnTo>
                  <a:pt x="1511" y="1238"/>
                </a:lnTo>
                <a:lnTo>
                  <a:pt x="1487" y="1239"/>
                </a:lnTo>
                <a:lnTo>
                  <a:pt x="1440" y="1244"/>
                </a:lnTo>
                <a:lnTo>
                  <a:pt x="1396" y="1251"/>
                </a:lnTo>
                <a:lnTo>
                  <a:pt x="1357" y="1255"/>
                </a:lnTo>
                <a:lnTo>
                  <a:pt x="1357" y="1255"/>
                </a:lnTo>
                <a:lnTo>
                  <a:pt x="1290" y="1261"/>
                </a:lnTo>
                <a:lnTo>
                  <a:pt x="1232" y="1268"/>
                </a:lnTo>
                <a:lnTo>
                  <a:pt x="1232" y="1268"/>
                </a:lnTo>
                <a:lnTo>
                  <a:pt x="1211" y="1271"/>
                </a:lnTo>
                <a:lnTo>
                  <a:pt x="1190" y="1275"/>
                </a:lnTo>
                <a:lnTo>
                  <a:pt x="1169" y="1281"/>
                </a:lnTo>
                <a:lnTo>
                  <a:pt x="1149" y="1284"/>
                </a:lnTo>
                <a:lnTo>
                  <a:pt x="1149" y="1284"/>
                </a:lnTo>
                <a:lnTo>
                  <a:pt x="1106" y="1288"/>
                </a:lnTo>
                <a:lnTo>
                  <a:pt x="1087" y="1290"/>
                </a:lnTo>
                <a:lnTo>
                  <a:pt x="1067" y="1293"/>
                </a:lnTo>
                <a:lnTo>
                  <a:pt x="1049" y="1298"/>
                </a:lnTo>
                <a:lnTo>
                  <a:pt x="1032" y="1303"/>
                </a:lnTo>
                <a:lnTo>
                  <a:pt x="1015" y="1311"/>
                </a:lnTo>
                <a:lnTo>
                  <a:pt x="999" y="1320"/>
                </a:lnTo>
                <a:lnTo>
                  <a:pt x="999" y="1320"/>
                </a:lnTo>
                <a:lnTo>
                  <a:pt x="1002" y="1322"/>
                </a:lnTo>
                <a:lnTo>
                  <a:pt x="1003" y="1326"/>
                </a:lnTo>
                <a:lnTo>
                  <a:pt x="1004" y="1330"/>
                </a:lnTo>
                <a:lnTo>
                  <a:pt x="1004" y="1335"/>
                </a:lnTo>
                <a:lnTo>
                  <a:pt x="1004" y="1335"/>
                </a:lnTo>
                <a:lnTo>
                  <a:pt x="1026" y="1326"/>
                </a:lnTo>
                <a:lnTo>
                  <a:pt x="1047" y="1317"/>
                </a:lnTo>
                <a:lnTo>
                  <a:pt x="1071" y="1311"/>
                </a:lnTo>
                <a:lnTo>
                  <a:pt x="1095" y="1306"/>
                </a:lnTo>
                <a:lnTo>
                  <a:pt x="1095" y="1306"/>
                </a:lnTo>
                <a:lnTo>
                  <a:pt x="1167" y="1298"/>
                </a:lnTo>
                <a:lnTo>
                  <a:pt x="1242" y="1290"/>
                </a:lnTo>
                <a:lnTo>
                  <a:pt x="1318" y="1285"/>
                </a:lnTo>
                <a:lnTo>
                  <a:pt x="1396" y="1278"/>
                </a:lnTo>
                <a:lnTo>
                  <a:pt x="1474" y="1272"/>
                </a:lnTo>
                <a:lnTo>
                  <a:pt x="1554" y="1266"/>
                </a:lnTo>
                <a:lnTo>
                  <a:pt x="1631" y="1258"/>
                </a:lnTo>
                <a:lnTo>
                  <a:pt x="1707" y="1250"/>
                </a:lnTo>
                <a:lnTo>
                  <a:pt x="1707" y="1250"/>
                </a:lnTo>
                <a:lnTo>
                  <a:pt x="1725" y="1248"/>
                </a:lnTo>
                <a:lnTo>
                  <a:pt x="1744" y="1248"/>
                </a:lnTo>
                <a:lnTo>
                  <a:pt x="1782" y="1251"/>
                </a:lnTo>
                <a:lnTo>
                  <a:pt x="1799" y="1250"/>
                </a:lnTo>
                <a:lnTo>
                  <a:pt x="1807" y="1248"/>
                </a:lnTo>
                <a:lnTo>
                  <a:pt x="1816" y="1247"/>
                </a:lnTo>
                <a:lnTo>
                  <a:pt x="1823" y="1245"/>
                </a:lnTo>
                <a:lnTo>
                  <a:pt x="1831" y="1241"/>
                </a:lnTo>
                <a:lnTo>
                  <a:pt x="1837" y="1237"/>
                </a:lnTo>
                <a:lnTo>
                  <a:pt x="1844" y="1231"/>
                </a:lnTo>
                <a:lnTo>
                  <a:pt x="1844" y="1231"/>
                </a:lnTo>
                <a:lnTo>
                  <a:pt x="1853" y="1203"/>
                </a:lnTo>
                <a:lnTo>
                  <a:pt x="1861" y="1176"/>
                </a:lnTo>
                <a:lnTo>
                  <a:pt x="1867" y="1147"/>
                </a:lnTo>
                <a:lnTo>
                  <a:pt x="1873" y="1118"/>
                </a:lnTo>
                <a:lnTo>
                  <a:pt x="1884" y="1059"/>
                </a:lnTo>
                <a:lnTo>
                  <a:pt x="1890" y="1030"/>
                </a:lnTo>
                <a:lnTo>
                  <a:pt x="1897" y="1001"/>
                </a:lnTo>
                <a:lnTo>
                  <a:pt x="1897" y="1001"/>
                </a:lnTo>
                <a:lnTo>
                  <a:pt x="1903" y="982"/>
                </a:lnTo>
                <a:lnTo>
                  <a:pt x="1909" y="964"/>
                </a:lnTo>
                <a:lnTo>
                  <a:pt x="1915" y="944"/>
                </a:lnTo>
                <a:lnTo>
                  <a:pt x="1922" y="926"/>
                </a:lnTo>
                <a:lnTo>
                  <a:pt x="1922" y="926"/>
                </a:lnTo>
                <a:lnTo>
                  <a:pt x="1933" y="884"/>
                </a:lnTo>
                <a:lnTo>
                  <a:pt x="1938" y="863"/>
                </a:lnTo>
                <a:lnTo>
                  <a:pt x="1943" y="843"/>
                </a:lnTo>
                <a:lnTo>
                  <a:pt x="1943" y="843"/>
                </a:lnTo>
                <a:lnTo>
                  <a:pt x="1948" y="822"/>
                </a:lnTo>
                <a:lnTo>
                  <a:pt x="1953" y="802"/>
                </a:lnTo>
                <a:lnTo>
                  <a:pt x="1958" y="782"/>
                </a:lnTo>
                <a:lnTo>
                  <a:pt x="1963" y="760"/>
                </a:lnTo>
                <a:lnTo>
                  <a:pt x="1963" y="760"/>
                </a:lnTo>
                <a:lnTo>
                  <a:pt x="1972" y="717"/>
                </a:lnTo>
                <a:lnTo>
                  <a:pt x="1977" y="696"/>
                </a:lnTo>
                <a:lnTo>
                  <a:pt x="1982" y="676"/>
                </a:lnTo>
                <a:lnTo>
                  <a:pt x="1982" y="676"/>
                </a:lnTo>
                <a:lnTo>
                  <a:pt x="1985" y="667"/>
                </a:lnTo>
                <a:lnTo>
                  <a:pt x="1988" y="661"/>
                </a:lnTo>
                <a:lnTo>
                  <a:pt x="1993" y="653"/>
                </a:lnTo>
                <a:lnTo>
                  <a:pt x="1995" y="645"/>
                </a:lnTo>
                <a:lnTo>
                  <a:pt x="1995" y="645"/>
                </a:lnTo>
                <a:lnTo>
                  <a:pt x="2000" y="617"/>
                </a:lnTo>
                <a:lnTo>
                  <a:pt x="2004" y="588"/>
                </a:lnTo>
                <a:lnTo>
                  <a:pt x="2009" y="560"/>
                </a:lnTo>
                <a:lnTo>
                  <a:pt x="2011" y="546"/>
                </a:lnTo>
                <a:lnTo>
                  <a:pt x="2014" y="533"/>
                </a:lnTo>
                <a:lnTo>
                  <a:pt x="2014" y="533"/>
                </a:lnTo>
                <a:lnTo>
                  <a:pt x="2014" y="521"/>
                </a:lnTo>
                <a:lnTo>
                  <a:pt x="2016" y="510"/>
                </a:lnTo>
                <a:lnTo>
                  <a:pt x="2021" y="482"/>
                </a:lnTo>
                <a:lnTo>
                  <a:pt x="2024" y="468"/>
                </a:lnTo>
                <a:lnTo>
                  <a:pt x="2025" y="454"/>
                </a:lnTo>
                <a:lnTo>
                  <a:pt x="2024" y="449"/>
                </a:lnTo>
                <a:lnTo>
                  <a:pt x="2021" y="442"/>
                </a:lnTo>
                <a:lnTo>
                  <a:pt x="2019" y="437"/>
                </a:lnTo>
                <a:lnTo>
                  <a:pt x="2016" y="431"/>
                </a:lnTo>
                <a:lnTo>
                  <a:pt x="2016" y="431"/>
                </a:lnTo>
                <a:lnTo>
                  <a:pt x="2010" y="429"/>
                </a:lnTo>
                <a:lnTo>
                  <a:pt x="2002" y="428"/>
                </a:lnTo>
                <a:lnTo>
                  <a:pt x="1995" y="427"/>
                </a:lnTo>
                <a:lnTo>
                  <a:pt x="1987" y="427"/>
                </a:lnTo>
                <a:lnTo>
                  <a:pt x="1972" y="429"/>
                </a:lnTo>
                <a:lnTo>
                  <a:pt x="1957" y="430"/>
                </a:lnTo>
                <a:lnTo>
                  <a:pt x="1957" y="430"/>
                </a:lnTo>
                <a:close/>
                <a:moveTo>
                  <a:pt x="1876" y="466"/>
                </a:moveTo>
                <a:lnTo>
                  <a:pt x="1876" y="466"/>
                </a:lnTo>
                <a:lnTo>
                  <a:pt x="1867" y="496"/>
                </a:lnTo>
                <a:lnTo>
                  <a:pt x="1859" y="525"/>
                </a:lnTo>
                <a:lnTo>
                  <a:pt x="1845" y="585"/>
                </a:lnTo>
                <a:lnTo>
                  <a:pt x="1831" y="645"/>
                </a:lnTo>
                <a:lnTo>
                  <a:pt x="1823" y="673"/>
                </a:lnTo>
                <a:lnTo>
                  <a:pt x="1815" y="703"/>
                </a:lnTo>
                <a:lnTo>
                  <a:pt x="1815" y="703"/>
                </a:lnTo>
                <a:lnTo>
                  <a:pt x="1796" y="771"/>
                </a:lnTo>
                <a:lnTo>
                  <a:pt x="1796" y="771"/>
                </a:lnTo>
                <a:lnTo>
                  <a:pt x="1791" y="789"/>
                </a:lnTo>
                <a:lnTo>
                  <a:pt x="1787" y="807"/>
                </a:lnTo>
                <a:lnTo>
                  <a:pt x="1780" y="844"/>
                </a:lnTo>
                <a:lnTo>
                  <a:pt x="1780" y="844"/>
                </a:lnTo>
                <a:lnTo>
                  <a:pt x="1770" y="881"/>
                </a:lnTo>
                <a:lnTo>
                  <a:pt x="1759" y="919"/>
                </a:lnTo>
                <a:lnTo>
                  <a:pt x="1747" y="955"/>
                </a:lnTo>
                <a:lnTo>
                  <a:pt x="1737" y="991"/>
                </a:lnTo>
                <a:lnTo>
                  <a:pt x="1737" y="991"/>
                </a:lnTo>
                <a:lnTo>
                  <a:pt x="1736" y="999"/>
                </a:lnTo>
                <a:lnTo>
                  <a:pt x="1736" y="1008"/>
                </a:lnTo>
                <a:lnTo>
                  <a:pt x="1735" y="1011"/>
                </a:lnTo>
                <a:lnTo>
                  <a:pt x="1733" y="1015"/>
                </a:lnTo>
                <a:lnTo>
                  <a:pt x="1730" y="1017"/>
                </a:lnTo>
                <a:lnTo>
                  <a:pt x="1726" y="1020"/>
                </a:lnTo>
                <a:lnTo>
                  <a:pt x="1726" y="1020"/>
                </a:lnTo>
                <a:lnTo>
                  <a:pt x="1728" y="1025"/>
                </a:lnTo>
                <a:lnTo>
                  <a:pt x="1729" y="1029"/>
                </a:lnTo>
                <a:lnTo>
                  <a:pt x="1729" y="1032"/>
                </a:lnTo>
                <a:lnTo>
                  <a:pt x="1726" y="1036"/>
                </a:lnTo>
                <a:lnTo>
                  <a:pt x="1726" y="1036"/>
                </a:lnTo>
                <a:lnTo>
                  <a:pt x="1683" y="1038"/>
                </a:lnTo>
                <a:lnTo>
                  <a:pt x="1639" y="1042"/>
                </a:lnTo>
                <a:lnTo>
                  <a:pt x="1593" y="1046"/>
                </a:lnTo>
                <a:lnTo>
                  <a:pt x="1547" y="1054"/>
                </a:lnTo>
                <a:lnTo>
                  <a:pt x="1547" y="1054"/>
                </a:lnTo>
                <a:lnTo>
                  <a:pt x="1512" y="1061"/>
                </a:lnTo>
                <a:lnTo>
                  <a:pt x="1478" y="1069"/>
                </a:lnTo>
                <a:lnTo>
                  <a:pt x="1442" y="1076"/>
                </a:lnTo>
                <a:lnTo>
                  <a:pt x="1409" y="1085"/>
                </a:lnTo>
                <a:lnTo>
                  <a:pt x="1376" y="1095"/>
                </a:lnTo>
                <a:lnTo>
                  <a:pt x="1343" y="1106"/>
                </a:lnTo>
                <a:lnTo>
                  <a:pt x="1311" y="1118"/>
                </a:lnTo>
                <a:lnTo>
                  <a:pt x="1279" y="1131"/>
                </a:lnTo>
                <a:lnTo>
                  <a:pt x="1279" y="1131"/>
                </a:lnTo>
                <a:lnTo>
                  <a:pt x="1260" y="1139"/>
                </a:lnTo>
                <a:lnTo>
                  <a:pt x="1241" y="1149"/>
                </a:lnTo>
                <a:lnTo>
                  <a:pt x="1203" y="1170"/>
                </a:lnTo>
                <a:lnTo>
                  <a:pt x="1129" y="1212"/>
                </a:lnTo>
                <a:lnTo>
                  <a:pt x="1129" y="1212"/>
                </a:lnTo>
                <a:lnTo>
                  <a:pt x="1091" y="1233"/>
                </a:lnTo>
                <a:lnTo>
                  <a:pt x="1073" y="1244"/>
                </a:lnTo>
                <a:lnTo>
                  <a:pt x="1055" y="1255"/>
                </a:lnTo>
                <a:lnTo>
                  <a:pt x="1055" y="1255"/>
                </a:lnTo>
                <a:lnTo>
                  <a:pt x="1027" y="1271"/>
                </a:lnTo>
                <a:lnTo>
                  <a:pt x="1013" y="1280"/>
                </a:lnTo>
                <a:lnTo>
                  <a:pt x="1001" y="1289"/>
                </a:lnTo>
                <a:lnTo>
                  <a:pt x="1001" y="1289"/>
                </a:lnTo>
                <a:lnTo>
                  <a:pt x="995" y="1294"/>
                </a:lnTo>
                <a:lnTo>
                  <a:pt x="993" y="1299"/>
                </a:lnTo>
                <a:lnTo>
                  <a:pt x="991" y="1301"/>
                </a:lnTo>
                <a:lnTo>
                  <a:pt x="993" y="1303"/>
                </a:lnTo>
                <a:lnTo>
                  <a:pt x="993" y="1303"/>
                </a:lnTo>
                <a:lnTo>
                  <a:pt x="995" y="1303"/>
                </a:lnTo>
                <a:lnTo>
                  <a:pt x="998" y="1302"/>
                </a:lnTo>
                <a:lnTo>
                  <a:pt x="1003" y="1299"/>
                </a:lnTo>
                <a:lnTo>
                  <a:pt x="1009" y="1293"/>
                </a:lnTo>
                <a:lnTo>
                  <a:pt x="1013" y="1289"/>
                </a:lnTo>
                <a:lnTo>
                  <a:pt x="1013" y="1289"/>
                </a:lnTo>
                <a:lnTo>
                  <a:pt x="1025" y="1283"/>
                </a:lnTo>
                <a:lnTo>
                  <a:pt x="1036" y="1276"/>
                </a:lnTo>
                <a:lnTo>
                  <a:pt x="1061" y="1263"/>
                </a:lnTo>
                <a:lnTo>
                  <a:pt x="1061" y="1263"/>
                </a:lnTo>
                <a:lnTo>
                  <a:pt x="1087" y="1252"/>
                </a:lnTo>
                <a:lnTo>
                  <a:pt x="1111" y="1241"/>
                </a:lnTo>
                <a:lnTo>
                  <a:pt x="1111" y="1241"/>
                </a:lnTo>
                <a:lnTo>
                  <a:pt x="1131" y="1232"/>
                </a:lnTo>
                <a:lnTo>
                  <a:pt x="1150" y="1225"/>
                </a:lnTo>
                <a:lnTo>
                  <a:pt x="1170" y="1218"/>
                </a:lnTo>
                <a:lnTo>
                  <a:pt x="1191" y="1212"/>
                </a:lnTo>
                <a:lnTo>
                  <a:pt x="1211" y="1207"/>
                </a:lnTo>
                <a:lnTo>
                  <a:pt x="1232" y="1202"/>
                </a:lnTo>
                <a:lnTo>
                  <a:pt x="1275" y="1194"/>
                </a:lnTo>
                <a:lnTo>
                  <a:pt x="1320" y="1187"/>
                </a:lnTo>
                <a:lnTo>
                  <a:pt x="1365" y="1182"/>
                </a:lnTo>
                <a:lnTo>
                  <a:pt x="1456" y="1174"/>
                </a:lnTo>
                <a:lnTo>
                  <a:pt x="1456" y="1174"/>
                </a:lnTo>
                <a:lnTo>
                  <a:pt x="1529" y="1166"/>
                </a:lnTo>
                <a:lnTo>
                  <a:pt x="1565" y="1162"/>
                </a:lnTo>
                <a:lnTo>
                  <a:pt x="1603" y="1160"/>
                </a:lnTo>
                <a:lnTo>
                  <a:pt x="1639" y="1157"/>
                </a:lnTo>
                <a:lnTo>
                  <a:pt x="1677" y="1159"/>
                </a:lnTo>
                <a:lnTo>
                  <a:pt x="1714" y="1161"/>
                </a:lnTo>
                <a:lnTo>
                  <a:pt x="1732" y="1163"/>
                </a:lnTo>
                <a:lnTo>
                  <a:pt x="1751" y="1166"/>
                </a:lnTo>
                <a:lnTo>
                  <a:pt x="1751" y="1166"/>
                </a:lnTo>
                <a:lnTo>
                  <a:pt x="1775" y="1067"/>
                </a:lnTo>
                <a:lnTo>
                  <a:pt x="1801" y="967"/>
                </a:lnTo>
                <a:lnTo>
                  <a:pt x="1829" y="867"/>
                </a:lnTo>
                <a:lnTo>
                  <a:pt x="1856" y="773"/>
                </a:lnTo>
                <a:lnTo>
                  <a:pt x="1856" y="773"/>
                </a:lnTo>
                <a:lnTo>
                  <a:pt x="1858" y="766"/>
                </a:lnTo>
                <a:lnTo>
                  <a:pt x="1859" y="758"/>
                </a:lnTo>
                <a:lnTo>
                  <a:pt x="1861" y="743"/>
                </a:lnTo>
                <a:lnTo>
                  <a:pt x="1861" y="743"/>
                </a:lnTo>
                <a:lnTo>
                  <a:pt x="1865" y="733"/>
                </a:lnTo>
                <a:lnTo>
                  <a:pt x="1869" y="723"/>
                </a:lnTo>
                <a:lnTo>
                  <a:pt x="1874" y="713"/>
                </a:lnTo>
                <a:lnTo>
                  <a:pt x="1877" y="703"/>
                </a:lnTo>
                <a:lnTo>
                  <a:pt x="1877" y="703"/>
                </a:lnTo>
                <a:lnTo>
                  <a:pt x="1880" y="692"/>
                </a:lnTo>
                <a:lnTo>
                  <a:pt x="1882" y="680"/>
                </a:lnTo>
                <a:lnTo>
                  <a:pt x="1884" y="668"/>
                </a:lnTo>
                <a:lnTo>
                  <a:pt x="1888" y="655"/>
                </a:lnTo>
                <a:lnTo>
                  <a:pt x="1888" y="655"/>
                </a:lnTo>
                <a:lnTo>
                  <a:pt x="1903" y="609"/>
                </a:lnTo>
                <a:lnTo>
                  <a:pt x="1917" y="563"/>
                </a:lnTo>
                <a:lnTo>
                  <a:pt x="1923" y="541"/>
                </a:lnTo>
                <a:lnTo>
                  <a:pt x="1928" y="518"/>
                </a:lnTo>
                <a:lnTo>
                  <a:pt x="1933" y="497"/>
                </a:lnTo>
                <a:lnTo>
                  <a:pt x="1936" y="476"/>
                </a:lnTo>
                <a:lnTo>
                  <a:pt x="1936" y="476"/>
                </a:lnTo>
                <a:lnTo>
                  <a:pt x="1922" y="473"/>
                </a:lnTo>
                <a:lnTo>
                  <a:pt x="1906" y="470"/>
                </a:lnTo>
                <a:lnTo>
                  <a:pt x="1891" y="468"/>
                </a:lnTo>
                <a:lnTo>
                  <a:pt x="1876" y="466"/>
                </a:lnTo>
                <a:lnTo>
                  <a:pt x="1876" y="466"/>
                </a:lnTo>
                <a:close/>
                <a:moveTo>
                  <a:pt x="1783" y="572"/>
                </a:moveTo>
                <a:lnTo>
                  <a:pt x="1783" y="572"/>
                </a:lnTo>
                <a:lnTo>
                  <a:pt x="1785" y="566"/>
                </a:lnTo>
                <a:lnTo>
                  <a:pt x="1786" y="560"/>
                </a:lnTo>
                <a:lnTo>
                  <a:pt x="1788" y="554"/>
                </a:lnTo>
                <a:lnTo>
                  <a:pt x="1788" y="551"/>
                </a:lnTo>
                <a:lnTo>
                  <a:pt x="1787" y="549"/>
                </a:lnTo>
                <a:lnTo>
                  <a:pt x="1787" y="549"/>
                </a:lnTo>
                <a:lnTo>
                  <a:pt x="1783" y="561"/>
                </a:lnTo>
                <a:lnTo>
                  <a:pt x="1782" y="567"/>
                </a:lnTo>
                <a:lnTo>
                  <a:pt x="1782" y="570"/>
                </a:lnTo>
                <a:lnTo>
                  <a:pt x="1783" y="572"/>
                </a:lnTo>
                <a:lnTo>
                  <a:pt x="1783" y="572"/>
                </a:lnTo>
                <a:close/>
                <a:moveTo>
                  <a:pt x="1470" y="862"/>
                </a:moveTo>
                <a:lnTo>
                  <a:pt x="1470" y="862"/>
                </a:lnTo>
                <a:lnTo>
                  <a:pt x="1458" y="864"/>
                </a:lnTo>
                <a:lnTo>
                  <a:pt x="1448" y="866"/>
                </a:lnTo>
                <a:lnTo>
                  <a:pt x="1425" y="873"/>
                </a:lnTo>
                <a:lnTo>
                  <a:pt x="1405" y="881"/>
                </a:lnTo>
                <a:lnTo>
                  <a:pt x="1385" y="892"/>
                </a:lnTo>
                <a:lnTo>
                  <a:pt x="1366" y="903"/>
                </a:lnTo>
                <a:lnTo>
                  <a:pt x="1348" y="913"/>
                </a:lnTo>
                <a:lnTo>
                  <a:pt x="1311" y="937"/>
                </a:lnTo>
                <a:lnTo>
                  <a:pt x="1311" y="937"/>
                </a:lnTo>
                <a:lnTo>
                  <a:pt x="1282" y="960"/>
                </a:lnTo>
                <a:lnTo>
                  <a:pt x="1252" y="983"/>
                </a:lnTo>
                <a:lnTo>
                  <a:pt x="1222" y="1005"/>
                </a:lnTo>
                <a:lnTo>
                  <a:pt x="1193" y="1029"/>
                </a:lnTo>
                <a:lnTo>
                  <a:pt x="1193" y="1029"/>
                </a:lnTo>
                <a:lnTo>
                  <a:pt x="1164" y="1059"/>
                </a:lnTo>
                <a:lnTo>
                  <a:pt x="1136" y="1089"/>
                </a:lnTo>
                <a:lnTo>
                  <a:pt x="1108" y="1121"/>
                </a:lnTo>
                <a:lnTo>
                  <a:pt x="1080" y="1152"/>
                </a:lnTo>
                <a:lnTo>
                  <a:pt x="1054" y="1185"/>
                </a:lnTo>
                <a:lnTo>
                  <a:pt x="1028" y="1218"/>
                </a:lnTo>
                <a:lnTo>
                  <a:pt x="1004" y="1252"/>
                </a:lnTo>
                <a:lnTo>
                  <a:pt x="982" y="1285"/>
                </a:lnTo>
                <a:lnTo>
                  <a:pt x="982" y="1285"/>
                </a:lnTo>
                <a:lnTo>
                  <a:pt x="1017" y="1246"/>
                </a:lnTo>
                <a:lnTo>
                  <a:pt x="1055" y="1209"/>
                </a:lnTo>
                <a:lnTo>
                  <a:pt x="1075" y="1191"/>
                </a:lnTo>
                <a:lnTo>
                  <a:pt x="1094" y="1174"/>
                </a:lnTo>
                <a:lnTo>
                  <a:pt x="1115" y="1156"/>
                </a:lnTo>
                <a:lnTo>
                  <a:pt x="1136" y="1139"/>
                </a:lnTo>
                <a:lnTo>
                  <a:pt x="1136" y="1139"/>
                </a:lnTo>
                <a:lnTo>
                  <a:pt x="1142" y="1137"/>
                </a:lnTo>
                <a:lnTo>
                  <a:pt x="1149" y="1134"/>
                </a:lnTo>
                <a:lnTo>
                  <a:pt x="1162" y="1124"/>
                </a:lnTo>
                <a:lnTo>
                  <a:pt x="1185" y="1104"/>
                </a:lnTo>
                <a:lnTo>
                  <a:pt x="1185" y="1104"/>
                </a:lnTo>
                <a:lnTo>
                  <a:pt x="1200" y="1096"/>
                </a:lnTo>
                <a:lnTo>
                  <a:pt x="1215" y="1087"/>
                </a:lnTo>
                <a:lnTo>
                  <a:pt x="1243" y="1069"/>
                </a:lnTo>
                <a:lnTo>
                  <a:pt x="1271" y="1048"/>
                </a:lnTo>
                <a:lnTo>
                  <a:pt x="1285" y="1040"/>
                </a:lnTo>
                <a:lnTo>
                  <a:pt x="1300" y="1031"/>
                </a:lnTo>
                <a:lnTo>
                  <a:pt x="1300" y="1031"/>
                </a:lnTo>
                <a:lnTo>
                  <a:pt x="1329" y="1015"/>
                </a:lnTo>
                <a:lnTo>
                  <a:pt x="1359" y="999"/>
                </a:lnTo>
                <a:lnTo>
                  <a:pt x="1375" y="991"/>
                </a:lnTo>
                <a:lnTo>
                  <a:pt x="1391" y="984"/>
                </a:lnTo>
                <a:lnTo>
                  <a:pt x="1407" y="978"/>
                </a:lnTo>
                <a:lnTo>
                  <a:pt x="1424" y="972"/>
                </a:lnTo>
                <a:lnTo>
                  <a:pt x="1424" y="972"/>
                </a:lnTo>
                <a:lnTo>
                  <a:pt x="1426" y="969"/>
                </a:lnTo>
                <a:lnTo>
                  <a:pt x="1429" y="968"/>
                </a:lnTo>
                <a:lnTo>
                  <a:pt x="1433" y="966"/>
                </a:lnTo>
                <a:lnTo>
                  <a:pt x="1435" y="964"/>
                </a:lnTo>
                <a:lnTo>
                  <a:pt x="1435" y="964"/>
                </a:lnTo>
                <a:lnTo>
                  <a:pt x="1485" y="948"/>
                </a:lnTo>
                <a:lnTo>
                  <a:pt x="1513" y="939"/>
                </a:lnTo>
                <a:lnTo>
                  <a:pt x="1542" y="933"/>
                </a:lnTo>
                <a:lnTo>
                  <a:pt x="1572" y="927"/>
                </a:lnTo>
                <a:lnTo>
                  <a:pt x="1587" y="925"/>
                </a:lnTo>
                <a:lnTo>
                  <a:pt x="1602" y="924"/>
                </a:lnTo>
                <a:lnTo>
                  <a:pt x="1617" y="924"/>
                </a:lnTo>
                <a:lnTo>
                  <a:pt x="1632" y="925"/>
                </a:lnTo>
                <a:lnTo>
                  <a:pt x="1647" y="927"/>
                </a:lnTo>
                <a:lnTo>
                  <a:pt x="1661" y="929"/>
                </a:lnTo>
                <a:lnTo>
                  <a:pt x="1661" y="929"/>
                </a:lnTo>
                <a:lnTo>
                  <a:pt x="1661" y="926"/>
                </a:lnTo>
                <a:lnTo>
                  <a:pt x="1661" y="923"/>
                </a:lnTo>
                <a:lnTo>
                  <a:pt x="1659" y="919"/>
                </a:lnTo>
                <a:lnTo>
                  <a:pt x="1656" y="914"/>
                </a:lnTo>
                <a:lnTo>
                  <a:pt x="1655" y="910"/>
                </a:lnTo>
                <a:lnTo>
                  <a:pt x="1655" y="910"/>
                </a:lnTo>
                <a:lnTo>
                  <a:pt x="1626" y="908"/>
                </a:lnTo>
                <a:lnTo>
                  <a:pt x="1626" y="908"/>
                </a:lnTo>
                <a:lnTo>
                  <a:pt x="1617" y="904"/>
                </a:lnTo>
                <a:lnTo>
                  <a:pt x="1607" y="900"/>
                </a:lnTo>
                <a:lnTo>
                  <a:pt x="1596" y="899"/>
                </a:lnTo>
                <a:lnTo>
                  <a:pt x="1585" y="898"/>
                </a:lnTo>
                <a:lnTo>
                  <a:pt x="1573" y="899"/>
                </a:lnTo>
                <a:lnTo>
                  <a:pt x="1561" y="899"/>
                </a:lnTo>
                <a:lnTo>
                  <a:pt x="1538" y="903"/>
                </a:lnTo>
                <a:lnTo>
                  <a:pt x="1538" y="903"/>
                </a:lnTo>
                <a:lnTo>
                  <a:pt x="1505" y="909"/>
                </a:lnTo>
                <a:lnTo>
                  <a:pt x="1489" y="913"/>
                </a:lnTo>
                <a:lnTo>
                  <a:pt x="1473" y="918"/>
                </a:lnTo>
                <a:lnTo>
                  <a:pt x="1458" y="923"/>
                </a:lnTo>
                <a:lnTo>
                  <a:pt x="1443" y="928"/>
                </a:lnTo>
                <a:lnTo>
                  <a:pt x="1429" y="935"/>
                </a:lnTo>
                <a:lnTo>
                  <a:pt x="1417" y="942"/>
                </a:lnTo>
                <a:lnTo>
                  <a:pt x="1417" y="942"/>
                </a:lnTo>
                <a:lnTo>
                  <a:pt x="1407" y="950"/>
                </a:lnTo>
                <a:lnTo>
                  <a:pt x="1397" y="957"/>
                </a:lnTo>
                <a:lnTo>
                  <a:pt x="1392" y="960"/>
                </a:lnTo>
                <a:lnTo>
                  <a:pt x="1388" y="963"/>
                </a:lnTo>
                <a:lnTo>
                  <a:pt x="1382" y="965"/>
                </a:lnTo>
                <a:lnTo>
                  <a:pt x="1376" y="965"/>
                </a:lnTo>
                <a:lnTo>
                  <a:pt x="1376" y="965"/>
                </a:lnTo>
                <a:lnTo>
                  <a:pt x="1380" y="960"/>
                </a:lnTo>
                <a:lnTo>
                  <a:pt x="1387" y="957"/>
                </a:lnTo>
                <a:lnTo>
                  <a:pt x="1399" y="951"/>
                </a:lnTo>
                <a:lnTo>
                  <a:pt x="1399" y="951"/>
                </a:lnTo>
                <a:lnTo>
                  <a:pt x="1408" y="942"/>
                </a:lnTo>
                <a:lnTo>
                  <a:pt x="1418" y="934"/>
                </a:lnTo>
                <a:lnTo>
                  <a:pt x="1428" y="927"/>
                </a:lnTo>
                <a:lnTo>
                  <a:pt x="1439" y="921"/>
                </a:lnTo>
                <a:lnTo>
                  <a:pt x="1452" y="915"/>
                </a:lnTo>
                <a:lnTo>
                  <a:pt x="1465" y="910"/>
                </a:lnTo>
                <a:lnTo>
                  <a:pt x="1478" y="906"/>
                </a:lnTo>
                <a:lnTo>
                  <a:pt x="1491" y="902"/>
                </a:lnTo>
                <a:lnTo>
                  <a:pt x="1520" y="895"/>
                </a:lnTo>
                <a:lnTo>
                  <a:pt x="1551" y="891"/>
                </a:lnTo>
                <a:lnTo>
                  <a:pt x="1582" y="888"/>
                </a:lnTo>
                <a:lnTo>
                  <a:pt x="1612" y="885"/>
                </a:lnTo>
                <a:lnTo>
                  <a:pt x="1612" y="885"/>
                </a:lnTo>
                <a:lnTo>
                  <a:pt x="1612" y="880"/>
                </a:lnTo>
                <a:lnTo>
                  <a:pt x="1612" y="876"/>
                </a:lnTo>
                <a:lnTo>
                  <a:pt x="1611" y="872"/>
                </a:lnTo>
                <a:lnTo>
                  <a:pt x="1609" y="869"/>
                </a:lnTo>
                <a:lnTo>
                  <a:pt x="1609" y="869"/>
                </a:lnTo>
                <a:lnTo>
                  <a:pt x="1585" y="869"/>
                </a:lnTo>
                <a:lnTo>
                  <a:pt x="1560" y="873"/>
                </a:lnTo>
                <a:lnTo>
                  <a:pt x="1535" y="877"/>
                </a:lnTo>
                <a:lnTo>
                  <a:pt x="1511" y="882"/>
                </a:lnTo>
                <a:lnTo>
                  <a:pt x="1486" y="889"/>
                </a:lnTo>
                <a:lnTo>
                  <a:pt x="1464" y="896"/>
                </a:lnTo>
                <a:lnTo>
                  <a:pt x="1422" y="910"/>
                </a:lnTo>
                <a:lnTo>
                  <a:pt x="1422" y="910"/>
                </a:lnTo>
                <a:lnTo>
                  <a:pt x="1436" y="900"/>
                </a:lnTo>
                <a:lnTo>
                  <a:pt x="1451" y="892"/>
                </a:lnTo>
                <a:lnTo>
                  <a:pt x="1467" y="885"/>
                </a:lnTo>
                <a:lnTo>
                  <a:pt x="1484" y="879"/>
                </a:lnTo>
                <a:lnTo>
                  <a:pt x="1502" y="874"/>
                </a:lnTo>
                <a:lnTo>
                  <a:pt x="1519" y="868"/>
                </a:lnTo>
                <a:lnTo>
                  <a:pt x="1554" y="860"/>
                </a:lnTo>
                <a:lnTo>
                  <a:pt x="1554" y="860"/>
                </a:lnTo>
                <a:lnTo>
                  <a:pt x="1511" y="860"/>
                </a:lnTo>
                <a:lnTo>
                  <a:pt x="1490" y="860"/>
                </a:lnTo>
                <a:lnTo>
                  <a:pt x="1470" y="862"/>
                </a:lnTo>
                <a:lnTo>
                  <a:pt x="1470" y="862"/>
                </a:lnTo>
                <a:close/>
                <a:moveTo>
                  <a:pt x="437" y="1121"/>
                </a:moveTo>
                <a:lnTo>
                  <a:pt x="437" y="1121"/>
                </a:lnTo>
                <a:lnTo>
                  <a:pt x="430" y="1120"/>
                </a:lnTo>
                <a:lnTo>
                  <a:pt x="423" y="1118"/>
                </a:lnTo>
                <a:lnTo>
                  <a:pt x="423" y="1118"/>
                </a:lnTo>
                <a:lnTo>
                  <a:pt x="336" y="1093"/>
                </a:lnTo>
                <a:lnTo>
                  <a:pt x="294" y="1081"/>
                </a:lnTo>
                <a:lnTo>
                  <a:pt x="254" y="1072"/>
                </a:lnTo>
                <a:lnTo>
                  <a:pt x="254" y="1072"/>
                </a:lnTo>
                <a:lnTo>
                  <a:pt x="209" y="1062"/>
                </a:lnTo>
                <a:lnTo>
                  <a:pt x="163" y="1054"/>
                </a:lnTo>
                <a:lnTo>
                  <a:pt x="76" y="1038"/>
                </a:lnTo>
                <a:lnTo>
                  <a:pt x="76" y="1038"/>
                </a:lnTo>
                <a:lnTo>
                  <a:pt x="71" y="1041"/>
                </a:lnTo>
                <a:lnTo>
                  <a:pt x="65" y="1041"/>
                </a:lnTo>
                <a:lnTo>
                  <a:pt x="61" y="1041"/>
                </a:lnTo>
                <a:lnTo>
                  <a:pt x="55" y="1042"/>
                </a:lnTo>
                <a:lnTo>
                  <a:pt x="55" y="1042"/>
                </a:lnTo>
                <a:lnTo>
                  <a:pt x="49" y="1051"/>
                </a:lnTo>
                <a:lnTo>
                  <a:pt x="42" y="1061"/>
                </a:lnTo>
                <a:lnTo>
                  <a:pt x="35" y="1070"/>
                </a:lnTo>
                <a:lnTo>
                  <a:pt x="30" y="1080"/>
                </a:lnTo>
                <a:lnTo>
                  <a:pt x="30" y="1080"/>
                </a:lnTo>
                <a:lnTo>
                  <a:pt x="51" y="1081"/>
                </a:lnTo>
                <a:lnTo>
                  <a:pt x="70" y="1084"/>
                </a:lnTo>
                <a:lnTo>
                  <a:pt x="107" y="1088"/>
                </a:lnTo>
                <a:lnTo>
                  <a:pt x="107" y="1088"/>
                </a:lnTo>
                <a:lnTo>
                  <a:pt x="179" y="1099"/>
                </a:lnTo>
                <a:lnTo>
                  <a:pt x="251" y="1110"/>
                </a:lnTo>
                <a:lnTo>
                  <a:pt x="321" y="1122"/>
                </a:lnTo>
                <a:lnTo>
                  <a:pt x="391" y="1132"/>
                </a:lnTo>
                <a:lnTo>
                  <a:pt x="391" y="1132"/>
                </a:lnTo>
                <a:lnTo>
                  <a:pt x="454" y="1139"/>
                </a:lnTo>
                <a:lnTo>
                  <a:pt x="487" y="1144"/>
                </a:lnTo>
                <a:lnTo>
                  <a:pt x="523" y="1148"/>
                </a:lnTo>
                <a:lnTo>
                  <a:pt x="523" y="1148"/>
                </a:lnTo>
                <a:lnTo>
                  <a:pt x="530" y="1151"/>
                </a:lnTo>
                <a:lnTo>
                  <a:pt x="534" y="1151"/>
                </a:lnTo>
                <a:lnTo>
                  <a:pt x="535" y="1150"/>
                </a:lnTo>
                <a:lnTo>
                  <a:pt x="536" y="1148"/>
                </a:lnTo>
                <a:lnTo>
                  <a:pt x="536" y="1148"/>
                </a:lnTo>
                <a:lnTo>
                  <a:pt x="487" y="1136"/>
                </a:lnTo>
                <a:lnTo>
                  <a:pt x="461" y="1130"/>
                </a:lnTo>
                <a:lnTo>
                  <a:pt x="437" y="1121"/>
                </a:lnTo>
                <a:lnTo>
                  <a:pt x="437" y="1121"/>
                </a:lnTo>
                <a:close/>
                <a:moveTo>
                  <a:pt x="657" y="1209"/>
                </a:moveTo>
                <a:lnTo>
                  <a:pt x="657" y="1209"/>
                </a:lnTo>
                <a:lnTo>
                  <a:pt x="624" y="1195"/>
                </a:lnTo>
                <a:lnTo>
                  <a:pt x="607" y="1188"/>
                </a:lnTo>
                <a:lnTo>
                  <a:pt x="589" y="1182"/>
                </a:lnTo>
                <a:lnTo>
                  <a:pt x="589" y="1182"/>
                </a:lnTo>
                <a:lnTo>
                  <a:pt x="572" y="1176"/>
                </a:lnTo>
                <a:lnTo>
                  <a:pt x="555" y="1169"/>
                </a:lnTo>
                <a:lnTo>
                  <a:pt x="555" y="1169"/>
                </a:lnTo>
                <a:lnTo>
                  <a:pt x="546" y="1167"/>
                </a:lnTo>
                <a:lnTo>
                  <a:pt x="536" y="1166"/>
                </a:lnTo>
                <a:lnTo>
                  <a:pt x="515" y="1164"/>
                </a:lnTo>
                <a:lnTo>
                  <a:pt x="494" y="1162"/>
                </a:lnTo>
                <a:lnTo>
                  <a:pt x="473" y="1159"/>
                </a:lnTo>
                <a:lnTo>
                  <a:pt x="473" y="1159"/>
                </a:lnTo>
                <a:lnTo>
                  <a:pt x="442" y="1154"/>
                </a:lnTo>
                <a:lnTo>
                  <a:pt x="411" y="1150"/>
                </a:lnTo>
                <a:lnTo>
                  <a:pt x="347" y="1142"/>
                </a:lnTo>
                <a:lnTo>
                  <a:pt x="347" y="1142"/>
                </a:lnTo>
                <a:lnTo>
                  <a:pt x="307" y="1138"/>
                </a:lnTo>
                <a:lnTo>
                  <a:pt x="269" y="1132"/>
                </a:lnTo>
                <a:lnTo>
                  <a:pt x="194" y="1118"/>
                </a:lnTo>
                <a:lnTo>
                  <a:pt x="156" y="1111"/>
                </a:lnTo>
                <a:lnTo>
                  <a:pt x="119" y="1105"/>
                </a:lnTo>
                <a:lnTo>
                  <a:pt x="82" y="1100"/>
                </a:lnTo>
                <a:lnTo>
                  <a:pt x="46" y="1096"/>
                </a:lnTo>
                <a:lnTo>
                  <a:pt x="46" y="1096"/>
                </a:lnTo>
                <a:lnTo>
                  <a:pt x="42" y="1101"/>
                </a:lnTo>
                <a:lnTo>
                  <a:pt x="37" y="1105"/>
                </a:lnTo>
                <a:lnTo>
                  <a:pt x="30" y="1115"/>
                </a:lnTo>
                <a:lnTo>
                  <a:pt x="25" y="1126"/>
                </a:lnTo>
                <a:lnTo>
                  <a:pt x="21" y="1136"/>
                </a:lnTo>
                <a:lnTo>
                  <a:pt x="21" y="1136"/>
                </a:lnTo>
                <a:lnTo>
                  <a:pt x="57" y="1138"/>
                </a:lnTo>
                <a:lnTo>
                  <a:pt x="93" y="1142"/>
                </a:lnTo>
                <a:lnTo>
                  <a:pt x="131" y="1147"/>
                </a:lnTo>
                <a:lnTo>
                  <a:pt x="169" y="1152"/>
                </a:lnTo>
                <a:lnTo>
                  <a:pt x="169" y="1152"/>
                </a:lnTo>
                <a:lnTo>
                  <a:pt x="215" y="1155"/>
                </a:lnTo>
                <a:lnTo>
                  <a:pt x="264" y="1157"/>
                </a:lnTo>
                <a:lnTo>
                  <a:pt x="313" y="1160"/>
                </a:lnTo>
                <a:lnTo>
                  <a:pt x="335" y="1162"/>
                </a:lnTo>
                <a:lnTo>
                  <a:pt x="355" y="1164"/>
                </a:lnTo>
                <a:lnTo>
                  <a:pt x="355" y="1164"/>
                </a:lnTo>
                <a:lnTo>
                  <a:pt x="393" y="1168"/>
                </a:lnTo>
                <a:lnTo>
                  <a:pt x="410" y="1170"/>
                </a:lnTo>
                <a:lnTo>
                  <a:pt x="427" y="1174"/>
                </a:lnTo>
                <a:lnTo>
                  <a:pt x="427" y="1174"/>
                </a:lnTo>
                <a:lnTo>
                  <a:pt x="430" y="1175"/>
                </a:lnTo>
                <a:lnTo>
                  <a:pt x="435" y="1177"/>
                </a:lnTo>
                <a:lnTo>
                  <a:pt x="439" y="1179"/>
                </a:lnTo>
                <a:lnTo>
                  <a:pt x="442" y="1180"/>
                </a:lnTo>
                <a:lnTo>
                  <a:pt x="442" y="1180"/>
                </a:lnTo>
                <a:lnTo>
                  <a:pt x="455" y="1183"/>
                </a:lnTo>
                <a:lnTo>
                  <a:pt x="467" y="1184"/>
                </a:lnTo>
                <a:lnTo>
                  <a:pt x="491" y="1186"/>
                </a:lnTo>
                <a:lnTo>
                  <a:pt x="516" y="1188"/>
                </a:lnTo>
                <a:lnTo>
                  <a:pt x="529" y="1191"/>
                </a:lnTo>
                <a:lnTo>
                  <a:pt x="541" y="1193"/>
                </a:lnTo>
                <a:lnTo>
                  <a:pt x="541" y="1193"/>
                </a:lnTo>
                <a:lnTo>
                  <a:pt x="616" y="1212"/>
                </a:lnTo>
                <a:lnTo>
                  <a:pt x="684" y="1231"/>
                </a:lnTo>
                <a:lnTo>
                  <a:pt x="684" y="1231"/>
                </a:lnTo>
                <a:lnTo>
                  <a:pt x="710" y="1240"/>
                </a:lnTo>
                <a:lnTo>
                  <a:pt x="723" y="1243"/>
                </a:lnTo>
                <a:lnTo>
                  <a:pt x="729" y="1243"/>
                </a:lnTo>
                <a:lnTo>
                  <a:pt x="736" y="1242"/>
                </a:lnTo>
                <a:lnTo>
                  <a:pt x="736" y="1242"/>
                </a:lnTo>
                <a:lnTo>
                  <a:pt x="725" y="1240"/>
                </a:lnTo>
                <a:lnTo>
                  <a:pt x="714" y="1236"/>
                </a:lnTo>
                <a:lnTo>
                  <a:pt x="695" y="1226"/>
                </a:lnTo>
                <a:lnTo>
                  <a:pt x="676" y="1216"/>
                </a:lnTo>
                <a:lnTo>
                  <a:pt x="667" y="1212"/>
                </a:lnTo>
                <a:lnTo>
                  <a:pt x="657" y="1209"/>
                </a:lnTo>
                <a:lnTo>
                  <a:pt x="657" y="1209"/>
                </a:lnTo>
                <a:close/>
                <a:moveTo>
                  <a:pt x="587" y="1164"/>
                </a:moveTo>
                <a:lnTo>
                  <a:pt x="587" y="1164"/>
                </a:lnTo>
                <a:lnTo>
                  <a:pt x="564" y="1155"/>
                </a:lnTo>
                <a:lnTo>
                  <a:pt x="541" y="1148"/>
                </a:lnTo>
                <a:lnTo>
                  <a:pt x="541" y="1148"/>
                </a:lnTo>
                <a:lnTo>
                  <a:pt x="545" y="1151"/>
                </a:lnTo>
                <a:lnTo>
                  <a:pt x="550" y="1154"/>
                </a:lnTo>
                <a:lnTo>
                  <a:pt x="563" y="1159"/>
                </a:lnTo>
                <a:lnTo>
                  <a:pt x="576" y="1162"/>
                </a:lnTo>
                <a:lnTo>
                  <a:pt x="587" y="1164"/>
                </a:lnTo>
                <a:lnTo>
                  <a:pt x="587" y="1164"/>
                </a:lnTo>
                <a:close/>
                <a:moveTo>
                  <a:pt x="474" y="1198"/>
                </a:moveTo>
                <a:lnTo>
                  <a:pt x="474" y="1198"/>
                </a:lnTo>
                <a:lnTo>
                  <a:pt x="439" y="1193"/>
                </a:lnTo>
                <a:lnTo>
                  <a:pt x="421" y="1190"/>
                </a:lnTo>
                <a:lnTo>
                  <a:pt x="402" y="1187"/>
                </a:lnTo>
                <a:lnTo>
                  <a:pt x="402" y="1187"/>
                </a:lnTo>
                <a:lnTo>
                  <a:pt x="370" y="1183"/>
                </a:lnTo>
                <a:lnTo>
                  <a:pt x="340" y="1178"/>
                </a:lnTo>
                <a:lnTo>
                  <a:pt x="309" y="1172"/>
                </a:lnTo>
                <a:lnTo>
                  <a:pt x="296" y="1170"/>
                </a:lnTo>
                <a:lnTo>
                  <a:pt x="281" y="1169"/>
                </a:lnTo>
                <a:lnTo>
                  <a:pt x="281" y="1169"/>
                </a:lnTo>
                <a:lnTo>
                  <a:pt x="199" y="1167"/>
                </a:lnTo>
                <a:lnTo>
                  <a:pt x="161" y="1166"/>
                </a:lnTo>
                <a:lnTo>
                  <a:pt x="142" y="1165"/>
                </a:lnTo>
                <a:lnTo>
                  <a:pt x="124" y="1163"/>
                </a:lnTo>
                <a:lnTo>
                  <a:pt x="124" y="1163"/>
                </a:lnTo>
                <a:lnTo>
                  <a:pt x="91" y="1159"/>
                </a:lnTo>
                <a:lnTo>
                  <a:pt x="91" y="1159"/>
                </a:lnTo>
                <a:lnTo>
                  <a:pt x="81" y="1157"/>
                </a:lnTo>
                <a:lnTo>
                  <a:pt x="71" y="1155"/>
                </a:lnTo>
                <a:lnTo>
                  <a:pt x="61" y="1153"/>
                </a:lnTo>
                <a:lnTo>
                  <a:pt x="57" y="1153"/>
                </a:lnTo>
                <a:lnTo>
                  <a:pt x="54" y="1153"/>
                </a:lnTo>
                <a:lnTo>
                  <a:pt x="54" y="1153"/>
                </a:lnTo>
                <a:lnTo>
                  <a:pt x="48" y="1156"/>
                </a:lnTo>
                <a:lnTo>
                  <a:pt x="43" y="1161"/>
                </a:lnTo>
                <a:lnTo>
                  <a:pt x="40" y="1167"/>
                </a:lnTo>
                <a:lnTo>
                  <a:pt x="36" y="1174"/>
                </a:lnTo>
                <a:lnTo>
                  <a:pt x="31" y="1188"/>
                </a:lnTo>
                <a:lnTo>
                  <a:pt x="29" y="1201"/>
                </a:lnTo>
                <a:lnTo>
                  <a:pt x="29" y="1201"/>
                </a:lnTo>
                <a:lnTo>
                  <a:pt x="39" y="1199"/>
                </a:lnTo>
                <a:lnTo>
                  <a:pt x="50" y="1198"/>
                </a:lnTo>
                <a:lnTo>
                  <a:pt x="73" y="1197"/>
                </a:lnTo>
                <a:lnTo>
                  <a:pt x="82" y="1196"/>
                </a:lnTo>
                <a:lnTo>
                  <a:pt x="92" y="1195"/>
                </a:lnTo>
                <a:lnTo>
                  <a:pt x="100" y="1192"/>
                </a:lnTo>
                <a:lnTo>
                  <a:pt x="103" y="1190"/>
                </a:lnTo>
                <a:lnTo>
                  <a:pt x="105" y="1187"/>
                </a:lnTo>
                <a:lnTo>
                  <a:pt x="105" y="1187"/>
                </a:lnTo>
                <a:lnTo>
                  <a:pt x="110" y="1192"/>
                </a:lnTo>
                <a:lnTo>
                  <a:pt x="118" y="1194"/>
                </a:lnTo>
                <a:lnTo>
                  <a:pt x="126" y="1195"/>
                </a:lnTo>
                <a:lnTo>
                  <a:pt x="135" y="1194"/>
                </a:lnTo>
                <a:lnTo>
                  <a:pt x="153" y="1192"/>
                </a:lnTo>
                <a:lnTo>
                  <a:pt x="162" y="1192"/>
                </a:lnTo>
                <a:lnTo>
                  <a:pt x="170" y="1191"/>
                </a:lnTo>
                <a:lnTo>
                  <a:pt x="170" y="1191"/>
                </a:lnTo>
                <a:lnTo>
                  <a:pt x="178" y="1192"/>
                </a:lnTo>
                <a:lnTo>
                  <a:pt x="185" y="1194"/>
                </a:lnTo>
                <a:lnTo>
                  <a:pt x="193" y="1195"/>
                </a:lnTo>
                <a:lnTo>
                  <a:pt x="201" y="1196"/>
                </a:lnTo>
                <a:lnTo>
                  <a:pt x="201" y="1196"/>
                </a:lnTo>
                <a:lnTo>
                  <a:pt x="275" y="1199"/>
                </a:lnTo>
                <a:lnTo>
                  <a:pt x="352" y="1200"/>
                </a:lnTo>
                <a:lnTo>
                  <a:pt x="352" y="1200"/>
                </a:lnTo>
                <a:lnTo>
                  <a:pt x="372" y="1200"/>
                </a:lnTo>
                <a:lnTo>
                  <a:pt x="392" y="1201"/>
                </a:lnTo>
                <a:lnTo>
                  <a:pt x="430" y="1205"/>
                </a:lnTo>
                <a:lnTo>
                  <a:pt x="469" y="1211"/>
                </a:lnTo>
                <a:lnTo>
                  <a:pt x="506" y="1217"/>
                </a:lnTo>
                <a:lnTo>
                  <a:pt x="580" y="1230"/>
                </a:lnTo>
                <a:lnTo>
                  <a:pt x="616" y="1236"/>
                </a:lnTo>
                <a:lnTo>
                  <a:pt x="651" y="1239"/>
                </a:lnTo>
                <a:lnTo>
                  <a:pt x="651" y="1239"/>
                </a:lnTo>
                <a:lnTo>
                  <a:pt x="610" y="1226"/>
                </a:lnTo>
                <a:lnTo>
                  <a:pt x="567" y="1214"/>
                </a:lnTo>
                <a:lnTo>
                  <a:pt x="521" y="1205"/>
                </a:lnTo>
                <a:lnTo>
                  <a:pt x="498" y="1201"/>
                </a:lnTo>
                <a:lnTo>
                  <a:pt x="474" y="1198"/>
                </a:lnTo>
                <a:lnTo>
                  <a:pt x="474" y="1198"/>
                </a:lnTo>
                <a:close/>
                <a:moveTo>
                  <a:pt x="770" y="1237"/>
                </a:moveTo>
                <a:lnTo>
                  <a:pt x="770" y="1237"/>
                </a:lnTo>
                <a:lnTo>
                  <a:pt x="798" y="1250"/>
                </a:lnTo>
                <a:lnTo>
                  <a:pt x="827" y="1262"/>
                </a:lnTo>
                <a:lnTo>
                  <a:pt x="854" y="1275"/>
                </a:lnTo>
                <a:lnTo>
                  <a:pt x="882" y="1285"/>
                </a:lnTo>
                <a:lnTo>
                  <a:pt x="882" y="1285"/>
                </a:lnTo>
                <a:lnTo>
                  <a:pt x="853" y="1269"/>
                </a:lnTo>
                <a:lnTo>
                  <a:pt x="824" y="1255"/>
                </a:lnTo>
                <a:lnTo>
                  <a:pt x="794" y="1241"/>
                </a:lnTo>
                <a:lnTo>
                  <a:pt x="764" y="1228"/>
                </a:lnTo>
                <a:lnTo>
                  <a:pt x="733" y="1216"/>
                </a:lnTo>
                <a:lnTo>
                  <a:pt x="702" y="1205"/>
                </a:lnTo>
                <a:lnTo>
                  <a:pt x="636" y="1182"/>
                </a:lnTo>
                <a:lnTo>
                  <a:pt x="636" y="1182"/>
                </a:lnTo>
                <a:lnTo>
                  <a:pt x="669" y="1197"/>
                </a:lnTo>
                <a:lnTo>
                  <a:pt x="702" y="1212"/>
                </a:lnTo>
                <a:lnTo>
                  <a:pt x="720" y="1220"/>
                </a:lnTo>
                <a:lnTo>
                  <a:pt x="736" y="1227"/>
                </a:lnTo>
                <a:lnTo>
                  <a:pt x="753" y="1232"/>
                </a:lnTo>
                <a:lnTo>
                  <a:pt x="770" y="1237"/>
                </a:lnTo>
                <a:lnTo>
                  <a:pt x="770" y="1237"/>
                </a:lnTo>
                <a:close/>
                <a:moveTo>
                  <a:pt x="552" y="1239"/>
                </a:moveTo>
                <a:lnTo>
                  <a:pt x="552" y="1239"/>
                </a:lnTo>
                <a:lnTo>
                  <a:pt x="516" y="1233"/>
                </a:lnTo>
                <a:lnTo>
                  <a:pt x="480" y="1226"/>
                </a:lnTo>
                <a:lnTo>
                  <a:pt x="480" y="1226"/>
                </a:lnTo>
                <a:lnTo>
                  <a:pt x="441" y="1221"/>
                </a:lnTo>
                <a:lnTo>
                  <a:pt x="399" y="1216"/>
                </a:lnTo>
                <a:lnTo>
                  <a:pt x="358" y="1213"/>
                </a:lnTo>
                <a:lnTo>
                  <a:pt x="314" y="1211"/>
                </a:lnTo>
                <a:lnTo>
                  <a:pt x="230" y="1209"/>
                </a:lnTo>
                <a:lnTo>
                  <a:pt x="156" y="1207"/>
                </a:lnTo>
                <a:lnTo>
                  <a:pt x="156" y="1207"/>
                </a:lnTo>
                <a:lnTo>
                  <a:pt x="151" y="1211"/>
                </a:lnTo>
                <a:lnTo>
                  <a:pt x="146" y="1216"/>
                </a:lnTo>
                <a:lnTo>
                  <a:pt x="142" y="1222"/>
                </a:lnTo>
                <a:lnTo>
                  <a:pt x="138" y="1228"/>
                </a:lnTo>
                <a:lnTo>
                  <a:pt x="132" y="1241"/>
                </a:lnTo>
                <a:lnTo>
                  <a:pt x="127" y="1256"/>
                </a:lnTo>
                <a:lnTo>
                  <a:pt x="118" y="1286"/>
                </a:lnTo>
                <a:lnTo>
                  <a:pt x="112" y="1300"/>
                </a:lnTo>
                <a:lnTo>
                  <a:pt x="109" y="1307"/>
                </a:lnTo>
                <a:lnTo>
                  <a:pt x="105" y="1314"/>
                </a:lnTo>
                <a:lnTo>
                  <a:pt x="105" y="1314"/>
                </a:lnTo>
                <a:lnTo>
                  <a:pt x="132" y="1305"/>
                </a:lnTo>
                <a:lnTo>
                  <a:pt x="160" y="1296"/>
                </a:lnTo>
                <a:lnTo>
                  <a:pt x="190" y="1288"/>
                </a:lnTo>
                <a:lnTo>
                  <a:pt x="219" y="1281"/>
                </a:lnTo>
                <a:lnTo>
                  <a:pt x="252" y="1274"/>
                </a:lnTo>
                <a:lnTo>
                  <a:pt x="284" y="1268"/>
                </a:lnTo>
                <a:lnTo>
                  <a:pt x="317" y="1263"/>
                </a:lnTo>
                <a:lnTo>
                  <a:pt x="350" y="1260"/>
                </a:lnTo>
                <a:lnTo>
                  <a:pt x="350" y="1260"/>
                </a:lnTo>
                <a:lnTo>
                  <a:pt x="379" y="1258"/>
                </a:lnTo>
                <a:lnTo>
                  <a:pt x="407" y="1257"/>
                </a:lnTo>
                <a:lnTo>
                  <a:pt x="464" y="1257"/>
                </a:lnTo>
                <a:lnTo>
                  <a:pt x="520" y="1258"/>
                </a:lnTo>
                <a:lnTo>
                  <a:pt x="575" y="1261"/>
                </a:lnTo>
                <a:lnTo>
                  <a:pt x="630" y="1267"/>
                </a:lnTo>
                <a:lnTo>
                  <a:pt x="682" y="1272"/>
                </a:lnTo>
                <a:lnTo>
                  <a:pt x="781" y="1284"/>
                </a:lnTo>
                <a:lnTo>
                  <a:pt x="781" y="1284"/>
                </a:lnTo>
                <a:lnTo>
                  <a:pt x="752" y="1275"/>
                </a:lnTo>
                <a:lnTo>
                  <a:pt x="723" y="1269"/>
                </a:lnTo>
                <a:lnTo>
                  <a:pt x="666" y="1257"/>
                </a:lnTo>
                <a:lnTo>
                  <a:pt x="609" y="1247"/>
                </a:lnTo>
                <a:lnTo>
                  <a:pt x="552" y="1239"/>
                </a:lnTo>
                <a:lnTo>
                  <a:pt x="552" y="1239"/>
                </a:lnTo>
                <a:close/>
                <a:moveTo>
                  <a:pt x="116" y="1207"/>
                </a:moveTo>
                <a:lnTo>
                  <a:pt x="116" y="1207"/>
                </a:lnTo>
                <a:lnTo>
                  <a:pt x="110" y="1211"/>
                </a:lnTo>
                <a:lnTo>
                  <a:pt x="105" y="1216"/>
                </a:lnTo>
                <a:lnTo>
                  <a:pt x="96" y="1227"/>
                </a:lnTo>
                <a:lnTo>
                  <a:pt x="89" y="1239"/>
                </a:lnTo>
                <a:lnTo>
                  <a:pt x="80" y="1253"/>
                </a:lnTo>
                <a:lnTo>
                  <a:pt x="80" y="1253"/>
                </a:lnTo>
                <a:lnTo>
                  <a:pt x="70" y="1271"/>
                </a:lnTo>
                <a:lnTo>
                  <a:pt x="59" y="1289"/>
                </a:lnTo>
                <a:lnTo>
                  <a:pt x="59" y="1289"/>
                </a:lnTo>
                <a:lnTo>
                  <a:pt x="44" y="1316"/>
                </a:lnTo>
                <a:lnTo>
                  <a:pt x="37" y="1329"/>
                </a:lnTo>
                <a:lnTo>
                  <a:pt x="32" y="1342"/>
                </a:lnTo>
                <a:lnTo>
                  <a:pt x="27" y="1354"/>
                </a:lnTo>
                <a:lnTo>
                  <a:pt x="24" y="1368"/>
                </a:lnTo>
                <a:lnTo>
                  <a:pt x="21" y="1382"/>
                </a:lnTo>
                <a:lnTo>
                  <a:pt x="21" y="1397"/>
                </a:lnTo>
                <a:lnTo>
                  <a:pt x="21" y="1397"/>
                </a:lnTo>
                <a:lnTo>
                  <a:pt x="35" y="1403"/>
                </a:lnTo>
                <a:lnTo>
                  <a:pt x="49" y="1406"/>
                </a:lnTo>
                <a:lnTo>
                  <a:pt x="64" y="1409"/>
                </a:lnTo>
                <a:lnTo>
                  <a:pt x="79" y="1411"/>
                </a:lnTo>
                <a:lnTo>
                  <a:pt x="94" y="1412"/>
                </a:lnTo>
                <a:lnTo>
                  <a:pt x="109" y="1412"/>
                </a:lnTo>
                <a:lnTo>
                  <a:pt x="140" y="1412"/>
                </a:lnTo>
                <a:lnTo>
                  <a:pt x="171" y="1410"/>
                </a:lnTo>
                <a:lnTo>
                  <a:pt x="201" y="1407"/>
                </a:lnTo>
                <a:lnTo>
                  <a:pt x="230" y="1405"/>
                </a:lnTo>
                <a:lnTo>
                  <a:pt x="258" y="1404"/>
                </a:lnTo>
                <a:lnTo>
                  <a:pt x="258" y="1404"/>
                </a:lnTo>
                <a:lnTo>
                  <a:pt x="289" y="1404"/>
                </a:lnTo>
                <a:lnTo>
                  <a:pt x="321" y="1402"/>
                </a:lnTo>
                <a:lnTo>
                  <a:pt x="352" y="1399"/>
                </a:lnTo>
                <a:lnTo>
                  <a:pt x="384" y="1396"/>
                </a:lnTo>
                <a:lnTo>
                  <a:pt x="448" y="1389"/>
                </a:lnTo>
                <a:lnTo>
                  <a:pt x="511" y="1383"/>
                </a:lnTo>
                <a:lnTo>
                  <a:pt x="511" y="1383"/>
                </a:lnTo>
                <a:lnTo>
                  <a:pt x="577" y="1377"/>
                </a:lnTo>
                <a:lnTo>
                  <a:pt x="610" y="1374"/>
                </a:lnTo>
                <a:lnTo>
                  <a:pt x="641" y="1373"/>
                </a:lnTo>
                <a:lnTo>
                  <a:pt x="641" y="1373"/>
                </a:lnTo>
                <a:lnTo>
                  <a:pt x="667" y="1366"/>
                </a:lnTo>
                <a:lnTo>
                  <a:pt x="693" y="1362"/>
                </a:lnTo>
                <a:lnTo>
                  <a:pt x="720" y="1359"/>
                </a:lnTo>
                <a:lnTo>
                  <a:pt x="746" y="1357"/>
                </a:lnTo>
                <a:lnTo>
                  <a:pt x="801" y="1354"/>
                </a:lnTo>
                <a:lnTo>
                  <a:pt x="853" y="1352"/>
                </a:lnTo>
                <a:lnTo>
                  <a:pt x="853" y="1352"/>
                </a:lnTo>
                <a:lnTo>
                  <a:pt x="850" y="1341"/>
                </a:lnTo>
                <a:lnTo>
                  <a:pt x="846" y="1330"/>
                </a:lnTo>
                <a:lnTo>
                  <a:pt x="846" y="1330"/>
                </a:lnTo>
                <a:lnTo>
                  <a:pt x="773" y="1334"/>
                </a:lnTo>
                <a:lnTo>
                  <a:pt x="701" y="1338"/>
                </a:lnTo>
                <a:lnTo>
                  <a:pt x="666" y="1341"/>
                </a:lnTo>
                <a:lnTo>
                  <a:pt x="632" y="1344"/>
                </a:lnTo>
                <a:lnTo>
                  <a:pt x="597" y="1348"/>
                </a:lnTo>
                <a:lnTo>
                  <a:pt x="563" y="1352"/>
                </a:lnTo>
                <a:lnTo>
                  <a:pt x="563" y="1352"/>
                </a:lnTo>
                <a:lnTo>
                  <a:pt x="551" y="1356"/>
                </a:lnTo>
                <a:lnTo>
                  <a:pt x="541" y="1358"/>
                </a:lnTo>
                <a:lnTo>
                  <a:pt x="529" y="1360"/>
                </a:lnTo>
                <a:lnTo>
                  <a:pt x="517" y="1362"/>
                </a:lnTo>
                <a:lnTo>
                  <a:pt x="517" y="1362"/>
                </a:lnTo>
                <a:lnTo>
                  <a:pt x="513" y="1361"/>
                </a:lnTo>
                <a:lnTo>
                  <a:pt x="508" y="1361"/>
                </a:lnTo>
                <a:lnTo>
                  <a:pt x="502" y="1360"/>
                </a:lnTo>
                <a:lnTo>
                  <a:pt x="498" y="1360"/>
                </a:lnTo>
                <a:lnTo>
                  <a:pt x="498" y="1360"/>
                </a:lnTo>
                <a:lnTo>
                  <a:pt x="469" y="1363"/>
                </a:lnTo>
                <a:lnTo>
                  <a:pt x="439" y="1368"/>
                </a:lnTo>
                <a:lnTo>
                  <a:pt x="379" y="1378"/>
                </a:lnTo>
                <a:lnTo>
                  <a:pt x="348" y="1382"/>
                </a:lnTo>
                <a:lnTo>
                  <a:pt x="317" y="1386"/>
                </a:lnTo>
                <a:lnTo>
                  <a:pt x="287" y="1388"/>
                </a:lnTo>
                <a:lnTo>
                  <a:pt x="256" y="1389"/>
                </a:lnTo>
                <a:lnTo>
                  <a:pt x="256" y="1389"/>
                </a:lnTo>
                <a:lnTo>
                  <a:pt x="272" y="1383"/>
                </a:lnTo>
                <a:lnTo>
                  <a:pt x="287" y="1379"/>
                </a:lnTo>
                <a:lnTo>
                  <a:pt x="303" y="1377"/>
                </a:lnTo>
                <a:lnTo>
                  <a:pt x="319" y="1375"/>
                </a:lnTo>
                <a:lnTo>
                  <a:pt x="352" y="1372"/>
                </a:lnTo>
                <a:lnTo>
                  <a:pt x="368" y="1369"/>
                </a:lnTo>
                <a:lnTo>
                  <a:pt x="384" y="1367"/>
                </a:lnTo>
                <a:lnTo>
                  <a:pt x="384" y="1367"/>
                </a:lnTo>
                <a:lnTo>
                  <a:pt x="422" y="1359"/>
                </a:lnTo>
                <a:lnTo>
                  <a:pt x="459" y="1351"/>
                </a:lnTo>
                <a:lnTo>
                  <a:pt x="498" y="1345"/>
                </a:lnTo>
                <a:lnTo>
                  <a:pt x="516" y="1343"/>
                </a:lnTo>
                <a:lnTo>
                  <a:pt x="535" y="1342"/>
                </a:lnTo>
                <a:lnTo>
                  <a:pt x="535" y="1342"/>
                </a:lnTo>
                <a:lnTo>
                  <a:pt x="489" y="1342"/>
                </a:lnTo>
                <a:lnTo>
                  <a:pt x="440" y="1342"/>
                </a:lnTo>
                <a:lnTo>
                  <a:pt x="389" y="1344"/>
                </a:lnTo>
                <a:lnTo>
                  <a:pt x="362" y="1346"/>
                </a:lnTo>
                <a:lnTo>
                  <a:pt x="334" y="1349"/>
                </a:lnTo>
                <a:lnTo>
                  <a:pt x="334" y="1349"/>
                </a:lnTo>
                <a:lnTo>
                  <a:pt x="309" y="1351"/>
                </a:lnTo>
                <a:lnTo>
                  <a:pt x="285" y="1352"/>
                </a:lnTo>
                <a:lnTo>
                  <a:pt x="285" y="1352"/>
                </a:lnTo>
                <a:lnTo>
                  <a:pt x="258" y="1357"/>
                </a:lnTo>
                <a:lnTo>
                  <a:pt x="232" y="1361"/>
                </a:lnTo>
                <a:lnTo>
                  <a:pt x="208" y="1364"/>
                </a:lnTo>
                <a:lnTo>
                  <a:pt x="195" y="1365"/>
                </a:lnTo>
                <a:lnTo>
                  <a:pt x="183" y="1365"/>
                </a:lnTo>
                <a:lnTo>
                  <a:pt x="183" y="1365"/>
                </a:lnTo>
                <a:lnTo>
                  <a:pt x="165" y="1364"/>
                </a:lnTo>
                <a:lnTo>
                  <a:pt x="147" y="1363"/>
                </a:lnTo>
                <a:lnTo>
                  <a:pt x="130" y="1362"/>
                </a:lnTo>
                <a:lnTo>
                  <a:pt x="112" y="1363"/>
                </a:lnTo>
                <a:lnTo>
                  <a:pt x="112" y="1363"/>
                </a:lnTo>
                <a:lnTo>
                  <a:pt x="105" y="1365"/>
                </a:lnTo>
                <a:lnTo>
                  <a:pt x="97" y="1367"/>
                </a:lnTo>
                <a:lnTo>
                  <a:pt x="91" y="1369"/>
                </a:lnTo>
                <a:lnTo>
                  <a:pt x="87" y="1369"/>
                </a:lnTo>
                <a:lnTo>
                  <a:pt x="84" y="1368"/>
                </a:lnTo>
                <a:lnTo>
                  <a:pt x="84" y="1368"/>
                </a:lnTo>
                <a:lnTo>
                  <a:pt x="82" y="1365"/>
                </a:lnTo>
                <a:lnTo>
                  <a:pt x="82" y="1362"/>
                </a:lnTo>
                <a:lnTo>
                  <a:pt x="82" y="1356"/>
                </a:lnTo>
                <a:lnTo>
                  <a:pt x="86" y="1350"/>
                </a:lnTo>
                <a:lnTo>
                  <a:pt x="89" y="1346"/>
                </a:lnTo>
                <a:lnTo>
                  <a:pt x="89" y="1346"/>
                </a:lnTo>
                <a:lnTo>
                  <a:pt x="88" y="1337"/>
                </a:lnTo>
                <a:lnTo>
                  <a:pt x="87" y="1328"/>
                </a:lnTo>
                <a:lnTo>
                  <a:pt x="88" y="1320"/>
                </a:lnTo>
                <a:lnTo>
                  <a:pt x="89" y="1315"/>
                </a:lnTo>
                <a:lnTo>
                  <a:pt x="89" y="1315"/>
                </a:lnTo>
                <a:lnTo>
                  <a:pt x="99" y="1293"/>
                </a:lnTo>
                <a:lnTo>
                  <a:pt x="110" y="1269"/>
                </a:lnTo>
                <a:lnTo>
                  <a:pt x="121" y="1243"/>
                </a:lnTo>
                <a:lnTo>
                  <a:pt x="125" y="1230"/>
                </a:lnTo>
                <a:lnTo>
                  <a:pt x="128" y="1217"/>
                </a:lnTo>
                <a:lnTo>
                  <a:pt x="128" y="1217"/>
                </a:lnTo>
                <a:lnTo>
                  <a:pt x="132" y="1215"/>
                </a:lnTo>
                <a:lnTo>
                  <a:pt x="137" y="1212"/>
                </a:lnTo>
                <a:lnTo>
                  <a:pt x="138" y="1210"/>
                </a:lnTo>
                <a:lnTo>
                  <a:pt x="139" y="1209"/>
                </a:lnTo>
                <a:lnTo>
                  <a:pt x="139" y="1208"/>
                </a:lnTo>
                <a:lnTo>
                  <a:pt x="137" y="1207"/>
                </a:lnTo>
                <a:lnTo>
                  <a:pt x="137" y="1207"/>
                </a:lnTo>
                <a:lnTo>
                  <a:pt x="126" y="1208"/>
                </a:lnTo>
                <a:lnTo>
                  <a:pt x="116" y="1207"/>
                </a:lnTo>
                <a:lnTo>
                  <a:pt x="116" y="1207"/>
                </a:lnTo>
                <a:close/>
                <a:moveTo>
                  <a:pt x="380" y="1271"/>
                </a:moveTo>
                <a:lnTo>
                  <a:pt x="380" y="1271"/>
                </a:lnTo>
                <a:lnTo>
                  <a:pt x="379" y="1271"/>
                </a:lnTo>
                <a:lnTo>
                  <a:pt x="379" y="1273"/>
                </a:lnTo>
                <a:lnTo>
                  <a:pt x="378" y="1274"/>
                </a:lnTo>
                <a:lnTo>
                  <a:pt x="377" y="1274"/>
                </a:lnTo>
                <a:lnTo>
                  <a:pt x="377" y="1274"/>
                </a:lnTo>
                <a:lnTo>
                  <a:pt x="361" y="1275"/>
                </a:lnTo>
                <a:lnTo>
                  <a:pt x="345" y="1276"/>
                </a:lnTo>
                <a:lnTo>
                  <a:pt x="311" y="1280"/>
                </a:lnTo>
                <a:lnTo>
                  <a:pt x="275" y="1285"/>
                </a:lnTo>
                <a:lnTo>
                  <a:pt x="240" y="1290"/>
                </a:lnTo>
                <a:lnTo>
                  <a:pt x="240" y="1290"/>
                </a:lnTo>
                <a:lnTo>
                  <a:pt x="206" y="1297"/>
                </a:lnTo>
                <a:lnTo>
                  <a:pt x="171" y="1306"/>
                </a:lnTo>
                <a:lnTo>
                  <a:pt x="155" y="1312"/>
                </a:lnTo>
                <a:lnTo>
                  <a:pt x="139" y="1317"/>
                </a:lnTo>
                <a:lnTo>
                  <a:pt x="123" y="1324"/>
                </a:lnTo>
                <a:lnTo>
                  <a:pt x="108" y="1331"/>
                </a:lnTo>
                <a:lnTo>
                  <a:pt x="108" y="1331"/>
                </a:lnTo>
                <a:lnTo>
                  <a:pt x="120" y="1331"/>
                </a:lnTo>
                <a:lnTo>
                  <a:pt x="132" y="1330"/>
                </a:lnTo>
                <a:lnTo>
                  <a:pt x="142" y="1329"/>
                </a:lnTo>
                <a:lnTo>
                  <a:pt x="148" y="1330"/>
                </a:lnTo>
                <a:lnTo>
                  <a:pt x="153" y="1331"/>
                </a:lnTo>
                <a:lnTo>
                  <a:pt x="153" y="1331"/>
                </a:lnTo>
                <a:lnTo>
                  <a:pt x="146" y="1334"/>
                </a:lnTo>
                <a:lnTo>
                  <a:pt x="138" y="1336"/>
                </a:lnTo>
                <a:lnTo>
                  <a:pt x="122" y="1337"/>
                </a:lnTo>
                <a:lnTo>
                  <a:pt x="115" y="1338"/>
                </a:lnTo>
                <a:lnTo>
                  <a:pt x="109" y="1342"/>
                </a:lnTo>
                <a:lnTo>
                  <a:pt x="106" y="1343"/>
                </a:lnTo>
                <a:lnTo>
                  <a:pt x="104" y="1345"/>
                </a:lnTo>
                <a:lnTo>
                  <a:pt x="103" y="1348"/>
                </a:lnTo>
                <a:lnTo>
                  <a:pt x="102" y="1351"/>
                </a:lnTo>
                <a:lnTo>
                  <a:pt x="102" y="1351"/>
                </a:lnTo>
                <a:lnTo>
                  <a:pt x="155" y="1349"/>
                </a:lnTo>
                <a:lnTo>
                  <a:pt x="211" y="1346"/>
                </a:lnTo>
                <a:lnTo>
                  <a:pt x="322" y="1336"/>
                </a:lnTo>
                <a:lnTo>
                  <a:pt x="377" y="1332"/>
                </a:lnTo>
                <a:lnTo>
                  <a:pt x="431" y="1329"/>
                </a:lnTo>
                <a:lnTo>
                  <a:pt x="485" y="1327"/>
                </a:lnTo>
                <a:lnTo>
                  <a:pt x="536" y="1326"/>
                </a:lnTo>
                <a:lnTo>
                  <a:pt x="536" y="1326"/>
                </a:lnTo>
                <a:lnTo>
                  <a:pt x="616" y="1327"/>
                </a:lnTo>
                <a:lnTo>
                  <a:pt x="685" y="1324"/>
                </a:lnTo>
                <a:lnTo>
                  <a:pt x="754" y="1320"/>
                </a:lnTo>
                <a:lnTo>
                  <a:pt x="827" y="1314"/>
                </a:lnTo>
                <a:lnTo>
                  <a:pt x="827" y="1314"/>
                </a:lnTo>
                <a:lnTo>
                  <a:pt x="791" y="1311"/>
                </a:lnTo>
                <a:lnTo>
                  <a:pt x="754" y="1307"/>
                </a:lnTo>
                <a:lnTo>
                  <a:pt x="713" y="1303"/>
                </a:lnTo>
                <a:lnTo>
                  <a:pt x="692" y="1302"/>
                </a:lnTo>
                <a:lnTo>
                  <a:pt x="668" y="1301"/>
                </a:lnTo>
                <a:lnTo>
                  <a:pt x="668" y="1301"/>
                </a:lnTo>
                <a:lnTo>
                  <a:pt x="677" y="1298"/>
                </a:lnTo>
                <a:lnTo>
                  <a:pt x="687" y="1294"/>
                </a:lnTo>
                <a:lnTo>
                  <a:pt x="698" y="1293"/>
                </a:lnTo>
                <a:lnTo>
                  <a:pt x="702" y="1293"/>
                </a:lnTo>
                <a:lnTo>
                  <a:pt x="708" y="1294"/>
                </a:lnTo>
                <a:lnTo>
                  <a:pt x="708" y="1294"/>
                </a:lnTo>
                <a:lnTo>
                  <a:pt x="686" y="1288"/>
                </a:lnTo>
                <a:lnTo>
                  <a:pt x="665" y="1284"/>
                </a:lnTo>
                <a:lnTo>
                  <a:pt x="642" y="1281"/>
                </a:lnTo>
                <a:lnTo>
                  <a:pt x="621" y="1277"/>
                </a:lnTo>
                <a:lnTo>
                  <a:pt x="600" y="1275"/>
                </a:lnTo>
                <a:lnTo>
                  <a:pt x="578" y="1274"/>
                </a:lnTo>
                <a:lnTo>
                  <a:pt x="536" y="1273"/>
                </a:lnTo>
                <a:lnTo>
                  <a:pt x="455" y="1273"/>
                </a:lnTo>
                <a:lnTo>
                  <a:pt x="417" y="1273"/>
                </a:lnTo>
                <a:lnTo>
                  <a:pt x="380" y="1271"/>
                </a:lnTo>
                <a:lnTo>
                  <a:pt x="380" y="1271"/>
                </a:lnTo>
                <a:close/>
                <a:moveTo>
                  <a:pt x="789" y="1299"/>
                </a:moveTo>
                <a:lnTo>
                  <a:pt x="789" y="1299"/>
                </a:lnTo>
                <a:lnTo>
                  <a:pt x="766" y="1296"/>
                </a:lnTo>
                <a:lnTo>
                  <a:pt x="754" y="1294"/>
                </a:lnTo>
                <a:lnTo>
                  <a:pt x="748" y="1294"/>
                </a:lnTo>
                <a:lnTo>
                  <a:pt x="743" y="1296"/>
                </a:lnTo>
                <a:lnTo>
                  <a:pt x="743" y="1296"/>
                </a:lnTo>
                <a:lnTo>
                  <a:pt x="769" y="1299"/>
                </a:lnTo>
                <a:lnTo>
                  <a:pt x="781" y="1300"/>
                </a:lnTo>
                <a:lnTo>
                  <a:pt x="786" y="1300"/>
                </a:lnTo>
                <a:lnTo>
                  <a:pt x="789" y="1299"/>
                </a:lnTo>
                <a:lnTo>
                  <a:pt x="789" y="1299"/>
                </a:lnTo>
                <a:close/>
                <a:moveTo>
                  <a:pt x="926" y="1341"/>
                </a:moveTo>
                <a:lnTo>
                  <a:pt x="926" y="1341"/>
                </a:lnTo>
                <a:lnTo>
                  <a:pt x="922" y="1341"/>
                </a:lnTo>
                <a:lnTo>
                  <a:pt x="917" y="1341"/>
                </a:lnTo>
                <a:lnTo>
                  <a:pt x="914" y="1341"/>
                </a:lnTo>
                <a:lnTo>
                  <a:pt x="914" y="1342"/>
                </a:lnTo>
                <a:lnTo>
                  <a:pt x="915" y="1344"/>
                </a:lnTo>
                <a:lnTo>
                  <a:pt x="915" y="1344"/>
                </a:lnTo>
                <a:lnTo>
                  <a:pt x="890" y="1337"/>
                </a:lnTo>
                <a:lnTo>
                  <a:pt x="862" y="1330"/>
                </a:lnTo>
                <a:lnTo>
                  <a:pt x="862" y="1330"/>
                </a:lnTo>
                <a:lnTo>
                  <a:pt x="862" y="1335"/>
                </a:lnTo>
                <a:lnTo>
                  <a:pt x="863" y="1339"/>
                </a:lnTo>
                <a:lnTo>
                  <a:pt x="864" y="1343"/>
                </a:lnTo>
                <a:lnTo>
                  <a:pt x="867" y="1346"/>
                </a:lnTo>
                <a:lnTo>
                  <a:pt x="873" y="1351"/>
                </a:lnTo>
                <a:lnTo>
                  <a:pt x="875" y="1354"/>
                </a:lnTo>
                <a:lnTo>
                  <a:pt x="877" y="1358"/>
                </a:lnTo>
                <a:lnTo>
                  <a:pt x="877" y="1358"/>
                </a:lnTo>
                <a:lnTo>
                  <a:pt x="909" y="1362"/>
                </a:lnTo>
                <a:lnTo>
                  <a:pt x="925" y="1363"/>
                </a:lnTo>
                <a:lnTo>
                  <a:pt x="941" y="1362"/>
                </a:lnTo>
                <a:lnTo>
                  <a:pt x="955" y="1360"/>
                </a:lnTo>
                <a:lnTo>
                  <a:pt x="963" y="1358"/>
                </a:lnTo>
                <a:lnTo>
                  <a:pt x="969" y="1356"/>
                </a:lnTo>
                <a:lnTo>
                  <a:pt x="974" y="1352"/>
                </a:lnTo>
                <a:lnTo>
                  <a:pt x="981" y="1348"/>
                </a:lnTo>
                <a:lnTo>
                  <a:pt x="986" y="1344"/>
                </a:lnTo>
                <a:lnTo>
                  <a:pt x="990" y="1338"/>
                </a:lnTo>
                <a:lnTo>
                  <a:pt x="990" y="1338"/>
                </a:lnTo>
                <a:lnTo>
                  <a:pt x="989" y="1333"/>
                </a:lnTo>
                <a:lnTo>
                  <a:pt x="986" y="1329"/>
                </a:lnTo>
                <a:lnTo>
                  <a:pt x="978" y="1317"/>
                </a:lnTo>
                <a:lnTo>
                  <a:pt x="978" y="1317"/>
                </a:lnTo>
                <a:lnTo>
                  <a:pt x="971" y="1319"/>
                </a:lnTo>
                <a:lnTo>
                  <a:pt x="966" y="1322"/>
                </a:lnTo>
                <a:lnTo>
                  <a:pt x="960" y="1326"/>
                </a:lnTo>
                <a:lnTo>
                  <a:pt x="956" y="1330"/>
                </a:lnTo>
                <a:lnTo>
                  <a:pt x="956" y="1330"/>
                </a:lnTo>
                <a:lnTo>
                  <a:pt x="954" y="1328"/>
                </a:lnTo>
                <a:lnTo>
                  <a:pt x="952" y="1328"/>
                </a:lnTo>
                <a:lnTo>
                  <a:pt x="948" y="1329"/>
                </a:lnTo>
                <a:lnTo>
                  <a:pt x="944" y="1331"/>
                </a:lnTo>
                <a:lnTo>
                  <a:pt x="936" y="1336"/>
                </a:lnTo>
                <a:lnTo>
                  <a:pt x="930" y="1338"/>
                </a:lnTo>
                <a:lnTo>
                  <a:pt x="926" y="1341"/>
                </a:lnTo>
                <a:lnTo>
                  <a:pt x="926" y="13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62510" tIns="81255" rIns="162510" bIns="81255" numCol="1" anchor="t" anchorCtr="0" compatLnSpc="1">
            <a:prstTxWarp prst="textNoShape">
              <a:avLst/>
            </a:prstTxWarp>
          </a:bodyPr>
          <a:lstStyle/>
          <a:p>
            <a:pPr defTabSz="1625032"/>
            <a:endParaRPr lang="zh-CN" altLang="en-US" sz="4265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6143" y="487778"/>
            <a:ext cx="1396578" cy="1712559"/>
            <a:chOff x="2105026" y="2144713"/>
            <a:chExt cx="941388" cy="1106488"/>
          </a:xfrm>
          <a:solidFill>
            <a:schemeClr val="bg1"/>
          </a:solidFill>
        </p:grpSpPr>
        <p:sp>
          <p:nvSpPr>
            <p:cNvPr id="21" name="Freeform 167"/>
            <p:cNvSpPr>
              <a:spLocks noEditPoints="1"/>
            </p:cNvSpPr>
            <p:nvPr/>
          </p:nvSpPr>
          <p:spPr bwMode="auto">
            <a:xfrm>
              <a:off x="2139951" y="2506663"/>
              <a:ext cx="65088" cy="57150"/>
            </a:xfrm>
            <a:custGeom>
              <a:avLst/>
              <a:gdLst/>
              <a:ahLst/>
              <a:cxnLst>
                <a:cxn ang="0">
                  <a:pos x="11" y="13"/>
                </a:cxn>
                <a:cxn ang="0">
                  <a:pos x="16" y="14"/>
                </a:cxn>
                <a:cxn ang="0">
                  <a:pos x="20" y="12"/>
                </a:cxn>
                <a:cxn ang="0">
                  <a:pos x="28" y="3"/>
                </a:cxn>
                <a:cxn ang="0">
                  <a:pos x="36" y="1"/>
                </a:cxn>
                <a:cxn ang="0">
                  <a:pos x="54" y="1"/>
                </a:cxn>
                <a:cxn ang="0">
                  <a:pos x="70" y="3"/>
                </a:cxn>
                <a:cxn ang="0">
                  <a:pos x="86" y="10"/>
                </a:cxn>
                <a:cxn ang="0">
                  <a:pos x="101" y="18"/>
                </a:cxn>
                <a:cxn ang="0">
                  <a:pos x="112" y="28"/>
                </a:cxn>
                <a:cxn ang="0">
                  <a:pos x="121" y="41"/>
                </a:cxn>
                <a:cxn ang="0">
                  <a:pos x="124" y="55"/>
                </a:cxn>
                <a:cxn ang="0">
                  <a:pos x="124" y="62"/>
                </a:cxn>
                <a:cxn ang="0">
                  <a:pos x="120" y="75"/>
                </a:cxn>
                <a:cxn ang="0">
                  <a:pos x="110" y="86"/>
                </a:cxn>
                <a:cxn ang="0">
                  <a:pos x="97" y="96"/>
                </a:cxn>
                <a:cxn ang="0">
                  <a:pos x="81" y="103"/>
                </a:cxn>
                <a:cxn ang="0">
                  <a:pos x="64" y="107"/>
                </a:cxn>
                <a:cxn ang="0">
                  <a:pos x="47" y="107"/>
                </a:cxn>
                <a:cxn ang="0">
                  <a:pos x="32" y="103"/>
                </a:cxn>
                <a:cxn ang="0">
                  <a:pos x="18" y="94"/>
                </a:cxn>
                <a:cxn ang="0">
                  <a:pos x="11" y="83"/>
                </a:cxn>
                <a:cxn ang="0">
                  <a:pos x="2" y="64"/>
                </a:cxn>
                <a:cxn ang="0">
                  <a:pos x="1" y="45"/>
                </a:cxn>
                <a:cxn ang="0">
                  <a:pos x="6" y="23"/>
                </a:cxn>
                <a:cxn ang="0">
                  <a:pos x="11" y="13"/>
                </a:cxn>
                <a:cxn ang="0">
                  <a:pos x="58" y="87"/>
                </a:cxn>
                <a:cxn ang="0">
                  <a:pos x="74" y="83"/>
                </a:cxn>
                <a:cxn ang="0">
                  <a:pos x="85" y="75"/>
                </a:cxn>
                <a:cxn ang="0">
                  <a:pos x="91" y="64"/>
                </a:cxn>
                <a:cxn ang="0">
                  <a:pos x="92" y="52"/>
                </a:cxn>
                <a:cxn ang="0">
                  <a:pos x="88" y="42"/>
                </a:cxn>
                <a:cxn ang="0">
                  <a:pos x="79" y="32"/>
                </a:cxn>
                <a:cxn ang="0">
                  <a:pos x="66" y="27"/>
                </a:cxn>
                <a:cxn ang="0">
                  <a:pos x="50" y="27"/>
                </a:cxn>
                <a:cxn ang="0">
                  <a:pos x="43" y="30"/>
                </a:cxn>
                <a:cxn ang="0">
                  <a:pos x="33" y="37"/>
                </a:cxn>
                <a:cxn ang="0">
                  <a:pos x="28" y="46"/>
                </a:cxn>
                <a:cxn ang="0">
                  <a:pos x="27" y="57"/>
                </a:cxn>
                <a:cxn ang="0">
                  <a:pos x="30" y="66"/>
                </a:cxn>
                <a:cxn ang="0">
                  <a:pos x="35" y="75"/>
                </a:cxn>
                <a:cxn ang="0">
                  <a:pos x="43" y="82"/>
                </a:cxn>
                <a:cxn ang="0">
                  <a:pos x="52" y="86"/>
                </a:cxn>
                <a:cxn ang="0">
                  <a:pos x="58" y="87"/>
                </a:cxn>
              </a:cxnLst>
              <a:rect l="0" t="0" r="r" b="b"/>
              <a:pathLst>
                <a:path w="124" h="108">
                  <a:moveTo>
                    <a:pt x="11" y="13"/>
                  </a:moveTo>
                  <a:lnTo>
                    <a:pt x="11" y="13"/>
                  </a:lnTo>
                  <a:lnTo>
                    <a:pt x="13" y="14"/>
                  </a:lnTo>
                  <a:lnTo>
                    <a:pt x="16" y="14"/>
                  </a:lnTo>
                  <a:lnTo>
                    <a:pt x="18" y="13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6" y="1"/>
                  </a:lnTo>
                  <a:lnTo>
                    <a:pt x="45" y="0"/>
                  </a:lnTo>
                  <a:lnTo>
                    <a:pt x="54" y="1"/>
                  </a:lnTo>
                  <a:lnTo>
                    <a:pt x="61" y="2"/>
                  </a:lnTo>
                  <a:lnTo>
                    <a:pt x="70" y="3"/>
                  </a:lnTo>
                  <a:lnTo>
                    <a:pt x="78" y="6"/>
                  </a:lnTo>
                  <a:lnTo>
                    <a:pt x="86" y="10"/>
                  </a:lnTo>
                  <a:lnTo>
                    <a:pt x="93" y="13"/>
                  </a:lnTo>
                  <a:lnTo>
                    <a:pt x="101" y="18"/>
                  </a:lnTo>
                  <a:lnTo>
                    <a:pt x="107" y="22"/>
                  </a:lnTo>
                  <a:lnTo>
                    <a:pt x="112" y="28"/>
                  </a:lnTo>
                  <a:lnTo>
                    <a:pt x="117" y="34"/>
                  </a:lnTo>
                  <a:lnTo>
                    <a:pt x="121" y="41"/>
                  </a:lnTo>
                  <a:lnTo>
                    <a:pt x="123" y="47"/>
                  </a:lnTo>
                  <a:lnTo>
                    <a:pt x="124" y="55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2" y="68"/>
                  </a:lnTo>
                  <a:lnTo>
                    <a:pt x="120" y="75"/>
                  </a:lnTo>
                  <a:lnTo>
                    <a:pt x="116" y="80"/>
                  </a:lnTo>
                  <a:lnTo>
                    <a:pt x="110" y="86"/>
                  </a:lnTo>
                  <a:lnTo>
                    <a:pt x="104" y="91"/>
                  </a:lnTo>
                  <a:lnTo>
                    <a:pt x="97" y="96"/>
                  </a:lnTo>
                  <a:lnTo>
                    <a:pt x="90" y="100"/>
                  </a:lnTo>
                  <a:lnTo>
                    <a:pt x="81" y="103"/>
                  </a:lnTo>
                  <a:lnTo>
                    <a:pt x="73" y="106"/>
                  </a:lnTo>
                  <a:lnTo>
                    <a:pt x="64" y="107"/>
                  </a:lnTo>
                  <a:lnTo>
                    <a:pt x="56" y="108"/>
                  </a:lnTo>
                  <a:lnTo>
                    <a:pt x="47" y="107"/>
                  </a:lnTo>
                  <a:lnTo>
                    <a:pt x="40" y="106"/>
                  </a:lnTo>
                  <a:lnTo>
                    <a:pt x="32" y="103"/>
                  </a:lnTo>
                  <a:lnTo>
                    <a:pt x="25" y="100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1" y="83"/>
                  </a:lnTo>
                  <a:lnTo>
                    <a:pt x="5" y="74"/>
                  </a:lnTo>
                  <a:lnTo>
                    <a:pt x="2" y="64"/>
                  </a:lnTo>
                  <a:lnTo>
                    <a:pt x="0" y="55"/>
                  </a:lnTo>
                  <a:lnTo>
                    <a:pt x="1" y="45"/>
                  </a:lnTo>
                  <a:lnTo>
                    <a:pt x="3" y="34"/>
                  </a:lnTo>
                  <a:lnTo>
                    <a:pt x="6" y="23"/>
                  </a:lnTo>
                  <a:lnTo>
                    <a:pt x="11" y="13"/>
                  </a:lnTo>
                  <a:lnTo>
                    <a:pt x="11" y="13"/>
                  </a:lnTo>
                  <a:close/>
                  <a:moveTo>
                    <a:pt x="58" y="87"/>
                  </a:moveTo>
                  <a:lnTo>
                    <a:pt x="58" y="87"/>
                  </a:lnTo>
                  <a:lnTo>
                    <a:pt x="66" y="86"/>
                  </a:lnTo>
                  <a:lnTo>
                    <a:pt x="74" y="83"/>
                  </a:lnTo>
                  <a:lnTo>
                    <a:pt x="80" y="79"/>
                  </a:lnTo>
                  <a:lnTo>
                    <a:pt x="85" y="75"/>
                  </a:lnTo>
                  <a:lnTo>
                    <a:pt x="89" y="70"/>
                  </a:lnTo>
                  <a:lnTo>
                    <a:pt x="91" y="64"/>
                  </a:lnTo>
                  <a:lnTo>
                    <a:pt x="92" y="59"/>
                  </a:lnTo>
                  <a:lnTo>
                    <a:pt x="92" y="52"/>
                  </a:lnTo>
                  <a:lnTo>
                    <a:pt x="90" y="47"/>
                  </a:lnTo>
                  <a:lnTo>
                    <a:pt x="88" y="42"/>
                  </a:lnTo>
                  <a:lnTo>
                    <a:pt x="84" y="36"/>
                  </a:lnTo>
                  <a:lnTo>
                    <a:pt x="79" y="32"/>
                  </a:lnTo>
                  <a:lnTo>
                    <a:pt x="74" y="29"/>
                  </a:lnTo>
                  <a:lnTo>
                    <a:pt x="66" y="27"/>
                  </a:lnTo>
                  <a:lnTo>
                    <a:pt x="59" y="27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43" y="30"/>
                  </a:lnTo>
                  <a:lnTo>
                    <a:pt x="37" y="33"/>
                  </a:lnTo>
                  <a:lnTo>
                    <a:pt x="33" y="37"/>
                  </a:lnTo>
                  <a:lnTo>
                    <a:pt x="30" y="42"/>
                  </a:lnTo>
                  <a:lnTo>
                    <a:pt x="28" y="46"/>
                  </a:lnTo>
                  <a:lnTo>
                    <a:pt x="27" y="51"/>
                  </a:lnTo>
                  <a:lnTo>
                    <a:pt x="27" y="57"/>
                  </a:lnTo>
                  <a:lnTo>
                    <a:pt x="28" y="62"/>
                  </a:lnTo>
                  <a:lnTo>
                    <a:pt x="30" y="66"/>
                  </a:lnTo>
                  <a:lnTo>
                    <a:pt x="32" y="71"/>
                  </a:lnTo>
                  <a:lnTo>
                    <a:pt x="35" y="75"/>
                  </a:lnTo>
                  <a:lnTo>
                    <a:pt x="39" y="79"/>
                  </a:lnTo>
                  <a:lnTo>
                    <a:pt x="43" y="82"/>
                  </a:lnTo>
                  <a:lnTo>
                    <a:pt x="48" y="85"/>
                  </a:lnTo>
                  <a:lnTo>
                    <a:pt x="52" y="86"/>
                  </a:lnTo>
                  <a:lnTo>
                    <a:pt x="58" y="87"/>
                  </a:lnTo>
                  <a:lnTo>
                    <a:pt x="58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68"/>
            <p:cNvSpPr>
              <a:spLocks noEditPoints="1"/>
            </p:cNvSpPr>
            <p:nvPr/>
          </p:nvSpPr>
          <p:spPr bwMode="auto">
            <a:xfrm>
              <a:off x="2105026" y="2144713"/>
              <a:ext cx="941388" cy="1106488"/>
            </a:xfrm>
            <a:custGeom>
              <a:avLst/>
              <a:gdLst/>
              <a:ahLst/>
              <a:cxnLst>
                <a:cxn ang="0">
                  <a:pos x="67" y="2002"/>
                </a:cxn>
                <a:cxn ang="0">
                  <a:pos x="421" y="1636"/>
                </a:cxn>
                <a:cxn ang="0">
                  <a:pos x="63" y="638"/>
                </a:cxn>
                <a:cxn ang="0">
                  <a:pos x="1053" y="22"/>
                </a:cxn>
                <a:cxn ang="0">
                  <a:pos x="1776" y="538"/>
                </a:cxn>
                <a:cxn ang="0">
                  <a:pos x="1375" y="898"/>
                </a:cxn>
                <a:cxn ang="0">
                  <a:pos x="826" y="761"/>
                </a:cxn>
                <a:cxn ang="0">
                  <a:pos x="290" y="959"/>
                </a:cxn>
                <a:cxn ang="0">
                  <a:pos x="765" y="1727"/>
                </a:cxn>
                <a:cxn ang="0">
                  <a:pos x="638" y="986"/>
                </a:cxn>
                <a:cxn ang="0">
                  <a:pos x="960" y="1183"/>
                </a:cxn>
                <a:cxn ang="0">
                  <a:pos x="1204" y="1031"/>
                </a:cxn>
                <a:cxn ang="0">
                  <a:pos x="1232" y="1305"/>
                </a:cxn>
                <a:cxn ang="0">
                  <a:pos x="26" y="764"/>
                </a:cxn>
                <a:cxn ang="0">
                  <a:pos x="109" y="651"/>
                </a:cxn>
                <a:cxn ang="0">
                  <a:pos x="996" y="67"/>
                </a:cxn>
                <a:cxn ang="0">
                  <a:pos x="1412" y="259"/>
                </a:cxn>
                <a:cxn ang="0">
                  <a:pos x="866" y="650"/>
                </a:cxn>
                <a:cxn ang="0">
                  <a:pos x="1693" y="433"/>
                </a:cxn>
                <a:cxn ang="0">
                  <a:pos x="919" y="332"/>
                </a:cxn>
                <a:cxn ang="0">
                  <a:pos x="204" y="642"/>
                </a:cxn>
                <a:cxn ang="0">
                  <a:pos x="942" y="387"/>
                </a:cxn>
                <a:cxn ang="0">
                  <a:pos x="419" y="563"/>
                </a:cxn>
                <a:cxn ang="0">
                  <a:pos x="1737" y="562"/>
                </a:cxn>
                <a:cxn ang="0">
                  <a:pos x="881" y="477"/>
                </a:cxn>
                <a:cxn ang="0">
                  <a:pos x="342" y="732"/>
                </a:cxn>
                <a:cxn ang="0">
                  <a:pos x="1381" y="500"/>
                </a:cxn>
                <a:cxn ang="0">
                  <a:pos x="1324" y="691"/>
                </a:cxn>
                <a:cxn ang="0">
                  <a:pos x="1201" y="668"/>
                </a:cxn>
                <a:cxn ang="0">
                  <a:pos x="1480" y="799"/>
                </a:cxn>
                <a:cxn ang="0">
                  <a:pos x="1387" y="676"/>
                </a:cxn>
                <a:cxn ang="0">
                  <a:pos x="856" y="893"/>
                </a:cxn>
                <a:cxn ang="0">
                  <a:pos x="600" y="1612"/>
                </a:cxn>
                <a:cxn ang="0">
                  <a:pos x="192" y="860"/>
                </a:cxn>
                <a:cxn ang="0">
                  <a:pos x="107" y="930"/>
                </a:cxn>
                <a:cxn ang="0">
                  <a:pos x="419" y="1514"/>
                </a:cxn>
                <a:cxn ang="0">
                  <a:pos x="155" y="872"/>
                </a:cxn>
                <a:cxn ang="0">
                  <a:pos x="714" y="917"/>
                </a:cxn>
                <a:cxn ang="0">
                  <a:pos x="954" y="1417"/>
                </a:cxn>
                <a:cxn ang="0">
                  <a:pos x="920" y="1339"/>
                </a:cxn>
                <a:cxn ang="0">
                  <a:pos x="889" y="1232"/>
                </a:cxn>
                <a:cxn ang="0">
                  <a:pos x="824" y="1188"/>
                </a:cxn>
                <a:cxn ang="0">
                  <a:pos x="813" y="1092"/>
                </a:cxn>
                <a:cxn ang="0">
                  <a:pos x="744" y="1053"/>
                </a:cxn>
                <a:cxn ang="0">
                  <a:pos x="1226" y="1052"/>
                </a:cxn>
                <a:cxn ang="0">
                  <a:pos x="1064" y="1140"/>
                </a:cxn>
                <a:cxn ang="0">
                  <a:pos x="1236" y="1093"/>
                </a:cxn>
                <a:cxn ang="0">
                  <a:pos x="1053" y="1427"/>
                </a:cxn>
                <a:cxn ang="0">
                  <a:pos x="1059" y="1288"/>
                </a:cxn>
                <a:cxn ang="0">
                  <a:pos x="1146" y="1237"/>
                </a:cxn>
                <a:cxn ang="0">
                  <a:pos x="1176" y="1487"/>
                </a:cxn>
                <a:cxn ang="0">
                  <a:pos x="1169" y="1592"/>
                </a:cxn>
                <a:cxn ang="0">
                  <a:pos x="875" y="1631"/>
                </a:cxn>
                <a:cxn ang="0">
                  <a:pos x="976" y="1609"/>
                </a:cxn>
                <a:cxn ang="0">
                  <a:pos x="1080" y="1660"/>
                </a:cxn>
                <a:cxn ang="0">
                  <a:pos x="1154" y="1732"/>
                </a:cxn>
                <a:cxn ang="0">
                  <a:pos x="389" y="1680"/>
                </a:cxn>
                <a:cxn ang="0">
                  <a:pos x="610" y="1703"/>
                </a:cxn>
                <a:cxn ang="0">
                  <a:pos x="363" y="1738"/>
                </a:cxn>
                <a:cxn ang="0">
                  <a:pos x="228" y="1794"/>
                </a:cxn>
                <a:cxn ang="0">
                  <a:pos x="690" y="2061"/>
                </a:cxn>
                <a:cxn ang="0">
                  <a:pos x="639" y="1847"/>
                </a:cxn>
              </a:cxnLst>
              <a:rect l="0" t="0" r="r" b="b"/>
              <a:pathLst>
                <a:path w="1779" h="2091">
                  <a:moveTo>
                    <a:pt x="968" y="1829"/>
                  </a:moveTo>
                  <a:lnTo>
                    <a:pt x="968" y="1829"/>
                  </a:lnTo>
                  <a:lnTo>
                    <a:pt x="974" y="1838"/>
                  </a:lnTo>
                  <a:lnTo>
                    <a:pt x="981" y="1844"/>
                  </a:lnTo>
                  <a:lnTo>
                    <a:pt x="998" y="1859"/>
                  </a:lnTo>
                  <a:lnTo>
                    <a:pt x="1015" y="1873"/>
                  </a:lnTo>
                  <a:lnTo>
                    <a:pt x="1031" y="1888"/>
                  </a:lnTo>
                  <a:lnTo>
                    <a:pt x="1038" y="1897"/>
                  </a:lnTo>
                  <a:lnTo>
                    <a:pt x="1045" y="1904"/>
                  </a:lnTo>
                  <a:lnTo>
                    <a:pt x="1051" y="1914"/>
                  </a:lnTo>
                  <a:lnTo>
                    <a:pt x="1056" y="1923"/>
                  </a:lnTo>
                  <a:lnTo>
                    <a:pt x="1060" y="1933"/>
                  </a:lnTo>
                  <a:lnTo>
                    <a:pt x="1063" y="1944"/>
                  </a:lnTo>
                  <a:lnTo>
                    <a:pt x="1064" y="1955"/>
                  </a:lnTo>
                  <a:lnTo>
                    <a:pt x="1063" y="1968"/>
                  </a:lnTo>
                  <a:lnTo>
                    <a:pt x="1063" y="1968"/>
                  </a:lnTo>
                  <a:lnTo>
                    <a:pt x="1031" y="1986"/>
                  </a:lnTo>
                  <a:lnTo>
                    <a:pt x="996" y="2002"/>
                  </a:lnTo>
                  <a:lnTo>
                    <a:pt x="962" y="2018"/>
                  </a:lnTo>
                  <a:lnTo>
                    <a:pt x="927" y="2033"/>
                  </a:lnTo>
                  <a:lnTo>
                    <a:pt x="889" y="2046"/>
                  </a:lnTo>
                  <a:lnTo>
                    <a:pt x="851" y="2058"/>
                  </a:lnTo>
                  <a:lnTo>
                    <a:pt x="810" y="2067"/>
                  </a:lnTo>
                  <a:lnTo>
                    <a:pt x="768" y="2076"/>
                  </a:lnTo>
                  <a:lnTo>
                    <a:pt x="768" y="2076"/>
                  </a:lnTo>
                  <a:lnTo>
                    <a:pt x="684" y="2083"/>
                  </a:lnTo>
                  <a:lnTo>
                    <a:pt x="642" y="2086"/>
                  </a:lnTo>
                  <a:lnTo>
                    <a:pt x="599" y="2089"/>
                  </a:lnTo>
                  <a:lnTo>
                    <a:pt x="557" y="2091"/>
                  </a:lnTo>
                  <a:lnTo>
                    <a:pt x="515" y="2091"/>
                  </a:lnTo>
                  <a:lnTo>
                    <a:pt x="473" y="2091"/>
                  </a:lnTo>
                  <a:lnTo>
                    <a:pt x="431" y="2090"/>
                  </a:lnTo>
                  <a:lnTo>
                    <a:pt x="390" y="2086"/>
                  </a:lnTo>
                  <a:lnTo>
                    <a:pt x="349" y="2083"/>
                  </a:lnTo>
                  <a:lnTo>
                    <a:pt x="309" y="2078"/>
                  </a:lnTo>
                  <a:lnTo>
                    <a:pt x="268" y="2070"/>
                  </a:lnTo>
                  <a:lnTo>
                    <a:pt x="230" y="2062"/>
                  </a:lnTo>
                  <a:lnTo>
                    <a:pt x="191" y="2051"/>
                  </a:lnTo>
                  <a:lnTo>
                    <a:pt x="153" y="2038"/>
                  </a:lnTo>
                  <a:lnTo>
                    <a:pt x="116" y="2024"/>
                  </a:lnTo>
                  <a:lnTo>
                    <a:pt x="116" y="2024"/>
                  </a:lnTo>
                  <a:lnTo>
                    <a:pt x="109" y="2023"/>
                  </a:lnTo>
                  <a:lnTo>
                    <a:pt x="101" y="2021"/>
                  </a:lnTo>
                  <a:lnTo>
                    <a:pt x="95" y="2019"/>
                  </a:lnTo>
                  <a:lnTo>
                    <a:pt x="88" y="2016"/>
                  </a:lnTo>
                  <a:lnTo>
                    <a:pt x="78" y="2009"/>
                  </a:lnTo>
                  <a:lnTo>
                    <a:pt x="67" y="2002"/>
                  </a:lnTo>
                  <a:lnTo>
                    <a:pt x="48" y="1986"/>
                  </a:lnTo>
                  <a:lnTo>
                    <a:pt x="37" y="1978"/>
                  </a:lnTo>
                  <a:lnTo>
                    <a:pt x="25" y="1973"/>
                  </a:lnTo>
                  <a:lnTo>
                    <a:pt x="25" y="1973"/>
                  </a:lnTo>
                  <a:lnTo>
                    <a:pt x="22" y="1965"/>
                  </a:lnTo>
                  <a:lnTo>
                    <a:pt x="21" y="1958"/>
                  </a:lnTo>
                  <a:lnTo>
                    <a:pt x="21" y="1952"/>
                  </a:lnTo>
                  <a:lnTo>
                    <a:pt x="22" y="1945"/>
                  </a:lnTo>
                  <a:lnTo>
                    <a:pt x="24" y="1938"/>
                  </a:lnTo>
                  <a:lnTo>
                    <a:pt x="27" y="1931"/>
                  </a:lnTo>
                  <a:lnTo>
                    <a:pt x="32" y="1926"/>
                  </a:lnTo>
                  <a:lnTo>
                    <a:pt x="37" y="1919"/>
                  </a:lnTo>
                  <a:lnTo>
                    <a:pt x="48" y="1907"/>
                  </a:lnTo>
                  <a:lnTo>
                    <a:pt x="61" y="1895"/>
                  </a:lnTo>
                  <a:lnTo>
                    <a:pt x="72" y="1883"/>
                  </a:lnTo>
                  <a:lnTo>
                    <a:pt x="84" y="1871"/>
                  </a:lnTo>
                  <a:lnTo>
                    <a:pt x="84" y="1871"/>
                  </a:lnTo>
                  <a:lnTo>
                    <a:pt x="96" y="1858"/>
                  </a:lnTo>
                  <a:lnTo>
                    <a:pt x="108" y="1846"/>
                  </a:lnTo>
                  <a:lnTo>
                    <a:pt x="122" y="1833"/>
                  </a:lnTo>
                  <a:lnTo>
                    <a:pt x="139" y="1820"/>
                  </a:lnTo>
                  <a:lnTo>
                    <a:pt x="139" y="1820"/>
                  </a:lnTo>
                  <a:lnTo>
                    <a:pt x="170" y="1799"/>
                  </a:lnTo>
                  <a:lnTo>
                    <a:pt x="205" y="1780"/>
                  </a:lnTo>
                  <a:lnTo>
                    <a:pt x="241" y="1762"/>
                  </a:lnTo>
                  <a:lnTo>
                    <a:pt x="276" y="1746"/>
                  </a:lnTo>
                  <a:lnTo>
                    <a:pt x="276" y="1746"/>
                  </a:lnTo>
                  <a:lnTo>
                    <a:pt x="284" y="1744"/>
                  </a:lnTo>
                  <a:lnTo>
                    <a:pt x="294" y="1742"/>
                  </a:lnTo>
                  <a:lnTo>
                    <a:pt x="303" y="1740"/>
                  </a:lnTo>
                  <a:lnTo>
                    <a:pt x="310" y="1736"/>
                  </a:lnTo>
                  <a:lnTo>
                    <a:pt x="310" y="1736"/>
                  </a:lnTo>
                  <a:lnTo>
                    <a:pt x="319" y="1731"/>
                  </a:lnTo>
                  <a:lnTo>
                    <a:pt x="326" y="1726"/>
                  </a:lnTo>
                  <a:lnTo>
                    <a:pt x="334" y="1721"/>
                  </a:lnTo>
                  <a:lnTo>
                    <a:pt x="338" y="1720"/>
                  </a:lnTo>
                  <a:lnTo>
                    <a:pt x="342" y="1719"/>
                  </a:lnTo>
                  <a:lnTo>
                    <a:pt x="342" y="1719"/>
                  </a:lnTo>
                  <a:lnTo>
                    <a:pt x="343" y="1711"/>
                  </a:lnTo>
                  <a:lnTo>
                    <a:pt x="345" y="1703"/>
                  </a:lnTo>
                  <a:lnTo>
                    <a:pt x="351" y="1689"/>
                  </a:lnTo>
                  <a:lnTo>
                    <a:pt x="358" y="1676"/>
                  </a:lnTo>
                  <a:lnTo>
                    <a:pt x="368" y="1666"/>
                  </a:lnTo>
                  <a:lnTo>
                    <a:pt x="379" y="1656"/>
                  </a:lnTo>
                  <a:lnTo>
                    <a:pt x="392" y="1649"/>
                  </a:lnTo>
                  <a:lnTo>
                    <a:pt x="405" y="1641"/>
                  </a:lnTo>
                  <a:lnTo>
                    <a:pt x="421" y="1636"/>
                  </a:lnTo>
                  <a:lnTo>
                    <a:pt x="421" y="1636"/>
                  </a:lnTo>
                  <a:lnTo>
                    <a:pt x="397" y="1578"/>
                  </a:lnTo>
                  <a:lnTo>
                    <a:pt x="371" y="1521"/>
                  </a:lnTo>
                  <a:lnTo>
                    <a:pt x="319" y="1407"/>
                  </a:lnTo>
                  <a:lnTo>
                    <a:pt x="263" y="1291"/>
                  </a:lnTo>
                  <a:lnTo>
                    <a:pt x="236" y="1232"/>
                  </a:lnTo>
                  <a:lnTo>
                    <a:pt x="209" y="1173"/>
                  </a:lnTo>
                  <a:lnTo>
                    <a:pt x="209" y="1173"/>
                  </a:lnTo>
                  <a:lnTo>
                    <a:pt x="197" y="1144"/>
                  </a:lnTo>
                  <a:lnTo>
                    <a:pt x="183" y="1115"/>
                  </a:lnTo>
                  <a:lnTo>
                    <a:pt x="153" y="1059"/>
                  </a:lnTo>
                  <a:lnTo>
                    <a:pt x="123" y="1002"/>
                  </a:lnTo>
                  <a:lnTo>
                    <a:pt x="94" y="944"/>
                  </a:lnTo>
                  <a:lnTo>
                    <a:pt x="94" y="944"/>
                  </a:lnTo>
                  <a:lnTo>
                    <a:pt x="83" y="920"/>
                  </a:lnTo>
                  <a:lnTo>
                    <a:pt x="72" y="897"/>
                  </a:lnTo>
                  <a:lnTo>
                    <a:pt x="61" y="873"/>
                  </a:lnTo>
                  <a:lnTo>
                    <a:pt x="54" y="863"/>
                  </a:lnTo>
                  <a:lnTo>
                    <a:pt x="48" y="853"/>
                  </a:lnTo>
                  <a:lnTo>
                    <a:pt x="48" y="853"/>
                  </a:lnTo>
                  <a:lnTo>
                    <a:pt x="44" y="848"/>
                  </a:lnTo>
                  <a:lnTo>
                    <a:pt x="40" y="841"/>
                  </a:lnTo>
                  <a:lnTo>
                    <a:pt x="40" y="841"/>
                  </a:lnTo>
                  <a:lnTo>
                    <a:pt x="35" y="835"/>
                  </a:lnTo>
                  <a:lnTo>
                    <a:pt x="29" y="828"/>
                  </a:lnTo>
                  <a:lnTo>
                    <a:pt x="22" y="822"/>
                  </a:lnTo>
                  <a:lnTo>
                    <a:pt x="18" y="817"/>
                  </a:lnTo>
                  <a:lnTo>
                    <a:pt x="18" y="817"/>
                  </a:lnTo>
                  <a:lnTo>
                    <a:pt x="16" y="810"/>
                  </a:lnTo>
                  <a:lnTo>
                    <a:pt x="14" y="802"/>
                  </a:lnTo>
                  <a:lnTo>
                    <a:pt x="8" y="780"/>
                  </a:lnTo>
                  <a:lnTo>
                    <a:pt x="8" y="780"/>
                  </a:lnTo>
                  <a:lnTo>
                    <a:pt x="5" y="766"/>
                  </a:lnTo>
                  <a:lnTo>
                    <a:pt x="2" y="754"/>
                  </a:lnTo>
                  <a:lnTo>
                    <a:pt x="0" y="742"/>
                  </a:lnTo>
                  <a:lnTo>
                    <a:pt x="0" y="730"/>
                  </a:lnTo>
                  <a:lnTo>
                    <a:pt x="1" y="717"/>
                  </a:lnTo>
                  <a:lnTo>
                    <a:pt x="3" y="705"/>
                  </a:lnTo>
                  <a:lnTo>
                    <a:pt x="7" y="692"/>
                  </a:lnTo>
                  <a:lnTo>
                    <a:pt x="12" y="678"/>
                  </a:lnTo>
                  <a:lnTo>
                    <a:pt x="12" y="678"/>
                  </a:lnTo>
                  <a:lnTo>
                    <a:pt x="20" y="671"/>
                  </a:lnTo>
                  <a:lnTo>
                    <a:pt x="27" y="665"/>
                  </a:lnTo>
                  <a:lnTo>
                    <a:pt x="34" y="657"/>
                  </a:lnTo>
                  <a:lnTo>
                    <a:pt x="40" y="650"/>
                  </a:lnTo>
                  <a:lnTo>
                    <a:pt x="40" y="650"/>
                  </a:lnTo>
                  <a:lnTo>
                    <a:pt x="63" y="638"/>
                  </a:lnTo>
                  <a:lnTo>
                    <a:pt x="87" y="629"/>
                  </a:lnTo>
                  <a:lnTo>
                    <a:pt x="111" y="622"/>
                  </a:lnTo>
                  <a:lnTo>
                    <a:pt x="136" y="615"/>
                  </a:lnTo>
                  <a:lnTo>
                    <a:pt x="136" y="615"/>
                  </a:lnTo>
                  <a:lnTo>
                    <a:pt x="144" y="617"/>
                  </a:lnTo>
                  <a:lnTo>
                    <a:pt x="153" y="618"/>
                  </a:lnTo>
                  <a:lnTo>
                    <a:pt x="160" y="620"/>
                  </a:lnTo>
                  <a:lnTo>
                    <a:pt x="168" y="623"/>
                  </a:lnTo>
                  <a:lnTo>
                    <a:pt x="168" y="623"/>
                  </a:lnTo>
                  <a:lnTo>
                    <a:pt x="192" y="607"/>
                  </a:lnTo>
                  <a:lnTo>
                    <a:pt x="217" y="592"/>
                  </a:lnTo>
                  <a:lnTo>
                    <a:pt x="242" y="579"/>
                  </a:lnTo>
                  <a:lnTo>
                    <a:pt x="265" y="566"/>
                  </a:lnTo>
                  <a:lnTo>
                    <a:pt x="291" y="554"/>
                  </a:lnTo>
                  <a:lnTo>
                    <a:pt x="317" y="542"/>
                  </a:lnTo>
                  <a:lnTo>
                    <a:pt x="372" y="519"/>
                  </a:lnTo>
                  <a:lnTo>
                    <a:pt x="372" y="519"/>
                  </a:lnTo>
                  <a:lnTo>
                    <a:pt x="406" y="502"/>
                  </a:lnTo>
                  <a:lnTo>
                    <a:pt x="441" y="485"/>
                  </a:lnTo>
                  <a:lnTo>
                    <a:pt x="511" y="453"/>
                  </a:lnTo>
                  <a:lnTo>
                    <a:pt x="583" y="420"/>
                  </a:lnTo>
                  <a:lnTo>
                    <a:pt x="655" y="389"/>
                  </a:lnTo>
                  <a:lnTo>
                    <a:pt x="726" y="358"/>
                  </a:lnTo>
                  <a:lnTo>
                    <a:pt x="761" y="341"/>
                  </a:lnTo>
                  <a:lnTo>
                    <a:pt x="796" y="325"/>
                  </a:lnTo>
                  <a:lnTo>
                    <a:pt x="829" y="308"/>
                  </a:lnTo>
                  <a:lnTo>
                    <a:pt x="864" y="290"/>
                  </a:lnTo>
                  <a:lnTo>
                    <a:pt x="896" y="270"/>
                  </a:lnTo>
                  <a:lnTo>
                    <a:pt x="928" y="251"/>
                  </a:lnTo>
                  <a:lnTo>
                    <a:pt x="928" y="251"/>
                  </a:lnTo>
                  <a:lnTo>
                    <a:pt x="928" y="230"/>
                  </a:lnTo>
                  <a:lnTo>
                    <a:pt x="926" y="207"/>
                  </a:lnTo>
                  <a:lnTo>
                    <a:pt x="924" y="161"/>
                  </a:lnTo>
                  <a:lnTo>
                    <a:pt x="923" y="139"/>
                  </a:lnTo>
                  <a:lnTo>
                    <a:pt x="924" y="117"/>
                  </a:lnTo>
                  <a:lnTo>
                    <a:pt x="926" y="97"/>
                  </a:lnTo>
                  <a:lnTo>
                    <a:pt x="928" y="87"/>
                  </a:lnTo>
                  <a:lnTo>
                    <a:pt x="930" y="79"/>
                  </a:lnTo>
                  <a:lnTo>
                    <a:pt x="930" y="79"/>
                  </a:lnTo>
                  <a:lnTo>
                    <a:pt x="938" y="72"/>
                  </a:lnTo>
                  <a:lnTo>
                    <a:pt x="946" y="66"/>
                  </a:lnTo>
                  <a:lnTo>
                    <a:pt x="955" y="60"/>
                  </a:lnTo>
                  <a:lnTo>
                    <a:pt x="964" y="54"/>
                  </a:lnTo>
                  <a:lnTo>
                    <a:pt x="985" y="45"/>
                  </a:lnTo>
                  <a:lnTo>
                    <a:pt x="1007" y="36"/>
                  </a:lnTo>
                  <a:lnTo>
                    <a:pt x="1031" y="29"/>
                  </a:lnTo>
                  <a:lnTo>
                    <a:pt x="1053" y="22"/>
                  </a:lnTo>
                  <a:lnTo>
                    <a:pt x="1095" y="10"/>
                  </a:lnTo>
                  <a:lnTo>
                    <a:pt x="1095" y="10"/>
                  </a:lnTo>
                  <a:lnTo>
                    <a:pt x="1111" y="6"/>
                  </a:lnTo>
                  <a:lnTo>
                    <a:pt x="1126" y="3"/>
                  </a:lnTo>
                  <a:lnTo>
                    <a:pt x="1141" y="1"/>
                  </a:lnTo>
                  <a:lnTo>
                    <a:pt x="1155" y="0"/>
                  </a:lnTo>
                  <a:lnTo>
                    <a:pt x="1170" y="2"/>
                  </a:lnTo>
                  <a:lnTo>
                    <a:pt x="1184" y="4"/>
                  </a:lnTo>
                  <a:lnTo>
                    <a:pt x="1199" y="9"/>
                  </a:lnTo>
                  <a:lnTo>
                    <a:pt x="1213" y="17"/>
                  </a:lnTo>
                  <a:lnTo>
                    <a:pt x="1213" y="17"/>
                  </a:lnTo>
                  <a:lnTo>
                    <a:pt x="1233" y="40"/>
                  </a:lnTo>
                  <a:lnTo>
                    <a:pt x="1252" y="65"/>
                  </a:lnTo>
                  <a:lnTo>
                    <a:pt x="1290" y="114"/>
                  </a:lnTo>
                  <a:lnTo>
                    <a:pt x="1325" y="166"/>
                  </a:lnTo>
                  <a:lnTo>
                    <a:pt x="1360" y="217"/>
                  </a:lnTo>
                  <a:lnTo>
                    <a:pt x="1360" y="217"/>
                  </a:lnTo>
                  <a:lnTo>
                    <a:pt x="1383" y="224"/>
                  </a:lnTo>
                  <a:lnTo>
                    <a:pt x="1405" y="232"/>
                  </a:lnTo>
                  <a:lnTo>
                    <a:pt x="1451" y="244"/>
                  </a:lnTo>
                  <a:lnTo>
                    <a:pt x="1474" y="249"/>
                  </a:lnTo>
                  <a:lnTo>
                    <a:pt x="1496" y="256"/>
                  </a:lnTo>
                  <a:lnTo>
                    <a:pt x="1519" y="262"/>
                  </a:lnTo>
                  <a:lnTo>
                    <a:pt x="1540" y="270"/>
                  </a:lnTo>
                  <a:lnTo>
                    <a:pt x="1540" y="270"/>
                  </a:lnTo>
                  <a:lnTo>
                    <a:pt x="1545" y="273"/>
                  </a:lnTo>
                  <a:lnTo>
                    <a:pt x="1549" y="276"/>
                  </a:lnTo>
                  <a:lnTo>
                    <a:pt x="1557" y="282"/>
                  </a:lnTo>
                  <a:lnTo>
                    <a:pt x="1566" y="290"/>
                  </a:lnTo>
                  <a:lnTo>
                    <a:pt x="1575" y="295"/>
                  </a:lnTo>
                  <a:lnTo>
                    <a:pt x="1575" y="295"/>
                  </a:lnTo>
                  <a:lnTo>
                    <a:pt x="1590" y="303"/>
                  </a:lnTo>
                  <a:lnTo>
                    <a:pt x="1604" y="310"/>
                  </a:lnTo>
                  <a:lnTo>
                    <a:pt x="1631" y="327"/>
                  </a:lnTo>
                  <a:lnTo>
                    <a:pt x="1658" y="347"/>
                  </a:lnTo>
                  <a:lnTo>
                    <a:pt x="1684" y="367"/>
                  </a:lnTo>
                  <a:lnTo>
                    <a:pt x="1710" y="388"/>
                  </a:lnTo>
                  <a:lnTo>
                    <a:pt x="1733" y="411"/>
                  </a:lnTo>
                  <a:lnTo>
                    <a:pt x="1779" y="455"/>
                  </a:lnTo>
                  <a:lnTo>
                    <a:pt x="1779" y="455"/>
                  </a:lnTo>
                  <a:lnTo>
                    <a:pt x="1777" y="463"/>
                  </a:lnTo>
                  <a:lnTo>
                    <a:pt x="1776" y="473"/>
                  </a:lnTo>
                  <a:lnTo>
                    <a:pt x="1778" y="494"/>
                  </a:lnTo>
                  <a:lnTo>
                    <a:pt x="1778" y="505"/>
                  </a:lnTo>
                  <a:lnTo>
                    <a:pt x="1779" y="517"/>
                  </a:lnTo>
                  <a:lnTo>
                    <a:pt x="1778" y="527"/>
                  </a:lnTo>
                  <a:lnTo>
                    <a:pt x="1776" y="538"/>
                  </a:lnTo>
                  <a:lnTo>
                    <a:pt x="1776" y="538"/>
                  </a:lnTo>
                  <a:lnTo>
                    <a:pt x="1774" y="547"/>
                  </a:lnTo>
                  <a:lnTo>
                    <a:pt x="1771" y="555"/>
                  </a:lnTo>
                  <a:lnTo>
                    <a:pt x="1762" y="571"/>
                  </a:lnTo>
                  <a:lnTo>
                    <a:pt x="1751" y="587"/>
                  </a:lnTo>
                  <a:lnTo>
                    <a:pt x="1740" y="603"/>
                  </a:lnTo>
                  <a:lnTo>
                    <a:pt x="1727" y="617"/>
                  </a:lnTo>
                  <a:lnTo>
                    <a:pt x="1713" y="632"/>
                  </a:lnTo>
                  <a:lnTo>
                    <a:pt x="1685" y="661"/>
                  </a:lnTo>
                  <a:lnTo>
                    <a:pt x="1685" y="661"/>
                  </a:lnTo>
                  <a:lnTo>
                    <a:pt x="1671" y="676"/>
                  </a:lnTo>
                  <a:lnTo>
                    <a:pt x="1658" y="689"/>
                  </a:lnTo>
                  <a:lnTo>
                    <a:pt x="1644" y="701"/>
                  </a:lnTo>
                  <a:lnTo>
                    <a:pt x="1631" y="712"/>
                  </a:lnTo>
                  <a:lnTo>
                    <a:pt x="1617" y="722"/>
                  </a:lnTo>
                  <a:lnTo>
                    <a:pt x="1602" y="732"/>
                  </a:lnTo>
                  <a:lnTo>
                    <a:pt x="1569" y="752"/>
                  </a:lnTo>
                  <a:lnTo>
                    <a:pt x="1569" y="752"/>
                  </a:lnTo>
                  <a:lnTo>
                    <a:pt x="1554" y="763"/>
                  </a:lnTo>
                  <a:lnTo>
                    <a:pt x="1539" y="773"/>
                  </a:lnTo>
                  <a:lnTo>
                    <a:pt x="1531" y="777"/>
                  </a:lnTo>
                  <a:lnTo>
                    <a:pt x="1522" y="781"/>
                  </a:lnTo>
                  <a:lnTo>
                    <a:pt x="1514" y="784"/>
                  </a:lnTo>
                  <a:lnTo>
                    <a:pt x="1503" y="787"/>
                  </a:lnTo>
                  <a:lnTo>
                    <a:pt x="1503" y="787"/>
                  </a:lnTo>
                  <a:lnTo>
                    <a:pt x="1504" y="797"/>
                  </a:lnTo>
                  <a:lnTo>
                    <a:pt x="1504" y="806"/>
                  </a:lnTo>
                  <a:lnTo>
                    <a:pt x="1503" y="813"/>
                  </a:lnTo>
                  <a:lnTo>
                    <a:pt x="1500" y="821"/>
                  </a:lnTo>
                  <a:lnTo>
                    <a:pt x="1496" y="826"/>
                  </a:lnTo>
                  <a:lnTo>
                    <a:pt x="1492" y="830"/>
                  </a:lnTo>
                  <a:lnTo>
                    <a:pt x="1487" y="834"/>
                  </a:lnTo>
                  <a:lnTo>
                    <a:pt x="1481" y="836"/>
                  </a:lnTo>
                  <a:lnTo>
                    <a:pt x="1475" y="838"/>
                  </a:lnTo>
                  <a:lnTo>
                    <a:pt x="1468" y="839"/>
                  </a:lnTo>
                  <a:lnTo>
                    <a:pt x="1460" y="839"/>
                  </a:lnTo>
                  <a:lnTo>
                    <a:pt x="1451" y="839"/>
                  </a:lnTo>
                  <a:lnTo>
                    <a:pt x="1435" y="836"/>
                  </a:lnTo>
                  <a:lnTo>
                    <a:pt x="1417" y="832"/>
                  </a:lnTo>
                  <a:lnTo>
                    <a:pt x="1417" y="832"/>
                  </a:lnTo>
                  <a:lnTo>
                    <a:pt x="1411" y="840"/>
                  </a:lnTo>
                  <a:lnTo>
                    <a:pt x="1404" y="850"/>
                  </a:lnTo>
                  <a:lnTo>
                    <a:pt x="1395" y="871"/>
                  </a:lnTo>
                  <a:lnTo>
                    <a:pt x="1389" y="881"/>
                  </a:lnTo>
                  <a:lnTo>
                    <a:pt x="1383" y="890"/>
                  </a:lnTo>
                  <a:lnTo>
                    <a:pt x="1380" y="895"/>
                  </a:lnTo>
                  <a:lnTo>
                    <a:pt x="1375" y="898"/>
                  </a:lnTo>
                  <a:lnTo>
                    <a:pt x="1371" y="900"/>
                  </a:lnTo>
                  <a:lnTo>
                    <a:pt x="1366" y="902"/>
                  </a:lnTo>
                  <a:lnTo>
                    <a:pt x="1366" y="902"/>
                  </a:lnTo>
                  <a:lnTo>
                    <a:pt x="1355" y="904"/>
                  </a:lnTo>
                  <a:lnTo>
                    <a:pt x="1345" y="904"/>
                  </a:lnTo>
                  <a:lnTo>
                    <a:pt x="1336" y="902"/>
                  </a:lnTo>
                  <a:lnTo>
                    <a:pt x="1325" y="899"/>
                  </a:lnTo>
                  <a:lnTo>
                    <a:pt x="1305" y="890"/>
                  </a:lnTo>
                  <a:lnTo>
                    <a:pt x="1295" y="886"/>
                  </a:lnTo>
                  <a:lnTo>
                    <a:pt x="1284" y="883"/>
                  </a:lnTo>
                  <a:lnTo>
                    <a:pt x="1284" y="883"/>
                  </a:lnTo>
                  <a:lnTo>
                    <a:pt x="1272" y="884"/>
                  </a:lnTo>
                  <a:lnTo>
                    <a:pt x="1258" y="887"/>
                  </a:lnTo>
                  <a:lnTo>
                    <a:pt x="1245" y="892"/>
                  </a:lnTo>
                  <a:lnTo>
                    <a:pt x="1231" y="897"/>
                  </a:lnTo>
                  <a:lnTo>
                    <a:pt x="1204" y="908"/>
                  </a:lnTo>
                  <a:lnTo>
                    <a:pt x="1190" y="913"/>
                  </a:lnTo>
                  <a:lnTo>
                    <a:pt x="1176" y="917"/>
                  </a:lnTo>
                  <a:lnTo>
                    <a:pt x="1176" y="917"/>
                  </a:lnTo>
                  <a:lnTo>
                    <a:pt x="1171" y="919"/>
                  </a:lnTo>
                  <a:lnTo>
                    <a:pt x="1171" y="919"/>
                  </a:lnTo>
                  <a:lnTo>
                    <a:pt x="1142" y="921"/>
                  </a:lnTo>
                  <a:lnTo>
                    <a:pt x="1111" y="924"/>
                  </a:lnTo>
                  <a:lnTo>
                    <a:pt x="1045" y="929"/>
                  </a:lnTo>
                  <a:lnTo>
                    <a:pt x="1009" y="931"/>
                  </a:lnTo>
                  <a:lnTo>
                    <a:pt x="975" y="933"/>
                  </a:lnTo>
                  <a:lnTo>
                    <a:pt x="939" y="934"/>
                  </a:lnTo>
                  <a:lnTo>
                    <a:pt x="903" y="934"/>
                  </a:lnTo>
                  <a:lnTo>
                    <a:pt x="903" y="934"/>
                  </a:lnTo>
                  <a:lnTo>
                    <a:pt x="896" y="930"/>
                  </a:lnTo>
                  <a:lnTo>
                    <a:pt x="886" y="927"/>
                  </a:lnTo>
                  <a:lnTo>
                    <a:pt x="866" y="923"/>
                  </a:lnTo>
                  <a:lnTo>
                    <a:pt x="856" y="920"/>
                  </a:lnTo>
                  <a:lnTo>
                    <a:pt x="847" y="917"/>
                  </a:lnTo>
                  <a:lnTo>
                    <a:pt x="839" y="913"/>
                  </a:lnTo>
                  <a:lnTo>
                    <a:pt x="835" y="911"/>
                  </a:lnTo>
                  <a:lnTo>
                    <a:pt x="832" y="908"/>
                  </a:lnTo>
                  <a:lnTo>
                    <a:pt x="832" y="908"/>
                  </a:lnTo>
                  <a:lnTo>
                    <a:pt x="830" y="892"/>
                  </a:lnTo>
                  <a:lnTo>
                    <a:pt x="832" y="885"/>
                  </a:lnTo>
                  <a:lnTo>
                    <a:pt x="835" y="878"/>
                  </a:lnTo>
                  <a:lnTo>
                    <a:pt x="835" y="878"/>
                  </a:lnTo>
                  <a:lnTo>
                    <a:pt x="829" y="855"/>
                  </a:lnTo>
                  <a:lnTo>
                    <a:pt x="827" y="832"/>
                  </a:lnTo>
                  <a:lnTo>
                    <a:pt x="825" y="808"/>
                  </a:lnTo>
                  <a:lnTo>
                    <a:pt x="825" y="784"/>
                  </a:lnTo>
                  <a:lnTo>
                    <a:pt x="826" y="761"/>
                  </a:lnTo>
                  <a:lnTo>
                    <a:pt x="828" y="737"/>
                  </a:lnTo>
                  <a:lnTo>
                    <a:pt x="832" y="715"/>
                  </a:lnTo>
                  <a:lnTo>
                    <a:pt x="835" y="691"/>
                  </a:lnTo>
                  <a:lnTo>
                    <a:pt x="839" y="669"/>
                  </a:lnTo>
                  <a:lnTo>
                    <a:pt x="844" y="646"/>
                  </a:lnTo>
                  <a:lnTo>
                    <a:pt x="856" y="602"/>
                  </a:lnTo>
                  <a:lnTo>
                    <a:pt x="870" y="561"/>
                  </a:lnTo>
                  <a:lnTo>
                    <a:pt x="884" y="521"/>
                  </a:lnTo>
                  <a:lnTo>
                    <a:pt x="884" y="521"/>
                  </a:lnTo>
                  <a:lnTo>
                    <a:pt x="879" y="521"/>
                  </a:lnTo>
                  <a:lnTo>
                    <a:pt x="873" y="523"/>
                  </a:lnTo>
                  <a:lnTo>
                    <a:pt x="867" y="525"/>
                  </a:lnTo>
                  <a:lnTo>
                    <a:pt x="862" y="527"/>
                  </a:lnTo>
                  <a:lnTo>
                    <a:pt x="850" y="535"/>
                  </a:lnTo>
                  <a:lnTo>
                    <a:pt x="841" y="544"/>
                  </a:lnTo>
                  <a:lnTo>
                    <a:pt x="841" y="544"/>
                  </a:lnTo>
                  <a:lnTo>
                    <a:pt x="821" y="550"/>
                  </a:lnTo>
                  <a:lnTo>
                    <a:pt x="798" y="557"/>
                  </a:lnTo>
                  <a:lnTo>
                    <a:pt x="777" y="564"/>
                  </a:lnTo>
                  <a:lnTo>
                    <a:pt x="756" y="570"/>
                  </a:lnTo>
                  <a:lnTo>
                    <a:pt x="756" y="570"/>
                  </a:lnTo>
                  <a:lnTo>
                    <a:pt x="727" y="582"/>
                  </a:lnTo>
                  <a:lnTo>
                    <a:pt x="696" y="594"/>
                  </a:lnTo>
                  <a:lnTo>
                    <a:pt x="635" y="620"/>
                  </a:lnTo>
                  <a:lnTo>
                    <a:pt x="572" y="647"/>
                  </a:lnTo>
                  <a:lnTo>
                    <a:pt x="512" y="676"/>
                  </a:lnTo>
                  <a:lnTo>
                    <a:pt x="512" y="676"/>
                  </a:lnTo>
                  <a:lnTo>
                    <a:pt x="485" y="688"/>
                  </a:lnTo>
                  <a:lnTo>
                    <a:pt x="458" y="700"/>
                  </a:lnTo>
                  <a:lnTo>
                    <a:pt x="430" y="711"/>
                  </a:lnTo>
                  <a:lnTo>
                    <a:pt x="404" y="723"/>
                  </a:lnTo>
                  <a:lnTo>
                    <a:pt x="404" y="723"/>
                  </a:lnTo>
                  <a:lnTo>
                    <a:pt x="375" y="737"/>
                  </a:lnTo>
                  <a:lnTo>
                    <a:pt x="348" y="752"/>
                  </a:lnTo>
                  <a:lnTo>
                    <a:pt x="321" y="768"/>
                  </a:lnTo>
                  <a:lnTo>
                    <a:pt x="293" y="784"/>
                  </a:lnTo>
                  <a:lnTo>
                    <a:pt x="293" y="784"/>
                  </a:lnTo>
                  <a:lnTo>
                    <a:pt x="278" y="794"/>
                  </a:lnTo>
                  <a:lnTo>
                    <a:pt x="265" y="804"/>
                  </a:lnTo>
                  <a:lnTo>
                    <a:pt x="253" y="815"/>
                  </a:lnTo>
                  <a:lnTo>
                    <a:pt x="242" y="828"/>
                  </a:lnTo>
                  <a:lnTo>
                    <a:pt x="242" y="828"/>
                  </a:lnTo>
                  <a:lnTo>
                    <a:pt x="248" y="852"/>
                  </a:lnTo>
                  <a:lnTo>
                    <a:pt x="254" y="873"/>
                  </a:lnTo>
                  <a:lnTo>
                    <a:pt x="263" y="896"/>
                  </a:lnTo>
                  <a:lnTo>
                    <a:pt x="271" y="917"/>
                  </a:lnTo>
                  <a:lnTo>
                    <a:pt x="290" y="959"/>
                  </a:lnTo>
                  <a:lnTo>
                    <a:pt x="309" y="1000"/>
                  </a:lnTo>
                  <a:lnTo>
                    <a:pt x="351" y="1082"/>
                  </a:lnTo>
                  <a:lnTo>
                    <a:pt x="371" y="1124"/>
                  </a:lnTo>
                  <a:lnTo>
                    <a:pt x="389" y="1166"/>
                  </a:lnTo>
                  <a:lnTo>
                    <a:pt x="389" y="1166"/>
                  </a:lnTo>
                  <a:lnTo>
                    <a:pt x="404" y="1197"/>
                  </a:lnTo>
                  <a:lnTo>
                    <a:pt x="419" y="1228"/>
                  </a:lnTo>
                  <a:lnTo>
                    <a:pt x="434" y="1260"/>
                  </a:lnTo>
                  <a:lnTo>
                    <a:pt x="450" y="1291"/>
                  </a:lnTo>
                  <a:lnTo>
                    <a:pt x="450" y="1291"/>
                  </a:lnTo>
                  <a:lnTo>
                    <a:pt x="457" y="1301"/>
                  </a:lnTo>
                  <a:lnTo>
                    <a:pt x="462" y="1309"/>
                  </a:lnTo>
                  <a:lnTo>
                    <a:pt x="469" y="1319"/>
                  </a:lnTo>
                  <a:lnTo>
                    <a:pt x="475" y="1328"/>
                  </a:lnTo>
                  <a:lnTo>
                    <a:pt x="475" y="1328"/>
                  </a:lnTo>
                  <a:lnTo>
                    <a:pt x="488" y="1350"/>
                  </a:lnTo>
                  <a:lnTo>
                    <a:pt x="499" y="1371"/>
                  </a:lnTo>
                  <a:lnTo>
                    <a:pt x="521" y="1415"/>
                  </a:lnTo>
                  <a:lnTo>
                    <a:pt x="544" y="1458"/>
                  </a:lnTo>
                  <a:lnTo>
                    <a:pt x="555" y="1479"/>
                  </a:lnTo>
                  <a:lnTo>
                    <a:pt x="569" y="1500"/>
                  </a:lnTo>
                  <a:lnTo>
                    <a:pt x="569" y="1500"/>
                  </a:lnTo>
                  <a:lnTo>
                    <a:pt x="578" y="1516"/>
                  </a:lnTo>
                  <a:lnTo>
                    <a:pt x="586" y="1532"/>
                  </a:lnTo>
                  <a:lnTo>
                    <a:pt x="604" y="1564"/>
                  </a:lnTo>
                  <a:lnTo>
                    <a:pt x="604" y="1564"/>
                  </a:lnTo>
                  <a:lnTo>
                    <a:pt x="610" y="1575"/>
                  </a:lnTo>
                  <a:lnTo>
                    <a:pt x="618" y="1585"/>
                  </a:lnTo>
                  <a:lnTo>
                    <a:pt x="622" y="1591"/>
                  </a:lnTo>
                  <a:lnTo>
                    <a:pt x="624" y="1597"/>
                  </a:lnTo>
                  <a:lnTo>
                    <a:pt x="625" y="1604"/>
                  </a:lnTo>
                  <a:lnTo>
                    <a:pt x="625" y="1611"/>
                  </a:lnTo>
                  <a:lnTo>
                    <a:pt x="625" y="1611"/>
                  </a:lnTo>
                  <a:lnTo>
                    <a:pt x="636" y="1619"/>
                  </a:lnTo>
                  <a:lnTo>
                    <a:pt x="647" y="1626"/>
                  </a:lnTo>
                  <a:lnTo>
                    <a:pt x="670" y="1638"/>
                  </a:lnTo>
                  <a:lnTo>
                    <a:pt x="692" y="1650"/>
                  </a:lnTo>
                  <a:lnTo>
                    <a:pt x="714" y="1660"/>
                  </a:lnTo>
                  <a:lnTo>
                    <a:pt x="724" y="1667"/>
                  </a:lnTo>
                  <a:lnTo>
                    <a:pt x="733" y="1672"/>
                  </a:lnTo>
                  <a:lnTo>
                    <a:pt x="742" y="1680"/>
                  </a:lnTo>
                  <a:lnTo>
                    <a:pt x="749" y="1687"/>
                  </a:lnTo>
                  <a:lnTo>
                    <a:pt x="756" y="1696"/>
                  </a:lnTo>
                  <a:lnTo>
                    <a:pt x="761" y="1704"/>
                  </a:lnTo>
                  <a:lnTo>
                    <a:pt x="764" y="1715"/>
                  </a:lnTo>
                  <a:lnTo>
                    <a:pt x="765" y="1727"/>
                  </a:lnTo>
                  <a:lnTo>
                    <a:pt x="765" y="1727"/>
                  </a:lnTo>
                  <a:lnTo>
                    <a:pt x="778" y="1734"/>
                  </a:lnTo>
                  <a:lnTo>
                    <a:pt x="791" y="1741"/>
                  </a:lnTo>
                  <a:lnTo>
                    <a:pt x="804" y="1746"/>
                  </a:lnTo>
                  <a:lnTo>
                    <a:pt x="817" y="1751"/>
                  </a:lnTo>
                  <a:lnTo>
                    <a:pt x="843" y="1759"/>
                  </a:lnTo>
                  <a:lnTo>
                    <a:pt x="871" y="1766"/>
                  </a:lnTo>
                  <a:lnTo>
                    <a:pt x="871" y="1766"/>
                  </a:lnTo>
                  <a:lnTo>
                    <a:pt x="864" y="1718"/>
                  </a:lnTo>
                  <a:lnTo>
                    <a:pt x="856" y="1672"/>
                  </a:lnTo>
                  <a:lnTo>
                    <a:pt x="842" y="1584"/>
                  </a:lnTo>
                  <a:lnTo>
                    <a:pt x="836" y="1540"/>
                  </a:lnTo>
                  <a:lnTo>
                    <a:pt x="828" y="1496"/>
                  </a:lnTo>
                  <a:lnTo>
                    <a:pt x="820" y="1452"/>
                  </a:lnTo>
                  <a:lnTo>
                    <a:pt x="810" y="1404"/>
                  </a:lnTo>
                  <a:lnTo>
                    <a:pt x="810" y="1404"/>
                  </a:lnTo>
                  <a:lnTo>
                    <a:pt x="810" y="1401"/>
                  </a:lnTo>
                  <a:lnTo>
                    <a:pt x="811" y="1398"/>
                  </a:lnTo>
                  <a:lnTo>
                    <a:pt x="814" y="1394"/>
                  </a:lnTo>
                  <a:lnTo>
                    <a:pt x="819" y="1392"/>
                  </a:lnTo>
                  <a:lnTo>
                    <a:pt x="821" y="1389"/>
                  </a:lnTo>
                  <a:lnTo>
                    <a:pt x="822" y="1387"/>
                  </a:lnTo>
                  <a:lnTo>
                    <a:pt x="822" y="1387"/>
                  </a:lnTo>
                  <a:lnTo>
                    <a:pt x="808" y="1364"/>
                  </a:lnTo>
                  <a:lnTo>
                    <a:pt x="794" y="1338"/>
                  </a:lnTo>
                  <a:lnTo>
                    <a:pt x="779" y="1310"/>
                  </a:lnTo>
                  <a:lnTo>
                    <a:pt x="765" y="1281"/>
                  </a:lnTo>
                  <a:lnTo>
                    <a:pt x="736" y="1221"/>
                  </a:lnTo>
                  <a:lnTo>
                    <a:pt x="708" y="1161"/>
                  </a:lnTo>
                  <a:lnTo>
                    <a:pt x="708" y="1161"/>
                  </a:lnTo>
                  <a:lnTo>
                    <a:pt x="702" y="1148"/>
                  </a:lnTo>
                  <a:lnTo>
                    <a:pt x="696" y="1136"/>
                  </a:lnTo>
                  <a:lnTo>
                    <a:pt x="689" y="1124"/>
                  </a:lnTo>
                  <a:lnTo>
                    <a:pt x="684" y="1112"/>
                  </a:lnTo>
                  <a:lnTo>
                    <a:pt x="684" y="1112"/>
                  </a:lnTo>
                  <a:lnTo>
                    <a:pt x="682" y="1099"/>
                  </a:lnTo>
                  <a:lnTo>
                    <a:pt x="678" y="1085"/>
                  </a:lnTo>
                  <a:lnTo>
                    <a:pt x="675" y="1070"/>
                  </a:lnTo>
                  <a:lnTo>
                    <a:pt x="673" y="1063"/>
                  </a:lnTo>
                  <a:lnTo>
                    <a:pt x="670" y="1055"/>
                  </a:lnTo>
                  <a:lnTo>
                    <a:pt x="670" y="1055"/>
                  </a:lnTo>
                  <a:lnTo>
                    <a:pt x="662" y="1040"/>
                  </a:lnTo>
                  <a:lnTo>
                    <a:pt x="658" y="1034"/>
                  </a:lnTo>
                  <a:lnTo>
                    <a:pt x="655" y="1025"/>
                  </a:lnTo>
                  <a:lnTo>
                    <a:pt x="655" y="1025"/>
                  </a:lnTo>
                  <a:lnTo>
                    <a:pt x="648" y="1011"/>
                  </a:lnTo>
                  <a:lnTo>
                    <a:pt x="641" y="995"/>
                  </a:lnTo>
                  <a:lnTo>
                    <a:pt x="638" y="986"/>
                  </a:lnTo>
                  <a:lnTo>
                    <a:pt x="635" y="977"/>
                  </a:lnTo>
                  <a:lnTo>
                    <a:pt x="632" y="969"/>
                  </a:lnTo>
                  <a:lnTo>
                    <a:pt x="632" y="961"/>
                  </a:lnTo>
                  <a:lnTo>
                    <a:pt x="632" y="961"/>
                  </a:lnTo>
                  <a:lnTo>
                    <a:pt x="633" y="956"/>
                  </a:lnTo>
                  <a:lnTo>
                    <a:pt x="637" y="949"/>
                  </a:lnTo>
                  <a:lnTo>
                    <a:pt x="641" y="943"/>
                  </a:lnTo>
                  <a:lnTo>
                    <a:pt x="646" y="938"/>
                  </a:lnTo>
                  <a:lnTo>
                    <a:pt x="652" y="931"/>
                  </a:lnTo>
                  <a:lnTo>
                    <a:pt x="659" y="925"/>
                  </a:lnTo>
                  <a:lnTo>
                    <a:pt x="674" y="914"/>
                  </a:lnTo>
                  <a:lnTo>
                    <a:pt x="692" y="905"/>
                  </a:lnTo>
                  <a:lnTo>
                    <a:pt x="710" y="899"/>
                  </a:lnTo>
                  <a:lnTo>
                    <a:pt x="718" y="897"/>
                  </a:lnTo>
                  <a:lnTo>
                    <a:pt x="727" y="895"/>
                  </a:lnTo>
                  <a:lnTo>
                    <a:pt x="734" y="895"/>
                  </a:lnTo>
                  <a:lnTo>
                    <a:pt x="741" y="895"/>
                  </a:lnTo>
                  <a:lnTo>
                    <a:pt x="741" y="895"/>
                  </a:lnTo>
                  <a:lnTo>
                    <a:pt x="745" y="900"/>
                  </a:lnTo>
                  <a:lnTo>
                    <a:pt x="748" y="905"/>
                  </a:lnTo>
                  <a:lnTo>
                    <a:pt x="748" y="910"/>
                  </a:lnTo>
                  <a:lnTo>
                    <a:pt x="748" y="913"/>
                  </a:lnTo>
                  <a:lnTo>
                    <a:pt x="748" y="916"/>
                  </a:lnTo>
                  <a:lnTo>
                    <a:pt x="746" y="919"/>
                  </a:lnTo>
                  <a:lnTo>
                    <a:pt x="746" y="919"/>
                  </a:lnTo>
                  <a:lnTo>
                    <a:pt x="774" y="973"/>
                  </a:lnTo>
                  <a:lnTo>
                    <a:pt x="802" y="1027"/>
                  </a:lnTo>
                  <a:lnTo>
                    <a:pt x="828" y="1082"/>
                  </a:lnTo>
                  <a:lnTo>
                    <a:pt x="856" y="1137"/>
                  </a:lnTo>
                  <a:lnTo>
                    <a:pt x="856" y="1137"/>
                  </a:lnTo>
                  <a:lnTo>
                    <a:pt x="878" y="1174"/>
                  </a:lnTo>
                  <a:lnTo>
                    <a:pt x="900" y="1214"/>
                  </a:lnTo>
                  <a:lnTo>
                    <a:pt x="920" y="1254"/>
                  </a:lnTo>
                  <a:lnTo>
                    <a:pt x="940" y="1296"/>
                  </a:lnTo>
                  <a:lnTo>
                    <a:pt x="940" y="1296"/>
                  </a:lnTo>
                  <a:lnTo>
                    <a:pt x="945" y="1309"/>
                  </a:lnTo>
                  <a:lnTo>
                    <a:pt x="951" y="1324"/>
                  </a:lnTo>
                  <a:lnTo>
                    <a:pt x="955" y="1329"/>
                  </a:lnTo>
                  <a:lnTo>
                    <a:pt x="960" y="1335"/>
                  </a:lnTo>
                  <a:lnTo>
                    <a:pt x="965" y="1339"/>
                  </a:lnTo>
                  <a:lnTo>
                    <a:pt x="972" y="1340"/>
                  </a:lnTo>
                  <a:lnTo>
                    <a:pt x="972" y="1340"/>
                  </a:lnTo>
                  <a:lnTo>
                    <a:pt x="970" y="1314"/>
                  </a:lnTo>
                  <a:lnTo>
                    <a:pt x="969" y="1289"/>
                  </a:lnTo>
                  <a:lnTo>
                    <a:pt x="965" y="1234"/>
                  </a:lnTo>
                  <a:lnTo>
                    <a:pt x="963" y="1208"/>
                  </a:lnTo>
                  <a:lnTo>
                    <a:pt x="960" y="1183"/>
                  </a:lnTo>
                  <a:lnTo>
                    <a:pt x="956" y="1158"/>
                  </a:lnTo>
                  <a:lnTo>
                    <a:pt x="954" y="1147"/>
                  </a:lnTo>
                  <a:lnTo>
                    <a:pt x="950" y="1137"/>
                  </a:lnTo>
                  <a:lnTo>
                    <a:pt x="950" y="1137"/>
                  </a:lnTo>
                  <a:lnTo>
                    <a:pt x="965" y="1110"/>
                  </a:lnTo>
                  <a:lnTo>
                    <a:pt x="973" y="1095"/>
                  </a:lnTo>
                  <a:lnTo>
                    <a:pt x="980" y="1078"/>
                  </a:lnTo>
                  <a:lnTo>
                    <a:pt x="987" y="1061"/>
                  </a:lnTo>
                  <a:lnTo>
                    <a:pt x="992" y="1044"/>
                  </a:lnTo>
                  <a:lnTo>
                    <a:pt x="994" y="1025"/>
                  </a:lnTo>
                  <a:lnTo>
                    <a:pt x="994" y="1017"/>
                  </a:lnTo>
                  <a:lnTo>
                    <a:pt x="994" y="1008"/>
                  </a:lnTo>
                  <a:lnTo>
                    <a:pt x="994" y="1008"/>
                  </a:lnTo>
                  <a:lnTo>
                    <a:pt x="1000" y="1007"/>
                  </a:lnTo>
                  <a:lnTo>
                    <a:pt x="1004" y="1007"/>
                  </a:lnTo>
                  <a:lnTo>
                    <a:pt x="1009" y="1008"/>
                  </a:lnTo>
                  <a:lnTo>
                    <a:pt x="1013" y="1010"/>
                  </a:lnTo>
                  <a:lnTo>
                    <a:pt x="1017" y="1013"/>
                  </a:lnTo>
                  <a:lnTo>
                    <a:pt x="1020" y="1015"/>
                  </a:lnTo>
                  <a:lnTo>
                    <a:pt x="1026" y="1022"/>
                  </a:lnTo>
                  <a:lnTo>
                    <a:pt x="1032" y="1031"/>
                  </a:lnTo>
                  <a:lnTo>
                    <a:pt x="1037" y="1039"/>
                  </a:lnTo>
                  <a:lnTo>
                    <a:pt x="1041" y="1048"/>
                  </a:lnTo>
                  <a:lnTo>
                    <a:pt x="1046" y="1055"/>
                  </a:lnTo>
                  <a:lnTo>
                    <a:pt x="1046" y="1055"/>
                  </a:lnTo>
                  <a:lnTo>
                    <a:pt x="1061" y="1077"/>
                  </a:lnTo>
                  <a:lnTo>
                    <a:pt x="1076" y="1097"/>
                  </a:lnTo>
                  <a:lnTo>
                    <a:pt x="1084" y="1106"/>
                  </a:lnTo>
                  <a:lnTo>
                    <a:pt x="1094" y="1114"/>
                  </a:lnTo>
                  <a:lnTo>
                    <a:pt x="1104" y="1122"/>
                  </a:lnTo>
                  <a:lnTo>
                    <a:pt x="1114" y="1129"/>
                  </a:lnTo>
                  <a:lnTo>
                    <a:pt x="1114" y="1129"/>
                  </a:lnTo>
                  <a:lnTo>
                    <a:pt x="1113" y="1146"/>
                  </a:lnTo>
                  <a:lnTo>
                    <a:pt x="1112" y="1162"/>
                  </a:lnTo>
                  <a:lnTo>
                    <a:pt x="1113" y="1180"/>
                  </a:lnTo>
                  <a:lnTo>
                    <a:pt x="1114" y="1196"/>
                  </a:lnTo>
                  <a:lnTo>
                    <a:pt x="1117" y="1229"/>
                  </a:lnTo>
                  <a:lnTo>
                    <a:pt x="1117" y="1245"/>
                  </a:lnTo>
                  <a:lnTo>
                    <a:pt x="1117" y="1262"/>
                  </a:lnTo>
                  <a:lnTo>
                    <a:pt x="1117" y="1262"/>
                  </a:lnTo>
                  <a:lnTo>
                    <a:pt x="1126" y="1232"/>
                  </a:lnTo>
                  <a:lnTo>
                    <a:pt x="1137" y="1202"/>
                  </a:lnTo>
                  <a:lnTo>
                    <a:pt x="1158" y="1143"/>
                  </a:lnTo>
                  <a:lnTo>
                    <a:pt x="1181" y="1087"/>
                  </a:lnTo>
                  <a:lnTo>
                    <a:pt x="1201" y="1033"/>
                  </a:lnTo>
                  <a:lnTo>
                    <a:pt x="1201" y="1033"/>
                  </a:lnTo>
                  <a:lnTo>
                    <a:pt x="1204" y="1031"/>
                  </a:lnTo>
                  <a:lnTo>
                    <a:pt x="1208" y="1029"/>
                  </a:lnTo>
                  <a:lnTo>
                    <a:pt x="1218" y="1027"/>
                  </a:lnTo>
                  <a:lnTo>
                    <a:pt x="1228" y="1029"/>
                  </a:lnTo>
                  <a:lnTo>
                    <a:pt x="1238" y="1030"/>
                  </a:lnTo>
                  <a:lnTo>
                    <a:pt x="1248" y="1033"/>
                  </a:lnTo>
                  <a:lnTo>
                    <a:pt x="1259" y="1037"/>
                  </a:lnTo>
                  <a:lnTo>
                    <a:pt x="1275" y="1046"/>
                  </a:lnTo>
                  <a:lnTo>
                    <a:pt x="1275" y="1046"/>
                  </a:lnTo>
                  <a:lnTo>
                    <a:pt x="1274" y="1052"/>
                  </a:lnTo>
                  <a:lnTo>
                    <a:pt x="1274" y="1057"/>
                  </a:lnTo>
                  <a:lnTo>
                    <a:pt x="1274" y="1063"/>
                  </a:lnTo>
                  <a:lnTo>
                    <a:pt x="1275" y="1068"/>
                  </a:lnTo>
                  <a:lnTo>
                    <a:pt x="1277" y="1072"/>
                  </a:lnTo>
                  <a:lnTo>
                    <a:pt x="1279" y="1077"/>
                  </a:lnTo>
                  <a:lnTo>
                    <a:pt x="1286" y="1083"/>
                  </a:lnTo>
                  <a:lnTo>
                    <a:pt x="1293" y="1090"/>
                  </a:lnTo>
                  <a:lnTo>
                    <a:pt x="1302" y="1095"/>
                  </a:lnTo>
                  <a:lnTo>
                    <a:pt x="1319" y="1105"/>
                  </a:lnTo>
                  <a:lnTo>
                    <a:pt x="1319" y="1105"/>
                  </a:lnTo>
                  <a:lnTo>
                    <a:pt x="1319" y="1116"/>
                  </a:lnTo>
                  <a:lnTo>
                    <a:pt x="1318" y="1128"/>
                  </a:lnTo>
                  <a:lnTo>
                    <a:pt x="1314" y="1140"/>
                  </a:lnTo>
                  <a:lnTo>
                    <a:pt x="1312" y="1151"/>
                  </a:lnTo>
                  <a:lnTo>
                    <a:pt x="1304" y="1172"/>
                  </a:lnTo>
                  <a:lnTo>
                    <a:pt x="1296" y="1193"/>
                  </a:lnTo>
                  <a:lnTo>
                    <a:pt x="1289" y="1214"/>
                  </a:lnTo>
                  <a:lnTo>
                    <a:pt x="1286" y="1225"/>
                  </a:lnTo>
                  <a:lnTo>
                    <a:pt x="1283" y="1235"/>
                  </a:lnTo>
                  <a:lnTo>
                    <a:pt x="1282" y="1246"/>
                  </a:lnTo>
                  <a:lnTo>
                    <a:pt x="1282" y="1258"/>
                  </a:lnTo>
                  <a:lnTo>
                    <a:pt x="1283" y="1269"/>
                  </a:lnTo>
                  <a:lnTo>
                    <a:pt x="1287" y="1281"/>
                  </a:lnTo>
                  <a:lnTo>
                    <a:pt x="1287" y="1281"/>
                  </a:lnTo>
                  <a:lnTo>
                    <a:pt x="1286" y="1289"/>
                  </a:lnTo>
                  <a:lnTo>
                    <a:pt x="1283" y="1294"/>
                  </a:lnTo>
                  <a:lnTo>
                    <a:pt x="1280" y="1301"/>
                  </a:lnTo>
                  <a:lnTo>
                    <a:pt x="1276" y="1305"/>
                  </a:lnTo>
                  <a:lnTo>
                    <a:pt x="1272" y="1309"/>
                  </a:lnTo>
                  <a:lnTo>
                    <a:pt x="1266" y="1312"/>
                  </a:lnTo>
                  <a:lnTo>
                    <a:pt x="1262" y="1316"/>
                  </a:lnTo>
                  <a:lnTo>
                    <a:pt x="1257" y="1317"/>
                  </a:lnTo>
                  <a:lnTo>
                    <a:pt x="1251" y="1318"/>
                  </a:lnTo>
                  <a:lnTo>
                    <a:pt x="1246" y="1318"/>
                  </a:lnTo>
                  <a:lnTo>
                    <a:pt x="1242" y="1316"/>
                  </a:lnTo>
                  <a:lnTo>
                    <a:pt x="1237" y="1313"/>
                  </a:lnTo>
                  <a:lnTo>
                    <a:pt x="1234" y="1310"/>
                  </a:lnTo>
                  <a:lnTo>
                    <a:pt x="1232" y="1305"/>
                  </a:lnTo>
                  <a:lnTo>
                    <a:pt x="1231" y="1298"/>
                  </a:lnTo>
                  <a:lnTo>
                    <a:pt x="1230" y="1291"/>
                  </a:lnTo>
                  <a:lnTo>
                    <a:pt x="1230" y="1291"/>
                  </a:lnTo>
                  <a:lnTo>
                    <a:pt x="1223" y="1312"/>
                  </a:lnTo>
                  <a:lnTo>
                    <a:pt x="1217" y="1333"/>
                  </a:lnTo>
                  <a:lnTo>
                    <a:pt x="1208" y="1352"/>
                  </a:lnTo>
                  <a:lnTo>
                    <a:pt x="1204" y="1362"/>
                  </a:lnTo>
                  <a:lnTo>
                    <a:pt x="1199" y="1370"/>
                  </a:lnTo>
                  <a:lnTo>
                    <a:pt x="1199" y="1370"/>
                  </a:lnTo>
                  <a:lnTo>
                    <a:pt x="1203" y="1373"/>
                  </a:lnTo>
                  <a:lnTo>
                    <a:pt x="1207" y="1379"/>
                  </a:lnTo>
                  <a:lnTo>
                    <a:pt x="1210" y="1384"/>
                  </a:lnTo>
                  <a:lnTo>
                    <a:pt x="1211" y="1390"/>
                  </a:lnTo>
                  <a:lnTo>
                    <a:pt x="1212" y="1397"/>
                  </a:lnTo>
                  <a:lnTo>
                    <a:pt x="1212" y="1404"/>
                  </a:lnTo>
                  <a:lnTo>
                    <a:pt x="1208" y="1419"/>
                  </a:lnTo>
                  <a:lnTo>
                    <a:pt x="1204" y="1435"/>
                  </a:lnTo>
                  <a:lnTo>
                    <a:pt x="1200" y="1453"/>
                  </a:lnTo>
                  <a:lnTo>
                    <a:pt x="1196" y="1469"/>
                  </a:lnTo>
                  <a:lnTo>
                    <a:pt x="1193" y="1483"/>
                  </a:lnTo>
                  <a:lnTo>
                    <a:pt x="1193" y="1483"/>
                  </a:lnTo>
                  <a:lnTo>
                    <a:pt x="1192" y="1503"/>
                  </a:lnTo>
                  <a:lnTo>
                    <a:pt x="1193" y="1523"/>
                  </a:lnTo>
                  <a:lnTo>
                    <a:pt x="1193" y="1544"/>
                  </a:lnTo>
                  <a:lnTo>
                    <a:pt x="1193" y="1564"/>
                  </a:lnTo>
                  <a:lnTo>
                    <a:pt x="1193" y="1564"/>
                  </a:lnTo>
                  <a:lnTo>
                    <a:pt x="1188" y="1625"/>
                  </a:lnTo>
                  <a:lnTo>
                    <a:pt x="1182" y="1684"/>
                  </a:lnTo>
                  <a:lnTo>
                    <a:pt x="1169" y="1791"/>
                  </a:lnTo>
                  <a:lnTo>
                    <a:pt x="1169" y="1791"/>
                  </a:lnTo>
                  <a:lnTo>
                    <a:pt x="1159" y="1797"/>
                  </a:lnTo>
                  <a:lnTo>
                    <a:pt x="1147" y="1804"/>
                  </a:lnTo>
                  <a:lnTo>
                    <a:pt x="1137" y="1809"/>
                  </a:lnTo>
                  <a:lnTo>
                    <a:pt x="1124" y="1814"/>
                  </a:lnTo>
                  <a:lnTo>
                    <a:pt x="1111" y="1819"/>
                  </a:lnTo>
                  <a:lnTo>
                    <a:pt x="1098" y="1822"/>
                  </a:lnTo>
                  <a:lnTo>
                    <a:pt x="1071" y="1827"/>
                  </a:lnTo>
                  <a:lnTo>
                    <a:pt x="1044" y="1831"/>
                  </a:lnTo>
                  <a:lnTo>
                    <a:pt x="1017" y="1832"/>
                  </a:lnTo>
                  <a:lnTo>
                    <a:pt x="991" y="1832"/>
                  </a:lnTo>
                  <a:lnTo>
                    <a:pt x="968" y="1829"/>
                  </a:lnTo>
                  <a:lnTo>
                    <a:pt x="968" y="1829"/>
                  </a:lnTo>
                  <a:close/>
                  <a:moveTo>
                    <a:pt x="23" y="735"/>
                  </a:moveTo>
                  <a:lnTo>
                    <a:pt x="23" y="735"/>
                  </a:lnTo>
                  <a:lnTo>
                    <a:pt x="22" y="743"/>
                  </a:lnTo>
                  <a:lnTo>
                    <a:pt x="24" y="752"/>
                  </a:lnTo>
                  <a:lnTo>
                    <a:pt x="26" y="764"/>
                  </a:lnTo>
                  <a:lnTo>
                    <a:pt x="31" y="775"/>
                  </a:lnTo>
                  <a:lnTo>
                    <a:pt x="39" y="796"/>
                  </a:lnTo>
                  <a:lnTo>
                    <a:pt x="44" y="804"/>
                  </a:lnTo>
                  <a:lnTo>
                    <a:pt x="48" y="809"/>
                  </a:lnTo>
                  <a:lnTo>
                    <a:pt x="48" y="809"/>
                  </a:lnTo>
                  <a:lnTo>
                    <a:pt x="60" y="820"/>
                  </a:lnTo>
                  <a:lnTo>
                    <a:pt x="77" y="832"/>
                  </a:lnTo>
                  <a:lnTo>
                    <a:pt x="77" y="832"/>
                  </a:lnTo>
                  <a:lnTo>
                    <a:pt x="88" y="837"/>
                  </a:lnTo>
                  <a:lnTo>
                    <a:pt x="100" y="841"/>
                  </a:lnTo>
                  <a:lnTo>
                    <a:pt x="112" y="843"/>
                  </a:lnTo>
                  <a:lnTo>
                    <a:pt x="125" y="844"/>
                  </a:lnTo>
                  <a:lnTo>
                    <a:pt x="137" y="844"/>
                  </a:lnTo>
                  <a:lnTo>
                    <a:pt x="148" y="842"/>
                  </a:lnTo>
                  <a:lnTo>
                    <a:pt x="160" y="839"/>
                  </a:lnTo>
                  <a:lnTo>
                    <a:pt x="172" y="835"/>
                  </a:lnTo>
                  <a:lnTo>
                    <a:pt x="183" y="830"/>
                  </a:lnTo>
                  <a:lnTo>
                    <a:pt x="192" y="824"/>
                  </a:lnTo>
                  <a:lnTo>
                    <a:pt x="201" y="818"/>
                  </a:lnTo>
                  <a:lnTo>
                    <a:pt x="208" y="810"/>
                  </a:lnTo>
                  <a:lnTo>
                    <a:pt x="215" y="803"/>
                  </a:lnTo>
                  <a:lnTo>
                    <a:pt x="220" y="794"/>
                  </a:lnTo>
                  <a:lnTo>
                    <a:pt x="223" y="786"/>
                  </a:lnTo>
                  <a:lnTo>
                    <a:pt x="224" y="777"/>
                  </a:lnTo>
                  <a:lnTo>
                    <a:pt x="224" y="777"/>
                  </a:lnTo>
                  <a:lnTo>
                    <a:pt x="232" y="777"/>
                  </a:lnTo>
                  <a:lnTo>
                    <a:pt x="232" y="777"/>
                  </a:lnTo>
                  <a:lnTo>
                    <a:pt x="232" y="773"/>
                  </a:lnTo>
                  <a:lnTo>
                    <a:pt x="233" y="768"/>
                  </a:lnTo>
                  <a:lnTo>
                    <a:pt x="232" y="757"/>
                  </a:lnTo>
                  <a:lnTo>
                    <a:pt x="230" y="743"/>
                  </a:lnTo>
                  <a:lnTo>
                    <a:pt x="230" y="743"/>
                  </a:lnTo>
                  <a:lnTo>
                    <a:pt x="230" y="732"/>
                  </a:lnTo>
                  <a:lnTo>
                    <a:pt x="229" y="723"/>
                  </a:lnTo>
                  <a:lnTo>
                    <a:pt x="227" y="715"/>
                  </a:lnTo>
                  <a:lnTo>
                    <a:pt x="223" y="707"/>
                  </a:lnTo>
                  <a:lnTo>
                    <a:pt x="214" y="691"/>
                  </a:lnTo>
                  <a:lnTo>
                    <a:pt x="202" y="674"/>
                  </a:lnTo>
                  <a:lnTo>
                    <a:pt x="202" y="674"/>
                  </a:lnTo>
                  <a:lnTo>
                    <a:pt x="194" y="670"/>
                  </a:lnTo>
                  <a:lnTo>
                    <a:pt x="186" y="668"/>
                  </a:lnTo>
                  <a:lnTo>
                    <a:pt x="167" y="662"/>
                  </a:lnTo>
                  <a:lnTo>
                    <a:pt x="145" y="657"/>
                  </a:lnTo>
                  <a:lnTo>
                    <a:pt x="135" y="654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09" y="651"/>
                  </a:lnTo>
                  <a:lnTo>
                    <a:pt x="94" y="655"/>
                  </a:lnTo>
                  <a:lnTo>
                    <a:pt x="79" y="660"/>
                  </a:lnTo>
                  <a:lnTo>
                    <a:pt x="65" y="668"/>
                  </a:lnTo>
                  <a:lnTo>
                    <a:pt x="52" y="676"/>
                  </a:lnTo>
                  <a:lnTo>
                    <a:pt x="41" y="686"/>
                  </a:lnTo>
                  <a:lnTo>
                    <a:pt x="37" y="692"/>
                  </a:lnTo>
                  <a:lnTo>
                    <a:pt x="33" y="698"/>
                  </a:lnTo>
                  <a:lnTo>
                    <a:pt x="30" y="704"/>
                  </a:lnTo>
                  <a:lnTo>
                    <a:pt x="27" y="711"/>
                  </a:lnTo>
                  <a:lnTo>
                    <a:pt x="27" y="711"/>
                  </a:lnTo>
                  <a:lnTo>
                    <a:pt x="32" y="712"/>
                  </a:lnTo>
                  <a:lnTo>
                    <a:pt x="33" y="713"/>
                  </a:lnTo>
                  <a:lnTo>
                    <a:pt x="33" y="716"/>
                  </a:lnTo>
                  <a:lnTo>
                    <a:pt x="33" y="716"/>
                  </a:lnTo>
                  <a:lnTo>
                    <a:pt x="29" y="716"/>
                  </a:lnTo>
                  <a:lnTo>
                    <a:pt x="25" y="718"/>
                  </a:lnTo>
                  <a:lnTo>
                    <a:pt x="25" y="718"/>
                  </a:lnTo>
                  <a:lnTo>
                    <a:pt x="27" y="721"/>
                  </a:lnTo>
                  <a:lnTo>
                    <a:pt x="27" y="724"/>
                  </a:lnTo>
                  <a:lnTo>
                    <a:pt x="27" y="727"/>
                  </a:lnTo>
                  <a:lnTo>
                    <a:pt x="26" y="729"/>
                  </a:lnTo>
                  <a:lnTo>
                    <a:pt x="24" y="733"/>
                  </a:lnTo>
                  <a:lnTo>
                    <a:pt x="23" y="735"/>
                  </a:lnTo>
                  <a:lnTo>
                    <a:pt x="23" y="735"/>
                  </a:lnTo>
                  <a:close/>
                  <a:moveTo>
                    <a:pt x="1247" y="91"/>
                  </a:moveTo>
                  <a:lnTo>
                    <a:pt x="1247" y="91"/>
                  </a:lnTo>
                  <a:lnTo>
                    <a:pt x="1234" y="73"/>
                  </a:lnTo>
                  <a:lnTo>
                    <a:pt x="1221" y="56"/>
                  </a:lnTo>
                  <a:lnTo>
                    <a:pt x="1215" y="49"/>
                  </a:lnTo>
                  <a:lnTo>
                    <a:pt x="1207" y="41"/>
                  </a:lnTo>
                  <a:lnTo>
                    <a:pt x="1200" y="35"/>
                  </a:lnTo>
                  <a:lnTo>
                    <a:pt x="1191" y="30"/>
                  </a:lnTo>
                  <a:lnTo>
                    <a:pt x="1191" y="30"/>
                  </a:lnTo>
                  <a:lnTo>
                    <a:pt x="1184" y="26"/>
                  </a:lnTo>
                  <a:lnTo>
                    <a:pt x="1176" y="23"/>
                  </a:lnTo>
                  <a:lnTo>
                    <a:pt x="1170" y="21"/>
                  </a:lnTo>
                  <a:lnTo>
                    <a:pt x="1163" y="20"/>
                  </a:lnTo>
                  <a:lnTo>
                    <a:pt x="1150" y="19"/>
                  </a:lnTo>
                  <a:lnTo>
                    <a:pt x="1137" y="21"/>
                  </a:lnTo>
                  <a:lnTo>
                    <a:pt x="1124" y="23"/>
                  </a:lnTo>
                  <a:lnTo>
                    <a:pt x="1111" y="27"/>
                  </a:lnTo>
                  <a:lnTo>
                    <a:pt x="1085" y="37"/>
                  </a:lnTo>
                  <a:lnTo>
                    <a:pt x="1085" y="37"/>
                  </a:lnTo>
                  <a:lnTo>
                    <a:pt x="1059" y="46"/>
                  </a:lnTo>
                  <a:lnTo>
                    <a:pt x="1032" y="53"/>
                  </a:lnTo>
                  <a:lnTo>
                    <a:pt x="1007" y="62"/>
                  </a:lnTo>
                  <a:lnTo>
                    <a:pt x="996" y="67"/>
                  </a:lnTo>
                  <a:lnTo>
                    <a:pt x="986" y="72"/>
                  </a:lnTo>
                  <a:lnTo>
                    <a:pt x="976" y="78"/>
                  </a:lnTo>
                  <a:lnTo>
                    <a:pt x="968" y="85"/>
                  </a:lnTo>
                  <a:lnTo>
                    <a:pt x="960" y="93"/>
                  </a:lnTo>
                  <a:lnTo>
                    <a:pt x="953" y="102"/>
                  </a:lnTo>
                  <a:lnTo>
                    <a:pt x="947" y="112"/>
                  </a:lnTo>
                  <a:lnTo>
                    <a:pt x="944" y="124"/>
                  </a:lnTo>
                  <a:lnTo>
                    <a:pt x="941" y="138"/>
                  </a:lnTo>
                  <a:lnTo>
                    <a:pt x="940" y="153"/>
                  </a:lnTo>
                  <a:lnTo>
                    <a:pt x="940" y="153"/>
                  </a:lnTo>
                  <a:lnTo>
                    <a:pt x="941" y="177"/>
                  </a:lnTo>
                  <a:lnTo>
                    <a:pt x="943" y="204"/>
                  </a:lnTo>
                  <a:lnTo>
                    <a:pt x="946" y="231"/>
                  </a:lnTo>
                  <a:lnTo>
                    <a:pt x="950" y="258"/>
                  </a:lnTo>
                  <a:lnTo>
                    <a:pt x="958" y="311"/>
                  </a:lnTo>
                  <a:lnTo>
                    <a:pt x="961" y="336"/>
                  </a:lnTo>
                  <a:lnTo>
                    <a:pt x="962" y="359"/>
                  </a:lnTo>
                  <a:lnTo>
                    <a:pt x="962" y="359"/>
                  </a:lnTo>
                  <a:lnTo>
                    <a:pt x="976" y="340"/>
                  </a:lnTo>
                  <a:lnTo>
                    <a:pt x="992" y="323"/>
                  </a:lnTo>
                  <a:lnTo>
                    <a:pt x="1009" y="307"/>
                  </a:lnTo>
                  <a:lnTo>
                    <a:pt x="1027" y="293"/>
                  </a:lnTo>
                  <a:lnTo>
                    <a:pt x="1048" y="280"/>
                  </a:lnTo>
                  <a:lnTo>
                    <a:pt x="1068" y="269"/>
                  </a:lnTo>
                  <a:lnTo>
                    <a:pt x="1091" y="259"/>
                  </a:lnTo>
                  <a:lnTo>
                    <a:pt x="1113" y="249"/>
                  </a:lnTo>
                  <a:lnTo>
                    <a:pt x="1137" y="242"/>
                  </a:lnTo>
                  <a:lnTo>
                    <a:pt x="1162" y="234"/>
                  </a:lnTo>
                  <a:lnTo>
                    <a:pt x="1188" y="228"/>
                  </a:lnTo>
                  <a:lnTo>
                    <a:pt x="1214" y="222"/>
                  </a:lnTo>
                  <a:lnTo>
                    <a:pt x="1242" y="218"/>
                  </a:lnTo>
                  <a:lnTo>
                    <a:pt x="1269" y="214"/>
                  </a:lnTo>
                  <a:lnTo>
                    <a:pt x="1326" y="206"/>
                  </a:lnTo>
                  <a:lnTo>
                    <a:pt x="1326" y="206"/>
                  </a:lnTo>
                  <a:lnTo>
                    <a:pt x="1319" y="191"/>
                  </a:lnTo>
                  <a:lnTo>
                    <a:pt x="1310" y="176"/>
                  </a:lnTo>
                  <a:lnTo>
                    <a:pt x="1301" y="160"/>
                  </a:lnTo>
                  <a:lnTo>
                    <a:pt x="1290" y="146"/>
                  </a:lnTo>
                  <a:lnTo>
                    <a:pt x="1268" y="117"/>
                  </a:lnTo>
                  <a:lnTo>
                    <a:pt x="1247" y="91"/>
                  </a:lnTo>
                  <a:lnTo>
                    <a:pt x="1247" y="91"/>
                  </a:lnTo>
                  <a:close/>
                  <a:moveTo>
                    <a:pt x="1449" y="263"/>
                  </a:moveTo>
                  <a:lnTo>
                    <a:pt x="1449" y="263"/>
                  </a:lnTo>
                  <a:lnTo>
                    <a:pt x="1441" y="262"/>
                  </a:lnTo>
                  <a:lnTo>
                    <a:pt x="1431" y="261"/>
                  </a:lnTo>
                  <a:lnTo>
                    <a:pt x="1422" y="260"/>
                  </a:lnTo>
                  <a:lnTo>
                    <a:pt x="1412" y="259"/>
                  </a:lnTo>
                  <a:lnTo>
                    <a:pt x="1412" y="259"/>
                  </a:lnTo>
                  <a:lnTo>
                    <a:pt x="1386" y="250"/>
                  </a:lnTo>
                  <a:lnTo>
                    <a:pt x="1360" y="241"/>
                  </a:lnTo>
                  <a:lnTo>
                    <a:pt x="1347" y="237"/>
                  </a:lnTo>
                  <a:lnTo>
                    <a:pt x="1334" y="234"/>
                  </a:lnTo>
                  <a:lnTo>
                    <a:pt x="1321" y="232"/>
                  </a:lnTo>
                  <a:lnTo>
                    <a:pt x="1309" y="231"/>
                  </a:lnTo>
                  <a:lnTo>
                    <a:pt x="1309" y="231"/>
                  </a:lnTo>
                  <a:lnTo>
                    <a:pt x="1290" y="232"/>
                  </a:lnTo>
                  <a:lnTo>
                    <a:pt x="1269" y="234"/>
                  </a:lnTo>
                  <a:lnTo>
                    <a:pt x="1249" y="237"/>
                  </a:lnTo>
                  <a:lnTo>
                    <a:pt x="1229" y="241"/>
                  </a:lnTo>
                  <a:lnTo>
                    <a:pt x="1189" y="249"/>
                  </a:lnTo>
                  <a:lnTo>
                    <a:pt x="1154" y="259"/>
                  </a:lnTo>
                  <a:lnTo>
                    <a:pt x="1154" y="259"/>
                  </a:lnTo>
                  <a:lnTo>
                    <a:pt x="1131" y="265"/>
                  </a:lnTo>
                  <a:lnTo>
                    <a:pt x="1110" y="275"/>
                  </a:lnTo>
                  <a:lnTo>
                    <a:pt x="1089" y="284"/>
                  </a:lnTo>
                  <a:lnTo>
                    <a:pt x="1069" y="296"/>
                  </a:lnTo>
                  <a:lnTo>
                    <a:pt x="1050" y="308"/>
                  </a:lnTo>
                  <a:lnTo>
                    <a:pt x="1033" y="321"/>
                  </a:lnTo>
                  <a:lnTo>
                    <a:pt x="1016" y="335"/>
                  </a:lnTo>
                  <a:lnTo>
                    <a:pt x="1002" y="350"/>
                  </a:lnTo>
                  <a:lnTo>
                    <a:pt x="1002" y="350"/>
                  </a:lnTo>
                  <a:lnTo>
                    <a:pt x="995" y="355"/>
                  </a:lnTo>
                  <a:lnTo>
                    <a:pt x="990" y="359"/>
                  </a:lnTo>
                  <a:lnTo>
                    <a:pt x="985" y="365"/>
                  </a:lnTo>
                  <a:lnTo>
                    <a:pt x="979" y="369"/>
                  </a:lnTo>
                  <a:lnTo>
                    <a:pt x="979" y="369"/>
                  </a:lnTo>
                  <a:lnTo>
                    <a:pt x="969" y="382"/>
                  </a:lnTo>
                  <a:lnTo>
                    <a:pt x="960" y="397"/>
                  </a:lnTo>
                  <a:lnTo>
                    <a:pt x="953" y="412"/>
                  </a:lnTo>
                  <a:lnTo>
                    <a:pt x="945" y="429"/>
                  </a:lnTo>
                  <a:lnTo>
                    <a:pt x="933" y="462"/>
                  </a:lnTo>
                  <a:lnTo>
                    <a:pt x="927" y="479"/>
                  </a:lnTo>
                  <a:lnTo>
                    <a:pt x="920" y="496"/>
                  </a:lnTo>
                  <a:lnTo>
                    <a:pt x="920" y="496"/>
                  </a:lnTo>
                  <a:lnTo>
                    <a:pt x="912" y="517"/>
                  </a:lnTo>
                  <a:lnTo>
                    <a:pt x="901" y="536"/>
                  </a:lnTo>
                  <a:lnTo>
                    <a:pt x="892" y="555"/>
                  </a:lnTo>
                  <a:lnTo>
                    <a:pt x="884" y="576"/>
                  </a:lnTo>
                  <a:lnTo>
                    <a:pt x="884" y="576"/>
                  </a:lnTo>
                  <a:lnTo>
                    <a:pt x="878" y="594"/>
                  </a:lnTo>
                  <a:lnTo>
                    <a:pt x="874" y="612"/>
                  </a:lnTo>
                  <a:lnTo>
                    <a:pt x="870" y="631"/>
                  </a:lnTo>
                  <a:lnTo>
                    <a:pt x="866" y="650"/>
                  </a:lnTo>
                  <a:lnTo>
                    <a:pt x="866" y="650"/>
                  </a:lnTo>
                  <a:lnTo>
                    <a:pt x="860" y="673"/>
                  </a:lnTo>
                  <a:lnTo>
                    <a:pt x="855" y="698"/>
                  </a:lnTo>
                  <a:lnTo>
                    <a:pt x="851" y="722"/>
                  </a:lnTo>
                  <a:lnTo>
                    <a:pt x="848" y="748"/>
                  </a:lnTo>
                  <a:lnTo>
                    <a:pt x="845" y="774"/>
                  </a:lnTo>
                  <a:lnTo>
                    <a:pt x="844" y="801"/>
                  </a:lnTo>
                  <a:lnTo>
                    <a:pt x="845" y="829"/>
                  </a:lnTo>
                  <a:lnTo>
                    <a:pt x="849" y="858"/>
                  </a:lnTo>
                  <a:lnTo>
                    <a:pt x="849" y="858"/>
                  </a:lnTo>
                  <a:lnTo>
                    <a:pt x="849" y="852"/>
                  </a:lnTo>
                  <a:lnTo>
                    <a:pt x="850" y="847"/>
                  </a:lnTo>
                  <a:lnTo>
                    <a:pt x="852" y="842"/>
                  </a:lnTo>
                  <a:lnTo>
                    <a:pt x="854" y="839"/>
                  </a:lnTo>
                  <a:lnTo>
                    <a:pt x="858" y="832"/>
                  </a:lnTo>
                  <a:lnTo>
                    <a:pt x="860" y="826"/>
                  </a:lnTo>
                  <a:lnTo>
                    <a:pt x="862" y="822"/>
                  </a:lnTo>
                  <a:lnTo>
                    <a:pt x="862" y="822"/>
                  </a:lnTo>
                  <a:lnTo>
                    <a:pt x="880" y="805"/>
                  </a:lnTo>
                  <a:lnTo>
                    <a:pt x="897" y="788"/>
                  </a:lnTo>
                  <a:lnTo>
                    <a:pt x="931" y="751"/>
                  </a:lnTo>
                  <a:lnTo>
                    <a:pt x="948" y="733"/>
                  </a:lnTo>
                  <a:lnTo>
                    <a:pt x="965" y="715"/>
                  </a:lnTo>
                  <a:lnTo>
                    <a:pt x="984" y="697"/>
                  </a:lnTo>
                  <a:lnTo>
                    <a:pt x="1004" y="678"/>
                  </a:lnTo>
                  <a:lnTo>
                    <a:pt x="1004" y="678"/>
                  </a:lnTo>
                  <a:lnTo>
                    <a:pt x="1024" y="663"/>
                  </a:lnTo>
                  <a:lnTo>
                    <a:pt x="1045" y="648"/>
                  </a:lnTo>
                  <a:lnTo>
                    <a:pt x="1065" y="635"/>
                  </a:lnTo>
                  <a:lnTo>
                    <a:pt x="1086" y="621"/>
                  </a:lnTo>
                  <a:lnTo>
                    <a:pt x="1131" y="594"/>
                  </a:lnTo>
                  <a:lnTo>
                    <a:pt x="1178" y="568"/>
                  </a:lnTo>
                  <a:lnTo>
                    <a:pt x="1178" y="568"/>
                  </a:lnTo>
                  <a:lnTo>
                    <a:pt x="1208" y="552"/>
                  </a:lnTo>
                  <a:lnTo>
                    <a:pt x="1241" y="536"/>
                  </a:lnTo>
                  <a:lnTo>
                    <a:pt x="1272" y="521"/>
                  </a:lnTo>
                  <a:lnTo>
                    <a:pt x="1305" y="506"/>
                  </a:lnTo>
                  <a:lnTo>
                    <a:pt x="1338" y="492"/>
                  </a:lnTo>
                  <a:lnTo>
                    <a:pt x="1372" y="480"/>
                  </a:lnTo>
                  <a:lnTo>
                    <a:pt x="1407" y="469"/>
                  </a:lnTo>
                  <a:lnTo>
                    <a:pt x="1441" y="458"/>
                  </a:lnTo>
                  <a:lnTo>
                    <a:pt x="1476" y="449"/>
                  </a:lnTo>
                  <a:lnTo>
                    <a:pt x="1513" y="442"/>
                  </a:lnTo>
                  <a:lnTo>
                    <a:pt x="1548" y="436"/>
                  </a:lnTo>
                  <a:lnTo>
                    <a:pt x="1584" y="432"/>
                  </a:lnTo>
                  <a:lnTo>
                    <a:pt x="1621" y="430"/>
                  </a:lnTo>
                  <a:lnTo>
                    <a:pt x="1657" y="430"/>
                  </a:lnTo>
                  <a:lnTo>
                    <a:pt x="1693" y="433"/>
                  </a:lnTo>
                  <a:lnTo>
                    <a:pt x="1730" y="438"/>
                  </a:lnTo>
                  <a:lnTo>
                    <a:pt x="1730" y="438"/>
                  </a:lnTo>
                  <a:lnTo>
                    <a:pt x="1702" y="410"/>
                  </a:lnTo>
                  <a:lnTo>
                    <a:pt x="1673" y="382"/>
                  </a:lnTo>
                  <a:lnTo>
                    <a:pt x="1657" y="369"/>
                  </a:lnTo>
                  <a:lnTo>
                    <a:pt x="1642" y="356"/>
                  </a:lnTo>
                  <a:lnTo>
                    <a:pt x="1625" y="344"/>
                  </a:lnTo>
                  <a:lnTo>
                    <a:pt x="1608" y="333"/>
                  </a:lnTo>
                  <a:lnTo>
                    <a:pt x="1591" y="322"/>
                  </a:lnTo>
                  <a:lnTo>
                    <a:pt x="1572" y="311"/>
                  </a:lnTo>
                  <a:lnTo>
                    <a:pt x="1553" y="302"/>
                  </a:lnTo>
                  <a:lnTo>
                    <a:pt x="1534" y="292"/>
                  </a:lnTo>
                  <a:lnTo>
                    <a:pt x="1514" y="283"/>
                  </a:lnTo>
                  <a:lnTo>
                    <a:pt x="1493" y="276"/>
                  </a:lnTo>
                  <a:lnTo>
                    <a:pt x="1472" y="269"/>
                  </a:lnTo>
                  <a:lnTo>
                    <a:pt x="1449" y="263"/>
                  </a:lnTo>
                  <a:lnTo>
                    <a:pt x="1449" y="263"/>
                  </a:lnTo>
                  <a:close/>
                  <a:moveTo>
                    <a:pt x="869" y="426"/>
                  </a:moveTo>
                  <a:lnTo>
                    <a:pt x="869" y="426"/>
                  </a:lnTo>
                  <a:lnTo>
                    <a:pt x="875" y="429"/>
                  </a:lnTo>
                  <a:lnTo>
                    <a:pt x="881" y="433"/>
                  </a:lnTo>
                  <a:lnTo>
                    <a:pt x="888" y="440"/>
                  </a:lnTo>
                  <a:lnTo>
                    <a:pt x="892" y="444"/>
                  </a:lnTo>
                  <a:lnTo>
                    <a:pt x="897" y="446"/>
                  </a:lnTo>
                  <a:lnTo>
                    <a:pt x="902" y="449"/>
                  </a:lnTo>
                  <a:lnTo>
                    <a:pt x="911" y="453"/>
                  </a:lnTo>
                  <a:lnTo>
                    <a:pt x="911" y="453"/>
                  </a:lnTo>
                  <a:lnTo>
                    <a:pt x="913" y="449"/>
                  </a:lnTo>
                  <a:lnTo>
                    <a:pt x="915" y="445"/>
                  </a:lnTo>
                  <a:lnTo>
                    <a:pt x="918" y="438"/>
                  </a:lnTo>
                  <a:lnTo>
                    <a:pt x="919" y="430"/>
                  </a:lnTo>
                  <a:lnTo>
                    <a:pt x="923" y="423"/>
                  </a:lnTo>
                  <a:lnTo>
                    <a:pt x="923" y="423"/>
                  </a:lnTo>
                  <a:lnTo>
                    <a:pt x="915" y="418"/>
                  </a:lnTo>
                  <a:lnTo>
                    <a:pt x="908" y="413"/>
                  </a:lnTo>
                  <a:lnTo>
                    <a:pt x="901" y="406"/>
                  </a:lnTo>
                  <a:lnTo>
                    <a:pt x="897" y="400"/>
                  </a:lnTo>
                  <a:lnTo>
                    <a:pt x="894" y="393"/>
                  </a:lnTo>
                  <a:lnTo>
                    <a:pt x="892" y="385"/>
                  </a:lnTo>
                  <a:lnTo>
                    <a:pt x="890" y="376"/>
                  </a:lnTo>
                  <a:lnTo>
                    <a:pt x="890" y="369"/>
                  </a:lnTo>
                  <a:lnTo>
                    <a:pt x="892" y="362"/>
                  </a:lnTo>
                  <a:lnTo>
                    <a:pt x="895" y="354"/>
                  </a:lnTo>
                  <a:lnTo>
                    <a:pt x="899" y="348"/>
                  </a:lnTo>
                  <a:lnTo>
                    <a:pt x="904" y="341"/>
                  </a:lnTo>
                  <a:lnTo>
                    <a:pt x="912" y="336"/>
                  </a:lnTo>
                  <a:lnTo>
                    <a:pt x="919" y="332"/>
                  </a:lnTo>
                  <a:lnTo>
                    <a:pt x="929" y="328"/>
                  </a:lnTo>
                  <a:lnTo>
                    <a:pt x="940" y="327"/>
                  </a:lnTo>
                  <a:lnTo>
                    <a:pt x="940" y="327"/>
                  </a:lnTo>
                  <a:lnTo>
                    <a:pt x="939" y="322"/>
                  </a:lnTo>
                  <a:lnTo>
                    <a:pt x="938" y="317"/>
                  </a:lnTo>
                  <a:lnTo>
                    <a:pt x="938" y="306"/>
                  </a:lnTo>
                  <a:lnTo>
                    <a:pt x="936" y="296"/>
                  </a:lnTo>
                  <a:lnTo>
                    <a:pt x="934" y="293"/>
                  </a:lnTo>
                  <a:lnTo>
                    <a:pt x="932" y="290"/>
                  </a:lnTo>
                  <a:lnTo>
                    <a:pt x="932" y="290"/>
                  </a:lnTo>
                  <a:lnTo>
                    <a:pt x="923" y="293"/>
                  </a:lnTo>
                  <a:lnTo>
                    <a:pt x="912" y="297"/>
                  </a:lnTo>
                  <a:lnTo>
                    <a:pt x="903" y="302"/>
                  </a:lnTo>
                  <a:lnTo>
                    <a:pt x="895" y="308"/>
                  </a:lnTo>
                  <a:lnTo>
                    <a:pt x="888" y="314"/>
                  </a:lnTo>
                  <a:lnTo>
                    <a:pt x="882" y="321"/>
                  </a:lnTo>
                  <a:lnTo>
                    <a:pt x="875" y="329"/>
                  </a:lnTo>
                  <a:lnTo>
                    <a:pt x="871" y="338"/>
                  </a:lnTo>
                  <a:lnTo>
                    <a:pt x="868" y="348"/>
                  </a:lnTo>
                  <a:lnTo>
                    <a:pt x="865" y="357"/>
                  </a:lnTo>
                  <a:lnTo>
                    <a:pt x="863" y="367"/>
                  </a:lnTo>
                  <a:lnTo>
                    <a:pt x="863" y="378"/>
                  </a:lnTo>
                  <a:lnTo>
                    <a:pt x="863" y="389"/>
                  </a:lnTo>
                  <a:lnTo>
                    <a:pt x="864" y="401"/>
                  </a:lnTo>
                  <a:lnTo>
                    <a:pt x="866" y="413"/>
                  </a:lnTo>
                  <a:lnTo>
                    <a:pt x="869" y="426"/>
                  </a:lnTo>
                  <a:lnTo>
                    <a:pt x="869" y="426"/>
                  </a:lnTo>
                  <a:close/>
                  <a:moveTo>
                    <a:pt x="689" y="391"/>
                  </a:moveTo>
                  <a:lnTo>
                    <a:pt x="689" y="391"/>
                  </a:lnTo>
                  <a:lnTo>
                    <a:pt x="674" y="399"/>
                  </a:lnTo>
                  <a:lnTo>
                    <a:pt x="660" y="409"/>
                  </a:lnTo>
                  <a:lnTo>
                    <a:pt x="645" y="417"/>
                  </a:lnTo>
                  <a:lnTo>
                    <a:pt x="630" y="426"/>
                  </a:lnTo>
                  <a:lnTo>
                    <a:pt x="630" y="426"/>
                  </a:lnTo>
                  <a:lnTo>
                    <a:pt x="517" y="474"/>
                  </a:lnTo>
                  <a:lnTo>
                    <a:pt x="405" y="523"/>
                  </a:lnTo>
                  <a:lnTo>
                    <a:pt x="350" y="548"/>
                  </a:lnTo>
                  <a:lnTo>
                    <a:pt x="295" y="574"/>
                  </a:lnTo>
                  <a:lnTo>
                    <a:pt x="242" y="601"/>
                  </a:lnTo>
                  <a:lnTo>
                    <a:pt x="190" y="629"/>
                  </a:lnTo>
                  <a:lnTo>
                    <a:pt x="190" y="629"/>
                  </a:lnTo>
                  <a:lnTo>
                    <a:pt x="192" y="630"/>
                  </a:lnTo>
                  <a:lnTo>
                    <a:pt x="194" y="631"/>
                  </a:lnTo>
                  <a:lnTo>
                    <a:pt x="197" y="636"/>
                  </a:lnTo>
                  <a:lnTo>
                    <a:pt x="199" y="638"/>
                  </a:lnTo>
                  <a:lnTo>
                    <a:pt x="201" y="640"/>
                  </a:lnTo>
                  <a:lnTo>
                    <a:pt x="204" y="642"/>
                  </a:lnTo>
                  <a:lnTo>
                    <a:pt x="209" y="642"/>
                  </a:lnTo>
                  <a:lnTo>
                    <a:pt x="209" y="642"/>
                  </a:lnTo>
                  <a:lnTo>
                    <a:pt x="213" y="641"/>
                  </a:lnTo>
                  <a:lnTo>
                    <a:pt x="216" y="640"/>
                  </a:lnTo>
                  <a:lnTo>
                    <a:pt x="223" y="635"/>
                  </a:lnTo>
                  <a:lnTo>
                    <a:pt x="230" y="629"/>
                  </a:lnTo>
                  <a:lnTo>
                    <a:pt x="236" y="625"/>
                  </a:lnTo>
                  <a:lnTo>
                    <a:pt x="236" y="625"/>
                  </a:lnTo>
                  <a:lnTo>
                    <a:pt x="259" y="612"/>
                  </a:lnTo>
                  <a:lnTo>
                    <a:pt x="283" y="599"/>
                  </a:lnTo>
                  <a:lnTo>
                    <a:pt x="327" y="578"/>
                  </a:lnTo>
                  <a:lnTo>
                    <a:pt x="327" y="578"/>
                  </a:lnTo>
                  <a:lnTo>
                    <a:pt x="356" y="565"/>
                  </a:lnTo>
                  <a:lnTo>
                    <a:pt x="387" y="552"/>
                  </a:lnTo>
                  <a:lnTo>
                    <a:pt x="417" y="539"/>
                  </a:lnTo>
                  <a:lnTo>
                    <a:pt x="448" y="526"/>
                  </a:lnTo>
                  <a:lnTo>
                    <a:pt x="448" y="526"/>
                  </a:lnTo>
                  <a:lnTo>
                    <a:pt x="473" y="516"/>
                  </a:lnTo>
                  <a:lnTo>
                    <a:pt x="498" y="506"/>
                  </a:lnTo>
                  <a:lnTo>
                    <a:pt x="547" y="487"/>
                  </a:lnTo>
                  <a:lnTo>
                    <a:pt x="596" y="468"/>
                  </a:lnTo>
                  <a:lnTo>
                    <a:pt x="620" y="458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743" y="401"/>
                  </a:lnTo>
                  <a:lnTo>
                    <a:pt x="791" y="380"/>
                  </a:lnTo>
                  <a:lnTo>
                    <a:pt x="839" y="359"/>
                  </a:lnTo>
                  <a:lnTo>
                    <a:pt x="839" y="359"/>
                  </a:lnTo>
                  <a:lnTo>
                    <a:pt x="840" y="354"/>
                  </a:lnTo>
                  <a:lnTo>
                    <a:pt x="842" y="349"/>
                  </a:lnTo>
                  <a:lnTo>
                    <a:pt x="848" y="338"/>
                  </a:lnTo>
                  <a:lnTo>
                    <a:pt x="851" y="333"/>
                  </a:lnTo>
                  <a:lnTo>
                    <a:pt x="852" y="327"/>
                  </a:lnTo>
                  <a:lnTo>
                    <a:pt x="853" y="322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33" y="329"/>
                  </a:lnTo>
                  <a:lnTo>
                    <a:pt x="813" y="340"/>
                  </a:lnTo>
                  <a:lnTo>
                    <a:pt x="793" y="349"/>
                  </a:lnTo>
                  <a:lnTo>
                    <a:pt x="773" y="357"/>
                  </a:lnTo>
                  <a:lnTo>
                    <a:pt x="731" y="373"/>
                  </a:lnTo>
                  <a:lnTo>
                    <a:pt x="710" y="382"/>
                  </a:lnTo>
                  <a:lnTo>
                    <a:pt x="689" y="391"/>
                  </a:lnTo>
                  <a:lnTo>
                    <a:pt x="689" y="391"/>
                  </a:lnTo>
                  <a:close/>
                  <a:moveTo>
                    <a:pt x="935" y="401"/>
                  </a:moveTo>
                  <a:lnTo>
                    <a:pt x="935" y="401"/>
                  </a:lnTo>
                  <a:lnTo>
                    <a:pt x="942" y="387"/>
                  </a:lnTo>
                  <a:lnTo>
                    <a:pt x="944" y="380"/>
                  </a:lnTo>
                  <a:lnTo>
                    <a:pt x="945" y="373"/>
                  </a:lnTo>
                  <a:lnTo>
                    <a:pt x="945" y="366"/>
                  </a:lnTo>
                  <a:lnTo>
                    <a:pt x="944" y="359"/>
                  </a:lnTo>
                  <a:lnTo>
                    <a:pt x="942" y="353"/>
                  </a:lnTo>
                  <a:lnTo>
                    <a:pt x="938" y="347"/>
                  </a:lnTo>
                  <a:lnTo>
                    <a:pt x="938" y="347"/>
                  </a:lnTo>
                  <a:lnTo>
                    <a:pt x="934" y="349"/>
                  </a:lnTo>
                  <a:lnTo>
                    <a:pt x="931" y="351"/>
                  </a:lnTo>
                  <a:lnTo>
                    <a:pt x="926" y="356"/>
                  </a:lnTo>
                  <a:lnTo>
                    <a:pt x="923" y="364"/>
                  </a:lnTo>
                  <a:lnTo>
                    <a:pt x="920" y="372"/>
                  </a:lnTo>
                  <a:lnTo>
                    <a:pt x="920" y="381"/>
                  </a:lnTo>
                  <a:lnTo>
                    <a:pt x="922" y="385"/>
                  </a:lnTo>
                  <a:lnTo>
                    <a:pt x="923" y="389"/>
                  </a:lnTo>
                  <a:lnTo>
                    <a:pt x="925" y="393"/>
                  </a:lnTo>
                  <a:lnTo>
                    <a:pt x="928" y="396"/>
                  </a:lnTo>
                  <a:lnTo>
                    <a:pt x="931" y="399"/>
                  </a:lnTo>
                  <a:lnTo>
                    <a:pt x="935" y="401"/>
                  </a:lnTo>
                  <a:lnTo>
                    <a:pt x="935" y="401"/>
                  </a:lnTo>
                  <a:close/>
                  <a:moveTo>
                    <a:pt x="837" y="409"/>
                  </a:moveTo>
                  <a:lnTo>
                    <a:pt x="837" y="409"/>
                  </a:lnTo>
                  <a:lnTo>
                    <a:pt x="838" y="404"/>
                  </a:lnTo>
                  <a:lnTo>
                    <a:pt x="838" y="401"/>
                  </a:lnTo>
                  <a:lnTo>
                    <a:pt x="837" y="396"/>
                  </a:lnTo>
                  <a:lnTo>
                    <a:pt x="835" y="389"/>
                  </a:lnTo>
                  <a:lnTo>
                    <a:pt x="834" y="385"/>
                  </a:lnTo>
                  <a:lnTo>
                    <a:pt x="835" y="381"/>
                  </a:lnTo>
                  <a:lnTo>
                    <a:pt x="835" y="381"/>
                  </a:lnTo>
                  <a:lnTo>
                    <a:pt x="829" y="381"/>
                  </a:lnTo>
                  <a:lnTo>
                    <a:pt x="829" y="381"/>
                  </a:lnTo>
                  <a:lnTo>
                    <a:pt x="766" y="411"/>
                  </a:lnTo>
                  <a:lnTo>
                    <a:pt x="705" y="441"/>
                  </a:lnTo>
                  <a:lnTo>
                    <a:pt x="674" y="455"/>
                  </a:lnTo>
                  <a:lnTo>
                    <a:pt x="642" y="469"/>
                  </a:lnTo>
                  <a:lnTo>
                    <a:pt x="610" y="480"/>
                  </a:lnTo>
                  <a:lnTo>
                    <a:pt x="576" y="492"/>
                  </a:lnTo>
                  <a:lnTo>
                    <a:pt x="576" y="492"/>
                  </a:lnTo>
                  <a:lnTo>
                    <a:pt x="567" y="497"/>
                  </a:lnTo>
                  <a:lnTo>
                    <a:pt x="556" y="504"/>
                  </a:lnTo>
                  <a:lnTo>
                    <a:pt x="534" y="514"/>
                  </a:lnTo>
                  <a:lnTo>
                    <a:pt x="510" y="522"/>
                  </a:lnTo>
                  <a:lnTo>
                    <a:pt x="485" y="532"/>
                  </a:lnTo>
                  <a:lnTo>
                    <a:pt x="485" y="532"/>
                  </a:lnTo>
                  <a:lnTo>
                    <a:pt x="463" y="541"/>
                  </a:lnTo>
                  <a:lnTo>
                    <a:pt x="442" y="552"/>
                  </a:lnTo>
                  <a:lnTo>
                    <a:pt x="419" y="563"/>
                  </a:lnTo>
                  <a:lnTo>
                    <a:pt x="397" y="574"/>
                  </a:lnTo>
                  <a:lnTo>
                    <a:pt x="397" y="574"/>
                  </a:lnTo>
                  <a:lnTo>
                    <a:pt x="322" y="603"/>
                  </a:lnTo>
                  <a:lnTo>
                    <a:pt x="284" y="621"/>
                  </a:lnTo>
                  <a:lnTo>
                    <a:pt x="251" y="637"/>
                  </a:lnTo>
                  <a:lnTo>
                    <a:pt x="251" y="637"/>
                  </a:lnTo>
                  <a:lnTo>
                    <a:pt x="244" y="642"/>
                  </a:lnTo>
                  <a:lnTo>
                    <a:pt x="238" y="646"/>
                  </a:lnTo>
                  <a:lnTo>
                    <a:pt x="235" y="652"/>
                  </a:lnTo>
                  <a:lnTo>
                    <a:pt x="234" y="657"/>
                  </a:lnTo>
                  <a:lnTo>
                    <a:pt x="234" y="662"/>
                  </a:lnTo>
                  <a:lnTo>
                    <a:pt x="235" y="668"/>
                  </a:lnTo>
                  <a:lnTo>
                    <a:pt x="237" y="673"/>
                  </a:lnTo>
                  <a:lnTo>
                    <a:pt x="241" y="678"/>
                  </a:lnTo>
                  <a:lnTo>
                    <a:pt x="248" y="690"/>
                  </a:lnTo>
                  <a:lnTo>
                    <a:pt x="257" y="702"/>
                  </a:lnTo>
                  <a:lnTo>
                    <a:pt x="263" y="714"/>
                  </a:lnTo>
                  <a:lnTo>
                    <a:pt x="265" y="719"/>
                  </a:lnTo>
                  <a:lnTo>
                    <a:pt x="266" y="726"/>
                  </a:lnTo>
                  <a:lnTo>
                    <a:pt x="266" y="726"/>
                  </a:lnTo>
                  <a:lnTo>
                    <a:pt x="304" y="707"/>
                  </a:lnTo>
                  <a:lnTo>
                    <a:pt x="341" y="690"/>
                  </a:lnTo>
                  <a:lnTo>
                    <a:pt x="417" y="658"/>
                  </a:lnTo>
                  <a:lnTo>
                    <a:pt x="570" y="594"/>
                  </a:lnTo>
                  <a:lnTo>
                    <a:pt x="645" y="562"/>
                  </a:lnTo>
                  <a:lnTo>
                    <a:pt x="720" y="527"/>
                  </a:lnTo>
                  <a:lnTo>
                    <a:pt x="757" y="510"/>
                  </a:lnTo>
                  <a:lnTo>
                    <a:pt x="793" y="492"/>
                  </a:lnTo>
                  <a:lnTo>
                    <a:pt x="828" y="473"/>
                  </a:lnTo>
                  <a:lnTo>
                    <a:pt x="864" y="453"/>
                  </a:lnTo>
                  <a:lnTo>
                    <a:pt x="864" y="453"/>
                  </a:lnTo>
                  <a:lnTo>
                    <a:pt x="862" y="451"/>
                  </a:lnTo>
                  <a:lnTo>
                    <a:pt x="859" y="450"/>
                  </a:lnTo>
                  <a:lnTo>
                    <a:pt x="855" y="446"/>
                  </a:lnTo>
                  <a:lnTo>
                    <a:pt x="853" y="441"/>
                  </a:lnTo>
                  <a:lnTo>
                    <a:pt x="850" y="433"/>
                  </a:lnTo>
                  <a:lnTo>
                    <a:pt x="844" y="419"/>
                  </a:lnTo>
                  <a:lnTo>
                    <a:pt x="841" y="413"/>
                  </a:lnTo>
                  <a:lnTo>
                    <a:pt x="837" y="409"/>
                  </a:lnTo>
                  <a:lnTo>
                    <a:pt x="837" y="409"/>
                  </a:lnTo>
                  <a:close/>
                  <a:moveTo>
                    <a:pt x="1677" y="640"/>
                  </a:moveTo>
                  <a:lnTo>
                    <a:pt x="1677" y="640"/>
                  </a:lnTo>
                  <a:lnTo>
                    <a:pt x="1695" y="621"/>
                  </a:lnTo>
                  <a:lnTo>
                    <a:pt x="1711" y="601"/>
                  </a:lnTo>
                  <a:lnTo>
                    <a:pt x="1726" y="582"/>
                  </a:lnTo>
                  <a:lnTo>
                    <a:pt x="1732" y="572"/>
                  </a:lnTo>
                  <a:lnTo>
                    <a:pt x="1737" y="562"/>
                  </a:lnTo>
                  <a:lnTo>
                    <a:pt x="1743" y="552"/>
                  </a:lnTo>
                  <a:lnTo>
                    <a:pt x="1747" y="541"/>
                  </a:lnTo>
                  <a:lnTo>
                    <a:pt x="1750" y="530"/>
                  </a:lnTo>
                  <a:lnTo>
                    <a:pt x="1752" y="519"/>
                  </a:lnTo>
                  <a:lnTo>
                    <a:pt x="1752" y="507"/>
                  </a:lnTo>
                  <a:lnTo>
                    <a:pt x="1752" y="495"/>
                  </a:lnTo>
                  <a:lnTo>
                    <a:pt x="1750" y="483"/>
                  </a:lnTo>
                  <a:lnTo>
                    <a:pt x="1747" y="470"/>
                  </a:lnTo>
                  <a:lnTo>
                    <a:pt x="1747" y="470"/>
                  </a:lnTo>
                  <a:lnTo>
                    <a:pt x="1737" y="463"/>
                  </a:lnTo>
                  <a:lnTo>
                    <a:pt x="1728" y="459"/>
                  </a:lnTo>
                  <a:lnTo>
                    <a:pt x="1717" y="455"/>
                  </a:lnTo>
                  <a:lnTo>
                    <a:pt x="1705" y="453"/>
                  </a:lnTo>
                  <a:lnTo>
                    <a:pt x="1705" y="453"/>
                  </a:lnTo>
                  <a:lnTo>
                    <a:pt x="1686" y="450"/>
                  </a:lnTo>
                  <a:lnTo>
                    <a:pt x="1666" y="449"/>
                  </a:lnTo>
                  <a:lnTo>
                    <a:pt x="1646" y="448"/>
                  </a:lnTo>
                  <a:lnTo>
                    <a:pt x="1626" y="448"/>
                  </a:lnTo>
                  <a:lnTo>
                    <a:pt x="1607" y="449"/>
                  </a:lnTo>
                  <a:lnTo>
                    <a:pt x="1586" y="451"/>
                  </a:lnTo>
                  <a:lnTo>
                    <a:pt x="1548" y="456"/>
                  </a:lnTo>
                  <a:lnTo>
                    <a:pt x="1510" y="462"/>
                  </a:lnTo>
                  <a:lnTo>
                    <a:pt x="1475" y="470"/>
                  </a:lnTo>
                  <a:lnTo>
                    <a:pt x="1442" y="478"/>
                  </a:lnTo>
                  <a:lnTo>
                    <a:pt x="1412" y="487"/>
                  </a:lnTo>
                  <a:lnTo>
                    <a:pt x="1412" y="487"/>
                  </a:lnTo>
                  <a:lnTo>
                    <a:pt x="1417" y="506"/>
                  </a:lnTo>
                  <a:lnTo>
                    <a:pt x="1423" y="525"/>
                  </a:lnTo>
                  <a:lnTo>
                    <a:pt x="1434" y="562"/>
                  </a:lnTo>
                  <a:lnTo>
                    <a:pt x="1447" y="597"/>
                  </a:lnTo>
                  <a:lnTo>
                    <a:pt x="1461" y="630"/>
                  </a:lnTo>
                  <a:lnTo>
                    <a:pt x="1474" y="665"/>
                  </a:lnTo>
                  <a:lnTo>
                    <a:pt x="1486" y="698"/>
                  </a:lnTo>
                  <a:lnTo>
                    <a:pt x="1490" y="715"/>
                  </a:lnTo>
                  <a:lnTo>
                    <a:pt x="1494" y="732"/>
                  </a:lnTo>
                  <a:lnTo>
                    <a:pt x="1499" y="750"/>
                  </a:lnTo>
                  <a:lnTo>
                    <a:pt x="1501" y="767"/>
                  </a:lnTo>
                  <a:lnTo>
                    <a:pt x="1501" y="767"/>
                  </a:lnTo>
                  <a:lnTo>
                    <a:pt x="1551" y="739"/>
                  </a:lnTo>
                  <a:lnTo>
                    <a:pt x="1575" y="726"/>
                  </a:lnTo>
                  <a:lnTo>
                    <a:pt x="1596" y="711"/>
                  </a:lnTo>
                  <a:lnTo>
                    <a:pt x="1619" y="695"/>
                  </a:lnTo>
                  <a:lnTo>
                    <a:pt x="1639" y="678"/>
                  </a:lnTo>
                  <a:lnTo>
                    <a:pt x="1658" y="660"/>
                  </a:lnTo>
                  <a:lnTo>
                    <a:pt x="1677" y="640"/>
                  </a:lnTo>
                  <a:lnTo>
                    <a:pt x="1677" y="640"/>
                  </a:lnTo>
                  <a:close/>
                  <a:moveTo>
                    <a:pt x="881" y="477"/>
                  </a:moveTo>
                  <a:lnTo>
                    <a:pt x="881" y="477"/>
                  </a:lnTo>
                  <a:lnTo>
                    <a:pt x="883" y="476"/>
                  </a:lnTo>
                  <a:lnTo>
                    <a:pt x="883" y="475"/>
                  </a:lnTo>
                  <a:lnTo>
                    <a:pt x="881" y="475"/>
                  </a:lnTo>
                  <a:lnTo>
                    <a:pt x="881" y="475"/>
                  </a:lnTo>
                  <a:lnTo>
                    <a:pt x="877" y="478"/>
                  </a:lnTo>
                  <a:lnTo>
                    <a:pt x="871" y="480"/>
                  </a:lnTo>
                  <a:lnTo>
                    <a:pt x="859" y="485"/>
                  </a:lnTo>
                  <a:lnTo>
                    <a:pt x="839" y="489"/>
                  </a:lnTo>
                  <a:lnTo>
                    <a:pt x="839" y="489"/>
                  </a:lnTo>
                  <a:lnTo>
                    <a:pt x="832" y="492"/>
                  </a:lnTo>
                  <a:lnTo>
                    <a:pt x="823" y="495"/>
                  </a:lnTo>
                  <a:lnTo>
                    <a:pt x="806" y="504"/>
                  </a:lnTo>
                  <a:lnTo>
                    <a:pt x="788" y="514"/>
                  </a:lnTo>
                  <a:lnTo>
                    <a:pt x="771" y="524"/>
                  </a:lnTo>
                  <a:lnTo>
                    <a:pt x="753" y="536"/>
                  </a:lnTo>
                  <a:lnTo>
                    <a:pt x="736" y="546"/>
                  </a:lnTo>
                  <a:lnTo>
                    <a:pt x="720" y="554"/>
                  </a:lnTo>
                  <a:lnTo>
                    <a:pt x="704" y="561"/>
                  </a:lnTo>
                  <a:lnTo>
                    <a:pt x="704" y="561"/>
                  </a:lnTo>
                  <a:lnTo>
                    <a:pt x="688" y="566"/>
                  </a:lnTo>
                  <a:lnTo>
                    <a:pt x="672" y="572"/>
                  </a:lnTo>
                  <a:lnTo>
                    <a:pt x="640" y="585"/>
                  </a:lnTo>
                  <a:lnTo>
                    <a:pt x="579" y="612"/>
                  </a:lnTo>
                  <a:lnTo>
                    <a:pt x="579" y="612"/>
                  </a:lnTo>
                  <a:lnTo>
                    <a:pt x="542" y="628"/>
                  </a:lnTo>
                  <a:lnTo>
                    <a:pt x="505" y="643"/>
                  </a:lnTo>
                  <a:lnTo>
                    <a:pt x="471" y="657"/>
                  </a:lnTo>
                  <a:lnTo>
                    <a:pt x="439" y="671"/>
                  </a:lnTo>
                  <a:lnTo>
                    <a:pt x="439" y="671"/>
                  </a:lnTo>
                  <a:lnTo>
                    <a:pt x="417" y="681"/>
                  </a:lnTo>
                  <a:lnTo>
                    <a:pt x="396" y="689"/>
                  </a:lnTo>
                  <a:lnTo>
                    <a:pt x="353" y="705"/>
                  </a:lnTo>
                  <a:lnTo>
                    <a:pt x="332" y="714"/>
                  </a:lnTo>
                  <a:lnTo>
                    <a:pt x="311" y="723"/>
                  </a:lnTo>
                  <a:lnTo>
                    <a:pt x="291" y="733"/>
                  </a:lnTo>
                  <a:lnTo>
                    <a:pt x="272" y="745"/>
                  </a:lnTo>
                  <a:lnTo>
                    <a:pt x="272" y="745"/>
                  </a:lnTo>
                  <a:lnTo>
                    <a:pt x="273" y="751"/>
                  </a:lnTo>
                  <a:lnTo>
                    <a:pt x="274" y="759"/>
                  </a:lnTo>
                  <a:lnTo>
                    <a:pt x="274" y="762"/>
                  </a:lnTo>
                  <a:lnTo>
                    <a:pt x="273" y="766"/>
                  </a:lnTo>
                  <a:lnTo>
                    <a:pt x="272" y="771"/>
                  </a:lnTo>
                  <a:lnTo>
                    <a:pt x="268" y="775"/>
                  </a:lnTo>
                  <a:lnTo>
                    <a:pt x="268" y="775"/>
                  </a:lnTo>
                  <a:lnTo>
                    <a:pt x="305" y="752"/>
                  </a:lnTo>
                  <a:lnTo>
                    <a:pt x="342" y="732"/>
                  </a:lnTo>
                  <a:lnTo>
                    <a:pt x="380" y="713"/>
                  </a:lnTo>
                  <a:lnTo>
                    <a:pt x="418" y="695"/>
                  </a:lnTo>
                  <a:lnTo>
                    <a:pt x="458" y="677"/>
                  </a:lnTo>
                  <a:lnTo>
                    <a:pt x="496" y="660"/>
                  </a:lnTo>
                  <a:lnTo>
                    <a:pt x="576" y="627"/>
                  </a:lnTo>
                  <a:lnTo>
                    <a:pt x="576" y="627"/>
                  </a:lnTo>
                  <a:lnTo>
                    <a:pt x="601" y="616"/>
                  </a:lnTo>
                  <a:lnTo>
                    <a:pt x="626" y="605"/>
                  </a:lnTo>
                  <a:lnTo>
                    <a:pt x="675" y="581"/>
                  </a:lnTo>
                  <a:lnTo>
                    <a:pt x="701" y="570"/>
                  </a:lnTo>
                  <a:lnTo>
                    <a:pt x="727" y="561"/>
                  </a:lnTo>
                  <a:lnTo>
                    <a:pt x="752" y="552"/>
                  </a:lnTo>
                  <a:lnTo>
                    <a:pt x="780" y="546"/>
                  </a:lnTo>
                  <a:lnTo>
                    <a:pt x="780" y="546"/>
                  </a:lnTo>
                  <a:lnTo>
                    <a:pt x="840" y="516"/>
                  </a:lnTo>
                  <a:lnTo>
                    <a:pt x="901" y="485"/>
                  </a:lnTo>
                  <a:lnTo>
                    <a:pt x="901" y="485"/>
                  </a:lnTo>
                  <a:lnTo>
                    <a:pt x="900" y="483"/>
                  </a:lnTo>
                  <a:lnTo>
                    <a:pt x="898" y="481"/>
                  </a:lnTo>
                  <a:lnTo>
                    <a:pt x="893" y="481"/>
                  </a:lnTo>
                  <a:lnTo>
                    <a:pt x="886" y="480"/>
                  </a:lnTo>
                  <a:lnTo>
                    <a:pt x="883" y="479"/>
                  </a:lnTo>
                  <a:lnTo>
                    <a:pt x="881" y="477"/>
                  </a:lnTo>
                  <a:lnTo>
                    <a:pt x="881" y="477"/>
                  </a:lnTo>
                  <a:close/>
                  <a:moveTo>
                    <a:pt x="1478" y="745"/>
                  </a:moveTo>
                  <a:lnTo>
                    <a:pt x="1478" y="745"/>
                  </a:lnTo>
                  <a:lnTo>
                    <a:pt x="1476" y="733"/>
                  </a:lnTo>
                  <a:lnTo>
                    <a:pt x="1473" y="721"/>
                  </a:lnTo>
                  <a:lnTo>
                    <a:pt x="1463" y="696"/>
                  </a:lnTo>
                  <a:lnTo>
                    <a:pt x="1442" y="642"/>
                  </a:lnTo>
                  <a:lnTo>
                    <a:pt x="1442" y="642"/>
                  </a:lnTo>
                  <a:lnTo>
                    <a:pt x="1439" y="632"/>
                  </a:lnTo>
                  <a:lnTo>
                    <a:pt x="1437" y="622"/>
                  </a:lnTo>
                  <a:lnTo>
                    <a:pt x="1434" y="611"/>
                  </a:lnTo>
                  <a:lnTo>
                    <a:pt x="1432" y="600"/>
                  </a:lnTo>
                  <a:lnTo>
                    <a:pt x="1432" y="600"/>
                  </a:lnTo>
                  <a:lnTo>
                    <a:pt x="1427" y="586"/>
                  </a:lnTo>
                  <a:lnTo>
                    <a:pt x="1419" y="575"/>
                  </a:lnTo>
                  <a:lnTo>
                    <a:pt x="1413" y="563"/>
                  </a:lnTo>
                  <a:lnTo>
                    <a:pt x="1408" y="551"/>
                  </a:lnTo>
                  <a:lnTo>
                    <a:pt x="1408" y="551"/>
                  </a:lnTo>
                  <a:lnTo>
                    <a:pt x="1402" y="535"/>
                  </a:lnTo>
                  <a:lnTo>
                    <a:pt x="1398" y="521"/>
                  </a:lnTo>
                  <a:lnTo>
                    <a:pt x="1395" y="515"/>
                  </a:lnTo>
                  <a:lnTo>
                    <a:pt x="1392" y="509"/>
                  </a:lnTo>
                  <a:lnTo>
                    <a:pt x="1386" y="504"/>
                  </a:lnTo>
                  <a:lnTo>
                    <a:pt x="1381" y="500"/>
                  </a:lnTo>
                  <a:lnTo>
                    <a:pt x="1381" y="500"/>
                  </a:lnTo>
                  <a:lnTo>
                    <a:pt x="1371" y="502"/>
                  </a:lnTo>
                  <a:lnTo>
                    <a:pt x="1363" y="505"/>
                  </a:lnTo>
                  <a:lnTo>
                    <a:pt x="1354" y="508"/>
                  </a:lnTo>
                  <a:lnTo>
                    <a:pt x="1351" y="510"/>
                  </a:lnTo>
                  <a:lnTo>
                    <a:pt x="1349" y="514"/>
                  </a:lnTo>
                  <a:lnTo>
                    <a:pt x="1349" y="514"/>
                  </a:lnTo>
                  <a:lnTo>
                    <a:pt x="1354" y="536"/>
                  </a:lnTo>
                  <a:lnTo>
                    <a:pt x="1362" y="560"/>
                  </a:lnTo>
                  <a:lnTo>
                    <a:pt x="1371" y="584"/>
                  </a:lnTo>
                  <a:lnTo>
                    <a:pt x="1382" y="609"/>
                  </a:lnTo>
                  <a:lnTo>
                    <a:pt x="1405" y="659"/>
                  </a:lnTo>
                  <a:lnTo>
                    <a:pt x="1427" y="708"/>
                  </a:lnTo>
                  <a:lnTo>
                    <a:pt x="1427" y="708"/>
                  </a:lnTo>
                  <a:lnTo>
                    <a:pt x="1432" y="722"/>
                  </a:lnTo>
                  <a:lnTo>
                    <a:pt x="1434" y="735"/>
                  </a:lnTo>
                  <a:lnTo>
                    <a:pt x="1435" y="746"/>
                  </a:lnTo>
                  <a:lnTo>
                    <a:pt x="1434" y="756"/>
                  </a:lnTo>
                  <a:lnTo>
                    <a:pt x="1434" y="756"/>
                  </a:lnTo>
                  <a:lnTo>
                    <a:pt x="1432" y="761"/>
                  </a:lnTo>
                  <a:lnTo>
                    <a:pt x="1428" y="766"/>
                  </a:lnTo>
                  <a:lnTo>
                    <a:pt x="1424" y="771"/>
                  </a:lnTo>
                  <a:lnTo>
                    <a:pt x="1417" y="773"/>
                  </a:lnTo>
                  <a:lnTo>
                    <a:pt x="1411" y="774"/>
                  </a:lnTo>
                  <a:lnTo>
                    <a:pt x="1404" y="774"/>
                  </a:lnTo>
                  <a:lnTo>
                    <a:pt x="1399" y="772"/>
                  </a:lnTo>
                  <a:lnTo>
                    <a:pt x="1393" y="767"/>
                  </a:lnTo>
                  <a:lnTo>
                    <a:pt x="1393" y="767"/>
                  </a:lnTo>
                  <a:lnTo>
                    <a:pt x="1381" y="735"/>
                  </a:lnTo>
                  <a:lnTo>
                    <a:pt x="1368" y="705"/>
                  </a:lnTo>
                  <a:lnTo>
                    <a:pt x="1355" y="677"/>
                  </a:lnTo>
                  <a:lnTo>
                    <a:pt x="1341" y="650"/>
                  </a:lnTo>
                  <a:lnTo>
                    <a:pt x="1312" y="595"/>
                  </a:lnTo>
                  <a:lnTo>
                    <a:pt x="1298" y="567"/>
                  </a:lnTo>
                  <a:lnTo>
                    <a:pt x="1284" y="538"/>
                  </a:lnTo>
                  <a:lnTo>
                    <a:pt x="1284" y="538"/>
                  </a:lnTo>
                  <a:lnTo>
                    <a:pt x="1278" y="540"/>
                  </a:lnTo>
                  <a:lnTo>
                    <a:pt x="1273" y="541"/>
                  </a:lnTo>
                  <a:lnTo>
                    <a:pt x="1268" y="545"/>
                  </a:lnTo>
                  <a:lnTo>
                    <a:pt x="1265" y="549"/>
                  </a:lnTo>
                  <a:lnTo>
                    <a:pt x="1265" y="549"/>
                  </a:lnTo>
                  <a:lnTo>
                    <a:pt x="1269" y="566"/>
                  </a:lnTo>
                  <a:lnTo>
                    <a:pt x="1275" y="583"/>
                  </a:lnTo>
                  <a:lnTo>
                    <a:pt x="1281" y="601"/>
                  </a:lnTo>
                  <a:lnTo>
                    <a:pt x="1290" y="618"/>
                  </a:lnTo>
                  <a:lnTo>
                    <a:pt x="1306" y="655"/>
                  </a:lnTo>
                  <a:lnTo>
                    <a:pt x="1324" y="691"/>
                  </a:lnTo>
                  <a:lnTo>
                    <a:pt x="1324" y="691"/>
                  </a:lnTo>
                  <a:lnTo>
                    <a:pt x="1336" y="718"/>
                  </a:lnTo>
                  <a:lnTo>
                    <a:pt x="1342" y="733"/>
                  </a:lnTo>
                  <a:lnTo>
                    <a:pt x="1347" y="747"/>
                  </a:lnTo>
                  <a:lnTo>
                    <a:pt x="1350" y="762"/>
                  </a:lnTo>
                  <a:lnTo>
                    <a:pt x="1350" y="769"/>
                  </a:lnTo>
                  <a:lnTo>
                    <a:pt x="1350" y="777"/>
                  </a:lnTo>
                  <a:lnTo>
                    <a:pt x="1349" y="783"/>
                  </a:lnTo>
                  <a:lnTo>
                    <a:pt x="1348" y="791"/>
                  </a:lnTo>
                  <a:lnTo>
                    <a:pt x="1344" y="797"/>
                  </a:lnTo>
                  <a:lnTo>
                    <a:pt x="1341" y="804"/>
                  </a:lnTo>
                  <a:lnTo>
                    <a:pt x="1341" y="804"/>
                  </a:lnTo>
                  <a:lnTo>
                    <a:pt x="1336" y="805"/>
                  </a:lnTo>
                  <a:lnTo>
                    <a:pt x="1331" y="804"/>
                  </a:lnTo>
                  <a:lnTo>
                    <a:pt x="1325" y="803"/>
                  </a:lnTo>
                  <a:lnTo>
                    <a:pt x="1320" y="801"/>
                  </a:lnTo>
                  <a:lnTo>
                    <a:pt x="1309" y="793"/>
                  </a:lnTo>
                  <a:lnTo>
                    <a:pt x="1299" y="783"/>
                  </a:lnTo>
                  <a:lnTo>
                    <a:pt x="1291" y="774"/>
                  </a:lnTo>
                  <a:lnTo>
                    <a:pt x="1283" y="762"/>
                  </a:lnTo>
                  <a:lnTo>
                    <a:pt x="1272" y="743"/>
                  </a:lnTo>
                  <a:lnTo>
                    <a:pt x="1272" y="743"/>
                  </a:lnTo>
                  <a:lnTo>
                    <a:pt x="1263" y="723"/>
                  </a:lnTo>
                  <a:lnTo>
                    <a:pt x="1253" y="703"/>
                  </a:lnTo>
                  <a:lnTo>
                    <a:pt x="1236" y="659"/>
                  </a:lnTo>
                  <a:lnTo>
                    <a:pt x="1219" y="616"/>
                  </a:lnTo>
                  <a:lnTo>
                    <a:pt x="1212" y="596"/>
                  </a:lnTo>
                  <a:lnTo>
                    <a:pt x="1203" y="578"/>
                  </a:lnTo>
                  <a:lnTo>
                    <a:pt x="1203" y="578"/>
                  </a:lnTo>
                  <a:lnTo>
                    <a:pt x="1195" y="581"/>
                  </a:lnTo>
                  <a:lnTo>
                    <a:pt x="1187" y="584"/>
                  </a:lnTo>
                  <a:lnTo>
                    <a:pt x="1171" y="593"/>
                  </a:lnTo>
                  <a:lnTo>
                    <a:pt x="1171" y="593"/>
                  </a:lnTo>
                  <a:lnTo>
                    <a:pt x="1171" y="596"/>
                  </a:lnTo>
                  <a:lnTo>
                    <a:pt x="1172" y="598"/>
                  </a:lnTo>
                  <a:lnTo>
                    <a:pt x="1175" y="600"/>
                  </a:lnTo>
                  <a:lnTo>
                    <a:pt x="1177" y="602"/>
                  </a:lnTo>
                  <a:lnTo>
                    <a:pt x="1178" y="603"/>
                  </a:lnTo>
                  <a:lnTo>
                    <a:pt x="1180" y="607"/>
                  </a:lnTo>
                  <a:lnTo>
                    <a:pt x="1178" y="610"/>
                  </a:lnTo>
                  <a:lnTo>
                    <a:pt x="1178" y="610"/>
                  </a:lnTo>
                  <a:lnTo>
                    <a:pt x="1178" y="614"/>
                  </a:lnTo>
                  <a:lnTo>
                    <a:pt x="1177" y="620"/>
                  </a:lnTo>
                  <a:lnTo>
                    <a:pt x="1180" y="628"/>
                  </a:lnTo>
                  <a:lnTo>
                    <a:pt x="1183" y="638"/>
                  </a:lnTo>
                  <a:lnTo>
                    <a:pt x="1188" y="648"/>
                  </a:lnTo>
                  <a:lnTo>
                    <a:pt x="1201" y="668"/>
                  </a:lnTo>
                  <a:lnTo>
                    <a:pt x="1216" y="689"/>
                  </a:lnTo>
                  <a:lnTo>
                    <a:pt x="1216" y="689"/>
                  </a:lnTo>
                  <a:lnTo>
                    <a:pt x="1222" y="700"/>
                  </a:lnTo>
                  <a:lnTo>
                    <a:pt x="1228" y="711"/>
                  </a:lnTo>
                  <a:lnTo>
                    <a:pt x="1239" y="734"/>
                  </a:lnTo>
                  <a:lnTo>
                    <a:pt x="1250" y="759"/>
                  </a:lnTo>
                  <a:lnTo>
                    <a:pt x="1262" y="782"/>
                  </a:lnTo>
                  <a:lnTo>
                    <a:pt x="1262" y="782"/>
                  </a:lnTo>
                  <a:lnTo>
                    <a:pt x="1268" y="792"/>
                  </a:lnTo>
                  <a:lnTo>
                    <a:pt x="1276" y="803"/>
                  </a:lnTo>
                  <a:lnTo>
                    <a:pt x="1284" y="813"/>
                  </a:lnTo>
                  <a:lnTo>
                    <a:pt x="1292" y="824"/>
                  </a:lnTo>
                  <a:lnTo>
                    <a:pt x="1292" y="824"/>
                  </a:lnTo>
                  <a:lnTo>
                    <a:pt x="1304" y="844"/>
                  </a:lnTo>
                  <a:lnTo>
                    <a:pt x="1309" y="854"/>
                  </a:lnTo>
                  <a:lnTo>
                    <a:pt x="1314" y="864"/>
                  </a:lnTo>
                  <a:lnTo>
                    <a:pt x="1322" y="871"/>
                  </a:lnTo>
                  <a:lnTo>
                    <a:pt x="1329" y="878"/>
                  </a:lnTo>
                  <a:lnTo>
                    <a:pt x="1334" y="880"/>
                  </a:lnTo>
                  <a:lnTo>
                    <a:pt x="1338" y="882"/>
                  </a:lnTo>
                  <a:lnTo>
                    <a:pt x="1343" y="883"/>
                  </a:lnTo>
                  <a:lnTo>
                    <a:pt x="1349" y="883"/>
                  </a:lnTo>
                  <a:lnTo>
                    <a:pt x="1349" y="883"/>
                  </a:lnTo>
                  <a:lnTo>
                    <a:pt x="1354" y="882"/>
                  </a:lnTo>
                  <a:lnTo>
                    <a:pt x="1359" y="881"/>
                  </a:lnTo>
                  <a:lnTo>
                    <a:pt x="1364" y="878"/>
                  </a:lnTo>
                  <a:lnTo>
                    <a:pt x="1367" y="874"/>
                  </a:lnTo>
                  <a:lnTo>
                    <a:pt x="1370" y="871"/>
                  </a:lnTo>
                  <a:lnTo>
                    <a:pt x="1372" y="867"/>
                  </a:lnTo>
                  <a:lnTo>
                    <a:pt x="1377" y="857"/>
                  </a:lnTo>
                  <a:lnTo>
                    <a:pt x="1383" y="837"/>
                  </a:lnTo>
                  <a:lnTo>
                    <a:pt x="1388" y="827"/>
                  </a:lnTo>
                  <a:lnTo>
                    <a:pt x="1392" y="823"/>
                  </a:lnTo>
                  <a:lnTo>
                    <a:pt x="1395" y="819"/>
                  </a:lnTo>
                  <a:lnTo>
                    <a:pt x="1395" y="819"/>
                  </a:lnTo>
                  <a:lnTo>
                    <a:pt x="1400" y="815"/>
                  </a:lnTo>
                  <a:lnTo>
                    <a:pt x="1404" y="812"/>
                  </a:lnTo>
                  <a:lnTo>
                    <a:pt x="1410" y="811"/>
                  </a:lnTo>
                  <a:lnTo>
                    <a:pt x="1415" y="809"/>
                  </a:lnTo>
                  <a:lnTo>
                    <a:pt x="1426" y="809"/>
                  </a:lnTo>
                  <a:lnTo>
                    <a:pt x="1437" y="810"/>
                  </a:lnTo>
                  <a:lnTo>
                    <a:pt x="1458" y="814"/>
                  </a:lnTo>
                  <a:lnTo>
                    <a:pt x="1468" y="815"/>
                  </a:lnTo>
                  <a:lnTo>
                    <a:pt x="1476" y="817"/>
                  </a:lnTo>
                  <a:lnTo>
                    <a:pt x="1476" y="817"/>
                  </a:lnTo>
                  <a:lnTo>
                    <a:pt x="1478" y="808"/>
                  </a:lnTo>
                  <a:lnTo>
                    <a:pt x="1480" y="799"/>
                  </a:lnTo>
                  <a:lnTo>
                    <a:pt x="1481" y="781"/>
                  </a:lnTo>
                  <a:lnTo>
                    <a:pt x="1481" y="763"/>
                  </a:lnTo>
                  <a:lnTo>
                    <a:pt x="1478" y="745"/>
                  </a:lnTo>
                  <a:lnTo>
                    <a:pt x="1478" y="745"/>
                  </a:lnTo>
                  <a:close/>
                  <a:moveTo>
                    <a:pt x="1387" y="676"/>
                  </a:moveTo>
                  <a:lnTo>
                    <a:pt x="1387" y="676"/>
                  </a:lnTo>
                  <a:lnTo>
                    <a:pt x="1380" y="658"/>
                  </a:lnTo>
                  <a:lnTo>
                    <a:pt x="1372" y="639"/>
                  </a:lnTo>
                  <a:lnTo>
                    <a:pt x="1359" y="600"/>
                  </a:lnTo>
                  <a:lnTo>
                    <a:pt x="1352" y="582"/>
                  </a:lnTo>
                  <a:lnTo>
                    <a:pt x="1343" y="565"/>
                  </a:lnTo>
                  <a:lnTo>
                    <a:pt x="1334" y="548"/>
                  </a:lnTo>
                  <a:lnTo>
                    <a:pt x="1327" y="540"/>
                  </a:lnTo>
                  <a:lnTo>
                    <a:pt x="1321" y="534"/>
                  </a:lnTo>
                  <a:lnTo>
                    <a:pt x="1321" y="534"/>
                  </a:lnTo>
                  <a:lnTo>
                    <a:pt x="1321" y="530"/>
                  </a:lnTo>
                  <a:lnTo>
                    <a:pt x="1320" y="529"/>
                  </a:lnTo>
                  <a:lnTo>
                    <a:pt x="1320" y="526"/>
                  </a:lnTo>
                  <a:lnTo>
                    <a:pt x="1321" y="524"/>
                  </a:lnTo>
                  <a:lnTo>
                    <a:pt x="1321" y="524"/>
                  </a:lnTo>
                  <a:lnTo>
                    <a:pt x="1317" y="524"/>
                  </a:lnTo>
                  <a:lnTo>
                    <a:pt x="1317" y="524"/>
                  </a:lnTo>
                  <a:lnTo>
                    <a:pt x="1313" y="525"/>
                  </a:lnTo>
                  <a:lnTo>
                    <a:pt x="1311" y="527"/>
                  </a:lnTo>
                  <a:lnTo>
                    <a:pt x="1309" y="529"/>
                  </a:lnTo>
                  <a:lnTo>
                    <a:pt x="1304" y="529"/>
                  </a:lnTo>
                  <a:lnTo>
                    <a:pt x="1304" y="529"/>
                  </a:lnTo>
                  <a:lnTo>
                    <a:pt x="1310" y="546"/>
                  </a:lnTo>
                  <a:lnTo>
                    <a:pt x="1318" y="562"/>
                  </a:lnTo>
                  <a:lnTo>
                    <a:pt x="1334" y="593"/>
                  </a:lnTo>
                  <a:lnTo>
                    <a:pt x="1351" y="624"/>
                  </a:lnTo>
                  <a:lnTo>
                    <a:pt x="1368" y="654"/>
                  </a:lnTo>
                  <a:lnTo>
                    <a:pt x="1368" y="654"/>
                  </a:lnTo>
                  <a:lnTo>
                    <a:pt x="1373" y="667"/>
                  </a:lnTo>
                  <a:lnTo>
                    <a:pt x="1378" y="678"/>
                  </a:lnTo>
                  <a:lnTo>
                    <a:pt x="1385" y="703"/>
                  </a:lnTo>
                  <a:lnTo>
                    <a:pt x="1389" y="715"/>
                  </a:lnTo>
                  <a:lnTo>
                    <a:pt x="1394" y="726"/>
                  </a:lnTo>
                  <a:lnTo>
                    <a:pt x="1400" y="735"/>
                  </a:lnTo>
                  <a:lnTo>
                    <a:pt x="1408" y="743"/>
                  </a:lnTo>
                  <a:lnTo>
                    <a:pt x="1408" y="743"/>
                  </a:lnTo>
                  <a:lnTo>
                    <a:pt x="1410" y="733"/>
                  </a:lnTo>
                  <a:lnTo>
                    <a:pt x="1409" y="724"/>
                  </a:lnTo>
                  <a:lnTo>
                    <a:pt x="1408" y="716"/>
                  </a:lnTo>
                  <a:lnTo>
                    <a:pt x="1404" y="708"/>
                  </a:lnTo>
                  <a:lnTo>
                    <a:pt x="1396" y="692"/>
                  </a:lnTo>
                  <a:lnTo>
                    <a:pt x="1387" y="676"/>
                  </a:lnTo>
                  <a:lnTo>
                    <a:pt x="1387" y="676"/>
                  </a:lnTo>
                  <a:close/>
                  <a:moveTo>
                    <a:pt x="1262" y="610"/>
                  </a:moveTo>
                  <a:lnTo>
                    <a:pt x="1262" y="610"/>
                  </a:lnTo>
                  <a:lnTo>
                    <a:pt x="1258" y="595"/>
                  </a:lnTo>
                  <a:lnTo>
                    <a:pt x="1253" y="580"/>
                  </a:lnTo>
                  <a:lnTo>
                    <a:pt x="1251" y="572"/>
                  </a:lnTo>
                  <a:lnTo>
                    <a:pt x="1248" y="567"/>
                  </a:lnTo>
                  <a:lnTo>
                    <a:pt x="1244" y="562"/>
                  </a:lnTo>
                  <a:lnTo>
                    <a:pt x="1237" y="559"/>
                  </a:lnTo>
                  <a:lnTo>
                    <a:pt x="1237" y="559"/>
                  </a:lnTo>
                  <a:lnTo>
                    <a:pt x="1236" y="561"/>
                  </a:lnTo>
                  <a:lnTo>
                    <a:pt x="1233" y="563"/>
                  </a:lnTo>
                  <a:lnTo>
                    <a:pt x="1227" y="564"/>
                  </a:lnTo>
                  <a:lnTo>
                    <a:pt x="1223" y="565"/>
                  </a:lnTo>
                  <a:lnTo>
                    <a:pt x="1220" y="567"/>
                  </a:lnTo>
                  <a:lnTo>
                    <a:pt x="1219" y="569"/>
                  </a:lnTo>
                  <a:lnTo>
                    <a:pt x="1218" y="574"/>
                  </a:lnTo>
                  <a:lnTo>
                    <a:pt x="1218" y="574"/>
                  </a:lnTo>
                  <a:lnTo>
                    <a:pt x="1225" y="584"/>
                  </a:lnTo>
                  <a:lnTo>
                    <a:pt x="1231" y="597"/>
                  </a:lnTo>
                  <a:lnTo>
                    <a:pt x="1243" y="623"/>
                  </a:lnTo>
                  <a:lnTo>
                    <a:pt x="1266" y="680"/>
                  </a:lnTo>
                  <a:lnTo>
                    <a:pt x="1278" y="707"/>
                  </a:lnTo>
                  <a:lnTo>
                    <a:pt x="1284" y="721"/>
                  </a:lnTo>
                  <a:lnTo>
                    <a:pt x="1292" y="734"/>
                  </a:lnTo>
                  <a:lnTo>
                    <a:pt x="1299" y="747"/>
                  </a:lnTo>
                  <a:lnTo>
                    <a:pt x="1308" y="759"/>
                  </a:lnTo>
                  <a:lnTo>
                    <a:pt x="1317" y="769"/>
                  </a:lnTo>
                  <a:lnTo>
                    <a:pt x="1326" y="780"/>
                  </a:lnTo>
                  <a:lnTo>
                    <a:pt x="1326" y="780"/>
                  </a:lnTo>
                  <a:lnTo>
                    <a:pt x="1325" y="768"/>
                  </a:lnTo>
                  <a:lnTo>
                    <a:pt x="1323" y="757"/>
                  </a:lnTo>
                  <a:lnTo>
                    <a:pt x="1321" y="745"/>
                  </a:lnTo>
                  <a:lnTo>
                    <a:pt x="1318" y="734"/>
                  </a:lnTo>
                  <a:lnTo>
                    <a:pt x="1309" y="713"/>
                  </a:lnTo>
                  <a:lnTo>
                    <a:pt x="1301" y="691"/>
                  </a:lnTo>
                  <a:lnTo>
                    <a:pt x="1280" y="651"/>
                  </a:lnTo>
                  <a:lnTo>
                    <a:pt x="1271" y="630"/>
                  </a:lnTo>
                  <a:lnTo>
                    <a:pt x="1262" y="610"/>
                  </a:lnTo>
                  <a:lnTo>
                    <a:pt x="1262" y="610"/>
                  </a:lnTo>
                  <a:close/>
                  <a:moveTo>
                    <a:pt x="894" y="822"/>
                  </a:moveTo>
                  <a:lnTo>
                    <a:pt x="894" y="822"/>
                  </a:lnTo>
                  <a:lnTo>
                    <a:pt x="887" y="829"/>
                  </a:lnTo>
                  <a:lnTo>
                    <a:pt x="881" y="837"/>
                  </a:lnTo>
                  <a:lnTo>
                    <a:pt x="871" y="855"/>
                  </a:lnTo>
                  <a:lnTo>
                    <a:pt x="863" y="873"/>
                  </a:lnTo>
                  <a:lnTo>
                    <a:pt x="856" y="893"/>
                  </a:lnTo>
                  <a:lnTo>
                    <a:pt x="856" y="893"/>
                  </a:lnTo>
                  <a:lnTo>
                    <a:pt x="870" y="898"/>
                  </a:lnTo>
                  <a:lnTo>
                    <a:pt x="885" y="902"/>
                  </a:lnTo>
                  <a:lnTo>
                    <a:pt x="900" y="905"/>
                  </a:lnTo>
                  <a:lnTo>
                    <a:pt x="915" y="909"/>
                  </a:lnTo>
                  <a:lnTo>
                    <a:pt x="931" y="911"/>
                  </a:lnTo>
                  <a:lnTo>
                    <a:pt x="947" y="913"/>
                  </a:lnTo>
                  <a:lnTo>
                    <a:pt x="979" y="914"/>
                  </a:lnTo>
                  <a:lnTo>
                    <a:pt x="1013" y="913"/>
                  </a:lnTo>
                  <a:lnTo>
                    <a:pt x="1045" y="912"/>
                  </a:lnTo>
                  <a:lnTo>
                    <a:pt x="1076" y="909"/>
                  </a:lnTo>
                  <a:lnTo>
                    <a:pt x="1105" y="905"/>
                  </a:lnTo>
                  <a:lnTo>
                    <a:pt x="1105" y="905"/>
                  </a:lnTo>
                  <a:lnTo>
                    <a:pt x="1127" y="902"/>
                  </a:lnTo>
                  <a:lnTo>
                    <a:pt x="1150" y="898"/>
                  </a:lnTo>
                  <a:lnTo>
                    <a:pt x="1171" y="894"/>
                  </a:lnTo>
                  <a:lnTo>
                    <a:pt x="1191" y="888"/>
                  </a:lnTo>
                  <a:lnTo>
                    <a:pt x="1212" y="882"/>
                  </a:lnTo>
                  <a:lnTo>
                    <a:pt x="1231" y="875"/>
                  </a:lnTo>
                  <a:lnTo>
                    <a:pt x="1249" y="869"/>
                  </a:lnTo>
                  <a:lnTo>
                    <a:pt x="1267" y="860"/>
                  </a:lnTo>
                  <a:lnTo>
                    <a:pt x="1267" y="860"/>
                  </a:lnTo>
                  <a:lnTo>
                    <a:pt x="1251" y="832"/>
                  </a:lnTo>
                  <a:lnTo>
                    <a:pt x="1236" y="799"/>
                  </a:lnTo>
                  <a:lnTo>
                    <a:pt x="1205" y="734"/>
                  </a:lnTo>
                  <a:lnTo>
                    <a:pt x="1146" y="605"/>
                  </a:lnTo>
                  <a:lnTo>
                    <a:pt x="1146" y="605"/>
                  </a:lnTo>
                  <a:lnTo>
                    <a:pt x="1128" y="615"/>
                  </a:lnTo>
                  <a:lnTo>
                    <a:pt x="1110" y="627"/>
                  </a:lnTo>
                  <a:lnTo>
                    <a:pt x="1075" y="651"/>
                  </a:lnTo>
                  <a:lnTo>
                    <a:pt x="1041" y="675"/>
                  </a:lnTo>
                  <a:lnTo>
                    <a:pt x="1010" y="703"/>
                  </a:lnTo>
                  <a:lnTo>
                    <a:pt x="979" y="731"/>
                  </a:lnTo>
                  <a:lnTo>
                    <a:pt x="949" y="761"/>
                  </a:lnTo>
                  <a:lnTo>
                    <a:pt x="922" y="791"/>
                  </a:lnTo>
                  <a:lnTo>
                    <a:pt x="894" y="822"/>
                  </a:lnTo>
                  <a:lnTo>
                    <a:pt x="894" y="822"/>
                  </a:lnTo>
                  <a:close/>
                  <a:moveTo>
                    <a:pt x="625" y="1662"/>
                  </a:moveTo>
                  <a:lnTo>
                    <a:pt x="625" y="1662"/>
                  </a:lnTo>
                  <a:lnTo>
                    <a:pt x="623" y="1659"/>
                  </a:lnTo>
                  <a:lnTo>
                    <a:pt x="621" y="1656"/>
                  </a:lnTo>
                  <a:lnTo>
                    <a:pt x="616" y="1646"/>
                  </a:lnTo>
                  <a:lnTo>
                    <a:pt x="611" y="1636"/>
                  </a:lnTo>
                  <a:lnTo>
                    <a:pt x="607" y="1631"/>
                  </a:lnTo>
                  <a:lnTo>
                    <a:pt x="604" y="1628"/>
                  </a:lnTo>
                  <a:lnTo>
                    <a:pt x="604" y="1628"/>
                  </a:lnTo>
                  <a:lnTo>
                    <a:pt x="600" y="1612"/>
                  </a:lnTo>
                  <a:lnTo>
                    <a:pt x="597" y="1597"/>
                  </a:lnTo>
                  <a:lnTo>
                    <a:pt x="592" y="1584"/>
                  </a:lnTo>
                  <a:lnTo>
                    <a:pt x="586" y="1572"/>
                  </a:lnTo>
                  <a:lnTo>
                    <a:pt x="575" y="1549"/>
                  </a:lnTo>
                  <a:lnTo>
                    <a:pt x="569" y="1536"/>
                  </a:lnTo>
                  <a:lnTo>
                    <a:pt x="564" y="1522"/>
                  </a:lnTo>
                  <a:lnTo>
                    <a:pt x="564" y="1522"/>
                  </a:lnTo>
                  <a:lnTo>
                    <a:pt x="559" y="1518"/>
                  </a:lnTo>
                  <a:lnTo>
                    <a:pt x="554" y="1514"/>
                  </a:lnTo>
                  <a:lnTo>
                    <a:pt x="547" y="1503"/>
                  </a:lnTo>
                  <a:lnTo>
                    <a:pt x="540" y="1493"/>
                  </a:lnTo>
                  <a:lnTo>
                    <a:pt x="532" y="1483"/>
                  </a:lnTo>
                  <a:lnTo>
                    <a:pt x="532" y="1483"/>
                  </a:lnTo>
                  <a:lnTo>
                    <a:pt x="531" y="1478"/>
                  </a:lnTo>
                  <a:lnTo>
                    <a:pt x="530" y="1474"/>
                  </a:lnTo>
                  <a:lnTo>
                    <a:pt x="527" y="1471"/>
                  </a:lnTo>
                  <a:lnTo>
                    <a:pt x="526" y="1465"/>
                  </a:lnTo>
                  <a:lnTo>
                    <a:pt x="526" y="1465"/>
                  </a:lnTo>
                  <a:lnTo>
                    <a:pt x="518" y="1454"/>
                  </a:lnTo>
                  <a:lnTo>
                    <a:pt x="510" y="1441"/>
                  </a:lnTo>
                  <a:lnTo>
                    <a:pt x="503" y="1427"/>
                  </a:lnTo>
                  <a:lnTo>
                    <a:pt x="496" y="1412"/>
                  </a:lnTo>
                  <a:lnTo>
                    <a:pt x="490" y="1398"/>
                  </a:lnTo>
                  <a:lnTo>
                    <a:pt x="484" y="1384"/>
                  </a:lnTo>
                  <a:lnTo>
                    <a:pt x="475" y="1371"/>
                  </a:lnTo>
                  <a:lnTo>
                    <a:pt x="471" y="1366"/>
                  </a:lnTo>
                  <a:lnTo>
                    <a:pt x="465" y="1360"/>
                  </a:lnTo>
                  <a:lnTo>
                    <a:pt x="465" y="1360"/>
                  </a:lnTo>
                  <a:lnTo>
                    <a:pt x="439" y="1309"/>
                  </a:lnTo>
                  <a:lnTo>
                    <a:pt x="413" y="1259"/>
                  </a:lnTo>
                  <a:lnTo>
                    <a:pt x="388" y="1206"/>
                  </a:lnTo>
                  <a:lnTo>
                    <a:pt x="365" y="1154"/>
                  </a:lnTo>
                  <a:lnTo>
                    <a:pt x="365" y="1154"/>
                  </a:lnTo>
                  <a:lnTo>
                    <a:pt x="348" y="1115"/>
                  </a:lnTo>
                  <a:lnTo>
                    <a:pt x="329" y="1078"/>
                  </a:lnTo>
                  <a:lnTo>
                    <a:pt x="291" y="1004"/>
                  </a:lnTo>
                  <a:lnTo>
                    <a:pt x="272" y="966"/>
                  </a:lnTo>
                  <a:lnTo>
                    <a:pt x="254" y="929"/>
                  </a:lnTo>
                  <a:lnTo>
                    <a:pt x="237" y="890"/>
                  </a:lnTo>
                  <a:lnTo>
                    <a:pt x="222" y="851"/>
                  </a:lnTo>
                  <a:lnTo>
                    <a:pt x="222" y="851"/>
                  </a:lnTo>
                  <a:lnTo>
                    <a:pt x="215" y="853"/>
                  </a:lnTo>
                  <a:lnTo>
                    <a:pt x="208" y="857"/>
                  </a:lnTo>
                  <a:lnTo>
                    <a:pt x="201" y="859"/>
                  </a:lnTo>
                  <a:lnTo>
                    <a:pt x="197" y="860"/>
                  </a:lnTo>
                  <a:lnTo>
                    <a:pt x="192" y="860"/>
                  </a:lnTo>
                  <a:lnTo>
                    <a:pt x="192" y="860"/>
                  </a:lnTo>
                  <a:lnTo>
                    <a:pt x="200" y="881"/>
                  </a:lnTo>
                  <a:lnTo>
                    <a:pt x="207" y="900"/>
                  </a:lnTo>
                  <a:lnTo>
                    <a:pt x="216" y="919"/>
                  </a:lnTo>
                  <a:lnTo>
                    <a:pt x="226" y="939"/>
                  </a:lnTo>
                  <a:lnTo>
                    <a:pt x="245" y="975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2" y="1029"/>
                  </a:lnTo>
                  <a:lnTo>
                    <a:pt x="279" y="1048"/>
                  </a:lnTo>
                  <a:lnTo>
                    <a:pt x="287" y="1066"/>
                  </a:lnTo>
                  <a:lnTo>
                    <a:pt x="296" y="1084"/>
                  </a:lnTo>
                  <a:lnTo>
                    <a:pt x="296" y="1084"/>
                  </a:lnTo>
                  <a:lnTo>
                    <a:pt x="327" y="1146"/>
                  </a:lnTo>
                  <a:lnTo>
                    <a:pt x="357" y="1208"/>
                  </a:lnTo>
                  <a:lnTo>
                    <a:pt x="417" y="1334"/>
                  </a:lnTo>
                  <a:lnTo>
                    <a:pt x="448" y="1395"/>
                  </a:lnTo>
                  <a:lnTo>
                    <a:pt x="479" y="1455"/>
                  </a:lnTo>
                  <a:lnTo>
                    <a:pt x="496" y="1485"/>
                  </a:lnTo>
                  <a:lnTo>
                    <a:pt x="512" y="1514"/>
                  </a:lnTo>
                  <a:lnTo>
                    <a:pt x="531" y="1541"/>
                  </a:lnTo>
                  <a:lnTo>
                    <a:pt x="549" y="1569"/>
                  </a:lnTo>
                  <a:lnTo>
                    <a:pt x="549" y="1569"/>
                  </a:lnTo>
                  <a:lnTo>
                    <a:pt x="553" y="1581"/>
                  </a:lnTo>
                  <a:lnTo>
                    <a:pt x="559" y="1593"/>
                  </a:lnTo>
                  <a:lnTo>
                    <a:pt x="570" y="1614"/>
                  </a:lnTo>
                  <a:lnTo>
                    <a:pt x="581" y="1637"/>
                  </a:lnTo>
                  <a:lnTo>
                    <a:pt x="586" y="1649"/>
                  </a:lnTo>
                  <a:lnTo>
                    <a:pt x="591" y="1660"/>
                  </a:lnTo>
                  <a:lnTo>
                    <a:pt x="591" y="1660"/>
                  </a:lnTo>
                  <a:lnTo>
                    <a:pt x="591" y="1662"/>
                  </a:lnTo>
                  <a:lnTo>
                    <a:pt x="590" y="1665"/>
                  </a:lnTo>
                  <a:lnTo>
                    <a:pt x="587" y="1668"/>
                  </a:lnTo>
                  <a:lnTo>
                    <a:pt x="586" y="1669"/>
                  </a:lnTo>
                  <a:lnTo>
                    <a:pt x="586" y="1671"/>
                  </a:lnTo>
                  <a:lnTo>
                    <a:pt x="586" y="1673"/>
                  </a:lnTo>
                  <a:lnTo>
                    <a:pt x="589" y="1675"/>
                  </a:lnTo>
                  <a:lnTo>
                    <a:pt x="589" y="1675"/>
                  </a:lnTo>
                  <a:lnTo>
                    <a:pt x="596" y="1677"/>
                  </a:lnTo>
                  <a:lnTo>
                    <a:pt x="601" y="1678"/>
                  </a:lnTo>
                  <a:lnTo>
                    <a:pt x="607" y="1677"/>
                  </a:lnTo>
                  <a:lnTo>
                    <a:pt x="611" y="1675"/>
                  </a:lnTo>
                  <a:lnTo>
                    <a:pt x="614" y="1673"/>
                  </a:lnTo>
                  <a:lnTo>
                    <a:pt x="618" y="1670"/>
                  </a:lnTo>
                  <a:lnTo>
                    <a:pt x="625" y="1662"/>
                  </a:lnTo>
                  <a:lnTo>
                    <a:pt x="625" y="1662"/>
                  </a:lnTo>
                  <a:close/>
                  <a:moveTo>
                    <a:pt x="107" y="930"/>
                  </a:moveTo>
                  <a:lnTo>
                    <a:pt x="107" y="930"/>
                  </a:lnTo>
                  <a:lnTo>
                    <a:pt x="118" y="954"/>
                  </a:lnTo>
                  <a:lnTo>
                    <a:pt x="131" y="976"/>
                  </a:lnTo>
                  <a:lnTo>
                    <a:pt x="131" y="976"/>
                  </a:lnTo>
                  <a:lnTo>
                    <a:pt x="154" y="1022"/>
                  </a:lnTo>
                  <a:lnTo>
                    <a:pt x="166" y="1046"/>
                  </a:lnTo>
                  <a:lnTo>
                    <a:pt x="177" y="1067"/>
                  </a:lnTo>
                  <a:lnTo>
                    <a:pt x="177" y="1067"/>
                  </a:lnTo>
                  <a:lnTo>
                    <a:pt x="203" y="1114"/>
                  </a:lnTo>
                  <a:lnTo>
                    <a:pt x="227" y="1161"/>
                  </a:lnTo>
                  <a:lnTo>
                    <a:pt x="250" y="1210"/>
                  </a:lnTo>
                  <a:lnTo>
                    <a:pt x="273" y="1258"/>
                  </a:lnTo>
                  <a:lnTo>
                    <a:pt x="317" y="1354"/>
                  </a:lnTo>
                  <a:lnTo>
                    <a:pt x="339" y="1402"/>
                  </a:lnTo>
                  <a:lnTo>
                    <a:pt x="363" y="1448"/>
                  </a:lnTo>
                  <a:lnTo>
                    <a:pt x="363" y="1448"/>
                  </a:lnTo>
                  <a:lnTo>
                    <a:pt x="373" y="1472"/>
                  </a:lnTo>
                  <a:lnTo>
                    <a:pt x="384" y="1496"/>
                  </a:lnTo>
                  <a:lnTo>
                    <a:pt x="402" y="1545"/>
                  </a:lnTo>
                  <a:lnTo>
                    <a:pt x="412" y="1568"/>
                  </a:lnTo>
                  <a:lnTo>
                    <a:pt x="423" y="1592"/>
                  </a:lnTo>
                  <a:lnTo>
                    <a:pt x="434" y="1614"/>
                  </a:lnTo>
                  <a:lnTo>
                    <a:pt x="448" y="1636"/>
                  </a:lnTo>
                  <a:lnTo>
                    <a:pt x="448" y="1636"/>
                  </a:lnTo>
                  <a:lnTo>
                    <a:pt x="448" y="1641"/>
                  </a:lnTo>
                  <a:lnTo>
                    <a:pt x="448" y="1649"/>
                  </a:lnTo>
                  <a:lnTo>
                    <a:pt x="451" y="1657"/>
                  </a:lnTo>
                  <a:lnTo>
                    <a:pt x="455" y="1667"/>
                  </a:lnTo>
                  <a:lnTo>
                    <a:pt x="460" y="1674"/>
                  </a:lnTo>
                  <a:lnTo>
                    <a:pt x="463" y="1676"/>
                  </a:lnTo>
                  <a:lnTo>
                    <a:pt x="468" y="1680"/>
                  </a:lnTo>
                  <a:lnTo>
                    <a:pt x="471" y="1681"/>
                  </a:lnTo>
                  <a:lnTo>
                    <a:pt x="475" y="1682"/>
                  </a:lnTo>
                  <a:lnTo>
                    <a:pt x="480" y="1682"/>
                  </a:lnTo>
                  <a:lnTo>
                    <a:pt x="485" y="1680"/>
                  </a:lnTo>
                  <a:lnTo>
                    <a:pt x="485" y="1680"/>
                  </a:lnTo>
                  <a:lnTo>
                    <a:pt x="486" y="1671"/>
                  </a:lnTo>
                  <a:lnTo>
                    <a:pt x="486" y="1664"/>
                  </a:lnTo>
                  <a:lnTo>
                    <a:pt x="486" y="1657"/>
                  </a:lnTo>
                  <a:lnTo>
                    <a:pt x="484" y="1651"/>
                  </a:lnTo>
                  <a:lnTo>
                    <a:pt x="480" y="1637"/>
                  </a:lnTo>
                  <a:lnTo>
                    <a:pt x="475" y="1621"/>
                  </a:lnTo>
                  <a:lnTo>
                    <a:pt x="475" y="1621"/>
                  </a:lnTo>
                  <a:lnTo>
                    <a:pt x="464" y="1604"/>
                  </a:lnTo>
                  <a:lnTo>
                    <a:pt x="454" y="1586"/>
                  </a:lnTo>
                  <a:lnTo>
                    <a:pt x="445" y="1568"/>
                  </a:lnTo>
                  <a:lnTo>
                    <a:pt x="435" y="1550"/>
                  </a:lnTo>
                  <a:lnTo>
                    <a:pt x="419" y="1514"/>
                  </a:lnTo>
                  <a:lnTo>
                    <a:pt x="401" y="1478"/>
                  </a:lnTo>
                  <a:lnTo>
                    <a:pt x="401" y="1478"/>
                  </a:lnTo>
                  <a:lnTo>
                    <a:pt x="385" y="1445"/>
                  </a:lnTo>
                  <a:lnTo>
                    <a:pt x="377" y="1429"/>
                  </a:lnTo>
                  <a:lnTo>
                    <a:pt x="369" y="1412"/>
                  </a:lnTo>
                  <a:lnTo>
                    <a:pt x="369" y="1412"/>
                  </a:lnTo>
                  <a:lnTo>
                    <a:pt x="362" y="1395"/>
                  </a:lnTo>
                  <a:lnTo>
                    <a:pt x="352" y="1379"/>
                  </a:lnTo>
                  <a:lnTo>
                    <a:pt x="342" y="1362"/>
                  </a:lnTo>
                  <a:lnTo>
                    <a:pt x="333" y="1346"/>
                  </a:lnTo>
                  <a:lnTo>
                    <a:pt x="333" y="1346"/>
                  </a:lnTo>
                  <a:lnTo>
                    <a:pt x="324" y="1327"/>
                  </a:lnTo>
                  <a:lnTo>
                    <a:pt x="318" y="1309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288" y="1235"/>
                  </a:lnTo>
                  <a:lnTo>
                    <a:pt x="272" y="1200"/>
                  </a:lnTo>
                  <a:lnTo>
                    <a:pt x="239" y="1129"/>
                  </a:lnTo>
                  <a:lnTo>
                    <a:pt x="239" y="1129"/>
                  </a:lnTo>
                  <a:lnTo>
                    <a:pt x="231" y="1111"/>
                  </a:lnTo>
                  <a:lnTo>
                    <a:pt x="221" y="1095"/>
                  </a:lnTo>
                  <a:lnTo>
                    <a:pt x="202" y="1062"/>
                  </a:lnTo>
                  <a:lnTo>
                    <a:pt x="183" y="1029"/>
                  </a:lnTo>
                  <a:lnTo>
                    <a:pt x="174" y="1013"/>
                  </a:lnTo>
                  <a:lnTo>
                    <a:pt x="166" y="996"/>
                  </a:lnTo>
                  <a:lnTo>
                    <a:pt x="166" y="996"/>
                  </a:lnTo>
                  <a:lnTo>
                    <a:pt x="158" y="978"/>
                  </a:lnTo>
                  <a:lnTo>
                    <a:pt x="151" y="958"/>
                  </a:lnTo>
                  <a:lnTo>
                    <a:pt x="142" y="936"/>
                  </a:lnTo>
                  <a:lnTo>
                    <a:pt x="133" y="915"/>
                  </a:lnTo>
                  <a:lnTo>
                    <a:pt x="128" y="905"/>
                  </a:lnTo>
                  <a:lnTo>
                    <a:pt x="123" y="896"/>
                  </a:lnTo>
                  <a:lnTo>
                    <a:pt x="117" y="887"/>
                  </a:lnTo>
                  <a:lnTo>
                    <a:pt x="111" y="881"/>
                  </a:lnTo>
                  <a:lnTo>
                    <a:pt x="105" y="875"/>
                  </a:lnTo>
                  <a:lnTo>
                    <a:pt x="97" y="871"/>
                  </a:lnTo>
                  <a:lnTo>
                    <a:pt x="90" y="869"/>
                  </a:lnTo>
                  <a:lnTo>
                    <a:pt x="82" y="868"/>
                  </a:lnTo>
                  <a:lnTo>
                    <a:pt x="82" y="868"/>
                  </a:lnTo>
                  <a:lnTo>
                    <a:pt x="87" y="884"/>
                  </a:lnTo>
                  <a:lnTo>
                    <a:pt x="93" y="899"/>
                  </a:lnTo>
                  <a:lnTo>
                    <a:pt x="107" y="930"/>
                  </a:lnTo>
                  <a:lnTo>
                    <a:pt x="107" y="930"/>
                  </a:lnTo>
                  <a:close/>
                  <a:moveTo>
                    <a:pt x="168" y="873"/>
                  </a:moveTo>
                  <a:lnTo>
                    <a:pt x="168" y="873"/>
                  </a:lnTo>
                  <a:lnTo>
                    <a:pt x="161" y="873"/>
                  </a:lnTo>
                  <a:lnTo>
                    <a:pt x="155" y="872"/>
                  </a:lnTo>
                  <a:lnTo>
                    <a:pt x="147" y="871"/>
                  </a:lnTo>
                  <a:lnTo>
                    <a:pt x="143" y="872"/>
                  </a:lnTo>
                  <a:lnTo>
                    <a:pt x="139" y="873"/>
                  </a:lnTo>
                  <a:lnTo>
                    <a:pt x="139" y="873"/>
                  </a:lnTo>
                  <a:lnTo>
                    <a:pt x="146" y="900"/>
                  </a:lnTo>
                  <a:lnTo>
                    <a:pt x="156" y="926"/>
                  </a:lnTo>
                  <a:lnTo>
                    <a:pt x="168" y="951"/>
                  </a:lnTo>
                  <a:lnTo>
                    <a:pt x="180" y="977"/>
                  </a:lnTo>
                  <a:lnTo>
                    <a:pt x="205" y="1026"/>
                  </a:lnTo>
                  <a:lnTo>
                    <a:pt x="232" y="1075"/>
                  </a:lnTo>
                  <a:lnTo>
                    <a:pt x="232" y="1075"/>
                  </a:lnTo>
                  <a:lnTo>
                    <a:pt x="246" y="1101"/>
                  </a:lnTo>
                  <a:lnTo>
                    <a:pt x="260" y="1129"/>
                  </a:lnTo>
                  <a:lnTo>
                    <a:pt x="286" y="1184"/>
                  </a:lnTo>
                  <a:lnTo>
                    <a:pt x="310" y="1238"/>
                  </a:lnTo>
                  <a:lnTo>
                    <a:pt x="334" y="1293"/>
                  </a:lnTo>
                  <a:lnTo>
                    <a:pt x="358" y="1349"/>
                  </a:lnTo>
                  <a:lnTo>
                    <a:pt x="384" y="1402"/>
                  </a:lnTo>
                  <a:lnTo>
                    <a:pt x="398" y="1430"/>
                  </a:lnTo>
                  <a:lnTo>
                    <a:pt x="412" y="1457"/>
                  </a:lnTo>
                  <a:lnTo>
                    <a:pt x="427" y="1484"/>
                  </a:lnTo>
                  <a:lnTo>
                    <a:pt x="443" y="1510"/>
                  </a:lnTo>
                  <a:lnTo>
                    <a:pt x="443" y="1510"/>
                  </a:lnTo>
                  <a:lnTo>
                    <a:pt x="454" y="1536"/>
                  </a:lnTo>
                  <a:lnTo>
                    <a:pt x="464" y="1561"/>
                  </a:lnTo>
                  <a:lnTo>
                    <a:pt x="478" y="1584"/>
                  </a:lnTo>
                  <a:lnTo>
                    <a:pt x="492" y="1609"/>
                  </a:lnTo>
                  <a:lnTo>
                    <a:pt x="492" y="1609"/>
                  </a:lnTo>
                  <a:lnTo>
                    <a:pt x="499" y="1607"/>
                  </a:lnTo>
                  <a:lnTo>
                    <a:pt x="506" y="1607"/>
                  </a:lnTo>
                  <a:lnTo>
                    <a:pt x="519" y="1608"/>
                  </a:lnTo>
                  <a:lnTo>
                    <a:pt x="524" y="1609"/>
                  </a:lnTo>
                  <a:lnTo>
                    <a:pt x="531" y="1610"/>
                  </a:lnTo>
                  <a:lnTo>
                    <a:pt x="536" y="1609"/>
                  </a:lnTo>
                  <a:lnTo>
                    <a:pt x="541" y="1606"/>
                  </a:lnTo>
                  <a:lnTo>
                    <a:pt x="541" y="1606"/>
                  </a:lnTo>
                  <a:lnTo>
                    <a:pt x="517" y="1562"/>
                  </a:lnTo>
                  <a:lnTo>
                    <a:pt x="492" y="1518"/>
                  </a:lnTo>
                  <a:lnTo>
                    <a:pt x="444" y="1427"/>
                  </a:lnTo>
                  <a:lnTo>
                    <a:pt x="398" y="1335"/>
                  </a:lnTo>
                  <a:lnTo>
                    <a:pt x="352" y="1243"/>
                  </a:lnTo>
                  <a:lnTo>
                    <a:pt x="262" y="1056"/>
                  </a:lnTo>
                  <a:lnTo>
                    <a:pt x="215" y="964"/>
                  </a:lnTo>
                  <a:lnTo>
                    <a:pt x="168" y="873"/>
                  </a:lnTo>
                  <a:lnTo>
                    <a:pt x="168" y="873"/>
                  </a:lnTo>
                  <a:close/>
                  <a:moveTo>
                    <a:pt x="714" y="917"/>
                  </a:moveTo>
                  <a:lnTo>
                    <a:pt x="714" y="917"/>
                  </a:lnTo>
                  <a:lnTo>
                    <a:pt x="700" y="924"/>
                  </a:lnTo>
                  <a:lnTo>
                    <a:pt x="687" y="930"/>
                  </a:lnTo>
                  <a:lnTo>
                    <a:pt x="682" y="934"/>
                  </a:lnTo>
                  <a:lnTo>
                    <a:pt x="677" y="939"/>
                  </a:lnTo>
                  <a:lnTo>
                    <a:pt x="673" y="944"/>
                  </a:lnTo>
                  <a:lnTo>
                    <a:pt x="670" y="948"/>
                  </a:lnTo>
                  <a:lnTo>
                    <a:pt x="667" y="955"/>
                  </a:lnTo>
                  <a:lnTo>
                    <a:pt x="665" y="960"/>
                  </a:lnTo>
                  <a:lnTo>
                    <a:pt x="663" y="966"/>
                  </a:lnTo>
                  <a:lnTo>
                    <a:pt x="662" y="973"/>
                  </a:lnTo>
                  <a:lnTo>
                    <a:pt x="662" y="980"/>
                  </a:lnTo>
                  <a:lnTo>
                    <a:pt x="663" y="988"/>
                  </a:lnTo>
                  <a:lnTo>
                    <a:pt x="665" y="995"/>
                  </a:lnTo>
                  <a:lnTo>
                    <a:pt x="667" y="1004"/>
                  </a:lnTo>
                  <a:lnTo>
                    <a:pt x="667" y="1004"/>
                  </a:lnTo>
                  <a:lnTo>
                    <a:pt x="673" y="1017"/>
                  </a:lnTo>
                  <a:lnTo>
                    <a:pt x="680" y="1031"/>
                  </a:lnTo>
                  <a:lnTo>
                    <a:pt x="687" y="1045"/>
                  </a:lnTo>
                  <a:lnTo>
                    <a:pt x="695" y="1060"/>
                  </a:lnTo>
                  <a:lnTo>
                    <a:pt x="695" y="1060"/>
                  </a:lnTo>
                  <a:lnTo>
                    <a:pt x="705" y="1092"/>
                  </a:lnTo>
                  <a:lnTo>
                    <a:pt x="715" y="1123"/>
                  </a:lnTo>
                  <a:lnTo>
                    <a:pt x="726" y="1153"/>
                  </a:lnTo>
                  <a:lnTo>
                    <a:pt x="738" y="1183"/>
                  </a:lnTo>
                  <a:lnTo>
                    <a:pt x="738" y="1183"/>
                  </a:lnTo>
                  <a:lnTo>
                    <a:pt x="765" y="1240"/>
                  </a:lnTo>
                  <a:lnTo>
                    <a:pt x="794" y="1297"/>
                  </a:lnTo>
                  <a:lnTo>
                    <a:pt x="823" y="1354"/>
                  </a:lnTo>
                  <a:lnTo>
                    <a:pt x="854" y="1407"/>
                  </a:lnTo>
                  <a:lnTo>
                    <a:pt x="854" y="1407"/>
                  </a:lnTo>
                  <a:lnTo>
                    <a:pt x="858" y="1411"/>
                  </a:lnTo>
                  <a:lnTo>
                    <a:pt x="864" y="1414"/>
                  </a:lnTo>
                  <a:lnTo>
                    <a:pt x="875" y="1418"/>
                  </a:lnTo>
                  <a:lnTo>
                    <a:pt x="890" y="1423"/>
                  </a:lnTo>
                  <a:lnTo>
                    <a:pt x="905" y="1425"/>
                  </a:lnTo>
                  <a:lnTo>
                    <a:pt x="922" y="1427"/>
                  </a:lnTo>
                  <a:lnTo>
                    <a:pt x="938" y="1427"/>
                  </a:lnTo>
                  <a:lnTo>
                    <a:pt x="954" y="1426"/>
                  </a:lnTo>
                  <a:lnTo>
                    <a:pt x="970" y="1424"/>
                  </a:lnTo>
                  <a:lnTo>
                    <a:pt x="970" y="1424"/>
                  </a:lnTo>
                  <a:lnTo>
                    <a:pt x="970" y="1420"/>
                  </a:lnTo>
                  <a:lnTo>
                    <a:pt x="968" y="1418"/>
                  </a:lnTo>
                  <a:lnTo>
                    <a:pt x="966" y="1416"/>
                  </a:lnTo>
                  <a:lnTo>
                    <a:pt x="968" y="1412"/>
                  </a:lnTo>
                  <a:lnTo>
                    <a:pt x="968" y="1412"/>
                  </a:lnTo>
                  <a:lnTo>
                    <a:pt x="961" y="1414"/>
                  </a:lnTo>
                  <a:lnTo>
                    <a:pt x="954" y="1417"/>
                  </a:lnTo>
                  <a:lnTo>
                    <a:pt x="950" y="1418"/>
                  </a:lnTo>
                  <a:lnTo>
                    <a:pt x="947" y="1419"/>
                  </a:lnTo>
                  <a:lnTo>
                    <a:pt x="944" y="1418"/>
                  </a:lnTo>
                  <a:lnTo>
                    <a:pt x="940" y="1416"/>
                  </a:lnTo>
                  <a:lnTo>
                    <a:pt x="940" y="1416"/>
                  </a:lnTo>
                  <a:lnTo>
                    <a:pt x="942" y="1412"/>
                  </a:lnTo>
                  <a:lnTo>
                    <a:pt x="944" y="1408"/>
                  </a:lnTo>
                  <a:lnTo>
                    <a:pt x="950" y="1400"/>
                  </a:lnTo>
                  <a:lnTo>
                    <a:pt x="956" y="1393"/>
                  </a:lnTo>
                  <a:lnTo>
                    <a:pt x="958" y="1387"/>
                  </a:lnTo>
                  <a:lnTo>
                    <a:pt x="960" y="1382"/>
                  </a:lnTo>
                  <a:lnTo>
                    <a:pt x="960" y="1382"/>
                  </a:lnTo>
                  <a:lnTo>
                    <a:pt x="957" y="1381"/>
                  </a:lnTo>
                  <a:lnTo>
                    <a:pt x="955" y="1380"/>
                  </a:lnTo>
                  <a:lnTo>
                    <a:pt x="949" y="1381"/>
                  </a:lnTo>
                  <a:lnTo>
                    <a:pt x="944" y="1383"/>
                  </a:lnTo>
                  <a:lnTo>
                    <a:pt x="940" y="1386"/>
                  </a:lnTo>
                  <a:lnTo>
                    <a:pt x="935" y="1388"/>
                  </a:lnTo>
                  <a:lnTo>
                    <a:pt x="931" y="1390"/>
                  </a:lnTo>
                  <a:lnTo>
                    <a:pt x="929" y="1390"/>
                  </a:lnTo>
                  <a:lnTo>
                    <a:pt x="927" y="1390"/>
                  </a:lnTo>
                  <a:lnTo>
                    <a:pt x="925" y="1389"/>
                  </a:lnTo>
                  <a:lnTo>
                    <a:pt x="923" y="1387"/>
                  </a:lnTo>
                  <a:lnTo>
                    <a:pt x="923" y="1387"/>
                  </a:lnTo>
                  <a:lnTo>
                    <a:pt x="924" y="1384"/>
                  </a:lnTo>
                  <a:lnTo>
                    <a:pt x="925" y="1381"/>
                  </a:lnTo>
                  <a:lnTo>
                    <a:pt x="928" y="1374"/>
                  </a:lnTo>
                  <a:lnTo>
                    <a:pt x="932" y="1370"/>
                  </a:lnTo>
                  <a:lnTo>
                    <a:pt x="938" y="1366"/>
                  </a:lnTo>
                  <a:lnTo>
                    <a:pt x="942" y="1362"/>
                  </a:lnTo>
                  <a:lnTo>
                    <a:pt x="945" y="1356"/>
                  </a:lnTo>
                  <a:lnTo>
                    <a:pt x="946" y="1354"/>
                  </a:lnTo>
                  <a:lnTo>
                    <a:pt x="945" y="1351"/>
                  </a:lnTo>
                  <a:lnTo>
                    <a:pt x="944" y="1349"/>
                  </a:lnTo>
                  <a:lnTo>
                    <a:pt x="943" y="1346"/>
                  </a:lnTo>
                  <a:lnTo>
                    <a:pt x="943" y="1346"/>
                  </a:lnTo>
                  <a:lnTo>
                    <a:pt x="935" y="1352"/>
                  </a:lnTo>
                  <a:lnTo>
                    <a:pt x="928" y="1358"/>
                  </a:lnTo>
                  <a:lnTo>
                    <a:pt x="924" y="1360"/>
                  </a:lnTo>
                  <a:lnTo>
                    <a:pt x="919" y="1363"/>
                  </a:lnTo>
                  <a:lnTo>
                    <a:pt x="915" y="1363"/>
                  </a:lnTo>
                  <a:lnTo>
                    <a:pt x="911" y="1363"/>
                  </a:lnTo>
                  <a:lnTo>
                    <a:pt x="911" y="1363"/>
                  </a:lnTo>
                  <a:lnTo>
                    <a:pt x="911" y="1355"/>
                  </a:lnTo>
                  <a:lnTo>
                    <a:pt x="913" y="1349"/>
                  </a:lnTo>
                  <a:lnTo>
                    <a:pt x="916" y="1343"/>
                  </a:lnTo>
                  <a:lnTo>
                    <a:pt x="920" y="1339"/>
                  </a:lnTo>
                  <a:lnTo>
                    <a:pt x="929" y="1331"/>
                  </a:lnTo>
                  <a:lnTo>
                    <a:pt x="932" y="1326"/>
                  </a:lnTo>
                  <a:lnTo>
                    <a:pt x="935" y="1321"/>
                  </a:lnTo>
                  <a:lnTo>
                    <a:pt x="935" y="1321"/>
                  </a:lnTo>
                  <a:lnTo>
                    <a:pt x="931" y="1313"/>
                  </a:lnTo>
                  <a:lnTo>
                    <a:pt x="928" y="1306"/>
                  </a:lnTo>
                  <a:lnTo>
                    <a:pt x="925" y="1298"/>
                  </a:lnTo>
                  <a:lnTo>
                    <a:pt x="920" y="1291"/>
                  </a:lnTo>
                  <a:lnTo>
                    <a:pt x="920" y="1291"/>
                  </a:lnTo>
                  <a:lnTo>
                    <a:pt x="913" y="1294"/>
                  </a:lnTo>
                  <a:lnTo>
                    <a:pt x="904" y="1298"/>
                  </a:lnTo>
                  <a:lnTo>
                    <a:pt x="888" y="1308"/>
                  </a:lnTo>
                  <a:lnTo>
                    <a:pt x="880" y="1312"/>
                  </a:lnTo>
                  <a:lnTo>
                    <a:pt x="871" y="1314"/>
                  </a:lnTo>
                  <a:lnTo>
                    <a:pt x="864" y="1316"/>
                  </a:lnTo>
                  <a:lnTo>
                    <a:pt x="860" y="1314"/>
                  </a:lnTo>
                  <a:lnTo>
                    <a:pt x="856" y="1313"/>
                  </a:lnTo>
                  <a:lnTo>
                    <a:pt x="856" y="1313"/>
                  </a:lnTo>
                  <a:lnTo>
                    <a:pt x="862" y="1307"/>
                  </a:lnTo>
                  <a:lnTo>
                    <a:pt x="868" y="1302"/>
                  </a:lnTo>
                  <a:lnTo>
                    <a:pt x="881" y="1291"/>
                  </a:lnTo>
                  <a:lnTo>
                    <a:pt x="895" y="1281"/>
                  </a:lnTo>
                  <a:lnTo>
                    <a:pt x="911" y="1274"/>
                  </a:lnTo>
                  <a:lnTo>
                    <a:pt x="911" y="1274"/>
                  </a:lnTo>
                  <a:lnTo>
                    <a:pt x="910" y="1269"/>
                  </a:lnTo>
                  <a:lnTo>
                    <a:pt x="908" y="1266"/>
                  </a:lnTo>
                  <a:lnTo>
                    <a:pt x="904" y="1263"/>
                  </a:lnTo>
                  <a:lnTo>
                    <a:pt x="903" y="1259"/>
                  </a:lnTo>
                  <a:lnTo>
                    <a:pt x="903" y="1259"/>
                  </a:lnTo>
                  <a:lnTo>
                    <a:pt x="899" y="1260"/>
                  </a:lnTo>
                  <a:lnTo>
                    <a:pt x="896" y="1261"/>
                  </a:lnTo>
                  <a:lnTo>
                    <a:pt x="888" y="1264"/>
                  </a:lnTo>
                  <a:lnTo>
                    <a:pt x="885" y="1266"/>
                  </a:lnTo>
                  <a:lnTo>
                    <a:pt x="881" y="1266"/>
                  </a:lnTo>
                  <a:lnTo>
                    <a:pt x="878" y="1266"/>
                  </a:lnTo>
                  <a:lnTo>
                    <a:pt x="873" y="1264"/>
                  </a:lnTo>
                  <a:lnTo>
                    <a:pt x="873" y="1264"/>
                  </a:lnTo>
                  <a:lnTo>
                    <a:pt x="873" y="1260"/>
                  </a:lnTo>
                  <a:lnTo>
                    <a:pt x="874" y="1257"/>
                  </a:lnTo>
                  <a:lnTo>
                    <a:pt x="877" y="1252"/>
                  </a:lnTo>
                  <a:lnTo>
                    <a:pt x="879" y="1249"/>
                  </a:lnTo>
                  <a:lnTo>
                    <a:pt x="886" y="1243"/>
                  </a:lnTo>
                  <a:lnTo>
                    <a:pt x="894" y="1237"/>
                  </a:lnTo>
                  <a:lnTo>
                    <a:pt x="894" y="1237"/>
                  </a:lnTo>
                  <a:lnTo>
                    <a:pt x="892" y="1236"/>
                  </a:lnTo>
                  <a:lnTo>
                    <a:pt x="890" y="1234"/>
                  </a:lnTo>
                  <a:lnTo>
                    <a:pt x="889" y="1232"/>
                  </a:lnTo>
                  <a:lnTo>
                    <a:pt x="888" y="1230"/>
                  </a:lnTo>
                  <a:lnTo>
                    <a:pt x="888" y="1230"/>
                  </a:lnTo>
                  <a:lnTo>
                    <a:pt x="887" y="1230"/>
                  </a:lnTo>
                  <a:lnTo>
                    <a:pt x="884" y="1231"/>
                  </a:lnTo>
                  <a:lnTo>
                    <a:pt x="874" y="1234"/>
                  </a:lnTo>
                  <a:lnTo>
                    <a:pt x="869" y="1235"/>
                  </a:lnTo>
                  <a:lnTo>
                    <a:pt x="864" y="1235"/>
                  </a:lnTo>
                  <a:lnTo>
                    <a:pt x="863" y="1234"/>
                  </a:lnTo>
                  <a:lnTo>
                    <a:pt x="860" y="1232"/>
                  </a:lnTo>
                  <a:lnTo>
                    <a:pt x="859" y="1230"/>
                  </a:lnTo>
                  <a:lnTo>
                    <a:pt x="859" y="1228"/>
                  </a:lnTo>
                  <a:lnTo>
                    <a:pt x="859" y="1228"/>
                  </a:lnTo>
                  <a:lnTo>
                    <a:pt x="859" y="1223"/>
                  </a:lnTo>
                  <a:lnTo>
                    <a:pt x="862" y="1220"/>
                  </a:lnTo>
                  <a:lnTo>
                    <a:pt x="865" y="1218"/>
                  </a:lnTo>
                  <a:lnTo>
                    <a:pt x="868" y="1217"/>
                  </a:lnTo>
                  <a:lnTo>
                    <a:pt x="871" y="1215"/>
                  </a:lnTo>
                  <a:lnTo>
                    <a:pt x="873" y="1213"/>
                  </a:lnTo>
                  <a:lnTo>
                    <a:pt x="875" y="1210"/>
                  </a:lnTo>
                  <a:lnTo>
                    <a:pt x="877" y="1205"/>
                  </a:lnTo>
                  <a:lnTo>
                    <a:pt x="877" y="1205"/>
                  </a:lnTo>
                  <a:lnTo>
                    <a:pt x="872" y="1206"/>
                  </a:lnTo>
                  <a:lnTo>
                    <a:pt x="868" y="1208"/>
                  </a:lnTo>
                  <a:lnTo>
                    <a:pt x="859" y="1213"/>
                  </a:lnTo>
                  <a:lnTo>
                    <a:pt x="855" y="1214"/>
                  </a:lnTo>
                  <a:lnTo>
                    <a:pt x="851" y="1215"/>
                  </a:lnTo>
                  <a:lnTo>
                    <a:pt x="847" y="1215"/>
                  </a:lnTo>
                  <a:lnTo>
                    <a:pt x="841" y="1213"/>
                  </a:lnTo>
                  <a:lnTo>
                    <a:pt x="841" y="1213"/>
                  </a:lnTo>
                  <a:lnTo>
                    <a:pt x="842" y="1206"/>
                  </a:lnTo>
                  <a:lnTo>
                    <a:pt x="845" y="1202"/>
                  </a:lnTo>
                  <a:lnTo>
                    <a:pt x="849" y="1197"/>
                  </a:lnTo>
                  <a:lnTo>
                    <a:pt x="852" y="1193"/>
                  </a:lnTo>
                  <a:lnTo>
                    <a:pt x="859" y="1186"/>
                  </a:lnTo>
                  <a:lnTo>
                    <a:pt x="860" y="1182"/>
                  </a:lnTo>
                  <a:lnTo>
                    <a:pt x="862" y="1178"/>
                  </a:lnTo>
                  <a:lnTo>
                    <a:pt x="862" y="1178"/>
                  </a:lnTo>
                  <a:lnTo>
                    <a:pt x="860" y="1177"/>
                  </a:lnTo>
                  <a:lnTo>
                    <a:pt x="858" y="1178"/>
                  </a:lnTo>
                  <a:lnTo>
                    <a:pt x="854" y="1181"/>
                  </a:lnTo>
                  <a:lnTo>
                    <a:pt x="844" y="1187"/>
                  </a:lnTo>
                  <a:lnTo>
                    <a:pt x="839" y="1190"/>
                  </a:lnTo>
                  <a:lnTo>
                    <a:pt x="834" y="1192"/>
                  </a:lnTo>
                  <a:lnTo>
                    <a:pt x="832" y="1192"/>
                  </a:lnTo>
                  <a:lnTo>
                    <a:pt x="829" y="1191"/>
                  </a:lnTo>
                  <a:lnTo>
                    <a:pt x="826" y="1190"/>
                  </a:lnTo>
                  <a:lnTo>
                    <a:pt x="824" y="1188"/>
                  </a:lnTo>
                  <a:lnTo>
                    <a:pt x="824" y="1188"/>
                  </a:lnTo>
                  <a:lnTo>
                    <a:pt x="830" y="1180"/>
                  </a:lnTo>
                  <a:lnTo>
                    <a:pt x="836" y="1171"/>
                  </a:lnTo>
                  <a:lnTo>
                    <a:pt x="849" y="1156"/>
                  </a:lnTo>
                  <a:lnTo>
                    <a:pt x="849" y="1156"/>
                  </a:lnTo>
                  <a:lnTo>
                    <a:pt x="844" y="1148"/>
                  </a:lnTo>
                  <a:lnTo>
                    <a:pt x="841" y="1139"/>
                  </a:lnTo>
                  <a:lnTo>
                    <a:pt x="841" y="1139"/>
                  </a:lnTo>
                  <a:lnTo>
                    <a:pt x="834" y="1140"/>
                  </a:lnTo>
                  <a:lnTo>
                    <a:pt x="826" y="1142"/>
                  </a:lnTo>
                  <a:lnTo>
                    <a:pt x="820" y="1145"/>
                  </a:lnTo>
                  <a:lnTo>
                    <a:pt x="814" y="1150"/>
                  </a:lnTo>
                  <a:lnTo>
                    <a:pt x="804" y="1158"/>
                  </a:lnTo>
                  <a:lnTo>
                    <a:pt x="793" y="1166"/>
                  </a:lnTo>
                  <a:lnTo>
                    <a:pt x="793" y="1166"/>
                  </a:lnTo>
                  <a:lnTo>
                    <a:pt x="792" y="1163"/>
                  </a:lnTo>
                  <a:lnTo>
                    <a:pt x="790" y="1162"/>
                  </a:lnTo>
                  <a:lnTo>
                    <a:pt x="789" y="1160"/>
                  </a:lnTo>
                  <a:lnTo>
                    <a:pt x="788" y="1158"/>
                  </a:lnTo>
                  <a:lnTo>
                    <a:pt x="788" y="1158"/>
                  </a:lnTo>
                  <a:lnTo>
                    <a:pt x="791" y="1151"/>
                  </a:lnTo>
                  <a:lnTo>
                    <a:pt x="795" y="1144"/>
                  </a:lnTo>
                  <a:lnTo>
                    <a:pt x="801" y="1139"/>
                  </a:lnTo>
                  <a:lnTo>
                    <a:pt x="807" y="1133"/>
                  </a:lnTo>
                  <a:lnTo>
                    <a:pt x="820" y="1126"/>
                  </a:lnTo>
                  <a:lnTo>
                    <a:pt x="825" y="1122"/>
                  </a:lnTo>
                  <a:lnTo>
                    <a:pt x="829" y="1116"/>
                  </a:lnTo>
                  <a:lnTo>
                    <a:pt x="829" y="1116"/>
                  </a:lnTo>
                  <a:lnTo>
                    <a:pt x="827" y="1115"/>
                  </a:lnTo>
                  <a:lnTo>
                    <a:pt x="827" y="1112"/>
                  </a:lnTo>
                  <a:lnTo>
                    <a:pt x="827" y="1112"/>
                  </a:lnTo>
                  <a:lnTo>
                    <a:pt x="824" y="1111"/>
                  </a:lnTo>
                  <a:lnTo>
                    <a:pt x="822" y="1110"/>
                  </a:lnTo>
                  <a:lnTo>
                    <a:pt x="816" y="1112"/>
                  </a:lnTo>
                  <a:lnTo>
                    <a:pt x="809" y="1115"/>
                  </a:lnTo>
                  <a:lnTo>
                    <a:pt x="803" y="1116"/>
                  </a:lnTo>
                  <a:lnTo>
                    <a:pt x="803" y="1116"/>
                  </a:lnTo>
                  <a:lnTo>
                    <a:pt x="801" y="1114"/>
                  </a:lnTo>
                  <a:lnTo>
                    <a:pt x="798" y="1112"/>
                  </a:lnTo>
                  <a:lnTo>
                    <a:pt x="797" y="1109"/>
                  </a:lnTo>
                  <a:lnTo>
                    <a:pt x="797" y="1105"/>
                  </a:lnTo>
                  <a:lnTo>
                    <a:pt x="797" y="1105"/>
                  </a:lnTo>
                  <a:lnTo>
                    <a:pt x="799" y="1102"/>
                  </a:lnTo>
                  <a:lnTo>
                    <a:pt x="802" y="1100"/>
                  </a:lnTo>
                  <a:lnTo>
                    <a:pt x="807" y="1097"/>
                  </a:lnTo>
                  <a:lnTo>
                    <a:pt x="811" y="1094"/>
                  </a:lnTo>
                  <a:lnTo>
                    <a:pt x="813" y="1092"/>
                  </a:lnTo>
                  <a:lnTo>
                    <a:pt x="814" y="1090"/>
                  </a:lnTo>
                  <a:lnTo>
                    <a:pt x="814" y="1090"/>
                  </a:lnTo>
                  <a:lnTo>
                    <a:pt x="813" y="1087"/>
                  </a:lnTo>
                  <a:lnTo>
                    <a:pt x="811" y="1086"/>
                  </a:lnTo>
                  <a:lnTo>
                    <a:pt x="807" y="1086"/>
                  </a:lnTo>
                  <a:lnTo>
                    <a:pt x="803" y="1089"/>
                  </a:lnTo>
                  <a:lnTo>
                    <a:pt x="797" y="1091"/>
                  </a:lnTo>
                  <a:lnTo>
                    <a:pt x="792" y="1094"/>
                  </a:lnTo>
                  <a:lnTo>
                    <a:pt x="787" y="1095"/>
                  </a:lnTo>
                  <a:lnTo>
                    <a:pt x="781" y="1095"/>
                  </a:lnTo>
                  <a:lnTo>
                    <a:pt x="778" y="1094"/>
                  </a:lnTo>
                  <a:lnTo>
                    <a:pt x="775" y="1092"/>
                  </a:lnTo>
                  <a:lnTo>
                    <a:pt x="775" y="1092"/>
                  </a:lnTo>
                  <a:lnTo>
                    <a:pt x="780" y="1084"/>
                  </a:lnTo>
                  <a:lnTo>
                    <a:pt x="786" y="1078"/>
                  </a:lnTo>
                  <a:lnTo>
                    <a:pt x="789" y="1075"/>
                  </a:lnTo>
                  <a:lnTo>
                    <a:pt x="793" y="1072"/>
                  </a:lnTo>
                  <a:lnTo>
                    <a:pt x="797" y="1070"/>
                  </a:lnTo>
                  <a:lnTo>
                    <a:pt x="803" y="1070"/>
                  </a:lnTo>
                  <a:lnTo>
                    <a:pt x="803" y="1070"/>
                  </a:lnTo>
                  <a:lnTo>
                    <a:pt x="802" y="1066"/>
                  </a:lnTo>
                  <a:lnTo>
                    <a:pt x="799" y="1062"/>
                  </a:lnTo>
                  <a:lnTo>
                    <a:pt x="796" y="1059"/>
                  </a:lnTo>
                  <a:lnTo>
                    <a:pt x="793" y="1057"/>
                  </a:lnTo>
                  <a:lnTo>
                    <a:pt x="793" y="1057"/>
                  </a:lnTo>
                  <a:lnTo>
                    <a:pt x="788" y="1063"/>
                  </a:lnTo>
                  <a:lnTo>
                    <a:pt x="783" y="1066"/>
                  </a:lnTo>
                  <a:lnTo>
                    <a:pt x="777" y="1069"/>
                  </a:lnTo>
                  <a:lnTo>
                    <a:pt x="768" y="1070"/>
                  </a:lnTo>
                  <a:lnTo>
                    <a:pt x="768" y="1070"/>
                  </a:lnTo>
                  <a:lnTo>
                    <a:pt x="769" y="1061"/>
                  </a:lnTo>
                  <a:lnTo>
                    <a:pt x="771" y="1056"/>
                  </a:lnTo>
                  <a:lnTo>
                    <a:pt x="773" y="1052"/>
                  </a:lnTo>
                  <a:lnTo>
                    <a:pt x="775" y="1049"/>
                  </a:lnTo>
                  <a:lnTo>
                    <a:pt x="778" y="1047"/>
                  </a:lnTo>
                  <a:lnTo>
                    <a:pt x="782" y="1046"/>
                  </a:lnTo>
                  <a:lnTo>
                    <a:pt x="788" y="1046"/>
                  </a:lnTo>
                  <a:lnTo>
                    <a:pt x="788" y="1046"/>
                  </a:lnTo>
                  <a:lnTo>
                    <a:pt x="786" y="1039"/>
                  </a:lnTo>
                  <a:lnTo>
                    <a:pt x="783" y="1034"/>
                  </a:lnTo>
                  <a:lnTo>
                    <a:pt x="781" y="1030"/>
                  </a:lnTo>
                  <a:lnTo>
                    <a:pt x="778" y="1025"/>
                  </a:lnTo>
                  <a:lnTo>
                    <a:pt x="778" y="1025"/>
                  </a:lnTo>
                  <a:lnTo>
                    <a:pt x="772" y="1031"/>
                  </a:lnTo>
                  <a:lnTo>
                    <a:pt x="764" y="1036"/>
                  </a:lnTo>
                  <a:lnTo>
                    <a:pt x="750" y="1049"/>
                  </a:lnTo>
                  <a:lnTo>
                    <a:pt x="744" y="1053"/>
                  </a:lnTo>
                  <a:lnTo>
                    <a:pt x="736" y="1056"/>
                  </a:lnTo>
                  <a:lnTo>
                    <a:pt x="733" y="1057"/>
                  </a:lnTo>
                  <a:lnTo>
                    <a:pt x="730" y="1057"/>
                  </a:lnTo>
                  <a:lnTo>
                    <a:pt x="727" y="1056"/>
                  </a:lnTo>
                  <a:lnTo>
                    <a:pt x="723" y="1055"/>
                  </a:lnTo>
                  <a:lnTo>
                    <a:pt x="723" y="1055"/>
                  </a:lnTo>
                  <a:lnTo>
                    <a:pt x="734" y="1042"/>
                  </a:lnTo>
                  <a:lnTo>
                    <a:pt x="745" y="1031"/>
                  </a:lnTo>
                  <a:lnTo>
                    <a:pt x="751" y="1025"/>
                  </a:lnTo>
                  <a:lnTo>
                    <a:pt x="758" y="1021"/>
                  </a:lnTo>
                  <a:lnTo>
                    <a:pt x="765" y="1017"/>
                  </a:lnTo>
                  <a:lnTo>
                    <a:pt x="773" y="1014"/>
                  </a:lnTo>
                  <a:lnTo>
                    <a:pt x="773" y="1014"/>
                  </a:lnTo>
                  <a:lnTo>
                    <a:pt x="761" y="986"/>
                  </a:lnTo>
                  <a:lnTo>
                    <a:pt x="754" y="972"/>
                  </a:lnTo>
                  <a:lnTo>
                    <a:pt x="748" y="958"/>
                  </a:lnTo>
                  <a:lnTo>
                    <a:pt x="741" y="945"/>
                  </a:lnTo>
                  <a:lnTo>
                    <a:pt x="732" y="934"/>
                  </a:lnTo>
                  <a:lnTo>
                    <a:pt x="723" y="925"/>
                  </a:lnTo>
                  <a:lnTo>
                    <a:pt x="719" y="920"/>
                  </a:lnTo>
                  <a:lnTo>
                    <a:pt x="714" y="917"/>
                  </a:lnTo>
                  <a:lnTo>
                    <a:pt x="714" y="917"/>
                  </a:lnTo>
                  <a:close/>
                  <a:moveTo>
                    <a:pt x="999" y="1084"/>
                  </a:moveTo>
                  <a:lnTo>
                    <a:pt x="999" y="1084"/>
                  </a:lnTo>
                  <a:lnTo>
                    <a:pt x="1008" y="1080"/>
                  </a:lnTo>
                  <a:lnTo>
                    <a:pt x="1016" y="1075"/>
                  </a:lnTo>
                  <a:lnTo>
                    <a:pt x="1023" y="1068"/>
                  </a:lnTo>
                  <a:lnTo>
                    <a:pt x="1029" y="1060"/>
                  </a:lnTo>
                  <a:lnTo>
                    <a:pt x="1029" y="1060"/>
                  </a:lnTo>
                  <a:lnTo>
                    <a:pt x="1021" y="1048"/>
                  </a:lnTo>
                  <a:lnTo>
                    <a:pt x="1017" y="1042"/>
                  </a:lnTo>
                  <a:lnTo>
                    <a:pt x="1011" y="1038"/>
                  </a:lnTo>
                  <a:lnTo>
                    <a:pt x="1011" y="1038"/>
                  </a:lnTo>
                  <a:lnTo>
                    <a:pt x="1011" y="1046"/>
                  </a:lnTo>
                  <a:lnTo>
                    <a:pt x="1010" y="1052"/>
                  </a:lnTo>
                  <a:lnTo>
                    <a:pt x="1009" y="1057"/>
                  </a:lnTo>
                  <a:lnTo>
                    <a:pt x="1007" y="1063"/>
                  </a:lnTo>
                  <a:lnTo>
                    <a:pt x="1002" y="1072"/>
                  </a:lnTo>
                  <a:lnTo>
                    <a:pt x="1001" y="1078"/>
                  </a:lnTo>
                  <a:lnTo>
                    <a:pt x="999" y="1084"/>
                  </a:lnTo>
                  <a:lnTo>
                    <a:pt x="999" y="1084"/>
                  </a:lnTo>
                  <a:close/>
                  <a:moveTo>
                    <a:pt x="1247" y="1060"/>
                  </a:moveTo>
                  <a:lnTo>
                    <a:pt x="1247" y="1060"/>
                  </a:lnTo>
                  <a:lnTo>
                    <a:pt x="1235" y="1057"/>
                  </a:lnTo>
                  <a:lnTo>
                    <a:pt x="1230" y="1055"/>
                  </a:lnTo>
                  <a:lnTo>
                    <a:pt x="1226" y="1052"/>
                  </a:lnTo>
                  <a:lnTo>
                    <a:pt x="1226" y="1052"/>
                  </a:lnTo>
                  <a:lnTo>
                    <a:pt x="1225" y="1055"/>
                  </a:lnTo>
                  <a:lnTo>
                    <a:pt x="1223" y="1056"/>
                  </a:lnTo>
                  <a:lnTo>
                    <a:pt x="1220" y="1060"/>
                  </a:lnTo>
                  <a:lnTo>
                    <a:pt x="1217" y="1063"/>
                  </a:lnTo>
                  <a:lnTo>
                    <a:pt x="1216" y="1065"/>
                  </a:lnTo>
                  <a:lnTo>
                    <a:pt x="1216" y="1067"/>
                  </a:lnTo>
                  <a:lnTo>
                    <a:pt x="1216" y="1067"/>
                  </a:lnTo>
                  <a:lnTo>
                    <a:pt x="1225" y="1070"/>
                  </a:lnTo>
                  <a:lnTo>
                    <a:pt x="1233" y="1072"/>
                  </a:lnTo>
                  <a:lnTo>
                    <a:pt x="1250" y="1075"/>
                  </a:lnTo>
                  <a:lnTo>
                    <a:pt x="1250" y="1075"/>
                  </a:lnTo>
                  <a:lnTo>
                    <a:pt x="1250" y="1070"/>
                  </a:lnTo>
                  <a:lnTo>
                    <a:pt x="1250" y="1067"/>
                  </a:lnTo>
                  <a:lnTo>
                    <a:pt x="1249" y="1066"/>
                  </a:lnTo>
                  <a:lnTo>
                    <a:pt x="1248" y="1066"/>
                  </a:lnTo>
                  <a:lnTo>
                    <a:pt x="1247" y="1066"/>
                  </a:lnTo>
                  <a:lnTo>
                    <a:pt x="1246" y="1065"/>
                  </a:lnTo>
                  <a:lnTo>
                    <a:pt x="1247" y="1060"/>
                  </a:lnTo>
                  <a:lnTo>
                    <a:pt x="1247" y="1060"/>
                  </a:lnTo>
                  <a:close/>
                  <a:moveTo>
                    <a:pt x="992" y="1092"/>
                  </a:moveTo>
                  <a:lnTo>
                    <a:pt x="992" y="1092"/>
                  </a:lnTo>
                  <a:lnTo>
                    <a:pt x="989" y="1107"/>
                  </a:lnTo>
                  <a:lnTo>
                    <a:pt x="984" y="1126"/>
                  </a:lnTo>
                  <a:lnTo>
                    <a:pt x="978" y="1143"/>
                  </a:lnTo>
                  <a:lnTo>
                    <a:pt x="977" y="1148"/>
                  </a:lnTo>
                  <a:lnTo>
                    <a:pt x="977" y="1151"/>
                  </a:lnTo>
                  <a:lnTo>
                    <a:pt x="977" y="1151"/>
                  </a:lnTo>
                  <a:lnTo>
                    <a:pt x="980" y="1156"/>
                  </a:lnTo>
                  <a:lnTo>
                    <a:pt x="985" y="1159"/>
                  </a:lnTo>
                  <a:lnTo>
                    <a:pt x="988" y="1160"/>
                  </a:lnTo>
                  <a:lnTo>
                    <a:pt x="991" y="1160"/>
                  </a:lnTo>
                  <a:lnTo>
                    <a:pt x="994" y="1158"/>
                  </a:lnTo>
                  <a:lnTo>
                    <a:pt x="998" y="1156"/>
                  </a:lnTo>
                  <a:lnTo>
                    <a:pt x="1004" y="1147"/>
                  </a:lnTo>
                  <a:lnTo>
                    <a:pt x="1017" y="1128"/>
                  </a:lnTo>
                  <a:lnTo>
                    <a:pt x="1023" y="1121"/>
                  </a:lnTo>
                  <a:lnTo>
                    <a:pt x="1027" y="1119"/>
                  </a:lnTo>
                  <a:lnTo>
                    <a:pt x="1031" y="1116"/>
                  </a:lnTo>
                  <a:lnTo>
                    <a:pt x="1031" y="1116"/>
                  </a:lnTo>
                  <a:lnTo>
                    <a:pt x="1036" y="1119"/>
                  </a:lnTo>
                  <a:lnTo>
                    <a:pt x="1040" y="1122"/>
                  </a:lnTo>
                  <a:lnTo>
                    <a:pt x="1048" y="1129"/>
                  </a:lnTo>
                  <a:lnTo>
                    <a:pt x="1055" y="1137"/>
                  </a:lnTo>
                  <a:lnTo>
                    <a:pt x="1059" y="1141"/>
                  </a:lnTo>
                  <a:lnTo>
                    <a:pt x="1063" y="1143"/>
                  </a:lnTo>
                  <a:lnTo>
                    <a:pt x="1063" y="1143"/>
                  </a:lnTo>
                  <a:lnTo>
                    <a:pt x="1064" y="1140"/>
                  </a:lnTo>
                  <a:lnTo>
                    <a:pt x="1065" y="1138"/>
                  </a:lnTo>
                  <a:lnTo>
                    <a:pt x="1070" y="1135"/>
                  </a:lnTo>
                  <a:lnTo>
                    <a:pt x="1072" y="1132"/>
                  </a:lnTo>
                  <a:lnTo>
                    <a:pt x="1074" y="1130"/>
                  </a:lnTo>
                  <a:lnTo>
                    <a:pt x="1076" y="1128"/>
                  </a:lnTo>
                  <a:lnTo>
                    <a:pt x="1076" y="1124"/>
                  </a:lnTo>
                  <a:lnTo>
                    <a:pt x="1076" y="1124"/>
                  </a:lnTo>
                  <a:lnTo>
                    <a:pt x="1066" y="1112"/>
                  </a:lnTo>
                  <a:lnTo>
                    <a:pt x="1057" y="1099"/>
                  </a:lnTo>
                  <a:lnTo>
                    <a:pt x="1048" y="1087"/>
                  </a:lnTo>
                  <a:lnTo>
                    <a:pt x="1042" y="1082"/>
                  </a:lnTo>
                  <a:lnTo>
                    <a:pt x="1036" y="1077"/>
                  </a:lnTo>
                  <a:lnTo>
                    <a:pt x="1036" y="1077"/>
                  </a:lnTo>
                  <a:lnTo>
                    <a:pt x="1033" y="1082"/>
                  </a:lnTo>
                  <a:lnTo>
                    <a:pt x="1027" y="1087"/>
                  </a:lnTo>
                  <a:lnTo>
                    <a:pt x="1022" y="1092"/>
                  </a:lnTo>
                  <a:lnTo>
                    <a:pt x="1017" y="1095"/>
                  </a:lnTo>
                  <a:lnTo>
                    <a:pt x="1010" y="1097"/>
                  </a:lnTo>
                  <a:lnTo>
                    <a:pt x="1004" y="1097"/>
                  </a:lnTo>
                  <a:lnTo>
                    <a:pt x="998" y="1096"/>
                  </a:lnTo>
                  <a:lnTo>
                    <a:pt x="992" y="1092"/>
                  </a:lnTo>
                  <a:lnTo>
                    <a:pt x="992" y="1092"/>
                  </a:lnTo>
                  <a:close/>
                  <a:moveTo>
                    <a:pt x="1203" y="1084"/>
                  </a:moveTo>
                  <a:lnTo>
                    <a:pt x="1203" y="1084"/>
                  </a:lnTo>
                  <a:lnTo>
                    <a:pt x="1189" y="1119"/>
                  </a:lnTo>
                  <a:lnTo>
                    <a:pt x="1175" y="1151"/>
                  </a:lnTo>
                  <a:lnTo>
                    <a:pt x="1168" y="1168"/>
                  </a:lnTo>
                  <a:lnTo>
                    <a:pt x="1161" y="1185"/>
                  </a:lnTo>
                  <a:lnTo>
                    <a:pt x="1156" y="1203"/>
                  </a:lnTo>
                  <a:lnTo>
                    <a:pt x="1152" y="1222"/>
                  </a:lnTo>
                  <a:lnTo>
                    <a:pt x="1152" y="1222"/>
                  </a:lnTo>
                  <a:lnTo>
                    <a:pt x="1160" y="1227"/>
                  </a:lnTo>
                  <a:lnTo>
                    <a:pt x="1169" y="1230"/>
                  </a:lnTo>
                  <a:lnTo>
                    <a:pt x="1180" y="1232"/>
                  </a:lnTo>
                  <a:lnTo>
                    <a:pt x="1190" y="1233"/>
                  </a:lnTo>
                  <a:lnTo>
                    <a:pt x="1201" y="1233"/>
                  </a:lnTo>
                  <a:lnTo>
                    <a:pt x="1211" y="1231"/>
                  </a:lnTo>
                  <a:lnTo>
                    <a:pt x="1220" y="1228"/>
                  </a:lnTo>
                  <a:lnTo>
                    <a:pt x="1228" y="1222"/>
                  </a:lnTo>
                  <a:lnTo>
                    <a:pt x="1228" y="1222"/>
                  </a:lnTo>
                  <a:lnTo>
                    <a:pt x="1234" y="1195"/>
                  </a:lnTo>
                  <a:lnTo>
                    <a:pt x="1239" y="1167"/>
                  </a:lnTo>
                  <a:lnTo>
                    <a:pt x="1250" y="1105"/>
                  </a:lnTo>
                  <a:lnTo>
                    <a:pt x="1250" y="1105"/>
                  </a:lnTo>
                  <a:lnTo>
                    <a:pt x="1246" y="1100"/>
                  </a:lnTo>
                  <a:lnTo>
                    <a:pt x="1242" y="1096"/>
                  </a:lnTo>
                  <a:lnTo>
                    <a:pt x="1236" y="1093"/>
                  </a:lnTo>
                  <a:lnTo>
                    <a:pt x="1231" y="1090"/>
                  </a:lnTo>
                  <a:lnTo>
                    <a:pt x="1225" y="1087"/>
                  </a:lnTo>
                  <a:lnTo>
                    <a:pt x="1218" y="1086"/>
                  </a:lnTo>
                  <a:lnTo>
                    <a:pt x="1203" y="1084"/>
                  </a:lnTo>
                  <a:lnTo>
                    <a:pt x="1203" y="1084"/>
                  </a:lnTo>
                  <a:close/>
                  <a:moveTo>
                    <a:pt x="1235" y="1274"/>
                  </a:moveTo>
                  <a:lnTo>
                    <a:pt x="1235" y="1274"/>
                  </a:lnTo>
                  <a:lnTo>
                    <a:pt x="1237" y="1276"/>
                  </a:lnTo>
                  <a:lnTo>
                    <a:pt x="1239" y="1278"/>
                  </a:lnTo>
                  <a:lnTo>
                    <a:pt x="1242" y="1282"/>
                  </a:lnTo>
                  <a:lnTo>
                    <a:pt x="1244" y="1284"/>
                  </a:lnTo>
                  <a:lnTo>
                    <a:pt x="1246" y="1286"/>
                  </a:lnTo>
                  <a:lnTo>
                    <a:pt x="1249" y="1287"/>
                  </a:lnTo>
                  <a:lnTo>
                    <a:pt x="1252" y="1287"/>
                  </a:lnTo>
                  <a:lnTo>
                    <a:pt x="1252" y="1287"/>
                  </a:lnTo>
                  <a:lnTo>
                    <a:pt x="1256" y="1267"/>
                  </a:lnTo>
                  <a:lnTo>
                    <a:pt x="1259" y="1248"/>
                  </a:lnTo>
                  <a:lnTo>
                    <a:pt x="1264" y="1228"/>
                  </a:lnTo>
                  <a:lnTo>
                    <a:pt x="1269" y="1206"/>
                  </a:lnTo>
                  <a:lnTo>
                    <a:pt x="1283" y="1165"/>
                  </a:lnTo>
                  <a:lnTo>
                    <a:pt x="1299" y="1124"/>
                  </a:lnTo>
                  <a:lnTo>
                    <a:pt x="1299" y="1124"/>
                  </a:lnTo>
                  <a:lnTo>
                    <a:pt x="1294" y="1116"/>
                  </a:lnTo>
                  <a:lnTo>
                    <a:pt x="1288" y="1111"/>
                  </a:lnTo>
                  <a:lnTo>
                    <a:pt x="1279" y="1107"/>
                  </a:lnTo>
                  <a:lnTo>
                    <a:pt x="1269" y="1105"/>
                  </a:lnTo>
                  <a:lnTo>
                    <a:pt x="1269" y="1105"/>
                  </a:lnTo>
                  <a:lnTo>
                    <a:pt x="1267" y="1125"/>
                  </a:lnTo>
                  <a:lnTo>
                    <a:pt x="1264" y="1146"/>
                  </a:lnTo>
                  <a:lnTo>
                    <a:pt x="1256" y="1190"/>
                  </a:lnTo>
                  <a:lnTo>
                    <a:pt x="1245" y="1233"/>
                  </a:lnTo>
                  <a:lnTo>
                    <a:pt x="1235" y="1274"/>
                  </a:lnTo>
                  <a:lnTo>
                    <a:pt x="1235" y="1274"/>
                  </a:lnTo>
                  <a:close/>
                  <a:moveTo>
                    <a:pt x="977" y="1178"/>
                  </a:moveTo>
                  <a:lnTo>
                    <a:pt x="977" y="1178"/>
                  </a:lnTo>
                  <a:lnTo>
                    <a:pt x="984" y="1246"/>
                  </a:lnTo>
                  <a:lnTo>
                    <a:pt x="990" y="1311"/>
                  </a:lnTo>
                  <a:lnTo>
                    <a:pt x="993" y="1342"/>
                  </a:lnTo>
                  <a:lnTo>
                    <a:pt x="998" y="1372"/>
                  </a:lnTo>
                  <a:lnTo>
                    <a:pt x="1003" y="1400"/>
                  </a:lnTo>
                  <a:lnTo>
                    <a:pt x="1009" y="1427"/>
                  </a:lnTo>
                  <a:lnTo>
                    <a:pt x="1009" y="1427"/>
                  </a:lnTo>
                  <a:lnTo>
                    <a:pt x="1011" y="1426"/>
                  </a:lnTo>
                  <a:lnTo>
                    <a:pt x="1016" y="1425"/>
                  </a:lnTo>
                  <a:lnTo>
                    <a:pt x="1029" y="1424"/>
                  </a:lnTo>
                  <a:lnTo>
                    <a:pt x="1041" y="1425"/>
                  </a:lnTo>
                  <a:lnTo>
                    <a:pt x="1053" y="1427"/>
                  </a:lnTo>
                  <a:lnTo>
                    <a:pt x="1053" y="1427"/>
                  </a:lnTo>
                  <a:lnTo>
                    <a:pt x="1054" y="1422"/>
                  </a:lnTo>
                  <a:lnTo>
                    <a:pt x="1055" y="1416"/>
                  </a:lnTo>
                  <a:lnTo>
                    <a:pt x="1053" y="1403"/>
                  </a:lnTo>
                  <a:lnTo>
                    <a:pt x="1053" y="1389"/>
                  </a:lnTo>
                  <a:lnTo>
                    <a:pt x="1053" y="1382"/>
                  </a:lnTo>
                  <a:lnTo>
                    <a:pt x="1055" y="1374"/>
                  </a:lnTo>
                  <a:lnTo>
                    <a:pt x="1055" y="1374"/>
                  </a:lnTo>
                  <a:lnTo>
                    <a:pt x="1059" y="1377"/>
                  </a:lnTo>
                  <a:lnTo>
                    <a:pt x="1062" y="1378"/>
                  </a:lnTo>
                  <a:lnTo>
                    <a:pt x="1064" y="1381"/>
                  </a:lnTo>
                  <a:lnTo>
                    <a:pt x="1065" y="1384"/>
                  </a:lnTo>
                  <a:lnTo>
                    <a:pt x="1067" y="1392"/>
                  </a:lnTo>
                  <a:lnTo>
                    <a:pt x="1068" y="1399"/>
                  </a:lnTo>
                  <a:lnTo>
                    <a:pt x="1068" y="1408"/>
                  </a:lnTo>
                  <a:lnTo>
                    <a:pt x="1070" y="1416"/>
                  </a:lnTo>
                  <a:lnTo>
                    <a:pt x="1072" y="1423"/>
                  </a:lnTo>
                  <a:lnTo>
                    <a:pt x="1075" y="1425"/>
                  </a:lnTo>
                  <a:lnTo>
                    <a:pt x="1078" y="1427"/>
                  </a:lnTo>
                  <a:lnTo>
                    <a:pt x="1078" y="1427"/>
                  </a:lnTo>
                  <a:lnTo>
                    <a:pt x="1081" y="1423"/>
                  </a:lnTo>
                  <a:lnTo>
                    <a:pt x="1083" y="1418"/>
                  </a:lnTo>
                  <a:lnTo>
                    <a:pt x="1087" y="1409"/>
                  </a:lnTo>
                  <a:lnTo>
                    <a:pt x="1091" y="1398"/>
                  </a:lnTo>
                  <a:lnTo>
                    <a:pt x="1092" y="1385"/>
                  </a:lnTo>
                  <a:lnTo>
                    <a:pt x="1093" y="1372"/>
                  </a:lnTo>
                  <a:lnTo>
                    <a:pt x="1093" y="1358"/>
                  </a:lnTo>
                  <a:lnTo>
                    <a:pt x="1093" y="1331"/>
                  </a:lnTo>
                  <a:lnTo>
                    <a:pt x="1093" y="1331"/>
                  </a:lnTo>
                  <a:lnTo>
                    <a:pt x="1096" y="1309"/>
                  </a:lnTo>
                  <a:lnTo>
                    <a:pt x="1097" y="1287"/>
                  </a:lnTo>
                  <a:lnTo>
                    <a:pt x="1097" y="1265"/>
                  </a:lnTo>
                  <a:lnTo>
                    <a:pt x="1096" y="1244"/>
                  </a:lnTo>
                  <a:lnTo>
                    <a:pt x="1091" y="1201"/>
                  </a:lnTo>
                  <a:lnTo>
                    <a:pt x="1089" y="1178"/>
                  </a:lnTo>
                  <a:lnTo>
                    <a:pt x="1087" y="1156"/>
                  </a:lnTo>
                  <a:lnTo>
                    <a:pt x="1087" y="1156"/>
                  </a:lnTo>
                  <a:lnTo>
                    <a:pt x="1080" y="1159"/>
                  </a:lnTo>
                  <a:lnTo>
                    <a:pt x="1070" y="1162"/>
                  </a:lnTo>
                  <a:lnTo>
                    <a:pt x="1065" y="1163"/>
                  </a:lnTo>
                  <a:lnTo>
                    <a:pt x="1061" y="1163"/>
                  </a:lnTo>
                  <a:lnTo>
                    <a:pt x="1055" y="1162"/>
                  </a:lnTo>
                  <a:lnTo>
                    <a:pt x="1051" y="1161"/>
                  </a:lnTo>
                  <a:lnTo>
                    <a:pt x="1051" y="1161"/>
                  </a:lnTo>
                  <a:lnTo>
                    <a:pt x="1053" y="1202"/>
                  </a:lnTo>
                  <a:lnTo>
                    <a:pt x="1056" y="1245"/>
                  </a:lnTo>
                  <a:lnTo>
                    <a:pt x="1059" y="1288"/>
                  </a:lnTo>
                  <a:lnTo>
                    <a:pt x="1059" y="1309"/>
                  </a:lnTo>
                  <a:lnTo>
                    <a:pt x="1059" y="1331"/>
                  </a:lnTo>
                  <a:lnTo>
                    <a:pt x="1059" y="1331"/>
                  </a:lnTo>
                  <a:lnTo>
                    <a:pt x="1054" y="1322"/>
                  </a:lnTo>
                  <a:lnTo>
                    <a:pt x="1050" y="1311"/>
                  </a:lnTo>
                  <a:lnTo>
                    <a:pt x="1048" y="1301"/>
                  </a:lnTo>
                  <a:lnTo>
                    <a:pt x="1046" y="1290"/>
                  </a:lnTo>
                  <a:lnTo>
                    <a:pt x="1044" y="1266"/>
                  </a:lnTo>
                  <a:lnTo>
                    <a:pt x="1042" y="1242"/>
                  </a:lnTo>
                  <a:lnTo>
                    <a:pt x="1041" y="1217"/>
                  </a:lnTo>
                  <a:lnTo>
                    <a:pt x="1039" y="1193"/>
                  </a:lnTo>
                  <a:lnTo>
                    <a:pt x="1037" y="1182"/>
                  </a:lnTo>
                  <a:lnTo>
                    <a:pt x="1034" y="1171"/>
                  </a:lnTo>
                  <a:lnTo>
                    <a:pt x="1031" y="1160"/>
                  </a:lnTo>
                  <a:lnTo>
                    <a:pt x="1026" y="1151"/>
                  </a:lnTo>
                  <a:lnTo>
                    <a:pt x="1026" y="1151"/>
                  </a:lnTo>
                  <a:lnTo>
                    <a:pt x="1023" y="1158"/>
                  </a:lnTo>
                  <a:lnTo>
                    <a:pt x="1019" y="1165"/>
                  </a:lnTo>
                  <a:lnTo>
                    <a:pt x="1014" y="1169"/>
                  </a:lnTo>
                  <a:lnTo>
                    <a:pt x="1007" y="1173"/>
                  </a:lnTo>
                  <a:lnTo>
                    <a:pt x="1001" y="1176"/>
                  </a:lnTo>
                  <a:lnTo>
                    <a:pt x="993" y="1178"/>
                  </a:lnTo>
                  <a:lnTo>
                    <a:pt x="985" y="1178"/>
                  </a:lnTo>
                  <a:lnTo>
                    <a:pt x="977" y="1178"/>
                  </a:lnTo>
                  <a:lnTo>
                    <a:pt x="977" y="1178"/>
                  </a:lnTo>
                  <a:close/>
                  <a:moveTo>
                    <a:pt x="1108" y="1424"/>
                  </a:moveTo>
                  <a:lnTo>
                    <a:pt x="1108" y="1424"/>
                  </a:lnTo>
                  <a:lnTo>
                    <a:pt x="1130" y="1416"/>
                  </a:lnTo>
                  <a:lnTo>
                    <a:pt x="1141" y="1412"/>
                  </a:lnTo>
                  <a:lnTo>
                    <a:pt x="1154" y="1410"/>
                  </a:lnTo>
                  <a:lnTo>
                    <a:pt x="1154" y="1410"/>
                  </a:lnTo>
                  <a:lnTo>
                    <a:pt x="1166" y="1392"/>
                  </a:lnTo>
                  <a:lnTo>
                    <a:pt x="1175" y="1373"/>
                  </a:lnTo>
                  <a:lnTo>
                    <a:pt x="1185" y="1355"/>
                  </a:lnTo>
                  <a:lnTo>
                    <a:pt x="1192" y="1336"/>
                  </a:lnTo>
                  <a:lnTo>
                    <a:pt x="1200" y="1316"/>
                  </a:lnTo>
                  <a:lnTo>
                    <a:pt x="1207" y="1295"/>
                  </a:lnTo>
                  <a:lnTo>
                    <a:pt x="1213" y="1274"/>
                  </a:lnTo>
                  <a:lnTo>
                    <a:pt x="1218" y="1252"/>
                  </a:lnTo>
                  <a:lnTo>
                    <a:pt x="1218" y="1252"/>
                  </a:lnTo>
                  <a:lnTo>
                    <a:pt x="1196" y="1252"/>
                  </a:lnTo>
                  <a:lnTo>
                    <a:pt x="1186" y="1251"/>
                  </a:lnTo>
                  <a:lnTo>
                    <a:pt x="1176" y="1251"/>
                  </a:lnTo>
                  <a:lnTo>
                    <a:pt x="1167" y="1249"/>
                  </a:lnTo>
                  <a:lnTo>
                    <a:pt x="1159" y="1246"/>
                  </a:lnTo>
                  <a:lnTo>
                    <a:pt x="1153" y="1243"/>
                  </a:lnTo>
                  <a:lnTo>
                    <a:pt x="1146" y="1237"/>
                  </a:lnTo>
                  <a:lnTo>
                    <a:pt x="1146" y="1237"/>
                  </a:lnTo>
                  <a:lnTo>
                    <a:pt x="1132" y="1283"/>
                  </a:lnTo>
                  <a:lnTo>
                    <a:pt x="1127" y="1307"/>
                  </a:lnTo>
                  <a:lnTo>
                    <a:pt x="1122" y="1329"/>
                  </a:lnTo>
                  <a:lnTo>
                    <a:pt x="1117" y="1352"/>
                  </a:lnTo>
                  <a:lnTo>
                    <a:pt x="1113" y="1374"/>
                  </a:lnTo>
                  <a:lnTo>
                    <a:pt x="1108" y="1424"/>
                  </a:lnTo>
                  <a:lnTo>
                    <a:pt x="1108" y="1424"/>
                  </a:lnTo>
                  <a:close/>
                  <a:moveTo>
                    <a:pt x="970" y="1360"/>
                  </a:moveTo>
                  <a:lnTo>
                    <a:pt x="970" y="1360"/>
                  </a:lnTo>
                  <a:lnTo>
                    <a:pt x="974" y="1374"/>
                  </a:lnTo>
                  <a:lnTo>
                    <a:pt x="977" y="1380"/>
                  </a:lnTo>
                  <a:lnTo>
                    <a:pt x="981" y="1385"/>
                  </a:lnTo>
                  <a:lnTo>
                    <a:pt x="981" y="1385"/>
                  </a:lnTo>
                  <a:lnTo>
                    <a:pt x="980" y="1377"/>
                  </a:lnTo>
                  <a:lnTo>
                    <a:pt x="979" y="1368"/>
                  </a:lnTo>
                  <a:lnTo>
                    <a:pt x="978" y="1362"/>
                  </a:lnTo>
                  <a:lnTo>
                    <a:pt x="977" y="1359"/>
                  </a:lnTo>
                  <a:lnTo>
                    <a:pt x="975" y="1357"/>
                  </a:lnTo>
                  <a:lnTo>
                    <a:pt x="975" y="1357"/>
                  </a:lnTo>
                  <a:lnTo>
                    <a:pt x="973" y="1359"/>
                  </a:lnTo>
                  <a:lnTo>
                    <a:pt x="970" y="1360"/>
                  </a:lnTo>
                  <a:lnTo>
                    <a:pt x="970" y="1360"/>
                  </a:lnTo>
                  <a:close/>
                  <a:moveTo>
                    <a:pt x="854" y="1532"/>
                  </a:moveTo>
                  <a:lnTo>
                    <a:pt x="854" y="1532"/>
                  </a:lnTo>
                  <a:lnTo>
                    <a:pt x="887" y="1537"/>
                  </a:lnTo>
                  <a:lnTo>
                    <a:pt x="919" y="1541"/>
                  </a:lnTo>
                  <a:lnTo>
                    <a:pt x="949" y="1545"/>
                  </a:lnTo>
                  <a:lnTo>
                    <a:pt x="979" y="1546"/>
                  </a:lnTo>
                  <a:lnTo>
                    <a:pt x="1008" y="1545"/>
                  </a:lnTo>
                  <a:lnTo>
                    <a:pt x="1022" y="1544"/>
                  </a:lnTo>
                  <a:lnTo>
                    <a:pt x="1037" y="1541"/>
                  </a:lnTo>
                  <a:lnTo>
                    <a:pt x="1052" y="1538"/>
                  </a:lnTo>
                  <a:lnTo>
                    <a:pt x="1067" y="1535"/>
                  </a:lnTo>
                  <a:lnTo>
                    <a:pt x="1082" y="1530"/>
                  </a:lnTo>
                  <a:lnTo>
                    <a:pt x="1097" y="1524"/>
                  </a:lnTo>
                  <a:lnTo>
                    <a:pt x="1097" y="1524"/>
                  </a:lnTo>
                  <a:lnTo>
                    <a:pt x="1112" y="1525"/>
                  </a:lnTo>
                  <a:lnTo>
                    <a:pt x="1125" y="1524"/>
                  </a:lnTo>
                  <a:lnTo>
                    <a:pt x="1135" y="1522"/>
                  </a:lnTo>
                  <a:lnTo>
                    <a:pt x="1143" y="1519"/>
                  </a:lnTo>
                  <a:lnTo>
                    <a:pt x="1152" y="1515"/>
                  </a:lnTo>
                  <a:lnTo>
                    <a:pt x="1159" y="1510"/>
                  </a:lnTo>
                  <a:lnTo>
                    <a:pt x="1167" y="1505"/>
                  </a:lnTo>
                  <a:lnTo>
                    <a:pt x="1176" y="1500"/>
                  </a:lnTo>
                  <a:lnTo>
                    <a:pt x="1176" y="1500"/>
                  </a:lnTo>
                  <a:lnTo>
                    <a:pt x="1176" y="1487"/>
                  </a:lnTo>
                  <a:lnTo>
                    <a:pt x="1176" y="1475"/>
                  </a:lnTo>
                  <a:lnTo>
                    <a:pt x="1178" y="1464"/>
                  </a:lnTo>
                  <a:lnTo>
                    <a:pt x="1182" y="1454"/>
                  </a:lnTo>
                  <a:lnTo>
                    <a:pt x="1187" y="1433"/>
                  </a:lnTo>
                  <a:lnTo>
                    <a:pt x="1189" y="1423"/>
                  </a:lnTo>
                  <a:lnTo>
                    <a:pt x="1191" y="1412"/>
                  </a:lnTo>
                  <a:lnTo>
                    <a:pt x="1191" y="1412"/>
                  </a:lnTo>
                  <a:lnTo>
                    <a:pt x="1182" y="1419"/>
                  </a:lnTo>
                  <a:lnTo>
                    <a:pt x="1171" y="1426"/>
                  </a:lnTo>
                  <a:lnTo>
                    <a:pt x="1160" y="1431"/>
                  </a:lnTo>
                  <a:lnTo>
                    <a:pt x="1148" y="1435"/>
                  </a:lnTo>
                  <a:lnTo>
                    <a:pt x="1137" y="1439"/>
                  </a:lnTo>
                  <a:lnTo>
                    <a:pt x="1124" y="1441"/>
                  </a:lnTo>
                  <a:lnTo>
                    <a:pt x="1098" y="1444"/>
                  </a:lnTo>
                  <a:lnTo>
                    <a:pt x="1070" y="1445"/>
                  </a:lnTo>
                  <a:lnTo>
                    <a:pt x="1042" y="1446"/>
                  </a:lnTo>
                  <a:lnTo>
                    <a:pt x="1014" y="1447"/>
                  </a:lnTo>
                  <a:lnTo>
                    <a:pt x="985" y="1448"/>
                  </a:lnTo>
                  <a:lnTo>
                    <a:pt x="985" y="1448"/>
                  </a:lnTo>
                  <a:lnTo>
                    <a:pt x="968" y="1449"/>
                  </a:lnTo>
                  <a:lnTo>
                    <a:pt x="948" y="1449"/>
                  </a:lnTo>
                  <a:lnTo>
                    <a:pt x="927" y="1448"/>
                  </a:lnTo>
                  <a:lnTo>
                    <a:pt x="905" y="1446"/>
                  </a:lnTo>
                  <a:lnTo>
                    <a:pt x="884" y="1443"/>
                  </a:lnTo>
                  <a:lnTo>
                    <a:pt x="864" y="1439"/>
                  </a:lnTo>
                  <a:lnTo>
                    <a:pt x="848" y="1433"/>
                  </a:lnTo>
                  <a:lnTo>
                    <a:pt x="840" y="1430"/>
                  </a:lnTo>
                  <a:lnTo>
                    <a:pt x="835" y="1427"/>
                  </a:lnTo>
                  <a:lnTo>
                    <a:pt x="835" y="1427"/>
                  </a:lnTo>
                  <a:lnTo>
                    <a:pt x="840" y="1454"/>
                  </a:lnTo>
                  <a:lnTo>
                    <a:pt x="844" y="1480"/>
                  </a:lnTo>
                  <a:lnTo>
                    <a:pt x="854" y="1532"/>
                  </a:lnTo>
                  <a:lnTo>
                    <a:pt x="854" y="1532"/>
                  </a:lnTo>
                  <a:close/>
                  <a:moveTo>
                    <a:pt x="1137" y="1549"/>
                  </a:moveTo>
                  <a:lnTo>
                    <a:pt x="1137" y="1549"/>
                  </a:lnTo>
                  <a:lnTo>
                    <a:pt x="1139" y="1565"/>
                  </a:lnTo>
                  <a:lnTo>
                    <a:pt x="1141" y="1579"/>
                  </a:lnTo>
                  <a:lnTo>
                    <a:pt x="1142" y="1611"/>
                  </a:lnTo>
                  <a:lnTo>
                    <a:pt x="1142" y="1611"/>
                  </a:lnTo>
                  <a:lnTo>
                    <a:pt x="1146" y="1611"/>
                  </a:lnTo>
                  <a:lnTo>
                    <a:pt x="1150" y="1611"/>
                  </a:lnTo>
                  <a:lnTo>
                    <a:pt x="1156" y="1608"/>
                  </a:lnTo>
                  <a:lnTo>
                    <a:pt x="1161" y="1605"/>
                  </a:lnTo>
                  <a:lnTo>
                    <a:pt x="1165" y="1604"/>
                  </a:lnTo>
                  <a:lnTo>
                    <a:pt x="1169" y="1604"/>
                  </a:lnTo>
                  <a:lnTo>
                    <a:pt x="1169" y="1604"/>
                  </a:lnTo>
                  <a:lnTo>
                    <a:pt x="1169" y="1592"/>
                  </a:lnTo>
                  <a:lnTo>
                    <a:pt x="1170" y="1581"/>
                  </a:lnTo>
                  <a:lnTo>
                    <a:pt x="1173" y="1564"/>
                  </a:lnTo>
                  <a:lnTo>
                    <a:pt x="1174" y="1555"/>
                  </a:lnTo>
                  <a:lnTo>
                    <a:pt x="1175" y="1547"/>
                  </a:lnTo>
                  <a:lnTo>
                    <a:pt x="1175" y="1539"/>
                  </a:lnTo>
                  <a:lnTo>
                    <a:pt x="1174" y="1530"/>
                  </a:lnTo>
                  <a:lnTo>
                    <a:pt x="1174" y="1530"/>
                  </a:lnTo>
                  <a:lnTo>
                    <a:pt x="1170" y="1533"/>
                  </a:lnTo>
                  <a:lnTo>
                    <a:pt x="1165" y="1535"/>
                  </a:lnTo>
                  <a:lnTo>
                    <a:pt x="1154" y="1538"/>
                  </a:lnTo>
                  <a:lnTo>
                    <a:pt x="1148" y="1540"/>
                  </a:lnTo>
                  <a:lnTo>
                    <a:pt x="1144" y="1543"/>
                  </a:lnTo>
                  <a:lnTo>
                    <a:pt x="1140" y="1546"/>
                  </a:lnTo>
                  <a:lnTo>
                    <a:pt x="1137" y="1549"/>
                  </a:lnTo>
                  <a:lnTo>
                    <a:pt x="1137" y="1549"/>
                  </a:lnTo>
                  <a:close/>
                  <a:moveTo>
                    <a:pt x="1110" y="1626"/>
                  </a:moveTo>
                  <a:lnTo>
                    <a:pt x="1110" y="1626"/>
                  </a:lnTo>
                  <a:lnTo>
                    <a:pt x="1112" y="1624"/>
                  </a:lnTo>
                  <a:lnTo>
                    <a:pt x="1114" y="1624"/>
                  </a:lnTo>
                  <a:lnTo>
                    <a:pt x="1117" y="1624"/>
                  </a:lnTo>
                  <a:lnTo>
                    <a:pt x="1122" y="1623"/>
                  </a:lnTo>
                  <a:lnTo>
                    <a:pt x="1122" y="1623"/>
                  </a:lnTo>
                  <a:lnTo>
                    <a:pt x="1125" y="1602"/>
                  </a:lnTo>
                  <a:lnTo>
                    <a:pt x="1125" y="1592"/>
                  </a:lnTo>
                  <a:lnTo>
                    <a:pt x="1125" y="1580"/>
                  </a:lnTo>
                  <a:lnTo>
                    <a:pt x="1124" y="1570"/>
                  </a:lnTo>
                  <a:lnTo>
                    <a:pt x="1121" y="1561"/>
                  </a:lnTo>
                  <a:lnTo>
                    <a:pt x="1119" y="1558"/>
                  </a:lnTo>
                  <a:lnTo>
                    <a:pt x="1116" y="1554"/>
                  </a:lnTo>
                  <a:lnTo>
                    <a:pt x="1113" y="1551"/>
                  </a:lnTo>
                  <a:lnTo>
                    <a:pt x="1110" y="1549"/>
                  </a:lnTo>
                  <a:lnTo>
                    <a:pt x="1110" y="1549"/>
                  </a:lnTo>
                  <a:lnTo>
                    <a:pt x="1108" y="1558"/>
                  </a:lnTo>
                  <a:lnTo>
                    <a:pt x="1107" y="1566"/>
                  </a:lnTo>
                  <a:lnTo>
                    <a:pt x="1107" y="1584"/>
                  </a:lnTo>
                  <a:lnTo>
                    <a:pt x="1108" y="1606"/>
                  </a:lnTo>
                  <a:lnTo>
                    <a:pt x="1110" y="1626"/>
                  </a:lnTo>
                  <a:lnTo>
                    <a:pt x="1110" y="1626"/>
                  </a:lnTo>
                  <a:close/>
                  <a:moveTo>
                    <a:pt x="856" y="1554"/>
                  </a:moveTo>
                  <a:lnTo>
                    <a:pt x="856" y="1554"/>
                  </a:lnTo>
                  <a:lnTo>
                    <a:pt x="859" y="1574"/>
                  </a:lnTo>
                  <a:lnTo>
                    <a:pt x="864" y="1592"/>
                  </a:lnTo>
                  <a:lnTo>
                    <a:pt x="867" y="1611"/>
                  </a:lnTo>
                  <a:lnTo>
                    <a:pt x="869" y="1630"/>
                  </a:lnTo>
                  <a:lnTo>
                    <a:pt x="869" y="1630"/>
                  </a:lnTo>
                  <a:lnTo>
                    <a:pt x="872" y="1631"/>
                  </a:lnTo>
                  <a:lnTo>
                    <a:pt x="875" y="1631"/>
                  </a:lnTo>
                  <a:lnTo>
                    <a:pt x="881" y="1635"/>
                  </a:lnTo>
                  <a:lnTo>
                    <a:pt x="886" y="1637"/>
                  </a:lnTo>
                  <a:lnTo>
                    <a:pt x="888" y="1637"/>
                  </a:lnTo>
                  <a:lnTo>
                    <a:pt x="890" y="1636"/>
                  </a:lnTo>
                  <a:lnTo>
                    <a:pt x="890" y="1636"/>
                  </a:lnTo>
                  <a:lnTo>
                    <a:pt x="893" y="1627"/>
                  </a:lnTo>
                  <a:lnTo>
                    <a:pt x="893" y="1620"/>
                  </a:lnTo>
                  <a:lnTo>
                    <a:pt x="892" y="1602"/>
                  </a:lnTo>
                  <a:lnTo>
                    <a:pt x="890" y="1583"/>
                  </a:lnTo>
                  <a:lnTo>
                    <a:pt x="888" y="1562"/>
                  </a:lnTo>
                  <a:lnTo>
                    <a:pt x="888" y="1562"/>
                  </a:lnTo>
                  <a:lnTo>
                    <a:pt x="880" y="1558"/>
                  </a:lnTo>
                  <a:lnTo>
                    <a:pt x="872" y="1555"/>
                  </a:lnTo>
                  <a:lnTo>
                    <a:pt x="866" y="1554"/>
                  </a:lnTo>
                  <a:lnTo>
                    <a:pt x="856" y="1554"/>
                  </a:lnTo>
                  <a:lnTo>
                    <a:pt x="856" y="1554"/>
                  </a:lnTo>
                  <a:close/>
                  <a:moveTo>
                    <a:pt x="1036" y="1567"/>
                  </a:moveTo>
                  <a:lnTo>
                    <a:pt x="1036" y="1567"/>
                  </a:lnTo>
                  <a:lnTo>
                    <a:pt x="1035" y="1607"/>
                  </a:lnTo>
                  <a:lnTo>
                    <a:pt x="1035" y="1626"/>
                  </a:lnTo>
                  <a:lnTo>
                    <a:pt x="1036" y="1637"/>
                  </a:lnTo>
                  <a:lnTo>
                    <a:pt x="1038" y="1647"/>
                  </a:lnTo>
                  <a:lnTo>
                    <a:pt x="1038" y="1647"/>
                  </a:lnTo>
                  <a:lnTo>
                    <a:pt x="1052" y="1644"/>
                  </a:lnTo>
                  <a:lnTo>
                    <a:pt x="1066" y="1642"/>
                  </a:lnTo>
                  <a:lnTo>
                    <a:pt x="1079" y="1639"/>
                  </a:lnTo>
                  <a:lnTo>
                    <a:pt x="1085" y="1637"/>
                  </a:lnTo>
                  <a:lnTo>
                    <a:pt x="1090" y="1634"/>
                  </a:lnTo>
                  <a:lnTo>
                    <a:pt x="1090" y="1634"/>
                  </a:lnTo>
                  <a:lnTo>
                    <a:pt x="1092" y="1612"/>
                  </a:lnTo>
                  <a:lnTo>
                    <a:pt x="1091" y="1595"/>
                  </a:lnTo>
                  <a:lnTo>
                    <a:pt x="1089" y="1577"/>
                  </a:lnTo>
                  <a:lnTo>
                    <a:pt x="1085" y="1556"/>
                  </a:lnTo>
                  <a:lnTo>
                    <a:pt x="1085" y="1556"/>
                  </a:lnTo>
                  <a:lnTo>
                    <a:pt x="1079" y="1556"/>
                  </a:lnTo>
                  <a:lnTo>
                    <a:pt x="1074" y="1556"/>
                  </a:lnTo>
                  <a:lnTo>
                    <a:pt x="1061" y="1560"/>
                  </a:lnTo>
                  <a:lnTo>
                    <a:pt x="1036" y="1567"/>
                  </a:lnTo>
                  <a:lnTo>
                    <a:pt x="1036" y="1567"/>
                  </a:lnTo>
                  <a:close/>
                  <a:moveTo>
                    <a:pt x="909" y="1643"/>
                  </a:moveTo>
                  <a:lnTo>
                    <a:pt x="909" y="1643"/>
                  </a:lnTo>
                  <a:lnTo>
                    <a:pt x="925" y="1646"/>
                  </a:lnTo>
                  <a:lnTo>
                    <a:pt x="940" y="1647"/>
                  </a:lnTo>
                  <a:lnTo>
                    <a:pt x="975" y="1651"/>
                  </a:lnTo>
                  <a:lnTo>
                    <a:pt x="975" y="1651"/>
                  </a:lnTo>
                  <a:lnTo>
                    <a:pt x="975" y="1630"/>
                  </a:lnTo>
                  <a:lnTo>
                    <a:pt x="976" y="1609"/>
                  </a:lnTo>
                  <a:lnTo>
                    <a:pt x="976" y="1599"/>
                  </a:lnTo>
                  <a:lnTo>
                    <a:pt x="976" y="1589"/>
                  </a:lnTo>
                  <a:lnTo>
                    <a:pt x="975" y="1579"/>
                  </a:lnTo>
                  <a:lnTo>
                    <a:pt x="972" y="1569"/>
                  </a:lnTo>
                  <a:lnTo>
                    <a:pt x="972" y="1569"/>
                  </a:lnTo>
                  <a:lnTo>
                    <a:pt x="956" y="1567"/>
                  </a:lnTo>
                  <a:lnTo>
                    <a:pt x="938" y="1565"/>
                  </a:lnTo>
                  <a:lnTo>
                    <a:pt x="922" y="1564"/>
                  </a:lnTo>
                  <a:lnTo>
                    <a:pt x="909" y="1562"/>
                  </a:lnTo>
                  <a:lnTo>
                    <a:pt x="909" y="1562"/>
                  </a:lnTo>
                  <a:lnTo>
                    <a:pt x="909" y="1580"/>
                  </a:lnTo>
                  <a:lnTo>
                    <a:pt x="909" y="1602"/>
                  </a:lnTo>
                  <a:lnTo>
                    <a:pt x="908" y="1625"/>
                  </a:lnTo>
                  <a:lnTo>
                    <a:pt x="909" y="1643"/>
                  </a:lnTo>
                  <a:lnTo>
                    <a:pt x="909" y="1643"/>
                  </a:lnTo>
                  <a:close/>
                  <a:moveTo>
                    <a:pt x="996" y="1567"/>
                  </a:moveTo>
                  <a:lnTo>
                    <a:pt x="996" y="1567"/>
                  </a:lnTo>
                  <a:lnTo>
                    <a:pt x="994" y="1576"/>
                  </a:lnTo>
                  <a:lnTo>
                    <a:pt x="993" y="1586"/>
                  </a:lnTo>
                  <a:lnTo>
                    <a:pt x="992" y="1596"/>
                  </a:lnTo>
                  <a:lnTo>
                    <a:pt x="992" y="1607"/>
                  </a:lnTo>
                  <a:lnTo>
                    <a:pt x="992" y="1629"/>
                  </a:lnTo>
                  <a:lnTo>
                    <a:pt x="994" y="1653"/>
                  </a:lnTo>
                  <a:lnTo>
                    <a:pt x="994" y="1653"/>
                  </a:lnTo>
                  <a:lnTo>
                    <a:pt x="1002" y="1653"/>
                  </a:lnTo>
                  <a:lnTo>
                    <a:pt x="1009" y="1653"/>
                  </a:lnTo>
                  <a:lnTo>
                    <a:pt x="1016" y="1653"/>
                  </a:lnTo>
                  <a:lnTo>
                    <a:pt x="1019" y="1652"/>
                  </a:lnTo>
                  <a:lnTo>
                    <a:pt x="1021" y="1651"/>
                  </a:lnTo>
                  <a:lnTo>
                    <a:pt x="1021" y="1651"/>
                  </a:lnTo>
                  <a:lnTo>
                    <a:pt x="1020" y="1641"/>
                  </a:lnTo>
                  <a:lnTo>
                    <a:pt x="1020" y="1631"/>
                  </a:lnTo>
                  <a:lnTo>
                    <a:pt x="1020" y="1610"/>
                  </a:lnTo>
                  <a:lnTo>
                    <a:pt x="1019" y="1599"/>
                  </a:lnTo>
                  <a:lnTo>
                    <a:pt x="1019" y="1589"/>
                  </a:lnTo>
                  <a:lnTo>
                    <a:pt x="1017" y="1577"/>
                  </a:lnTo>
                  <a:lnTo>
                    <a:pt x="1014" y="1567"/>
                  </a:lnTo>
                  <a:lnTo>
                    <a:pt x="1014" y="1567"/>
                  </a:lnTo>
                  <a:lnTo>
                    <a:pt x="996" y="1567"/>
                  </a:lnTo>
                  <a:lnTo>
                    <a:pt x="996" y="1567"/>
                  </a:lnTo>
                  <a:close/>
                  <a:moveTo>
                    <a:pt x="1093" y="1665"/>
                  </a:moveTo>
                  <a:lnTo>
                    <a:pt x="1093" y="1665"/>
                  </a:lnTo>
                  <a:lnTo>
                    <a:pt x="1090" y="1664"/>
                  </a:lnTo>
                  <a:lnTo>
                    <a:pt x="1087" y="1661"/>
                  </a:lnTo>
                  <a:lnTo>
                    <a:pt x="1085" y="1660"/>
                  </a:lnTo>
                  <a:lnTo>
                    <a:pt x="1080" y="1660"/>
                  </a:lnTo>
                  <a:lnTo>
                    <a:pt x="1080" y="1660"/>
                  </a:lnTo>
                  <a:lnTo>
                    <a:pt x="1069" y="1665"/>
                  </a:lnTo>
                  <a:lnTo>
                    <a:pt x="1057" y="1668"/>
                  </a:lnTo>
                  <a:lnTo>
                    <a:pt x="1046" y="1670"/>
                  </a:lnTo>
                  <a:lnTo>
                    <a:pt x="1033" y="1672"/>
                  </a:lnTo>
                  <a:lnTo>
                    <a:pt x="1007" y="1674"/>
                  </a:lnTo>
                  <a:lnTo>
                    <a:pt x="980" y="1674"/>
                  </a:lnTo>
                  <a:lnTo>
                    <a:pt x="954" y="1672"/>
                  </a:lnTo>
                  <a:lnTo>
                    <a:pt x="927" y="1669"/>
                  </a:lnTo>
                  <a:lnTo>
                    <a:pt x="900" y="1662"/>
                  </a:lnTo>
                  <a:lnTo>
                    <a:pt x="873" y="1655"/>
                  </a:lnTo>
                  <a:lnTo>
                    <a:pt x="873" y="1655"/>
                  </a:lnTo>
                  <a:lnTo>
                    <a:pt x="880" y="1684"/>
                  </a:lnTo>
                  <a:lnTo>
                    <a:pt x="885" y="1716"/>
                  </a:lnTo>
                  <a:lnTo>
                    <a:pt x="890" y="1750"/>
                  </a:lnTo>
                  <a:lnTo>
                    <a:pt x="896" y="1780"/>
                  </a:lnTo>
                  <a:lnTo>
                    <a:pt x="896" y="1780"/>
                  </a:lnTo>
                  <a:lnTo>
                    <a:pt x="905" y="1789"/>
                  </a:lnTo>
                  <a:lnTo>
                    <a:pt x="915" y="1797"/>
                  </a:lnTo>
                  <a:lnTo>
                    <a:pt x="915" y="1797"/>
                  </a:lnTo>
                  <a:lnTo>
                    <a:pt x="923" y="1797"/>
                  </a:lnTo>
                  <a:lnTo>
                    <a:pt x="929" y="1799"/>
                  </a:lnTo>
                  <a:lnTo>
                    <a:pt x="935" y="1802"/>
                  </a:lnTo>
                  <a:lnTo>
                    <a:pt x="942" y="1804"/>
                  </a:lnTo>
                  <a:lnTo>
                    <a:pt x="956" y="1809"/>
                  </a:lnTo>
                  <a:lnTo>
                    <a:pt x="962" y="1811"/>
                  </a:lnTo>
                  <a:lnTo>
                    <a:pt x="970" y="1812"/>
                  </a:lnTo>
                  <a:lnTo>
                    <a:pt x="970" y="1812"/>
                  </a:lnTo>
                  <a:lnTo>
                    <a:pt x="974" y="1812"/>
                  </a:lnTo>
                  <a:lnTo>
                    <a:pt x="979" y="1811"/>
                  </a:lnTo>
                  <a:lnTo>
                    <a:pt x="989" y="1809"/>
                  </a:lnTo>
                  <a:lnTo>
                    <a:pt x="1000" y="1806"/>
                  </a:lnTo>
                  <a:lnTo>
                    <a:pt x="1009" y="1805"/>
                  </a:lnTo>
                  <a:lnTo>
                    <a:pt x="1009" y="1805"/>
                  </a:lnTo>
                  <a:lnTo>
                    <a:pt x="1041" y="1807"/>
                  </a:lnTo>
                  <a:lnTo>
                    <a:pt x="1057" y="1807"/>
                  </a:lnTo>
                  <a:lnTo>
                    <a:pt x="1075" y="1807"/>
                  </a:lnTo>
                  <a:lnTo>
                    <a:pt x="1091" y="1806"/>
                  </a:lnTo>
                  <a:lnTo>
                    <a:pt x="1106" y="1804"/>
                  </a:lnTo>
                  <a:lnTo>
                    <a:pt x="1113" y="1802"/>
                  </a:lnTo>
                  <a:lnTo>
                    <a:pt x="1121" y="1798"/>
                  </a:lnTo>
                  <a:lnTo>
                    <a:pt x="1127" y="1795"/>
                  </a:lnTo>
                  <a:lnTo>
                    <a:pt x="1135" y="1791"/>
                  </a:lnTo>
                  <a:lnTo>
                    <a:pt x="1135" y="1791"/>
                  </a:lnTo>
                  <a:lnTo>
                    <a:pt x="1139" y="1782"/>
                  </a:lnTo>
                  <a:lnTo>
                    <a:pt x="1143" y="1773"/>
                  </a:lnTo>
                  <a:lnTo>
                    <a:pt x="1150" y="1753"/>
                  </a:lnTo>
                  <a:lnTo>
                    <a:pt x="1154" y="1732"/>
                  </a:lnTo>
                  <a:lnTo>
                    <a:pt x="1158" y="1710"/>
                  </a:lnTo>
                  <a:lnTo>
                    <a:pt x="1160" y="1687"/>
                  </a:lnTo>
                  <a:lnTo>
                    <a:pt x="1161" y="1666"/>
                  </a:lnTo>
                  <a:lnTo>
                    <a:pt x="1161" y="1628"/>
                  </a:lnTo>
                  <a:lnTo>
                    <a:pt x="1161" y="1628"/>
                  </a:lnTo>
                  <a:lnTo>
                    <a:pt x="1154" y="1634"/>
                  </a:lnTo>
                  <a:lnTo>
                    <a:pt x="1144" y="1638"/>
                  </a:lnTo>
                  <a:lnTo>
                    <a:pt x="1126" y="1645"/>
                  </a:lnTo>
                  <a:lnTo>
                    <a:pt x="1116" y="1649"/>
                  </a:lnTo>
                  <a:lnTo>
                    <a:pt x="1108" y="1653"/>
                  </a:lnTo>
                  <a:lnTo>
                    <a:pt x="1099" y="1658"/>
                  </a:lnTo>
                  <a:lnTo>
                    <a:pt x="1093" y="1665"/>
                  </a:lnTo>
                  <a:lnTo>
                    <a:pt x="1093" y="1665"/>
                  </a:lnTo>
                  <a:close/>
                  <a:moveTo>
                    <a:pt x="509" y="1636"/>
                  </a:moveTo>
                  <a:lnTo>
                    <a:pt x="509" y="1636"/>
                  </a:lnTo>
                  <a:lnTo>
                    <a:pt x="514" y="1644"/>
                  </a:lnTo>
                  <a:lnTo>
                    <a:pt x="517" y="1655"/>
                  </a:lnTo>
                  <a:lnTo>
                    <a:pt x="519" y="1667"/>
                  </a:lnTo>
                  <a:lnTo>
                    <a:pt x="519" y="1672"/>
                  </a:lnTo>
                  <a:lnTo>
                    <a:pt x="518" y="1678"/>
                  </a:lnTo>
                  <a:lnTo>
                    <a:pt x="517" y="1684"/>
                  </a:lnTo>
                  <a:lnTo>
                    <a:pt x="514" y="1688"/>
                  </a:lnTo>
                  <a:lnTo>
                    <a:pt x="510" y="1693"/>
                  </a:lnTo>
                  <a:lnTo>
                    <a:pt x="506" y="1698"/>
                  </a:lnTo>
                  <a:lnTo>
                    <a:pt x="501" y="1701"/>
                  </a:lnTo>
                  <a:lnTo>
                    <a:pt x="494" y="1704"/>
                  </a:lnTo>
                  <a:lnTo>
                    <a:pt x="487" y="1705"/>
                  </a:lnTo>
                  <a:lnTo>
                    <a:pt x="478" y="1706"/>
                  </a:lnTo>
                  <a:lnTo>
                    <a:pt x="478" y="1706"/>
                  </a:lnTo>
                  <a:lnTo>
                    <a:pt x="471" y="1703"/>
                  </a:lnTo>
                  <a:lnTo>
                    <a:pt x="464" y="1701"/>
                  </a:lnTo>
                  <a:lnTo>
                    <a:pt x="458" y="1702"/>
                  </a:lnTo>
                  <a:lnTo>
                    <a:pt x="448" y="1704"/>
                  </a:lnTo>
                  <a:lnTo>
                    <a:pt x="448" y="1704"/>
                  </a:lnTo>
                  <a:lnTo>
                    <a:pt x="446" y="1697"/>
                  </a:lnTo>
                  <a:lnTo>
                    <a:pt x="444" y="1689"/>
                  </a:lnTo>
                  <a:lnTo>
                    <a:pt x="441" y="1674"/>
                  </a:lnTo>
                  <a:lnTo>
                    <a:pt x="439" y="1667"/>
                  </a:lnTo>
                  <a:lnTo>
                    <a:pt x="435" y="1661"/>
                  </a:lnTo>
                  <a:lnTo>
                    <a:pt x="432" y="1657"/>
                  </a:lnTo>
                  <a:lnTo>
                    <a:pt x="429" y="1656"/>
                  </a:lnTo>
                  <a:lnTo>
                    <a:pt x="426" y="1655"/>
                  </a:lnTo>
                  <a:lnTo>
                    <a:pt x="426" y="1655"/>
                  </a:lnTo>
                  <a:lnTo>
                    <a:pt x="419" y="1660"/>
                  </a:lnTo>
                  <a:lnTo>
                    <a:pt x="410" y="1667"/>
                  </a:lnTo>
                  <a:lnTo>
                    <a:pt x="399" y="1673"/>
                  </a:lnTo>
                  <a:lnTo>
                    <a:pt x="389" y="1680"/>
                  </a:lnTo>
                  <a:lnTo>
                    <a:pt x="381" y="1687"/>
                  </a:lnTo>
                  <a:lnTo>
                    <a:pt x="378" y="1691"/>
                  </a:lnTo>
                  <a:lnTo>
                    <a:pt x="375" y="1696"/>
                  </a:lnTo>
                  <a:lnTo>
                    <a:pt x="374" y="1701"/>
                  </a:lnTo>
                  <a:lnTo>
                    <a:pt x="374" y="1705"/>
                  </a:lnTo>
                  <a:lnTo>
                    <a:pt x="377" y="1711"/>
                  </a:lnTo>
                  <a:lnTo>
                    <a:pt x="380" y="1717"/>
                  </a:lnTo>
                  <a:lnTo>
                    <a:pt x="380" y="1717"/>
                  </a:lnTo>
                  <a:lnTo>
                    <a:pt x="414" y="1722"/>
                  </a:lnTo>
                  <a:lnTo>
                    <a:pt x="453" y="1728"/>
                  </a:lnTo>
                  <a:lnTo>
                    <a:pt x="492" y="1731"/>
                  </a:lnTo>
                  <a:lnTo>
                    <a:pt x="534" y="1733"/>
                  </a:lnTo>
                  <a:lnTo>
                    <a:pt x="576" y="1732"/>
                  </a:lnTo>
                  <a:lnTo>
                    <a:pt x="618" y="1730"/>
                  </a:lnTo>
                  <a:lnTo>
                    <a:pt x="639" y="1728"/>
                  </a:lnTo>
                  <a:lnTo>
                    <a:pt x="659" y="1725"/>
                  </a:lnTo>
                  <a:lnTo>
                    <a:pt x="680" y="1721"/>
                  </a:lnTo>
                  <a:lnTo>
                    <a:pt x="699" y="1717"/>
                  </a:lnTo>
                  <a:lnTo>
                    <a:pt x="699" y="1717"/>
                  </a:lnTo>
                  <a:lnTo>
                    <a:pt x="699" y="1714"/>
                  </a:lnTo>
                  <a:lnTo>
                    <a:pt x="700" y="1713"/>
                  </a:lnTo>
                  <a:lnTo>
                    <a:pt x="702" y="1710"/>
                  </a:lnTo>
                  <a:lnTo>
                    <a:pt x="704" y="1707"/>
                  </a:lnTo>
                  <a:lnTo>
                    <a:pt x="704" y="1705"/>
                  </a:lnTo>
                  <a:lnTo>
                    <a:pt x="704" y="1702"/>
                  </a:lnTo>
                  <a:lnTo>
                    <a:pt x="704" y="1702"/>
                  </a:lnTo>
                  <a:lnTo>
                    <a:pt x="700" y="1693"/>
                  </a:lnTo>
                  <a:lnTo>
                    <a:pt x="693" y="1686"/>
                  </a:lnTo>
                  <a:lnTo>
                    <a:pt x="687" y="1678"/>
                  </a:lnTo>
                  <a:lnTo>
                    <a:pt x="680" y="1671"/>
                  </a:lnTo>
                  <a:lnTo>
                    <a:pt x="672" y="1666"/>
                  </a:lnTo>
                  <a:lnTo>
                    <a:pt x="665" y="1661"/>
                  </a:lnTo>
                  <a:lnTo>
                    <a:pt x="657" y="1658"/>
                  </a:lnTo>
                  <a:lnTo>
                    <a:pt x="650" y="1658"/>
                  </a:lnTo>
                  <a:lnTo>
                    <a:pt x="650" y="1658"/>
                  </a:lnTo>
                  <a:lnTo>
                    <a:pt x="655" y="1662"/>
                  </a:lnTo>
                  <a:lnTo>
                    <a:pt x="657" y="1667"/>
                  </a:lnTo>
                  <a:lnTo>
                    <a:pt x="658" y="1672"/>
                  </a:lnTo>
                  <a:lnTo>
                    <a:pt x="658" y="1676"/>
                  </a:lnTo>
                  <a:lnTo>
                    <a:pt x="656" y="1681"/>
                  </a:lnTo>
                  <a:lnTo>
                    <a:pt x="653" y="1685"/>
                  </a:lnTo>
                  <a:lnTo>
                    <a:pt x="648" y="1689"/>
                  </a:lnTo>
                  <a:lnTo>
                    <a:pt x="643" y="1692"/>
                  </a:lnTo>
                  <a:lnTo>
                    <a:pt x="637" y="1696"/>
                  </a:lnTo>
                  <a:lnTo>
                    <a:pt x="630" y="1699"/>
                  </a:lnTo>
                  <a:lnTo>
                    <a:pt x="616" y="1702"/>
                  </a:lnTo>
                  <a:lnTo>
                    <a:pt x="610" y="1703"/>
                  </a:lnTo>
                  <a:lnTo>
                    <a:pt x="602" y="1704"/>
                  </a:lnTo>
                  <a:lnTo>
                    <a:pt x="597" y="1703"/>
                  </a:lnTo>
                  <a:lnTo>
                    <a:pt x="591" y="1702"/>
                  </a:lnTo>
                  <a:lnTo>
                    <a:pt x="591" y="1702"/>
                  </a:lnTo>
                  <a:lnTo>
                    <a:pt x="583" y="1699"/>
                  </a:lnTo>
                  <a:lnTo>
                    <a:pt x="578" y="1693"/>
                  </a:lnTo>
                  <a:lnTo>
                    <a:pt x="572" y="1688"/>
                  </a:lnTo>
                  <a:lnTo>
                    <a:pt x="569" y="1682"/>
                  </a:lnTo>
                  <a:lnTo>
                    <a:pt x="567" y="1674"/>
                  </a:lnTo>
                  <a:lnTo>
                    <a:pt x="565" y="1667"/>
                  </a:lnTo>
                  <a:lnTo>
                    <a:pt x="565" y="1658"/>
                  </a:lnTo>
                  <a:lnTo>
                    <a:pt x="566" y="1651"/>
                  </a:lnTo>
                  <a:lnTo>
                    <a:pt x="566" y="1651"/>
                  </a:lnTo>
                  <a:lnTo>
                    <a:pt x="563" y="1647"/>
                  </a:lnTo>
                  <a:lnTo>
                    <a:pt x="561" y="1643"/>
                  </a:lnTo>
                  <a:lnTo>
                    <a:pt x="556" y="1634"/>
                  </a:lnTo>
                  <a:lnTo>
                    <a:pt x="556" y="1634"/>
                  </a:lnTo>
                  <a:lnTo>
                    <a:pt x="551" y="1635"/>
                  </a:lnTo>
                  <a:lnTo>
                    <a:pt x="546" y="1635"/>
                  </a:lnTo>
                  <a:lnTo>
                    <a:pt x="536" y="1634"/>
                  </a:lnTo>
                  <a:lnTo>
                    <a:pt x="524" y="1632"/>
                  </a:lnTo>
                  <a:lnTo>
                    <a:pt x="518" y="1634"/>
                  </a:lnTo>
                  <a:lnTo>
                    <a:pt x="509" y="1636"/>
                  </a:lnTo>
                  <a:lnTo>
                    <a:pt x="509" y="1636"/>
                  </a:lnTo>
                  <a:close/>
                  <a:moveTo>
                    <a:pt x="729" y="1714"/>
                  </a:moveTo>
                  <a:lnTo>
                    <a:pt x="729" y="1714"/>
                  </a:lnTo>
                  <a:lnTo>
                    <a:pt x="722" y="1721"/>
                  </a:lnTo>
                  <a:lnTo>
                    <a:pt x="715" y="1729"/>
                  </a:lnTo>
                  <a:lnTo>
                    <a:pt x="707" y="1734"/>
                  </a:lnTo>
                  <a:lnTo>
                    <a:pt x="699" y="1738"/>
                  </a:lnTo>
                  <a:lnTo>
                    <a:pt x="699" y="1738"/>
                  </a:lnTo>
                  <a:lnTo>
                    <a:pt x="684" y="1745"/>
                  </a:lnTo>
                  <a:lnTo>
                    <a:pt x="668" y="1749"/>
                  </a:lnTo>
                  <a:lnTo>
                    <a:pt x="651" y="1751"/>
                  </a:lnTo>
                  <a:lnTo>
                    <a:pt x="633" y="1753"/>
                  </a:lnTo>
                  <a:lnTo>
                    <a:pt x="615" y="1755"/>
                  </a:lnTo>
                  <a:lnTo>
                    <a:pt x="598" y="1756"/>
                  </a:lnTo>
                  <a:lnTo>
                    <a:pt x="561" y="1755"/>
                  </a:lnTo>
                  <a:lnTo>
                    <a:pt x="484" y="1750"/>
                  </a:lnTo>
                  <a:lnTo>
                    <a:pt x="445" y="1749"/>
                  </a:lnTo>
                  <a:lnTo>
                    <a:pt x="426" y="1749"/>
                  </a:lnTo>
                  <a:lnTo>
                    <a:pt x="406" y="1751"/>
                  </a:lnTo>
                  <a:lnTo>
                    <a:pt x="406" y="1751"/>
                  </a:lnTo>
                  <a:lnTo>
                    <a:pt x="403" y="1748"/>
                  </a:lnTo>
                  <a:lnTo>
                    <a:pt x="399" y="1746"/>
                  </a:lnTo>
                  <a:lnTo>
                    <a:pt x="387" y="1743"/>
                  </a:lnTo>
                  <a:lnTo>
                    <a:pt x="363" y="1738"/>
                  </a:lnTo>
                  <a:lnTo>
                    <a:pt x="363" y="1738"/>
                  </a:lnTo>
                  <a:lnTo>
                    <a:pt x="359" y="1748"/>
                  </a:lnTo>
                  <a:lnTo>
                    <a:pt x="356" y="1759"/>
                  </a:lnTo>
                  <a:lnTo>
                    <a:pt x="354" y="1770"/>
                  </a:lnTo>
                  <a:lnTo>
                    <a:pt x="352" y="1780"/>
                  </a:lnTo>
                  <a:lnTo>
                    <a:pt x="352" y="1780"/>
                  </a:lnTo>
                  <a:lnTo>
                    <a:pt x="358" y="1786"/>
                  </a:lnTo>
                  <a:lnTo>
                    <a:pt x="366" y="1791"/>
                  </a:lnTo>
                  <a:lnTo>
                    <a:pt x="373" y="1795"/>
                  </a:lnTo>
                  <a:lnTo>
                    <a:pt x="382" y="1799"/>
                  </a:lnTo>
                  <a:lnTo>
                    <a:pt x="402" y="1806"/>
                  </a:lnTo>
                  <a:lnTo>
                    <a:pt x="425" y="1812"/>
                  </a:lnTo>
                  <a:lnTo>
                    <a:pt x="449" y="1818"/>
                  </a:lnTo>
                  <a:lnTo>
                    <a:pt x="475" y="1822"/>
                  </a:lnTo>
                  <a:lnTo>
                    <a:pt x="530" y="1829"/>
                  </a:lnTo>
                  <a:lnTo>
                    <a:pt x="530" y="1829"/>
                  </a:lnTo>
                  <a:lnTo>
                    <a:pt x="545" y="1832"/>
                  </a:lnTo>
                  <a:lnTo>
                    <a:pt x="559" y="1833"/>
                  </a:lnTo>
                  <a:lnTo>
                    <a:pt x="572" y="1833"/>
                  </a:lnTo>
                  <a:lnTo>
                    <a:pt x="585" y="1833"/>
                  </a:lnTo>
                  <a:lnTo>
                    <a:pt x="612" y="1829"/>
                  </a:lnTo>
                  <a:lnTo>
                    <a:pt x="642" y="1825"/>
                  </a:lnTo>
                  <a:lnTo>
                    <a:pt x="642" y="1825"/>
                  </a:lnTo>
                  <a:lnTo>
                    <a:pt x="669" y="1819"/>
                  </a:lnTo>
                  <a:lnTo>
                    <a:pt x="685" y="1816"/>
                  </a:lnTo>
                  <a:lnTo>
                    <a:pt x="702" y="1810"/>
                  </a:lnTo>
                  <a:lnTo>
                    <a:pt x="718" y="1805"/>
                  </a:lnTo>
                  <a:lnTo>
                    <a:pt x="732" y="1798"/>
                  </a:lnTo>
                  <a:lnTo>
                    <a:pt x="743" y="1792"/>
                  </a:lnTo>
                  <a:lnTo>
                    <a:pt x="746" y="1789"/>
                  </a:lnTo>
                  <a:lnTo>
                    <a:pt x="748" y="1786"/>
                  </a:lnTo>
                  <a:lnTo>
                    <a:pt x="748" y="1786"/>
                  </a:lnTo>
                  <a:lnTo>
                    <a:pt x="750" y="1781"/>
                  </a:lnTo>
                  <a:lnTo>
                    <a:pt x="751" y="1777"/>
                  </a:lnTo>
                  <a:lnTo>
                    <a:pt x="751" y="1767"/>
                  </a:lnTo>
                  <a:lnTo>
                    <a:pt x="750" y="1758"/>
                  </a:lnTo>
                  <a:lnTo>
                    <a:pt x="748" y="1748"/>
                  </a:lnTo>
                  <a:lnTo>
                    <a:pt x="741" y="1730"/>
                  </a:lnTo>
                  <a:lnTo>
                    <a:pt x="738" y="1721"/>
                  </a:lnTo>
                  <a:lnTo>
                    <a:pt x="736" y="1714"/>
                  </a:lnTo>
                  <a:lnTo>
                    <a:pt x="736" y="1714"/>
                  </a:lnTo>
                  <a:lnTo>
                    <a:pt x="729" y="1714"/>
                  </a:lnTo>
                  <a:lnTo>
                    <a:pt x="729" y="1714"/>
                  </a:lnTo>
                  <a:close/>
                  <a:moveTo>
                    <a:pt x="274" y="1773"/>
                  </a:moveTo>
                  <a:lnTo>
                    <a:pt x="274" y="1773"/>
                  </a:lnTo>
                  <a:lnTo>
                    <a:pt x="249" y="1784"/>
                  </a:lnTo>
                  <a:lnTo>
                    <a:pt x="228" y="1794"/>
                  </a:lnTo>
                  <a:lnTo>
                    <a:pt x="185" y="1818"/>
                  </a:lnTo>
                  <a:lnTo>
                    <a:pt x="185" y="1818"/>
                  </a:lnTo>
                  <a:lnTo>
                    <a:pt x="156" y="1835"/>
                  </a:lnTo>
                  <a:lnTo>
                    <a:pt x="131" y="1850"/>
                  </a:lnTo>
                  <a:lnTo>
                    <a:pt x="120" y="1858"/>
                  </a:lnTo>
                  <a:lnTo>
                    <a:pt x="109" y="1868"/>
                  </a:lnTo>
                  <a:lnTo>
                    <a:pt x="97" y="1879"/>
                  </a:lnTo>
                  <a:lnTo>
                    <a:pt x="84" y="1892"/>
                  </a:lnTo>
                  <a:lnTo>
                    <a:pt x="84" y="1892"/>
                  </a:lnTo>
                  <a:lnTo>
                    <a:pt x="71" y="1904"/>
                  </a:lnTo>
                  <a:lnTo>
                    <a:pt x="57" y="1920"/>
                  </a:lnTo>
                  <a:lnTo>
                    <a:pt x="52" y="1929"/>
                  </a:lnTo>
                  <a:lnTo>
                    <a:pt x="48" y="1938"/>
                  </a:lnTo>
                  <a:lnTo>
                    <a:pt x="46" y="1945"/>
                  </a:lnTo>
                  <a:lnTo>
                    <a:pt x="45" y="1949"/>
                  </a:lnTo>
                  <a:lnTo>
                    <a:pt x="45" y="1953"/>
                  </a:lnTo>
                  <a:lnTo>
                    <a:pt x="45" y="1953"/>
                  </a:lnTo>
                  <a:lnTo>
                    <a:pt x="47" y="1958"/>
                  </a:lnTo>
                  <a:lnTo>
                    <a:pt x="49" y="1963"/>
                  </a:lnTo>
                  <a:lnTo>
                    <a:pt x="52" y="1968"/>
                  </a:lnTo>
                  <a:lnTo>
                    <a:pt x="57" y="1973"/>
                  </a:lnTo>
                  <a:lnTo>
                    <a:pt x="68" y="1980"/>
                  </a:lnTo>
                  <a:lnTo>
                    <a:pt x="81" y="1988"/>
                  </a:lnTo>
                  <a:lnTo>
                    <a:pt x="96" y="1994"/>
                  </a:lnTo>
                  <a:lnTo>
                    <a:pt x="110" y="2001"/>
                  </a:lnTo>
                  <a:lnTo>
                    <a:pt x="133" y="2009"/>
                  </a:lnTo>
                  <a:lnTo>
                    <a:pt x="133" y="2009"/>
                  </a:lnTo>
                  <a:lnTo>
                    <a:pt x="163" y="2020"/>
                  </a:lnTo>
                  <a:lnTo>
                    <a:pt x="196" y="2031"/>
                  </a:lnTo>
                  <a:lnTo>
                    <a:pt x="227" y="2039"/>
                  </a:lnTo>
                  <a:lnTo>
                    <a:pt x="260" y="2048"/>
                  </a:lnTo>
                  <a:lnTo>
                    <a:pt x="293" y="2055"/>
                  </a:lnTo>
                  <a:lnTo>
                    <a:pt x="327" y="2062"/>
                  </a:lnTo>
                  <a:lnTo>
                    <a:pt x="362" y="2066"/>
                  </a:lnTo>
                  <a:lnTo>
                    <a:pt x="397" y="2070"/>
                  </a:lnTo>
                  <a:lnTo>
                    <a:pt x="397" y="2070"/>
                  </a:lnTo>
                  <a:lnTo>
                    <a:pt x="425" y="2073"/>
                  </a:lnTo>
                  <a:lnTo>
                    <a:pt x="449" y="2074"/>
                  </a:lnTo>
                  <a:lnTo>
                    <a:pt x="472" y="2073"/>
                  </a:lnTo>
                  <a:lnTo>
                    <a:pt x="494" y="2071"/>
                  </a:lnTo>
                  <a:lnTo>
                    <a:pt x="537" y="2067"/>
                  </a:lnTo>
                  <a:lnTo>
                    <a:pt x="562" y="2066"/>
                  </a:lnTo>
                  <a:lnTo>
                    <a:pt x="589" y="2066"/>
                  </a:lnTo>
                  <a:lnTo>
                    <a:pt x="589" y="2066"/>
                  </a:lnTo>
                  <a:lnTo>
                    <a:pt x="624" y="2065"/>
                  </a:lnTo>
                  <a:lnTo>
                    <a:pt x="657" y="2064"/>
                  </a:lnTo>
                  <a:lnTo>
                    <a:pt x="690" y="2061"/>
                  </a:lnTo>
                  <a:lnTo>
                    <a:pt x="723" y="2056"/>
                  </a:lnTo>
                  <a:lnTo>
                    <a:pt x="723" y="2056"/>
                  </a:lnTo>
                  <a:lnTo>
                    <a:pt x="784" y="2047"/>
                  </a:lnTo>
                  <a:lnTo>
                    <a:pt x="812" y="2041"/>
                  </a:lnTo>
                  <a:lnTo>
                    <a:pt x="839" y="2036"/>
                  </a:lnTo>
                  <a:lnTo>
                    <a:pt x="865" y="2030"/>
                  </a:lnTo>
                  <a:lnTo>
                    <a:pt x="890" y="2022"/>
                  </a:lnTo>
                  <a:lnTo>
                    <a:pt x="915" y="2014"/>
                  </a:lnTo>
                  <a:lnTo>
                    <a:pt x="940" y="2004"/>
                  </a:lnTo>
                  <a:lnTo>
                    <a:pt x="940" y="2004"/>
                  </a:lnTo>
                  <a:lnTo>
                    <a:pt x="969" y="1992"/>
                  </a:lnTo>
                  <a:lnTo>
                    <a:pt x="994" y="1978"/>
                  </a:lnTo>
                  <a:lnTo>
                    <a:pt x="1007" y="1971"/>
                  </a:lnTo>
                  <a:lnTo>
                    <a:pt x="1019" y="1963"/>
                  </a:lnTo>
                  <a:lnTo>
                    <a:pt x="1029" y="1955"/>
                  </a:lnTo>
                  <a:lnTo>
                    <a:pt x="1038" y="1945"/>
                  </a:lnTo>
                  <a:lnTo>
                    <a:pt x="1038" y="1945"/>
                  </a:lnTo>
                  <a:lnTo>
                    <a:pt x="1031" y="1931"/>
                  </a:lnTo>
                  <a:lnTo>
                    <a:pt x="1023" y="1918"/>
                  </a:lnTo>
                  <a:lnTo>
                    <a:pt x="1014" y="1907"/>
                  </a:lnTo>
                  <a:lnTo>
                    <a:pt x="1004" y="1895"/>
                  </a:lnTo>
                  <a:lnTo>
                    <a:pt x="993" y="1884"/>
                  </a:lnTo>
                  <a:lnTo>
                    <a:pt x="981" y="1873"/>
                  </a:lnTo>
                  <a:lnTo>
                    <a:pt x="958" y="1854"/>
                  </a:lnTo>
                  <a:lnTo>
                    <a:pt x="933" y="1837"/>
                  </a:lnTo>
                  <a:lnTo>
                    <a:pt x="909" y="1820"/>
                  </a:lnTo>
                  <a:lnTo>
                    <a:pt x="883" y="1802"/>
                  </a:lnTo>
                  <a:lnTo>
                    <a:pt x="859" y="1783"/>
                  </a:lnTo>
                  <a:lnTo>
                    <a:pt x="859" y="1783"/>
                  </a:lnTo>
                  <a:lnTo>
                    <a:pt x="849" y="1781"/>
                  </a:lnTo>
                  <a:lnTo>
                    <a:pt x="838" y="1779"/>
                  </a:lnTo>
                  <a:lnTo>
                    <a:pt x="820" y="1773"/>
                  </a:lnTo>
                  <a:lnTo>
                    <a:pt x="801" y="1767"/>
                  </a:lnTo>
                  <a:lnTo>
                    <a:pt x="791" y="1765"/>
                  </a:lnTo>
                  <a:lnTo>
                    <a:pt x="780" y="1763"/>
                  </a:lnTo>
                  <a:lnTo>
                    <a:pt x="780" y="1763"/>
                  </a:lnTo>
                  <a:lnTo>
                    <a:pt x="779" y="1770"/>
                  </a:lnTo>
                  <a:lnTo>
                    <a:pt x="779" y="1775"/>
                  </a:lnTo>
                  <a:lnTo>
                    <a:pt x="782" y="1791"/>
                  </a:lnTo>
                  <a:lnTo>
                    <a:pt x="782" y="1791"/>
                  </a:lnTo>
                  <a:lnTo>
                    <a:pt x="765" y="1802"/>
                  </a:lnTo>
                  <a:lnTo>
                    <a:pt x="747" y="1811"/>
                  </a:lnTo>
                  <a:lnTo>
                    <a:pt x="727" y="1821"/>
                  </a:lnTo>
                  <a:lnTo>
                    <a:pt x="706" y="1828"/>
                  </a:lnTo>
                  <a:lnTo>
                    <a:pt x="684" y="1836"/>
                  </a:lnTo>
                  <a:lnTo>
                    <a:pt x="661" y="1841"/>
                  </a:lnTo>
                  <a:lnTo>
                    <a:pt x="639" y="1847"/>
                  </a:lnTo>
                  <a:lnTo>
                    <a:pt x="615" y="1850"/>
                  </a:lnTo>
                  <a:lnTo>
                    <a:pt x="615" y="1850"/>
                  </a:lnTo>
                  <a:lnTo>
                    <a:pt x="598" y="1851"/>
                  </a:lnTo>
                  <a:lnTo>
                    <a:pt x="582" y="1851"/>
                  </a:lnTo>
                  <a:lnTo>
                    <a:pt x="566" y="1851"/>
                  </a:lnTo>
                  <a:lnTo>
                    <a:pt x="550" y="1849"/>
                  </a:lnTo>
                  <a:lnTo>
                    <a:pt x="519" y="1846"/>
                  </a:lnTo>
                  <a:lnTo>
                    <a:pt x="490" y="1842"/>
                  </a:lnTo>
                  <a:lnTo>
                    <a:pt x="490" y="1842"/>
                  </a:lnTo>
                  <a:lnTo>
                    <a:pt x="442" y="1838"/>
                  </a:lnTo>
                  <a:lnTo>
                    <a:pt x="420" y="1836"/>
                  </a:lnTo>
                  <a:lnTo>
                    <a:pt x="399" y="1833"/>
                  </a:lnTo>
                  <a:lnTo>
                    <a:pt x="379" y="1827"/>
                  </a:lnTo>
                  <a:lnTo>
                    <a:pt x="360" y="1821"/>
                  </a:lnTo>
                  <a:lnTo>
                    <a:pt x="352" y="1817"/>
                  </a:lnTo>
                  <a:lnTo>
                    <a:pt x="343" y="1812"/>
                  </a:lnTo>
                  <a:lnTo>
                    <a:pt x="336" y="1807"/>
                  </a:lnTo>
                  <a:lnTo>
                    <a:pt x="327" y="1801"/>
                  </a:lnTo>
                  <a:lnTo>
                    <a:pt x="327" y="1801"/>
                  </a:lnTo>
                  <a:lnTo>
                    <a:pt x="327" y="1796"/>
                  </a:lnTo>
                  <a:lnTo>
                    <a:pt x="328" y="1792"/>
                  </a:lnTo>
                  <a:lnTo>
                    <a:pt x="333" y="1778"/>
                  </a:lnTo>
                  <a:lnTo>
                    <a:pt x="334" y="1772"/>
                  </a:lnTo>
                  <a:lnTo>
                    <a:pt x="334" y="1764"/>
                  </a:lnTo>
                  <a:lnTo>
                    <a:pt x="332" y="1758"/>
                  </a:lnTo>
                  <a:lnTo>
                    <a:pt x="330" y="1756"/>
                  </a:lnTo>
                  <a:lnTo>
                    <a:pt x="327" y="1753"/>
                  </a:lnTo>
                  <a:lnTo>
                    <a:pt x="327" y="1753"/>
                  </a:lnTo>
                  <a:lnTo>
                    <a:pt x="318" y="1758"/>
                  </a:lnTo>
                  <a:lnTo>
                    <a:pt x="304" y="1762"/>
                  </a:lnTo>
                  <a:lnTo>
                    <a:pt x="289" y="1767"/>
                  </a:lnTo>
                  <a:lnTo>
                    <a:pt x="274" y="1773"/>
                  </a:lnTo>
                  <a:lnTo>
                    <a:pt x="274" y="17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70"/>
            <p:cNvSpPr>
              <a:spLocks/>
            </p:cNvSpPr>
            <p:nvPr/>
          </p:nvSpPr>
          <p:spPr bwMode="auto">
            <a:xfrm>
              <a:off x="2470151" y="2649538"/>
              <a:ext cx="23813" cy="25400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40" y="7"/>
                </a:cxn>
                <a:cxn ang="0">
                  <a:pos x="43" y="14"/>
                </a:cxn>
                <a:cxn ang="0">
                  <a:pos x="45" y="19"/>
                </a:cxn>
                <a:cxn ang="0">
                  <a:pos x="45" y="25"/>
                </a:cxn>
                <a:cxn ang="0">
                  <a:pos x="43" y="31"/>
                </a:cxn>
                <a:cxn ang="0">
                  <a:pos x="41" y="35"/>
                </a:cxn>
                <a:cxn ang="0">
                  <a:pos x="38" y="39"/>
                </a:cxn>
                <a:cxn ang="0">
                  <a:pos x="33" y="43"/>
                </a:cxn>
                <a:cxn ang="0">
                  <a:pos x="28" y="46"/>
                </a:cxn>
                <a:cxn ang="0">
                  <a:pos x="23" y="48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9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2"/>
                </a:cxn>
                <a:cxn ang="0">
                  <a:pos x="2" y="16"/>
                </a:cxn>
                <a:cxn ang="0">
                  <a:pos x="6" y="10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2" y="1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5" h="48">
                  <a:moveTo>
                    <a:pt x="34" y="1"/>
                  </a:moveTo>
                  <a:lnTo>
                    <a:pt x="34" y="1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41" y="35"/>
                  </a:lnTo>
                  <a:lnTo>
                    <a:pt x="38" y="39"/>
                  </a:lnTo>
                  <a:lnTo>
                    <a:pt x="33" y="43"/>
                  </a:lnTo>
                  <a:lnTo>
                    <a:pt x="28" y="46"/>
                  </a:lnTo>
                  <a:lnTo>
                    <a:pt x="23" y="48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9" y="46"/>
                  </a:lnTo>
                  <a:lnTo>
                    <a:pt x="6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465998" y="253590"/>
            <a:ext cx="2158367" cy="1946747"/>
            <a:chOff x="6072188" y="1752600"/>
            <a:chExt cx="982663" cy="842963"/>
          </a:xfrm>
          <a:solidFill>
            <a:schemeClr val="bg1"/>
          </a:solidFill>
        </p:grpSpPr>
        <p:sp>
          <p:nvSpPr>
            <p:cNvPr id="27" name="Freeform 124"/>
            <p:cNvSpPr>
              <a:spLocks noEditPoints="1"/>
            </p:cNvSpPr>
            <p:nvPr/>
          </p:nvSpPr>
          <p:spPr bwMode="auto">
            <a:xfrm>
              <a:off x="6553201" y="2081213"/>
              <a:ext cx="398463" cy="185738"/>
            </a:xfrm>
            <a:custGeom>
              <a:avLst/>
              <a:gdLst/>
              <a:ahLst/>
              <a:cxnLst>
                <a:cxn ang="0">
                  <a:pos x="733" y="155"/>
                </a:cxn>
                <a:cxn ang="0">
                  <a:pos x="635" y="216"/>
                </a:cxn>
                <a:cxn ang="0">
                  <a:pos x="475" y="305"/>
                </a:cxn>
                <a:cxn ang="0">
                  <a:pos x="398" y="351"/>
                </a:cxn>
                <a:cxn ang="0">
                  <a:pos x="349" y="338"/>
                </a:cxn>
                <a:cxn ang="0">
                  <a:pos x="185" y="273"/>
                </a:cxn>
                <a:cxn ang="0">
                  <a:pos x="73" y="218"/>
                </a:cxn>
                <a:cxn ang="0">
                  <a:pos x="3" y="177"/>
                </a:cxn>
                <a:cxn ang="0">
                  <a:pos x="20" y="142"/>
                </a:cxn>
                <a:cxn ang="0">
                  <a:pos x="221" y="49"/>
                </a:cxn>
                <a:cxn ang="0">
                  <a:pos x="364" y="1"/>
                </a:cxn>
                <a:cxn ang="0">
                  <a:pos x="400" y="5"/>
                </a:cxn>
                <a:cxn ang="0">
                  <a:pos x="419" y="4"/>
                </a:cxn>
                <a:cxn ang="0">
                  <a:pos x="479" y="33"/>
                </a:cxn>
                <a:cxn ang="0">
                  <a:pos x="651" y="81"/>
                </a:cxn>
                <a:cxn ang="0">
                  <a:pos x="750" y="129"/>
                </a:cxn>
                <a:cxn ang="0">
                  <a:pos x="440" y="308"/>
                </a:cxn>
                <a:cxn ang="0">
                  <a:pos x="634" y="200"/>
                </a:cxn>
                <a:cxn ang="0">
                  <a:pos x="726" y="138"/>
                </a:cxn>
                <a:cxn ang="0">
                  <a:pos x="675" y="149"/>
                </a:cxn>
                <a:cxn ang="0">
                  <a:pos x="363" y="327"/>
                </a:cxn>
                <a:cxn ang="0">
                  <a:pos x="422" y="321"/>
                </a:cxn>
                <a:cxn ang="0">
                  <a:pos x="581" y="95"/>
                </a:cxn>
                <a:cxn ang="0">
                  <a:pos x="471" y="165"/>
                </a:cxn>
                <a:cxn ang="0">
                  <a:pos x="349" y="235"/>
                </a:cxn>
                <a:cxn ang="0">
                  <a:pos x="281" y="274"/>
                </a:cxn>
                <a:cxn ang="0">
                  <a:pos x="272" y="286"/>
                </a:cxn>
                <a:cxn ang="0">
                  <a:pos x="301" y="297"/>
                </a:cxn>
                <a:cxn ang="0">
                  <a:pos x="347" y="319"/>
                </a:cxn>
                <a:cxn ang="0">
                  <a:pos x="406" y="282"/>
                </a:cxn>
                <a:cxn ang="0">
                  <a:pos x="612" y="166"/>
                </a:cxn>
                <a:cxn ang="0">
                  <a:pos x="701" y="114"/>
                </a:cxn>
                <a:cxn ang="0">
                  <a:pos x="613" y="87"/>
                </a:cxn>
                <a:cxn ang="0">
                  <a:pos x="440" y="96"/>
                </a:cxn>
                <a:cxn ang="0">
                  <a:pos x="304" y="162"/>
                </a:cxn>
                <a:cxn ang="0">
                  <a:pos x="186" y="255"/>
                </a:cxn>
                <a:cxn ang="0">
                  <a:pos x="251" y="274"/>
                </a:cxn>
                <a:cxn ang="0">
                  <a:pos x="500" y="131"/>
                </a:cxn>
                <a:cxn ang="0">
                  <a:pos x="503" y="58"/>
                </a:cxn>
                <a:cxn ang="0">
                  <a:pos x="292" y="79"/>
                </a:cxn>
                <a:cxn ang="0">
                  <a:pos x="190" y="123"/>
                </a:cxn>
                <a:cxn ang="0">
                  <a:pos x="72" y="198"/>
                </a:cxn>
                <a:cxn ang="0">
                  <a:pos x="146" y="235"/>
                </a:cxn>
                <a:cxn ang="0">
                  <a:pos x="349" y="126"/>
                </a:cxn>
                <a:cxn ang="0">
                  <a:pos x="468" y="65"/>
                </a:cxn>
                <a:cxn ang="0">
                  <a:pos x="462" y="45"/>
                </a:cxn>
                <a:cxn ang="0">
                  <a:pos x="293" y="41"/>
                </a:cxn>
                <a:cxn ang="0">
                  <a:pos x="255" y="52"/>
                </a:cxn>
                <a:cxn ang="0">
                  <a:pos x="153" y="92"/>
                </a:cxn>
                <a:cxn ang="0">
                  <a:pos x="96" y="122"/>
                </a:cxn>
                <a:cxn ang="0">
                  <a:pos x="34" y="152"/>
                </a:cxn>
                <a:cxn ang="0">
                  <a:pos x="36" y="178"/>
                </a:cxn>
                <a:cxn ang="0">
                  <a:pos x="225" y="89"/>
                </a:cxn>
                <a:cxn ang="0">
                  <a:pos x="383" y="18"/>
                </a:cxn>
                <a:cxn ang="0">
                  <a:pos x="307" y="38"/>
                </a:cxn>
              </a:cxnLst>
              <a:rect l="0" t="0" r="r" b="b"/>
              <a:pathLst>
                <a:path w="751" h="353">
                  <a:moveTo>
                    <a:pt x="749" y="152"/>
                  </a:moveTo>
                  <a:lnTo>
                    <a:pt x="749" y="152"/>
                  </a:lnTo>
                  <a:lnTo>
                    <a:pt x="744" y="154"/>
                  </a:lnTo>
                  <a:lnTo>
                    <a:pt x="741" y="156"/>
                  </a:lnTo>
                  <a:lnTo>
                    <a:pt x="737" y="156"/>
                  </a:lnTo>
                  <a:lnTo>
                    <a:pt x="733" y="155"/>
                  </a:lnTo>
                  <a:lnTo>
                    <a:pt x="733" y="155"/>
                  </a:lnTo>
                  <a:lnTo>
                    <a:pt x="723" y="165"/>
                  </a:lnTo>
                  <a:lnTo>
                    <a:pt x="712" y="172"/>
                  </a:lnTo>
                  <a:lnTo>
                    <a:pt x="699" y="180"/>
                  </a:lnTo>
                  <a:lnTo>
                    <a:pt x="687" y="187"/>
                  </a:lnTo>
                  <a:lnTo>
                    <a:pt x="661" y="201"/>
                  </a:lnTo>
                  <a:lnTo>
                    <a:pt x="635" y="216"/>
                  </a:lnTo>
                  <a:lnTo>
                    <a:pt x="635" y="216"/>
                  </a:lnTo>
                  <a:lnTo>
                    <a:pt x="615" y="227"/>
                  </a:lnTo>
                  <a:lnTo>
                    <a:pt x="596" y="237"/>
                  </a:lnTo>
                  <a:lnTo>
                    <a:pt x="555" y="259"/>
                  </a:lnTo>
                  <a:lnTo>
                    <a:pt x="515" y="280"/>
                  </a:lnTo>
                  <a:lnTo>
                    <a:pt x="494" y="292"/>
                  </a:lnTo>
                  <a:lnTo>
                    <a:pt x="475" y="305"/>
                  </a:lnTo>
                  <a:lnTo>
                    <a:pt x="475" y="305"/>
                  </a:lnTo>
                  <a:lnTo>
                    <a:pt x="458" y="317"/>
                  </a:lnTo>
                  <a:lnTo>
                    <a:pt x="438" y="329"/>
                  </a:lnTo>
                  <a:lnTo>
                    <a:pt x="438" y="329"/>
                  </a:lnTo>
                  <a:lnTo>
                    <a:pt x="424" y="338"/>
                  </a:lnTo>
                  <a:lnTo>
                    <a:pt x="411" y="346"/>
                  </a:lnTo>
                  <a:lnTo>
                    <a:pt x="405" y="349"/>
                  </a:lnTo>
                  <a:lnTo>
                    <a:pt x="398" y="351"/>
                  </a:lnTo>
                  <a:lnTo>
                    <a:pt x="393" y="353"/>
                  </a:lnTo>
                  <a:lnTo>
                    <a:pt x="388" y="353"/>
                  </a:lnTo>
                  <a:lnTo>
                    <a:pt x="388" y="353"/>
                  </a:lnTo>
                  <a:lnTo>
                    <a:pt x="378" y="351"/>
                  </a:lnTo>
                  <a:lnTo>
                    <a:pt x="368" y="347"/>
                  </a:lnTo>
                  <a:lnTo>
                    <a:pt x="358" y="343"/>
                  </a:lnTo>
                  <a:lnTo>
                    <a:pt x="349" y="338"/>
                  </a:lnTo>
                  <a:lnTo>
                    <a:pt x="330" y="328"/>
                  </a:lnTo>
                  <a:lnTo>
                    <a:pt x="320" y="323"/>
                  </a:lnTo>
                  <a:lnTo>
                    <a:pt x="309" y="319"/>
                  </a:lnTo>
                  <a:lnTo>
                    <a:pt x="309" y="319"/>
                  </a:lnTo>
                  <a:lnTo>
                    <a:pt x="260" y="301"/>
                  </a:lnTo>
                  <a:lnTo>
                    <a:pt x="210" y="282"/>
                  </a:lnTo>
                  <a:lnTo>
                    <a:pt x="185" y="273"/>
                  </a:lnTo>
                  <a:lnTo>
                    <a:pt x="160" y="261"/>
                  </a:lnTo>
                  <a:lnTo>
                    <a:pt x="138" y="249"/>
                  </a:lnTo>
                  <a:lnTo>
                    <a:pt x="115" y="235"/>
                  </a:lnTo>
                  <a:lnTo>
                    <a:pt x="115" y="235"/>
                  </a:lnTo>
                  <a:lnTo>
                    <a:pt x="104" y="231"/>
                  </a:lnTo>
                  <a:lnTo>
                    <a:pt x="93" y="228"/>
                  </a:lnTo>
                  <a:lnTo>
                    <a:pt x="73" y="218"/>
                  </a:lnTo>
                  <a:lnTo>
                    <a:pt x="54" y="207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20" y="189"/>
                  </a:lnTo>
                  <a:lnTo>
                    <a:pt x="14" y="186"/>
                  </a:lnTo>
                  <a:lnTo>
                    <a:pt x="8" y="182"/>
                  </a:lnTo>
                  <a:lnTo>
                    <a:pt x="3" y="177"/>
                  </a:lnTo>
                  <a:lnTo>
                    <a:pt x="1" y="173"/>
                  </a:lnTo>
                  <a:lnTo>
                    <a:pt x="0" y="167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54"/>
                  </a:lnTo>
                  <a:lnTo>
                    <a:pt x="13" y="147"/>
                  </a:lnTo>
                  <a:lnTo>
                    <a:pt x="20" y="142"/>
                  </a:lnTo>
                  <a:lnTo>
                    <a:pt x="29" y="136"/>
                  </a:lnTo>
                  <a:lnTo>
                    <a:pt x="47" y="126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124" y="90"/>
                  </a:lnTo>
                  <a:lnTo>
                    <a:pt x="188" y="62"/>
                  </a:lnTo>
                  <a:lnTo>
                    <a:pt x="221" y="49"/>
                  </a:lnTo>
                  <a:lnTo>
                    <a:pt x="255" y="36"/>
                  </a:lnTo>
                  <a:lnTo>
                    <a:pt x="289" y="24"/>
                  </a:lnTo>
                  <a:lnTo>
                    <a:pt x="322" y="13"/>
                  </a:lnTo>
                  <a:lnTo>
                    <a:pt x="322" y="13"/>
                  </a:lnTo>
                  <a:lnTo>
                    <a:pt x="340" y="7"/>
                  </a:lnTo>
                  <a:lnTo>
                    <a:pt x="356" y="3"/>
                  </a:lnTo>
                  <a:lnTo>
                    <a:pt x="364" y="1"/>
                  </a:lnTo>
                  <a:lnTo>
                    <a:pt x="371" y="0"/>
                  </a:lnTo>
                  <a:lnTo>
                    <a:pt x="380" y="0"/>
                  </a:lnTo>
                  <a:lnTo>
                    <a:pt x="390" y="1"/>
                  </a:lnTo>
                  <a:lnTo>
                    <a:pt x="390" y="1"/>
                  </a:lnTo>
                  <a:lnTo>
                    <a:pt x="394" y="2"/>
                  </a:lnTo>
                  <a:lnTo>
                    <a:pt x="397" y="3"/>
                  </a:lnTo>
                  <a:lnTo>
                    <a:pt x="400" y="5"/>
                  </a:lnTo>
                  <a:lnTo>
                    <a:pt x="403" y="6"/>
                  </a:lnTo>
                  <a:lnTo>
                    <a:pt x="403" y="6"/>
                  </a:lnTo>
                  <a:lnTo>
                    <a:pt x="409" y="6"/>
                  </a:lnTo>
                  <a:lnTo>
                    <a:pt x="413" y="5"/>
                  </a:lnTo>
                  <a:lnTo>
                    <a:pt x="417" y="4"/>
                  </a:lnTo>
                  <a:lnTo>
                    <a:pt x="419" y="4"/>
                  </a:lnTo>
                  <a:lnTo>
                    <a:pt x="419" y="4"/>
                  </a:lnTo>
                  <a:lnTo>
                    <a:pt x="422" y="5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36" y="14"/>
                  </a:lnTo>
                  <a:lnTo>
                    <a:pt x="449" y="21"/>
                  </a:lnTo>
                  <a:lnTo>
                    <a:pt x="464" y="28"/>
                  </a:lnTo>
                  <a:lnTo>
                    <a:pt x="479" y="33"/>
                  </a:lnTo>
                  <a:lnTo>
                    <a:pt x="509" y="43"/>
                  </a:lnTo>
                  <a:lnTo>
                    <a:pt x="540" y="52"/>
                  </a:lnTo>
                  <a:lnTo>
                    <a:pt x="540" y="52"/>
                  </a:lnTo>
                  <a:lnTo>
                    <a:pt x="570" y="61"/>
                  </a:lnTo>
                  <a:lnTo>
                    <a:pt x="599" y="68"/>
                  </a:lnTo>
                  <a:lnTo>
                    <a:pt x="599" y="68"/>
                  </a:lnTo>
                  <a:lnTo>
                    <a:pt x="651" y="81"/>
                  </a:lnTo>
                  <a:lnTo>
                    <a:pt x="697" y="95"/>
                  </a:lnTo>
                  <a:lnTo>
                    <a:pt x="697" y="95"/>
                  </a:lnTo>
                  <a:lnTo>
                    <a:pt x="721" y="102"/>
                  </a:lnTo>
                  <a:lnTo>
                    <a:pt x="742" y="111"/>
                  </a:lnTo>
                  <a:lnTo>
                    <a:pt x="742" y="111"/>
                  </a:lnTo>
                  <a:lnTo>
                    <a:pt x="746" y="120"/>
                  </a:lnTo>
                  <a:lnTo>
                    <a:pt x="750" y="129"/>
                  </a:lnTo>
                  <a:lnTo>
                    <a:pt x="751" y="135"/>
                  </a:lnTo>
                  <a:lnTo>
                    <a:pt x="751" y="140"/>
                  </a:lnTo>
                  <a:lnTo>
                    <a:pt x="751" y="145"/>
                  </a:lnTo>
                  <a:lnTo>
                    <a:pt x="749" y="152"/>
                  </a:lnTo>
                  <a:lnTo>
                    <a:pt x="749" y="152"/>
                  </a:lnTo>
                  <a:close/>
                  <a:moveTo>
                    <a:pt x="440" y="308"/>
                  </a:moveTo>
                  <a:lnTo>
                    <a:pt x="440" y="308"/>
                  </a:lnTo>
                  <a:lnTo>
                    <a:pt x="459" y="295"/>
                  </a:lnTo>
                  <a:lnTo>
                    <a:pt x="479" y="283"/>
                  </a:lnTo>
                  <a:lnTo>
                    <a:pt x="521" y="261"/>
                  </a:lnTo>
                  <a:lnTo>
                    <a:pt x="563" y="238"/>
                  </a:lnTo>
                  <a:lnTo>
                    <a:pt x="605" y="216"/>
                  </a:lnTo>
                  <a:lnTo>
                    <a:pt x="605" y="216"/>
                  </a:lnTo>
                  <a:lnTo>
                    <a:pt x="634" y="200"/>
                  </a:lnTo>
                  <a:lnTo>
                    <a:pt x="668" y="181"/>
                  </a:lnTo>
                  <a:lnTo>
                    <a:pt x="685" y="171"/>
                  </a:lnTo>
                  <a:lnTo>
                    <a:pt x="700" y="160"/>
                  </a:lnTo>
                  <a:lnTo>
                    <a:pt x="714" y="151"/>
                  </a:lnTo>
                  <a:lnTo>
                    <a:pt x="724" y="141"/>
                  </a:lnTo>
                  <a:lnTo>
                    <a:pt x="724" y="141"/>
                  </a:lnTo>
                  <a:lnTo>
                    <a:pt x="726" y="138"/>
                  </a:lnTo>
                  <a:lnTo>
                    <a:pt x="728" y="131"/>
                  </a:lnTo>
                  <a:lnTo>
                    <a:pt x="728" y="128"/>
                  </a:lnTo>
                  <a:lnTo>
                    <a:pt x="726" y="126"/>
                  </a:lnTo>
                  <a:lnTo>
                    <a:pt x="724" y="123"/>
                  </a:lnTo>
                  <a:lnTo>
                    <a:pt x="718" y="122"/>
                  </a:lnTo>
                  <a:lnTo>
                    <a:pt x="718" y="122"/>
                  </a:lnTo>
                  <a:lnTo>
                    <a:pt x="675" y="149"/>
                  </a:lnTo>
                  <a:lnTo>
                    <a:pt x="630" y="173"/>
                  </a:lnTo>
                  <a:lnTo>
                    <a:pt x="539" y="223"/>
                  </a:lnTo>
                  <a:lnTo>
                    <a:pt x="494" y="248"/>
                  </a:lnTo>
                  <a:lnTo>
                    <a:pt x="449" y="274"/>
                  </a:lnTo>
                  <a:lnTo>
                    <a:pt x="406" y="301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8" y="331"/>
                  </a:lnTo>
                  <a:lnTo>
                    <a:pt x="373" y="332"/>
                  </a:lnTo>
                  <a:lnTo>
                    <a:pt x="383" y="334"/>
                  </a:lnTo>
                  <a:lnTo>
                    <a:pt x="393" y="333"/>
                  </a:lnTo>
                  <a:lnTo>
                    <a:pt x="403" y="331"/>
                  </a:lnTo>
                  <a:lnTo>
                    <a:pt x="413" y="326"/>
                  </a:lnTo>
                  <a:lnTo>
                    <a:pt x="422" y="321"/>
                  </a:lnTo>
                  <a:lnTo>
                    <a:pt x="431" y="314"/>
                  </a:lnTo>
                  <a:lnTo>
                    <a:pt x="440" y="308"/>
                  </a:lnTo>
                  <a:lnTo>
                    <a:pt x="440" y="308"/>
                  </a:lnTo>
                  <a:close/>
                  <a:moveTo>
                    <a:pt x="602" y="87"/>
                  </a:moveTo>
                  <a:lnTo>
                    <a:pt x="602" y="87"/>
                  </a:lnTo>
                  <a:lnTo>
                    <a:pt x="592" y="90"/>
                  </a:lnTo>
                  <a:lnTo>
                    <a:pt x="581" y="95"/>
                  </a:lnTo>
                  <a:lnTo>
                    <a:pt x="570" y="101"/>
                  </a:lnTo>
                  <a:lnTo>
                    <a:pt x="561" y="109"/>
                  </a:lnTo>
                  <a:lnTo>
                    <a:pt x="540" y="125"/>
                  </a:lnTo>
                  <a:lnTo>
                    <a:pt x="531" y="131"/>
                  </a:lnTo>
                  <a:lnTo>
                    <a:pt x="521" y="138"/>
                  </a:lnTo>
                  <a:lnTo>
                    <a:pt x="521" y="138"/>
                  </a:lnTo>
                  <a:lnTo>
                    <a:pt x="471" y="165"/>
                  </a:lnTo>
                  <a:lnTo>
                    <a:pt x="419" y="190"/>
                  </a:lnTo>
                  <a:lnTo>
                    <a:pt x="419" y="190"/>
                  </a:lnTo>
                  <a:lnTo>
                    <a:pt x="401" y="201"/>
                  </a:lnTo>
                  <a:lnTo>
                    <a:pt x="384" y="213"/>
                  </a:lnTo>
                  <a:lnTo>
                    <a:pt x="367" y="225"/>
                  </a:lnTo>
                  <a:lnTo>
                    <a:pt x="349" y="235"/>
                  </a:lnTo>
                  <a:lnTo>
                    <a:pt x="349" y="235"/>
                  </a:lnTo>
                  <a:lnTo>
                    <a:pt x="332" y="244"/>
                  </a:lnTo>
                  <a:lnTo>
                    <a:pt x="316" y="252"/>
                  </a:lnTo>
                  <a:lnTo>
                    <a:pt x="301" y="261"/>
                  </a:lnTo>
                  <a:lnTo>
                    <a:pt x="293" y="266"/>
                  </a:lnTo>
                  <a:lnTo>
                    <a:pt x="287" y="273"/>
                  </a:lnTo>
                  <a:lnTo>
                    <a:pt x="287" y="273"/>
                  </a:lnTo>
                  <a:lnTo>
                    <a:pt x="281" y="274"/>
                  </a:lnTo>
                  <a:lnTo>
                    <a:pt x="276" y="275"/>
                  </a:lnTo>
                  <a:lnTo>
                    <a:pt x="274" y="276"/>
                  </a:lnTo>
                  <a:lnTo>
                    <a:pt x="272" y="277"/>
                  </a:lnTo>
                  <a:lnTo>
                    <a:pt x="271" y="279"/>
                  </a:lnTo>
                  <a:lnTo>
                    <a:pt x="271" y="281"/>
                  </a:lnTo>
                  <a:lnTo>
                    <a:pt x="271" y="281"/>
                  </a:lnTo>
                  <a:lnTo>
                    <a:pt x="272" y="286"/>
                  </a:lnTo>
                  <a:lnTo>
                    <a:pt x="274" y="288"/>
                  </a:lnTo>
                  <a:lnTo>
                    <a:pt x="276" y="290"/>
                  </a:lnTo>
                  <a:lnTo>
                    <a:pt x="279" y="291"/>
                  </a:lnTo>
                  <a:lnTo>
                    <a:pt x="287" y="292"/>
                  </a:lnTo>
                  <a:lnTo>
                    <a:pt x="294" y="294"/>
                  </a:lnTo>
                  <a:lnTo>
                    <a:pt x="294" y="294"/>
                  </a:lnTo>
                  <a:lnTo>
                    <a:pt x="301" y="297"/>
                  </a:lnTo>
                  <a:lnTo>
                    <a:pt x="307" y="301"/>
                  </a:lnTo>
                  <a:lnTo>
                    <a:pt x="320" y="309"/>
                  </a:lnTo>
                  <a:lnTo>
                    <a:pt x="327" y="313"/>
                  </a:lnTo>
                  <a:lnTo>
                    <a:pt x="334" y="317"/>
                  </a:lnTo>
                  <a:lnTo>
                    <a:pt x="340" y="319"/>
                  </a:lnTo>
                  <a:lnTo>
                    <a:pt x="347" y="319"/>
                  </a:lnTo>
                  <a:lnTo>
                    <a:pt x="347" y="319"/>
                  </a:lnTo>
                  <a:lnTo>
                    <a:pt x="351" y="318"/>
                  </a:lnTo>
                  <a:lnTo>
                    <a:pt x="355" y="316"/>
                  </a:lnTo>
                  <a:lnTo>
                    <a:pt x="364" y="309"/>
                  </a:lnTo>
                  <a:lnTo>
                    <a:pt x="373" y="302"/>
                  </a:lnTo>
                  <a:lnTo>
                    <a:pt x="383" y="295"/>
                  </a:lnTo>
                  <a:lnTo>
                    <a:pt x="383" y="295"/>
                  </a:lnTo>
                  <a:lnTo>
                    <a:pt x="406" y="282"/>
                  </a:lnTo>
                  <a:lnTo>
                    <a:pt x="430" y="270"/>
                  </a:lnTo>
                  <a:lnTo>
                    <a:pt x="483" y="241"/>
                  </a:lnTo>
                  <a:lnTo>
                    <a:pt x="483" y="241"/>
                  </a:lnTo>
                  <a:lnTo>
                    <a:pt x="533" y="211"/>
                  </a:lnTo>
                  <a:lnTo>
                    <a:pt x="581" y="182"/>
                  </a:lnTo>
                  <a:lnTo>
                    <a:pt x="581" y="182"/>
                  </a:lnTo>
                  <a:lnTo>
                    <a:pt x="612" y="166"/>
                  </a:lnTo>
                  <a:lnTo>
                    <a:pt x="643" y="150"/>
                  </a:lnTo>
                  <a:lnTo>
                    <a:pt x="673" y="134"/>
                  </a:lnTo>
                  <a:lnTo>
                    <a:pt x="686" y="125"/>
                  </a:lnTo>
                  <a:lnTo>
                    <a:pt x="699" y="116"/>
                  </a:lnTo>
                  <a:lnTo>
                    <a:pt x="699" y="116"/>
                  </a:lnTo>
                  <a:lnTo>
                    <a:pt x="700" y="115"/>
                  </a:lnTo>
                  <a:lnTo>
                    <a:pt x="701" y="114"/>
                  </a:lnTo>
                  <a:lnTo>
                    <a:pt x="701" y="114"/>
                  </a:lnTo>
                  <a:lnTo>
                    <a:pt x="689" y="112"/>
                  </a:lnTo>
                  <a:lnTo>
                    <a:pt x="676" y="108"/>
                  </a:lnTo>
                  <a:lnTo>
                    <a:pt x="651" y="98"/>
                  </a:lnTo>
                  <a:lnTo>
                    <a:pt x="638" y="93"/>
                  </a:lnTo>
                  <a:lnTo>
                    <a:pt x="625" y="90"/>
                  </a:lnTo>
                  <a:lnTo>
                    <a:pt x="613" y="87"/>
                  </a:lnTo>
                  <a:lnTo>
                    <a:pt x="602" y="87"/>
                  </a:lnTo>
                  <a:lnTo>
                    <a:pt x="602" y="87"/>
                  </a:lnTo>
                  <a:close/>
                  <a:moveTo>
                    <a:pt x="503" y="58"/>
                  </a:moveTo>
                  <a:lnTo>
                    <a:pt x="503" y="58"/>
                  </a:lnTo>
                  <a:lnTo>
                    <a:pt x="483" y="71"/>
                  </a:lnTo>
                  <a:lnTo>
                    <a:pt x="461" y="84"/>
                  </a:lnTo>
                  <a:lnTo>
                    <a:pt x="440" y="96"/>
                  </a:lnTo>
                  <a:lnTo>
                    <a:pt x="417" y="109"/>
                  </a:lnTo>
                  <a:lnTo>
                    <a:pt x="395" y="120"/>
                  </a:lnTo>
                  <a:lnTo>
                    <a:pt x="371" y="130"/>
                  </a:lnTo>
                  <a:lnTo>
                    <a:pt x="347" y="141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04" y="162"/>
                  </a:lnTo>
                  <a:lnTo>
                    <a:pt x="284" y="174"/>
                  </a:lnTo>
                  <a:lnTo>
                    <a:pt x="244" y="198"/>
                  </a:lnTo>
                  <a:lnTo>
                    <a:pt x="203" y="220"/>
                  </a:lnTo>
                  <a:lnTo>
                    <a:pt x="183" y="232"/>
                  </a:lnTo>
                  <a:lnTo>
                    <a:pt x="164" y="244"/>
                  </a:lnTo>
                  <a:lnTo>
                    <a:pt x="164" y="244"/>
                  </a:lnTo>
                  <a:lnTo>
                    <a:pt x="186" y="255"/>
                  </a:lnTo>
                  <a:lnTo>
                    <a:pt x="207" y="265"/>
                  </a:lnTo>
                  <a:lnTo>
                    <a:pt x="231" y="275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54" y="279"/>
                  </a:lnTo>
                  <a:lnTo>
                    <a:pt x="252" y="277"/>
                  </a:lnTo>
                  <a:lnTo>
                    <a:pt x="251" y="274"/>
                  </a:lnTo>
                  <a:lnTo>
                    <a:pt x="252" y="271"/>
                  </a:lnTo>
                  <a:lnTo>
                    <a:pt x="252" y="271"/>
                  </a:lnTo>
                  <a:lnTo>
                    <a:pt x="294" y="247"/>
                  </a:lnTo>
                  <a:lnTo>
                    <a:pt x="335" y="225"/>
                  </a:lnTo>
                  <a:lnTo>
                    <a:pt x="418" y="178"/>
                  </a:lnTo>
                  <a:lnTo>
                    <a:pt x="460" y="156"/>
                  </a:lnTo>
                  <a:lnTo>
                    <a:pt x="500" y="131"/>
                  </a:lnTo>
                  <a:lnTo>
                    <a:pt x="539" y="107"/>
                  </a:lnTo>
                  <a:lnTo>
                    <a:pt x="578" y="81"/>
                  </a:lnTo>
                  <a:lnTo>
                    <a:pt x="578" y="81"/>
                  </a:lnTo>
                  <a:lnTo>
                    <a:pt x="560" y="77"/>
                  </a:lnTo>
                  <a:lnTo>
                    <a:pt x="540" y="70"/>
                  </a:lnTo>
                  <a:lnTo>
                    <a:pt x="503" y="58"/>
                  </a:lnTo>
                  <a:lnTo>
                    <a:pt x="503" y="58"/>
                  </a:lnTo>
                  <a:close/>
                  <a:moveTo>
                    <a:pt x="408" y="28"/>
                  </a:moveTo>
                  <a:lnTo>
                    <a:pt x="408" y="28"/>
                  </a:lnTo>
                  <a:lnTo>
                    <a:pt x="378" y="40"/>
                  </a:lnTo>
                  <a:lnTo>
                    <a:pt x="349" y="53"/>
                  </a:lnTo>
                  <a:lnTo>
                    <a:pt x="321" y="66"/>
                  </a:lnTo>
                  <a:lnTo>
                    <a:pt x="292" y="79"/>
                  </a:lnTo>
                  <a:lnTo>
                    <a:pt x="292" y="79"/>
                  </a:lnTo>
                  <a:lnTo>
                    <a:pt x="270" y="87"/>
                  </a:lnTo>
                  <a:lnTo>
                    <a:pt x="248" y="95"/>
                  </a:lnTo>
                  <a:lnTo>
                    <a:pt x="226" y="104"/>
                  </a:lnTo>
                  <a:lnTo>
                    <a:pt x="204" y="112"/>
                  </a:lnTo>
                  <a:lnTo>
                    <a:pt x="204" y="112"/>
                  </a:lnTo>
                  <a:lnTo>
                    <a:pt x="198" y="117"/>
                  </a:lnTo>
                  <a:lnTo>
                    <a:pt x="190" y="123"/>
                  </a:lnTo>
                  <a:lnTo>
                    <a:pt x="184" y="128"/>
                  </a:lnTo>
                  <a:lnTo>
                    <a:pt x="176" y="132"/>
                  </a:lnTo>
                  <a:lnTo>
                    <a:pt x="176" y="132"/>
                  </a:lnTo>
                  <a:lnTo>
                    <a:pt x="119" y="161"/>
                  </a:lnTo>
                  <a:lnTo>
                    <a:pt x="63" y="190"/>
                  </a:lnTo>
                  <a:lnTo>
                    <a:pt x="63" y="190"/>
                  </a:lnTo>
                  <a:lnTo>
                    <a:pt x="72" y="198"/>
                  </a:lnTo>
                  <a:lnTo>
                    <a:pt x="81" y="204"/>
                  </a:lnTo>
                  <a:lnTo>
                    <a:pt x="92" y="210"/>
                  </a:lnTo>
                  <a:lnTo>
                    <a:pt x="103" y="215"/>
                  </a:lnTo>
                  <a:lnTo>
                    <a:pt x="125" y="225"/>
                  </a:lnTo>
                  <a:lnTo>
                    <a:pt x="136" y="230"/>
                  </a:lnTo>
                  <a:lnTo>
                    <a:pt x="146" y="235"/>
                  </a:lnTo>
                  <a:lnTo>
                    <a:pt x="146" y="235"/>
                  </a:lnTo>
                  <a:lnTo>
                    <a:pt x="173" y="221"/>
                  </a:lnTo>
                  <a:lnTo>
                    <a:pt x="200" y="206"/>
                  </a:lnTo>
                  <a:lnTo>
                    <a:pt x="252" y="174"/>
                  </a:lnTo>
                  <a:lnTo>
                    <a:pt x="279" y="159"/>
                  </a:lnTo>
                  <a:lnTo>
                    <a:pt x="306" y="144"/>
                  </a:lnTo>
                  <a:lnTo>
                    <a:pt x="334" y="132"/>
                  </a:lnTo>
                  <a:lnTo>
                    <a:pt x="349" y="126"/>
                  </a:lnTo>
                  <a:lnTo>
                    <a:pt x="363" y="122"/>
                  </a:lnTo>
                  <a:lnTo>
                    <a:pt x="363" y="122"/>
                  </a:lnTo>
                  <a:lnTo>
                    <a:pt x="378" y="113"/>
                  </a:lnTo>
                  <a:lnTo>
                    <a:pt x="393" y="105"/>
                  </a:lnTo>
                  <a:lnTo>
                    <a:pt x="423" y="89"/>
                  </a:lnTo>
                  <a:lnTo>
                    <a:pt x="454" y="72"/>
                  </a:lnTo>
                  <a:lnTo>
                    <a:pt x="468" y="65"/>
                  </a:lnTo>
                  <a:lnTo>
                    <a:pt x="483" y="55"/>
                  </a:lnTo>
                  <a:lnTo>
                    <a:pt x="483" y="55"/>
                  </a:lnTo>
                  <a:lnTo>
                    <a:pt x="484" y="53"/>
                  </a:lnTo>
                  <a:lnTo>
                    <a:pt x="484" y="52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62" y="45"/>
                  </a:lnTo>
                  <a:lnTo>
                    <a:pt x="444" y="39"/>
                  </a:lnTo>
                  <a:lnTo>
                    <a:pt x="426" y="33"/>
                  </a:lnTo>
                  <a:lnTo>
                    <a:pt x="408" y="28"/>
                  </a:lnTo>
                  <a:lnTo>
                    <a:pt x="408" y="28"/>
                  </a:lnTo>
                  <a:close/>
                  <a:moveTo>
                    <a:pt x="295" y="41"/>
                  </a:moveTo>
                  <a:lnTo>
                    <a:pt x="295" y="41"/>
                  </a:lnTo>
                  <a:lnTo>
                    <a:pt x="293" y="41"/>
                  </a:lnTo>
                  <a:lnTo>
                    <a:pt x="291" y="40"/>
                  </a:lnTo>
                  <a:lnTo>
                    <a:pt x="287" y="39"/>
                  </a:lnTo>
                  <a:lnTo>
                    <a:pt x="287" y="39"/>
                  </a:lnTo>
                  <a:lnTo>
                    <a:pt x="279" y="41"/>
                  </a:lnTo>
                  <a:lnTo>
                    <a:pt x="272" y="45"/>
                  </a:lnTo>
                  <a:lnTo>
                    <a:pt x="255" y="52"/>
                  </a:lnTo>
                  <a:lnTo>
                    <a:pt x="255" y="52"/>
                  </a:lnTo>
                  <a:lnTo>
                    <a:pt x="232" y="61"/>
                  </a:lnTo>
                  <a:lnTo>
                    <a:pt x="212" y="69"/>
                  </a:lnTo>
                  <a:lnTo>
                    <a:pt x="193" y="78"/>
                  </a:lnTo>
                  <a:lnTo>
                    <a:pt x="173" y="85"/>
                  </a:lnTo>
                  <a:lnTo>
                    <a:pt x="173" y="85"/>
                  </a:lnTo>
                  <a:lnTo>
                    <a:pt x="163" y="89"/>
                  </a:lnTo>
                  <a:lnTo>
                    <a:pt x="153" y="92"/>
                  </a:lnTo>
                  <a:lnTo>
                    <a:pt x="143" y="95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24" y="104"/>
                  </a:lnTo>
                  <a:lnTo>
                    <a:pt x="114" y="110"/>
                  </a:lnTo>
                  <a:lnTo>
                    <a:pt x="106" y="11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72" y="132"/>
                  </a:lnTo>
                  <a:lnTo>
                    <a:pt x="60" y="139"/>
                  </a:lnTo>
                  <a:lnTo>
                    <a:pt x="50" y="144"/>
                  </a:lnTo>
                  <a:lnTo>
                    <a:pt x="50" y="144"/>
                  </a:lnTo>
                  <a:lnTo>
                    <a:pt x="43" y="149"/>
                  </a:lnTo>
                  <a:lnTo>
                    <a:pt x="34" y="152"/>
                  </a:lnTo>
                  <a:lnTo>
                    <a:pt x="28" y="156"/>
                  </a:lnTo>
                  <a:lnTo>
                    <a:pt x="24" y="158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5" y="169"/>
                  </a:lnTo>
                  <a:lnTo>
                    <a:pt x="30" y="174"/>
                  </a:lnTo>
                  <a:lnTo>
                    <a:pt x="36" y="178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81" y="164"/>
                  </a:lnTo>
                  <a:lnTo>
                    <a:pt x="122" y="143"/>
                  </a:lnTo>
                  <a:lnTo>
                    <a:pt x="201" y="100"/>
                  </a:lnTo>
                  <a:lnTo>
                    <a:pt x="201" y="100"/>
                  </a:lnTo>
                  <a:lnTo>
                    <a:pt x="225" y="89"/>
                  </a:lnTo>
                  <a:lnTo>
                    <a:pt x="248" y="79"/>
                  </a:lnTo>
                  <a:lnTo>
                    <a:pt x="296" y="61"/>
                  </a:lnTo>
                  <a:lnTo>
                    <a:pt x="320" y="52"/>
                  </a:lnTo>
                  <a:lnTo>
                    <a:pt x="342" y="43"/>
                  </a:lnTo>
                  <a:lnTo>
                    <a:pt x="364" y="31"/>
                  </a:lnTo>
                  <a:lnTo>
                    <a:pt x="373" y="25"/>
                  </a:lnTo>
                  <a:lnTo>
                    <a:pt x="383" y="18"/>
                  </a:lnTo>
                  <a:lnTo>
                    <a:pt x="383" y="18"/>
                  </a:lnTo>
                  <a:lnTo>
                    <a:pt x="370" y="18"/>
                  </a:lnTo>
                  <a:lnTo>
                    <a:pt x="360" y="20"/>
                  </a:lnTo>
                  <a:lnTo>
                    <a:pt x="349" y="22"/>
                  </a:lnTo>
                  <a:lnTo>
                    <a:pt x="338" y="25"/>
                  </a:lnTo>
                  <a:lnTo>
                    <a:pt x="317" y="34"/>
                  </a:lnTo>
                  <a:lnTo>
                    <a:pt x="307" y="38"/>
                  </a:lnTo>
                  <a:lnTo>
                    <a:pt x="295" y="41"/>
                  </a:lnTo>
                  <a:lnTo>
                    <a:pt x="295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25"/>
            <p:cNvSpPr>
              <a:spLocks/>
            </p:cNvSpPr>
            <p:nvPr/>
          </p:nvSpPr>
          <p:spPr bwMode="auto">
            <a:xfrm>
              <a:off x="6373813" y="2325688"/>
              <a:ext cx="15875" cy="1905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4" y="26"/>
                </a:cxn>
                <a:cxn ang="0">
                  <a:pos x="7" y="21"/>
                </a:cxn>
                <a:cxn ang="0">
                  <a:pos x="12" y="15"/>
                </a:cxn>
                <a:cxn ang="0">
                  <a:pos x="23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1" y="7"/>
                </a:cxn>
                <a:cxn ang="0">
                  <a:pos x="29" y="13"/>
                </a:cxn>
                <a:cxn ang="0">
                  <a:pos x="26" y="17"/>
                </a:cxn>
                <a:cxn ang="0">
                  <a:pos x="22" y="23"/>
                </a:cxn>
                <a:cxn ang="0">
                  <a:pos x="11" y="31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32" h="38">
                  <a:moveTo>
                    <a:pt x="0" y="38"/>
                  </a:moveTo>
                  <a:lnTo>
                    <a:pt x="0" y="38"/>
                  </a:lnTo>
                  <a:lnTo>
                    <a:pt x="0" y="32"/>
                  </a:lnTo>
                  <a:lnTo>
                    <a:pt x="4" y="26"/>
                  </a:lnTo>
                  <a:lnTo>
                    <a:pt x="7" y="21"/>
                  </a:lnTo>
                  <a:lnTo>
                    <a:pt x="12" y="15"/>
                  </a:lnTo>
                  <a:lnTo>
                    <a:pt x="23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1" y="7"/>
                  </a:lnTo>
                  <a:lnTo>
                    <a:pt x="29" y="13"/>
                  </a:lnTo>
                  <a:lnTo>
                    <a:pt x="26" y="17"/>
                  </a:lnTo>
                  <a:lnTo>
                    <a:pt x="22" y="23"/>
                  </a:lnTo>
                  <a:lnTo>
                    <a:pt x="11" y="31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26"/>
            <p:cNvSpPr>
              <a:spLocks noEditPoints="1"/>
            </p:cNvSpPr>
            <p:nvPr/>
          </p:nvSpPr>
          <p:spPr bwMode="auto">
            <a:xfrm>
              <a:off x="6237288" y="2035175"/>
              <a:ext cx="817563" cy="560388"/>
            </a:xfrm>
            <a:custGeom>
              <a:avLst/>
              <a:gdLst/>
              <a:ahLst/>
              <a:cxnLst>
                <a:cxn ang="0">
                  <a:pos x="91" y="444"/>
                </a:cxn>
                <a:cxn ang="0">
                  <a:pos x="627" y="160"/>
                </a:cxn>
                <a:cxn ang="0">
                  <a:pos x="1233" y="59"/>
                </a:cxn>
                <a:cxn ang="0">
                  <a:pos x="1522" y="331"/>
                </a:cxn>
                <a:cxn ang="0">
                  <a:pos x="1023" y="693"/>
                </a:cxn>
                <a:cxn ang="0">
                  <a:pos x="734" y="978"/>
                </a:cxn>
                <a:cxn ang="0">
                  <a:pos x="458" y="947"/>
                </a:cxn>
                <a:cxn ang="0">
                  <a:pos x="44" y="670"/>
                </a:cxn>
                <a:cxn ang="0">
                  <a:pos x="1404" y="260"/>
                </a:cxn>
                <a:cxn ang="0">
                  <a:pos x="1033" y="662"/>
                </a:cxn>
                <a:cxn ang="0">
                  <a:pos x="1508" y="310"/>
                </a:cxn>
                <a:cxn ang="0">
                  <a:pos x="1513" y="172"/>
                </a:cxn>
                <a:cxn ang="0">
                  <a:pos x="1082" y="33"/>
                </a:cxn>
                <a:cxn ang="0">
                  <a:pos x="798" y="417"/>
                </a:cxn>
                <a:cxn ang="0">
                  <a:pos x="1519" y="172"/>
                </a:cxn>
                <a:cxn ang="0">
                  <a:pos x="873" y="810"/>
                </a:cxn>
                <a:cxn ang="0">
                  <a:pos x="836" y="624"/>
                </a:cxn>
                <a:cxn ang="0">
                  <a:pos x="854" y="662"/>
                </a:cxn>
                <a:cxn ang="0">
                  <a:pos x="782" y="603"/>
                </a:cxn>
                <a:cxn ang="0">
                  <a:pos x="705" y="720"/>
                </a:cxn>
                <a:cxn ang="0">
                  <a:pos x="828" y="779"/>
                </a:cxn>
                <a:cxn ang="0">
                  <a:pos x="601" y="867"/>
                </a:cxn>
                <a:cxn ang="0">
                  <a:pos x="545" y="584"/>
                </a:cxn>
                <a:cxn ang="0">
                  <a:pos x="556" y="690"/>
                </a:cxn>
                <a:cxn ang="0">
                  <a:pos x="697" y="704"/>
                </a:cxn>
                <a:cxn ang="0">
                  <a:pos x="601" y="702"/>
                </a:cxn>
                <a:cxn ang="0">
                  <a:pos x="537" y="841"/>
                </a:cxn>
                <a:cxn ang="0">
                  <a:pos x="664" y="775"/>
                </a:cxn>
                <a:cxn ang="0">
                  <a:pos x="589" y="877"/>
                </a:cxn>
                <a:cxn ang="0">
                  <a:pos x="488" y="818"/>
                </a:cxn>
                <a:cxn ang="0">
                  <a:pos x="326" y="777"/>
                </a:cxn>
                <a:cxn ang="0">
                  <a:pos x="227" y="667"/>
                </a:cxn>
                <a:cxn ang="0">
                  <a:pos x="119" y="605"/>
                </a:cxn>
                <a:cxn ang="0">
                  <a:pos x="626" y="1015"/>
                </a:cxn>
                <a:cxn ang="0">
                  <a:pos x="407" y="572"/>
                </a:cxn>
                <a:cxn ang="0">
                  <a:pos x="555" y="867"/>
                </a:cxn>
                <a:cxn ang="0">
                  <a:pos x="475" y="895"/>
                </a:cxn>
                <a:cxn ang="0">
                  <a:pos x="448" y="765"/>
                </a:cxn>
                <a:cxn ang="0">
                  <a:pos x="475" y="724"/>
                </a:cxn>
                <a:cxn ang="0">
                  <a:pos x="478" y="644"/>
                </a:cxn>
                <a:cxn ang="0">
                  <a:pos x="388" y="727"/>
                </a:cxn>
                <a:cxn ang="0">
                  <a:pos x="420" y="525"/>
                </a:cxn>
                <a:cxn ang="0">
                  <a:pos x="288" y="489"/>
                </a:cxn>
                <a:cxn ang="0">
                  <a:pos x="435" y="623"/>
                </a:cxn>
                <a:cxn ang="0">
                  <a:pos x="367" y="621"/>
                </a:cxn>
                <a:cxn ang="0">
                  <a:pos x="330" y="617"/>
                </a:cxn>
                <a:cxn ang="0">
                  <a:pos x="430" y="628"/>
                </a:cxn>
                <a:cxn ang="0">
                  <a:pos x="332" y="799"/>
                </a:cxn>
                <a:cxn ang="0">
                  <a:pos x="246" y="345"/>
                </a:cxn>
                <a:cxn ang="0">
                  <a:pos x="306" y="435"/>
                </a:cxn>
                <a:cxn ang="0">
                  <a:pos x="230" y="535"/>
                </a:cxn>
                <a:cxn ang="0">
                  <a:pos x="219" y="562"/>
                </a:cxn>
                <a:cxn ang="0">
                  <a:pos x="230" y="610"/>
                </a:cxn>
                <a:cxn ang="0">
                  <a:pos x="334" y="579"/>
                </a:cxn>
                <a:cxn ang="0">
                  <a:pos x="292" y="665"/>
                </a:cxn>
                <a:cxn ang="0">
                  <a:pos x="147" y="455"/>
                </a:cxn>
                <a:cxn ang="0">
                  <a:pos x="91" y="480"/>
                </a:cxn>
                <a:cxn ang="0">
                  <a:pos x="167" y="500"/>
                </a:cxn>
                <a:cxn ang="0">
                  <a:pos x="155" y="501"/>
                </a:cxn>
                <a:cxn ang="0">
                  <a:pos x="158" y="585"/>
                </a:cxn>
                <a:cxn ang="0">
                  <a:pos x="82" y="516"/>
                </a:cxn>
              </a:cxnLst>
              <a:rect l="0" t="0" r="r" b="b"/>
              <a:pathLst>
                <a:path w="1545" h="1058">
                  <a:moveTo>
                    <a:pt x="96" y="538"/>
                  </a:moveTo>
                  <a:lnTo>
                    <a:pt x="96" y="538"/>
                  </a:lnTo>
                  <a:lnTo>
                    <a:pt x="90" y="537"/>
                  </a:lnTo>
                  <a:lnTo>
                    <a:pt x="85" y="537"/>
                  </a:lnTo>
                  <a:lnTo>
                    <a:pt x="72" y="539"/>
                  </a:lnTo>
                  <a:lnTo>
                    <a:pt x="60" y="542"/>
                  </a:lnTo>
                  <a:lnTo>
                    <a:pt x="49" y="546"/>
                  </a:lnTo>
                  <a:lnTo>
                    <a:pt x="36" y="549"/>
                  </a:lnTo>
                  <a:lnTo>
                    <a:pt x="24" y="552"/>
                  </a:lnTo>
                  <a:lnTo>
                    <a:pt x="19" y="552"/>
                  </a:lnTo>
                  <a:lnTo>
                    <a:pt x="13" y="552"/>
                  </a:lnTo>
                  <a:lnTo>
                    <a:pt x="7" y="550"/>
                  </a:lnTo>
                  <a:lnTo>
                    <a:pt x="1" y="547"/>
                  </a:lnTo>
                  <a:lnTo>
                    <a:pt x="1" y="547"/>
                  </a:lnTo>
                  <a:lnTo>
                    <a:pt x="1" y="542"/>
                  </a:lnTo>
                  <a:lnTo>
                    <a:pt x="3" y="535"/>
                  </a:lnTo>
                  <a:lnTo>
                    <a:pt x="5" y="531"/>
                  </a:lnTo>
                  <a:lnTo>
                    <a:pt x="7" y="527"/>
                  </a:lnTo>
                  <a:lnTo>
                    <a:pt x="9" y="524"/>
                  </a:lnTo>
                  <a:lnTo>
                    <a:pt x="12" y="522"/>
                  </a:lnTo>
                  <a:lnTo>
                    <a:pt x="20" y="517"/>
                  </a:lnTo>
                  <a:lnTo>
                    <a:pt x="20" y="517"/>
                  </a:lnTo>
                  <a:lnTo>
                    <a:pt x="25" y="509"/>
                  </a:lnTo>
                  <a:lnTo>
                    <a:pt x="31" y="500"/>
                  </a:lnTo>
                  <a:lnTo>
                    <a:pt x="45" y="485"/>
                  </a:lnTo>
                  <a:lnTo>
                    <a:pt x="60" y="471"/>
                  </a:lnTo>
                  <a:lnTo>
                    <a:pt x="75" y="458"/>
                  </a:lnTo>
                  <a:lnTo>
                    <a:pt x="91" y="444"/>
                  </a:lnTo>
                  <a:lnTo>
                    <a:pt x="106" y="431"/>
                  </a:lnTo>
                  <a:lnTo>
                    <a:pt x="113" y="423"/>
                  </a:lnTo>
                  <a:lnTo>
                    <a:pt x="119" y="414"/>
                  </a:lnTo>
                  <a:lnTo>
                    <a:pt x="125" y="406"/>
                  </a:lnTo>
                  <a:lnTo>
                    <a:pt x="130" y="396"/>
                  </a:lnTo>
                  <a:lnTo>
                    <a:pt x="130" y="396"/>
                  </a:lnTo>
                  <a:lnTo>
                    <a:pt x="135" y="394"/>
                  </a:lnTo>
                  <a:lnTo>
                    <a:pt x="140" y="391"/>
                  </a:lnTo>
                  <a:lnTo>
                    <a:pt x="143" y="388"/>
                  </a:lnTo>
                  <a:lnTo>
                    <a:pt x="147" y="384"/>
                  </a:lnTo>
                  <a:lnTo>
                    <a:pt x="147" y="384"/>
                  </a:lnTo>
                  <a:lnTo>
                    <a:pt x="159" y="381"/>
                  </a:lnTo>
                  <a:lnTo>
                    <a:pt x="171" y="377"/>
                  </a:lnTo>
                  <a:lnTo>
                    <a:pt x="182" y="373"/>
                  </a:lnTo>
                  <a:lnTo>
                    <a:pt x="193" y="367"/>
                  </a:lnTo>
                  <a:lnTo>
                    <a:pt x="215" y="355"/>
                  </a:lnTo>
                  <a:lnTo>
                    <a:pt x="235" y="342"/>
                  </a:lnTo>
                  <a:lnTo>
                    <a:pt x="235" y="342"/>
                  </a:lnTo>
                  <a:lnTo>
                    <a:pt x="227" y="337"/>
                  </a:lnTo>
                  <a:lnTo>
                    <a:pt x="220" y="332"/>
                  </a:lnTo>
                  <a:lnTo>
                    <a:pt x="215" y="326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78" y="295"/>
                  </a:lnTo>
                  <a:lnTo>
                    <a:pt x="347" y="270"/>
                  </a:lnTo>
                  <a:lnTo>
                    <a:pt x="417" y="243"/>
                  </a:lnTo>
                  <a:lnTo>
                    <a:pt x="487" y="215"/>
                  </a:lnTo>
                  <a:lnTo>
                    <a:pt x="627" y="160"/>
                  </a:lnTo>
                  <a:lnTo>
                    <a:pt x="697" y="132"/>
                  </a:lnTo>
                  <a:lnTo>
                    <a:pt x="766" y="105"/>
                  </a:lnTo>
                  <a:lnTo>
                    <a:pt x="766" y="105"/>
                  </a:lnTo>
                  <a:lnTo>
                    <a:pt x="829" y="83"/>
                  </a:lnTo>
                  <a:lnTo>
                    <a:pt x="894" y="61"/>
                  </a:lnTo>
                  <a:lnTo>
                    <a:pt x="1026" y="19"/>
                  </a:lnTo>
                  <a:lnTo>
                    <a:pt x="1026" y="19"/>
                  </a:lnTo>
                  <a:lnTo>
                    <a:pt x="1052" y="13"/>
                  </a:lnTo>
                  <a:lnTo>
                    <a:pt x="1064" y="8"/>
                  </a:lnTo>
                  <a:lnTo>
                    <a:pt x="1069" y="4"/>
                  </a:lnTo>
                  <a:lnTo>
                    <a:pt x="1074" y="0"/>
                  </a:lnTo>
                  <a:lnTo>
                    <a:pt x="1074" y="0"/>
                  </a:lnTo>
                  <a:lnTo>
                    <a:pt x="1074" y="1"/>
                  </a:lnTo>
                  <a:lnTo>
                    <a:pt x="1075" y="2"/>
                  </a:lnTo>
                  <a:lnTo>
                    <a:pt x="1079" y="3"/>
                  </a:lnTo>
                  <a:lnTo>
                    <a:pt x="1081" y="4"/>
                  </a:lnTo>
                  <a:lnTo>
                    <a:pt x="1081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4" y="4"/>
                  </a:lnTo>
                  <a:lnTo>
                    <a:pt x="1087" y="4"/>
                  </a:lnTo>
                  <a:lnTo>
                    <a:pt x="1099" y="3"/>
                  </a:lnTo>
                  <a:lnTo>
                    <a:pt x="1099" y="3"/>
                  </a:lnTo>
                  <a:lnTo>
                    <a:pt x="1109" y="10"/>
                  </a:lnTo>
                  <a:lnTo>
                    <a:pt x="1113" y="13"/>
                  </a:lnTo>
                  <a:lnTo>
                    <a:pt x="1116" y="18"/>
                  </a:lnTo>
                  <a:lnTo>
                    <a:pt x="1116" y="18"/>
                  </a:lnTo>
                  <a:lnTo>
                    <a:pt x="1233" y="59"/>
                  </a:lnTo>
                  <a:lnTo>
                    <a:pt x="1263" y="70"/>
                  </a:lnTo>
                  <a:lnTo>
                    <a:pt x="1291" y="78"/>
                  </a:lnTo>
                  <a:lnTo>
                    <a:pt x="1320" y="86"/>
                  </a:lnTo>
                  <a:lnTo>
                    <a:pt x="1346" y="92"/>
                  </a:lnTo>
                  <a:lnTo>
                    <a:pt x="1346" y="92"/>
                  </a:lnTo>
                  <a:lnTo>
                    <a:pt x="1391" y="110"/>
                  </a:lnTo>
                  <a:lnTo>
                    <a:pt x="1436" y="128"/>
                  </a:lnTo>
                  <a:lnTo>
                    <a:pt x="1460" y="136"/>
                  </a:lnTo>
                  <a:lnTo>
                    <a:pt x="1482" y="144"/>
                  </a:lnTo>
                  <a:lnTo>
                    <a:pt x="1506" y="151"/>
                  </a:lnTo>
                  <a:lnTo>
                    <a:pt x="1530" y="156"/>
                  </a:lnTo>
                  <a:lnTo>
                    <a:pt x="1530" y="156"/>
                  </a:lnTo>
                  <a:lnTo>
                    <a:pt x="1532" y="160"/>
                  </a:lnTo>
                  <a:lnTo>
                    <a:pt x="1534" y="161"/>
                  </a:lnTo>
                  <a:lnTo>
                    <a:pt x="1538" y="164"/>
                  </a:lnTo>
                  <a:lnTo>
                    <a:pt x="1542" y="167"/>
                  </a:lnTo>
                  <a:lnTo>
                    <a:pt x="1544" y="170"/>
                  </a:lnTo>
                  <a:lnTo>
                    <a:pt x="1545" y="172"/>
                  </a:lnTo>
                  <a:lnTo>
                    <a:pt x="1545" y="172"/>
                  </a:lnTo>
                  <a:lnTo>
                    <a:pt x="1539" y="211"/>
                  </a:lnTo>
                  <a:lnTo>
                    <a:pt x="1536" y="245"/>
                  </a:lnTo>
                  <a:lnTo>
                    <a:pt x="1533" y="280"/>
                  </a:lnTo>
                  <a:lnTo>
                    <a:pt x="1530" y="317"/>
                  </a:lnTo>
                  <a:lnTo>
                    <a:pt x="1530" y="317"/>
                  </a:lnTo>
                  <a:lnTo>
                    <a:pt x="1527" y="319"/>
                  </a:lnTo>
                  <a:lnTo>
                    <a:pt x="1525" y="322"/>
                  </a:lnTo>
                  <a:lnTo>
                    <a:pt x="1522" y="331"/>
                  </a:lnTo>
                  <a:lnTo>
                    <a:pt x="1522" y="331"/>
                  </a:lnTo>
                  <a:lnTo>
                    <a:pt x="1520" y="331"/>
                  </a:lnTo>
                  <a:lnTo>
                    <a:pt x="1518" y="331"/>
                  </a:lnTo>
                  <a:lnTo>
                    <a:pt x="1518" y="332"/>
                  </a:lnTo>
                  <a:lnTo>
                    <a:pt x="1519" y="333"/>
                  </a:lnTo>
                  <a:lnTo>
                    <a:pt x="1519" y="333"/>
                  </a:lnTo>
                  <a:lnTo>
                    <a:pt x="1510" y="335"/>
                  </a:lnTo>
                  <a:lnTo>
                    <a:pt x="1504" y="338"/>
                  </a:lnTo>
                  <a:lnTo>
                    <a:pt x="1496" y="344"/>
                  </a:lnTo>
                  <a:lnTo>
                    <a:pt x="1488" y="350"/>
                  </a:lnTo>
                  <a:lnTo>
                    <a:pt x="1488" y="350"/>
                  </a:lnTo>
                  <a:lnTo>
                    <a:pt x="1473" y="358"/>
                  </a:lnTo>
                  <a:lnTo>
                    <a:pt x="1458" y="366"/>
                  </a:lnTo>
                  <a:lnTo>
                    <a:pt x="1443" y="376"/>
                  </a:lnTo>
                  <a:lnTo>
                    <a:pt x="1429" y="386"/>
                  </a:lnTo>
                  <a:lnTo>
                    <a:pt x="1372" y="427"/>
                  </a:lnTo>
                  <a:lnTo>
                    <a:pt x="1372" y="427"/>
                  </a:lnTo>
                  <a:lnTo>
                    <a:pt x="1288" y="487"/>
                  </a:lnTo>
                  <a:lnTo>
                    <a:pt x="1204" y="549"/>
                  </a:lnTo>
                  <a:lnTo>
                    <a:pt x="1121" y="613"/>
                  </a:lnTo>
                  <a:lnTo>
                    <a:pt x="1040" y="678"/>
                  </a:lnTo>
                  <a:lnTo>
                    <a:pt x="1040" y="678"/>
                  </a:lnTo>
                  <a:lnTo>
                    <a:pt x="1036" y="685"/>
                  </a:lnTo>
                  <a:lnTo>
                    <a:pt x="1034" y="689"/>
                  </a:lnTo>
                  <a:lnTo>
                    <a:pt x="1031" y="692"/>
                  </a:lnTo>
                  <a:lnTo>
                    <a:pt x="1031" y="692"/>
                  </a:lnTo>
                  <a:lnTo>
                    <a:pt x="1028" y="693"/>
                  </a:lnTo>
                  <a:lnTo>
                    <a:pt x="1026" y="693"/>
                  </a:lnTo>
                  <a:lnTo>
                    <a:pt x="1023" y="693"/>
                  </a:lnTo>
                  <a:lnTo>
                    <a:pt x="1021" y="695"/>
                  </a:lnTo>
                  <a:lnTo>
                    <a:pt x="1021" y="695"/>
                  </a:lnTo>
                  <a:lnTo>
                    <a:pt x="964" y="745"/>
                  </a:lnTo>
                  <a:lnTo>
                    <a:pt x="906" y="795"/>
                  </a:lnTo>
                  <a:lnTo>
                    <a:pt x="906" y="795"/>
                  </a:lnTo>
                  <a:lnTo>
                    <a:pt x="888" y="812"/>
                  </a:lnTo>
                  <a:lnTo>
                    <a:pt x="878" y="820"/>
                  </a:lnTo>
                  <a:lnTo>
                    <a:pt x="871" y="830"/>
                  </a:lnTo>
                  <a:lnTo>
                    <a:pt x="871" y="830"/>
                  </a:lnTo>
                  <a:lnTo>
                    <a:pt x="861" y="833"/>
                  </a:lnTo>
                  <a:lnTo>
                    <a:pt x="852" y="837"/>
                  </a:lnTo>
                  <a:lnTo>
                    <a:pt x="843" y="842"/>
                  </a:lnTo>
                  <a:lnTo>
                    <a:pt x="834" y="846"/>
                  </a:lnTo>
                  <a:lnTo>
                    <a:pt x="819" y="858"/>
                  </a:lnTo>
                  <a:lnTo>
                    <a:pt x="806" y="871"/>
                  </a:lnTo>
                  <a:lnTo>
                    <a:pt x="794" y="885"/>
                  </a:lnTo>
                  <a:lnTo>
                    <a:pt x="782" y="900"/>
                  </a:lnTo>
                  <a:lnTo>
                    <a:pt x="770" y="917"/>
                  </a:lnTo>
                  <a:lnTo>
                    <a:pt x="760" y="934"/>
                  </a:lnTo>
                  <a:lnTo>
                    <a:pt x="760" y="934"/>
                  </a:lnTo>
                  <a:lnTo>
                    <a:pt x="751" y="944"/>
                  </a:lnTo>
                  <a:lnTo>
                    <a:pt x="745" y="955"/>
                  </a:lnTo>
                  <a:lnTo>
                    <a:pt x="745" y="955"/>
                  </a:lnTo>
                  <a:lnTo>
                    <a:pt x="742" y="961"/>
                  </a:lnTo>
                  <a:lnTo>
                    <a:pt x="740" y="967"/>
                  </a:lnTo>
                  <a:lnTo>
                    <a:pt x="738" y="973"/>
                  </a:lnTo>
                  <a:lnTo>
                    <a:pt x="734" y="978"/>
                  </a:lnTo>
                  <a:lnTo>
                    <a:pt x="734" y="978"/>
                  </a:lnTo>
                  <a:lnTo>
                    <a:pt x="727" y="983"/>
                  </a:lnTo>
                  <a:lnTo>
                    <a:pt x="718" y="987"/>
                  </a:lnTo>
                  <a:lnTo>
                    <a:pt x="707" y="992"/>
                  </a:lnTo>
                  <a:lnTo>
                    <a:pt x="695" y="998"/>
                  </a:lnTo>
                  <a:lnTo>
                    <a:pt x="695" y="998"/>
                  </a:lnTo>
                  <a:lnTo>
                    <a:pt x="672" y="1010"/>
                  </a:lnTo>
                  <a:lnTo>
                    <a:pt x="649" y="1020"/>
                  </a:lnTo>
                  <a:lnTo>
                    <a:pt x="649" y="1020"/>
                  </a:lnTo>
                  <a:lnTo>
                    <a:pt x="641" y="1025"/>
                  </a:lnTo>
                  <a:lnTo>
                    <a:pt x="632" y="1030"/>
                  </a:lnTo>
                  <a:lnTo>
                    <a:pt x="618" y="1040"/>
                  </a:lnTo>
                  <a:lnTo>
                    <a:pt x="604" y="1050"/>
                  </a:lnTo>
                  <a:lnTo>
                    <a:pt x="597" y="1055"/>
                  </a:lnTo>
                  <a:lnTo>
                    <a:pt x="588" y="1058"/>
                  </a:lnTo>
                  <a:lnTo>
                    <a:pt x="588" y="1058"/>
                  </a:lnTo>
                  <a:lnTo>
                    <a:pt x="560" y="1032"/>
                  </a:lnTo>
                  <a:lnTo>
                    <a:pt x="534" y="1008"/>
                  </a:lnTo>
                  <a:lnTo>
                    <a:pt x="520" y="996"/>
                  </a:lnTo>
                  <a:lnTo>
                    <a:pt x="506" y="986"/>
                  </a:lnTo>
                  <a:lnTo>
                    <a:pt x="491" y="977"/>
                  </a:lnTo>
                  <a:lnTo>
                    <a:pt x="477" y="969"/>
                  </a:lnTo>
                  <a:lnTo>
                    <a:pt x="477" y="969"/>
                  </a:lnTo>
                  <a:lnTo>
                    <a:pt x="476" y="967"/>
                  </a:lnTo>
                  <a:lnTo>
                    <a:pt x="476" y="965"/>
                  </a:lnTo>
                  <a:lnTo>
                    <a:pt x="475" y="963"/>
                  </a:lnTo>
                  <a:lnTo>
                    <a:pt x="475" y="961"/>
                  </a:lnTo>
                  <a:lnTo>
                    <a:pt x="475" y="961"/>
                  </a:lnTo>
                  <a:lnTo>
                    <a:pt x="458" y="947"/>
                  </a:lnTo>
                  <a:lnTo>
                    <a:pt x="439" y="934"/>
                  </a:lnTo>
                  <a:lnTo>
                    <a:pt x="400" y="909"/>
                  </a:lnTo>
                  <a:lnTo>
                    <a:pt x="400" y="909"/>
                  </a:lnTo>
                  <a:lnTo>
                    <a:pt x="361" y="883"/>
                  </a:lnTo>
                  <a:lnTo>
                    <a:pt x="321" y="856"/>
                  </a:lnTo>
                  <a:lnTo>
                    <a:pt x="321" y="856"/>
                  </a:lnTo>
                  <a:lnTo>
                    <a:pt x="308" y="847"/>
                  </a:lnTo>
                  <a:lnTo>
                    <a:pt x="295" y="840"/>
                  </a:lnTo>
                  <a:lnTo>
                    <a:pt x="283" y="832"/>
                  </a:lnTo>
                  <a:lnTo>
                    <a:pt x="272" y="823"/>
                  </a:lnTo>
                  <a:lnTo>
                    <a:pt x="272" y="823"/>
                  </a:lnTo>
                  <a:lnTo>
                    <a:pt x="266" y="820"/>
                  </a:lnTo>
                  <a:lnTo>
                    <a:pt x="262" y="820"/>
                  </a:lnTo>
                  <a:lnTo>
                    <a:pt x="257" y="820"/>
                  </a:lnTo>
                  <a:lnTo>
                    <a:pt x="257" y="820"/>
                  </a:lnTo>
                  <a:lnTo>
                    <a:pt x="252" y="813"/>
                  </a:lnTo>
                  <a:lnTo>
                    <a:pt x="250" y="810"/>
                  </a:lnTo>
                  <a:lnTo>
                    <a:pt x="247" y="805"/>
                  </a:lnTo>
                  <a:lnTo>
                    <a:pt x="247" y="805"/>
                  </a:lnTo>
                  <a:lnTo>
                    <a:pt x="227" y="795"/>
                  </a:lnTo>
                  <a:lnTo>
                    <a:pt x="207" y="783"/>
                  </a:lnTo>
                  <a:lnTo>
                    <a:pt x="170" y="757"/>
                  </a:lnTo>
                  <a:lnTo>
                    <a:pt x="132" y="730"/>
                  </a:lnTo>
                  <a:lnTo>
                    <a:pt x="95" y="705"/>
                  </a:lnTo>
                  <a:lnTo>
                    <a:pt x="95" y="705"/>
                  </a:lnTo>
                  <a:lnTo>
                    <a:pt x="70" y="686"/>
                  </a:lnTo>
                  <a:lnTo>
                    <a:pt x="57" y="678"/>
                  </a:lnTo>
                  <a:lnTo>
                    <a:pt x="44" y="670"/>
                  </a:lnTo>
                  <a:lnTo>
                    <a:pt x="44" y="670"/>
                  </a:lnTo>
                  <a:lnTo>
                    <a:pt x="39" y="668"/>
                  </a:lnTo>
                  <a:lnTo>
                    <a:pt x="34" y="667"/>
                  </a:lnTo>
                  <a:lnTo>
                    <a:pt x="28" y="666"/>
                  </a:lnTo>
                  <a:lnTo>
                    <a:pt x="23" y="663"/>
                  </a:lnTo>
                  <a:lnTo>
                    <a:pt x="23" y="663"/>
                  </a:lnTo>
                  <a:lnTo>
                    <a:pt x="18" y="659"/>
                  </a:lnTo>
                  <a:lnTo>
                    <a:pt x="13" y="653"/>
                  </a:lnTo>
                  <a:lnTo>
                    <a:pt x="8" y="649"/>
                  </a:lnTo>
                  <a:lnTo>
                    <a:pt x="5" y="647"/>
                  </a:lnTo>
                  <a:lnTo>
                    <a:pt x="1" y="646"/>
                  </a:lnTo>
                  <a:lnTo>
                    <a:pt x="1" y="646"/>
                  </a:lnTo>
                  <a:lnTo>
                    <a:pt x="0" y="639"/>
                  </a:lnTo>
                  <a:lnTo>
                    <a:pt x="1" y="634"/>
                  </a:lnTo>
                  <a:lnTo>
                    <a:pt x="4" y="629"/>
                  </a:lnTo>
                  <a:lnTo>
                    <a:pt x="9" y="622"/>
                  </a:lnTo>
                  <a:lnTo>
                    <a:pt x="9" y="622"/>
                  </a:lnTo>
                  <a:lnTo>
                    <a:pt x="13" y="618"/>
                  </a:lnTo>
                  <a:lnTo>
                    <a:pt x="19" y="613"/>
                  </a:lnTo>
                  <a:lnTo>
                    <a:pt x="31" y="603"/>
                  </a:lnTo>
                  <a:lnTo>
                    <a:pt x="60" y="584"/>
                  </a:lnTo>
                  <a:lnTo>
                    <a:pt x="60" y="584"/>
                  </a:lnTo>
                  <a:lnTo>
                    <a:pt x="72" y="574"/>
                  </a:lnTo>
                  <a:lnTo>
                    <a:pt x="81" y="563"/>
                  </a:lnTo>
                  <a:lnTo>
                    <a:pt x="88" y="552"/>
                  </a:lnTo>
                  <a:lnTo>
                    <a:pt x="96" y="538"/>
                  </a:lnTo>
                  <a:lnTo>
                    <a:pt x="96" y="538"/>
                  </a:lnTo>
                  <a:close/>
                  <a:moveTo>
                    <a:pt x="1404" y="260"/>
                  </a:moveTo>
                  <a:lnTo>
                    <a:pt x="1404" y="260"/>
                  </a:lnTo>
                  <a:lnTo>
                    <a:pt x="1379" y="273"/>
                  </a:lnTo>
                  <a:lnTo>
                    <a:pt x="1355" y="287"/>
                  </a:lnTo>
                  <a:lnTo>
                    <a:pt x="1331" y="302"/>
                  </a:lnTo>
                  <a:lnTo>
                    <a:pt x="1308" y="318"/>
                  </a:lnTo>
                  <a:lnTo>
                    <a:pt x="1262" y="350"/>
                  </a:lnTo>
                  <a:lnTo>
                    <a:pt x="1216" y="382"/>
                  </a:lnTo>
                  <a:lnTo>
                    <a:pt x="1216" y="382"/>
                  </a:lnTo>
                  <a:lnTo>
                    <a:pt x="1193" y="398"/>
                  </a:lnTo>
                  <a:lnTo>
                    <a:pt x="1171" y="414"/>
                  </a:lnTo>
                  <a:lnTo>
                    <a:pt x="1126" y="449"/>
                  </a:lnTo>
                  <a:lnTo>
                    <a:pt x="1082" y="483"/>
                  </a:lnTo>
                  <a:lnTo>
                    <a:pt x="1038" y="516"/>
                  </a:lnTo>
                  <a:lnTo>
                    <a:pt x="1038" y="516"/>
                  </a:lnTo>
                  <a:lnTo>
                    <a:pt x="1039" y="519"/>
                  </a:lnTo>
                  <a:lnTo>
                    <a:pt x="1040" y="522"/>
                  </a:lnTo>
                  <a:lnTo>
                    <a:pt x="1042" y="525"/>
                  </a:lnTo>
                  <a:lnTo>
                    <a:pt x="1042" y="528"/>
                  </a:lnTo>
                  <a:lnTo>
                    <a:pt x="1042" y="528"/>
                  </a:lnTo>
                  <a:lnTo>
                    <a:pt x="1039" y="534"/>
                  </a:lnTo>
                  <a:lnTo>
                    <a:pt x="1038" y="541"/>
                  </a:lnTo>
                  <a:lnTo>
                    <a:pt x="1036" y="555"/>
                  </a:lnTo>
                  <a:lnTo>
                    <a:pt x="1035" y="571"/>
                  </a:lnTo>
                  <a:lnTo>
                    <a:pt x="1035" y="589"/>
                  </a:lnTo>
                  <a:lnTo>
                    <a:pt x="1036" y="625"/>
                  </a:lnTo>
                  <a:lnTo>
                    <a:pt x="1035" y="644"/>
                  </a:lnTo>
                  <a:lnTo>
                    <a:pt x="1033" y="662"/>
                  </a:lnTo>
                  <a:lnTo>
                    <a:pt x="1033" y="662"/>
                  </a:lnTo>
                  <a:lnTo>
                    <a:pt x="1054" y="647"/>
                  </a:lnTo>
                  <a:lnTo>
                    <a:pt x="1076" y="631"/>
                  </a:lnTo>
                  <a:lnTo>
                    <a:pt x="1120" y="595"/>
                  </a:lnTo>
                  <a:lnTo>
                    <a:pt x="1120" y="595"/>
                  </a:lnTo>
                  <a:lnTo>
                    <a:pt x="1157" y="567"/>
                  </a:lnTo>
                  <a:lnTo>
                    <a:pt x="1194" y="539"/>
                  </a:lnTo>
                  <a:lnTo>
                    <a:pt x="1269" y="484"/>
                  </a:lnTo>
                  <a:lnTo>
                    <a:pt x="1269" y="484"/>
                  </a:lnTo>
                  <a:lnTo>
                    <a:pt x="1330" y="440"/>
                  </a:lnTo>
                  <a:lnTo>
                    <a:pt x="1388" y="396"/>
                  </a:lnTo>
                  <a:lnTo>
                    <a:pt x="1388" y="396"/>
                  </a:lnTo>
                  <a:lnTo>
                    <a:pt x="1418" y="373"/>
                  </a:lnTo>
                  <a:lnTo>
                    <a:pt x="1433" y="361"/>
                  </a:lnTo>
                  <a:lnTo>
                    <a:pt x="1447" y="350"/>
                  </a:lnTo>
                  <a:lnTo>
                    <a:pt x="1447" y="350"/>
                  </a:lnTo>
                  <a:lnTo>
                    <a:pt x="1459" y="344"/>
                  </a:lnTo>
                  <a:lnTo>
                    <a:pt x="1470" y="338"/>
                  </a:lnTo>
                  <a:lnTo>
                    <a:pt x="1480" y="333"/>
                  </a:lnTo>
                  <a:lnTo>
                    <a:pt x="1490" y="328"/>
                  </a:lnTo>
                  <a:lnTo>
                    <a:pt x="1490" y="328"/>
                  </a:lnTo>
                  <a:lnTo>
                    <a:pt x="1493" y="323"/>
                  </a:lnTo>
                  <a:lnTo>
                    <a:pt x="1497" y="318"/>
                  </a:lnTo>
                  <a:lnTo>
                    <a:pt x="1504" y="307"/>
                  </a:lnTo>
                  <a:lnTo>
                    <a:pt x="1504" y="307"/>
                  </a:lnTo>
                  <a:lnTo>
                    <a:pt x="1505" y="307"/>
                  </a:lnTo>
                  <a:lnTo>
                    <a:pt x="1506" y="308"/>
                  </a:lnTo>
                  <a:lnTo>
                    <a:pt x="1508" y="310"/>
                  </a:lnTo>
                  <a:lnTo>
                    <a:pt x="1508" y="310"/>
                  </a:lnTo>
                  <a:lnTo>
                    <a:pt x="1509" y="306"/>
                  </a:lnTo>
                  <a:lnTo>
                    <a:pt x="1509" y="305"/>
                  </a:lnTo>
                  <a:lnTo>
                    <a:pt x="1509" y="303"/>
                  </a:lnTo>
                  <a:lnTo>
                    <a:pt x="1511" y="301"/>
                  </a:lnTo>
                  <a:lnTo>
                    <a:pt x="1511" y="301"/>
                  </a:lnTo>
                  <a:lnTo>
                    <a:pt x="1513" y="299"/>
                  </a:lnTo>
                  <a:lnTo>
                    <a:pt x="1514" y="296"/>
                  </a:lnTo>
                  <a:lnTo>
                    <a:pt x="1517" y="291"/>
                  </a:lnTo>
                  <a:lnTo>
                    <a:pt x="1517" y="291"/>
                  </a:lnTo>
                  <a:lnTo>
                    <a:pt x="1520" y="278"/>
                  </a:lnTo>
                  <a:lnTo>
                    <a:pt x="1522" y="266"/>
                  </a:lnTo>
                  <a:lnTo>
                    <a:pt x="1523" y="252"/>
                  </a:lnTo>
                  <a:lnTo>
                    <a:pt x="1524" y="238"/>
                  </a:lnTo>
                  <a:lnTo>
                    <a:pt x="1525" y="211"/>
                  </a:lnTo>
                  <a:lnTo>
                    <a:pt x="1526" y="198"/>
                  </a:lnTo>
                  <a:lnTo>
                    <a:pt x="1529" y="186"/>
                  </a:lnTo>
                  <a:lnTo>
                    <a:pt x="1529" y="186"/>
                  </a:lnTo>
                  <a:lnTo>
                    <a:pt x="1528" y="185"/>
                  </a:lnTo>
                  <a:lnTo>
                    <a:pt x="1527" y="185"/>
                  </a:lnTo>
                  <a:lnTo>
                    <a:pt x="1527" y="185"/>
                  </a:lnTo>
                  <a:lnTo>
                    <a:pt x="1513" y="197"/>
                  </a:lnTo>
                  <a:lnTo>
                    <a:pt x="1499" y="209"/>
                  </a:lnTo>
                  <a:lnTo>
                    <a:pt x="1484" y="219"/>
                  </a:lnTo>
                  <a:lnTo>
                    <a:pt x="1469" y="227"/>
                  </a:lnTo>
                  <a:lnTo>
                    <a:pt x="1437" y="244"/>
                  </a:lnTo>
                  <a:lnTo>
                    <a:pt x="1404" y="260"/>
                  </a:lnTo>
                  <a:lnTo>
                    <a:pt x="1404" y="260"/>
                  </a:lnTo>
                  <a:close/>
                  <a:moveTo>
                    <a:pt x="1513" y="172"/>
                  </a:moveTo>
                  <a:lnTo>
                    <a:pt x="1513" y="172"/>
                  </a:lnTo>
                  <a:lnTo>
                    <a:pt x="1483" y="162"/>
                  </a:lnTo>
                  <a:lnTo>
                    <a:pt x="1453" y="151"/>
                  </a:lnTo>
                  <a:lnTo>
                    <a:pt x="1423" y="140"/>
                  </a:lnTo>
                  <a:lnTo>
                    <a:pt x="1392" y="130"/>
                  </a:lnTo>
                  <a:lnTo>
                    <a:pt x="1392" y="130"/>
                  </a:lnTo>
                  <a:lnTo>
                    <a:pt x="1372" y="123"/>
                  </a:lnTo>
                  <a:lnTo>
                    <a:pt x="1352" y="115"/>
                  </a:lnTo>
                  <a:lnTo>
                    <a:pt x="1330" y="105"/>
                  </a:lnTo>
                  <a:lnTo>
                    <a:pt x="1309" y="98"/>
                  </a:lnTo>
                  <a:lnTo>
                    <a:pt x="1309" y="98"/>
                  </a:lnTo>
                  <a:lnTo>
                    <a:pt x="1296" y="94"/>
                  </a:lnTo>
                  <a:lnTo>
                    <a:pt x="1283" y="92"/>
                  </a:lnTo>
                  <a:lnTo>
                    <a:pt x="1270" y="89"/>
                  </a:lnTo>
                  <a:lnTo>
                    <a:pt x="1257" y="86"/>
                  </a:lnTo>
                  <a:lnTo>
                    <a:pt x="1257" y="86"/>
                  </a:lnTo>
                  <a:lnTo>
                    <a:pt x="1233" y="77"/>
                  </a:lnTo>
                  <a:lnTo>
                    <a:pt x="1209" y="68"/>
                  </a:lnTo>
                  <a:lnTo>
                    <a:pt x="1209" y="68"/>
                  </a:lnTo>
                  <a:lnTo>
                    <a:pt x="1184" y="58"/>
                  </a:lnTo>
                  <a:lnTo>
                    <a:pt x="1158" y="48"/>
                  </a:lnTo>
                  <a:lnTo>
                    <a:pt x="1134" y="40"/>
                  </a:lnTo>
                  <a:lnTo>
                    <a:pt x="1122" y="37"/>
                  </a:lnTo>
                  <a:lnTo>
                    <a:pt x="1111" y="34"/>
                  </a:lnTo>
                  <a:lnTo>
                    <a:pt x="1111" y="34"/>
                  </a:lnTo>
                  <a:lnTo>
                    <a:pt x="1103" y="33"/>
                  </a:lnTo>
                  <a:lnTo>
                    <a:pt x="1096" y="32"/>
                  </a:lnTo>
                  <a:lnTo>
                    <a:pt x="1082" y="33"/>
                  </a:lnTo>
                  <a:lnTo>
                    <a:pt x="1070" y="32"/>
                  </a:lnTo>
                  <a:lnTo>
                    <a:pt x="1065" y="31"/>
                  </a:lnTo>
                  <a:lnTo>
                    <a:pt x="1058" y="29"/>
                  </a:lnTo>
                  <a:lnTo>
                    <a:pt x="1058" y="29"/>
                  </a:lnTo>
                  <a:lnTo>
                    <a:pt x="1013" y="41"/>
                  </a:lnTo>
                  <a:lnTo>
                    <a:pt x="969" y="54"/>
                  </a:lnTo>
                  <a:lnTo>
                    <a:pt x="927" y="66"/>
                  </a:lnTo>
                  <a:lnTo>
                    <a:pt x="885" y="80"/>
                  </a:lnTo>
                  <a:lnTo>
                    <a:pt x="802" y="109"/>
                  </a:lnTo>
                  <a:lnTo>
                    <a:pt x="722" y="139"/>
                  </a:lnTo>
                  <a:lnTo>
                    <a:pt x="561" y="202"/>
                  </a:lnTo>
                  <a:lnTo>
                    <a:pt x="480" y="234"/>
                  </a:lnTo>
                  <a:lnTo>
                    <a:pt x="397" y="265"/>
                  </a:lnTo>
                  <a:lnTo>
                    <a:pt x="397" y="265"/>
                  </a:lnTo>
                  <a:lnTo>
                    <a:pt x="409" y="273"/>
                  </a:lnTo>
                  <a:lnTo>
                    <a:pt x="422" y="280"/>
                  </a:lnTo>
                  <a:lnTo>
                    <a:pt x="436" y="285"/>
                  </a:lnTo>
                  <a:lnTo>
                    <a:pt x="450" y="290"/>
                  </a:lnTo>
                  <a:lnTo>
                    <a:pt x="450" y="290"/>
                  </a:lnTo>
                  <a:lnTo>
                    <a:pt x="506" y="311"/>
                  </a:lnTo>
                  <a:lnTo>
                    <a:pt x="561" y="331"/>
                  </a:lnTo>
                  <a:lnTo>
                    <a:pt x="561" y="331"/>
                  </a:lnTo>
                  <a:lnTo>
                    <a:pt x="610" y="348"/>
                  </a:lnTo>
                  <a:lnTo>
                    <a:pt x="657" y="365"/>
                  </a:lnTo>
                  <a:lnTo>
                    <a:pt x="705" y="381"/>
                  </a:lnTo>
                  <a:lnTo>
                    <a:pt x="752" y="398"/>
                  </a:lnTo>
                  <a:lnTo>
                    <a:pt x="752" y="398"/>
                  </a:lnTo>
                  <a:lnTo>
                    <a:pt x="798" y="417"/>
                  </a:lnTo>
                  <a:lnTo>
                    <a:pt x="843" y="436"/>
                  </a:lnTo>
                  <a:lnTo>
                    <a:pt x="843" y="436"/>
                  </a:lnTo>
                  <a:lnTo>
                    <a:pt x="877" y="451"/>
                  </a:lnTo>
                  <a:lnTo>
                    <a:pt x="908" y="466"/>
                  </a:lnTo>
                  <a:lnTo>
                    <a:pt x="908" y="466"/>
                  </a:lnTo>
                  <a:lnTo>
                    <a:pt x="943" y="484"/>
                  </a:lnTo>
                  <a:lnTo>
                    <a:pt x="960" y="493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89" y="503"/>
                  </a:lnTo>
                  <a:lnTo>
                    <a:pt x="999" y="507"/>
                  </a:lnTo>
                  <a:lnTo>
                    <a:pt x="1010" y="510"/>
                  </a:lnTo>
                  <a:lnTo>
                    <a:pt x="1021" y="511"/>
                  </a:lnTo>
                  <a:lnTo>
                    <a:pt x="1021" y="511"/>
                  </a:lnTo>
                  <a:lnTo>
                    <a:pt x="1078" y="466"/>
                  </a:lnTo>
                  <a:lnTo>
                    <a:pt x="1135" y="423"/>
                  </a:lnTo>
                  <a:lnTo>
                    <a:pt x="1253" y="336"/>
                  </a:lnTo>
                  <a:lnTo>
                    <a:pt x="1253" y="336"/>
                  </a:lnTo>
                  <a:lnTo>
                    <a:pt x="1285" y="314"/>
                  </a:lnTo>
                  <a:lnTo>
                    <a:pt x="1318" y="293"/>
                  </a:lnTo>
                  <a:lnTo>
                    <a:pt x="1354" y="273"/>
                  </a:lnTo>
                  <a:lnTo>
                    <a:pt x="1388" y="254"/>
                  </a:lnTo>
                  <a:lnTo>
                    <a:pt x="1423" y="235"/>
                  </a:lnTo>
                  <a:lnTo>
                    <a:pt x="1457" y="214"/>
                  </a:lnTo>
                  <a:lnTo>
                    <a:pt x="1489" y="194"/>
                  </a:lnTo>
                  <a:lnTo>
                    <a:pt x="1504" y="183"/>
                  </a:lnTo>
                  <a:lnTo>
                    <a:pt x="1519" y="172"/>
                  </a:lnTo>
                  <a:lnTo>
                    <a:pt x="1519" y="172"/>
                  </a:lnTo>
                  <a:lnTo>
                    <a:pt x="1518" y="171"/>
                  </a:lnTo>
                  <a:lnTo>
                    <a:pt x="1515" y="171"/>
                  </a:lnTo>
                  <a:lnTo>
                    <a:pt x="1514" y="171"/>
                  </a:lnTo>
                  <a:lnTo>
                    <a:pt x="1513" y="172"/>
                  </a:lnTo>
                  <a:lnTo>
                    <a:pt x="1513" y="172"/>
                  </a:lnTo>
                  <a:close/>
                  <a:moveTo>
                    <a:pt x="1015" y="678"/>
                  </a:moveTo>
                  <a:lnTo>
                    <a:pt x="1015" y="678"/>
                  </a:lnTo>
                  <a:lnTo>
                    <a:pt x="1018" y="663"/>
                  </a:lnTo>
                  <a:lnTo>
                    <a:pt x="1020" y="647"/>
                  </a:lnTo>
                  <a:lnTo>
                    <a:pt x="1021" y="630"/>
                  </a:lnTo>
                  <a:lnTo>
                    <a:pt x="1021" y="613"/>
                  </a:lnTo>
                  <a:lnTo>
                    <a:pt x="1021" y="576"/>
                  </a:lnTo>
                  <a:lnTo>
                    <a:pt x="1022" y="541"/>
                  </a:lnTo>
                  <a:lnTo>
                    <a:pt x="1022" y="541"/>
                  </a:lnTo>
                  <a:lnTo>
                    <a:pt x="1023" y="540"/>
                  </a:lnTo>
                  <a:lnTo>
                    <a:pt x="1023" y="540"/>
                  </a:lnTo>
                  <a:lnTo>
                    <a:pt x="1021" y="538"/>
                  </a:lnTo>
                  <a:lnTo>
                    <a:pt x="1015" y="533"/>
                  </a:lnTo>
                  <a:lnTo>
                    <a:pt x="1015" y="533"/>
                  </a:lnTo>
                  <a:lnTo>
                    <a:pt x="946" y="588"/>
                  </a:lnTo>
                  <a:lnTo>
                    <a:pt x="908" y="616"/>
                  </a:lnTo>
                  <a:lnTo>
                    <a:pt x="890" y="630"/>
                  </a:lnTo>
                  <a:lnTo>
                    <a:pt x="871" y="641"/>
                  </a:lnTo>
                  <a:lnTo>
                    <a:pt x="871" y="641"/>
                  </a:lnTo>
                  <a:lnTo>
                    <a:pt x="868" y="685"/>
                  </a:lnTo>
                  <a:lnTo>
                    <a:pt x="867" y="724"/>
                  </a:lnTo>
                  <a:lnTo>
                    <a:pt x="869" y="764"/>
                  </a:lnTo>
                  <a:lnTo>
                    <a:pt x="873" y="810"/>
                  </a:lnTo>
                  <a:lnTo>
                    <a:pt x="873" y="810"/>
                  </a:lnTo>
                  <a:lnTo>
                    <a:pt x="891" y="794"/>
                  </a:lnTo>
                  <a:lnTo>
                    <a:pt x="909" y="777"/>
                  </a:lnTo>
                  <a:lnTo>
                    <a:pt x="945" y="744"/>
                  </a:lnTo>
                  <a:lnTo>
                    <a:pt x="980" y="710"/>
                  </a:lnTo>
                  <a:lnTo>
                    <a:pt x="1015" y="678"/>
                  </a:lnTo>
                  <a:lnTo>
                    <a:pt x="1015" y="678"/>
                  </a:lnTo>
                  <a:close/>
                  <a:moveTo>
                    <a:pt x="368" y="277"/>
                  </a:moveTo>
                  <a:lnTo>
                    <a:pt x="368" y="277"/>
                  </a:lnTo>
                  <a:lnTo>
                    <a:pt x="337" y="288"/>
                  </a:lnTo>
                  <a:lnTo>
                    <a:pt x="307" y="300"/>
                  </a:lnTo>
                  <a:lnTo>
                    <a:pt x="276" y="312"/>
                  </a:lnTo>
                  <a:lnTo>
                    <a:pt x="260" y="317"/>
                  </a:lnTo>
                  <a:lnTo>
                    <a:pt x="241" y="322"/>
                  </a:lnTo>
                  <a:lnTo>
                    <a:pt x="241" y="322"/>
                  </a:lnTo>
                  <a:lnTo>
                    <a:pt x="389" y="397"/>
                  </a:lnTo>
                  <a:lnTo>
                    <a:pt x="539" y="473"/>
                  </a:lnTo>
                  <a:lnTo>
                    <a:pt x="539" y="473"/>
                  </a:lnTo>
                  <a:lnTo>
                    <a:pt x="576" y="492"/>
                  </a:lnTo>
                  <a:lnTo>
                    <a:pt x="615" y="509"/>
                  </a:lnTo>
                  <a:lnTo>
                    <a:pt x="693" y="541"/>
                  </a:lnTo>
                  <a:lnTo>
                    <a:pt x="731" y="559"/>
                  </a:lnTo>
                  <a:lnTo>
                    <a:pt x="750" y="568"/>
                  </a:lnTo>
                  <a:lnTo>
                    <a:pt x="768" y="577"/>
                  </a:lnTo>
                  <a:lnTo>
                    <a:pt x="785" y="588"/>
                  </a:lnTo>
                  <a:lnTo>
                    <a:pt x="802" y="600"/>
                  </a:lnTo>
                  <a:lnTo>
                    <a:pt x="819" y="611"/>
                  </a:lnTo>
                  <a:lnTo>
                    <a:pt x="836" y="624"/>
                  </a:lnTo>
                  <a:lnTo>
                    <a:pt x="836" y="624"/>
                  </a:lnTo>
                  <a:lnTo>
                    <a:pt x="843" y="625"/>
                  </a:lnTo>
                  <a:lnTo>
                    <a:pt x="849" y="626"/>
                  </a:lnTo>
                  <a:lnTo>
                    <a:pt x="856" y="629"/>
                  </a:lnTo>
                  <a:lnTo>
                    <a:pt x="859" y="631"/>
                  </a:lnTo>
                  <a:lnTo>
                    <a:pt x="862" y="633"/>
                  </a:lnTo>
                  <a:lnTo>
                    <a:pt x="862" y="633"/>
                  </a:lnTo>
                  <a:lnTo>
                    <a:pt x="879" y="619"/>
                  </a:lnTo>
                  <a:lnTo>
                    <a:pt x="897" y="605"/>
                  </a:lnTo>
                  <a:lnTo>
                    <a:pt x="932" y="579"/>
                  </a:lnTo>
                  <a:lnTo>
                    <a:pt x="967" y="553"/>
                  </a:lnTo>
                  <a:lnTo>
                    <a:pt x="984" y="539"/>
                  </a:lnTo>
                  <a:lnTo>
                    <a:pt x="1000" y="525"/>
                  </a:lnTo>
                  <a:lnTo>
                    <a:pt x="1000" y="525"/>
                  </a:lnTo>
                  <a:lnTo>
                    <a:pt x="924" y="489"/>
                  </a:lnTo>
                  <a:lnTo>
                    <a:pt x="846" y="456"/>
                  </a:lnTo>
                  <a:lnTo>
                    <a:pt x="768" y="424"/>
                  </a:lnTo>
                  <a:lnTo>
                    <a:pt x="688" y="393"/>
                  </a:lnTo>
                  <a:lnTo>
                    <a:pt x="609" y="364"/>
                  </a:lnTo>
                  <a:lnTo>
                    <a:pt x="528" y="334"/>
                  </a:lnTo>
                  <a:lnTo>
                    <a:pt x="368" y="277"/>
                  </a:lnTo>
                  <a:lnTo>
                    <a:pt x="368" y="277"/>
                  </a:lnTo>
                  <a:close/>
                  <a:moveTo>
                    <a:pt x="854" y="694"/>
                  </a:moveTo>
                  <a:lnTo>
                    <a:pt x="854" y="694"/>
                  </a:lnTo>
                  <a:lnTo>
                    <a:pt x="853" y="690"/>
                  </a:lnTo>
                  <a:lnTo>
                    <a:pt x="853" y="685"/>
                  </a:lnTo>
                  <a:lnTo>
                    <a:pt x="854" y="674"/>
                  </a:lnTo>
                  <a:lnTo>
                    <a:pt x="854" y="662"/>
                  </a:lnTo>
                  <a:lnTo>
                    <a:pt x="853" y="656"/>
                  </a:lnTo>
                  <a:lnTo>
                    <a:pt x="852" y="651"/>
                  </a:lnTo>
                  <a:lnTo>
                    <a:pt x="852" y="651"/>
                  </a:lnTo>
                  <a:lnTo>
                    <a:pt x="849" y="652"/>
                  </a:lnTo>
                  <a:lnTo>
                    <a:pt x="848" y="652"/>
                  </a:lnTo>
                  <a:lnTo>
                    <a:pt x="847" y="652"/>
                  </a:lnTo>
                  <a:lnTo>
                    <a:pt x="846" y="651"/>
                  </a:lnTo>
                  <a:lnTo>
                    <a:pt x="844" y="648"/>
                  </a:lnTo>
                  <a:lnTo>
                    <a:pt x="841" y="646"/>
                  </a:lnTo>
                  <a:lnTo>
                    <a:pt x="841" y="646"/>
                  </a:lnTo>
                  <a:lnTo>
                    <a:pt x="841" y="648"/>
                  </a:lnTo>
                  <a:lnTo>
                    <a:pt x="840" y="649"/>
                  </a:lnTo>
                  <a:lnTo>
                    <a:pt x="839" y="649"/>
                  </a:lnTo>
                  <a:lnTo>
                    <a:pt x="839" y="649"/>
                  </a:lnTo>
                  <a:lnTo>
                    <a:pt x="837" y="647"/>
                  </a:lnTo>
                  <a:lnTo>
                    <a:pt x="836" y="644"/>
                  </a:lnTo>
                  <a:lnTo>
                    <a:pt x="833" y="640"/>
                  </a:lnTo>
                  <a:lnTo>
                    <a:pt x="832" y="638"/>
                  </a:lnTo>
                  <a:lnTo>
                    <a:pt x="832" y="638"/>
                  </a:lnTo>
                  <a:lnTo>
                    <a:pt x="829" y="637"/>
                  </a:lnTo>
                  <a:lnTo>
                    <a:pt x="827" y="636"/>
                  </a:lnTo>
                  <a:lnTo>
                    <a:pt x="824" y="636"/>
                  </a:lnTo>
                  <a:lnTo>
                    <a:pt x="822" y="635"/>
                  </a:lnTo>
                  <a:lnTo>
                    <a:pt x="822" y="635"/>
                  </a:lnTo>
                  <a:lnTo>
                    <a:pt x="813" y="629"/>
                  </a:lnTo>
                  <a:lnTo>
                    <a:pt x="806" y="622"/>
                  </a:lnTo>
                  <a:lnTo>
                    <a:pt x="790" y="609"/>
                  </a:lnTo>
                  <a:lnTo>
                    <a:pt x="782" y="603"/>
                  </a:lnTo>
                  <a:lnTo>
                    <a:pt x="772" y="596"/>
                  </a:lnTo>
                  <a:lnTo>
                    <a:pt x="764" y="592"/>
                  </a:lnTo>
                  <a:lnTo>
                    <a:pt x="754" y="589"/>
                  </a:lnTo>
                  <a:lnTo>
                    <a:pt x="754" y="589"/>
                  </a:lnTo>
                  <a:lnTo>
                    <a:pt x="725" y="609"/>
                  </a:lnTo>
                  <a:lnTo>
                    <a:pt x="695" y="629"/>
                  </a:lnTo>
                  <a:lnTo>
                    <a:pt x="634" y="665"/>
                  </a:lnTo>
                  <a:lnTo>
                    <a:pt x="634" y="665"/>
                  </a:lnTo>
                  <a:lnTo>
                    <a:pt x="634" y="673"/>
                  </a:lnTo>
                  <a:lnTo>
                    <a:pt x="633" y="679"/>
                  </a:lnTo>
                  <a:lnTo>
                    <a:pt x="629" y="692"/>
                  </a:lnTo>
                  <a:lnTo>
                    <a:pt x="629" y="692"/>
                  </a:lnTo>
                  <a:lnTo>
                    <a:pt x="651" y="682"/>
                  </a:lnTo>
                  <a:lnTo>
                    <a:pt x="665" y="678"/>
                  </a:lnTo>
                  <a:lnTo>
                    <a:pt x="679" y="674"/>
                  </a:lnTo>
                  <a:lnTo>
                    <a:pt x="687" y="673"/>
                  </a:lnTo>
                  <a:lnTo>
                    <a:pt x="693" y="673"/>
                  </a:lnTo>
                  <a:lnTo>
                    <a:pt x="698" y="674"/>
                  </a:lnTo>
                  <a:lnTo>
                    <a:pt x="704" y="675"/>
                  </a:lnTo>
                  <a:lnTo>
                    <a:pt x="708" y="678"/>
                  </a:lnTo>
                  <a:lnTo>
                    <a:pt x="711" y="681"/>
                  </a:lnTo>
                  <a:lnTo>
                    <a:pt x="713" y="686"/>
                  </a:lnTo>
                  <a:lnTo>
                    <a:pt x="715" y="694"/>
                  </a:lnTo>
                  <a:lnTo>
                    <a:pt x="715" y="694"/>
                  </a:lnTo>
                  <a:lnTo>
                    <a:pt x="713" y="700"/>
                  </a:lnTo>
                  <a:lnTo>
                    <a:pt x="712" y="707"/>
                  </a:lnTo>
                  <a:lnTo>
                    <a:pt x="709" y="713"/>
                  </a:lnTo>
                  <a:lnTo>
                    <a:pt x="705" y="720"/>
                  </a:lnTo>
                  <a:lnTo>
                    <a:pt x="698" y="732"/>
                  </a:lnTo>
                  <a:lnTo>
                    <a:pt x="695" y="739"/>
                  </a:lnTo>
                  <a:lnTo>
                    <a:pt x="693" y="746"/>
                  </a:lnTo>
                  <a:lnTo>
                    <a:pt x="693" y="746"/>
                  </a:lnTo>
                  <a:lnTo>
                    <a:pt x="702" y="746"/>
                  </a:lnTo>
                  <a:lnTo>
                    <a:pt x="709" y="749"/>
                  </a:lnTo>
                  <a:lnTo>
                    <a:pt x="717" y="752"/>
                  </a:lnTo>
                  <a:lnTo>
                    <a:pt x="723" y="756"/>
                  </a:lnTo>
                  <a:lnTo>
                    <a:pt x="728" y="762"/>
                  </a:lnTo>
                  <a:lnTo>
                    <a:pt x="734" y="769"/>
                  </a:lnTo>
                  <a:lnTo>
                    <a:pt x="738" y="776"/>
                  </a:lnTo>
                  <a:lnTo>
                    <a:pt x="741" y="784"/>
                  </a:lnTo>
                  <a:lnTo>
                    <a:pt x="741" y="784"/>
                  </a:lnTo>
                  <a:lnTo>
                    <a:pt x="770" y="762"/>
                  </a:lnTo>
                  <a:lnTo>
                    <a:pt x="798" y="740"/>
                  </a:lnTo>
                  <a:lnTo>
                    <a:pt x="854" y="694"/>
                  </a:lnTo>
                  <a:lnTo>
                    <a:pt x="854" y="694"/>
                  </a:lnTo>
                  <a:close/>
                  <a:moveTo>
                    <a:pt x="852" y="721"/>
                  </a:moveTo>
                  <a:lnTo>
                    <a:pt x="852" y="721"/>
                  </a:lnTo>
                  <a:lnTo>
                    <a:pt x="844" y="724"/>
                  </a:lnTo>
                  <a:lnTo>
                    <a:pt x="837" y="728"/>
                  </a:lnTo>
                  <a:lnTo>
                    <a:pt x="823" y="738"/>
                  </a:lnTo>
                  <a:lnTo>
                    <a:pt x="811" y="749"/>
                  </a:lnTo>
                  <a:lnTo>
                    <a:pt x="800" y="761"/>
                  </a:lnTo>
                  <a:lnTo>
                    <a:pt x="800" y="761"/>
                  </a:lnTo>
                  <a:lnTo>
                    <a:pt x="808" y="765"/>
                  </a:lnTo>
                  <a:lnTo>
                    <a:pt x="815" y="769"/>
                  </a:lnTo>
                  <a:lnTo>
                    <a:pt x="828" y="779"/>
                  </a:lnTo>
                  <a:lnTo>
                    <a:pt x="842" y="787"/>
                  </a:lnTo>
                  <a:lnTo>
                    <a:pt x="848" y="790"/>
                  </a:lnTo>
                  <a:lnTo>
                    <a:pt x="855" y="794"/>
                  </a:lnTo>
                  <a:lnTo>
                    <a:pt x="855" y="794"/>
                  </a:lnTo>
                  <a:lnTo>
                    <a:pt x="853" y="758"/>
                  </a:lnTo>
                  <a:lnTo>
                    <a:pt x="852" y="740"/>
                  </a:lnTo>
                  <a:lnTo>
                    <a:pt x="852" y="721"/>
                  </a:lnTo>
                  <a:lnTo>
                    <a:pt x="852" y="721"/>
                  </a:lnTo>
                  <a:close/>
                  <a:moveTo>
                    <a:pt x="792" y="784"/>
                  </a:moveTo>
                  <a:lnTo>
                    <a:pt x="792" y="784"/>
                  </a:lnTo>
                  <a:lnTo>
                    <a:pt x="787" y="777"/>
                  </a:lnTo>
                  <a:lnTo>
                    <a:pt x="784" y="770"/>
                  </a:lnTo>
                  <a:lnTo>
                    <a:pt x="784" y="770"/>
                  </a:lnTo>
                  <a:lnTo>
                    <a:pt x="760" y="794"/>
                  </a:lnTo>
                  <a:lnTo>
                    <a:pt x="753" y="800"/>
                  </a:lnTo>
                  <a:lnTo>
                    <a:pt x="746" y="804"/>
                  </a:lnTo>
                  <a:lnTo>
                    <a:pt x="738" y="810"/>
                  </a:lnTo>
                  <a:lnTo>
                    <a:pt x="731" y="813"/>
                  </a:lnTo>
                  <a:lnTo>
                    <a:pt x="731" y="813"/>
                  </a:lnTo>
                  <a:lnTo>
                    <a:pt x="722" y="815"/>
                  </a:lnTo>
                  <a:lnTo>
                    <a:pt x="713" y="817"/>
                  </a:lnTo>
                  <a:lnTo>
                    <a:pt x="705" y="819"/>
                  </a:lnTo>
                  <a:lnTo>
                    <a:pt x="697" y="821"/>
                  </a:lnTo>
                  <a:lnTo>
                    <a:pt x="697" y="821"/>
                  </a:lnTo>
                  <a:lnTo>
                    <a:pt x="672" y="832"/>
                  </a:lnTo>
                  <a:lnTo>
                    <a:pt x="647" y="844"/>
                  </a:lnTo>
                  <a:lnTo>
                    <a:pt x="601" y="867"/>
                  </a:lnTo>
                  <a:lnTo>
                    <a:pt x="601" y="867"/>
                  </a:lnTo>
                  <a:lnTo>
                    <a:pt x="616" y="877"/>
                  </a:lnTo>
                  <a:lnTo>
                    <a:pt x="632" y="886"/>
                  </a:lnTo>
                  <a:lnTo>
                    <a:pt x="665" y="903"/>
                  </a:lnTo>
                  <a:lnTo>
                    <a:pt x="701" y="919"/>
                  </a:lnTo>
                  <a:lnTo>
                    <a:pt x="718" y="928"/>
                  </a:lnTo>
                  <a:lnTo>
                    <a:pt x="734" y="937"/>
                  </a:lnTo>
                  <a:lnTo>
                    <a:pt x="734" y="937"/>
                  </a:lnTo>
                  <a:lnTo>
                    <a:pt x="757" y="904"/>
                  </a:lnTo>
                  <a:lnTo>
                    <a:pt x="769" y="888"/>
                  </a:lnTo>
                  <a:lnTo>
                    <a:pt x="782" y="872"/>
                  </a:lnTo>
                  <a:lnTo>
                    <a:pt x="796" y="858"/>
                  </a:lnTo>
                  <a:lnTo>
                    <a:pt x="811" y="844"/>
                  </a:lnTo>
                  <a:lnTo>
                    <a:pt x="827" y="832"/>
                  </a:lnTo>
                  <a:lnTo>
                    <a:pt x="844" y="821"/>
                  </a:lnTo>
                  <a:lnTo>
                    <a:pt x="844" y="821"/>
                  </a:lnTo>
                  <a:lnTo>
                    <a:pt x="844" y="816"/>
                  </a:lnTo>
                  <a:lnTo>
                    <a:pt x="844" y="816"/>
                  </a:lnTo>
                  <a:lnTo>
                    <a:pt x="832" y="806"/>
                  </a:lnTo>
                  <a:lnTo>
                    <a:pt x="819" y="798"/>
                  </a:lnTo>
                  <a:lnTo>
                    <a:pt x="806" y="790"/>
                  </a:lnTo>
                  <a:lnTo>
                    <a:pt x="792" y="784"/>
                  </a:lnTo>
                  <a:lnTo>
                    <a:pt x="792" y="784"/>
                  </a:lnTo>
                  <a:close/>
                  <a:moveTo>
                    <a:pt x="629" y="532"/>
                  </a:moveTo>
                  <a:lnTo>
                    <a:pt x="629" y="532"/>
                  </a:lnTo>
                  <a:lnTo>
                    <a:pt x="614" y="543"/>
                  </a:lnTo>
                  <a:lnTo>
                    <a:pt x="597" y="554"/>
                  </a:lnTo>
                  <a:lnTo>
                    <a:pt x="563" y="573"/>
                  </a:lnTo>
                  <a:lnTo>
                    <a:pt x="545" y="584"/>
                  </a:lnTo>
                  <a:lnTo>
                    <a:pt x="528" y="593"/>
                  </a:lnTo>
                  <a:lnTo>
                    <a:pt x="512" y="605"/>
                  </a:lnTo>
                  <a:lnTo>
                    <a:pt x="498" y="617"/>
                  </a:lnTo>
                  <a:lnTo>
                    <a:pt x="498" y="617"/>
                  </a:lnTo>
                  <a:lnTo>
                    <a:pt x="491" y="620"/>
                  </a:lnTo>
                  <a:lnTo>
                    <a:pt x="483" y="623"/>
                  </a:lnTo>
                  <a:lnTo>
                    <a:pt x="480" y="625"/>
                  </a:lnTo>
                  <a:lnTo>
                    <a:pt x="477" y="628"/>
                  </a:lnTo>
                  <a:lnTo>
                    <a:pt x="476" y="630"/>
                  </a:lnTo>
                  <a:lnTo>
                    <a:pt x="477" y="633"/>
                  </a:lnTo>
                  <a:lnTo>
                    <a:pt x="477" y="633"/>
                  </a:lnTo>
                  <a:lnTo>
                    <a:pt x="506" y="625"/>
                  </a:lnTo>
                  <a:lnTo>
                    <a:pt x="521" y="623"/>
                  </a:lnTo>
                  <a:lnTo>
                    <a:pt x="537" y="621"/>
                  </a:lnTo>
                  <a:lnTo>
                    <a:pt x="537" y="621"/>
                  </a:lnTo>
                  <a:lnTo>
                    <a:pt x="542" y="626"/>
                  </a:lnTo>
                  <a:lnTo>
                    <a:pt x="546" y="633"/>
                  </a:lnTo>
                  <a:lnTo>
                    <a:pt x="549" y="639"/>
                  </a:lnTo>
                  <a:lnTo>
                    <a:pt x="550" y="647"/>
                  </a:lnTo>
                  <a:lnTo>
                    <a:pt x="550" y="653"/>
                  </a:lnTo>
                  <a:lnTo>
                    <a:pt x="548" y="661"/>
                  </a:lnTo>
                  <a:lnTo>
                    <a:pt x="544" y="667"/>
                  </a:lnTo>
                  <a:lnTo>
                    <a:pt x="540" y="674"/>
                  </a:lnTo>
                  <a:lnTo>
                    <a:pt x="540" y="674"/>
                  </a:lnTo>
                  <a:lnTo>
                    <a:pt x="551" y="681"/>
                  </a:lnTo>
                  <a:lnTo>
                    <a:pt x="554" y="685"/>
                  </a:lnTo>
                  <a:lnTo>
                    <a:pt x="556" y="690"/>
                  </a:lnTo>
                  <a:lnTo>
                    <a:pt x="556" y="690"/>
                  </a:lnTo>
                  <a:lnTo>
                    <a:pt x="573" y="683"/>
                  </a:lnTo>
                  <a:lnTo>
                    <a:pt x="588" y="677"/>
                  </a:lnTo>
                  <a:lnTo>
                    <a:pt x="596" y="673"/>
                  </a:lnTo>
                  <a:lnTo>
                    <a:pt x="602" y="668"/>
                  </a:lnTo>
                  <a:lnTo>
                    <a:pt x="609" y="663"/>
                  </a:lnTo>
                  <a:lnTo>
                    <a:pt x="613" y="656"/>
                  </a:lnTo>
                  <a:lnTo>
                    <a:pt x="613" y="656"/>
                  </a:lnTo>
                  <a:lnTo>
                    <a:pt x="620" y="655"/>
                  </a:lnTo>
                  <a:lnTo>
                    <a:pt x="628" y="654"/>
                  </a:lnTo>
                  <a:lnTo>
                    <a:pt x="628" y="654"/>
                  </a:lnTo>
                  <a:lnTo>
                    <a:pt x="641" y="645"/>
                  </a:lnTo>
                  <a:lnTo>
                    <a:pt x="655" y="636"/>
                  </a:lnTo>
                  <a:lnTo>
                    <a:pt x="685" y="618"/>
                  </a:lnTo>
                  <a:lnTo>
                    <a:pt x="712" y="601"/>
                  </a:lnTo>
                  <a:lnTo>
                    <a:pt x="726" y="591"/>
                  </a:lnTo>
                  <a:lnTo>
                    <a:pt x="739" y="581"/>
                  </a:lnTo>
                  <a:lnTo>
                    <a:pt x="739" y="581"/>
                  </a:lnTo>
                  <a:lnTo>
                    <a:pt x="684" y="556"/>
                  </a:lnTo>
                  <a:lnTo>
                    <a:pt x="629" y="532"/>
                  </a:lnTo>
                  <a:lnTo>
                    <a:pt x="629" y="532"/>
                  </a:lnTo>
                  <a:close/>
                  <a:moveTo>
                    <a:pt x="669" y="756"/>
                  </a:moveTo>
                  <a:lnTo>
                    <a:pt x="669" y="756"/>
                  </a:lnTo>
                  <a:lnTo>
                    <a:pt x="671" y="751"/>
                  </a:lnTo>
                  <a:lnTo>
                    <a:pt x="674" y="744"/>
                  </a:lnTo>
                  <a:lnTo>
                    <a:pt x="685" y="730"/>
                  </a:lnTo>
                  <a:lnTo>
                    <a:pt x="690" y="723"/>
                  </a:lnTo>
                  <a:lnTo>
                    <a:pt x="694" y="713"/>
                  </a:lnTo>
                  <a:lnTo>
                    <a:pt x="697" y="704"/>
                  </a:lnTo>
                  <a:lnTo>
                    <a:pt x="697" y="699"/>
                  </a:lnTo>
                  <a:lnTo>
                    <a:pt x="697" y="694"/>
                  </a:lnTo>
                  <a:lnTo>
                    <a:pt x="697" y="694"/>
                  </a:lnTo>
                  <a:lnTo>
                    <a:pt x="692" y="691"/>
                  </a:lnTo>
                  <a:lnTo>
                    <a:pt x="687" y="690"/>
                  </a:lnTo>
                  <a:lnTo>
                    <a:pt x="682" y="689"/>
                  </a:lnTo>
                  <a:lnTo>
                    <a:pt x="677" y="690"/>
                  </a:lnTo>
                  <a:lnTo>
                    <a:pt x="667" y="691"/>
                  </a:lnTo>
                  <a:lnTo>
                    <a:pt x="657" y="695"/>
                  </a:lnTo>
                  <a:lnTo>
                    <a:pt x="637" y="704"/>
                  </a:lnTo>
                  <a:lnTo>
                    <a:pt x="627" y="708"/>
                  </a:lnTo>
                  <a:lnTo>
                    <a:pt x="617" y="711"/>
                  </a:lnTo>
                  <a:lnTo>
                    <a:pt x="617" y="711"/>
                  </a:lnTo>
                  <a:lnTo>
                    <a:pt x="611" y="721"/>
                  </a:lnTo>
                  <a:lnTo>
                    <a:pt x="604" y="731"/>
                  </a:lnTo>
                  <a:lnTo>
                    <a:pt x="591" y="753"/>
                  </a:lnTo>
                  <a:lnTo>
                    <a:pt x="584" y="762"/>
                  </a:lnTo>
                  <a:lnTo>
                    <a:pt x="576" y="771"/>
                  </a:lnTo>
                  <a:lnTo>
                    <a:pt x="569" y="779"/>
                  </a:lnTo>
                  <a:lnTo>
                    <a:pt x="560" y="784"/>
                  </a:lnTo>
                  <a:lnTo>
                    <a:pt x="560" y="784"/>
                  </a:lnTo>
                  <a:lnTo>
                    <a:pt x="564" y="773"/>
                  </a:lnTo>
                  <a:lnTo>
                    <a:pt x="569" y="762"/>
                  </a:lnTo>
                  <a:lnTo>
                    <a:pt x="582" y="744"/>
                  </a:lnTo>
                  <a:lnTo>
                    <a:pt x="587" y="735"/>
                  </a:lnTo>
                  <a:lnTo>
                    <a:pt x="592" y="725"/>
                  </a:lnTo>
                  <a:lnTo>
                    <a:pt x="598" y="714"/>
                  </a:lnTo>
                  <a:lnTo>
                    <a:pt x="601" y="702"/>
                  </a:lnTo>
                  <a:lnTo>
                    <a:pt x="601" y="702"/>
                  </a:lnTo>
                  <a:lnTo>
                    <a:pt x="607" y="697"/>
                  </a:lnTo>
                  <a:lnTo>
                    <a:pt x="613" y="691"/>
                  </a:lnTo>
                  <a:lnTo>
                    <a:pt x="615" y="688"/>
                  </a:lnTo>
                  <a:lnTo>
                    <a:pt x="617" y="683"/>
                  </a:lnTo>
                  <a:lnTo>
                    <a:pt x="617" y="680"/>
                  </a:lnTo>
                  <a:lnTo>
                    <a:pt x="617" y="676"/>
                  </a:lnTo>
                  <a:lnTo>
                    <a:pt x="617" y="676"/>
                  </a:lnTo>
                  <a:lnTo>
                    <a:pt x="600" y="686"/>
                  </a:lnTo>
                  <a:lnTo>
                    <a:pt x="583" y="698"/>
                  </a:lnTo>
                  <a:lnTo>
                    <a:pt x="568" y="709"/>
                  </a:lnTo>
                  <a:lnTo>
                    <a:pt x="556" y="716"/>
                  </a:lnTo>
                  <a:lnTo>
                    <a:pt x="556" y="716"/>
                  </a:lnTo>
                  <a:lnTo>
                    <a:pt x="544" y="740"/>
                  </a:lnTo>
                  <a:lnTo>
                    <a:pt x="533" y="762"/>
                  </a:lnTo>
                  <a:lnTo>
                    <a:pt x="520" y="785"/>
                  </a:lnTo>
                  <a:lnTo>
                    <a:pt x="509" y="810"/>
                  </a:lnTo>
                  <a:lnTo>
                    <a:pt x="509" y="810"/>
                  </a:lnTo>
                  <a:lnTo>
                    <a:pt x="512" y="810"/>
                  </a:lnTo>
                  <a:lnTo>
                    <a:pt x="515" y="811"/>
                  </a:lnTo>
                  <a:lnTo>
                    <a:pt x="520" y="812"/>
                  </a:lnTo>
                  <a:lnTo>
                    <a:pt x="523" y="813"/>
                  </a:lnTo>
                  <a:lnTo>
                    <a:pt x="523" y="813"/>
                  </a:lnTo>
                  <a:lnTo>
                    <a:pt x="528" y="829"/>
                  </a:lnTo>
                  <a:lnTo>
                    <a:pt x="531" y="835"/>
                  </a:lnTo>
                  <a:lnTo>
                    <a:pt x="534" y="838"/>
                  </a:lnTo>
                  <a:lnTo>
                    <a:pt x="537" y="841"/>
                  </a:lnTo>
                  <a:lnTo>
                    <a:pt x="537" y="841"/>
                  </a:lnTo>
                  <a:lnTo>
                    <a:pt x="556" y="837"/>
                  </a:lnTo>
                  <a:lnTo>
                    <a:pt x="556" y="837"/>
                  </a:lnTo>
                  <a:lnTo>
                    <a:pt x="563" y="842"/>
                  </a:lnTo>
                  <a:lnTo>
                    <a:pt x="567" y="847"/>
                  </a:lnTo>
                  <a:lnTo>
                    <a:pt x="568" y="850"/>
                  </a:lnTo>
                  <a:lnTo>
                    <a:pt x="569" y="855"/>
                  </a:lnTo>
                  <a:lnTo>
                    <a:pt x="569" y="859"/>
                  </a:lnTo>
                  <a:lnTo>
                    <a:pt x="569" y="864"/>
                  </a:lnTo>
                  <a:lnTo>
                    <a:pt x="569" y="864"/>
                  </a:lnTo>
                  <a:lnTo>
                    <a:pt x="604" y="848"/>
                  </a:lnTo>
                  <a:lnTo>
                    <a:pt x="641" y="831"/>
                  </a:lnTo>
                  <a:lnTo>
                    <a:pt x="675" y="815"/>
                  </a:lnTo>
                  <a:lnTo>
                    <a:pt x="711" y="799"/>
                  </a:lnTo>
                  <a:lnTo>
                    <a:pt x="711" y="799"/>
                  </a:lnTo>
                  <a:lnTo>
                    <a:pt x="716" y="792"/>
                  </a:lnTo>
                  <a:lnTo>
                    <a:pt x="718" y="786"/>
                  </a:lnTo>
                  <a:lnTo>
                    <a:pt x="719" y="780"/>
                  </a:lnTo>
                  <a:lnTo>
                    <a:pt x="717" y="773"/>
                  </a:lnTo>
                  <a:lnTo>
                    <a:pt x="713" y="769"/>
                  </a:lnTo>
                  <a:lnTo>
                    <a:pt x="708" y="765"/>
                  </a:lnTo>
                  <a:lnTo>
                    <a:pt x="701" y="762"/>
                  </a:lnTo>
                  <a:lnTo>
                    <a:pt x="692" y="762"/>
                  </a:lnTo>
                  <a:lnTo>
                    <a:pt x="692" y="762"/>
                  </a:lnTo>
                  <a:lnTo>
                    <a:pt x="687" y="767"/>
                  </a:lnTo>
                  <a:lnTo>
                    <a:pt x="681" y="770"/>
                  </a:lnTo>
                  <a:lnTo>
                    <a:pt x="681" y="770"/>
                  </a:lnTo>
                  <a:lnTo>
                    <a:pt x="673" y="772"/>
                  </a:lnTo>
                  <a:lnTo>
                    <a:pt x="664" y="775"/>
                  </a:lnTo>
                  <a:lnTo>
                    <a:pt x="649" y="784"/>
                  </a:lnTo>
                  <a:lnTo>
                    <a:pt x="634" y="792"/>
                  </a:lnTo>
                  <a:lnTo>
                    <a:pt x="621" y="802"/>
                  </a:lnTo>
                  <a:lnTo>
                    <a:pt x="609" y="812"/>
                  </a:lnTo>
                  <a:lnTo>
                    <a:pt x="595" y="821"/>
                  </a:lnTo>
                  <a:lnTo>
                    <a:pt x="582" y="830"/>
                  </a:lnTo>
                  <a:lnTo>
                    <a:pt x="567" y="835"/>
                  </a:lnTo>
                  <a:lnTo>
                    <a:pt x="567" y="835"/>
                  </a:lnTo>
                  <a:lnTo>
                    <a:pt x="578" y="823"/>
                  </a:lnTo>
                  <a:lnTo>
                    <a:pt x="589" y="812"/>
                  </a:lnTo>
                  <a:lnTo>
                    <a:pt x="601" y="802"/>
                  </a:lnTo>
                  <a:lnTo>
                    <a:pt x="614" y="792"/>
                  </a:lnTo>
                  <a:lnTo>
                    <a:pt x="642" y="774"/>
                  </a:lnTo>
                  <a:lnTo>
                    <a:pt x="669" y="756"/>
                  </a:lnTo>
                  <a:lnTo>
                    <a:pt x="669" y="756"/>
                  </a:lnTo>
                  <a:close/>
                  <a:moveTo>
                    <a:pt x="715" y="948"/>
                  </a:moveTo>
                  <a:lnTo>
                    <a:pt x="715" y="948"/>
                  </a:lnTo>
                  <a:lnTo>
                    <a:pt x="697" y="935"/>
                  </a:lnTo>
                  <a:lnTo>
                    <a:pt x="678" y="924"/>
                  </a:lnTo>
                  <a:lnTo>
                    <a:pt x="659" y="913"/>
                  </a:lnTo>
                  <a:lnTo>
                    <a:pt x="639" y="904"/>
                  </a:lnTo>
                  <a:lnTo>
                    <a:pt x="639" y="904"/>
                  </a:lnTo>
                  <a:lnTo>
                    <a:pt x="627" y="897"/>
                  </a:lnTo>
                  <a:lnTo>
                    <a:pt x="616" y="890"/>
                  </a:lnTo>
                  <a:lnTo>
                    <a:pt x="605" y="883"/>
                  </a:lnTo>
                  <a:lnTo>
                    <a:pt x="596" y="878"/>
                  </a:lnTo>
                  <a:lnTo>
                    <a:pt x="596" y="878"/>
                  </a:lnTo>
                  <a:lnTo>
                    <a:pt x="589" y="877"/>
                  </a:lnTo>
                  <a:lnTo>
                    <a:pt x="584" y="876"/>
                  </a:lnTo>
                  <a:lnTo>
                    <a:pt x="580" y="876"/>
                  </a:lnTo>
                  <a:lnTo>
                    <a:pt x="575" y="878"/>
                  </a:lnTo>
                  <a:lnTo>
                    <a:pt x="567" y="882"/>
                  </a:lnTo>
                  <a:lnTo>
                    <a:pt x="556" y="888"/>
                  </a:lnTo>
                  <a:lnTo>
                    <a:pt x="556" y="888"/>
                  </a:lnTo>
                  <a:lnTo>
                    <a:pt x="527" y="900"/>
                  </a:lnTo>
                  <a:lnTo>
                    <a:pt x="512" y="906"/>
                  </a:lnTo>
                  <a:lnTo>
                    <a:pt x="496" y="910"/>
                  </a:lnTo>
                  <a:lnTo>
                    <a:pt x="489" y="911"/>
                  </a:lnTo>
                  <a:lnTo>
                    <a:pt x="481" y="912"/>
                  </a:lnTo>
                  <a:lnTo>
                    <a:pt x="474" y="913"/>
                  </a:lnTo>
                  <a:lnTo>
                    <a:pt x="467" y="912"/>
                  </a:lnTo>
                  <a:lnTo>
                    <a:pt x="461" y="910"/>
                  </a:lnTo>
                  <a:lnTo>
                    <a:pt x="455" y="908"/>
                  </a:lnTo>
                  <a:lnTo>
                    <a:pt x="450" y="904"/>
                  </a:lnTo>
                  <a:lnTo>
                    <a:pt x="446" y="898"/>
                  </a:lnTo>
                  <a:lnTo>
                    <a:pt x="446" y="898"/>
                  </a:lnTo>
                  <a:lnTo>
                    <a:pt x="449" y="893"/>
                  </a:lnTo>
                  <a:lnTo>
                    <a:pt x="451" y="888"/>
                  </a:lnTo>
                  <a:lnTo>
                    <a:pt x="451" y="881"/>
                  </a:lnTo>
                  <a:lnTo>
                    <a:pt x="450" y="875"/>
                  </a:lnTo>
                  <a:lnTo>
                    <a:pt x="450" y="875"/>
                  </a:lnTo>
                  <a:lnTo>
                    <a:pt x="461" y="862"/>
                  </a:lnTo>
                  <a:lnTo>
                    <a:pt x="470" y="848"/>
                  </a:lnTo>
                  <a:lnTo>
                    <a:pt x="479" y="833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79" y="815"/>
                  </a:lnTo>
                  <a:lnTo>
                    <a:pt x="472" y="811"/>
                  </a:lnTo>
                  <a:lnTo>
                    <a:pt x="459" y="801"/>
                  </a:lnTo>
                  <a:lnTo>
                    <a:pt x="452" y="796"/>
                  </a:lnTo>
                  <a:lnTo>
                    <a:pt x="446" y="792"/>
                  </a:lnTo>
                  <a:lnTo>
                    <a:pt x="438" y="789"/>
                  </a:lnTo>
                  <a:lnTo>
                    <a:pt x="430" y="788"/>
                  </a:lnTo>
                  <a:lnTo>
                    <a:pt x="430" y="788"/>
                  </a:lnTo>
                  <a:lnTo>
                    <a:pt x="427" y="788"/>
                  </a:lnTo>
                  <a:lnTo>
                    <a:pt x="422" y="789"/>
                  </a:lnTo>
                  <a:lnTo>
                    <a:pt x="415" y="792"/>
                  </a:lnTo>
                  <a:lnTo>
                    <a:pt x="405" y="797"/>
                  </a:lnTo>
                  <a:lnTo>
                    <a:pt x="397" y="800"/>
                  </a:lnTo>
                  <a:lnTo>
                    <a:pt x="397" y="800"/>
                  </a:lnTo>
                  <a:lnTo>
                    <a:pt x="382" y="803"/>
                  </a:lnTo>
                  <a:lnTo>
                    <a:pt x="367" y="807"/>
                  </a:lnTo>
                  <a:lnTo>
                    <a:pt x="367" y="807"/>
                  </a:lnTo>
                  <a:lnTo>
                    <a:pt x="351" y="812"/>
                  </a:lnTo>
                  <a:lnTo>
                    <a:pt x="344" y="814"/>
                  </a:lnTo>
                  <a:lnTo>
                    <a:pt x="338" y="814"/>
                  </a:lnTo>
                  <a:lnTo>
                    <a:pt x="331" y="814"/>
                  </a:lnTo>
                  <a:lnTo>
                    <a:pt x="326" y="812"/>
                  </a:lnTo>
                  <a:lnTo>
                    <a:pt x="321" y="808"/>
                  </a:lnTo>
                  <a:lnTo>
                    <a:pt x="315" y="802"/>
                  </a:lnTo>
                  <a:lnTo>
                    <a:pt x="315" y="802"/>
                  </a:lnTo>
                  <a:lnTo>
                    <a:pt x="317" y="792"/>
                  </a:lnTo>
                  <a:lnTo>
                    <a:pt x="322" y="785"/>
                  </a:lnTo>
                  <a:lnTo>
                    <a:pt x="326" y="777"/>
                  </a:lnTo>
                  <a:lnTo>
                    <a:pt x="331" y="770"/>
                  </a:lnTo>
                  <a:lnTo>
                    <a:pt x="343" y="757"/>
                  </a:lnTo>
                  <a:lnTo>
                    <a:pt x="356" y="745"/>
                  </a:lnTo>
                  <a:lnTo>
                    <a:pt x="356" y="745"/>
                  </a:lnTo>
                  <a:lnTo>
                    <a:pt x="342" y="735"/>
                  </a:lnTo>
                  <a:lnTo>
                    <a:pt x="329" y="724"/>
                  </a:lnTo>
                  <a:lnTo>
                    <a:pt x="322" y="719"/>
                  </a:lnTo>
                  <a:lnTo>
                    <a:pt x="314" y="714"/>
                  </a:lnTo>
                  <a:lnTo>
                    <a:pt x="306" y="711"/>
                  </a:lnTo>
                  <a:lnTo>
                    <a:pt x="297" y="708"/>
                  </a:lnTo>
                  <a:lnTo>
                    <a:pt x="297" y="708"/>
                  </a:lnTo>
                  <a:lnTo>
                    <a:pt x="291" y="712"/>
                  </a:lnTo>
                  <a:lnTo>
                    <a:pt x="284" y="715"/>
                  </a:lnTo>
                  <a:lnTo>
                    <a:pt x="278" y="717"/>
                  </a:lnTo>
                  <a:lnTo>
                    <a:pt x="269" y="720"/>
                  </a:lnTo>
                  <a:lnTo>
                    <a:pt x="253" y="724"/>
                  </a:lnTo>
                  <a:lnTo>
                    <a:pt x="235" y="727"/>
                  </a:lnTo>
                  <a:lnTo>
                    <a:pt x="235" y="727"/>
                  </a:lnTo>
                  <a:lnTo>
                    <a:pt x="230" y="720"/>
                  </a:lnTo>
                  <a:lnTo>
                    <a:pt x="227" y="713"/>
                  </a:lnTo>
                  <a:lnTo>
                    <a:pt x="228" y="707"/>
                  </a:lnTo>
                  <a:lnTo>
                    <a:pt x="231" y="700"/>
                  </a:lnTo>
                  <a:lnTo>
                    <a:pt x="234" y="695"/>
                  </a:lnTo>
                  <a:lnTo>
                    <a:pt x="239" y="689"/>
                  </a:lnTo>
                  <a:lnTo>
                    <a:pt x="249" y="678"/>
                  </a:lnTo>
                  <a:lnTo>
                    <a:pt x="249" y="678"/>
                  </a:lnTo>
                  <a:lnTo>
                    <a:pt x="237" y="674"/>
                  </a:lnTo>
                  <a:lnTo>
                    <a:pt x="227" y="667"/>
                  </a:lnTo>
                  <a:lnTo>
                    <a:pt x="206" y="651"/>
                  </a:lnTo>
                  <a:lnTo>
                    <a:pt x="196" y="645"/>
                  </a:lnTo>
                  <a:lnTo>
                    <a:pt x="186" y="638"/>
                  </a:lnTo>
                  <a:lnTo>
                    <a:pt x="180" y="636"/>
                  </a:lnTo>
                  <a:lnTo>
                    <a:pt x="174" y="634"/>
                  </a:lnTo>
                  <a:lnTo>
                    <a:pt x="169" y="633"/>
                  </a:lnTo>
                  <a:lnTo>
                    <a:pt x="162" y="633"/>
                  </a:lnTo>
                  <a:lnTo>
                    <a:pt x="162" y="633"/>
                  </a:lnTo>
                  <a:lnTo>
                    <a:pt x="158" y="634"/>
                  </a:lnTo>
                  <a:lnTo>
                    <a:pt x="154" y="636"/>
                  </a:lnTo>
                  <a:lnTo>
                    <a:pt x="150" y="638"/>
                  </a:lnTo>
                  <a:lnTo>
                    <a:pt x="146" y="640"/>
                  </a:lnTo>
                  <a:lnTo>
                    <a:pt x="146" y="640"/>
                  </a:lnTo>
                  <a:lnTo>
                    <a:pt x="136" y="643"/>
                  </a:lnTo>
                  <a:lnTo>
                    <a:pt x="127" y="644"/>
                  </a:lnTo>
                  <a:lnTo>
                    <a:pt x="116" y="645"/>
                  </a:lnTo>
                  <a:lnTo>
                    <a:pt x="105" y="647"/>
                  </a:lnTo>
                  <a:lnTo>
                    <a:pt x="105" y="647"/>
                  </a:lnTo>
                  <a:lnTo>
                    <a:pt x="102" y="645"/>
                  </a:lnTo>
                  <a:lnTo>
                    <a:pt x="100" y="643"/>
                  </a:lnTo>
                  <a:lnTo>
                    <a:pt x="98" y="639"/>
                  </a:lnTo>
                  <a:lnTo>
                    <a:pt x="98" y="636"/>
                  </a:lnTo>
                  <a:lnTo>
                    <a:pt x="98" y="631"/>
                  </a:lnTo>
                  <a:lnTo>
                    <a:pt x="100" y="624"/>
                  </a:lnTo>
                  <a:lnTo>
                    <a:pt x="104" y="618"/>
                  </a:lnTo>
                  <a:lnTo>
                    <a:pt x="110" y="613"/>
                  </a:lnTo>
                  <a:lnTo>
                    <a:pt x="119" y="605"/>
                  </a:lnTo>
                  <a:lnTo>
                    <a:pt x="119" y="605"/>
                  </a:lnTo>
                  <a:lnTo>
                    <a:pt x="113" y="600"/>
                  </a:lnTo>
                  <a:lnTo>
                    <a:pt x="106" y="595"/>
                  </a:lnTo>
                  <a:lnTo>
                    <a:pt x="99" y="593"/>
                  </a:lnTo>
                  <a:lnTo>
                    <a:pt x="92" y="593"/>
                  </a:lnTo>
                  <a:lnTo>
                    <a:pt x="86" y="593"/>
                  </a:lnTo>
                  <a:lnTo>
                    <a:pt x="80" y="595"/>
                  </a:lnTo>
                  <a:lnTo>
                    <a:pt x="73" y="598"/>
                  </a:lnTo>
                  <a:lnTo>
                    <a:pt x="67" y="601"/>
                  </a:lnTo>
                  <a:lnTo>
                    <a:pt x="55" y="609"/>
                  </a:lnTo>
                  <a:lnTo>
                    <a:pt x="43" y="619"/>
                  </a:lnTo>
                  <a:lnTo>
                    <a:pt x="23" y="640"/>
                  </a:lnTo>
                  <a:lnTo>
                    <a:pt x="23" y="640"/>
                  </a:lnTo>
                  <a:lnTo>
                    <a:pt x="94" y="690"/>
                  </a:lnTo>
                  <a:lnTo>
                    <a:pt x="164" y="739"/>
                  </a:lnTo>
                  <a:lnTo>
                    <a:pt x="310" y="835"/>
                  </a:lnTo>
                  <a:lnTo>
                    <a:pt x="382" y="883"/>
                  </a:lnTo>
                  <a:lnTo>
                    <a:pt x="452" y="932"/>
                  </a:lnTo>
                  <a:lnTo>
                    <a:pt x="488" y="957"/>
                  </a:lnTo>
                  <a:lnTo>
                    <a:pt x="521" y="983"/>
                  </a:lnTo>
                  <a:lnTo>
                    <a:pt x="554" y="1009"/>
                  </a:lnTo>
                  <a:lnTo>
                    <a:pt x="587" y="1034"/>
                  </a:lnTo>
                  <a:lnTo>
                    <a:pt x="587" y="1034"/>
                  </a:lnTo>
                  <a:lnTo>
                    <a:pt x="590" y="1035"/>
                  </a:lnTo>
                  <a:lnTo>
                    <a:pt x="594" y="1035"/>
                  </a:lnTo>
                  <a:lnTo>
                    <a:pt x="601" y="1033"/>
                  </a:lnTo>
                  <a:lnTo>
                    <a:pt x="606" y="1030"/>
                  </a:lnTo>
                  <a:lnTo>
                    <a:pt x="613" y="1026"/>
                  </a:lnTo>
                  <a:lnTo>
                    <a:pt x="626" y="1015"/>
                  </a:lnTo>
                  <a:lnTo>
                    <a:pt x="632" y="1010"/>
                  </a:lnTo>
                  <a:lnTo>
                    <a:pt x="640" y="1007"/>
                  </a:lnTo>
                  <a:lnTo>
                    <a:pt x="640" y="1007"/>
                  </a:lnTo>
                  <a:lnTo>
                    <a:pt x="664" y="997"/>
                  </a:lnTo>
                  <a:lnTo>
                    <a:pt x="685" y="986"/>
                  </a:lnTo>
                  <a:lnTo>
                    <a:pt x="703" y="976"/>
                  </a:lnTo>
                  <a:lnTo>
                    <a:pt x="710" y="969"/>
                  </a:lnTo>
                  <a:lnTo>
                    <a:pt x="717" y="964"/>
                  </a:lnTo>
                  <a:lnTo>
                    <a:pt x="717" y="964"/>
                  </a:lnTo>
                  <a:lnTo>
                    <a:pt x="715" y="961"/>
                  </a:lnTo>
                  <a:lnTo>
                    <a:pt x="713" y="956"/>
                  </a:lnTo>
                  <a:lnTo>
                    <a:pt x="713" y="952"/>
                  </a:lnTo>
                  <a:lnTo>
                    <a:pt x="715" y="948"/>
                  </a:lnTo>
                  <a:lnTo>
                    <a:pt x="715" y="948"/>
                  </a:lnTo>
                  <a:close/>
                  <a:moveTo>
                    <a:pt x="510" y="477"/>
                  </a:moveTo>
                  <a:lnTo>
                    <a:pt x="510" y="477"/>
                  </a:lnTo>
                  <a:lnTo>
                    <a:pt x="495" y="488"/>
                  </a:lnTo>
                  <a:lnTo>
                    <a:pt x="480" y="499"/>
                  </a:lnTo>
                  <a:lnTo>
                    <a:pt x="449" y="520"/>
                  </a:lnTo>
                  <a:lnTo>
                    <a:pt x="417" y="542"/>
                  </a:lnTo>
                  <a:lnTo>
                    <a:pt x="402" y="554"/>
                  </a:lnTo>
                  <a:lnTo>
                    <a:pt x="388" y="565"/>
                  </a:lnTo>
                  <a:lnTo>
                    <a:pt x="388" y="565"/>
                  </a:lnTo>
                  <a:lnTo>
                    <a:pt x="394" y="564"/>
                  </a:lnTo>
                  <a:lnTo>
                    <a:pt x="398" y="564"/>
                  </a:lnTo>
                  <a:lnTo>
                    <a:pt x="402" y="563"/>
                  </a:lnTo>
                  <a:lnTo>
                    <a:pt x="402" y="563"/>
                  </a:lnTo>
                  <a:lnTo>
                    <a:pt x="407" y="572"/>
                  </a:lnTo>
                  <a:lnTo>
                    <a:pt x="412" y="581"/>
                  </a:lnTo>
                  <a:lnTo>
                    <a:pt x="413" y="587"/>
                  </a:lnTo>
                  <a:lnTo>
                    <a:pt x="414" y="592"/>
                  </a:lnTo>
                  <a:lnTo>
                    <a:pt x="414" y="598"/>
                  </a:lnTo>
                  <a:lnTo>
                    <a:pt x="413" y="603"/>
                  </a:lnTo>
                  <a:lnTo>
                    <a:pt x="413" y="603"/>
                  </a:lnTo>
                  <a:lnTo>
                    <a:pt x="420" y="602"/>
                  </a:lnTo>
                  <a:lnTo>
                    <a:pt x="427" y="603"/>
                  </a:lnTo>
                  <a:lnTo>
                    <a:pt x="433" y="604"/>
                  </a:lnTo>
                  <a:lnTo>
                    <a:pt x="439" y="606"/>
                  </a:lnTo>
                  <a:lnTo>
                    <a:pt x="445" y="610"/>
                  </a:lnTo>
                  <a:lnTo>
                    <a:pt x="448" y="616"/>
                  </a:lnTo>
                  <a:lnTo>
                    <a:pt x="451" y="622"/>
                  </a:lnTo>
                  <a:lnTo>
                    <a:pt x="451" y="630"/>
                  </a:lnTo>
                  <a:lnTo>
                    <a:pt x="451" y="630"/>
                  </a:lnTo>
                  <a:lnTo>
                    <a:pt x="455" y="625"/>
                  </a:lnTo>
                  <a:lnTo>
                    <a:pt x="459" y="621"/>
                  </a:lnTo>
                  <a:lnTo>
                    <a:pt x="459" y="621"/>
                  </a:lnTo>
                  <a:lnTo>
                    <a:pt x="537" y="575"/>
                  </a:lnTo>
                  <a:lnTo>
                    <a:pt x="576" y="550"/>
                  </a:lnTo>
                  <a:lnTo>
                    <a:pt x="615" y="525"/>
                  </a:lnTo>
                  <a:lnTo>
                    <a:pt x="615" y="525"/>
                  </a:lnTo>
                  <a:lnTo>
                    <a:pt x="561" y="500"/>
                  </a:lnTo>
                  <a:lnTo>
                    <a:pt x="510" y="477"/>
                  </a:lnTo>
                  <a:lnTo>
                    <a:pt x="510" y="477"/>
                  </a:lnTo>
                  <a:close/>
                  <a:moveTo>
                    <a:pt x="556" y="867"/>
                  </a:moveTo>
                  <a:lnTo>
                    <a:pt x="556" y="867"/>
                  </a:lnTo>
                  <a:lnTo>
                    <a:pt x="555" y="867"/>
                  </a:lnTo>
                  <a:lnTo>
                    <a:pt x="554" y="865"/>
                  </a:lnTo>
                  <a:lnTo>
                    <a:pt x="553" y="861"/>
                  </a:lnTo>
                  <a:lnTo>
                    <a:pt x="553" y="857"/>
                  </a:lnTo>
                  <a:lnTo>
                    <a:pt x="552" y="855"/>
                  </a:lnTo>
                  <a:lnTo>
                    <a:pt x="550" y="853"/>
                  </a:lnTo>
                  <a:lnTo>
                    <a:pt x="550" y="853"/>
                  </a:lnTo>
                  <a:lnTo>
                    <a:pt x="542" y="855"/>
                  </a:lnTo>
                  <a:lnTo>
                    <a:pt x="536" y="853"/>
                  </a:lnTo>
                  <a:lnTo>
                    <a:pt x="529" y="852"/>
                  </a:lnTo>
                  <a:lnTo>
                    <a:pt x="523" y="849"/>
                  </a:lnTo>
                  <a:lnTo>
                    <a:pt x="519" y="845"/>
                  </a:lnTo>
                  <a:lnTo>
                    <a:pt x="514" y="840"/>
                  </a:lnTo>
                  <a:lnTo>
                    <a:pt x="511" y="834"/>
                  </a:lnTo>
                  <a:lnTo>
                    <a:pt x="510" y="827"/>
                  </a:lnTo>
                  <a:lnTo>
                    <a:pt x="510" y="827"/>
                  </a:lnTo>
                  <a:lnTo>
                    <a:pt x="505" y="829"/>
                  </a:lnTo>
                  <a:lnTo>
                    <a:pt x="500" y="831"/>
                  </a:lnTo>
                  <a:lnTo>
                    <a:pt x="496" y="834"/>
                  </a:lnTo>
                  <a:lnTo>
                    <a:pt x="493" y="838"/>
                  </a:lnTo>
                  <a:lnTo>
                    <a:pt x="488" y="847"/>
                  </a:lnTo>
                  <a:lnTo>
                    <a:pt x="482" y="856"/>
                  </a:lnTo>
                  <a:lnTo>
                    <a:pt x="482" y="856"/>
                  </a:lnTo>
                  <a:lnTo>
                    <a:pt x="476" y="864"/>
                  </a:lnTo>
                  <a:lnTo>
                    <a:pt x="472" y="874"/>
                  </a:lnTo>
                  <a:lnTo>
                    <a:pt x="467" y="883"/>
                  </a:lnTo>
                  <a:lnTo>
                    <a:pt x="464" y="894"/>
                  </a:lnTo>
                  <a:lnTo>
                    <a:pt x="464" y="894"/>
                  </a:lnTo>
                  <a:lnTo>
                    <a:pt x="475" y="895"/>
                  </a:lnTo>
                  <a:lnTo>
                    <a:pt x="487" y="894"/>
                  </a:lnTo>
                  <a:lnTo>
                    <a:pt x="498" y="892"/>
                  </a:lnTo>
                  <a:lnTo>
                    <a:pt x="511" y="889"/>
                  </a:lnTo>
                  <a:lnTo>
                    <a:pt x="524" y="885"/>
                  </a:lnTo>
                  <a:lnTo>
                    <a:pt x="536" y="879"/>
                  </a:lnTo>
                  <a:lnTo>
                    <a:pt x="546" y="874"/>
                  </a:lnTo>
                  <a:lnTo>
                    <a:pt x="556" y="867"/>
                  </a:lnTo>
                  <a:lnTo>
                    <a:pt x="556" y="867"/>
                  </a:lnTo>
                  <a:close/>
                  <a:moveTo>
                    <a:pt x="404" y="729"/>
                  </a:moveTo>
                  <a:lnTo>
                    <a:pt x="404" y="729"/>
                  </a:lnTo>
                  <a:lnTo>
                    <a:pt x="405" y="735"/>
                  </a:lnTo>
                  <a:lnTo>
                    <a:pt x="406" y="740"/>
                  </a:lnTo>
                  <a:lnTo>
                    <a:pt x="405" y="752"/>
                  </a:lnTo>
                  <a:lnTo>
                    <a:pt x="405" y="752"/>
                  </a:lnTo>
                  <a:lnTo>
                    <a:pt x="409" y="753"/>
                  </a:lnTo>
                  <a:lnTo>
                    <a:pt x="413" y="752"/>
                  </a:lnTo>
                  <a:lnTo>
                    <a:pt x="420" y="747"/>
                  </a:lnTo>
                  <a:lnTo>
                    <a:pt x="423" y="745"/>
                  </a:lnTo>
                  <a:lnTo>
                    <a:pt x="428" y="743"/>
                  </a:lnTo>
                  <a:lnTo>
                    <a:pt x="433" y="743"/>
                  </a:lnTo>
                  <a:lnTo>
                    <a:pt x="439" y="743"/>
                  </a:lnTo>
                  <a:lnTo>
                    <a:pt x="439" y="743"/>
                  </a:lnTo>
                  <a:lnTo>
                    <a:pt x="443" y="749"/>
                  </a:lnTo>
                  <a:lnTo>
                    <a:pt x="445" y="754"/>
                  </a:lnTo>
                  <a:lnTo>
                    <a:pt x="446" y="759"/>
                  </a:lnTo>
                  <a:lnTo>
                    <a:pt x="446" y="765"/>
                  </a:lnTo>
                  <a:lnTo>
                    <a:pt x="446" y="765"/>
                  </a:lnTo>
                  <a:lnTo>
                    <a:pt x="448" y="765"/>
                  </a:lnTo>
                  <a:lnTo>
                    <a:pt x="450" y="766"/>
                  </a:lnTo>
                  <a:lnTo>
                    <a:pt x="451" y="768"/>
                  </a:lnTo>
                  <a:lnTo>
                    <a:pt x="451" y="768"/>
                  </a:lnTo>
                  <a:lnTo>
                    <a:pt x="472" y="762"/>
                  </a:lnTo>
                  <a:lnTo>
                    <a:pt x="492" y="757"/>
                  </a:lnTo>
                  <a:lnTo>
                    <a:pt x="511" y="752"/>
                  </a:lnTo>
                  <a:lnTo>
                    <a:pt x="520" y="747"/>
                  </a:lnTo>
                  <a:lnTo>
                    <a:pt x="528" y="743"/>
                  </a:lnTo>
                  <a:lnTo>
                    <a:pt x="528" y="743"/>
                  </a:lnTo>
                  <a:lnTo>
                    <a:pt x="536" y="726"/>
                  </a:lnTo>
                  <a:lnTo>
                    <a:pt x="539" y="717"/>
                  </a:lnTo>
                  <a:lnTo>
                    <a:pt x="544" y="710"/>
                  </a:lnTo>
                  <a:lnTo>
                    <a:pt x="544" y="710"/>
                  </a:lnTo>
                  <a:lnTo>
                    <a:pt x="542" y="706"/>
                  </a:lnTo>
                  <a:lnTo>
                    <a:pt x="540" y="702"/>
                  </a:lnTo>
                  <a:lnTo>
                    <a:pt x="539" y="699"/>
                  </a:lnTo>
                  <a:lnTo>
                    <a:pt x="540" y="694"/>
                  </a:lnTo>
                  <a:lnTo>
                    <a:pt x="540" y="694"/>
                  </a:lnTo>
                  <a:lnTo>
                    <a:pt x="535" y="692"/>
                  </a:lnTo>
                  <a:lnTo>
                    <a:pt x="528" y="691"/>
                  </a:lnTo>
                  <a:lnTo>
                    <a:pt x="523" y="691"/>
                  </a:lnTo>
                  <a:lnTo>
                    <a:pt x="518" y="692"/>
                  </a:lnTo>
                  <a:lnTo>
                    <a:pt x="513" y="695"/>
                  </a:lnTo>
                  <a:lnTo>
                    <a:pt x="508" y="698"/>
                  </a:lnTo>
                  <a:lnTo>
                    <a:pt x="498" y="706"/>
                  </a:lnTo>
                  <a:lnTo>
                    <a:pt x="490" y="713"/>
                  </a:lnTo>
                  <a:lnTo>
                    <a:pt x="480" y="721"/>
                  </a:lnTo>
                  <a:lnTo>
                    <a:pt x="475" y="724"/>
                  </a:lnTo>
                  <a:lnTo>
                    <a:pt x="469" y="726"/>
                  </a:lnTo>
                  <a:lnTo>
                    <a:pt x="464" y="727"/>
                  </a:lnTo>
                  <a:lnTo>
                    <a:pt x="459" y="727"/>
                  </a:lnTo>
                  <a:lnTo>
                    <a:pt x="459" y="727"/>
                  </a:lnTo>
                  <a:lnTo>
                    <a:pt x="461" y="724"/>
                  </a:lnTo>
                  <a:lnTo>
                    <a:pt x="464" y="720"/>
                  </a:lnTo>
                  <a:lnTo>
                    <a:pt x="473" y="713"/>
                  </a:lnTo>
                  <a:lnTo>
                    <a:pt x="481" y="707"/>
                  </a:lnTo>
                  <a:lnTo>
                    <a:pt x="491" y="699"/>
                  </a:lnTo>
                  <a:lnTo>
                    <a:pt x="491" y="699"/>
                  </a:lnTo>
                  <a:lnTo>
                    <a:pt x="499" y="691"/>
                  </a:lnTo>
                  <a:lnTo>
                    <a:pt x="508" y="682"/>
                  </a:lnTo>
                  <a:lnTo>
                    <a:pt x="521" y="667"/>
                  </a:lnTo>
                  <a:lnTo>
                    <a:pt x="521" y="667"/>
                  </a:lnTo>
                  <a:lnTo>
                    <a:pt x="528" y="660"/>
                  </a:lnTo>
                  <a:lnTo>
                    <a:pt x="531" y="656"/>
                  </a:lnTo>
                  <a:lnTo>
                    <a:pt x="535" y="653"/>
                  </a:lnTo>
                  <a:lnTo>
                    <a:pt x="536" y="649"/>
                  </a:lnTo>
                  <a:lnTo>
                    <a:pt x="537" y="645"/>
                  </a:lnTo>
                  <a:lnTo>
                    <a:pt x="535" y="640"/>
                  </a:lnTo>
                  <a:lnTo>
                    <a:pt x="531" y="635"/>
                  </a:lnTo>
                  <a:lnTo>
                    <a:pt x="531" y="635"/>
                  </a:lnTo>
                  <a:lnTo>
                    <a:pt x="523" y="635"/>
                  </a:lnTo>
                  <a:lnTo>
                    <a:pt x="515" y="635"/>
                  </a:lnTo>
                  <a:lnTo>
                    <a:pt x="504" y="638"/>
                  </a:lnTo>
                  <a:lnTo>
                    <a:pt x="492" y="641"/>
                  </a:lnTo>
                  <a:lnTo>
                    <a:pt x="485" y="643"/>
                  </a:lnTo>
                  <a:lnTo>
                    <a:pt x="478" y="644"/>
                  </a:lnTo>
                  <a:lnTo>
                    <a:pt x="478" y="644"/>
                  </a:lnTo>
                  <a:lnTo>
                    <a:pt x="473" y="652"/>
                  </a:lnTo>
                  <a:lnTo>
                    <a:pt x="468" y="661"/>
                  </a:lnTo>
                  <a:lnTo>
                    <a:pt x="463" y="670"/>
                  </a:lnTo>
                  <a:lnTo>
                    <a:pt x="457" y="679"/>
                  </a:lnTo>
                  <a:lnTo>
                    <a:pt x="457" y="679"/>
                  </a:lnTo>
                  <a:lnTo>
                    <a:pt x="451" y="688"/>
                  </a:lnTo>
                  <a:lnTo>
                    <a:pt x="445" y="696"/>
                  </a:lnTo>
                  <a:lnTo>
                    <a:pt x="442" y="699"/>
                  </a:lnTo>
                  <a:lnTo>
                    <a:pt x="437" y="701"/>
                  </a:lnTo>
                  <a:lnTo>
                    <a:pt x="433" y="704"/>
                  </a:lnTo>
                  <a:lnTo>
                    <a:pt x="429" y="705"/>
                  </a:lnTo>
                  <a:lnTo>
                    <a:pt x="429" y="705"/>
                  </a:lnTo>
                  <a:lnTo>
                    <a:pt x="438" y="689"/>
                  </a:lnTo>
                  <a:lnTo>
                    <a:pt x="448" y="673"/>
                  </a:lnTo>
                  <a:lnTo>
                    <a:pt x="453" y="665"/>
                  </a:lnTo>
                  <a:lnTo>
                    <a:pt x="458" y="656"/>
                  </a:lnTo>
                  <a:lnTo>
                    <a:pt x="461" y="649"/>
                  </a:lnTo>
                  <a:lnTo>
                    <a:pt x="462" y="640"/>
                  </a:lnTo>
                  <a:lnTo>
                    <a:pt x="462" y="640"/>
                  </a:lnTo>
                  <a:lnTo>
                    <a:pt x="451" y="649"/>
                  </a:lnTo>
                  <a:lnTo>
                    <a:pt x="440" y="659"/>
                  </a:lnTo>
                  <a:lnTo>
                    <a:pt x="431" y="669"/>
                  </a:lnTo>
                  <a:lnTo>
                    <a:pt x="422" y="681"/>
                  </a:lnTo>
                  <a:lnTo>
                    <a:pt x="405" y="705"/>
                  </a:lnTo>
                  <a:lnTo>
                    <a:pt x="397" y="716"/>
                  </a:lnTo>
                  <a:lnTo>
                    <a:pt x="388" y="727"/>
                  </a:lnTo>
                  <a:lnTo>
                    <a:pt x="388" y="727"/>
                  </a:lnTo>
                  <a:lnTo>
                    <a:pt x="390" y="726"/>
                  </a:lnTo>
                  <a:lnTo>
                    <a:pt x="393" y="726"/>
                  </a:lnTo>
                  <a:lnTo>
                    <a:pt x="398" y="727"/>
                  </a:lnTo>
                  <a:lnTo>
                    <a:pt x="401" y="729"/>
                  </a:lnTo>
                  <a:lnTo>
                    <a:pt x="403" y="729"/>
                  </a:lnTo>
                  <a:lnTo>
                    <a:pt x="404" y="729"/>
                  </a:lnTo>
                  <a:lnTo>
                    <a:pt x="404" y="729"/>
                  </a:lnTo>
                  <a:close/>
                  <a:moveTo>
                    <a:pt x="450" y="783"/>
                  </a:moveTo>
                  <a:lnTo>
                    <a:pt x="450" y="783"/>
                  </a:lnTo>
                  <a:lnTo>
                    <a:pt x="457" y="785"/>
                  </a:lnTo>
                  <a:lnTo>
                    <a:pt x="462" y="788"/>
                  </a:lnTo>
                  <a:lnTo>
                    <a:pt x="472" y="795"/>
                  </a:lnTo>
                  <a:lnTo>
                    <a:pt x="482" y="802"/>
                  </a:lnTo>
                  <a:lnTo>
                    <a:pt x="489" y="804"/>
                  </a:lnTo>
                  <a:lnTo>
                    <a:pt x="496" y="805"/>
                  </a:lnTo>
                  <a:lnTo>
                    <a:pt x="496" y="805"/>
                  </a:lnTo>
                  <a:lnTo>
                    <a:pt x="497" y="800"/>
                  </a:lnTo>
                  <a:lnTo>
                    <a:pt x="499" y="794"/>
                  </a:lnTo>
                  <a:lnTo>
                    <a:pt x="505" y="785"/>
                  </a:lnTo>
                  <a:lnTo>
                    <a:pt x="510" y="775"/>
                  </a:lnTo>
                  <a:lnTo>
                    <a:pt x="512" y="770"/>
                  </a:lnTo>
                  <a:lnTo>
                    <a:pt x="514" y="765"/>
                  </a:lnTo>
                  <a:lnTo>
                    <a:pt x="514" y="765"/>
                  </a:lnTo>
                  <a:lnTo>
                    <a:pt x="482" y="772"/>
                  </a:lnTo>
                  <a:lnTo>
                    <a:pt x="466" y="776"/>
                  </a:lnTo>
                  <a:lnTo>
                    <a:pt x="450" y="783"/>
                  </a:lnTo>
                  <a:lnTo>
                    <a:pt x="450" y="783"/>
                  </a:lnTo>
                  <a:close/>
                  <a:moveTo>
                    <a:pt x="420" y="525"/>
                  </a:moveTo>
                  <a:lnTo>
                    <a:pt x="420" y="525"/>
                  </a:lnTo>
                  <a:lnTo>
                    <a:pt x="439" y="512"/>
                  </a:lnTo>
                  <a:lnTo>
                    <a:pt x="460" y="499"/>
                  </a:lnTo>
                  <a:lnTo>
                    <a:pt x="469" y="493"/>
                  </a:lnTo>
                  <a:lnTo>
                    <a:pt x="478" y="485"/>
                  </a:lnTo>
                  <a:lnTo>
                    <a:pt x="485" y="478"/>
                  </a:lnTo>
                  <a:lnTo>
                    <a:pt x="493" y="469"/>
                  </a:lnTo>
                  <a:lnTo>
                    <a:pt x="493" y="469"/>
                  </a:lnTo>
                  <a:lnTo>
                    <a:pt x="493" y="466"/>
                  </a:lnTo>
                  <a:lnTo>
                    <a:pt x="493" y="466"/>
                  </a:lnTo>
                  <a:lnTo>
                    <a:pt x="461" y="452"/>
                  </a:lnTo>
                  <a:lnTo>
                    <a:pt x="430" y="436"/>
                  </a:lnTo>
                  <a:lnTo>
                    <a:pt x="400" y="421"/>
                  </a:lnTo>
                  <a:lnTo>
                    <a:pt x="368" y="406"/>
                  </a:lnTo>
                  <a:lnTo>
                    <a:pt x="368" y="406"/>
                  </a:lnTo>
                  <a:lnTo>
                    <a:pt x="342" y="424"/>
                  </a:lnTo>
                  <a:lnTo>
                    <a:pt x="314" y="442"/>
                  </a:lnTo>
                  <a:lnTo>
                    <a:pt x="285" y="459"/>
                  </a:lnTo>
                  <a:lnTo>
                    <a:pt x="256" y="474"/>
                  </a:lnTo>
                  <a:lnTo>
                    <a:pt x="256" y="474"/>
                  </a:lnTo>
                  <a:lnTo>
                    <a:pt x="258" y="480"/>
                  </a:lnTo>
                  <a:lnTo>
                    <a:pt x="262" y="483"/>
                  </a:lnTo>
                  <a:lnTo>
                    <a:pt x="266" y="484"/>
                  </a:lnTo>
                  <a:lnTo>
                    <a:pt x="270" y="485"/>
                  </a:lnTo>
                  <a:lnTo>
                    <a:pt x="280" y="486"/>
                  </a:lnTo>
                  <a:lnTo>
                    <a:pt x="284" y="487"/>
                  </a:lnTo>
                  <a:lnTo>
                    <a:pt x="288" y="489"/>
                  </a:lnTo>
                  <a:lnTo>
                    <a:pt x="288" y="489"/>
                  </a:lnTo>
                  <a:lnTo>
                    <a:pt x="292" y="493"/>
                  </a:lnTo>
                  <a:lnTo>
                    <a:pt x="295" y="497"/>
                  </a:lnTo>
                  <a:lnTo>
                    <a:pt x="297" y="502"/>
                  </a:lnTo>
                  <a:lnTo>
                    <a:pt x="298" y="508"/>
                  </a:lnTo>
                  <a:lnTo>
                    <a:pt x="300" y="519"/>
                  </a:lnTo>
                  <a:lnTo>
                    <a:pt x="304" y="533"/>
                  </a:lnTo>
                  <a:lnTo>
                    <a:pt x="304" y="533"/>
                  </a:lnTo>
                  <a:lnTo>
                    <a:pt x="315" y="531"/>
                  </a:lnTo>
                  <a:lnTo>
                    <a:pt x="326" y="531"/>
                  </a:lnTo>
                  <a:lnTo>
                    <a:pt x="334" y="532"/>
                  </a:lnTo>
                  <a:lnTo>
                    <a:pt x="341" y="535"/>
                  </a:lnTo>
                  <a:lnTo>
                    <a:pt x="346" y="540"/>
                  </a:lnTo>
                  <a:lnTo>
                    <a:pt x="351" y="546"/>
                  </a:lnTo>
                  <a:lnTo>
                    <a:pt x="353" y="554"/>
                  </a:lnTo>
                  <a:lnTo>
                    <a:pt x="354" y="563"/>
                  </a:lnTo>
                  <a:lnTo>
                    <a:pt x="354" y="563"/>
                  </a:lnTo>
                  <a:lnTo>
                    <a:pt x="363" y="561"/>
                  </a:lnTo>
                  <a:lnTo>
                    <a:pt x="372" y="557"/>
                  </a:lnTo>
                  <a:lnTo>
                    <a:pt x="379" y="553"/>
                  </a:lnTo>
                  <a:lnTo>
                    <a:pt x="388" y="547"/>
                  </a:lnTo>
                  <a:lnTo>
                    <a:pt x="404" y="535"/>
                  </a:lnTo>
                  <a:lnTo>
                    <a:pt x="420" y="525"/>
                  </a:lnTo>
                  <a:lnTo>
                    <a:pt x="420" y="525"/>
                  </a:lnTo>
                  <a:close/>
                  <a:moveTo>
                    <a:pt x="430" y="628"/>
                  </a:moveTo>
                  <a:lnTo>
                    <a:pt x="430" y="628"/>
                  </a:lnTo>
                  <a:lnTo>
                    <a:pt x="433" y="628"/>
                  </a:lnTo>
                  <a:lnTo>
                    <a:pt x="435" y="625"/>
                  </a:lnTo>
                  <a:lnTo>
                    <a:pt x="435" y="623"/>
                  </a:lnTo>
                  <a:lnTo>
                    <a:pt x="434" y="620"/>
                  </a:lnTo>
                  <a:lnTo>
                    <a:pt x="432" y="618"/>
                  </a:lnTo>
                  <a:lnTo>
                    <a:pt x="429" y="615"/>
                  </a:lnTo>
                  <a:lnTo>
                    <a:pt x="425" y="614"/>
                  </a:lnTo>
                  <a:lnTo>
                    <a:pt x="421" y="614"/>
                  </a:lnTo>
                  <a:lnTo>
                    <a:pt x="421" y="614"/>
                  </a:lnTo>
                  <a:lnTo>
                    <a:pt x="414" y="619"/>
                  </a:lnTo>
                  <a:lnTo>
                    <a:pt x="405" y="625"/>
                  </a:lnTo>
                  <a:lnTo>
                    <a:pt x="389" y="639"/>
                  </a:lnTo>
                  <a:lnTo>
                    <a:pt x="381" y="646"/>
                  </a:lnTo>
                  <a:lnTo>
                    <a:pt x="373" y="650"/>
                  </a:lnTo>
                  <a:lnTo>
                    <a:pt x="366" y="653"/>
                  </a:lnTo>
                  <a:lnTo>
                    <a:pt x="361" y="653"/>
                  </a:lnTo>
                  <a:lnTo>
                    <a:pt x="357" y="652"/>
                  </a:lnTo>
                  <a:lnTo>
                    <a:pt x="357" y="652"/>
                  </a:lnTo>
                  <a:lnTo>
                    <a:pt x="368" y="643"/>
                  </a:lnTo>
                  <a:lnTo>
                    <a:pt x="378" y="634"/>
                  </a:lnTo>
                  <a:lnTo>
                    <a:pt x="389" y="625"/>
                  </a:lnTo>
                  <a:lnTo>
                    <a:pt x="400" y="617"/>
                  </a:lnTo>
                  <a:lnTo>
                    <a:pt x="400" y="617"/>
                  </a:lnTo>
                  <a:lnTo>
                    <a:pt x="399" y="606"/>
                  </a:lnTo>
                  <a:lnTo>
                    <a:pt x="399" y="599"/>
                  </a:lnTo>
                  <a:lnTo>
                    <a:pt x="399" y="595"/>
                  </a:lnTo>
                  <a:lnTo>
                    <a:pt x="400" y="592"/>
                  </a:lnTo>
                  <a:lnTo>
                    <a:pt x="400" y="592"/>
                  </a:lnTo>
                  <a:lnTo>
                    <a:pt x="391" y="598"/>
                  </a:lnTo>
                  <a:lnTo>
                    <a:pt x="384" y="604"/>
                  </a:lnTo>
                  <a:lnTo>
                    <a:pt x="367" y="621"/>
                  </a:lnTo>
                  <a:lnTo>
                    <a:pt x="358" y="630"/>
                  </a:lnTo>
                  <a:lnTo>
                    <a:pt x="348" y="636"/>
                  </a:lnTo>
                  <a:lnTo>
                    <a:pt x="344" y="638"/>
                  </a:lnTo>
                  <a:lnTo>
                    <a:pt x="339" y="640"/>
                  </a:lnTo>
                  <a:lnTo>
                    <a:pt x="334" y="641"/>
                  </a:lnTo>
                  <a:lnTo>
                    <a:pt x="329" y="641"/>
                  </a:lnTo>
                  <a:lnTo>
                    <a:pt x="329" y="641"/>
                  </a:lnTo>
                  <a:lnTo>
                    <a:pt x="344" y="626"/>
                  </a:lnTo>
                  <a:lnTo>
                    <a:pt x="360" y="613"/>
                  </a:lnTo>
                  <a:lnTo>
                    <a:pt x="374" y="596"/>
                  </a:lnTo>
                  <a:lnTo>
                    <a:pt x="382" y="589"/>
                  </a:lnTo>
                  <a:lnTo>
                    <a:pt x="388" y="579"/>
                  </a:lnTo>
                  <a:lnTo>
                    <a:pt x="388" y="579"/>
                  </a:lnTo>
                  <a:lnTo>
                    <a:pt x="382" y="579"/>
                  </a:lnTo>
                  <a:lnTo>
                    <a:pt x="377" y="578"/>
                  </a:lnTo>
                  <a:lnTo>
                    <a:pt x="372" y="578"/>
                  </a:lnTo>
                  <a:lnTo>
                    <a:pt x="367" y="578"/>
                  </a:lnTo>
                  <a:lnTo>
                    <a:pt x="367" y="578"/>
                  </a:lnTo>
                  <a:lnTo>
                    <a:pt x="366" y="580"/>
                  </a:lnTo>
                  <a:lnTo>
                    <a:pt x="364" y="581"/>
                  </a:lnTo>
                  <a:lnTo>
                    <a:pt x="361" y="583"/>
                  </a:lnTo>
                  <a:lnTo>
                    <a:pt x="357" y="584"/>
                  </a:lnTo>
                  <a:lnTo>
                    <a:pt x="352" y="585"/>
                  </a:lnTo>
                  <a:lnTo>
                    <a:pt x="352" y="585"/>
                  </a:lnTo>
                  <a:lnTo>
                    <a:pt x="348" y="588"/>
                  </a:lnTo>
                  <a:lnTo>
                    <a:pt x="345" y="593"/>
                  </a:lnTo>
                  <a:lnTo>
                    <a:pt x="338" y="604"/>
                  </a:lnTo>
                  <a:lnTo>
                    <a:pt x="330" y="617"/>
                  </a:lnTo>
                  <a:lnTo>
                    <a:pt x="322" y="628"/>
                  </a:lnTo>
                  <a:lnTo>
                    <a:pt x="322" y="628"/>
                  </a:lnTo>
                  <a:lnTo>
                    <a:pt x="315" y="634"/>
                  </a:lnTo>
                  <a:lnTo>
                    <a:pt x="310" y="639"/>
                  </a:lnTo>
                  <a:lnTo>
                    <a:pt x="307" y="643"/>
                  </a:lnTo>
                  <a:lnTo>
                    <a:pt x="306" y="646"/>
                  </a:lnTo>
                  <a:lnTo>
                    <a:pt x="306" y="649"/>
                  </a:lnTo>
                  <a:lnTo>
                    <a:pt x="306" y="654"/>
                  </a:lnTo>
                  <a:lnTo>
                    <a:pt x="306" y="654"/>
                  </a:lnTo>
                  <a:lnTo>
                    <a:pt x="310" y="653"/>
                  </a:lnTo>
                  <a:lnTo>
                    <a:pt x="313" y="653"/>
                  </a:lnTo>
                  <a:lnTo>
                    <a:pt x="318" y="655"/>
                  </a:lnTo>
                  <a:lnTo>
                    <a:pt x="323" y="656"/>
                  </a:lnTo>
                  <a:lnTo>
                    <a:pt x="326" y="656"/>
                  </a:lnTo>
                  <a:lnTo>
                    <a:pt x="329" y="656"/>
                  </a:lnTo>
                  <a:lnTo>
                    <a:pt x="329" y="656"/>
                  </a:lnTo>
                  <a:lnTo>
                    <a:pt x="331" y="662"/>
                  </a:lnTo>
                  <a:lnTo>
                    <a:pt x="331" y="666"/>
                  </a:lnTo>
                  <a:lnTo>
                    <a:pt x="331" y="670"/>
                  </a:lnTo>
                  <a:lnTo>
                    <a:pt x="334" y="674"/>
                  </a:lnTo>
                  <a:lnTo>
                    <a:pt x="334" y="674"/>
                  </a:lnTo>
                  <a:lnTo>
                    <a:pt x="358" y="666"/>
                  </a:lnTo>
                  <a:lnTo>
                    <a:pt x="383" y="658"/>
                  </a:lnTo>
                  <a:lnTo>
                    <a:pt x="407" y="650"/>
                  </a:lnTo>
                  <a:lnTo>
                    <a:pt x="429" y="641"/>
                  </a:lnTo>
                  <a:lnTo>
                    <a:pt x="429" y="641"/>
                  </a:lnTo>
                  <a:lnTo>
                    <a:pt x="429" y="633"/>
                  </a:lnTo>
                  <a:lnTo>
                    <a:pt x="430" y="628"/>
                  </a:lnTo>
                  <a:lnTo>
                    <a:pt x="430" y="628"/>
                  </a:lnTo>
                  <a:close/>
                  <a:moveTo>
                    <a:pt x="434" y="768"/>
                  </a:moveTo>
                  <a:lnTo>
                    <a:pt x="434" y="768"/>
                  </a:lnTo>
                  <a:lnTo>
                    <a:pt x="434" y="765"/>
                  </a:lnTo>
                  <a:lnTo>
                    <a:pt x="433" y="762"/>
                  </a:lnTo>
                  <a:lnTo>
                    <a:pt x="432" y="760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24" y="761"/>
                  </a:lnTo>
                  <a:lnTo>
                    <a:pt x="417" y="764"/>
                  </a:lnTo>
                  <a:lnTo>
                    <a:pt x="408" y="766"/>
                  </a:lnTo>
                  <a:lnTo>
                    <a:pt x="401" y="766"/>
                  </a:lnTo>
                  <a:lnTo>
                    <a:pt x="394" y="764"/>
                  </a:lnTo>
                  <a:lnTo>
                    <a:pt x="392" y="761"/>
                  </a:lnTo>
                  <a:lnTo>
                    <a:pt x="390" y="759"/>
                  </a:lnTo>
                  <a:lnTo>
                    <a:pt x="389" y="756"/>
                  </a:lnTo>
                  <a:lnTo>
                    <a:pt x="389" y="753"/>
                  </a:lnTo>
                  <a:lnTo>
                    <a:pt x="390" y="749"/>
                  </a:lnTo>
                  <a:lnTo>
                    <a:pt x="393" y="743"/>
                  </a:lnTo>
                  <a:lnTo>
                    <a:pt x="393" y="743"/>
                  </a:lnTo>
                  <a:lnTo>
                    <a:pt x="382" y="746"/>
                  </a:lnTo>
                  <a:lnTo>
                    <a:pt x="372" y="750"/>
                  </a:lnTo>
                  <a:lnTo>
                    <a:pt x="362" y="755"/>
                  </a:lnTo>
                  <a:lnTo>
                    <a:pt x="354" y="760"/>
                  </a:lnTo>
                  <a:lnTo>
                    <a:pt x="347" y="768"/>
                  </a:lnTo>
                  <a:lnTo>
                    <a:pt x="341" y="776"/>
                  </a:lnTo>
                  <a:lnTo>
                    <a:pt x="337" y="787"/>
                  </a:lnTo>
                  <a:lnTo>
                    <a:pt x="332" y="799"/>
                  </a:lnTo>
                  <a:lnTo>
                    <a:pt x="332" y="799"/>
                  </a:lnTo>
                  <a:lnTo>
                    <a:pt x="359" y="795"/>
                  </a:lnTo>
                  <a:lnTo>
                    <a:pt x="385" y="788"/>
                  </a:lnTo>
                  <a:lnTo>
                    <a:pt x="398" y="784"/>
                  </a:lnTo>
                  <a:lnTo>
                    <a:pt x="409" y="780"/>
                  </a:lnTo>
                  <a:lnTo>
                    <a:pt x="422" y="774"/>
                  </a:lnTo>
                  <a:lnTo>
                    <a:pt x="434" y="768"/>
                  </a:lnTo>
                  <a:lnTo>
                    <a:pt x="434" y="768"/>
                  </a:lnTo>
                  <a:close/>
                  <a:moveTo>
                    <a:pt x="316" y="700"/>
                  </a:moveTo>
                  <a:lnTo>
                    <a:pt x="316" y="700"/>
                  </a:lnTo>
                  <a:lnTo>
                    <a:pt x="329" y="708"/>
                  </a:lnTo>
                  <a:lnTo>
                    <a:pt x="342" y="715"/>
                  </a:lnTo>
                  <a:lnTo>
                    <a:pt x="354" y="724"/>
                  </a:lnTo>
                  <a:lnTo>
                    <a:pt x="367" y="731"/>
                  </a:lnTo>
                  <a:lnTo>
                    <a:pt x="367" y="731"/>
                  </a:lnTo>
                  <a:lnTo>
                    <a:pt x="382" y="713"/>
                  </a:lnTo>
                  <a:lnTo>
                    <a:pt x="395" y="696"/>
                  </a:lnTo>
                  <a:lnTo>
                    <a:pt x="423" y="660"/>
                  </a:lnTo>
                  <a:lnTo>
                    <a:pt x="423" y="660"/>
                  </a:lnTo>
                  <a:lnTo>
                    <a:pt x="393" y="667"/>
                  </a:lnTo>
                  <a:lnTo>
                    <a:pt x="366" y="676"/>
                  </a:lnTo>
                  <a:lnTo>
                    <a:pt x="352" y="681"/>
                  </a:lnTo>
                  <a:lnTo>
                    <a:pt x="339" y="686"/>
                  </a:lnTo>
                  <a:lnTo>
                    <a:pt x="327" y="693"/>
                  </a:lnTo>
                  <a:lnTo>
                    <a:pt x="316" y="700"/>
                  </a:lnTo>
                  <a:lnTo>
                    <a:pt x="316" y="700"/>
                  </a:lnTo>
                  <a:close/>
                  <a:moveTo>
                    <a:pt x="246" y="345"/>
                  </a:moveTo>
                  <a:lnTo>
                    <a:pt x="246" y="345"/>
                  </a:lnTo>
                  <a:lnTo>
                    <a:pt x="239" y="353"/>
                  </a:lnTo>
                  <a:lnTo>
                    <a:pt x="231" y="360"/>
                  </a:lnTo>
                  <a:lnTo>
                    <a:pt x="222" y="365"/>
                  </a:lnTo>
                  <a:lnTo>
                    <a:pt x="212" y="371"/>
                  </a:lnTo>
                  <a:lnTo>
                    <a:pt x="193" y="380"/>
                  </a:lnTo>
                  <a:lnTo>
                    <a:pt x="183" y="386"/>
                  </a:lnTo>
                  <a:lnTo>
                    <a:pt x="174" y="391"/>
                  </a:lnTo>
                  <a:lnTo>
                    <a:pt x="174" y="391"/>
                  </a:lnTo>
                  <a:lnTo>
                    <a:pt x="195" y="416"/>
                  </a:lnTo>
                  <a:lnTo>
                    <a:pt x="204" y="429"/>
                  </a:lnTo>
                  <a:lnTo>
                    <a:pt x="208" y="437"/>
                  </a:lnTo>
                  <a:lnTo>
                    <a:pt x="211" y="444"/>
                  </a:lnTo>
                  <a:lnTo>
                    <a:pt x="211" y="444"/>
                  </a:lnTo>
                  <a:lnTo>
                    <a:pt x="213" y="446"/>
                  </a:lnTo>
                  <a:lnTo>
                    <a:pt x="216" y="446"/>
                  </a:lnTo>
                  <a:lnTo>
                    <a:pt x="219" y="443"/>
                  </a:lnTo>
                  <a:lnTo>
                    <a:pt x="223" y="441"/>
                  </a:lnTo>
                  <a:lnTo>
                    <a:pt x="225" y="441"/>
                  </a:lnTo>
                  <a:lnTo>
                    <a:pt x="227" y="443"/>
                  </a:lnTo>
                  <a:lnTo>
                    <a:pt x="227" y="443"/>
                  </a:lnTo>
                  <a:lnTo>
                    <a:pt x="236" y="453"/>
                  </a:lnTo>
                  <a:lnTo>
                    <a:pt x="240" y="457"/>
                  </a:lnTo>
                  <a:lnTo>
                    <a:pt x="246" y="461"/>
                  </a:lnTo>
                  <a:lnTo>
                    <a:pt x="246" y="461"/>
                  </a:lnTo>
                  <a:lnTo>
                    <a:pt x="262" y="455"/>
                  </a:lnTo>
                  <a:lnTo>
                    <a:pt x="277" y="450"/>
                  </a:lnTo>
                  <a:lnTo>
                    <a:pt x="292" y="442"/>
                  </a:lnTo>
                  <a:lnTo>
                    <a:pt x="306" y="435"/>
                  </a:lnTo>
                  <a:lnTo>
                    <a:pt x="318" y="426"/>
                  </a:lnTo>
                  <a:lnTo>
                    <a:pt x="331" y="417"/>
                  </a:lnTo>
                  <a:lnTo>
                    <a:pt x="343" y="407"/>
                  </a:lnTo>
                  <a:lnTo>
                    <a:pt x="354" y="396"/>
                  </a:lnTo>
                  <a:lnTo>
                    <a:pt x="354" y="396"/>
                  </a:lnTo>
                  <a:lnTo>
                    <a:pt x="246" y="345"/>
                  </a:lnTo>
                  <a:lnTo>
                    <a:pt x="246" y="345"/>
                  </a:lnTo>
                  <a:close/>
                  <a:moveTo>
                    <a:pt x="295" y="547"/>
                  </a:moveTo>
                  <a:lnTo>
                    <a:pt x="295" y="547"/>
                  </a:lnTo>
                  <a:lnTo>
                    <a:pt x="293" y="545"/>
                  </a:lnTo>
                  <a:lnTo>
                    <a:pt x="292" y="542"/>
                  </a:lnTo>
                  <a:lnTo>
                    <a:pt x="289" y="534"/>
                  </a:lnTo>
                  <a:lnTo>
                    <a:pt x="286" y="517"/>
                  </a:lnTo>
                  <a:lnTo>
                    <a:pt x="284" y="510"/>
                  </a:lnTo>
                  <a:lnTo>
                    <a:pt x="281" y="503"/>
                  </a:lnTo>
                  <a:lnTo>
                    <a:pt x="279" y="501"/>
                  </a:lnTo>
                  <a:lnTo>
                    <a:pt x="276" y="500"/>
                  </a:lnTo>
                  <a:lnTo>
                    <a:pt x="272" y="499"/>
                  </a:lnTo>
                  <a:lnTo>
                    <a:pt x="268" y="500"/>
                  </a:lnTo>
                  <a:lnTo>
                    <a:pt x="268" y="500"/>
                  </a:lnTo>
                  <a:lnTo>
                    <a:pt x="265" y="507"/>
                  </a:lnTo>
                  <a:lnTo>
                    <a:pt x="261" y="514"/>
                  </a:lnTo>
                  <a:lnTo>
                    <a:pt x="256" y="519"/>
                  </a:lnTo>
                  <a:lnTo>
                    <a:pt x="251" y="525"/>
                  </a:lnTo>
                  <a:lnTo>
                    <a:pt x="239" y="534"/>
                  </a:lnTo>
                  <a:lnTo>
                    <a:pt x="227" y="544"/>
                  </a:lnTo>
                  <a:lnTo>
                    <a:pt x="227" y="544"/>
                  </a:lnTo>
                  <a:lnTo>
                    <a:pt x="230" y="535"/>
                  </a:lnTo>
                  <a:lnTo>
                    <a:pt x="234" y="529"/>
                  </a:lnTo>
                  <a:lnTo>
                    <a:pt x="238" y="523"/>
                  </a:lnTo>
                  <a:lnTo>
                    <a:pt x="242" y="516"/>
                  </a:lnTo>
                  <a:lnTo>
                    <a:pt x="254" y="507"/>
                  </a:lnTo>
                  <a:lnTo>
                    <a:pt x="267" y="498"/>
                  </a:lnTo>
                  <a:lnTo>
                    <a:pt x="267" y="498"/>
                  </a:lnTo>
                  <a:lnTo>
                    <a:pt x="250" y="496"/>
                  </a:lnTo>
                  <a:lnTo>
                    <a:pt x="245" y="495"/>
                  </a:lnTo>
                  <a:lnTo>
                    <a:pt x="238" y="493"/>
                  </a:lnTo>
                  <a:lnTo>
                    <a:pt x="238" y="493"/>
                  </a:lnTo>
                  <a:lnTo>
                    <a:pt x="228" y="501"/>
                  </a:lnTo>
                  <a:lnTo>
                    <a:pt x="220" y="511"/>
                  </a:lnTo>
                  <a:lnTo>
                    <a:pt x="204" y="530"/>
                  </a:lnTo>
                  <a:lnTo>
                    <a:pt x="188" y="549"/>
                  </a:lnTo>
                  <a:lnTo>
                    <a:pt x="178" y="559"/>
                  </a:lnTo>
                  <a:lnTo>
                    <a:pt x="169" y="568"/>
                  </a:lnTo>
                  <a:lnTo>
                    <a:pt x="169" y="568"/>
                  </a:lnTo>
                  <a:lnTo>
                    <a:pt x="172" y="578"/>
                  </a:lnTo>
                  <a:lnTo>
                    <a:pt x="173" y="587"/>
                  </a:lnTo>
                  <a:lnTo>
                    <a:pt x="173" y="587"/>
                  </a:lnTo>
                  <a:lnTo>
                    <a:pt x="179" y="586"/>
                  </a:lnTo>
                  <a:lnTo>
                    <a:pt x="186" y="584"/>
                  </a:lnTo>
                  <a:lnTo>
                    <a:pt x="191" y="579"/>
                  </a:lnTo>
                  <a:lnTo>
                    <a:pt x="196" y="575"/>
                  </a:lnTo>
                  <a:lnTo>
                    <a:pt x="202" y="570"/>
                  </a:lnTo>
                  <a:lnTo>
                    <a:pt x="207" y="567"/>
                  </a:lnTo>
                  <a:lnTo>
                    <a:pt x="212" y="563"/>
                  </a:lnTo>
                  <a:lnTo>
                    <a:pt x="219" y="562"/>
                  </a:lnTo>
                  <a:lnTo>
                    <a:pt x="219" y="562"/>
                  </a:lnTo>
                  <a:lnTo>
                    <a:pt x="217" y="568"/>
                  </a:lnTo>
                  <a:lnTo>
                    <a:pt x="213" y="572"/>
                  </a:lnTo>
                  <a:lnTo>
                    <a:pt x="206" y="579"/>
                  </a:lnTo>
                  <a:lnTo>
                    <a:pt x="197" y="587"/>
                  </a:lnTo>
                  <a:lnTo>
                    <a:pt x="194" y="591"/>
                  </a:lnTo>
                  <a:lnTo>
                    <a:pt x="192" y="595"/>
                  </a:lnTo>
                  <a:lnTo>
                    <a:pt x="192" y="595"/>
                  </a:lnTo>
                  <a:lnTo>
                    <a:pt x="195" y="595"/>
                  </a:lnTo>
                  <a:lnTo>
                    <a:pt x="198" y="596"/>
                  </a:lnTo>
                  <a:lnTo>
                    <a:pt x="200" y="599"/>
                  </a:lnTo>
                  <a:lnTo>
                    <a:pt x="201" y="601"/>
                  </a:lnTo>
                  <a:lnTo>
                    <a:pt x="201" y="601"/>
                  </a:lnTo>
                  <a:lnTo>
                    <a:pt x="235" y="593"/>
                  </a:lnTo>
                  <a:lnTo>
                    <a:pt x="267" y="585"/>
                  </a:lnTo>
                  <a:lnTo>
                    <a:pt x="298" y="574"/>
                  </a:lnTo>
                  <a:lnTo>
                    <a:pt x="329" y="563"/>
                  </a:lnTo>
                  <a:lnTo>
                    <a:pt x="329" y="563"/>
                  </a:lnTo>
                  <a:lnTo>
                    <a:pt x="332" y="555"/>
                  </a:lnTo>
                  <a:lnTo>
                    <a:pt x="333" y="550"/>
                  </a:lnTo>
                  <a:lnTo>
                    <a:pt x="336" y="546"/>
                  </a:lnTo>
                  <a:lnTo>
                    <a:pt x="336" y="546"/>
                  </a:lnTo>
                  <a:lnTo>
                    <a:pt x="316" y="547"/>
                  </a:lnTo>
                  <a:lnTo>
                    <a:pt x="306" y="548"/>
                  </a:lnTo>
                  <a:lnTo>
                    <a:pt x="295" y="547"/>
                  </a:lnTo>
                  <a:lnTo>
                    <a:pt x="295" y="547"/>
                  </a:lnTo>
                  <a:close/>
                  <a:moveTo>
                    <a:pt x="230" y="610"/>
                  </a:moveTo>
                  <a:lnTo>
                    <a:pt x="230" y="610"/>
                  </a:lnTo>
                  <a:lnTo>
                    <a:pt x="206" y="616"/>
                  </a:lnTo>
                  <a:lnTo>
                    <a:pt x="195" y="620"/>
                  </a:lnTo>
                  <a:lnTo>
                    <a:pt x="191" y="622"/>
                  </a:lnTo>
                  <a:lnTo>
                    <a:pt x="187" y="626"/>
                  </a:lnTo>
                  <a:lnTo>
                    <a:pt x="187" y="626"/>
                  </a:lnTo>
                  <a:lnTo>
                    <a:pt x="200" y="635"/>
                  </a:lnTo>
                  <a:lnTo>
                    <a:pt x="215" y="644"/>
                  </a:lnTo>
                  <a:lnTo>
                    <a:pt x="230" y="651"/>
                  </a:lnTo>
                  <a:lnTo>
                    <a:pt x="243" y="658"/>
                  </a:lnTo>
                  <a:lnTo>
                    <a:pt x="243" y="658"/>
                  </a:lnTo>
                  <a:lnTo>
                    <a:pt x="252" y="664"/>
                  </a:lnTo>
                  <a:lnTo>
                    <a:pt x="257" y="667"/>
                  </a:lnTo>
                  <a:lnTo>
                    <a:pt x="260" y="668"/>
                  </a:lnTo>
                  <a:lnTo>
                    <a:pt x="262" y="668"/>
                  </a:lnTo>
                  <a:lnTo>
                    <a:pt x="262" y="668"/>
                  </a:lnTo>
                  <a:lnTo>
                    <a:pt x="263" y="668"/>
                  </a:lnTo>
                  <a:lnTo>
                    <a:pt x="264" y="666"/>
                  </a:lnTo>
                  <a:lnTo>
                    <a:pt x="267" y="662"/>
                  </a:lnTo>
                  <a:lnTo>
                    <a:pt x="269" y="655"/>
                  </a:lnTo>
                  <a:lnTo>
                    <a:pt x="273" y="651"/>
                  </a:lnTo>
                  <a:lnTo>
                    <a:pt x="273" y="651"/>
                  </a:lnTo>
                  <a:lnTo>
                    <a:pt x="291" y="637"/>
                  </a:lnTo>
                  <a:lnTo>
                    <a:pt x="308" y="620"/>
                  </a:lnTo>
                  <a:lnTo>
                    <a:pt x="316" y="610"/>
                  </a:lnTo>
                  <a:lnTo>
                    <a:pt x="323" y="601"/>
                  </a:lnTo>
                  <a:lnTo>
                    <a:pt x="329" y="590"/>
                  </a:lnTo>
                  <a:lnTo>
                    <a:pt x="334" y="579"/>
                  </a:lnTo>
                  <a:lnTo>
                    <a:pt x="334" y="579"/>
                  </a:lnTo>
                  <a:lnTo>
                    <a:pt x="322" y="580"/>
                  </a:lnTo>
                  <a:lnTo>
                    <a:pt x="308" y="583"/>
                  </a:lnTo>
                  <a:lnTo>
                    <a:pt x="295" y="586"/>
                  </a:lnTo>
                  <a:lnTo>
                    <a:pt x="282" y="591"/>
                  </a:lnTo>
                  <a:lnTo>
                    <a:pt x="256" y="601"/>
                  </a:lnTo>
                  <a:lnTo>
                    <a:pt x="242" y="606"/>
                  </a:lnTo>
                  <a:lnTo>
                    <a:pt x="230" y="610"/>
                  </a:lnTo>
                  <a:lnTo>
                    <a:pt x="230" y="610"/>
                  </a:lnTo>
                  <a:close/>
                  <a:moveTo>
                    <a:pt x="286" y="660"/>
                  </a:moveTo>
                  <a:lnTo>
                    <a:pt x="286" y="660"/>
                  </a:lnTo>
                  <a:lnTo>
                    <a:pt x="282" y="666"/>
                  </a:lnTo>
                  <a:lnTo>
                    <a:pt x="277" y="673"/>
                  </a:lnTo>
                  <a:lnTo>
                    <a:pt x="265" y="683"/>
                  </a:lnTo>
                  <a:lnTo>
                    <a:pt x="258" y="690"/>
                  </a:lnTo>
                  <a:lnTo>
                    <a:pt x="254" y="696"/>
                  </a:lnTo>
                  <a:lnTo>
                    <a:pt x="251" y="702"/>
                  </a:lnTo>
                  <a:lnTo>
                    <a:pt x="249" y="710"/>
                  </a:lnTo>
                  <a:lnTo>
                    <a:pt x="249" y="710"/>
                  </a:lnTo>
                  <a:lnTo>
                    <a:pt x="266" y="702"/>
                  </a:lnTo>
                  <a:lnTo>
                    <a:pt x="285" y="695"/>
                  </a:lnTo>
                  <a:lnTo>
                    <a:pt x="294" y="690"/>
                  </a:lnTo>
                  <a:lnTo>
                    <a:pt x="301" y="684"/>
                  </a:lnTo>
                  <a:lnTo>
                    <a:pt x="308" y="678"/>
                  </a:lnTo>
                  <a:lnTo>
                    <a:pt x="313" y="670"/>
                  </a:lnTo>
                  <a:lnTo>
                    <a:pt x="313" y="670"/>
                  </a:lnTo>
                  <a:lnTo>
                    <a:pt x="304" y="669"/>
                  </a:lnTo>
                  <a:lnTo>
                    <a:pt x="298" y="668"/>
                  </a:lnTo>
                  <a:lnTo>
                    <a:pt x="292" y="665"/>
                  </a:lnTo>
                  <a:lnTo>
                    <a:pt x="288" y="663"/>
                  </a:lnTo>
                  <a:lnTo>
                    <a:pt x="286" y="660"/>
                  </a:lnTo>
                  <a:lnTo>
                    <a:pt x="286" y="660"/>
                  </a:lnTo>
                  <a:close/>
                  <a:moveTo>
                    <a:pt x="142" y="501"/>
                  </a:moveTo>
                  <a:lnTo>
                    <a:pt x="142" y="501"/>
                  </a:lnTo>
                  <a:lnTo>
                    <a:pt x="145" y="498"/>
                  </a:lnTo>
                  <a:lnTo>
                    <a:pt x="148" y="495"/>
                  </a:lnTo>
                  <a:lnTo>
                    <a:pt x="157" y="489"/>
                  </a:lnTo>
                  <a:lnTo>
                    <a:pt x="165" y="485"/>
                  </a:lnTo>
                  <a:lnTo>
                    <a:pt x="174" y="480"/>
                  </a:lnTo>
                  <a:lnTo>
                    <a:pt x="174" y="480"/>
                  </a:lnTo>
                  <a:lnTo>
                    <a:pt x="182" y="474"/>
                  </a:lnTo>
                  <a:lnTo>
                    <a:pt x="190" y="468"/>
                  </a:lnTo>
                  <a:lnTo>
                    <a:pt x="196" y="462"/>
                  </a:lnTo>
                  <a:lnTo>
                    <a:pt x="201" y="455"/>
                  </a:lnTo>
                  <a:lnTo>
                    <a:pt x="201" y="455"/>
                  </a:lnTo>
                  <a:lnTo>
                    <a:pt x="198" y="455"/>
                  </a:lnTo>
                  <a:lnTo>
                    <a:pt x="197" y="453"/>
                  </a:lnTo>
                  <a:lnTo>
                    <a:pt x="194" y="447"/>
                  </a:lnTo>
                  <a:lnTo>
                    <a:pt x="189" y="433"/>
                  </a:lnTo>
                  <a:lnTo>
                    <a:pt x="189" y="433"/>
                  </a:lnTo>
                  <a:lnTo>
                    <a:pt x="182" y="435"/>
                  </a:lnTo>
                  <a:lnTo>
                    <a:pt x="177" y="438"/>
                  </a:lnTo>
                  <a:lnTo>
                    <a:pt x="167" y="446"/>
                  </a:lnTo>
                  <a:lnTo>
                    <a:pt x="158" y="452"/>
                  </a:lnTo>
                  <a:lnTo>
                    <a:pt x="152" y="454"/>
                  </a:lnTo>
                  <a:lnTo>
                    <a:pt x="147" y="455"/>
                  </a:lnTo>
                  <a:lnTo>
                    <a:pt x="147" y="455"/>
                  </a:lnTo>
                  <a:lnTo>
                    <a:pt x="149" y="449"/>
                  </a:lnTo>
                  <a:lnTo>
                    <a:pt x="152" y="443"/>
                  </a:lnTo>
                  <a:lnTo>
                    <a:pt x="157" y="440"/>
                  </a:lnTo>
                  <a:lnTo>
                    <a:pt x="161" y="436"/>
                  </a:lnTo>
                  <a:lnTo>
                    <a:pt x="171" y="429"/>
                  </a:lnTo>
                  <a:lnTo>
                    <a:pt x="175" y="425"/>
                  </a:lnTo>
                  <a:lnTo>
                    <a:pt x="178" y="420"/>
                  </a:lnTo>
                  <a:lnTo>
                    <a:pt x="178" y="420"/>
                  </a:lnTo>
                  <a:lnTo>
                    <a:pt x="175" y="413"/>
                  </a:lnTo>
                  <a:lnTo>
                    <a:pt x="172" y="407"/>
                  </a:lnTo>
                  <a:lnTo>
                    <a:pt x="166" y="402"/>
                  </a:lnTo>
                  <a:lnTo>
                    <a:pt x="163" y="399"/>
                  </a:lnTo>
                  <a:lnTo>
                    <a:pt x="160" y="398"/>
                  </a:lnTo>
                  <a:lnTo>
                    <a:pt x="160" y="398"/>
                  </a:lnTo>
                  <a:lnTo>
                    <a:pt x="147" y="407"/>
                  </a:lnTo>
                  <a:lnTo>
                    <a:pt x="135" y="417"/>
                  </a:lnTo>
                  <a:lnTo>
                    <a:pt x="125" y="427"/>
                  </a:lnTo>
                  <a:lnTo>
                    <a:pt x="114" y="438"/>
                  </a:lnTo>
                  <a:lnTo>
                    <a:pt x="92" y="461"/>
                  </a:lnTo>
                  <a:lnTo>
                    <a:pt x="81" y="470"/>
                  </a:lnTo>
                  <a:lnTo>
                    <a:pt x="69" y="480"/>
                  </a:lnTo>
                  <a:lnTo>
                    <a:pt x="69" y="480"/>
                  </a:lnTo>
                  <a:lnTo>
                    <a:pt x="73" y="483"/>
                  </a:lnTo>
                  <a:lnTo>
                    <a:pt x="77" y="484"/>
                  </a:lnTo>
                  <a:lnTo>
                    <a:pt x="81" y="484"/>
                  </a:lnTo>
                  <a:lnTo>
                    <a:pt x="84" y="484"/>
                  </a:lnTo>
                  <a:lnTo>
                    <a:pt x="88" y="482"/>
                  </a:lnTo>
                  <a:lnTo>
                    <a:pt x="91" y="480"/>
                  </a:lnTo>
                  <a:lnTo>
                    <a:pt x="97" y="474"/>
                  </a:lnTo>
                  <a:lnTo>
                    <a:pt x="103" y="468"/>
                  </a:lnTo>
                  <a:lnTo>
                    <a:pt x="110" y="463"/>
                  </a:lnTo>
                  <a:lnTo>
                    <a:pt x="114" y="461"/>
                  </a:lnTo>
                  <a:lnTo>
                    <a:pt x="117" y="459"/>
                  </a:lnTo>
                  <a:lnTo>
                    <a:pt x="120" y="458"/>
                  </a:lnTo>
                  <a:lnTo>
                    <a:pt x="125" y="458"/>
                  </a:lnTo>
                  <a:lnTo>
                    <a:pt x="125" y="458"/>
                  </a:lnTo>
                  <a:lnTo>
                    <a:pt x="116" y="468"/>
                  </a:lnTo>
                  <a:lnTo>
                    <a:pt x="106" y="478"/>
                  </a:lnTo>
                  <a:lnTo>
                    <a:pt x="98" y="486"/>
                  </a:lnTo>
                  <a:lnTo>
                    <a:pt x="89" y="496"/>
                  </a:lnTo>
                  <a:lnTo>
                    <a:pt x="89" y="496"/>
                  </a:lnTo>
                  <a:lnTo>
                    <a:pt x="92" y="500"/>
                  </a:lnTo>
                  <a:lnTo>
                    <a:pt x="96" y="504"/>
                  </a:lnTo>
                  <a:lnTo>
                    <a:pt x="98" y="511"/>
                  </a:lnTo>
                  <a:lnTo>
                    <a:pt x="98" y="517"/>
                  </a:lnTo>
                  <a:lnTo>
                    <a:pt x="98" y="517"/>
                  </a:lnTo>
                  <a:lnTo>
                    <a:pt x="105" y="517"/>
                  </a:lnTo>
                  <a:lnTo>
                    <a:pt x="111" y="516"/>
                  </a:lnTo>
                  <a:lnTo>
                    <a:pt x="115" y="514"/>
                  </a:lnTo>
                  <a:lnTo>
                    <a:pt x="119" y="511"/>
                  </a:lnTo>
                  <a:lnTo>
                    <a:pt x="119" y="511"/>
                  </a:lnTo>
                  <a:lnTo>
                    <a:pt x="126" y="511"/>
                  </a:lnTo>
                  <a:lnTo>
                    <a:pt x="131" y="510"/>
                  </a:lnTo>
                  <a:lnTo>
                    <a:pt x="144" y="507"/>
                  </a:lnTo>
                  <a:lnTo>
                    <a:pt x="156" y="502"/>
                  </a:lnTo>
                  <a:lnTo>
                    <a:pt x="167" y="500"/>
                  </a:lnTo>
                  <a:lnTo>
                    <a:pt x="167" y="500"/>
                  </a:lnTo>
                  <a:lnTo>
                    <a:pt x="183" y="498"/>
                  </a:lnTo>
                  <a:lnTo>
                    <a:pt x="198" y="497"/>
                  </a:lnTo>
                  <a:lnTo>
                    <a:pt x="212" y="495"/>
                  </a:lnTo>
                  <a:lnTo>
                    <a:pt x="219" y="494"/>
                  </a:lnTo>
                  <a:lnTo>
                    <a:pt x="224" y="490"/>
                  </a:lnTo>
                  <a:lnTo>
                    <a:pt x="224" y="490"/>
                  </a:lnTo>
                  <a:lnTo>
                    <a:pt x="223" y="489"/>
                  </a:lnTo>
                  <a:lnTo>
                    <a:pt x="223" y="488"/>
                  </a:lnTo>
                  <a:lnTo>
                    <a:pt x="220" y="487"/>
                  </a:lnTo>
                  <a:lnTo>
                    <a:pt x="218" y="485"/>
                  </a:lnTo>
                  <a:lnTo>
                    <a:pt x="217" y="483"/>
                  </a:lnTo>
                  <a:lnTo>
                    <a:pt x="217" y="480"/>
                  </a:lnTo>
                  <a:lnTo>
                    <a:pt x="217" y="480"/>
                  </a:lnTo>
                  <a:lnTo>
                    <a:pt x="220" y="475"/>
                  </a:lnTo>
                  <a:lnTo>
                    <a:pt x="223" y="472"/>
                  </a:lnTo>
                  <a:lnTo>
                    <a:pt x="223" y="470"/>
                  </a:lnTo>
                  <a:lnTo>
                    <a:pt x="224" y="467"/>
                  </a:lnTo>
                  <a:lnTo>
                    <a:pt x="223" y="464"/>
                  </a:lnTo>
                  <a:lnTo>
                    <a:pt x="222" y="461"/>
                  </a:lnTo>
                  <a:lnTo>
                    <a:pt x="222" y="461"/>
                  </a:lnTo>
                  <a:lnTo>
                    <a:pt x="211" y="465"/>
                  </a:lnTo>
                  <a:lnTo>
                    <a:pt x="202" y="471"/>
                  </a:lnTo>
                  <a:lnTo>
                    <a:pt x="185" y="485"/>
                  </a:lnTo>
                  <a:lnTo>
                    <a:pt x="175" y="492"/>
                  </a:lnTo>
                  <a:lnTo>
                    <a:pt x="165" y="497"/>
                  </a:lnTo>
                  <a:lnTo>
                    <a:pt x="160" y="499"/>
                  </a:lnTo>
                  <a:lnTo>
                    <a:pt x="155" y="501"/>
                  </a:lnTo>
                  <a:lnTo>
                    <a:pt x="148" y="501"/>
                  </a:lnTo>
                  <a:lnTo>
                    <a:pt x="142" y="501"/>
                  </a:lnTo>
                  <a:lnTo>
                    <a:pt x="142" y="501"/>
                  </a:lnTo>
                  <a:close/>
                  <a:moveTo>
                    <a:pt x="135" y="523"/>
                  </a:moveTo>
                  <a:lnTo>
                    <a:pt x="135" y="523"/>
                  </a:lnTo>
                  <a:lnTo>
                    <a:pt x="124" y="533"/>
                  </a:lnTo>
                  <a:lnTo>
                    <a:pt x="112" y="545"/>
                  </a:lnTo>
                  <a:lnTo>
                    <a:pt x="107" y="552"/>
                  </a:lnTo>
                  <a:lnTo>
                    <a:pt x="103" y="558"/>
                  </a:lnTo>
                  <a:lnTo>
                    <a:pt x="99" y="567"/>
                  </a:lnTo>
                  <a:lnTo>
                    <a:pt x="96" y="574"/>
                  </a:lnTo>
                  <a:lnTo>
                    <a:pt x="96" y="574"/>
                  </a:lnTo>
                  <a:lnTo>
                    <a:pt x="111" y="586"/>
                  </a:lnTo>
                  <a:lnTo>
                    <a:pt x="127" y="595"/>
                  </a:lnTo>
                  <a:lnTo>
                    <a:pt x="127" y="595"/>
                  </a:lnTo>
                  <a:lnTo>
                    <a:pt x="135" y="585"/>
                  </a:lnTo>
                  <a:lnTo>
                    <a:pt x="144" y="574"/>
                  </a:lnTo>
                  <a:lnTo>
                    <a:pt x="165" y="555"/>
                  </a:lnTo>
                  <a:lnTo>
                    <a:pt x="176" y="545"/>
                  </a:lnTo>
                  <a:lnTo>
                    <a:pt x="186" y="535"/>
                  </a:lnTo>
                  <a:lnTo>
                    <a:pt x="194" y="524"/>
                  </a:lnTo>
                  <a:lnTo>
                    <a:pt x="203" y="512"/>
                  </a:lnTo>
                  <a:lnTo>
                    <a:pt x="203" y="512"/>
                  </a:lnTo>
                  <a:lnTo>
                    <a:pt x="169" y="519"/>
                  </a:lnTo>
                  <a:lnTo>
                    <a:pt x="152" y="523"/>
                  </a:lnTo>
                  <a:lnTo>
                    <a:pt x="135" y="523"/>
                  </a:lnTo>
                  <a:lnTo>
                    <a:pt x="135" y="523"/>
                  </a:lnTo>
                  <a:close/>
                  <a:moveTo>
                    <a:pt x="158" y="585"/>
                  </a:moveTo>
                  <a:lnTo>
                    <a:pt x="158" y="585"/>
                  </a:lnTo>
                  <a:lnTo>
                    <a:pt x="150" y="588"/>
                  </a:lnTo>
                  <a:lnTo>
                    <a:pt x="143" y="593"/>
                  </a:lnTo>
                  <a:lnTo>
                    <a:pt x="137" y="598"/>
                  </a:lnTo>
                  <a:lnTo>
                    <a:pt x="132" y="604"/>
                  </a:lnTo>
                  <a:lnTo>
                    <a:pt x="121" y="617"/>
                  </a:lnTo>
                  <a:lnTo>
                    <a:pt x="112" y="630"/>
                  </a:lnTo>
                  <a:lnTo>
                    <a:pt x="112" y="630"/>
                  </a:lnTo>
                  <a:lnTo>
                    <a:pt x="120" y="630"/>
                  </a:lnTo>
                  <a:lnTo>
                    <a:pt x="130" y="629"/>
                  </a:lnTo>
                  <a:lnTo>
                    <a:pt x="141" y="625"/>
                  </a:lnTo>
                  <a:lnTo>
                    <a:pt x="151" y="621"/>
                  </a:lnTo>
                  <a:lnTo>
                    <a:pt x="161" y="617"/>
                  </a:lnTo>
                  <a:lnTo>
                    <a:pt x="169" y="613"/>
                  </a:lnTo>
                  <a:lnTo>
                    <a:pt x="173" y="609"/>
                  </a:lnTo>
                  <a:lnTo>
                    <a:pt x="174" y="607"/>
                  </a:lnTo>
                  <a:lnTo>
                    <a:pt x="174" y="606"/>
                  </a:lnTo>
                  <a:lnTo>
                    <a:pt x="174" y="606"/>
                  </a:lnTo>
                  <a:lnTo>
                    <a:pt x="174" y="608"/>
                  </a:lnTo>
                  <a:lnTo>
                    <a:pt x="174" y="608"/>
                  </a:lnTo>
                  <a:lnTo>
                    <a:pt x="170" y="602"/>
                  </a:lnTo>
                  <a:lnTo>
                    <a:pt x="164" y="596"/>
                  </a:lnTo>
                  <a:lnTo>
                    <a:pt x="160" y="591"/>
                  </a:lnTo>
                  <a:lnTo>
                    <a:pt x="159" y="588"/>
                  </a:lnTo>
                  <a:lnTo>
                    <a:pt x="158" y="585"/>
                  </a:lnTo>
                  <a:lnTo>
                    <a:pt x="158" y="585"/>
                  </a:lnTo>
                  <a:close/>
                  <a:moveTo>
                    <a:pt x="82" y="516"/>
                  </a:moveTo>
                  <a:lnTo>
                    <a:pt x="82" y="516"/>
                  </a:lnTo>
                  <a:lnTo>
                    <a:pt x="81" y="510"/>
                  </a:lnTo>
                  <a:lnTo>
                    <a:pt x="79" y="505"/>
                  </a:lnTo>
                  <a:lnTo>
                    <a:pt x="76" y="501"/>
                  </a:lnTo>
                  <a:lnTo>
                    <a:pt x="72" y="499"/>
                  </a:lnTo>
                  <a:lnTo>
                    <a:pt x="68" y="497"/>
                  </a:lnTo>
                  <a:lnTo>
                    <a:pt x="64" y="496"/>
                  </a:lnTo>
                  <a:lnTo>
                    <a:pt x="53" y="495"/>
                  </a:lnTo>
                  <a:lnTo>
                    <a:pt x="53" y="495"/>
                  </a:lnTo>
                  <a:lnTo>
                    <a:pt x="50" y="500"/>
                  </a:lnTo>
                  <a:lnTo>
                    <a:pt x="46" y="504"/>
                  </a:lnTo>
                  <a:lnTo>
                    <a:pt x="37" y="515"/>
                  </a:lnTo>
                  <a:lnTo>
                    <a:pt x="33" y="519"/>
                  </a:lnTo>
                  <a:lnTo>
                    <a:pt x="29" y="525"/>
                  </a:lnTo>
                  <a:lnTo>
                    <a:pt x="27" y="531"/>
                  </a:lnTo>
                  <a:lnTo>
                    <a:pt x="27" y="538"/>
                  </a:lnTo>
                  <a:lnTo>
                    <a:pt x="27" y="538"/>
                  </a:lnTo>
                  <a:lnTo>
                    <a:pt x="56" y="529"/>
                  </a:lnTo>
                  <a:lnTo>
                    <a:pt x="70" y="524"/>
                  </a:lnTo>
                  <a:lnTo>
                    <a:pt x="76" y="519"/>
                  </a:lnTo>
                  <a:lnTo>
                    <a:pt x="82" y="516"/>
                  </a:lnTo>
                  <a:lnTo>
                    <a:pt x="82" y="5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97"/>
            <p:cNvSpPr>
              <a:spLocks/>
            </p:cNvSpPr>
            <p:nvPr/>
          </p:nvSpPr>
          <p:spPr bwMode="auto">
            <a:xfrm>
              <a:off x="6103938" y="1752600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8" y="14"/>
                </a:cxn>
                <a:cxn ang="0">
                  <a:pos x="17" y="17"/>
                </a:cxn>
                <a:cxn ang="0">
                  <a:pos x="14" y="20"/>
                </a:cxn>
                <a:cxn ang="0">
                  <a:pos x="9" y="22"/>
                </a:cxn>
                <a:cxn ang="0">
                  <a:pos x="9" y="22"/>
                </a:cxn>
                <a:cxn ang="0">
                  <a:pos x="6" y="21"/>
                </a:cxn>
                <a:cxn ang="0">
                  <a:pos x="4" y="19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4" y="1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9" h="22">
                  <a:moveTo>
                    <a:pt x="8" y="0"/>
                  </a:moveTo>
                  <a:lnTo>
                    <a:pt x="8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8" y="14"/>
                  </a:lnTo>
                  <a:lnTo>
                    <a:pt x="17" y="17"/>
                  </a:lnTo>
                  <a:lnTo>
                    <a:pt x="14" y="20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8"/>
                  </a:lnTo>
                  <a:lnTo>
                    <a:pt x="1" y="4"/>
                  </a:lnTo>
                  <a:lnTo>
                    <a:pt x="4" y="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8"/>
            <p:cNvSpPr>
              <a:spLocks/>
            </p:cNvSpPr>
            <p:nvPr/>
          </p:nvSpPr>
          <p:spPr bwMode="auto">
            <a:xfrm>
              <a:off x="6089651" y="1765300"/>
              <a:ext cx="34925" cy="14288"/>
            </a:xfrm>
            <a:custGeom>
              <a:avLst/>
              <a:gdLst/>
              <a:ahLst/>
              <a:cxnLst>
                <a:cxn ang="0">
                  <a:pos x="60" y="3"/>
                </a:cxn>
                <a:cxn ang="0">
                  <a:pos x="60" y="3"/>
                </a:cxn>
                <a:cxn ang="0">
                  <a:pos x="63" y="6"/>
                </a:cxn>
                <a:cxn ang="0">
                  <a:pos x="65" y="8"/>
                </a:cxn>
                <a:cxn ang="0">
                  <a:pos x="67" y="11"/>
                </a:cxn>
                <a:cxn ang="0">
                  <a:pos x="68" y="16"/>
                </a:cxn>
                <a:cxn ang="0">
                  <a:pos x="68" y="16"/>
                </a:cxn>
                <a:cxn ang="0">
                  <a:pos x="65" y="20"/>
                </a:cxn>
                <a:cxn ang="0">
                  <a:pos x="62" y="23"/>
                </a:cxn>
                <a:cxn ang="0">
                  <a:pos x="58" y="25"/>
                </a:cxn>
                <a:cxn ang="0">
                  <a:pos x="52" y="25"/>
                </a:cxn>
                <a:cxn ang="0">
                  <a:pos x="52" y="25"/>
                </a:cxn>
                <a:cxn ang="0">
                  <a:pos x="49" y="24"/>
                </a:cxn>
                <a:cxn ang="0">
                  <a:pos x="47" y="23"/>
                </a:cxn>
                <a:cxn ang="0">
                  <a:pos x="45" y="21"/>
                </a:cxn>
                <a:cxn ang="0">
                  <a:pos x="42" y="20"/>
                </a:cxn>
                <a:cxn ang="0">
                  <a:pos x="42" y="20"/>
                </a:cxn>
                <a:cxn ang="0">
                  <a:pos x="33" y="19"/>
                </a:cxn>
                <a:cxn ang="0">
                  <a:pos x="22" y="19"/>
                </a:cxn>
                <a:cxn ang="0">
                  <a:pos x="13" y="18"/>
                </a:cxn>
                <a:cxn ang="0">
                  <a:pos x="7" y="16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8" y="2"/>
                </a:cxn>
                <a:cxn ang="0">
                  <a:pos x="15" y="0"/>
                </a:cxn>
                <a:cxn ang="0">
                  <a:pos x="22" y="2"/>
                </a:cxn>
                <a:cxn ang="0">
                  <a:pos x="29" y="3"/>
                </a:cxn>
                <a:cxn ang="0">
                  <a:pos x="35" y="4"/>
                </a:cxn>
                <a:cxn ang="0">
                  <a:pos x="43" y="5"/>
                </a:cxn>
                <a:cxn ang="0">
                  <a:pos x="50" y="5"/>
                </a:cxn>
                <a:cxn ang="0">
                  <a:pos x="60" y="3"/>
                </a:cxn>
                <a:cxn ang="0">
                  <a:pos x="60" y="3"/>
                </a:cxn>
              </a:cxnLst>
              <a:rect l="0" t="0" r="r" b="b"/>
              <a:pathLst>
                <a:path w="68" h="25">
                  <a:moveTo>
                    <a:pt x="60" y="3"/>
                  </a:moveTo>
                  <a:lnTo>
                    <a:pt x="60" y="3"/>
                  </a:lnTo>
                  <a:lnTo>
                    <a:pt x="63" y="6"/>
                  </a:lnTo>
                  <a:lnTo>
                    <a:pt x="65" y="8"/>
                  </a:lnTo>
                  <a:lnTo>
                    <a:pt x="67" y="11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5" y="20"/>
                  </a:lnTo>
                  <a:lnTo>
                    <a:pt x="62" y="23"/>
                  </a:lnTo>
                  <a:lnTo>
                    <a:pt x="5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49" y="24"/>
                  </a:lnTo>
                  <a:lnTo>
                    <a:pt x="47" y="23"/>
                  </a:lnTo>
                  <a:lnTo>
                    <a:pt x="45" y="21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3" y="19"/>
                  </a:lnTo>
                  <a:lnTo>
                    <a:pt x="22" y="19"/>
                  </a:lnTo>
                  <a:lnTo>
                    <a:pt x="13" y="18"/>
                  </a:lnTo>
                  <a:lnTo>
                    <a:pt x="7" y="16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9" y="3"/>
                  </a:lnTo>
                  <a:lnTo>
                    <a:pt x="35" y="4"/>
                  </a:lnTo>
                  <a:lnTo>
                    <a:pt x="43" y="5"/>
                  </a:lnTo>
                  <a:lnTo>
                    <a:pt x="50" y="5"/>
                  </a:lnTo>
                  <a:lnTo>
                    <a:pt x="60" y="3"/>
                  </a:lnTo>
                  <a:lnTo>
                    <a:pt x="6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06"/>
            <p:cNvSpPr>
              <a:spLocks/>
            </p:cNvSpPr>
            <p:nvPr/>
          </p:nvSpPr>
          <p:spPr bwMode="auto">
            <a:xfrm>
              <a:off x="6072188" y="1817688"/>
              <a:ext cx="49213" cy="39688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9" y="45"/>
                </a:cxn>
                <a:cxn ang="0">
                  <a:pos x="30" y="56"/>
                </a:cxn>
                <a:cxn ang="0">
                  <a:pos x="36" y="50"/>
                </a:cxn>
                <a:cxn ang="0">
                  <a:pos x="48" y="40"/>
                </a:cxn>
                <a:cxn ang="0">
                  <a:pos x="62" y="20"/>
                </a:cxn>
                <a:cxn ang="0">
                  <a:pos x="69" y="5"/>
                </a:cxn>
                <a:cxn ang="0">
                  <a:pos x="78" y="5"/>
                </a:cxn>
                <a:cxn ang="0">
                  <a:pos x="79" y="13"/>
                </a:cxn>
                <a:cxn ang="0">
                  <a:pos x="76" y="19"/>
                </a:cxn>
                <a:cxn ang="0">
                  <a:pos x="68" y="28"/>
                </a:cxn>
                <a:cxn ang="0">
                  <a:pos x="67" y="31"/>
                </a:cxn>
                <a:cxn ang="0">
                  <a:pos x="77" y="41"/>
                </a:cxn>
                <a:cxn ang="0">
                  <a:pos x="85" y="42"/>
                </a:cxn>
                <a:cxn ang="0">
                  <a:pos x="94" y="41"/>
                </a:cxn>
                <a:cxn ang="0">
                  <a:pos x="95" y="44"/>
                </a:cxn>
                <a:cxn ang="0">
                  <a:pos x="91" y="50"/>
                </a:cxn>
                <a:cxn ang="0">
                  <a:pos x="88" y="53"/>
                </a:cxn>
                <a:cxn ang="0">
                  <a:pos x="93" y="62"/>
                </a:cxn>
                <a:cxn ang="0">
                  <a:pos x="94" y="72"/>
                </a:cxn>
                <a:cxn ang="0">
                  <a:pos x="90" y="74"/>
                </a:cxn>
                <a:cxn ang="0">
                  <a:pos x="84" y="75"/>
                </a:cxn>
                <a:cxn ang="0">
                  <a:pos x="82" y="71"/>
                </a:cxn>
                <a:cxn ang="0">
                  <a:pos x="79" y="65"/>
                </a:cxn>
                <a:cxn ang="0">
                  <a:pos x="78" y="61"/>
                </a:cxn>
                <a:cxn ang="0">
                  <a:pos x="70" y="63"/>
                </a:cxn>
                <a:cxn ang="0">
                  <a:pos x="63" y="71"/>
                </a:cxn>
                <a:cxn ang="0">
                  <a:pos x="57" y="73"/>
                </a:cxn>
                <a:cxn ang="0">
                  <a:pos x="54" y="70"/>
                </a:cxn>
                <a:cxn ang="0">
                  <a:pos x="61" y="60"/>
                </a:cxn>
                <a:cxn ang="0">
                  <a:pos x="71" y="53"/>
                </a:cxn>
                <a:cxn ang="0">
                  <a:pos x="71" y="50"/>
                </a:cxn>
                <a:cxn ang="0">
                  <a:pos x="67" y="45"/>
                </a:cxn>
                <a:cxn ang="0">
                  <a:pos x="63" y="38"/>
                </a:cxn>
                <a:cxn ang="0">
                  <a:pos x="63" y="35"/>
                </a:cxn>
                <a:cxn ang="0">
                  <a:pos x="51" y="50"/>
                </a:cxn>
                <a:cxn ang="0">
                  <a:pos x="39" y="64"/>
                </a:cxn>
                <a:cxn ang="0">
                  <a:pos x="27" y="63"/>
                </a:cxn>
                <a:cxn ang="0">
                  <a:pos x="19" y="60"/>
                </a:cxn>
                <a:cxn ang="0">
                  <a:pos x="20" y="49"/>
                </a:cxn>
                <a:cxn ang="0">
                  <a:pos x="20" y="33"/>
                </a:cxn>
                <a:cxn ang="0">
                  <a:pos x="19" y="26"/>
                </a:cxn>
                <a:cxn ang="0">
                  <a:pos x="16" y="28"/>
                </a:cxn>
                <a:cxn ang="0">
                  <a:pos x="9" y="34"/>
                </a:cxn>
                <a:cxn ang="0">
                  <a:pos x="4" y="35"/>
                </a:cxn>
                <a:cxn ang="0">
                  <a:pos x="3" y="34"/>
                </a:cxn>
                <a:cxn ang="0">
                  <a:pos x="0" y="33"/>
                </a:cxn>
                <a:cxn ang="0">
                  <a:pos x="5" y="22"/>
                </a:cxn>
                <a:cxn ang="0">
                  <a:pos x="17" y="7"/>
                </a:cxn>
                <a:cxn ang="0">
                  <a:pos x="22" y="0"/>
                </a:cxn>
                <a:cxn ang="0">
                  <a:pos x="26" y="0"/>
                </a:cxn>
                <a:cxn ang="0">
                  <a:pos x="33" y="3"/>
                </a:cxn>
              </a:cxnLst>
              <a:rect l="0" t="0" r="r" b="b"/>
              <a:pathLst>
                <a:path w="95" h="75">
                  <a:moveTo>
                    <a:pt x="33" y="3"/>
                  </a:moveTo>
                  <a:lnTo>
                    <a:pt x="33" y="3"/>
                  </a:lnTo>
                  <a:lnTo>
                    <a:pt x="30" y="32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6" y="50"/>
                  </a:lnTo>
                  <a:lnTo>
                    <a:pt x="42" y="46"/>
                  </a:lnTo>
                  <a:lnTo>
                    <a:pt x="48" y="40"/>
                  </a:lnTo>
                  <a:lnTo>
                    <a:pt x="52" y="33"/>
                  </a:lnTo>
                  <a:lnTo>
                    <a:pt x="62" y="20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9" y="10"/>
                  </a:lnTo>
                  <a:lnTo>
                    <a:pt x="79" y="13"/>
                  </a:lnTo>
                  <a:lnTo>
                    <a:pt x="77" y="16"/>
                  </a:lnTo>
                  <a:lnTo>
                    <a:pt x="76" y="19"/>
                  </a:lnTo>
                  <a:lnTo>
                    <a:pt x="70" y="25"/>
                  </a:lnTo>
                  <a:lnTo>
                    <a:pt x="68" y="28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73" y="38"/>
                  </a:lnTo>
                  <a:lnTo>
                    <a:pt x="77" y="41"/>
                  </a:lnTo>
                  <a:lnTo>
                    <a:pt x="79" y="42"/>
                  </a:lnTo>
                  <a:lnTo>
                    <a:pt x="85" y="42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5" y="42"/>
                  </a:lnTo>
                  <a:lnTo>
                    <a:pt x="95" y="44"/>
                  </a:lnTo>
                  <a:lnTo>
                    <a:pt x="93" y="47"/>
                  </a:lnTo>
                  <a:lnTo>
                    <a:pt x="91" y="50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90" y="58"/>
                  </a:lnTo>
                  <a:lnTo>
                    <a:pt x="93" y="62"/>
                  </a:lnTo>
                  <a:lnTo>
                    <a:pt x="94" y="65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0" y="74"/>
                  </a:lnTo>
                  <a:lnTo>
                    <a:pt x="87" y="75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1"/>
                  </a:lnTo>
                  <a:lnTo>
                    <a:pt x="81" y="68"/>
                  </a:lnTo>
                  <a:lnTo>
                    <a:pt x="79" y="65"/>
                  </a:lnTo>
                  <a:lnTo>
                    <a:pt x="78" y="61"/>
                  </a:lnTo>
                  <a:lnTo>
                    <a:pt x="78" y="61"/>
                  </a:lnTo>
                  <a:lnTo>
                    <a:pt x="73" y="61"/>
                  </a:lnTo>
                  <a:lnTo>
                    <a:pt x="70" y="63"/>
                  </a:lnTo>
                  <a:lnTo>
                    <a:pt x="65" y="68"/>
                  </a:lnTo>
                  <a:lnTo>
                    <a:pt x="63" y="71"/>
                  </a:lnTo>
                  <a:lnTo>
                    <a:pt x="61" y="73"/>
                  </a:lnTo>
                  <a:lnTo>
                    <a:pt x="57" y="73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57" y="64"/>
                  </a:lnTo>
                  <a:lnTo>
                    <a:pt x="61" y="60"/>
                  </a:lnTo>
                  <a:lnTo>
                    <a:pt x="66" y="57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0"/>
                  </a:lnTo>
                  <a:lnTo>
                    <a:pt x="70" y="48"/>
                  </a:lnTo>
                  <a:lnTo>
                    <a:pt x="67" y="45"/>
                  </a:lnTo>
                  <a:lnTo>
                    <a:pt x="64" y="41"/>
                  </a:lnTo>
                  <a:lnTo>
                    <a:pt x="63" y="38"/>
                  </a:lnTo>
                  <a:lnTo>
                    <a:pt x="63" y="35"/>
                  </a:lnTo>
                  <a:lnTo>
                    <a:pt x="63" y="35"/>
                  </a:lnTo>
                  <a:lnTo>
                    <a:pt x="56" y="43"/>
                  </a:lnTo>
                  <a:lnTo>
                    <a:pt x="51" y="50"/>
                  </a:lnTo>
                  <a:lnTo>
                    <a:pt x="46" y="58"/>
                  </a:lnTo>
                  <a:lnTo>
                    <a:pt x="39" y="64"/>
                  </a:lnTo>
                  <a:lnTo>
                    <a:pt x="39" y="64"/>
                  </a:lnTo>
                  <a:lnTo>
                    <a:pt x="27" y="63"/>
                  </a:lnTo>
                  <a:lnTo>
                    <a:pt x="23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0" y="49"/>
                  </a:lnTo>
                  <a:lnTo>
                    <a:pt x="20" y="41"/>
                  </a:lnTo>
                  <a:lnTo>
                    <a:pt x="20" y="33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9" y="34"/>
                  </a:lnTo>
                  <a:lnTo>
                    <a:pt x="7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3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7"/>
                  </a:lnTo>
                  <a:lnTo>
                    <a:pt x="5" y="22"/>
                  </a:lnTo>
                  <a:lnTo>
                    <a:pt x="11" y="14"/>
                  </a:lnTo>
                  <a:lnTo>
                    <a:pt x="17" y="7"/>
                  </a:lnTo>
                  <a:lnTo>
                    <a:pt x="20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13"/>
            <p:cNvSpPr>
              <a:spLocks/>
            </p:cNvSpPr>
            <p:nvPr/>
          </p:nvSpPr>
          <p:spPr bwMode="auto">
            <a:xfrm>
              <a:off x="6073776" y="1895475"/>
              <a:ext cx="349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" y="5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8" y="0"/>
                </a:cxn>
                <a:cxn ang="0">
                  <a:pos x="27" y="0"/>
                </a:cxn>
                <a:cxn ang="0">
                  <a:pos x="44" y="1"/>
                </a:cxn>
                <a:cxn ang="0">
                  <a:pos x="52" y="1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63" y="3"/>
                </a:cxn>
                <a:cxn ang="0">
                  <a:pos x="65" y="5"/>
                </a:cxn>
                <a:cxn ang="0">
                  <a:pos x="66" y="9"/>
                </a:cxn>
                <a:cxn ang="0">
                  <a:pos x="65" y="12"/>
                </a:cxn>
                <a:cxn ang="0">
                  <a:pos x="63" y="15"/>
                </a:cxn>
                <a:cxn ang="0">
                  <a:pos x="60" y="17"/>
                </a:cxn>
                <a:cxn ang="0">
                  <a:pos x="56" y="19"/>
                </a:cxn>
                <a:cxn ang="0">
                  <a:pos x="49" y="19"/>
                </a:cxn>
                <a:cxn ang="0">
                  <a:pos x="49" y="19"/>
                </a:cxn>
                <a:cxn ang="0">
                  <a:pos x="47" y="18"/>
                </a:cxn>
                <a:cxn ang="0">
                  <a:pos x="44" y="17"/>
                </a:cxn>
                <a:cxn ang="0">
                  <a:pos x="41" y="15"/>
                </a:cxn>
                <a:cxn ang="0">
                  <a:pos x="37" y="12"/>
                </a:cxn>
                <a:cxn ang="0">
                  <a:pos x="37" y="12"/>
                </a:cxn>
                <a:cxn ang="0">
                  <a:pos x="32" y="12"/>
                </a:cxn>
                <a:cxn ang="0">
                  <a:pos x="26" y="12"/>
                </a:cxn>
                <a:cxn ang="0">
                  <a:pos x="13" y="14"/>
                </a:cxn>
                <a:cxn ang="0">
                  <a:pos x="7" y="14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66" h="19">
                  <a:moveTo>
                    <a:pt x="0" y="7"/>
                  </a:moveTo>
                  <a:lnTo>
                    <a:pt x="0" y="7"/>
                  </a:lnTo>
                  <a:lnTo>
                    <a:pt x="2" y="5"/>
                  </a:lnTo>
                  <a:lnTo>
                    <a:pt x="5" y="3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44" y="1"/>
                  </a:lnTo>
                  <a:lnTo>
                    <a:pt x="52" y="1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3" y="3"/>
                  </a:lnTo>
                  <a:lnTo>
                    <a:pt x="65" y="5"/>
                  </a:lnTo>
                  <a:lnTo>
                    <a:pt x="66" y="9"/>
                  </a:lnTo>
                  <a:lnTo>
                    <a:pt x="65" y="12"/>
                  </a:lnTo>
                  <a:lnTo>
                    <a:pt x="63" y="15"/>
                  </a:lnTo>
                  <a:lnTo>
                    <a:pt x="60" y="17"/>
                  </a:lnTo>
                  <a:lnTo>
                    <a:pt x="56" y="19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7" y="18"/>
                  </a:lnTo>
                  <a:lnTo>
                    <a:pt x="44" y="17"/>
                  </a:lnTo>
                  <a:lnTo>
                    <a:pt x="41" y="15"/>
                  </a:lnTo>
                  <a:lnTo>
                    <a:pt x="37" y="12"/>
                  </a:lnTo>
                  <a:lnTo>
                    <a:pt x="37" y="12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13" y="14"/>
                  </a:lnTo>
                  <a:lnTo>
                    <a:pt x="7" y="14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21"/>
            <p:cNvSpPr>
              <a:spLocks/>
            </p:cNvSpPr>
            <p:nvPr/>
          </p:nvSpPr>
          <p:spPr bwMode="auto">
            <a:xfrm>
              <a:off x="6075363" y="1908175"/>
              <a:ext cx="33338" cy="9525"/>
            </a:xfrm>
            <a:custGeom>
              <a:avLst/>
              <a:gdLst/>
              <a:ahLst/>
              <a:cxnLst>
                <a:cxn ang="0">
                  <a:pos x="60" y="2"/>
                </a:cxn>
                <a:cxn ang="0">
                  <a:pos x="60" y="2"/>
                </a:cxn>
                <a:cxn ang="0">
                  <a:pos x="61" y="6"/>
                </a:cxn>
                <a:cxn ang="0">
                  <a:pos x="62" y="8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1" y="13"/>
                </a:cxn>
                <a:cxn ang="0">
                  <a:pos x="58" y="15"/>
                </a:cxn>
                <a:cxn ang="0">
                  <a:pos x="53" y="16"/>
                </a:cxn>
                <a:cxn ang="0">
                  <a:pos x="47" y="17"/>
                </a:cxn>
                <a:cxn ang="0">
                  <a:pos x="40" y="16"/>
                </a:cxn>
                <a:cxn ang="0">
                  <a:pos x="24" y="14"/>
                </a:cxn>
                <a:cxn ang="0">
                  <a:pos x="15" y="14"/>
                </a:cxn>
                <a:cxn ang="0">
                  <a:pos x="5" y="15"/>
                </a:cxn>
                <a:cxn ang="0">
                  <a:pos x="5" y="15"/>
                </a:cxn>
                <a:cxn ang="0">
                  <a:pos x="3" y="13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9" y="1"/>
                </a:cxn>
                <a:cxn ang="0">
                  <a:pos x="17" y="0"/>
                </a:cxn>
                <a:cxn ang="0">
                  <a:pos x="25" y="0"/>
                </a:cxn>
                <a:cxn ang="0">
                  <a:pos x="32" y="0"/>
                </a:cxn>
                <a:cxn ang="0">
                  <a:pos x="46" y="1"/>
                </a:cxn>
                <a:cxn ang="0">
                  <a:pos x="60" y="2"/>
                </a:cxn>
                <a:cxn ang="0">
                  <a:pos x="60" y="2"/>
                </a:cxn>
              </a:cxnLst>
              <a:rect l="0" t="0" r="r" b="b"/>
              <a:pathLst>
                <a:path w="63" h="17">
                  <a:moveTo>
                    <a:pt x="60" y="2"/>
                  </a:moveTo>
                  <a:lnTo>
                    <a:pt x="60" y="2"/>
                  </a:lnTo>
                  <a:lnTo>
                    <a:pt x="61" y="6"/>
                  </a:lnTo>
                  <a:lnTo>
                    <a:pt x="62" y="8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1" y="13"/>
                  </a:lnTo>
                  <a:lnTo>
                    <a:pt x="58" y="15"/>
                  </a:lnTo>
                  <a:lnTo>
                    <a:pt x="53" y="16"/>
                  </a:lnTo>
                  <a:lnTo>
                    <a:pt x="47" y="17"/>
                  </a:lnTo>
                  <a:lnTo>
                    <a:pt x="40" y="16"/>
                  </a:lnTo>
                  <a:lnTo>
                    <a:pt x="24" y="14"/>
                  </a:lnTo>
                  <a:lnTo>
                    <a:pt x="15" y="14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1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6" y="1"/>
                  </a:lnTo>
                  <a:lnTo>
                    <a:pt x="60" y="2"/>
                  </a:lnTo>
                  <a:lnTo>
                    <a:pt x="6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pPr defTabSz="1625032"/>
              <a:endParaRPr lang="zh-CN" altLang="en-US" sz="426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189"/>
          <p:cNvGrpSpPr>
            <a:grpSpLocks noChangeAspect="1"/>
          </p:cNvGrpSpPr>
          <p:nvPr/>
        </p:nvGrpSpPr>
        <p:grpSpPr bwMode="auto">
          <a:xfrm rot="19076758">
            <a:off x="10174486" y="5032298"/>
            <a:ext cx="1077587" cy="1243996"/>
            <a:chOff x="387" y="1666"/>
            <a:chExt cx="531" cy="613"/>
          </a:xfrm>
          <a:solidFill>
            <a:schemeClr val="bg1"/>
          </a:solidFill>
        </p:grpSpPr>
        <p:sp>
          <p:nvSpPr>
            <p:cNvPr id="36" name="Freeform 191"/>
            <p:cNvSpPr>
              <a:spLocks noEditPoints="1"/>
            </p:cNvSpPr>
            <p:nvPr/>
          </p:nvSpPr>
          <p:spPr bwMode="auto">
            <a:xfrm>
              <a:off x="387" y="1666"/>
              <a:ext cx="531" cy="613"/>
            </a:xfrm>
            <a:custGeom>
              <a:avLst/>
              <a:gdLst>
                <a:gd name="T0" fmla="*/ 27 w 251"/>
                <a:gd name="T1" fmla="*/ 274 h 290"/>
                <a:gd name="T2" fmla="*/ 34 w 251"/>
                <a:gd name="T3" fmla="*/ 269 h 290"/>
                <a:gd name="T4" fmla="*/ 16 w 251"/>
                <a:gd name="T5" fmla="*/ 137 h 290"/>
                <a:gd name="T6" fmla="*/ 20 w 251"/>
                <a:gd name="T7" fmla="*/ 166 h 290"/>
                <a:gd name="T8" fmla="*/ 35 w 251"/>
                <a:gd name="T9" fmla="*/ 199 h 290"/>
                <a:gd name="T10" fmla="*/ 40 w 251"/>
                <a:gd name="T11" fmla="*/ 221 h 290"/>
                <a:gd name="T12" fmla="*/ 57 w 251"/>
                <a:gd name="T13" fmla="*/ 229 h 290"/>
                <a:gd name="T14" fmla="*/ 211 w 251"/>
                <a:gd name="T15" fmla="*/ 215 h 290"/>
                <a:gd name="T16" fmla="*/ 230 w 251"/>
                <a:gd name="T17" fmla="*/ 270 h 290"/>
                <a:gd name="T18" fmla="*/ 171 w 251"/>
                <a:gd name="T19" fmla="*/ 242 h 290"/>
                <a:gd name="T20" fmla="*/ 116 w 251"/>
                <a:gd name="T21" fmla="*/ 247 h 290"/>
                <a:gd name="T22" fmla="*/ 59 w 251"/>
                <a:gd name="T23" fmla="*/ 283 h 290"/>
                <a:gd name="T24" fmla="*/ 78 w 251"/>
                <a:gd name="T25" fmla="*/ 283 h 290"/>
                <a:gd name="T26" fmla="*/ 115 w 251"/>
                <a:gd name="T27" fmla="*/ 255 h 290"/>
                <a:gd name="T28" fmla="*/ 156 w 251"/>
                <a:gd name="T29" fmla="*/ 277 h 290"/>
                <a:gd name="T30" fmla="*/ 175 w 251"/>
                <a:gd name="T31" fmla="*/ 253 h 290"/>
                <a:gd name="T32" fmla="*/ 205 w 251"/>
                <a:gd name="T33" fmla="*/ 277 h 290"/>
                <a:gd name="T34" fmla="*/ 222 w 251"/>
                <a:gd name="T35" fmla="*/ 275 h 290"/>
                <a:gd name="T36" fmla="*/ 241 w 251"/>
                <a:gd name="T37" fmla="*/ 64 h 290"/>
                <a:gd name="T38" fmla="*/ 4 w 251"/>
                <a:gd name="T39" fmla="*/ 11 h 290"/>
                <a:gd name="T40" fmla="*/ 85 w 251"/>
                <a:gd name="T41" fmla="*/ 115 h 290"/>
                <a:gd name="T42" fmla="*/ 180 w 251"/>
                <a:gd name="T43" fmla="*/ 112 h 290"/>
                <a:gd name="T44" fmla="*/ 132 w 251"/>
                <a:gd name="T45" fmla="*/ 158 h 290"/>
                <a:gd name="T46" fmla="*/ 93 w 251"/>
                <a:gd name="T47" fmla="*/ 121 h 290"/>
                <a:gd name="T48" fmla="*/ 135 w 251"/>
                <a:gd name="T49" fmla="*/ 119 h 290"/>
                <a:gd name="T50" fmla="*/ 135 w 251"/>
                <a:gd name="T51" fmla="*/ 119 h 290"/>
                <a:gd name="T52" fmla="*/ 134 w 251"/>
                <a:gd name="T53" fmla="*/ 194 h 290"/>
                <a:gd name="T54" fmla="*/ 139 w 251"/>
                <a:gd name="T55" fmla="*/ 162 h 290"/>
                <a:gd name="T56" fmla="*/ 139 w 251"/>
                <a:gd name="T57" fmla="*/ 162 h 290"/>
                <a:gd name="T58" fmla="*/ 183 w 251"/>
                <a:gd name="T59" fmla="*/ 189 h 290"/>
                <a:gd name="T60" fmla="*/ 210 w 251"/>
                <a:gd name="T61" fmla="*/ 116 h 290"/>
                <a:gd name="T62" fmla="*/ 175 w 251"/>
                <a:gd name="T63" fmla="*/ 112 h 290"/>
                <a:gd name="T64" fmla="*/ 175 w 251"/>
                <a:gd name="T65" fmla="*/ 112 h 290"/>
                <a:gd name="T66" fmla="*/ 125 w 251"/>
                <a:gd name="T67" fmla="*/ 81 h 290"/>
                <a:gd name="T68" fmla="*/ 88 w 251"/>
                <a:gd name="T69" fmla="*/ 143 h 290"/>
                <a:gd name="T70" fmla="*/ 55 w 251"/>
                <a:gd name="T71" fmla="*/ 170 h 290"/>
                <a:gd name="T72" fmla="*/ 55 w 251"/>
                <a:gd name="T73" fmla="*/ 170 h 290"/>
                <a:gd name="T74" fmla="*/ 91 w 251"/>
                <a:gd name="T75" fmla="*/ 222 h 290"/>
                <a:gd name="T76" fmla="*/ 95 w 251"/>
                <a:gd name="T77" fmla="*/ 203 h 290"/>
                <a:gd name="T78" fmla="*/ 131 w 251"/>
                <a:gd name="T79" fmla="*/ 222 h 290"/>
                <a:gd name="T80" fmla="*/ 179 w 251"/>
                <a:gd name="T81" fmla="*/ 194 h 290"/>
                <a:gd name="T82" fmla="*/ 208 w 251"/>
                <a:gd name="T83" fmla="*/ 215 h 290"/>
                <a:gd name="T84" fmla="*/ 209 w 251"/>
                <a:gd name="T85" fmla="*/ 188 h 290"/>
                <a:gd name="T86" fmla="*/ 215 w 251"/>
                <a:gd name="T87" fmla="*/ 153 h 290"/>
                <a:gd name="T88" fmla="*/ 215 w 251"/>
                <a:gd name="T89" fmla="*/ 141 h 290"/>
                <a:gd name="T90" fmla="*/ 118 w 251"/>
                <a:gd name="T91" fmla="*/ 13 h 290"/>
                <a:gd name="T92" fmla="*/ 230 w 251"/>
                <a:gd name="T93" fmla="*/ 41 h 290"/>
                <a:gd name="T94" fmla="*/ 214 w 251"/>
                <a:gd name="T95" fmla="*/ 64 h 290"/>
                <a:gd name="T96" fmla="*/ 173 w 251"/>
                <a:gd name="T97" fmla="*/ 51 h 290"/>
                <a:gd name="T98" fmla="*/ 131 w 251"/>
                <a:gd name="T99" fmla="*/ 75 h 290"/>
                <a:gd name="T100" fmla="*/ 124 w 251"/>
                <a:gd name="T101" fmla="*/ 61 h 290"/>
                <a:gd name="T102" fmla="*/ 81 w 251"/>
                <a:gd name="T103" fmla="*/ 60 h 290"/>
                <a:gd name="T104" fmla="*/ 45 w 251"/>
                <a:gd name="T105" fmla="*/ 60 h 290"/>
                <a:gd name="T106" fmla="*/ 45 w 251"/>
                <a:gd name="T107" fmla="*/ 87 h 290"/>
                <a:gd name="T108" fmla="*/ 118 w 251"/>
                <a:gd name="T10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" h="290">
                  <a:moveTo>
                    <a:pt x="0" y="15"/>
                  </a:moveTo>
                  <a:cubicBezTo>
                    <a:pt x="3" y="69"/>
                    <a:pt x="5" y="123"/>
                    <a:pt x="8" y="176"/>
                  </a:cubicBezTo>
                  <a:cubicBezTo>
                    <a:pt x="10" y="202"/>
                    <a:pt x="9" y="229"/>
                    <a:pt x="13" y="254"/>
                  </a:cubicBezTo>
                  <a:cubicBezTo>
                    <a:pt x="15" y="264"/>
                    <a:pt x="18" y="272"/>
                    <a:pt x="27" y="274"/>
                  </a:cubicBezTo>
                  <a:cubicBezTo>
                    <a:pt x="32" y="285"/>
                    <a:pt x="49" y="290"/>
                    <a:pt x="59" y="286"/>
                  </a:cubicBezTo>
                  <a:cubicBezTo>
                    <a:pt x="60" y="285"/>
                    <a:pt x="60" y="282"/>
                    <a:pt x="58" y="282"/>
                  </a:cubicBezTo>
                  <a:cubicBezTo>
                    <a:pt x="53" y="281"/>
                    <a:pt x="48" y="281"/>
                    <a:pt x="43" y="278"/>
                  </a:cubicBezTo>
                  <a:cubicBezTo>
                    <a:pt x="39" y="276"/>
                    <a:pt x="37" y="272"/>
                    <a:pt x="34" y="269"/>
                  </a:cubicBezTo>
                  <a:cubicBezTo>
                    <a:pt x="34" y="268"/>
                    <a:pt x="33" y="267"/>
                    <a:pt x="32" y="267"/>
                  </a:cubicBezTo>
                  <a:cubicBezTo>
                    <a:pt x="31" y="266"/>
                    <a:pt x="31" y="266"/>
                    <a:pt x="30" y="266"/>
                  </a:cubicBezTo>
                  <a:cubicBezTo>
                    <a:pt x="16" y="260"/>
                    <a:pt x="19" y="206"/>
                    <a:pt x="18" y="196"/>
                  </a:cubicBezTo>
                  <a:cubicBezTo>
                    <a:pt x="18" y="176"/>
                    <a:pt x="17" y="156"/>
                    <a:pt x="16" y="137"/>
                  </a:cubicBezTo>
                  <a:cubicBezTo>
                    <a:pt x="15" y="132"/>
                    <a:pt x="15" y="127"/>
                    <a:pt x="15" y="122"/>
                  </a:cubicBezTo>
                  <a:cubicBezTo>
                    <a:pt x="25" y="122"/>
                    <a:pt x="36" y="122"/>
                    <a:pt x="46" y="122"/>
                  </a:cubicBezTo>
                  <a:cubicBezTo>
                    <a:pt x="47" y="136"/>
                    <a:pt x="48" y="150"/>
                    <a:pt x="49" y="163"/>
                  </a:cubicBezTo>
                  <a:cubicBezTo>
                    <a:pt x="39" y="164"/>
                    <a:pt x="29" y="165"/>
                    <a:pt x="20" y="166"/>
                  </a:cubicBezTo>
                  <a:cubicBezTo>
                    <a:pt x="17" y="167"/>
                    <a:pt x="17" y="170"/>
                    <a:pt x="20" y="170"/>
                  </a:cubicBezTo>
                  <a:cubicBezTo>
                    <a:pt x="29" y="171"/>
                    <a:pt x="39" y="170"/>
                    <a:pt x="49" y="170"/>
                  </a:cubicBezTo>
                  <a:cubicBezTo>
                    <a:pt x="50" y="179"/>
                    <a:pt x="50" y="189"/>
                    <a:pt x="51" y="198"/>
                  </a:cubicBezTo>
                  <a:cubicBezTo>
                    <a:pt x="46" y="198"/>
                    <a:pt x="40" y="198"/>
                    <a:pt x="35" y="199"/>
                  </a:cubicBezTo>
                  <a:cubicBezTo>
                    <a:pt x="32" y="199"/>
                    <a:pt x="33" y="202"/>
                    <a:pt x="35" y="203"/>
                  </a:cubicBezTo>
                  <a:cubicBezTo>
                    <a:pt x="40" y="203"/>
                    <a:pt x="46" y="203"/>
                    <a:pt x="51" y="204"/>
                  </a:cubicBezTo>
                  <a:cubicBezTo>
                    <a:pt x="52" y="209"/>
                    <a:pt x="52" y="215"/>
                    <a:pt x="52" y="221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37" y="221"/>
                    <a:pt x="37" y="225"/>
                    <a:pt x="40" y="225"/>
                  </a:cubicBezTo>
                  <a:cubicBezTo>
                    <a:pt x="44" y="226"/>
                    <a:pt x="48" y="226"/>
                    <a:pt x="53" y="227"/>
                  </a:cubicBezTo>
                  <a:cubicBezTo>
                    <a:pt x="53" y="228"/>
                    <a:pt x="53" y="228"/>
                    <a:pt x="53" y="229"/>
                  </a:cubicBezTo>
                  <a:cubicBezTo>
                    <a:pt x="53" y="231"/>
                    <a:pt x="57" y="231"/>
                    <a:pt x="57" y="229"/>
                  </a:cubicBezTo>
                  <a:cubicBezTo>
                    <a:pt x="57" y="228"/>
                    <a:pt x="57" y="228"/>
                    <a:pt x="57" y="227"/>
                  </a:cubicBezTo>
                  <a:cubicBezTo>
                    <a:pt x="111" y="233"/>
                    <a:pt x="170" y="227"/>
                    <a:pt x="222" y="217"/>
                  </a:cubicBezTo>
                  <a:cubicBezTo>
                    <a:pt x="224" y="216"/>
                    <a:pt x="224" y="213"/>
                    <a:pt x="222" y="213"/>
                  </a:cubicBezTo>
                  <a:cubicBezTo>
                    <a:pt x="218" y="214"/>
                    <a:pt x="215" y="214"/>
                    <a:pt x="211" y="215"/>
                  </a:cubicBezTo>
                  <a:cubicBezTo>
                    <a:pt x="212" y="206"/>
                    <a:pt x="212" y="197"/>
                    <a:pt x="213" y="188"/>
                  </a:cubicBezTo>
                  <a:cubicBezTo>
                    <a:pt x="221" y="186"/>
                    <a:pt x="229" y="184"/>
                    <a:pt x="237" y="183"/>
                  </a:cubicBezTo>
                  <a:cubicBezTo>
                    <a:pt x="239" y="212"/>
                    <a:pt x="240" y="241"/>
                    <a:pt x="242" y="270"/>
                  </a:cubicBezTo>
                  <a:cubicBezTo>
                    <a:pt x="238" y="271"/>
                    <a:pt x="234" y="271"/>
                    <a:pt x="230" y="270"/>
                  </a:cubicBezTo>
                  <a:cubicBezTo>
                    <a:pt x="236" y="257"/>
                    <a:pt x="227" y="240"/>
                    <a:pt x="211" y="242"/>
                  </a:cubicBezTo>
                  <a:cubicBezTo>
                    <a:pt x="196" y="244"/>
                    <a:pt x="189" y="263"/>
                    <a:pt x="199" y="273"/>
                  </a:cubicBezTo>
                  <a:cubicBezTo>
                    <a:pt x="194" y="272"/>
                    <a:pt x="190" y="272"/>
                    <a:pt x="185" y="271"/>
                  </a:cubicBezTo>
                  <a:cubicBezTo>
                    <a:pt x="192" y="261"/>
                    <a:pt x="185" y="244"/>
                    <a:pt x="171" y="242"/>
                  </a:cubicBezTo>
                  <a:cubicBezTo>
                    <a:pt x="161" y="241"/>
                    <a:pt x="149" y="247"/>
                    <a:pt x="145" y="256"/>
                  </a:cubicBezTo>
                  <a:cubicBezTo>
                    <a:pt x="143" y="262"/>
                    <a:pt x="144" y="268"/>
                    <a:pt x="147" y="272"/>
                  </a:cubicBezTo>
                  <a:cubicBezTo>
                    <a:pt x="144" y="271"/>
                    <a:pt x="141" y="271"/>
                    <a:pt x="137" y="271"/>
                  </a:cubicBezTo>
                  <a:cubicBezTo>
                    <a:pt x="140" y="259"/>
                    <a:pt x="130" y="244"/>
                    <a:pt x="116" y="247"/>
                  </a:cubicBezTo>
                  <a:cubicBezTo>
                    <a:pt x="102" y="249"/>
                    <a:pt x="94" y="266"/>
                    <a:pt x="101" y="277"/>
                  </a:cubicBezTo>
                  <a:cubicBezTo>
                    <a:pt x="96" y="277"/>
                    <a:pt x="91" y="276"/>
                    <a:pt x="86" y="276"/>
                  </a:cubicBezTo>
                  <a:cubicBezTo>
                    <a:pt x="93" y="264"/>
                    <a:pt x="87" y="247"/>
                    <a:pt x="71" y="246"/>
                  </a:cubicBezTo>
                  <a:cubicBezTo>
                    <a:pt x="50" y="245"/>
                    <a:pt x="43" y="271"/>
                    <a:pt x="59" y="283"/>
                  </a:cubicBezTo>
                  <a:cubicBezTo>
                    <a:pt x="63" y="285"/>
                    <a:pt x="67" y="279"/>
                    <a:pt x="64" y="276"/>
                  </a:cubicBezTo>
                  <a:cubicBezTo>
                    <a:pt x="55" y="269"/>
                    <a:pt x="57" y="254"/>
                    <a:pt x="71" y="255"/>
                  </a:cubicBezTo>
                  <a:cubicBezTo>
                    <a:pt x="82" y="255"/>
                    <a:pt x="84" y="269"/>
                    <a:pt x="76" y="276"/>
                  </a:cubicBezTo>
                  <a:cubicBezTo>
                    <a:pt x="73" y="278"/>
                    <a:pt x="74" y="283"/>
                    <a:pt x="78" y="283"/>
                  </a:cubicBezTo>
                  <a:cubicBezTo>
                    <a:pt x="86" y="283"/>
                    <a:pt x="95" y="283"/>
                    <a:pt x="103" y="283"/>
                  </a:cubicBezTo>
                  <a:cubicBezTo>
                    <a:pt x="105" y="282"/>
                    <a:pt x="105" y="282"/>
                    <a:pt x="106" y="281"/>
                  </a:cubicBezTo>
                  <a:cubicBezTo>
                    <a:pt x="108" y="281"/>
                    <a:pt x="110" y="278"/>
                    <a:pt x="109" y="275"/>
                  </a:cubicBezTo>
                  <a:cubicBezTo>
                    <a:pt x="105" y="268"/>
                    <a:pt x="107" y="257"/>
                    <a:pt x="115" y="255"/>
                  </a:cubicBezTo>
                  <a:cubicBezTo>
                    <a:pt x="127" y="252"/>
                    <a:pt x="133" y="267"/>
                    <a:pt x="128" y="275"/>
                  </a:cubicBezTo>
                  <a:cubicBezTo>
                    <a:pt x="126" y="277"/>
                    <a:pt x="129" y="282"/>
                    <a:pt x="132" y="280"/>
                  </a:cubicBezTo>
                  <a:cubicBezTo>
                    <a:pt x="139" y="277"/>
                    <a:pt x="146" y="277"/>
                    <a:pt x="153" y="279"/>
                  </a:cubicBezTo>
                  <a:cubicBezTo>
                    <a:pt x="155" y="280"/>
                    <a:pt x="156" y="278"/>
                    <a:pt x="156" y="277"/>
                  </a:cubicBezTo>
                  <a:cubicBezTo>
                    <a:pt x="159" y="276"/>
                    <a:pt x="159" y="272"/>
                    <a:pt x="157" y="270"/>
                  </a:cubicBezTo>
                  <a:cubicBezTo>
                    <a:pt x="157" y="265"/>
                    <a:pt x="158" y="259"/>
                    <a:pt x="158" y="253"/>
                  </a:cubicBezTo>
                  <a:cubicBezTo>
                    <a:pt x="160" y="253"/>
                    <a:pt x="161" y="252"/>
                    <a:pt x="163" y="251"/>
                  </a:cubicBezTo>
                  <a:cubicBezTo>
                    <a:pt x="167" y="250"/>
                    <a:pt x="172" y="250"/>
                    <a:pt x="175" y="253"/>
                  </a:cubicBezTo>
                  <a:cubicBezTo>
                    <a:pt x="181" y="258"/>
                    <a:pt x="182" y="266"/>
                    <a:pt x="174" y="270"/>
                  </a:cubicBezTo>
                  <a:cubicBezTo>
                    <a:pt x="170" y="272"/>
                    <a:pt x="173" y="277"/>
                    <a:pt x="176" y="277"/>
                  </a:cubicBezTo>
                  <a:cubicBezTo>
                    <a:pt x="185" y="278"/>
                    <a:pt x="194" y="279"/>
                    <a:pt x="203" y="279"/>
                  </a:cubicBezTo>
                  <a:cubicBezTo>
                    <a:pt x="204" y="279"/>
                    <a:pt x="205" y="278"/>
                    <a:pt x="205" y="277"/>
                  </a:cubicBezTo>
                  <a:cubicBezTo>
                    <a:pt x="207" y="276"/>
                    <a:pt x="208" y="273"/>
                    <a:pt x="207" y="271"/>
                  </a:cubicBezTo>
                  <a:cubicBezTo>
                    <a:pt x="201" y="264"/>
                    <a:pt x="200" y="250"/>
                    <a:pt x="212" y="249"/>
                  </a:cubicBezTo>
                  <a:cubicBezTo>
                    <a:pt x="224" y="248"/>
                    <a:pt x="228" y="262"/>
                    <a:pt x="221" y="269"/>
                  </a:cubicBezTo>
                  <a:cubicBezTo>
                    <a:pt x="220" y="271"/>
                    <a:pt x="219" y="274"/>
                    <a:pt x="222" y="275"/>
                  </a:cubicBezTo>
                  <a:cubicBezTo>
                    <a:pt x="231" y="279"/>
                    <a:pt x="244" y="279"/>
                    <a:pt x="250" y="270"/>
                  </a:cubicBezTo>
                  <a:cubicBezTo>
                    <a:pt x="251" y="269"/>
                    <a:pt x="249" y="268"/>
                    <a:pt x="248" y="268"/>
                  </a:cubicBezTo>
                  <a:cubicBezTo>
                    <a:pt x="249" y="223"/>
                    <a:pt x="247" y="177"/>
                    <a:pt x="245" y="132"/>
                  </a:cubicBezTo>
                  <a:cubicBezTo>
                    <a:pt x="244" y="109"/>
                    <a:pt x="242" y="87"/>
                    <a:pt x="241" y="64"/>
                  </a:cubicBezTo>
                  <a:cubicBezTo>
                    <a:pt x="240" y="49"/>
                    <a:pt x="242" y="29"/>
                    <a:pt x="235" y="15"/>
                  </a:cubicBezTo>
                  <a:cubicBezTo>
                    <a:pt x="230" y="5"/>
                    <a:pt x="222" y="2"/>
                    <a:pt x="212" y="2"/>
                  </a:cubicBezTo>
                  <a:cubicBezTo>
                    <a:pt x="190" y="0"/>
                    <a:pt x="167" y="2"/>
                    <a:pt x="145" y="2"/>
                  </a:cubicBezTo>
                  <a:cubicBezTo>
                    <a:pt x="98" y="3"/>
                    <a:pt x="51" y="6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lose/>
                  <a:moveTo>
                    <a:pt x="52" y="86"/>
                  </a:moveTo>
                  <a:cubicBezTo>
                    <a:pt x="62" y="86"/>
                    <a:pt x="72" y="85"/>
                    <a:pt x="82" y="84"/>
                  </a:cubicBezTo>
                  <a:cubicBezTo>
                    <a:pt x="83" y="94"/>
                    <a:pt x="84" y="104"/>
                    <a:pt x="85" y="115"/>
                  </a:cubicBezTo>
                  <a:cubicBezTo>
                    <a:pt x="75" y="115"/>
                    <a:pt x="64" y="115"/>
                    <a:pt x="54" y="115"/>
                  </a:cubicBezTo>
                  <a:cubicBezTo>
                    <a:pt x="54" y="106"/>
                    <a:pt x="53" y="96"/>
                    <a:pt x="52" y="86"/>
                  </a:cubicBezTo>
                  <a:close/>
                  <a:moveTo>
                    <a:pt x="210" y="113"/>
                  </a:moveTo>
                  <a:cubicBezTo>
                    <a:pt x="200" y="112"/>
                    <a:pt x="190" y="112"/>
                    <a:pt x="180" y="112"/>
                  </a:cubicBezTo>
                  <a:cubicBezTo>
                    <a:pt x="180" y="101"/>
                    <a:pt x="180" y="89"/>
                    <a:pt x="179" y="78"/>
                  </a:cubicBezTo>
                  <a:cubicBezTo>
                    <a:pt x="190" y="77"/>
                    <a:pt x="201" y="77"/>
                    <a:pt x="212" y="76"/>
                  </a:cubicBezTo>
                  <a:cubicBezTo>
                    <a:pt x="211" y="88"/>
                    <a:pt x="210" y="100"/>
                    <a:pt x="210" y="113"/>
                  </a:cubicBezTo>
                  <a:close/>
                  <a:moveTo>
                    <a:pt x="132" y="158"/>
                  </a:moveTo>
                  <a:cubicBezTo>
                    <a:pt x="130" y="158"/>
                    <a:pt x="127" y="158"/>
                    <a:pt x="124" y="159"/>
                  </a:cubicBezTo>
                  <a:cubicBezTo>
                    <a:pt x="115" y="159"/>
                    <a:pt x="105" y="160"/>
                    <a:pt x="95" y="160"/>
                  </a:cubicBezTo>
                  <a:cubicBezTo>
                    <a:pt x="94" y="153"/>
                    <a:pt x="94" y="146"/>
                    <a:pt x="94" y="139"/>
                  </a:cubicBezTo>
                  <a:cubicBezTo>
                    <a:pt x="93" y="133"/>
                    <a:pt x="93" y="127"/>
                    <a:pt x="93" y="121"/>
                  </a:cubicBezTo>
                  <a:cubicBezTo>
                    <a:pt x="104" y="120"/>
                    <a:pt x="116" y="120"/>
                    <a:pt x="127" y="119"/>
                  </a:cubicBezTo>
                  <a:cubicBezTo>
                    <a:pt x="128" y="119"/>
                    <a:pt x="128" y="119"/>
                    <a:pt x="129" y="119"/>
                  </a:cubicBezTo>
                  <a:cubicBezTo>
                    <a:pt x="130" y="132"/>
                    <a:pt x="131" y="145"/>
                    <a:pt x="132" y="158"/>
                  </a:cubicBezTo>
                  <a:close/>
                  <a:moveTo>
                    <a:pt x="135" y="119"/>
                  </a:moveTo>
                  <a:cubicBezTo>
                    <a:pt x="149" y="118"/>
                    <a:pt x="162" y="118"/>
                    <a:pt x="176" y="117"/>
                  </a:cubicBezTo>
                  <a:cubicBezTo>
                    <a:pt x="176" y="129"/>
                    <a:pt x="176" y="141"/>
                    <a:pt x="177" y="154"/>
                  </a:cubicBezTo>
                  <a:cubicBezTo>
                    <a:pt x="164" y="155"/>
                    <a:pt x="151" y="156"/>
                    <a:pt x="138" y="157"/>
                  </a:cubicBezTo>
                  <a:cubicBezTo>
                    <a:pt x="137" y="144"/>
                    <a:pt x="136" y="132"/>
                    <a:pt x="135" y="119"/>
                  </a:cubicBezTo>
                  <a:close/>
                  <a:moveTo>
                    <a:pt x="128" y="163"/>
                  </a:moveTo>
                  <a:cubicBezTo>
                    <a:pt x="130" y="163"/>
                    <a:pt x="131" y="163"/>
                    <a:pt x="133" y="163"/>
                  </a:cubicBezTo>
                  <a:cubicBezTo>
                    <a:pt x="134" y="173"/>
                    <a:pt x="135" y="184"/>
                    <a:pt x="136" y="194"/>
                  </a:cubicBezTo>
                  <a:cubicBezTo>
                    <a:pt x="136" y="194"/>
                    <a:pt x="135" y="194"/>
                    <a:pt x="134" y="194"/>
                  </a:cubicBezTo>
                  <a:cubicBezTo>
                    <a:pt x="121" y="195"/>
                    <a:pt x="108" y="196"/>
                    <a:pt x="95" y="196"/>
                  </a:cubicBezTo>
                  <a:cubicBezTo>
                    <a:pt x="95" y="186"/>
                    <a:pt x="95" y="177"/>
                    <a:pt x="95" y="167"/>
                  </a:cubicBezTo>
                  <a:cubicBezTo>
                    <a:pt x="106" y="166"/>
                    <a:pt x="117" y="164"/>
                    <a:pt x="128" y="163"/>
                  </a:cubicBezTo>
                  <a:close/>
                  <a:moveTo>
                    <a:pt x="139" y="162"/>
                  </a:moveTo>
                  <a:cubicBezTo>
                    <a:pt x="151" y="161"/>
                    <a:pt x="164" y="160"/>
                    <a:pt x="177" y="158"/>
                  </a:cubicBezTo>
                  <a:cubicBezTo>
                    <a:pt x="178" y="168"/>
                    <a:pt x="178" y="179"/>
                    <a:pt x="179" y="189"/>
                  </a:cubicBezTo>
                  <a:cubicBezTo>
                    <a:pt x="166" y="191"/>
                    <a:pt x="153" y="192"/>
                    <a:pt x="141" y="193"/>
                  </a:cubicBezTo>
                  <a:cubicBezTo>
                    <a:pt x="140" y="183"/>
                    <a:pt x="139" y="173"/>
                    <a:pt x="139" y="162"/>
                  </a:cubicBezTo>
                  <a:close/>
                  <a:moveTo>
                    <a:pt x="182" y="158"/>
                  </a:moveTo>
                  <a:cubicBezTo>
                    <a:pt x="191" y="156"/>
                    <a:pt x="200" y="155"/>
                    <a:pt x="210" y="154"/>
                  </a:cubicBezTo>
                  <a:cubicBezTo>
                    <a:pt x="209" y="164"/>
                    <a:pt x="209" y="175"/>
                    <a:pt x="209" y="185"/>
                  </a:cubicBezTo>
                  <a:cubicBezTo>
                    <a:pt x="200" y="186"/>
                    <a:pt x="192" y="188"/>
                    <a:pt x="183" y="189"/>
                  </a:cubicBezTo>
                  <a:cubicBezTo>
                    <a:pt x="183" y="178"/>
                    <a:pt x="182" y="168"/>
                    <a:pt x="182" y="158"/>
                  </a:cubicBezTo>
                  <a:close/>
                  <a:moveTo>
                    <a:pt x="182" y="153"/>
                  </a:moveTo>
                  <a:cubicBezTo>
                    <a:pt x="182" y="141"/>
                    <a:pt x="181" y="129"/>
                    <a:pt x="181" y="117"/>
                  </a:cubicBezTo>
                  <a:cubicBezTo>
                    <a:pt x="191" y="116"/>
                    <a:pt x="200" y="116"/>
                    <a:pt x="210" y="116"/>
                  </a:cubicBezTo>
                  <a:cubicBezTo>
                    <a:pt x="210" y="123"/>
                    <a:pt x="210" y="130"/>
                    <a:pt x="210" y="137"/>
                  </a:cubicBezTo>
                  <a:cubicBezTo>
                    <a:pt x="210" y="141"/>
                    <a:pt x="210" y="146"/>
                    <a:pt x="210" y="150"/>
                  </a:cubicBezTo>
                  <a:cubicBezTo>
                    <a:pt x="200" y="151"/>
                    <a:pt x="191" y="152"/>
                    <a:pt x="182" y="153"/>
                  </a:cubicBezTo>
                  <a:close/>
                  <a:moveTo>
                    <a:pt x="175" y="112"/>
                  </a:moveTo>
                  <a:cubicBezTo>
                    <a:pt x="162" y="113"/>
                    <a:pt x="148" y="113"/>
                    <a:pt x="135" y="114"/>
                  </a:cubicBezTo>
                  <a:cubicBezTo>
                    <a:pt x="134" y="103"/>
                    <a:pt x="133" y="92"/>
                    <a:pt x="132" y="81"/>
                  </a:cubicBezTo>
                  <a:cubicBezTo>
                    <a:pt x="146" y="80"/>
                    <a:pt x="160" y="79"/>
                    <a:pt x="174" y="78"/>
                  </a:cubicBezTo>
                  <a:cubicBezTo>
                    <a:pt x="175" y="90"/>
                    <a:pt x="175" y="101"/>
                    <a:pt x="175" y="112"/>
                  </a:cubicBezTo>
                  <a:close/>
                  <a:moveTo>
                    <a:pt x="128" y="114"/>
                  </a:moveTo>
                  <a:cubicBezTo>
                    <a:pt x="116" y="114"/>
                    <a:pt x="104" y="114"/>
                    <a:pt x="92" y="114"/>
                  </a:cubicBezTo>
                  <a:cubicBezTo>
                    <a:pt x="92" y="104"/>
                    <a:pt x="91" y="94"/>
                    <a:pt x="90" y="84"/>
                  </a:cubicBezTo>
                  <a:cubicBezTo>
                    <a:pt x="102" y="83"/>
                    <a:pt x="114" y="82"/>
                    <a:pt x="125" y="81"/>
                  </a:cubicBezTo>
                  <a:cubicBezTo>
                    <a:pt x="126" y="92"/>
                    <a:pt x="127" y="103"/>
                    <a:pt x="128" y="114"/>
                  </a:cubicBezTo>
                  <a:close/>
                  <a:moveTo>
                    <a:pt x="54" y="122"/>
                  </a:moveTo>
                  <a:cubicBezTo>
                    <a:pt x="65" y="122"/>
                    <a:pt x="75" y="121"/>
                    <a:pt x="86" y="121"/>
                  </a:cubicBezTo>
                  <a:cubicBezTo>
                    <a:pt x="87" y="128"/>
                    <a:pt x="88" y="135"/>
                    <a:pt x="88" y="143"/>
                  </a:cubicBezTo>
                  <a:cubicBezTo>
                    <a:pt x="89" y="149"/>
                    <a:pt x="89" y="155"/>
                    <a:pt x="89" y="161"/>
                  </a:cubicBezTo>
                  <a:cubicBezTo>
                    <a:pt x="78" y="161"/>
                    <a:pt x="66" y="162"/>
                    <a:pt x="55" y="163"/>
                  </a:cubicBezTo>
                  <a:cubicBezTo>
                    <a:pt x="55" y="149"/>
                    <a:pt x="55" y="136"/>
                    <a:pt x="54" y="122"/>
                  </a:cubicBezTo>
                  <a:close/>
                  <a:moveTo>
                    <a:pt x="55" y="170"/>
                  </a:moveTo>
                  <a:cubicBezTo>
                    <a:pt x="67" y="169"/>
                    <a:pt x="78" y="168"/>
                    <a:pt x="89" y="167"/>
                  </a:cubicBezTo>
                  <a:cubicBezTo>
                    <a:pt x="90" y="177"/>
                    <a:pt x="90" y="187"/>
                    <a:pt x="90" y="196"/>
                  </a:cubicBezTo>
                  <a:cubicBezTo>
                    <a:pt x="79" y="197"/>
                    <a:pt x="67" y="197"/>
                    <a:pt x="56" y="198"/>
                  </a:cubicBezTo>
                  <a:cubicBezTo>
                    <a:pt x="56" y="188"/>
                    <a:pt x="55" y="179"/>
                    <a:pt x="55" y="170"/>
                  </a:cubicBezTo>
                  <a:close/>
                  <a:moveTo>
                    <a:pt x="56" y="221"/>
                  </a:moveTo>
                  <a:cubicBezTo>
                    <a:pt x="56" y="215"/>
                    <a:pt x="56" y="209"/>
                    <a:pt x="56" y="204"/>
                  </a:cubicBezTo>
                  <a:cubicBezTo>
                    <a:pt x="67" y="204"/>
                    <a:pt x="79" y="204"/>
                    <a:pt x="91" y="203"/>
                  </a:cubicBezTo>
                  <a:cubicBezTo>
                    <a:pt x="91" y="210"/>
                    <a:pt x="91" y="216"/>
                    <a:pt x="91" y="222"/>
                  </a:cubicBezTo>
                  <a:cubicBezTo>
                    <a:pt x="80" y="222"/>
                    <a:pt x="68" y="221"/>
                    <a:pt x="56" y="221"/>
                  </a:cubicBezTo>
                  <a:close/>
                  <a:moveTo>
                    <a:pt x="131" y="222"/>
                  </a:moveTo>
                  <a:cubicBezTo>
                    <a:pt x="119" y="223"/>
                    <a:pt x="107" y="223"/>
                    <a:pt x="94" y="222"/>
                  </a:cubicBezTo>
                  <a:cubicBezTo>
                    <a:pt x="95" y="216"/>
                    <a:pt x="95" y="210"/>
                    <a:pt x="95" y="203"/>
                  </a:cubicBezTo>
                  <a:cubicBezTo>
                    <a:pt x="109" y="202"/>
                    <a:pt x="123" y="201"/>
                    <a:pt x="137" y="200"/>
                  </a:cubicBezTo>
                  <a:cubicBezTo>
                    <a:pt x="138" y="207"/>
                    <a:pt x="139" y="214"/>
                    <a:pt x="139" y="222"/>
                  </a:cubicBezTo>
                  <a:cubicBezTo>
                    <a:pt x="139" y="222"/>
                    <a:pt x="140" y="222"/>
                    <a:pt x="140" y="222"/>
                  </a:cubicBezTo>
                  <a:cubicBezTo>
                    <a:pt x="137" y="222"/>
                    <a:pt x="134" y="222"/>
                    <a:pt x="131" y="222"/>
                  </a:cubicBezTo>
                  <a:close/>
                  <a:moveTo>
                    <a:pt x="142" y="222"/>
                  </a:moveTo>
                  <a:cubicBezTo>
                    <a:pt x="142" y="222"/>
                    <a:pt x="142" y="222"/>
                    <a:pt x="142" y="222"/>
                  </a:cubicBezTo>
                  <a:cubicBezTo>
                    <a:pt x="142" y="214"/>
                    <a:pt x="142" y="207"/>
                    <a:pt x="141" y="199"/>
                  </a:cubicBezTo>
                  <a:cubicBezTo>
                    <a:pt x="154" y="198"/>
                    <a:pt x="166" y="196"/>
                    <a:pt x="179" y="194"/>
                  </a:cubicBezTo>
                  <a:cubicBezTo>
                    <a:pt x="179" y="202"/>
                    <a:pt x="180" y="209"/>
                    <a:pt x="180" y="217"/>
                  </a:cubicBezTo>
                  <a:cubicBezTo>
                    <a:pt x="180" y="218"/>
                    <a:pt x="180" y="218"/>
                    <a:pt x="181" y="219"/>
                  </a:cubicBezTo>
                  <a:cubicBezTo>
                    <a:pt x="168" y="220"/>
                    <a:pt x="155" y="221"/>
                    <a:pt x="142" y="222"/>
                  </a:cubicBezTo>
                  <a:close/>
                  <a:moveTo>
                    <a:pt x="208" y="215"/>
                  </a:moveTo>
                  <a:cubicBezTo>
                    <a:pt x="200" y="216"/>
                    <a:pt x="192" y="217"/>
                    <a:pt x="183" y="218"/>
                  </a:cubicBezTo>
                  <a:cubicBezTo>
                    <a:pt x="183" y="218"/>
                    <a:pt x="184" y="218"/>
                    <a:pt x="184" y="217"/>
                  </a:cubicBezTo>
                  <a:cubicBezTo>
                    <a:pt x="183" y="209"/>
                    <a:pt x="183" y="201"/>
                    <a:pt x="183" y="193"/>
                  </a:cubicBezTo>
                  <a:cubicBezTo>
                    <a:pt x="192" y="192"/>
                    <a:pt x="200" y="190"/>
                    <a:pt x="209" y="188"/>
                  </a:cubicBezTo>
                  <a:cubicBezTo>
                    <a:pt x="209" y="197"/>
                    <a:pt x="209" y="206"/>
                    <a:pt x="208" y="215"/>
                  </a:cubicBezTo>
                  <a:close/>
                  <a:moveTo>
                    <a:pt x="237" y="180"/>
                  </a:moveTo>
                  <a:cubicBezTo>
                    <a:pt x="229" y="182"/>
                    <a:pt x="221" y="183"/>
                    <a:pt x="213" y="184"/>
                  </a:cubicBezTo>
                  <a:cubicBezTo>
                    <a:pt x="214" y="174"/>
                    <a:pt x="214" y="164"/>
                    <a:pt x="215" y="153"/>
                  </a:cubicBezTo>
                  <a:cubicBezTo>
                    <a:pt x="220" y="152"/>
                    <a:pt x="224" y="152"/>
                    <a:pt x="229" y="151"/>
                  </a:cubicBezTo>
                  <a:cubicBezTo>
                    <a:pt x="231" y="151"/>
                    <a:pt x="230" y="148"/>
                    <a:pt x="229" y="148"/>
                  </a:cubicBezTo>
                  <a:cubicBezTo>
                    <a:pt x="224" y="149"/>
                    <a:pt x="220" y="149"/>
                    <a:pt x="215" y="150"/>
                  </a:cubicBezTo>
                  <a:cubicBezTo>
                    <a:pt x="215" y="147"/>
                    <a:pt x="215" y="144"/>
                    <a:pt x="215" y="141"/>
                  </a:cubicBezTo>
                  <a:cubicBezTo>
                    <a:pt x="216" y="133"/>
                    <a:pt x="216" y="125"/>
                    <a:pt x="217" y="117"/>
                  </a:cubicBezTo>
                  <a:cubicBezTo>
                    <a:pt x="223" y="117"/>
                    <a:pt x="229" y="117"/>
                    <a:pt x="234" y="118"/>
                  </a:cubicBezTo>
                  <a:cubicBezTo>
                    <a:pt x="236" y="139"/>
                    <a:pt x="236" y="160"/>
                    <a:pt x="237" y="180"/>
                  </a:cubicBezTo>
                  <a:close/>
                  <a:moveTo>
                    <a:pt x="118" y="13"/>
                  </a:moveTo>
                  <a:cubicBezTo>
                    <a:pt x="139" y="12"/>
                    <a:pt x="159" y="11"/>
                    <a:pt x="179" y="11"/>
                  </a:cubicBezTo>
                  <a:cubicBezTo>
                    <a:pt x="186" y="11"/>
                    <a:pt x="194" y="10"/>
                    <a:pt x="202" y="11"/>
                  </a:cubicBezTo>
                  <a:cubicBezTo>
                    <a:pt x="212" y="10"/>
                    <a:pt x="221" y="14"/>
                    <a:pt x="228" y="24"/>
                  </a:cubicBezTo>
                  <a:cubicBezTo>
                    <a:pt x="229" y="30"/>
                    <a:pt x="229" y="35"/>
                    <a:pt x="230" y="41"/>
                  </a:cubicBezTo>
                  <a:cubicBezTo>
                    <a:pt x="232" y="66"/>
                    <a:pt x="233" y="90"/>
                    <a:pt x="234" y="115"/>
                  </a:cubicBezTo>
                  <a:cubicBezTo>
                    <a:pt x="229" y="114"/>
                    <a:pt x="223" y="113"/>
                    <a:pt x="217" y="113"/>
                  </a:cubicBezTo>
                  <a:cubicBezTo>
                    <a:pt x="218" y="97"/>
                    <a:pt x="219" y="80"/>
                    <a:pt x="217" y="64"/>
                  </a:cubicBezTo>
                  <a:cubicBezTo>
                    <a:pt x="217" y="62"/>
                    <a:pt x="214" y="62"/>
                    <a:pt x="214" y="64"/>
                  </a:cubicBezTo>
                  <a:cubicBezTo>
                    <a:pt x="213" y="67"/>
                    <a:pt x="213" y="70"/>
                    <a:pt x="212" y="73"/>
                  </a:cubicBezTo>
                  <a:cubicBezTo>
                    <a:pt x="201" y="73"/>
                    <a:pt x="190" y="73"/>
                    <a:pt x="179" y="73"/>
                  </a:cubicBezTo>
                  <a:cubicBezTo>
                    <a:pt x="179" y="66"/>
                    <a:pt x="178" y="59"/>
                    <a:pt x="178" y="52"/>
                  </a:cubicBezTo>
                  <a:cubicBezTo>
                    <a:pt x="178" y="49"/>
                    <a:pt x="175" y="49"/>
                    <a:pt x="173" y="51"/>
                  </a:cubicBezTo>
                  <a:cubicBezTo>
                    <a:pt x="170" y="55"/>
                    <a:pt x="171" y="54"/>
                    <a:pt x="172" y="59"/>
                  </a:cubicBezTo>
                  <a:cubicBezTo>
                    <a:pt x="172" y="60"/>
                    <a:pt x="173" y="61"/>
                    <a:pt x="173" y="60"/>
                  </a:cubicBezTo>
                  <a:cubicBezTo>
                    <a:pt x="174" y="65"/>
                    <a:pt x="174" y="69"/>
                    <a:pt x="174" y="74"/>
                  </a:cubicBezTo>
                  <a:cubicBezTo>
                    <a:pt x="160" y="74"/>
                    <a:pt x="145" y="74"/>
                    <a:pt x="131" y="75"/>
                  </a:cubicBezTo>
                  <a:cubicBezTo>
                    <a:pt x="130" y="67"/>
                    <a:pt x="130" y="60"/>
                    <a:pt x="129" y="52"/>
                  </a:cubicBezTo>
                  <a:cubicBezTo>
                    <a:pt x="128" y="49"/>
                    <a:pt x="124" y="49"/>
                    <a:pt x="124" y="52"/>
                  </a:cubicBezTo>
                  <a:cubicBezTo>
                    <a:pt x="123" y="54"/>
                    <a:pt x="123" y="57"/>
                    <a:pt x="122" y="59"/>
                  </a:cubicBezTo>
                  <a:cubicBezTo>
                    <a:pt x="122" y="61"/>
                    <a:pt x="123" y="61"/>
                    <a:pt x="124" y="61"/>
                  </a:cubicBezTo>
                  <a:cubicBezTo>
                    <a:pt x="124" y="66"/>
                    <a:pt x="125" y="71"/>
                    <a:pt x="125" y="75"/>
                  </a:cubicBezTo>
                  <a:cubicBezTo>
                    <a:pt x="113" y="76"/>
                    <a:pt x="101" y="77"/>
                    <a:pt x="89" y="78"/>
                  </a:cubicBezTo>
                  <a:cubicBezTo>
                    <a:pt x="88" y="71"/>
                    <a:pt x="87" y="65"/>
                    <a:pt x="86" y="59"/>
                  </a:cubicBezTo>
                  <a:cubicBezTo>
                    <a:pt x="85" y="57"/>
                    <a:pt x="81" y="57"/>
                    <a:pt x="81" y="60"/>
                  </a:cubicBezTo>
                  <a:cubicBezTo>
                    <a:pt x="81" y="66"/>
                    <a:pt x="81" y="72"/>
                    <a:pt x="82" y="78"/>
                  </a:cubicBezTo>
                  <a:cubicBezTo>
                    <a:pt x="72" y="79"/>
                    <a:pt x="62" y="80"/>
                    <a:pt x="52" y="81"/>
                  </a:cubicBezTo>
                  <a:cubicBezTo>
                    <a:pt x="52" y="74"/>
                    <a:pt x="51" y="67"/>
                    <a:pt x="50" y="60"/>
                  </a:cubicBezTo>
                  <a:cubicBezTo>
                    <a:pt x="50" y="57"/>
                    <a:pt x="45" y="57"/>
                    <a:pt x="45" y="60"/>
                  </a:cubicBezTo>
                  <a:cubicBezTo>
                    <a:pt x="45" y="67"/>
                    <a:pt x="45" y="75"/>
                    <a:pt x="45" y="82"/>
                  </a:cubicBezTo>
                  <a:cubicBezTo>
                    <a:pt x="39" y="83"/>
                    <a:pt x="33" y="83"/>
                    <a:pt x="28" y="84"/>
                  </a:cubicBezTo>
                  <a:cubicBezTo>
                    <a:pt x="25" y="85"/>
                    <a:pt x="25" y="88"/>
                    <a:pt x="28" y="88"/>
                  </a:cubicBezTo>
                  <a:cubicBezTo>
                    <a:pt x="34" y="88"/>
                    <a:pt x="39" y="87"/>
                    <a:pt x="45" y="87"/>
                  </a:cubicBezTo>
                  <a:cubicBezTo>
                    <a:pt x="45" y="97"/>
                    <a:pt x="46" y="106"/>
                    <a:pt x="46" y="116"/>
                  </a:cubicBezTo>
                  <a:cubicBezTo>
                    <a:pt x="36" y="116"/>
                    <a:pt x="25" y="117"/>
                    <a:pt x="15" y="118"/>
                  </a:cubicBezTo>
                  <a:cubicBezTo>
                    <a:pt x="13" y="85"/>
                    <a:pt x="11" y="52"/>
                    <a:pt x="9" y="20"/>
                  </a:cubicBezTo>
                  <a:cubicBezTo>
                    <a:pt x="46" y="16"/>
                    <a:pt x="82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92"/>
            <p:cNvSpPr>
              <a:spLocks/>
            </p:cNvSpPr>
            <p:nvPr/>
          </p:nvSpPr>
          <p:spPr bwMode="auto">
            <a:xfrm>
              <a:off x="461" y="1734"/>
              <a:ext cx="347" cy="27"/>
            </a:xfrm>
            <a:custGeom>
              <a:avLst/>
              <a:gdLst>
                <a:gd name="T0" fmla="*/ 4 w 164"/>
                <a:gd name="T1" fmla="*/ 13 h 13"/>
                <a:gd name="T2" fmla="*/ 161 w 164"/>
                <a:gd name="T3" fmla="*/ 10 h 13"/>
                <a:gd name="T4" fmla="*/ 162 w 164"/>
                <a:gd name="T5" fmla="*/ 7 h 13"/>
                <a:gd name="T6" fmla="*/ 4 w 164"/>
                <a:gd name="T7" fmla="*/ 8 h 13"/>
                <a:gd name="T8" fmla="*/ 4 w 16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">
                  <a:moveTo>
                    <a:pt x="4" y="13"/>
                  </a:moveTo>
                  <a:cubicBezTo>
                    <a:pt x="57" y="8"/>
                    <a:pt x="109" y="6"/>
                    <a:pt x="161" y="10"/>
                  </a:cubicBezTo>
                  <a:cubicBezTo>
                    <a:pt x="163" y="10"/>
                    <a:pt x="164" y="7"/>
                    <a:pt x="162" y="7"/>
                  </a:cubicBezTo>
                  <a:cubicBezTo>
                    <a:pt x="109" y="1"/>
                    <a:pt x="56" y="0"/>
                    <a:pt x="4" y="8"/>
                  </a:cubicBezTo>
                  <a:cubicBezTo>
                    <a:pt x="0" y="8"/>
                    <a:pt x="0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189"/>
          <p:cNvGrpSpPr>
            <a:grpSpLocks noChangeAspect="1"/>
          </p:cNvGrpSpPr>
          <p:nvPr/>
        </p:nvGrpSpPr>
        <p:grpSpPr bwMode="auto">
          <a:xfrm rot="583418">
            <a:off x="823295" y="4677058"/>
            <a:ext cx="1367935" cy="1579182"/>
            <a:chOff x="387" y="1666"/>
            <a:chExt cx="531" cy="613"/>
          </a:xfrm>
          <a:solidFill>
            <a:schemeClr val="bg1"/>
          </a:solidFill>
        </p:grpSpPr>
        <p:sp>
          <p:nvSpPr>
            <p:cNvPr id="39" name="Freeform 191"/>
            <p:cNvSpPr>
              <a:spLocks noEditPoints="1"/>
            </p:cNvSpPr>
            <p:nvPr/>
          </p:nvSpPr>
          <p:spPr bwMode="auto">
            <a:xfrm>
              <a:off x="387" y="1666"/>
              <a:ext cx="531" cy="613"/>
            </a:xfrm>
            <a:custGeom>
              <a:avLst/>
              <a:gdLst>
                <a:gd name="T0" fmla="*/ 27 w 251"/>
                <a:gd name="T1" fmla="*/ 274 h 290"/>
                <a:gd name="T2" fmla="*/ 34 w 251"/>
                <a:gd name="T3" fmla="*/ 269 h 290"/>
                <a:gd name="T4" fmla="*/ 16 w 251"/>
                <a:gd name="T5" fmla="*/ 137 h 290"/>
                <a:gd name="T6" fmla="*/ 20 w 251"/>
                <a:gd name="T7" fmla="*/ 166 h 290"/>
                <a:gd name="T8" fmla="*/ 35 w 251"/>
                <a:gd name="T9" fmla="*/ 199 h 290"/>
                <a:gd name="T10" fmla="*/ 40 w 251"/>
                <a:gd name="T11" fmla="*/ 221 h 290"/>
                <a:gd name="T12" fmla="*/ 57 w 251"/>
                <a:gd name="T13" fmla="*/ 229 h 290"/>
                <a:gd name="T14" fmla="*/ 211 w 251"/>
                <a:gd name="T15" fmla="*/ 215 h 290"/>
                <a:gd name="T16" fmla="*/ 230 w 251"/>
                <a:gd name="T17" fmla="*/ 270 h 290"/>
                <a:gd name="T18" fmla="*/ 171 w 251"/>
                <a:gd name="T19" fmla="*/ 242 h 290"/>
                <a:gd name="T20" fmla="*/ 116 w 251"/>
                <a:gd name="T21" fmla="*/ 247 h 290"/>
                <a:gd name="T22" fmla="*/ 59 w 251"/>
                <a:gd name="T23" fmla="*/ 283 h 290"/>
                <a:gd name="T24" fmla="*/ 78 w 251"/>
                <a:gd name="T25" fmla="*/ 283 h 290"/>
                <a:gd name="T26" fmla="*/ 115 w 251"/>
                <a:gd name="T27" fmla="*/ 255 h 290"/>
                <a:gd name="T28" fmla="*/ 156 w 251"/>
                <a:gd name="T29" fmla="*/ 277 h 290"/>
                <a:gd name="T30" fmla="*/ 175 w 251"/>
                <a:gd name="T31" fmla="*/ 253 h 290"/>
                <a:gd name="T32" fmla="*/ 205 w 251"/>
                <a:gd name="T33" fmla="*/ 277 h 290"/>
                <a:gd name="T34" fmla="*/ 222 w 251"/>
                <a:gd name="T35" fmla="*/ 275 h 290"/>
                <a:gd name="T36" fmla="*/ 241 w 251"/>
                <a:gd name="T37" fmla="*/ 64 h 290"/>
                <a:gd name="T38" fmla="*/ 4 w 251"/>
                <a:gd name="T39" fmla="*/ 11 h 290"/>
                <a:gd name="T40" fmla="*/ 85 w 251"/>
                <a:gd name="T41" fmla="*/ 115 h 290"/>
                <a:gd name="T42" fmla="*/ 180 w 251"/>
                <a:gd name="T43" fmla="*/ 112 h 290"/>
                <a:gd name="T44" fmla="*/ 132 w 251"/>
                <a:gd name="T45" fmla="*/ 158 h 290"/>
                <a:gd name="T46" fmla="*/ 93 w 251"/>
                <a:gd name="T47" fmla="*/ 121 h 290"/>
                <a:gd name="T48" fmla="*/ 135 w 251"/>
                <a:gd name="T49" fmla="*/ 119 h 290"/>
                <a:gd name="T50" fmla="*/ 135 w 251"/>
                <a:gd name="T51" fmla="*/ 119 h 290"/>
                <a:gd name="T52" fmla="*/ 134 w 251"/>
                <a:gd name="T53" fmla="*/ 194 h 290"/>
                <a:gd name="T54" fmla="*/ 139 w 251"/>
                <a:gd name="T55" fmla="*/ 162 h 290"/>
                <a:gd name="T56" fmla="*/ 139 w 251"/>
                <a:gd name="T57" fmla="*/ 162 h 290"/>
                <a:gd name="T58" fmla="*/ 183 w 251"/>
                <a:gd name="T59" fmla="*/ 189 h 290"/>
                <a:gd name="T60" fmla="*/ 210 w 251"/>
                <a:gd name="T61" fmla="*/ 116 h 290"/>
                <a:gd name="T62" fmla="*/ 175 w 251"/>
                <a:gd name="T63" fmla="*/ 112 h 290"/>
                <a:gd name="T64" fmla="*/ 175 w 251"/>
                <a:gd name="T65" fmla="*/ 112 h 290"/>
                <a:gd name="T66" fmla="*/ 125 w 251"/>
                <a:gd name="T67" fmla="*/ 81 h 290"/>
                <a:gd name="T68" fmla="*/ 88 w 251"/>
                <a:gd name="T69" fmla="*/ 143 h 290"/>
                <a:gd name="T70" fmla="*/ 55 w 251"/>
                <a:gd name="T71" fmla="*/ 170 h 290"/>
                <a:gd name="T72" fmla="*/ 55 w 251"/>
                <a:gd name="T73" fmla="*/ 170 h 290"/>
                <a:gd name="T74" fmla="*/ 91 w 251"/>
                <a:gd name="T75" fmla="*/ 222 h 290"/>
                <a:gd name="T76" fmla="*/ 95 w 251"/>
                <a:gd name="T77" fmla="*/ 203 h 290"/>
                <a:gd name="T78" fmla="*/ 131 w 251"/>
                <a:gd name="T79" fmla="*/ 222 h 290"/>
                <a:gd name="T80" fmla="*/ 179 w 251"/>
                <a:gd name="T81" fmla="*/ 194 h 290"/>
                <a:gd name="T82" fmla="*/ 208 w 251"/>
                <a:gd name="T83" fmla="*/ 215 h 290"/>
                <a:gd name="T84" fmla="*/ 209 w 251"/>
                <a:gd name="T85" fmla="*/ 188 h 290"/>
                <a:gd name="T86" fmla="*/ 215 w 251"/>
                <a:gd name="T87" fmla="*/ 153 h 290"/>
                <a:gd name="T88" fmla="*/ 215 w 251"/>
                <a:gd name="T89" fmla="*/ 141 h 290"/>
                <a:gd name="T90" fmla="*/ 118 w 251"/>
                <a:gd name="T91" fmla="*/ 13 h 290"/>
                <a:gd name="T92" fmla="*/ 230 w 251"/>
                <a:gd name="T93" fmla="*/ 41 h 290"/>
                <a:gd name="T94" fmla="*/ 214 w 251"/>
                <a:gd name="T95" fmla="*/ 64 h 290"/>
                <a:gd name="T96" fmla="*/ 173 w 251"/>
                <a:gd name="T97" fmla="*/ 51 h 290"/>
                <a:gd name="T98" fmla="*/ 131 w 251"/>
                <a:gd name="T99" fmla="*/ 75 h 290"/>
                <a:gd name="T100" fmla="*/ 124 w 251"/>
                <a:gd name="T101" fmla="*/ 61 h 290"/>
                <a:gd name="T102" fmla="*/ 81 w 251"/>
                <a:gd name="T103" fmla="*/ 60 h 290"/>
                <a:gd name="T104" fmla="*/ 45 w 251"/>
                <a:gd name="T105" fmla="*/ 60 h 290"/>
                <a:gd name="T106" fmla="*/ 45 w 251"/>
                <a:gd name="T107" fmla="*/ 87 h 290"/>
                <a:gd name="T108" fmla="*/ 118 w 251"/>
                <a:gd name="T10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" h="290">
                  <a:moveTo>
                    <a:pt x="0" y="15"/>
                  </a:moveTo>
                  <a:cubicBezTo>
                    <a:pt x="3" y="69"/>
                    <a:pt x="5" y="123"/>
                    <a:pt x="8" y="176"/>
                  </a:cubicBezTo>
                  <a:cubicBezTo>
                    <a:pt x="10" y="202"/>
                    <a:pt x="9" y="229"/>
                    <a:pt x="13" y="254"/>
                  </a:cubicBezTo>
                  <a:cubicBezTo>
                    <a:pt x="15" y="264"/>
                    <a:pt x="18" y="272"/>
                    <a:pt x="27" y="274"/>
                  </a:cubicBezTo>
                  <a:cubicBezTo>
                    <a:pt x="32" y="285"/>
                    <a:pt x="49" y="290"/>
                    <a:pt x="59" y="286"/>
                  </a:cubicBezTo>
                  <a:cubicBezTo>
                    <a:pt x="60" y="285"/>
                    <a:pt x="60" y="282"/>
                    <a:pt x="58" y="282"/>
                  </a:cubicBezTo>
                  <a:cubicBezTo>
                    <a:pt x="53" y="281"/>
                    <a:pt x="48" y="281"/>
                    <a:pt x="43" y="278"/>
                  </a:cubicBezTo>
                  <a:cubicBezTo>
                    <a:pt x="39" y="276"/>
                    <a:pt x="37" y="272"/>
                    <a:pt x="34" y="269"/>
                  </a:cubicBezTo>
                  <a:cubicBezTo>
                    <a:pt x="34" y="268"/>
                    <a:pt x="33" y="267"/>
                    <a:pt x="32" y="267"/>
                  </a:cubicBezTo>
                  <a:cubicBezTo>
                    <a:pt x="31" y="266"/>
                    <a:pt x="31" y="266"/>
                    <a:pt x="30" y="266"/>
                  </a:cubicBezTo>
                  <a:cubicBezTo>
                    <a:pt x="16" y="260"/>
                    <a:pt x="19" y="206"/>
                    <a:pt x="18" y="196"/>
                  </a:cubicBezTo>
                  <a:cubicBezTo>
                    <a:pt x="18" y="176"/>
                    <a:pt x="17" y="156"/>
                    <a:pt x="16" y="137"/>
                  </a:cubicBezTo>
                  <a:cubicBezTo>
                    <a:pt x="15" y="132"/>
                    <a:pt x="15" y="127"/>
                    <a:pt x="15" y="122"/>
                  </a:cubicBezTo>
                  <a:cubicBezTo>
                    <a:pt x="25" y="122"/>
                    <a:pt x="36" y="122"/>
                    <a:pt x="46" y="122"/>
                  </a:cubicBezTo>
                  <a:cubicBezTo>
                    <a:pt x="47" y="136"/>
                    <a:pt x="48" y="150"/>
                    <a:pt x="49" y="163"/>
                  </a:cubicBezTo>
                  <a:cubicBezTo>
                    <a:pt x="39" y="164"/>
                    <a:pt x="29" y="165"/>
                    <a:pt x="20" y="166"/>
                  </a:cubicBezTo>
                  <a:cubicBezTo>
                    <a:pt x="17" y="167"/>
                    <a:pt x="17" y="170"/>
                    <a:pt x="20" y="170"/>
                  </a:cubicBezTo>
                  <a:cubicBezTo>
                    <a:pt x="29" y="171"/>
                    <a:pt x="39" y="170"/>
                    <a:pt x="49" y="170"/>
                  </a:cubicBezTo>
                  <a:cubicBezTo>
                    <a:pt x="50" y="179"/>
                    <a:pt x="50" y="189"/>
                    <a:pt x="51" y="198"/>
                  </a:cubicBezTo>
                  <a:cubicBezTo>
                    <a:pt x="46" y="198"/>
                    <a:pt x="40" y="198"/>
                    <a:pt x="35" y="199"/>
                  </a:cubicBezTo>
                  <a:cubicBezTo>
                    <a:pt x="32" y="199"/>
                    <a:pt x="33" y="202"/>
                    <a:pt x="35" y="203"/>
                  </a:cubicBezTo>
                  <a:cubicBezTo>
                    <a:pt x="40" y="203"/>
                    <a:pt x="46" y="203"/>
                    <a:pt x="51" y="204"/>
                  </a:cubicBezTo>
                  <a:cubicBezTo>
                    <a:pt x="52" y="209"/>
                    <a:pt x="52" y="215"/>
                    <a:pt x="52" y="221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37" y="221"/>
                    <a:pt x="37" y="225"/>
                    <a:pt x="40" y="225"/>
                  </a:cubicBezTo>
                  <a:cubicBezTo>
                    <a:pt x="44" y="226"/>
                    <a:pt x="48" y="226"/>
                    <a:pt x="53" y="227"/>
                  </a:cubicBezTo>
                  <a:cubicBezTo>
                    <a:pt x="53" y="228"/>
                    <a:pt x="53" y="228"/>
                    <a:pt x="53" y="229"/>
                  </a:cubicBezTo>
                  <a:cubicBezTo>
                    <a:pt x="53" y="231"/>
                    <a:pt x="57" y="231"/>
                    <a:pt x="57" y="229"/>
                  </a:cubicBezTo>
                  <a:cubicBezTo>
                    <a:pt x="57" y="228"/>
                    <a:pt x="57" y="228"/>
                    <a:pt x="57" y="227"/>
                  </a:cubicBezTo>
                  <a:cubicBezTo>
                    <a:pt x="111" y="233"/>
                    <a:pt x="170" y="227"/>
                    <a:pt x="222" y="217"/>
                  </a:cubicBezTo>
                  <a:cubicBezTo>
                    <a:pt x="224" y="216"/>
                    <a:pt x="224" y="213"/>
                    <a:pt x="222" y="213"/>
                  </a:cubicBezTo>
                  <a:cubicBezTo>
                    <a:pt x="218" y="214"/>
                    <a:pt x="215" y="214"/>
                    <a:pt x="211" y="215"/>
                  </a:cubicBezTo>
                  <a:cubicBezTo>
                    <a:pt x="212" y="206"/>
                    <a:pt x="212" y="197"/>
                    <a:pt x="213" y="188"/>
                  </a:cubicBezTo>
                  <a:cubicBezTo>
                    <a:pt x="221" y="186"/>
                    <a:pt x="229" y="184"/>
                    <a:pt x="237" y="183"/>
                  </a:cubicBezTo>
                  <a:cubicBezTo>
                    <a:pt x="239" y="212"/>
                    <a:pt x="240" y="241"/>
                    <a:pt x="242" y="270"/>
                  </a:cubicBezTo>
                  <a:cubicBezTo>
                    <a:pt x="238" y="271"/>
                    <a:pt x="234" y="271"/>
                    <a:pt x="230" y="270"/>
                  </a:cubicBezTo>
                  <a:cubicBezTo>
                    <a:pt x="236" y="257"/>
                    <a:pt x="227" y="240"/>
                    <a:pt x="211" y="242"/>
                  </a:cubicBezTo>
                  <a:cubicBezTo>
                    <a:pt x="196" y="244"/>
                    <a:pt x="189" y="263"/>
                    <a:pt x="199" y="273"/>
                  </a:cubicBezTo>
                  <a:cubicBezTo>
                    <a:pt x="194" y="272"/>
                    <a:pt x="190" y="272"/>
                    <a:pt x="185" y="271"/>
                  </a:cubicBezTo>
                  <a:cubicBezTo>
                    <a:pt x="192" y="261"/>
                    <a:pt x="185" y="244"/>
                    <a:pt x="171" y="242"/>
                  </a:cubicBezTo>
                  <a:cubicBezTo>
                    <a:pt x="161" y="241"/>
                    <a:pt x="149" y="247"/>
                    <a:pt x="145" y="256"/>
                  </a:cubicBezTo>
                  <a:cubicBezTo>
                    <a:pt x="143" y="262"/>
                    <a:pt x="144" y="268"/>
                    <a:pt x="147" y="272"/>
                  </a:cubicBezTo>
                  <a:cubicBezTo>
                    <a:pt x="144" y="271"/>
                    <a:pt x="141" y="271"/>
                    <a:pt x="137" y="271"/>
                  </a:cubicBezTo>
                  <a:cubicBezTo>
                    <a:pt x="140" y="259"/>
                    <a:pt x="130" y="244"/>
                    <a:pt x="116" y="247"/>
                  </a:cubicBezTo>
                  <a:cubicBezTo>
                    <a:pt x="102" y="249"/>
                    <a:pt x="94" y="266"/>
                    <a:pt x="101" y="277"/>
                  </a:cubicBezTo>
                  <a:cubicBezTo>
                    <a:pt x="96" y="277"/>
                    <a:pt x="91" y="276"/>
                    <a:pt x="86" y="276"/>
                  </a:cubicBezTo>
                  <a:cubicBezTo>
                    <a:pt x="93" y="264"/>
                    <a:pt x="87" y="247"/>
                    <a:pt x="71" y="246"/>
                  </a:cubicBezTo>
                  <a:cubicBezTo>
                    <a:pt x="50" y="245"/>
                    <a:pt x="43" y="271"/>
                    <a:pt x="59" y="283"/>
                  </a:cubicBezTo>
                  <a:cubicBezTo>
                    <a:pt x="63" y="285"/>
                    <a:pt x="67" y="279"/>
                    <a:pt x="64" y="276"/>
                  </a:cubicBezTo>
                  <a:cubicBezTo>
                    <a:pt x="55" y="269"/>
                    <a:pt x="57" y="254"/>
                    <a:pt x="71" y="255"/>
                  </a:cubicBezTo>
                  <a:cubicBezTo>
                    <a:pt x="82" y="255"/>
                    <a:pt x="84" y="269"/>
                    <a:pt x="76" y="276"/>
                  </a:cubicBezTo>
                  <a:cubicBezTo>
                    <a:pt x="73" y="278"/>
                    <a:pt x="74" y="283"/>
                    <a:pt x="78" y="283"/>
                  </a:cubicBezTo>
                  <a:cubicBezTo>
                    <a:pt x="86" y="283"/>
                    <a:pt x="95" y="283"/>
                    <a:pt x="103" y="283"/>
                  </a:cubicBezTo>
                  <a:cubicBezTo>
                    <a:pt x="105" y="282"/>
                    <a:pt x="105" y="282"/>
                    <a:pt x="106" y="281"/>
                  </a:cubicBezTo>
                  <a:cubicBezTo>
                    <a:pt x="108" y="281"/>
                    <a:pt x="110" y="278"/>
                    <a:pt x="109" y="275"/>
                  </a:cubicBezTo>
                  <a:cubicBezTo>
                    <a:pt x="105" y="268"/>
                    <a:pt x="107" y="257"/>
                    <a:pt x="115" y="255"/>
                  </a:cubicBezTo>
                  <a:cubicBezTo>
                    <a:pt x="127" y="252"/>
                    <a:pt x="133" y="267"/>
                    <a:pt x="128" y="275"/>
                  </a:cubicBezTo>
                  <a:cubicBezTo>
                    <a:pt x="126" y="277"/>
                    <a:pt x="129" y="282"/>
                    <a:pt x="132" y="280"/>
                  </a:cubicBezTo>
                  <a:cubicBezTo>
                    <a:pt x="139" y="277"/>
                    <a:pt x="146" y="277"/>
                    <a:pt x="153" y="279"/>
                  </a:cubicBezTo>
                  <a:cubicBezTo>
                    <a:pt x="155" y="280"/>
                    <a:pt x="156" y="278"/>
                    <a:pt x="156" y="277"/>
                  </a:cubicBezTo>
                  <a:cubicBezTo>
                    <a:pt x="159" y="276"/>
                    <a:pt x="159" y="272"/>
                    <a:pt x="157" y="270"/>
                  </a:cubicBezTo>
                  <a:cubicBezTo>
                    <a:pt x="157" y="265"/>
                    <a:pt x="158" y="259"/>
                    <a:pt x="158" y="253"/>
                  </a:cubicBezTo>
                  <a:cubicBezTo>
                    <a:pt x="160" y="253"/>
                    <a:pt x="161" y="252"/>
                    <a:pt x="163" y="251"/>
                  </a:cubicBezTo>
                  <a:cubicBezTo>
                    <a:pt x="167" y="250"/>
                    <a:pt x="172" y="250"/>
                    <a:pt x="175" y="253"/>
                  </a:cubicBezTo>
                  <a:cubicBezTo>
                    <a:pt x="181" y="258"/>
                    <a:pt x="182" y="266"/>
                    <a:pt x="174" y="270"/>
                  </a:cubicBezTo>
                  <a:cubicBezTo>
                    <a:pt x="170" y="272"/>
                    <a:pt x="173" y="277"/>
                    <a:pt x="176" y="277"/>
                  </a:cubicBezTo>
                  <a:cubicBezTo>
                    <a:pt x="185" y="278"/>
                    <a:pt x="194" y="279"/>
                    <a:pt x="203" y="279"/>
                  </a:cubicBezTo>
                  <a:cubicBezTo>
                    <a:pt x="204" y="279"/>
                    <a:pt x="205" y="278"/>
                    <a:pt x="205" y="277"/>
                  </a:cubicBezTo>
                  <a:cubicBezTo>
                    <a:pt x="207" y="276"/>
                    <a:pt x="208" y="273"/>
                    <a:pt x="207" y="271"/>
                  </a:cubicBezTo>
                  <a:cubicBezTo>
                    <a:pt x="201" y="264"/>
                    <a:pt x="200" y="250"/>
                    <a:pt x="212" y="249"/>
                  </a:cubicBezTo>
                  <a:cubicBezTo>
                    <a:pt x="224" y="248"/>
                    <a:pt x="228" y="262"/>
                    <a:pt x="221" y="269"/>
                  </a:cubicBezTo>
                  <a:cubicBezTo>
                    <a:pt x="220" y="271"/>
                    <a:pt x="219" y="274"/>
                    <a:pt x="222" y="275"/>
                  </a:cubicBezTo>
                  <a:cubicBezTo>
                    <a:pt x="231" y="279"/>
                    <a:pt x="244" y="279"/>
                    <a:pt x="250" y="270"/>
                  </a:cubicBezTo>
                  <a:cubicBezTo>
                    <a:pt x="251" y="269"/>
                    <a:pt x="249" y="268"/>
                    <a:pt x="248" y="268"/>
                  </a:cubicBezTo>
                  <a:cubicBezTo>
                    <a:pt x="249" y="223"/>
                    <a:pt x="247" y="177"/>
                    <a:pt x="245" y="132"/>
                  </a:cubicBezTo>
                  <a:cubicBezTo>
                    <a:pt x="244" y="109"/>
                    <a:pt x="242" y="87"/>
                    <a:pt x="241" y="64"/>
                  </a:cubicBezTo>
                  <a:cubicBezTo>
                    <a:pt x="240" y="49"/>
                    <a:pt x="242" y="29"/>
                    <a:pt x="235" y="15"/>
                  </a:cubicBezTo>
                  <a:cubicBezTo>
                    <a:pt x="230" y="5"/>
                    <a:pt x="222" y="2"/>
                    <a:pt x="212" y="2"/>
                  </a:cubicBezTo>
                  <a:cubicBezTo>
                    <a:pt x="190" y="0"/>
                    <a:pt x="167" y="2"/>
                    <a:pt x="145" y="2"/>
                  </a:cubicBezTo>
                  <a:cubicBezTo>
                    <a:pt x="98" y="3"/>
                    <a:pt x="51" y="6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lose/>
                  <a:moveTo>
                    <a:pt x="52" y="86"/>
                  </a:moveTo>
                  <a:cubicBezTo>
                    <a:pt x="62" y="86"/>
                    <a:pt x="72" y="85"/>
                    <a:pt x="82" y="84"/>
                  </a:cubicBezTo>
                  <a:cubicBezTo>
                    <a:pt x="83" y="94"/>
                    <a:pt x="84" y="104"/>
                    <a:pt x="85" y="115"/>
                  </a:cubicBezTo>
                  <a:cubicBezTo>
                    <a:pt x="75" y="115"/>
                    <a:pt x="64" y="115"/>
                    <a:pt x="54" y="115"/>
                  </a:cubicBezTo>
                  <a:cubicBezTo>
                    <a:pt x="54" y="106"/>
                    <a:pt x="53" y="96"/>
                    <a:pt x="52" y="86"/>
                  </a:cubicBezTo>
                  <a:close/>
                  <a:moveTo>
                    <a:pt x="210" y="113"/>
                  </a:moveTo>
                  <a:cubicBezTo>
                    <a:pt x="200" y="112"/>
                    <a:pt x="190" y="112"/>
                    <a:pt x="180" y="112"/>
                  </a:cubicBezTo>
                  <a:cubicBezTo>
                    <a:pt x="180" y="101"/>
                    <a:pt x="180" y="89"/>
                    <a:pt x="179" y="78"/>
                  </a:cubicBezTo>
                  <a:cubicBezTo>
                    <a:pt x="190" y="77"/>
                    <a:pt x="201" y="77"/>
                    <a:pt x="212" y="76"/>
                  </a:cubicBezTo>
                  <a:cubicBezTo>
                    <a:pt x="211" y="88"/>
                    <a:pt x="210" y="100"/>
                    <a:pt x="210" y="113"/>
                  </a:cubicBezTo>
                  <a:close/>
                  <a:moveTo>
                    <a:pt x="132" y="158"/>
                  </a:moveTo>
                  <a:cubicBezTo>
                    <a:pt x="130" y="158"/>
                    <a:pt x="127" y="158"/>
                    <a:pt x="124" y="159"/>
                  </a:cubicBezTo>
                  <a:cubicBezTo>
                    <a:pt x="115" y="159"/>
                    <a:pt x="105" y="160"/>
                    <a:pt x="95" y="160"/>
                  </a:cubicBezTo>
                  <a:cubicBezTo>
                    <a:pt x="94" y="153"/>
                    <a:pt x="94" y="146"/>
                    <a:pt x="94" y="139"/>
                  </a:cubicBezTo>
                  <a:cubicBezTo>
                    <a:pt x="93" y="133"/>
                    <a:pt x="93" y="127"/>
                    <a:pt x="93" y="121"/>
                  </a:cubicBezTo>
                  <a:cubicBezTo>
                    <a:pt x="104" y="120"/>
                    <a:pt x="116" y="120"/>
                    <a:pt x="127" y="119"/>
                  </a:cubicBezTo>
                  <a:cubicBezTo>
                    <a:pt x="128" y="119"/>
                    <a:pt x="128" y="119"/>
                    <a:pt x="129" y="119"/>
                  </a:cubicBezTo>
                  <a:cubicBezTo>
                    <a:pt x="130" y="132"/>
                    <a:pt x="131" y="145"/>
                    <a:pt x="132" y="158"/>
                  </a:cubicBezTo>
                  <a:close/>
                  <a:moveTo>
                    <a:pt x="135" y="119"/>
                  </a:moveTo>
                  <a:cubicBezTo>
                    <a:pt x="149" y="118"/>
                    <a:pt x="162" y="118"/>
                    <a:pt x="176" y="117"/>
                  </a:cubicBezTo>
                  <a:cubicBezTo>
                    <a:pt x="176" y="129"/>
                    <a:pt x="176" y="141"/>
                    <a:pt x="177" y="154"/>
                  </a:cubicBezTo>
                  <a:cubicBezTo>
                    <a:pt x="164" y="155"/>
                    <a:pt x="151" y="156"/>
                    <a:pt x="138" y="157"/>
                  </a:cubicBezTo>
                  <a:cubicBezTo>
                    <a:pt x="137" y="144"/>
                    <a:pt x="136" y="132"/>
                    <a:pt x="135" y="119"/>
                  </a:cubicBezTo>
                  <a:close/>
                  <a:moveTo>
                    <a:pt x="128" y="163"/>
                  </a:moveTo>
                  <a:cubicBezTo>
                    <a:pt x="130" y="163"/>
                    <a:pt x="131" y="163"/>
                    <a:pt x="133" y="163"/>
                  </a:cubicBezTo>
                  <a:cubicBezTo>
                    <a:pt x="134" y="173"/>
                    <a:pt x="135" y="184"/>
                    <a:pt x="136" y="194"/>
                  </a:cubicBezTo>
                  <a:cubicBezTo>
                    <a:pt x="136" y="194"/>
                    <a:pt x="135" y="194"/>
                    <a:pt x="134" y="194"/>
                  </a:cubicBezTo>
                  <a:cubicBezTo>
                    <a:pt x="121" y="195"/>
                    <a:pt x="108" y="196"/>
                    <a:pt x="95" y="196"/>
                  </a:cubicBezTo>
                  <a:cubicBezTo>
                    <a:pt x="95" y="186"/>
                    <a:pt x="95" y="177"/>
                    <a:pt x="95" y="167"/>
                  </a:cubicBezTo>
                  <a:cubicBezTo>
                    <a:pt x="106" y="166"/>
                    <a:pt x="117" y="164"/>
                    <a:pt x="128" y="163"/>
                  </a:cubicBezTo>
                  <a:close/>
                  <a:moveTo>
                    <a:pt x="139" y="162"/>
                  </a:moveTo>
                  <a:cubicBezTo>
                    <a:pt x="151" y="161"/>
                    <a:pt x="164" y="160"/>
                    <a:pt x="177" y="158"/>
                  </a:cubicBezTo>
                  <a:cubicBezTo>
                    <a:pt x="178" y="168"/>
                    <a:pt x="178" y="179"/>
                    <a:pt x="179" y="189"/>
                  </a:cubicBezTo>
                  <a:cubicBezTo>
                    <a:pt x="166" y="191"/>
                    <a:pt x="153" y="192"/>
                    <a:pt x="141" y="193"/>
                  </a:cubicBezTo>
                  <a:cubicBezTo>
                    <a:pt x="140" y="183"/>
                    <a:pt x="139" y="173"/>
                    <a:pt x="139" y="162"/>
                  </a:cubicBezTo>
                  <a:close/>
                  <a:moveTo>
                    <a:pt x="182" y="158"/>
                  </a:moveTo>
                  <a:cubicBezTo>
                    <a:pt x="191" y="156"/>
                    <a:pt x="200" y="155"/>
                    <a:pt x="210" y="154"/>
                  </a:cubicBezTo>
                  <a:cubicBezTo>
                    <a:pt x="209" y="164"/>
                    <a:pt x="209" y="175"/>
                    <a:pt x="209" y="185"/>
                  </a:cubicBezTo>
                  <a:cubicBezTo>
                    <a:pt x="200" y="186"/>
                    <a:pt x="192" y="188"/>
                    <a:pt x="183" y="189"/>
                  </a:cubicBezTo>
                  <a:cubicBezTo>
                    <a:pt x="183" y="178"/>
                    <a:pt x="182" y="168"/>
                    <a:pt x="182" y="158"/>
                  </a:cubicBezTo>
                  <a:close/>
                  <a:moveTo>
                    <a:pt x="182" y="153"/>
                  </a:moveTo>
                  <a:cubicBezTo>
                    <a:pt x="182" y="141"/>
                    <a:pt x="181" y="129"/>
                    <a:pt x="181" y="117"/>
                  </a:cubicBezTo>
                  <a:cubicBezTo>
                    <a:pt x="191" y="116"/>
                    <a:pt x="200" y="116"/>
                    <a:pt x="210" y="116"/>
                  </a:cubicBezTo>
                  <a:cubicBezTo>
                    <a:pt x="210" y="123"/>
                    <a:pt x="210" y="130"/>
                    <a:pt x="210" y="137"/>
                  </a:cubicBezTo>
                  <a:cubicBezTo>
                    <a:pt x="210" y="141"/>
                    <a:pt x="210" y="146"/>
                    <a:pt x="210" y="150"/>
                  </a:cubicBezTo>
                  <a:cubicBezTo>
                    <a:pt x="200" y="151"/>
                    <a:pt x="191" y="152"/>
                    <a:pt x="182" y="153"/>
                  </a:cubicBezTo>
                  <a:close/>
                  <a:moveTo>
                    <a:pt x="175" y="112"/>
                  </a:moveTo>
                  <a:cubicBezTo>
                    <a:pt x="162" y="113"/>
                    <a:pt x="148" y="113"/>
                    <a:pt x="135" y="114"/>
                  </a:cubicBezTo>
                  <a:cubicBezTo>
                    <a:pt x="134" y="103"/>
                    <a:pt x="133" y="92"/>
                    <a:pt x="132" y="81"/>
                  </a:cubicBezTo>
                  <a:cubicBezTo>
                    <a:pt x="146" y="80"/>
                    <a:pt x="160" y="79"/>
                    <a:pt x="174" y="78"/>
                  </a:cubicBezTo>
                  <a:cubicBezTo>
                    <a:pt x="175" y="90"/>
                    <a:pt x="175" y="101"/>
                    <a:pt x="175" y="112"/>
                  </a:cubicBezTo>
                  <a:close/>
                  <a:moveTo>
                    <a:pt x="128" y="114"/>
                  </a:moveTo>
                  <a:cubicBezTo>
                    <a:pt x="116" y="114"/>
                    <a:pt x="104" y="114"/>
                    <a:pt x="92" y="114"/>
                  </a:cubicBezTo>
                  <a:cubicBezTo>
                    <a:pt x="92" y="104"/>
                    <a:pt x="91" y="94"/>
                    <a:pt x="90" y="84"/>
                  </a:cubicBezTo>
                  <a:cubicBezTo>
                    <a:pt x="102" y="83"/>
                    <a:pt x="114" y="82"/>
                    <a:pt x="125" y="81"/>
                  </a:cubicBezTo>
                  <a:cubicBezTo>
                    <a:pt x="126" y="92"/>
                    <a:pt x="127" y="103"/>
                    <a:pt x="128" y="114"/>
                  </a:cubicBezTo>
                  <a:close/>
                  <a:moveTo>
                    <a:pt x="54" y="122"/>
                  </a:moveTo>
                  <a:cubicBezTo>
                    <a:pt x="65" y="122"/>
                    <a:pt x="75" y="121"/>
                    <a:pt x="86" y="121"/>
                  </a:cubicBezTo>
                  <a:cubicBezTo>
                    <a:pt x="87" y="128"/>
                    <a:pt x="88" y="135"/>
                    <a:pt x="88" y="143"/>
                  </a:cubicBezTo>
                  <a:cubicBezTo>
                    <a:pt x="89" y="149"/>
                    <a:pt x="89" y="155"/>
                    <a:pt x="89" y="161"/>
                  </a:cubicBezTo>
                  <a:cubicBezTo>
                    <a:pt x="78" y="161"/>
                    <a:pt x="66" y="162"/>
                    <a:pt x="55" y="163"/>
                  </a:cubicBezTo>
                  <a:cubicBezTo>
                    <a:pt x="55" y="149"/>
                    <a:pt x="55" y="136"/>
                    <a:pt x="54" y="122"/>
                  </a:cubicBezTo>
                  <a:close/>
                  <a:moveTo>
                    <a:pt x="55" y="170"/>
                  </a:moveTo>
                  <a:cubicBezTo>
                    <a:pt x="67" y="169"/>
                    <a:pt x="78" y="168"/>
                    <a:pt x="89" y="167"/>
                  </a:cubicBezTo>
                  <a:cubicBezTo>
                    <a:pt x="90" y="177"/>
                    <a:pt x="90" y="187"/>
                    <a:pt x="90" y="196"/>
                  </a:cubicBezTo>
                  <a:cubicBezTo>
                    <a:pt x="79" y="197"/>
                    <a:pt x="67" y="197"/>
                    <a:pt x="56" y="198"/>
                  </a:cubicBezTo>
                  <a:cubicBezTo>
                    <a:pt x="56" y="188"/>
                    <a:pt x="55" y="179"/>
                    <a:pt x="55" y="170"/>
                  </a:cubicBezTo>
                  <a:close/>
                  <a:moveTo>
                    <a:pt x="56" y="221"/>
                  </a:moveTo>
                  <a:cubicBezTo>
                    <a:pt x="56" y="215"/>
                    <a:pt x="56" y="209"/>
                    <a:pt x="56" y="204"/>
                  </a:cubicBezTo>
                  <a:cubicBezTo>
                    <a:pt x="67" y="204"/>
                    <a:pt x="79" y="204"/>
                    <a:pt x="91" y="203"/>
                  </a:cubicBezTo>
                  <a:cubicBezTo>
                    <a:pt x="91" y="210"/>
                    <a:pt x="91" y="216"/>
                    <a:pt x="91" y="222"/>
                  </a:cubicBezTo>
                  <a:cubicBezTo>
                    <a:pt x="80" y="222"/>
                    <a:pt x="68" y="221"/>
                    <a:pt x="56" y="221"/>
                  </a:cubicBezTo>
                  <a:close/>
                  <a:moveTo>
                    <a:pt x="131" y="222"/>
                  </a:moveTo>
                  <a:cubicBezTo>
                    <a:pt x="119" y="223"/>
                    <a:pt x="107" y="223"/>
                    <a:pt x="94" y="222"/>
                  </a:cubicBezTo>
                  <a:cubicBezTo>
                    <a:pt x="95" y="216"/>
                    <a:pt x="95" y="210"/>
                    <a:pt x="95" y="203"/>
                  </a:cubicBezTo>
                  <a:cubicBezTo>
                    <a:pt x="109" y="202"/>
                    <a:pt x="123" y="201"/>
                    <a:pt x="137" y="200"/>
                  </a:cubicBezTo>
                  <a:cubicBezTo>
                    <a:pt x="138" y="207"/>
                    <a:pt x="139" y="214"/>
                    <a:pt x="139" y="222"/>
                  </a:cubicBezTo>
                  <a:cubicBezTo>
                    <a:pt x="139" y="222"/>
                    <a:pt x="140" y="222"/>
                    <a:pt x="140" y="222"/>
                  </a:cubicBezTo>
                  <a:cubicBezTo>
                    <a:pt x="137" y="222"/>
                    <a:pt x="134" y="222"/>
                    <a:pt x="131" y="222"/>
                  </a:cubicBezTo>
                  <a:close/>
                  <a:moveTo>
                    <a:pt x="142" y="222"/>
                  </a:moveTo>
                  <a:cubicBezTo>
                    <a:pt x="142" y="222"/>
                    <a:pt x="142" y="222"/>
                    <a:pt x="142" y="222"/>
                  </a:cubicBezTo>
                  <a:cubicBezTo>
                    <a:pt x="142" y="214"/>
                    <a:pt x="142" y="207"/>
                    <a:pt x="141" y="199"/>
                  </a:cubicBezTo>
                  <a:cubicBezTo>
                    <a:pt x="154" y="198"/>
                    <a:pt x="166" y="196"/>
                    <a:pt x="179" y="194"/>
                  </a:cubicBezTo>
                  <a:cubicBezTo>
                    <a:pt x="179" y="202"/>
                    <a:pt x="180" y="209"/>
                    <a:pt x="180" y="217"/>
                  </a:cubicBezTo>
                  <a:cubicBezTo>
                    <a:pt x="180" y="218"/>
                    <a:pt x="180" y="218"/>
                    <a:pt x="181" y="219"/>
                  </a:cubicBezTo>
                  <a:cubicBezTo>
                    <a:pt x="168" y="220"/>
                    <a:pt x="155" y="221"/>
                    <a:pt x="142" y="222"/>
                  </a:cubicBezTo>
                  <a:close/>
                  <a:moveTo>
                    <a:pt x="208" y="215"/>
                  </a:moveTo>
                  <a:cubicBezTo>
                    <a:pt x="200" y="216"/>
                    <a:pt x="192" y="217"/>
                    <a:pt x="183" y="218"/>
                  </a:cubicBezTo>
                  <a:cubicBezTo>
                    <a:pt x="183" y="218"/>
                    <a:pt x="184" y="218"/>
                    <a:pt x="184" y="217"/>
                  </a:cubicBezTo>
                  <a:cubicBezTo>
                    <a:pt x="183" y="209"/>
                    <a:pt x="183" y="201"/>
                    <a:pt x="183" y="193"/>
                  </a:cubicBezTo>
                  <a:cubicBezTo>
                    <a:pt x="192" y="192"/>
                    <a:pt x="200" y="190"/>
                    <a:pt x="209" y="188"/>
                  </a:cubicBezTo>
                  <a:cubicBezTo>
                    <a:pt x="209" y="197"/>
                    <a:pt x="209" y="206"/>
                    <a:pt x="208" y="215"/>
                  </a:cubicBezTo>
                  <a:close/>
                  <a:moveTo>
                    <a:pt x="237" y="180"/>
                  </a:moveTo>
                  <a:cubicBezTo>
                    <a:pt x="229" y="182"/>
                    <a:pt x="221" y="183"/>
                    <a:pt x="213" y="184"/>
                  </a:cubicBezTo>
                  <a:cubicBezTo>
                    <a:pt x="214" y="174"/>
                    <a:pt x="214" y="164"/>
                    <a:pt x="215" y="153"/>
                  </a:cubicBezTo>
                  <a:cubicBezTo>
                    <a:pt x="220" y="152"/>
                    <a:pt x="224" y="152"/>
                    <a:pt x="229" y="151"/>
                  </a:cubicBezTo>
                  <a:cubicBezTo>
                    <a:pt x="231" y="151"/>
                    <a:pt x="230" y="148"/>
                    <a:pt x="229" y="148"/>
                  </a:cubicBezTo>
                  <a:cubicBezTo>
                    <a:pt x="224" y="149"/>
                    <a:pt x="220" y="149"/>
                    <a:pt x="215" y="150"/>
                  </a:cubicBezTo>
                  <a:cubicBezTo>
                    <a:pt x="215" y="147"/>
                    <a:pt x="215" y="144"/>
                    <a:pt x="215" y="141"/>
                  </a:cubicBezTo>
                  <a:cubicBezTo>
                    <a:pt x="216" y="133"/>
                    <a:pt x="216" y="125"/>
                    <a:pt x="217" y="117"/>
                  </a:cubicBezTo>
                  <a:cubicBezTo>
                    <a:pt x="223" y="117"/>
                    <a:pt x="229" y="117"/>
                    <a:pt x="234" y="118"/>
                  </a:cubicBezTo>
                  <a:cubicBezTo>
                    <a:pt x="236" y="139"/>
                    <a:pt x="236" y="160"/>
                    <a:pt x="237" y="180"/>
                  </a:cubicBezTo>
                  <a:close/>
                  <a:moveTo>
                    <a:pt x="118" y="13"/>
                  </a:moveTo>
                  <a:cubicBezTo>
                    <a:pt x="139" y="12"/>
                    <a:pt x="159" y="11"/>
                    <a:pt x="179" y="11"/>
                  </a:cubicBezTo>
                  <a:cubicBezTo>
                    <a:pt x="186" y="11"/>
                    <a:pt x="194" y="10"/>
                    <a:pt x="202" y="11"/>
                  </a:cubicBezTo>
                  <a:cubicBezTo>
                    <a:pt x="212" y="10"/>
                    <a:pt x="221" y="14"/>
                    <a:pt x="228" y="24"/>
                  </a:cubicBezTo>
                  <a:cubicBezTo>
                    <a:pt x="229" y="30"/>
                    <a:pt x="229" y="35"/>
                    <a:pt x="230" y="41"/>
                  </a:cubicBezTo>
                  <a:cubicBezTo>
                    <a:pt x="232" y="66"/>
                    <a:pt x="233" y="90"/>
                    <a:pt x="234" y="115"/>
                  </a:cubicBezTo>
                  <a:cubicBezTo>
                    <a:pt x="229" y="114"/>
                    <a:pt x="223" y="113"/>
                    <a:pt x="217" y="113"/>
                  </a:cubicBezTo>
                  <a:cubicBezTo>
                    <a:pt x="218" y="97"/>
                    <a:pt x="219" y="80"/>
                    <a:pt x="217" y="64"/>
                  </a:cubicBezTo>
                  <a:cubicBezTo>
                    <a:pt x="217" y="62"/>
                    <a:pt x="214" y="62"/>
                    <a:pt x="214" y="64"/>
                  </a:cubicBezTo>
                  <a:cubicBezTo>
                    <a:pt x="213" y="67"/>
                    <a:pt x="213" y="70"/>
                    <a:pt x="212" y="73"/>
                  </a:cubicBezTo>
                  <a:cubicBezTo>
                    <a:pt x="201" y="73"/>
                    <a:pt x="190" y="73"/>
                    <a:pt x="179" y="73"/>
                  </a:cubicBezTo>
                  <a:cubicBezTo>
                    <a:pt x="179" y="66"/>
                    <a:pt x="178" y="59"/>
                    <a:pt x="178" y="52"/>
                  </a:cubicBezTo>
                  <a:cubicBezTo>
                    <a:pt x="178" y="49"/>
                    <a:pt x="175" y="49"/>
                    <a:pt x="173" y="51"/>
                  </a:cubicBezTo>
                  <a:cubicBezTo>
                    <a:pt x="170" y="55"/>
                    <a:pt x="171" y="54"/>
                    <a:pt x="172" y="59"/>
                  </a:cubicBezTo>
                  <a:cubicBezTo>
                    <a:pt x="172" y="60"/>
                    <a:pt x="173" y="61"/>
                    <a:pt x="173" y="60"/>
                  </a:cubicBezTo>
                  <a:cubicBezTo>
                    <a:pt x="174" y="65"/>
                    <a:pt x="174" y="69"/>
                    <a:pt x="174" y="74"/>
                  </a:cubicBezTo>
                  <a:cubicBezTo>
                    <a:pt x="160" y="74"/>
                    <a:pt x="145" y="74"/>
                    <a:pt x="131" y="75"/>
                  </a:cubicBezTo>
                  <a:cubicBezTo>
                    <a:pt x="130" y="67"/>
                    <a:pt x="130" y="60"/>
                    <a:pt x="129" y="52"/>
                  </a:cubicBezTo>
                  <a:cubicBezTo>
                    <a:pt x="128" y="49"/>
                    <a:pt x="124" y="49"/>
                    <a:pt x="124" y="52"/>
                  </a:cubicBezTo>
                  <a:cubicBezTo>
                    <a:pt x="123" y="54"/>
                    <a:pt x="123" y="57"/>
                    <a:pt x="122" y="59"/>
                  </a:cubicBezTo>
                  <a:cubicBezTo>
                    <a:pt x="122" y="61"/>
                    <a:pt x="123" y="61"/>
                    <a:pt x="124" y="61"/>
                  </a:cubicBezTo>
                  <a:cubicBezTo>
                    <a:pt x="124" y="66"/>
                    <a:pt x="125" y="71"/>
                    <a:pt x="125" y="75"/>
                  </a:cubicBezTo>
                  <a:cubicBezTo>
                    <a:pt x="113" y="76"/>
                    <a:pt x="101" y="77"/>
                    <a:pt x="89" y="78"/>
                  </a:cubicBezTo>
                  <a:cubicBezTo>
                    <a:pt x="88" y="71"/>
                    <a:pt x="87" y="65"/>
                    <a:pt x="86" y="59"/>
                  </a:cubicBezTo>
                  <a:cubicBezTo>
                    <a:pt x="85" y="57"/>
                    <a:pt x="81" y="57"/>
                    <a:pt x="81" y="60"/>
                  </a:cubicBezTo>
                  <a:cubicBezTo>
                    <a:pt x="81" y="66"/>
                    <a:pt x="81" y="72"/>
                    <a:pt x="82" y="78"/>
                  </a:cubicBezTo>
                  <a:cubicBezTo>
                    <a:pt x="72" y="79"/>
                    <a:pt x="62" y="80"/>
                    <a:pt x="52" y="81"/>
                  </a:cubicBezTo>
                  <a:cubicBezTo>
                    <a:pt x="52" y="74"/>
                    <a:pt x="51" y="67"/>
                    <a:pt x="50" y="60"/>
                  </a:cubicBezTo>
                  <a:cubicBezTo>
                    <a:pt x="50" y="57"/>
                    <a:pt x="45" y="57"/>
                    <a:pt x="45" y="60"/>
                  </a:cubicBezTo>
                  <a:cubicBezTo>
                    <a:pt x="45" y="67"/>
                    <a:pt x="45" y="75"/>
                    <a:pt x="45" y="82"/>
                  </a:cubicBezTo>
                  <a:cubicBezTo>
                    <a:pt x="39" y="83"/>
                    <a:pt x="33" y="83"/>
                    <a:pt x="28" y="84"/>
                  </a:cubicBezTo>
                  <a:cubicBezTo>
                    <a:pt x="25" y="85"/>
                    <a:pt x="25" y="88"/>
                    <a:pt x="28" y="88"/>
                  </a:cubicBezTo>
                  <a:cubicBezTo>
                    <a:pt x="34" y="88"/>
                    <a:pt x="39" y="87"/>
                    <a:pt x="45" y="87"/>
                  </a:cubicBezTo>
                  <a:cubicBezTo>
                    <a:pt x="45" y="97"/>
                    <a:pt x="46" y="106"/>
                    <a:pt x="46" y="116"/>
                  </a:cubicBezTo>
                  <a:cubicBezTo>
                    <a:pt x="36" y="116"/>
                    <a:pt x="25" y="117"/>
                    <a:pt x="15" y="118"/>
                  </a:cubicBezTo>
                  <a:cubicBezTo>
                    <a:pt x="13" y="85"/>
                    <a:pt x="11" y="52"/>
                    <a:pt x="9" y="20"/>
                  </a:cubicBezTo>
                  <a:cubicBezTo>
                    <a:pt x="46" y="16"/>
                    <a:pt x="82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92"/>
            <p:cNvSpPr>
              <a:spLocks/>
            </p:cNvSpPr>
            <p:nvPr/>
          </p:nvSpPr>
          <p:spPr bwMode="auto">
            <a:xfrm>
              <a:off x="461" y="1734"/>
              <a:ext cx="347" cy="27"/>
            </a:xfrm>
            <a:custGeom>
              <a:avLst/>
              <a:gdLst>
                <a:gd name="T0" fmla="*/ 4 w 164"/>
                <a:gd name="T1" fmla="*/ 13 h 13"/>
                <a:gd name="T2" fmla="*/ 161 w 164"/>
                <a:gd name="T3" fmla="*/ 10 h 13"/>
                <a:gd name="T4" fmla="*/ 162 w 164"/>
                <a:gd name="T5" fmla="*/ 7 h 13"/>
                <a:gd name="T6" fmla="*/ 4 w 164"/>
                <a:gd name="T7" fmla="*/ 8 h 13"/>
                <a:gd name="T8" fmla="*/ 4 w 16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">
                  <a:moveTo>
                    <a:pt x="4" y="13"/>
                  </a:moveTo>
                  <a:cubicBezTo>
                    <a:pt x="57" y="8"/>
                    <a:pt x="109" y="6"/>
                    <a:pt x="161" y="10"/>
                  </a:cubicBezTo>
                  <a:cubicBezTo>
                    <a:pt x="163" y="10"/>
                    <a:pt x="164" y="7"/>
                    <a:pt x="162" y="7"/>
                  </a:cubicBezTo>
                  <a:cubicBezTo>
                    <a:pt x="109" y="1"/>
                    <a:pt x="56" y="0"/>
                    <a:pt x="4" y="8"/>
                  </a:cubicBezTo>
                  <a:cubicBezTo>
                    <a:pt x="0" y="8"/>
                    <a:pt x="0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189"/>
          <p:cNvGrpSpPr>
            <a:grpSpLocks noChangeAspect="1"/>
          </p:cNvGrpSpPr>
          <p:nvPr/>
        </p:nvGrpSpPr>
        <p:grpSpPr bwMode="auto">
          <a:xfrm rot="1607822">
            <a:off x="7192382" y="4930996"/>
            <a:ext cx="636818" cy="735160"/>
            <a:chOff x="387" y="1666"/>
            <a:chExt cx="531" cy="613"/>
          </a:xfrm>
          <a:solidFill>
            <a:schemeClr val="bg1"/>
          </a:solidFill>
        </p:grpSpPr>
        <p:sp>
          <p:nvSpPr>
            <p:cNvPr id="42" name="Freeform 191"/>
            <p:cNvSpPr>
              <a:spLocks noEditPoints="1"/>
            </p:cNvSpPr>
            <p:nvPr/>
          </p:nvSpPr>
          <p:spPr bwMode="auto">
            <a:xfrm>
              <a:off x="387" y="1666"/>
              <a:ext cx="531" cy="613"/>
            </a:xfrm>
            <a:custGeom>
              <a:avLst/>
              <a:gdLst>
                <a:gd name="T0" fmla="*/ 27 w 251"/>
                <a:gd name="T1" fmla="*/ 274 h 290"/>
                <a:gd name="T2" fmla="*/ 34 w 251"/>
                <a:gd name="T3" fmla="*/ 269 h 290"/>
                <a:gd name="T4" fmla="*/ 16 w 251"/>
                <a:gd name="T5" fmla="*/ 137 h 290"/>
                <a:gd name="T6" fmla="*/ 20 w 251"/>
                <a:gd name="T7" fmla="*/ 166 h 290"/>
                <a:gd name="T8" fmla="*/ 35 w 251"/>
                <a:gd name="T9" fmla="*/ 199 h 290"/>
                <a:gd name="T10" fmla="*/ 40 w 251"/>
                <a:gd name="T11" fmla="*/ 221 h 290"/>
                <a:gd name="T12" fmla="*/ 57 w 251"/>
                <a:gd name="T13" fmla="*/ 229 h 290"/>
                <a:gd name="T14" fmla="*/ 211 w 251"/>
                <a:gd name="T15" fmla="*/ 215 h 290"/>
                <a:gd name="T16" fmla="*/ 230 w 251"/>
                <a:gd name="T17" fmla="*/ 270 h 290"/>
                <a:gd name="T18" fmla="*/ 171 w 251"/>
                <a:gd name="T19" fmla="*/ 242 h 290"/>
                <a:gd name="T20" fmla="*/ 116 w 251"/>
                <a:gd name="T21" fmla="*/ 247 h 290"/>
                <a:gd name="T22" fmla="*/ 59 w 251"/>
                <a:gd name="T23" fmla="*/ 283 h 290"/>
                <a:gd name="T24" fmla="*/ 78 w 251"/>
                <a:gd name="T25" fmla="*/ 283 h 290"/>
                <a:gd name="T26" fmla="*/ 115 w 251"/>
                <a:gd name="T27" fmla="*/ 255 h 290"/>
                <a:gd name="T28" fmla="*/ 156 w 251"/>
                <a:gd name="T29" fmla="*/ 277 h 290"/>
                <a:gd name="T30" fmla="*/ 175 w 251"/>
                <a:gd name="T31" fmla="*/ 253 h 290"/>
                <a:gd name="T32" fmla="*/ 205 w 251"/>
                <a:gd name="T33" fmla="*/ 277 h 290"/>
                <a:gd name="T34" fmla="*/ 222 w 251"/>
                <a:gd name="T35" fmla="*/ 275 h 290"/>
                <a:gd name="T36" fmla="*/ 241 w 251"/>
                <a:gd name="T37" fmla="*/ 64 h 290"/>
                <a:gd name="T38" fmla="*/ 4 w 251"/>
                <a:gd name="T39" fmla="*/ 11 h 290"/>
                <a:gd name="T40" fmla="*/ 85 w 251"/>
                <a:gd name="T41" fmla="*/ 115 h 290"/>
                <a:gd name="T42" fmla="*/ 180 w 251"/>
                <a:gd name="T43" fmla="*/ 112 h 290"/>
                <a:gd name="T44" fmla="*/ 132 w 251"/>
                <a:gd name="T45" fmla="*/ 158 h 290"/>
                <a:gd name="T46" fmla="*/ 93 w 251"/>
                <a:gd name="T47" fmla="*/ 121 h 290"/>
                <a:gd name="T48" fmla="*/ 135 w 251"/>
                <a:gd name="T49" fmla="*/ 119 h 290"/>
                <a:gd name="T50" fmla="*/ 135 w 251"/>
                <a:gd name="T51" fmla="*/ 119 h 290"/>
                <a:gd name="T52" fmla="*/ 134 w 251"/>
                <a:gd name="T53" fmla="*/ 194 h 290"/>
                <a:gd name="T54" fmla="*/ 139 w 251"/>
                <a:gd name="T55" fmla="*/ 162 h 290"/>
                <a:gd name="T56" fmla="*/ 139 w 251"/>
                <a:gd name="T57" fmla="*/ 162 h 290"/>
                <a:gd name="T58" fmla="*/ 183 w 251"/>
                <a:gd name="T59" fmla="*/ 189 h 290"/>
                <a:gd name="T60" fmla="*/ 210 w 251"/>
                <a:gd name="T61" fmla="*/ 116 h 290"/>
                <a:gd name="T62" fmla="*/ 175 w 251"/>
                <a:gd name="T63" fmla="*/ 112 h 290"/>
                <a:gd name="T64" fmla="*/ 175 w 251"/>
                <a:gd name="T65" fmla="*/ 112 h 290"/>
                <a:gd name="T66" fmla="*/ 125 w 251"/>
                <a:gd name="T67" fmla="*/ 81 h 290"/>
                <a:gd name="T68" fmla="*/ 88 w 251"/>
                <a:gd name="T69" fmla="*/ 143 h 290"/>
                <a:gd name="T70" fmla="*/ 55 w 251"/>
                <a:gd name="T71" fmla="*/ 170 h 290"/>
                <a:gd name="T72" fmla="*/ 55 w 251"/>
                <a:gd name="T73" fmla="*/ 170 h 290"/>
                <a:gd name="T74" fmla="*/ 91 w 251"/>
                <a:gd name="T75" fmla="*/ 222 h 290"/>
                <a:gd name="T76" fmla="*/ 95 w 251"/>
                <a:gd name="T77" fmla="*/ 203 h 290"/>
                <a:gd name="T78" fmla="*/ 131 w 251"/>
                <a:gd name="T79" fmla="*/ 222 h 290"/>
                <a:gd name="T80" fmla="*/ 179 w 251"/>
                <a:gd name="T81" fmla="*/ 194 h 290"/>
                <a:gd name="T82" fmla="*/ 208 w 251"/>
                <a:gd name="T83" fmla="*/ 215 h 290"/>
                <a:gd name="T84" fmla="*/ 209 w 251"/>
                <a:gd name="T85" fmla="*/ 188 h 290"/>
                <a:gd name="T86" fmla="*/ 215 w 251"/>
                <a:gd name="T87" fmla="*/ 153 h 290"/>
                <a:gd name="T88" fmla="*/ 215 w 251"/>
                <a:gd name="T89" fmla="*/ 141 h 290"/>
                <a:gd name="T90" fmla="*/ 118 w 251"/>
                <a:gd name="T91" fmla="*/ 13 h 290"/>
                <a:gd name="T92" fmla="*/ 230 w 251"/>
                <a:gd name="T93" fmla="*/ 41 h 290"/>
                <a:gd name="T94" fmla="*/ 214 w 251"/>
                <a:gd name="T95" fmla="*/ 64 h 290"/>
                <a:gd name="T96" fmla="*/ 173 w 251"/>
                <a:gd name="T97" fmla="*/ 51 h 290"/>
                <a:gd name="T98" fmla="*/ 131 w 251"/>
                <a:gd name="T99" fmla="*/ 75 h 290"/>
                <a:gd name="T100" fmla="*/ 124 w 251"/>
                <a:gd name="T101" fmla="*/ 61 h 290"/>
                <a:gd name="T102" fmla="*/ 81 w 251"/>
                <a:gd name="T103" fmla="*/ 60 h 290"/>
                <a:gd name="T104" fmla="*/ 45 w 251"/>
                <a:gd name="T105" fmla="*/ 60 h 290"/>
                <a:gd name="T106" fmla="*/ 45 w 251"/>
                <a:gd name="T107" fmla="*/ 87 h 290"/>
                <a:gd name="T108" fmla="*/ 118 w 251"/>
                <a:gd name="T10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" h="290">
                  <a:moveTo>
                    <a:pt x="0" y="15"/>
                  </a:moveTo>
                  <a:cubicBezTo>
                    <a:pt x="3" y="69"/>
                    <a:pt x="5" y="123"/>
                    <a:pt x="8" y="176"/>
                  </a:cubicBezTo>
                  <a:cubicBezTo>
                    <a:pt x="10" y="202"/>
                    <a:pt x="9" y="229"/>
                    <a:pt x="13" y="254"/>
                  </a:cubicBezTo>
                  <a:cubicBezTo>
                    <a:pt x="15" y="264"/>
                    <a:pt x="18" y="272"/>
                    <a:pt x="27" y="274"/>
                  </a:cubicBezTo>
                  <a:cubicBezTo>
                    <a:pt x="32" y="285"/>
                    <a:pt x="49" y="290"/>
                    <a:pt x="59" y="286"/>
                  </a:cubicBezTo>
                  <a:cubicBezTo>
                    <a:pt x="60" y="285"/>
                    <a:pt x="60" y="282"/>
                    <a:pt x="58" y="282"/>
                  </a:cubicBezTo>
                  <a:cubicBezTo>
                    <a:pt x="53" y="281"/>
                    <a:pt x="48" y="281"/>
                    <a:pt x="43" y="278"/>
                  </a:cubicBezTo>
                  <a:cubicBezTo>
                    <a:pt x="39" y="276"/>
                    <a:pt x="37" y="272"/>
                    <a:pt x="34" y="269"/>
                  </a:cubicBezTo>
                  <a:cubicBezTo>
                    <a:pt x="34" y="268"/>
                    <a:pt x="33" y="267"/>
                    <a:pt x="32" y="267"/>
                  </a:cubicBezTo>
                  <a:cubicBezTo>
                    <a:pt x="31" y="266"/>
                    <a:pt x="31" y="266"/>
                    <a:pt x="30" y="266"/>
                  </a:cubicBezTo>
                  <a:cubicBezTo>
                    <a:pt x="16" y="260"/>
                    <a:pt x="19" y="206"/>
                    <a:pt x="18" y="196"/>
                  </a:cubicBezTo>
                  <a:cubicBezTo>
                    <a:pt x="18" y="176"/>
                    <a:pt x="17" y="156"/>
                    <a:pt x="16" y="137"/>
                  </a:cubicBezTo>
                  <a:cubicBezTo>
                    <a:pt x="15" y="132"/>
                    <a:pt x="15" y="127"/>
                    <a:pt x="15" y="122"/>
                  </a:cubicBezTo>
                  <a:cubicBezTo>
                    <a:pt x="25" y="122"/>
                    <a:pt x="36" y="122"/>
                    <a:pt x="46" y="122"/>
                  </a:cubicBezTo>
                  <a:cubicBezTo>
                    <a:pt x="47" y="136"/>
                    <a:pt x="48" y="150"/>
                    <a:pt x="49" y="163"/>
                  </a:cubicBezTo>
                  <a:cubicBezTo>
                    <a:pt x="39" y="164"/>
                    <a:pt x="29" y="165"/>
                    <a:pt x="20" y="166"/>
                  </a:cubicBezTo>
                  <a:cubicBezTo>
                    <a:pt x="17" y="167"/>
                    <a:pt x="17" y="170"/>
                    <a:pt x="20" y="170"/>
                  </a:cubicBezTo>
                  <a:cubicBezTo>
                    <a:pt x="29" y="171"/>
                    <a:pt x="39" y="170"/>
                    <a:pt x="49" y="170"/>
                  </a:cubicBezTo>
                  <a:cubicBezTo>
                    <a:pt x="50" y="179"/>
                    <a:pt x="50" y="189"/>
                    <a:pt x="51" y="198"/>
                  </a:cubicBezTo>
                  <a:cubicBezTo>
                    <a:pt x="46" y="198"/>
                    <a:pt x="40" y="198"/>
                    <a:pt x="35" y="199"/>
                  </a:cubicBezTo>
                  <a:cubicBezTo>
                    <a:pt x="32" y="199"/>
                    <a:pt x="33" y="202"/>
                    <a:pt x="35" y="203"/>
                  </a:cubicBezTo>
                  <a:cubicBezTo>
                    <a:pt x="40" y="203"/>
                    <a:pt x="46" y="203"/>
                    <a:pt x="51" y="204"/>
                  </a:cubicBezTo>
                  <a:cubicBezTo>
                    <a:pt x="52" y="209"/>
                    <a:pt x="52" y="215"/>
                    <a:pt x="52" y="221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37" y="221"/>
                    <a:pt x="37" y="225"/>
                    <a:pt x="40" y="225"/>
                  </a:cubicBezTo>
                  <a:cubicBezTo>
                    <a:pt x="44" y="226"/>
                    <a:pt x="48" y="226"/>
                    <a:pt x="53" y="227"/>
                  </a:cubicBezTo>
                  <a:cubicBezTo>
                    <a:pt x="53" y="228"/>
                    <a:pt x="53" y="228"/>
                    <a:pt x="53" y="229"/>
                  </a:cubicBezTo>
                  <a:cubicBezTo>
                    <a:pt x="53" y="231"/>
                    <a:pt x="57" y="231"/>
                    <a:pt x="57" y="229"/>
                  </a:cubicBezTo>
                  <a:cubicBezTo>
                    <a:pt x="57" y="228"/>
                    <a:pt x="57" y="228"/>
                    <a:pt x="57" y="227"/>
                  </a:cubicBezTo>
                  <a:cubicBezTo>
                    <a:pt x="111" y="233"/>
                    <a:pt x="170" y="227"/>
                    <a:pt x="222" y="217"/>
                  </a:cubicBezTo>
                  <a:cubicBezTo>
                    <a:pt x="224" y="216"/>
                    <a:pt x="224" y="213"/>
                    <a:pt x="222" y="213"/>
                  </a:cubicBezTo>
                  <a:cubicBezTo>
                    <a:pt x="218" y="214"/>
                    <a:pt x="215" y="214"/>
                    <a:pt x="211" y="215"/>
                  </a:cubicBezTo>
                  <a:cubicBezTo>
                    <a:pt x="212" y="206"/>
                    <a:pt x="212" y="197"/>
                    <a:pt x="213" y="188"/>
                  </a:cubicBezTo>
                  <a:cubicBezTo>
                    <a:pt x="221" y="186"/>
                    <a:pt x="229" y="184"/>
                    <a:pt x="237" y="183"/>
                  </a:cubicBezTo>
                  <a:cubicBezTo>
                    <a:pt x="239" y="212"/>
                    <a:pt x="240" y="241"/>
                    <a:pt x="242" y="270"/>
                  </a:cubicBezTo>
                  <a:cubicBezTo>
                    <a:pt x="238" y="271"/>
                    <a:pt x="234" y="271"/>
                    <a:pt x="230" y="270"/>
                  </a:cubicBezTo>
                  <a:cubicBezTo>
                    <a:pt x="236" y="257"/>
                    <a:pt x="227" y="240"/>
                    <a:pt x="211" y="242"/>
                  </a:cubicBezTo>
                  <a:cubicBezTo>
                    <a:pt x="196" y="244"/>
                    <a:pt x="189" y="263"/>
                    <a:pt x="199" y="273"/>
                  </a:cubicBezTo>
                  <a:cubicBezTo>
                    <a:pt x="194" y="272"/>
                    <a:pt x="190" y="272"/>
                    <a:pt x="185" y="271"/>
                  </a:cubicBezTo>
                  <a:cubicBezTo>
                    <a:pt x="192" y="261"/>
                    <a:pt x="185" y="244"/>
                    <a:pt x="171" y="242"/>
                  </a:cubicBezTo>
                  <a:cubicBezTo>
                    <a:pt x="161" y="241"/>
                    <a:pt x="149" y="247"/>
                    <a:pt x="145" y="256"/>
                  </a:cubicBezTo>
                  <a:cubicBezTo>
                    <a:pt x="143" y="262"/>
                    <a:pt x="144" y="268"/>
                    <a:pt x="147" y="272"/>
                  </a:cubicBezTo>
                  <a:cubicBezTo>
                    <a:pt x="144" y="271"/>
                    <a:pt x="141" y="271"/>
                    <a:pt x="137" y="271"/>
                  </a:cubicBezTo>
                  <a:cubicBezTo>
                    <a:pt x="140" y="259"/>
                    <a:pt x="130" y="244"/>
                    <a:pt x="116" y="247"/>
                  </a:cubicBezTo>
                  <a:cubicBezTo>
                    <a:pt x="102" y="249"/>
                    <a:pt x="94" y="266"/>
                    <a:pt x="101" y="277"/>
                  </a:cubicBezTo>
                  <a:cubicBezTo>
                    <a:pt x="96" y="277"/>
                    <a:pt x="91" y="276"/>
                    <a:pt x="86" y="276"/>
                  </a:cubicBezTo>
                  <a:cubicBezTo>
                    <a:pt x="93" y="264"/>
                    <a:pt x="87" y="247"/>
                    <a:pt x="71" y="246"/>
                  </a:cubicBezTo>
                  <a:cubicBezTo>
                    <a:pt x="50" y="245"/>
                    <a:pt x="43" y="271"/>
                    <a:pt x="59" y="283"/>
                  </a:cubicBezTo>
                  <a:cubicBezTo>
                    <a:pt x="63" y="285"/>
                    <a:pt x="67" y="279"/>
                    <a:pt x="64" y="276"/>
                  </a:cubicBezTo>
                  <a:cubicBezTo>
                    <a:pt x="55" y="269"/>
                    <a:pt x="57" y="254"/>
                    <a:pt x="71" y="255"/>
                  </a:cubicBezTo>
                  <a:cubicBezTo>
                    <a:pt x="82" y="255"/>
                    <a:pt x="84" y="269"/>
                    <a:pt x="76" y="276"/>
                  </a:cubicBezTo>
                  <a:cubicBezTo>
                    <a:pt x="73" y="278"/>
                    <a:pt x="74" y="283"/>
                    <a:pt x="78" y="283"/>
                  </a:cubicBezTo>
                  <a:cubicBezTo>
                    <a:pt x="86" y="283"/>
                    <a:pt x="95" y="283"/>
                    <a:pt x="103" y="283"/>
                  </a:cubicBezTo>
                  <a:cubicBezTo>
                    <a:pt x="105" y="282"/>
                    <a:pt x="105" y="282"/>
                    <a:pt x="106" y="281"/>
                  </a:cubicBezTo>
                  <a:cubicBezTo>
                    <a:pt x="108" y="281"/>
                    <a:pt x="110" y="278"/>
                    <a:pt x="109" y="275"/>
                  </a:cubicBezTo>
                  <a:cubicBezTo>
                    <a:pt x="105" y="268"/>
                    <a:pt x="107" y="257"/>
                    <a:pt x="115" y="255"/>
                  </a:cubicBezTo>
                  <a:cubicBezTo>
                    <a:pt x="127" y="252"/>
                    <a:pt x="133" y="267"/>
                    <a:pt x="128" y="275"/>
                  </a:cubicBezTo>
                  <a:cubicBezTo>
                    <a:pt x="126" y="277"/>
                    <a:pt x="129" y="282"/>
                    <a:pt x="132" y="280"/>
                  </a:cubicBezTo>
                  <a:cubicBezTo>
                    <a:pt x="139" y="277"/>
                    <a:pt x="146" y="277"/>
                    <a:pt x="153" y="279"/>
                  </a:cubicBezTo>
                  <a:cubicBezTo>
                    <a:pt x="155" y="280"/>
                    <a:pt x="156" y="278"/>
                    <a:pt x="156" y="277"/>
                  </a:cubicBezTo>
                  <a:cubicBezTo>
                    <a:pt x="159" y="276"/>
                    <a:pt x="159" y="272"/>
                    <a:pt x="157" y="270"/>
                  </a:cubicBezTo>
                  <a:cubicBezTo>
                    <a:pt x="157" y="265"/>
                    <a:pt x="158" y="259"/>
                    <a:pt x="158" y="253"/>
                  </a:cubicBezTo>
                  <a:cubicBezTo>
                    <a:pt x="160" y="253"/>
                    <a:pt x="161" y="252"/>
                    <a:pt x="163" y="251"/>
                  </a:cubicBezTo>
                  <a:cubicBezTo>
                    <a:pt x="167" y="250"/>
                    <a:pt x="172" y="250"/>
                    <a:pt x="175" y="253"/>
                  </a:cubicBezTo>
                  <a:cubicBezTo>
                    <a:pt x="181" y="258"/>
                    <a:pt x="182" y="266"/>
                    <a:pt x="174" y="270"/>
                  </a:cubicBezTo>
                  <a:cubicBezTo>
                    <a:pt x="170" y="272"/>
                    <a:pt x="173" y="277"/>
                    <a:pt x="176" y="277"/>
                  </a:cubicBezTo>
                  <a:cubicBezTo>
                    <a:pt x="185" y="278"/>
                    <a:pt x="194" y="279"/>
                    <a:pt x="203" y="279"/>
                  </a:cubicBezTo>
                  <a:cubicBezTo>
                    <a:pt x="204" y="279"/>
                    <a:pt x="205" y="278"/>
                    <a:pt x="205" y="277"/>
                  </a:cubicBezTo>
                  <a:cubicBezTo>
                    <a:pt x="207" y="276"/>
                    <a:pt x="208" y="273"/>
                    <a:pt x="207" y="271"/>
                  </a:cubicBezTo>
                  <a:cubicBezTo>
                    <a:pt x="201" y="264"/>
                    <a:pt x="200" y="250"/>
                    <a:pt x="212" y="249"/>
                  </a:cubicBezTo>
                  <a:cubicBezTo>
                    <a:pt x="224" y="248"/>
                    <a:pt x="228" y="262"/>
                    <a:pt x="221" y="269"/>
                  </a:cubicBezTo>
                  <a:cubicBezTo>
                    <a:pt x="220" y="271"/>
                    <a:pt x="219" y="274"/>
                    <a:pt x="222" y="275"/>
                  </a:cubicBezTo>
                  <a:cubicBezTo>
                    <a:pt x="231" y="279"/>
                    <a:pt x="244" y="279"/>
                    <a:pt x="250" y="270"/>
                  </a:cubicBezTo>
                  <a:cubicBezTo>
                    <a:pt x="251" y="269"/>
                    <a:pt x="249" y="268"/>
                    <a:pt x="248" y="268"/>
                  </a:cubicBezTo>
                  <a:cubicBezTo>
                    <a:pt x="249" y="223"/>
                    <a:pt x="247" y="177"/>
                    <a:pt x="245" y="132"/>
                  </a:cubicBezTo>
                  <a:cubicBezTo>
                    <a:pt x="244" y="109"/>
                    <a:pt x="242" y="87"/>
                    <a:pt x="241" y="64"/>
                  </a:cubicBezTo>
                  <a:cubicBezTo>
                    <a:pt x="240" y="49"/>
                    <a:pt x="242" y="29"/>
                    <a:pt x="235" y="15"/>
                  </a:cubicBezTo>
                  <a:cubicBezTo>
                    <a:pt x="230" y="5"/>
                    <a:pt x="222" y="2"/>
                    <a:pt x="212" y="2"/>
                  </a:cubicBezTo>
                  <a:cubicBezTo>
                    <a:pt x="190" y="0"/>
                    <a:pt x="167" y="2"/>
                    <a:pt x="145" y="2"/>
                  </a:cubicBezTo>
                  <a:cubicBezTo>
                    <a:pt x="98" y="3"/>
                    <a:pt x="51" y="6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lose/>
                  <a:moveTo>
                    <a:pt x="52" y="86"/>
                  </a:moveTo>
                  <a:cubicBezTo>
                    <a:pt x="62" y="86"/>
                    <a:pt x="72" y="85"/>
                    <a:pt x="82" y="84"/>
                  </a:cubicBezTo>
                  <a:cubicBezTo>
                    <a:pt x="83" y="94"/>
                    <a:pt x="84" y="104"/>
                    <a:pt x="85" y="115"/>
                  </a:cubicBezTo>
                  <a:cubicBezTo>
                    <a:pt x="75" y="115"/>
                    <a:pt x="64" y="115"/>
                    <a:pt x="54" y="115"/>
                  </a:cubicBezTo>
                  <a:cubicBezTo>
                    <a:pt x="54" y="106"/>
                    <a:pt x="53" y="96"/>
                    <a:pt x="52" y="86"/>
                  </a:cubicBezTo>
                  <a:close/>
                  <a:moveTo>
                    <a:pt x="210" y="113"/>
                  </a:moveTo>
                  <a:cubicBezTo>
                    <a:pt x="200" y="112"/>
                    <a:pt x="190" y="112"/>
                    <a:pt x="180" y="112"/>
                  </a:cubicBezTo>
                  <a:cubicBezTo>
                    <a:pt x="180" y="101"/>
                    <a:pt x="180" y="89"/>
                    <a:pt x="179" y="78"/>
                  </a:cubicBezTo>
                  <a:cubicBezTo>
                    <a:pt x="190" y="77"/>
                    <a:pt x="201" y="77"/>
                    <a:pt x="212" y="76"/>
                  </a:cubicBezTo>
                  <a:cubicBezTo>
                    <a:pt x="211" y="88"/>
                    <a:pt x="210" y="100"/>
                    <a:pt x="210" y="113"/>
                  </a:cubicBezTo>
                  <a:close/>
                  <a:moveTo>
                    <a:pt x="132" y="158"/>
                  </a:moveTo>
                  <a:cubicBezTo>
                    <a:pt x="130" y="158"/>
                    <a:pt x="127" y="158"/>
                    <a:pt x="124" y="159"/>
                  </a:cubicBezTo>
                  <a:cubicBezTo>
                    <a:pt x="115" y="159"/>
                    <a:pt x="105" y="160"/>
                    <a:pt x="95" y="160"/>
                  </a:cubicBezTo>
                  <a:cubicBezTo>
                    <a:pt x="94" y="153"/>
                    <a:pt x="94" y="146"/>
                    <a:pt x="94" y="139"/>
                  </a:cubicBezTo>
                  <a:cubicBezTo>
                    <a:pt x="93" y="133"/>
                    <a:pt x="93" y="127"/>
                    <a:pt x="93" y="121"/>
                  </a:cubicBezTo>
                  <a:cubicBezTo>
                    <a:pt x="104" y="120"/>
                    <a:pt x="116" y="120"/>
                    <a:pt x="127" y="119"/>
                  </a:cubicBezTo>
                  <a:cubicBezTo>
                    <a:pt x="128" y="119"/>
                    <a:pt x="128" y="119"/>
                    <a:pt x="129" y="119"/>
                  </a:cubicBezTo>
                  <a:cubicBezTo>
                    <a:pt x="130" y="132"/>
                    <a:pt x="131" y="145"/>
                    <a:pt x="132" y="158"/>
                  </a:cubicBezTo>
                  <a:close/>
                  <a:moveTo>
                    <a:pt x="135" y="119"/>
                  </a:moveTo>
                  <a:cubicBezTo>
                    <a:pt x="149" y="118"/>
                    <a:pt x="162" y="118"/>
                    <a:pt x="176" y="117"/>
                  </a:cubicBezTo>
                  <a:cubicBezTo>
                    <a:pt x="176" y="129"/>
                    <a:pt x="176" y="141"/>
                    <a:pt x="177" y="154"/>
                  </a:cubicBezTo>
                  <a:cubicBezTo>
                    <a:pt x="164" y="155"/>
                    <a:pt x="151" y="156"/>
                    <a:pt x="138" y="157"/>
                  </a:cubicBezTo>
                  <a:cubicBezTo>
                    <a:pt x="137" y="144"/>
                    <a:pt x="136" y="132"/>
                    <a:pt x="135" y="119"/>
                  </a:cubicBezTo>
                  <a:close/>
                  <a:moveTo>
                    <a:pt x="128" y="163"/>
                  </a:moveTo>
                  <a:cubicBezTo>
                    <a:pt x="130" y="163"/>
                    <a:pt x="131" y="163"/>
                    <a:pt x="133" y="163"/>
                  </a:cubicBezTo>
                  <a:cubicBezTo>
                    <a:pt x="134" y="173"/>
                    <a:pt x="135" y="184"/>
                    <a:pt x="136" y="194"/>
                  </a:cubicBezTo>
                  <a:cubicBezTo>
                    <a:pt x="136" y="194"/>
                    <a:pt x="135" y="194"/>
                    <a:pt x="134" y="194"/>
                  </a:cubicBezTo>
                  <a:cubicBezTo>
                    <a:pt x="121" y="195"/>
                    <a:pt x="108" y="196"/>
                    <a:pt x="95" y="196"/>
                  </a:cubicBezTo>
                  <a:cubicBezTo>
                    <a:pt x="95" y="186"/>
                    <a:pt x="95" y="177"/>
                    <a:pt x="95" y="167"/>
                  </a:cubicBezTo>
                  <a:cubicBezTo>
                    <a:pt x="106" y="166"/>
                    <a:pt x="117" y="164"/>
                    <a:pt x="128" y="163"/>
                  </a:cubicBezTo>
                  <a:close/>
                  <a:moveTo>
                    <a:pt x="139" y="162"/>
                  </a:moveTo>
                  <a:cubicBezTo>
                    <a:pt x="151" y="161"/>
                    <a:pt x="164" y="160"/>
                    <a:pt x="177" y="158"/>
                  </a:cubicBezTo>
                  <a:cubicBezTo>
                    <a:pt x="178" y="168"/>
                    <a:pt x="178" y="179"/>
                    <a:pt x="179" y="189"/>
                  </a:cubicBezTo>
                  <a:cubicBezTo>
                    <a:pt x="166" y="191"/>
                    <a:pt x="153" y="192"/>
                    <a:pt x="141" y="193"/>
                  </a:cubicBezTo>
                  <a:cubicBezTo>
                    <a:pt x="140" y="183"/>
                    <a:pt x="139" y="173"/>
                    <a:pt x="139" y="162"/>
                  </a:cubicBezTo>
                  <a:close/>
                  <a:moveTo>
                    <a:pt x="182" y="158"/>
                  </a:moveTo>
                  <a:cubicBezTo>
                    <a:pt x="191" y="156"/>
                    <a:pt x="200" y="155"/>
                    <a:pt x="210" y="154"/>
                  </a:cubicBezTo>
                  <a:cubicBezTo>
                    <a:pt x="209" y="164"/>
                    <a:pt x="209" y="175"/>
                    <a:pt x="209" y="185"/>
                  </a:cubicBezTo>
                  <a:cubicBezTo>
                    <a:pt x="200" y="186"/>
                    <a:pt x="192" y="188"/>
                    <a:pt x="183" y="189"/>
                  </a:cubicBezTo>
                  <a:cubicBezTo>
                    <a:pt x="183" y="178"/>
                    <a:pt x="182" y="168"/>
                    <a:pt x="182" y="158"/>
                  </a:cubicBezTo>
                  <a:close/>
                  <a:moveTo>
                    <a:pt x="182" y="153"/>
                  </a:moveTo>
                  <a:cubicBezTo>
                    <a:pt x="182" y="141"/>
                    <a:pt x="181" y="129"/>
                    <a:pt x="181" y="117"/>
                  </a:cubicBezTo>
                  <a:cubicBezTo>
                    <a:pt x="191" y="116"/>
                    <a:pt x="200" y="116"/>
                    <a:pt x="210" y="116"/>
                  </a:cubicBezTo>
                  <a:cubicBezTo>
                    <a:pt x="210" y="123"/>
                    <a:pt x="210" y="130"/>
                    <a:pt x="210" y="137"/>
                  </a:cubicBezTo>
                  <a:cubicBezTo>
                    <a:pt x="210" y="141"/>
                    <a:pt x="210" y="146"/>
                    <a:pt x="210" y="150"/>
                  </a:cubicBezTo>
                  <a:cubicBezTo>
                    <a:pt x="200" y="151"/>
                    <a:pt x="191" y="152"/>
                    <a:pt x="182" y="153"/>
                  </a:cubicBezTo>
                  <a:close/>
                  <a:moveTo>
                    <a:pt x="175" y="112"/>
                  </a:moveTo>
                  <a:cubicBezTo>
                    <a:pt x="162" y="113"/>
                    <a:pt x="148" y="113"/>
                    <a:pt x="135" y="114"/>
                  </a:cubicBezTo>
                  <a:cubicBezTo>
                    <a:pt x="134" y="103"/>
                    <a:pt x="133" y="92"/>
                    <a:pt x="132" y="81"/>
                  </a:cubicBezTo>
                  <a:cubicBezTo>
                    <a:pt x="146" y="80"/>
                    <a:pt x="160" y="79"/>
                    <a:pt x="174" y="78"/>
                  </a:cubicBezTo>
                  <a:cubicBezTo>
                    <a:pt x="175" y="90"/>
                    <a:pt x="175" y="101"/>
                    <a:pt x="175" y="112"/>
                  </a:cubicBezTo>
                  <a:close/>
                  <a:moveTo>
                    <a:pt x="128" y="114"/>
                  </a:moveTo>
                  <a:cubicBezTo>
                    <a:pt x="116" y="114"/>
                    <a:pt x="104" y="114"/>
                    <a:pt x="92" y="114"/>
                  </a:cubicBezTo>
                  <a:cubicBezTo>
                    <a:pt x="92" y="104"/>
                    <a:pt x="91" y="94"/>
                    <a:pt x="90" y="84"/>
                  </a:cubicBezTo>
                  <a:cubicBezTo>
                    <a:pt x="102" y="83"/>
                    <a:pt x="114" y="82"/>
                    <a:pt x="125" y="81"/>
                  </a:cubicBezTo>
                  <a:cubicBezTo>
                    <a:pt x="126" y="92"/>
                    <a:pt x="127" y="103"/>
                    <a:pt x="128" y="114"/>
                  </a:cubicBezTo>
                  <a:close/>
                  <a:moveTo>
                    <a:pt x="54" y="122"/>
                  </a:moveTo>
                  <a:cubicBezTo>
                    <a:pt x="65" y="122"/>
                    <a:pt x="75" y="121"/>
                    <a:pt x="86" y="121"/>
                  </a:cubicBezTo>
                  <a:cubicBezTo>
                    <a:pt x="87" y="128"/>
                    <a:pt x="88" y="135"/>
                    <a:pt x="88" y="143"/>
                  </a:cubicBezTo>
                  <a:cubicBezTo>
                    <a:pt x="89" y="149"/>
                    <a:pt x="89" y="155"/>
                    <a:pt x="89" y="161"/>
                  </a:cubicBezTo>
                  <a:cubicBezTo>
                    <a:pt x="78" y="161"/>
                    <a:pt x="66" y="162"/>
                    <a:pt x="55" y="163"/>
                  </a:cubicBezTo>
                  <a:cubicBezTo>
                    <a:pt x="55" y="149"/>
                    <a:pt x="55" y="136"/>
                    <a:pt x="54" y="122"/>
                  </a:cubicBezTo>
                  <a:close/>
                  <a:moveTo>
                    <a:pt x="55" y="170"/>
                  </a:moveTo>
                  <a:cubicBezTo>
                    <a:pt x="67" y="169"/>
                    <a:pt x="78" y="168"/>
                    <a:pt x="89" y="167"/>
                  </a:cubicBezTo>
                  <a:cubicBezTo>
                    <a:pt x="90" y="177"/>
                    <a:pt x="90" y="187"/>
                    <a:pt x="90" y="196"/>
                  </a:cubicBezTo>
                  <a:cubicBezTo>
                    <a:pt x="79" y="197"/>
                    <a:pt x="67" y="197"/>
                    <a:pt x="56" y="198"/>
                  </a:cubicBezTo>
                  <a:cubicBezTo>
                    <a:pt x="56" y="188"/>
                    <a:pt x="55" y="179"/>
                    <a:pt x="55" y="170"/>
                  </a:cubicBezTo>
                  <a:close/>
                  <a:moveTo>
                    <a:pt x="56" y="221"/>
                  </a:moveTo>
                  <a:cubicBezTo>
                    <a:pt x="56" y="215"/>
                    <a:pt x="56" y="209"/>
                    <a:pt x="56" y="204"/>
                  </a:cubicBezTo>
                  <a:cubicBezTo>
                    <a:pt x="67" y="204"/>
                    <a:pt x="79" y="204"/>
                    <a:pt x="91" y="203"/>
                  </a:cubicBezTo>
                  <a:cubicBezTo>
                    <a:pt x="91" y="210"/>
                    <a:pt x="91" y="216"/>
                    <a:pt x="91" y="222"/>
                  </a:cubicBezTo>
                  <a:cubicBezTo>
                    <a:pt x="80" y="222"/>
                    <a:pt x="68" y="221"/>
                    <a:pt x="56" y="221"/>
                  </a:cubicBezTo>
                  <a:close/>
                  <a:moveTo>
                    <a:pt x="131" y="222"/>
                  </a:moveTo>
                  <a:cubicBezTo>
                    <a:pt x="119" y="223"/>
                    <a:pt x="107" y="223"/>
                    <a:pt x="94" y="222"/>
                  </a:cubicBezTo>
                  <a:cubicBezTo>
                    <a:pt x="95" y="216"/>
                    <a:pt x="95" y="210"/>
                    <a:pt x="95" y="203"/>
                  </a:cubicBezTo>
                  <a:cubicBezTo>
                    <a:pt x="109" y="202"/>
                    <a:pt x="123" y="201"/>
                    <a:pt x="137" y="200"/>
                  </a:cubicBezTo>
                  <a:cubicBezTo>
                    <a:pt x="138" y="207"/>
                    <a:pt x="139" y="214"/>
                    <a:pt x="139" y="222"/>
                  </a:cubicBezTo>
                  <a:cubicBezTo>
                    <a:pt x="139" y="222"/>
                    <a:pt x="140" y="222"/>
                    <a:pt x="140" y="222"/>
                  </a:cubicBezTo>
                  <a:cubicBezTo>
                    <a:pt x="137" y="222"/>
                    <a:pt x="134" y="222"/>
                    <a:pt x="131" y="222"/>
                  </a:cubicBezTo>
                  <a:close/>
                  <a:moveTo>
                    <a:pt x="142" y="222"/>
                  </a:moveTo>
                  <a:cubicBezTo>
                    <a:pt x="142" y="222"/>
                    <a:pt x="142" y="222"/>
                    <a:pt x="142" y="222"/>
                  </a:cubicBezTo>
                  <a:cubicBezTo>
                    <a:pt x="142" y="214"/>
                    <a:pt x="142" y="207"/>
                    <a:pt x="141" y="199"/>
                  </a:cubicBezTo>
                  <a:cubicBezTo>
                    <a:pt x="154" y="198"/>
                    <a:pt x="166" y="196"/>
                    <a:pt x="179" y="194"/>
                  </a:cubicBezTo>
                  <a:cubicBezTo>
                    <a:pt x="179" y="202"/>
                    <a:pt x="180" y="209"/>
                    <a:pt x="180" y="217"/>
                  </a:cubicBezTo>
                  <a:cubicBezTo>
                    <a:pt x="180" y="218"/>
                    <a:pt x="180" y="218"/>
                    <a:pt x="181" y="219"/>
                  </a:cubicBezTo>
                  <a:cubicBezTo>
                    <a:pt x="168" y="220"/>
                    <a:pt x="155" y="221"/>
                    <a:pt x="142" y="222"/>
                  </a:cubicBezTo>
                  <a:close/>
                  <a:moveTo>
                    <a:pt x="208" y="215"/>
                  </a:moveTo>
                  <a:cubicBezTo>
                    <a:pt x="200" y="216"/>
                    <a:pt x="192" y="217"/>
                    <a:pt x="183" y="218"/>
                  </a:cubicBezTo>
                  <a:cubicBezTo>
                    <a:pt x="183" y="218"/>
                    <a:pt x="184" y="218"/>
                    <a:pt x="184" y="217"/>
                  </a:cubicBezTo>
                  <a:cubicBezTo>
                    <a:pt x="183" y="209"/>
                    <a:pt x="183" y="201"/>
                    <a:pt x="183" y="193"/>
                  </a:cubicBezTo>
                  <a:cubicBezTo>
                    <a:pt x="192" y="192"/>
                    <a:pt x="200" y="190"/>
                    <a:pt x="209" y="188"/>
                  </a:cubicBezTo>
                  <a:cubicBezTo>
                    <a:pt x="209" y="197"/>
                    <a:pt x="209" y="206"/>
                    <a:pt x="208" y="215"/>
                  </a:cubicBezTo>
                  <a:close/>
                  <a:moveTo>
                    <a:pt x="237" y="180"/>
                  </a:moveTo>
                  <a:cubicBezTo>
                    <a:pt x="229" y="182"/>
                    <a:pt x="221" y="183"/>
                    <a:pt x="213" y="184"/>
                  </a:cubicBezTo>
                  <a:cubicBezTo>
                    <a:pt x="214" y="174"/>
                    <a:pt x="214" y="164"/>
                    <a:pt x="215" y="153"/>
                  </a:cubicBezTo>
                  <a:cubicBezTo>
                    <a:pt x="220" y="152"/>
                    <a:pt x="224" y="152"/>
                    <a:pt x="229" y="151"/>
                  </a:cubicBezTo>
                  <a:cubicBezTo>
                    <a:pt x="231" y="151"/>
                    <a:pt x="230" y="148"/>
                    <a:pt x="229" y="148"/>
                  </a:cubicBezTo>
                  <a:cubicBezTo>
                    <a:pt x="224" y="149"/>
                    <a:pt x="220" y="149"/>
                    <a:pt x="215" y="150"/>
                  </a:cubicBezTo>
                  <a:cubicBezTo>
                    <a:pt x="215" y="147"/>
                    <a:pt x="215" y="144"/>
                    <a:pt x="215" y="141"/>
                  </a:cubicBezTo>
                  <a:cubicBezTo>
                    <a:pt x="216" y="133"/>
                    <a:pt x="216" y="125"/>
                    <a:pt x="217" y="117"/>
                  </a:cubicBezTo>
                  <a:cubicBezTo>
                    <a:pt x="223" y="117"/>
                    <a:pt x="229" y="117"/>
                    <a:pt x="234" y="118"/>
                  </a:cubicBezTo>
                  <a:cubicBezTo>
                    <a:pt x="236" y="139"/>
                    <a:pt x="236" y="160"/>
                    <a:pt x="237" y="180"/>
                  </a:cubicBezTo>
                  <a:close/>
                  <a:moveTo>
                    <a:pt x="118" y="13"/>
                  </a:moveTo>
                  <a:cubicBezTo>
                    <a:pt x="139" y="12"/>
                    <a:pt x="159" y="11"/>
                    <a:pt x="179" y="11"/>
                  </a:cubicBezTo>
                  <a:cubicBezTo>
                    <a:pt x="186" y="11"/>
                    <a:pt x="194" y="10"/>
                    <a:pt x="202" y="11"/>
                  </a:cubicBezTo>
                  <a:cubicBezTo>
                    <a:pt x="212" y="10"/>
                    <a:pt x="221" y="14"/>
                    <a:pt x="228" y="24"/>
                  </a:cubicBezTo>
                  <a:cubicBezTo>
                    <a:pt x="229" y="30"/>
                    <a:pt x="229" y="35"/>
                    <a:pt x="230" y="41"/>
                  </a:cubicBezTo>
                  <a:cubicBezTo>
                    <a:pt x="232" y="66"/>
                    <a:pt x="233" y="90"/>
                    <a:pt x="234" y="115"/>
                  </a:cubicBezTo>
                  <a:cubicBezTo>
                    <a:pt x="229" y="114"/>
                    <a:pt x="223" y="113"/>
                    <a:pt x="217" y="113"/>
                  </a:cubicBezTo>
                  <a:cubicBezTo>
                    <a:pt x="218" y="97"/>
                    <a:pt x="219" y="80"/>
                    <a:pt x="217" y="64"/>
                  </a:cubicBezTo>
                  <a:cubicBezTo>
                    <a:pt x="217" y="62"/>
                    <a:pt x="214" y="62"/>
                    <a:pt x="214" y="64"/>
                  </a:cubicBezTo>
                  <a:cubicBezTo>
                    <a:pt x="213" y="67"/>
                    <a:pt x="213" y="70"/>
                    <a:pt x="212" y="73"/>
                  </a:cubicBezTo>
                  <a:cubicBezTo>
                    <a:pt x="201" y="73"/>
                    <a:pt x="190" y="73"/>
                    <a:pt x="179" y="73"/>
                  </a:cubicBezTo>
                  <a:cubicBezTo>
                    <a:pt x="179" y="66"/>
                    <a:pt x="178" y="59"/>
                    <a:pt x="178" y="52"/>
                  </a:cubicBezTo>
                  <a:cubicBezTo>
                    <a:pt x="178" y="49"/>
                    <a:pt x="175" y="49"/>
                    <a:pt x="173" y="51"/>
                  </a:cubicBezTo>
                  <a:cubicBezTo>
                    <a:pt x="170" y="55"/>
                    <a:pt x="171" y="54"/>
                    <a:pt x="172" y="59"/>
                  </a:cubicBezTo>
                  <a:cubicBezTo>
                    <a:pt x="172" y="60"/>
                    <a:pt x="173" y="61"/>
                    <a:pt x="173" y="60"/>
                  </a:cubicBezTo>
                  <a:cubicBezTo>
                    <a:pt x="174" y="65"/>
                    <a:pt x="174" y="69"/>
                    <a:pt x="174" y="74"/>
                  </a:cubicBezTo>
                  <a:cubicBezTo>
                    <a:pt x="160" y="74"/>
                    <a:pt x="145" y="74"/>
                    <a:pt x="131" y="75"/>
                  </a:cubicBezTo>
                  <a:cubicBezTo>
                    <a:pt x="130" y="67"/>
                    <a:pt x="130" y="60"/>
                    <a:pt x="129" y="52"/>
                  </a:cubicBezTo>
                  <a:cubicBezTo>
                    <a:pt x="128" y="49"/>
                    <a:pt x="124" y="49"/>
                    <a:pt x="124" y="52"/>
                  </a:cubicBezTo>
                  <a:cubicBezTo>
                    <a:pt x="123" y="54"/>
                    <a:pt x="123" y="57"/>
                    <a:pt x="122" y="59"/>
                  </a:cubicBezTo>
                  <a:cubicBezTo>
                    <a:pt x="122" y="61"/>
                    <a:pt x="123" y="61"/>
                    <a:pt x="124" y="61"/>
                  </a:cubicBezTo>
                  <a:cubicBezTo>
                    <a:pt x="124" y="66"/>
                    <a:pt x="125" y="71"/>
                    <a:pt x="125" y="75"/>
                  </a:cubicBezTo>
                  <a:cubicBezTo>
                    <a:pt x="113" y="76"/>
                    <a:pt x="101" y="77"/>
                    <a:pt x="89" y="78"/>
                  </a:cubicBezTo>
                  <a:cubicBezTo>
                    <a:pt x="88" y="71"/>
                    <a:pt x="87" y="65"/>
                    <a:pt x="86" y="59"/>
                  </a:cubicBezTo>
                  <a:cubicBezTo>
                    <a:pt x="85" y="57"/>
                    <a:pt x="81" y="57"/>
                    <a:pt x="81" y="60"/>
                  </a:cubicBezTo>
                  <a:cubicBezTo>
                    <a:pt x="81" y="66"/>
                    <a:pt x="81" y="72"/>
                    <a:pt x="82" y="78"/>
                  </a:cubicBezTo>
                  <a:cubicBezTo>
                    <a:pt x="72" y="79"/>
                    <a:pt x="62" y="80"/>
                    <a:pt x="52" y="81"/>
                  </a:cubicBezTo>
                  <a:cubicBezTo>
                    <a:pt x="52" y="74"/>
                    <a:pt x="51" y="67"/>
                    <a:pt x="50" y="60"/>
                  </a:cubicBezTo>
                  <a:cubicBezTo>
                    <a:pt x="50" y="57"/>
                    <a:pt x="45" y="57"/>
                    <a:pt x="45" y="60"/>
                  </a:cubicBezTo>
                  <a:cubicBezTo>
                    <a:pt x="45" y="67"/>
                    <a:pt x="45" y="75"/>
                    <a:pt x="45" y="82"/>
                  </a:cubicBezTo>
                  <a:cubicBezTo>
                    <a:pt x="39" y="83"/>
                    <a:pt x="33" y="83"/>
                    <a:pt x="28" y="84"/>
                  </a:cubicBezTo>
                  <a:cubicBezTo>
                    <a:pt x="25" y="85"/>
                    <a:pt x="25" y="88"/>
                    <a:pt x="28" y="88"/>
                  </a:cubicBezTo>
                  <a:cubicBezTo>
                    <a:pt x="34" y="88"/>
                    <a:pt x="39" y="87"/>
                    <a:pt x="45" y="87"/>
                  </a:cubicBezTo>
                  <a:cubicBezTo>
                    <a:pt x="45" y="97"/>
                    <a:pt x="46" y="106"/>
                    <a:pt x="46" y="116"/>
                  </a:cubicBezTo>
                  <a:cubicBezTo>
                    <a:pt x="36" y="116"/>
                    <a:pt x="25" y="117"/>
                    <a:pt x="15" y="118"/>
                  </a:cubicBezTo>
                  <a:cubicBezTo>
                    <a:pt x="13" y="85"/>
                    <a:pt x="11" y="52"/>
                    <a:pt x="9" y="20"/>
                  </a:cubicBezTo>
                  <a:cubicBezTo>
                    <a:pt x="46" y="16"/>
                    <a:pt x="82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92"/>
            <p:cNvSpPr>
              <a:spLocks/>
            </p:cNvSpPr>
            <p:nvPr/>
          </p:nvSpPr>
          <p:spPr bwMode="auto">
            <a:xfrm>
              <a:off x="461" y="1734"/>
              <a:ext cx="347" cy="27"/>
            </a:xfrm>
            <a:custGeom>
              <a:avLst/>
              <a:gdLst>
                <a:gd name="T0" fmla="*/ 4 w 164"/>
                <a:gd name="T1" fmla="*/ 13 h 13"/>
                <a:gd name="T2" fmla="*/ 161 w 164"/>
                <a:gd name="T3" fmla="*/ 10 h 13"/>
                <a:gd name="T4" fmla="*/ 162 w 164"/>
                <a:gd name="T5" fmla="*/ 7 h 13"/>
                <a:gd name="T6" fmla="*/ 4 w 164"/>
                <a:gd name="T7" fmla="*/ 8 h 13"/>
                <a:gd name="T8" fmla="*/ 4 w 16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">
                  <a:moveTo>
                    <a:pt x="4" y="13"/>
                  </a:moveTo>
                  <a:cubicBezTo>
                    <a:pt x="57" y="8"/>
                    <a:pt x="109" y="6"/>
                    <a:pt x="161" y="10"/>
                  </a:cubicBezTo>
                  <a:cubicBezTo>
                    <a:pt x="163" y="10"/>
                    <a:pt x="164" y="7"/>
                    <a:pt x="162" y="7"/>
                  </a:cubicBezTo>
                  <a:cubicBezTo>
                    <a:pt x="109" y="1"/>
                    <a:pt x="56" y="0"/>
                    <a:pt x="4" y="8"/>
                  </a:cubicBezTo>
                  <a:cubicBezTo>
                    <a:pt x="0" y="8"/>
                    <a:pt x="0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defTabSz="1625032">
                <a:defRPr/>
              </a:pPr>
              <a:endParaRPr lang="zh-CN" altLang="en-US" sz="3199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Freeform 2519"/>
          <p:cNvSpPr>
            <a:spLocks noEditPoints="1"/>
          </p:cNvSpPr>
          <p:nvPr/>
        </p:nvSpPr>
        <p:spPr bwMode="auto">
          <a:xfrm rot="17100000">
            <a:off x="3148854" y="5034720"/>
            <a:ext cx="995938" cy="1893128"/>
          </a:xfrm>
          <a:custGeom>
            <a:avLst/>
            <a:gdLst/>
            <a:ahLst/>
            <a:cxnLst>
              <a:cxn ang="0">
                <a:pos x="212" y="635"/>
              </a:cxn>
              <a:cxn ang="0">
                <a:pos x="232" y="671"/>
              </a:cxn>
              <a:cxn ang="0">
                <a:pos x="349" y="633"/>
              </a:cxn>
              <a:cxn ang="0">
                <a:pos x="297" y="473"/>
              </a:cxn>
              <a:cxn ang="0">
                <a:pos x="185" y="163"/>
              </a:cxn>
              <a:cxn ang="0">
                <a:pos x="61" y="24"/>
              </a:cxn>
              <a:cxn ang="0">
                <a:pos x="0" y="56"/>
              </a:cxn>
              <a:cxn ang="0">
                <a:pos x="47" y="75"/>
              </a:cxn>
              <a:cxn ang="0">
                <a:pos x="66" y="55"/>
              </a:cxn>
              <a:cxn ang="0">
                <a:pos x="63" y="32"/>
              </a:cxn>
              <a:cxn ang="0">
                <a:pos x="227" y="318"/>
              </a:cxn>
              <a:cxn ang="0">
                <a:pos x="344" y="627"/>
              </a:cxn>
              <a:cxn ang="0">
                <a:pos x="228" y="651"/>
              </a:cxn>
              <a:cxn ang="0">
                <a:pos x="273" y="633"/>
              </a:cxn>
              <a:cxn ang="0">
                <a:pos x="236" y="639"/>
              </a:cxn>
              <a:cxn ang="0">
                <a:pos x="222" y="629"/>
              </a:cxn>
              <a:cxn ang="0">
                <a:pos x="273" y="598"/>
              </a:cxn>
              <a:cxn ang="0">
                <a:pos x="217" y="622"/>
              </a:cxn>
              <a:cxn ang="0">
                <a:pos x="258" y="586"/>
              </a:cxn>
              <a:cxn ang="0">
                <a:pos x="206" y="595"/>
              </a:cxn>
              <a:cxn ang="0">
                <a:pos x="256" y="557"/>
              </a:cxn>
              <a:cxn ang="0">
                <a:pos x="225" y="561"/>
              </a:cxn>
              <a:cxn ang="0">
                <a:pos x="187" y="537"/>
              </a:cxn>
              <a:cxn ang="0">
                <a:pos x="240" y="508"/>
              </a:cxn>
              <a:cxn ang="0">
                <a:pos x="182" y="531"/>
              </a:cxn>
              <a:cxn ang="0">
                <a:pos x="218" y="494"/>
              </a:cxn>
              <a:cxn ang="0">
                <a:pos x="203" y="491"/>
              </a:cxn>
              <a:cxn ang="0">
                <a:pos x="169" y="490"/>
              </a:cxn>
              <a:cxn ang="0">
                <a:pos x="225" y="458"/>
              </a:cxn>
              <a:cxn ang="0">
                <a:pos x="165" y="483"/>
              </a:cxn>
              <a:cxn ang="0">
                <a:pos x="209" y="440"/>
              </a:cxn>
              <a:cxn ang="0">
                <a:pos x="178" y="444"/>
              </a:cxn>
              <a:cxn ang="0">
                <a:pos x="158" y="437"/>
              </a:cxn>
              <a:cxn ang="0">
                <a:pos x="210" y="409"/>
              </a:cxn>
              <a:cxn ang="0">
                <a:pos x="147" y="434"/>
              </a:cxn>
              <a:cxn ang="0">
                <a:pos x="189" y="395"/>
              </a:cxn>
              <a:cxn ang="0">
                <a:pos x="138" y="390"/>
              </a:cxn>
              <a:cxn ang="0">
                <a:pos x="190" y="372"/>
              </a:cxn>
              <a:cxn ang="0">
                <a:pos x="144" y="380"/>
              </a:cxn>
              <a:cxn ang="0">
                <a:pos x="133" y="351"/>
              </a:cxn>
              <a:cxn ang="0">
                <a:pos x="171" y="335"/>
              </a:cxn>
              <a:cxn ang="0">
                <a:pos x="116" y="349"/>
              </a:cxn>
              <a:cxn ang="0">
                <a:pos x="174" y="313"/>
              </a:cxn>
              <a:cxn ang="0">
                <a:pos x="139" y="314"/>
              </a:cxn>
              <a:cxn ang="0">
                <a:pos x="128" y="303"/>
              </a:cxn>
              <a:cxn ang="0">
                <a:pos x="146" y="285"/>
              </a:cxn>
              <a:cxn ang="0">
                <a:pos x="92" y="280"/>
              </a:cxn>
              <a:cxn ang="0">
                <a:pos x="151" y="259"/>
              </a:cxn>
              <a:cxn ang="0">
                <a:pos x="90" y="271"/>
              </a:cxn>
              <a:cxn ang="0">
                <a:pos x="136" y="242"/>
              </a:cxn>
              <a:cxn ang="0">
                <a:pos x="82" y="252"/>
              </a:cxn>
              <a:cxn ang="0">
                <a:pos x="124" y="214"/>
              </a:cxn>
              <a:cxn ang="0">
                <a:pos x="87" y="218"/>
              </a:cxn>
              <a:cxn ang="0">
                <a:pos x="63" y="203"/>
              </a:cxn>
              <a:cxn ang="0">
                <a:pos x="126" y="175"/>
              </a:cxn>
              <a:cxn ang="0">
                <a:pos x="53" y="174"/>
              </a:cxn>
              <a:cxn ang="0">
                <a:pos x="106" y="152"/>
              </a:cxn>
              <a:cxn ang="0">
                <a:pos x="63" y="162"/>
              </a:cxn>
              <a:cxn ang="0">
                <a:pos x="80" y="128"/>
              </a:cxn>
              <a:cxn ang="0">
                <a:pos x="92" y="116"/>
              </a:cxn>
              <a:cxn ang="0">
                <a:pos x="78" y="96"/>
              </a:cxn>
              <a:cxn ang="0">
                <a:pos x="29" y="106"/>
              </a:cxn>
            </a:cxnLst>
            <a:rect l="0" t="0" r="r" b="b"/>
            <a:pathLst>
              <a:path w="353" h="671">
                <a:moveTo>
                  <a:pt x="48" y="185"/>
                </a:moveTo>
                <a:lnTo>
                  <a:pt x="48" y="185"/>
                </a:lnTo>
                <a:lnTo>
                  <a:pt x="98" y="323"/>
                </a:lnTo>
                <a:lnTo>
                  <a:pt x="98" y="323"/>
                </a:lnTo>
                <a:lnTo>
                  <a:pt x="140" y="443"/>
                </a:lnTo>
                <a:lnTo>
                  <a:pt x="185" y="564"/>
                </a:lnTo>
                <a:lnTo>
                  <a:pt x="185" y="564"/>
                </a:lnTo>
                <a:lnTo>
                  <a:pt x="198" y="599"/>
                </a:lnTo>
                <a:lnTo>
                  <a:pt x="212" y="635"/>
                </a:lnTo>
                <a:lnTo>
                  <a:pt x="212" y="635"/>
                </a:lnTo>
                <a:lnTo>
                  <a:pt x="219" y="651"/>
                </a:lnTo>
                <a:lnTo>
                  <a:pt x="222" y="659"/>
                </a:lnTo>
                <a:lnTo>
                  <a:pt x="227" y="666"/>
                </a:lnTo>
                <a:lnTo>
                  <a:pt x="227" y="666"/>
                </a:lnTo>
                <a:lnTo>
                  <a:pt x="227" y="669"/>
                </a:lnTo>
                <a:lnTo>
                  <a:pt x="228" y="670"/>
                </a:lnTo>
                <a:lnTo>
                  <a:pt x="230" y="671"/>
                </a:lnTo>
                <a:lnTo>
                  <a:pt x="232" y="671"/>
                </a:lnTo>
                <a:lnTo>
                  <a:pt x="232" y="671"/>
                </a:lnTo>
                <a:lnTo>
                  <a:pt x="261" y="662"/>
                </a:lnTo>
                <a:lnTo>
                  <a:pt x="289" y="653"/>
                </a:lnTo>
                <a:lnTo>
                  <a:pt x="318" y="645"/>
                </a:lnTo>
                <a:lnTo>
                  <a:pt x="346" y="635"/>
                </a:lnTo>
                <a:lnTo>
                  <a:pt x="346" y="635"/>
                </a:lnTo>
                <a:lnTo>
                  <a:pt x="348" y="634"/>
                </a:lnTo>
                <a:lnTo>
                  <a:pt x="349" y="633"/>
                </a:lnTo>
                <a:lnTo>
                  <a:pt x="349" y="633"/>
                </a:lnTo>
                <a:lnTo>
                  <a:pt x="351" y="632"/>
                </a:lnTo>
                <a:lnTo>
                  <a:pt x="352" y="631"/>
                </a:lnTo>
                <a:lnTo>
                  <a:pt x="353" y="629"/>
                </a:lnTo>
                <a:lnTo>
                  <a:pt x="353" y="627"/>
                </a:lnTo>
                <a:lnTo>
                  <a:pt x="353" y="627"/>
                </a:lnTo>
                <a:lnTo>
                  <a:pt x="326" y="550"/>
                </a:lnTo>
                <a:lnTo>
                  <a:pt x="311" y="511"/>
                </a:lnTo>
                <a:lnTo>
                  <a:pt x="297" y="473"/>
                </a:lnTo>
                <a:lnTo>
                  <a:pt x="297" y="473"/>
                </a:lnTo>
                <a:lnTo>
                  <a:pt x="282" y="434"/>
                </a:lnTo>
                <a:lnTo>
                  <a:pt x="266" y="397"/>
                </a:lnTo>
                <a:lnTo>
                  <a:pt x="252" y="359"/>
                </a:lnTo>
                <a:lnTo>
                  <a:pt x="237" y="321"/>
                </a:lnTo>
                <a:lnTo>
                  <a:pt x="237" y="321"/>
                </a:lnTo>
                <a:lnTo>
                  <a:pt x="212" y="242"/>
                </a:lnTo>
                <a:lnTo>
                  <a:pt x="199" y="203"/>
                </a:lnTo>
                <a:lnTo>
                  <a:pt x="185" y="163"/>
                </a:lnTo>
                <a:lnTo>
                  <a:pt x="185" y="163"/>
                </a:lnTo>
                <a:lnTo>
                  <a:pt x="154" y="83"/>
                </a:lnTo>
                <a:lnTo>
                  <a:pt x="124" y="3"/>
                </a:lnTo>
                <a:lnTo>
                  <a:pt x="124" y="3"/>
                </a:lnTo>
                <a:lnTo>
                  <a:pt x="123" y="1"/>
                </a:lnTo>
                <a:lnTo>
                  <a:pt x="123" y="1"/>
                </a:lnTo>
                <a:lnTo>
                  <a:pt x="121" y="0"/>
                </a:lnTo>
                <a:lnTo>
                  <a:pt x="119" y="0"/>
                </a:lnTo>
                <a:lnTo>
                  <a:pt x="119" y="0"/>
                </a:lnTo>
                <a:lnTo>
                  <a:pt x="61" y="24"/>
                </a:lnTo>
                <a:lnTo>
                  <a:pt x="32" y="35"/>
                </a:lnTo>
                <a:lnTo>
                  <a:pt x="3" y="47"/>
                </a:lnTo>
                <a:lnTo>
                  <a:pt x="3" y="47"/>
                </a:lnTo>
                <a:lnTo>
                  <a:pt x="2" y="48"/>
                </a:lnTo>
                <a:lnTo>
                  <a:pt x="1" y="49"/>
                </a:lnTo>
                <a:lnTo>
                  <a:pt x="0" y="52"/>
                </a:lnTo>
                <a:lnTo>
                  <a:pt x="0" y="52"/>
                </a:lnTo>
                <a:lnTo>
                  <a:pt x="0" y="54"/>
                </a:lnTo>
                <a:lnTo>
                  <a:pt x="0" y="56"/>
                </a:lnTo>
                <a:lnTo>
                  <a:pt x="0" y="56"/>
                </a:lnTo>
                <a:lnTo>
                  <a:pt x="7" y="71"/>
                </a:lnTo>
                <a:lnTo>
                  <a:pt x="14" y="87"/>
                </a:lnTo>
                <a:lnTo>
                  <a:pt x="26" y="119"/>
                </a:lnTo>
                <a:lnTo>
                  <a:pt x="48" y="185"/>
                </a:lnTo>
                <a:lnTo>
                  <a:pt x="48" y="185"/>
                </a:lnTo>
                <a:close/>
                <a:moveTo>
                  <a:pt x="22" y="85"/>
                </a:moveTo>
                <a:lnTo>
                  <a:pt x="22" y="85"/>
                </a:lnTo>
                <a:lnTo>
                  <a:pt x="47" y="75"/>
                </a:lnTo>
                <a:lnTo>
                  <a:pt x="60" y="70"/>
                </a:lnTo>
                <a:lnTo>
                  <a:pt x="71" y="63"/>
                </a:lnTo>
                <a:lnTo>
                  <a:pt x="71" y="63"/>
                </a:lnTo>
                <a:lnTo>
                  <a:pt x="73" y="61"/>
                </a:lnTo>
                <a:lnTo>
                  <a:pt x="73" y="60"/>
                </a:lnTo>
                <a:lnTo>
                  <a:pt x="72" y="57"/>
                </a:lnTo>
                <a:lnTo>
                  <a:pt x="70" y="55"/>
                </a:lnTo>
                <a:lnTo>
                  <a:pt x="68" y="55"/>
                </a:lnTo>
                <a:lnTo>
                  <a:pt x="66" y="55"/>
                </a:lnTo>
                <a:lnTo>
                  <a:pt x="66" y="55"/>
                </a:lnTo>
                <a:lnTo>
                  <a:pt x="55" y="62"/>
                </a:lnTo>
                <a:lnTo>
                  <a:pt x="43" y="68"/>
                </a:lnTo>
                <a:lnTo>
                  <a:pt x="19" y="77"/>
                </a:lnTo>
                <a:lnTo>
                  <a:pt x="19" y="77"/>
                </a:lnTo>
                <a:lnTo>
                  <a:pt x="9" y="54"/>
                </a:lnTo>
                <a:lnTo>
                  <a:pt x="9" y="54"/>
                </a:lnTo>
                <a:lnTo>
                  <a:pt x="36" y="44"/>
                </a:lnTo>
                <a:lnTo>
                  <a:pt x="63" y="32"/>
                </a:lnTo>
                <a:lnTo>
                  <a:pt x="118" y="10"/>
                </a:lnTo>
                <a:lnTo>
                  <a:pt x="118" y="10"/>
                </a:lnTo>
                <a:lnTo>
                  <a:pt x="146" y="86"/>
                </a:lnTo>
                <a:lnTo>
                  <a:pt x="175" y="161"/>
                </a:lnTo>
                <a:lnTo>
                  <a:pt x="175" y="161"/>
                </a:lnTo>
                <a:lnTo>
                  <a:pt x="189" y="199"/>
                </a:lnTo>
                <a:lnTo>
                  <a:pt x="202" y="239"/>
                </a:lnTo>
                <a:lnTo>
                  <a:pt x="227" y="318"/>
                </a:lnTo>
                <a:lnTo>
                  <a:pt x="227" y="318"/>
                </a:lnTo>
                <a:lnTo>
                  <a:pt x="240" y="356"/>
                </a:lnTo>
                <a:lnTo>
                  <a:pt x="256" y="395"/>
                </a:lnTo>
                <a:lnTo>
                  <a:pt x="286" y="471"/>
                </a:lnTo>
                <a:lnTo>
                  <a:pt x="286" y="471"/>
                </a:lnTo>
                <a:lnTo>
                  <a:pt x="301" y="509"/>
                </a:lnTo>
                <a:lnTo>
                  <a:pt x="315" y="549"/>
                </a:lnTo>
                <a:lnTo>
                  <a:pt x="344" y="627"/>
                </a:lnTo>
                <a:lnTo>
                  <a:pt x="344" y="627"/>
                </a:lnTo>
                <a:lnTo>
                  <a:pt x="344" y="627"/>
                </a:lnTo>
                <a:lnTo>
                  <a:pt x="344" y="627"/>
                </a:lnTo>
                <a:lnTo>
                  <a:pt x="316" y="636"/>
                </a:lnTo>
                <a:lnTo>
                  <a:pt x="289" y="644"/>
                </a:lnTo>
                <a:lnTo>
                  <a:pt x="262" y="653"/>
                </a:lnTo>
                <a:lnTo>
                  <a:pt x="234" y="662"/>
                </a:lnTo>
                <a:lnTo>
                  <a:pt x="234" y="662"/>
                </a:lnTo>
                <a:lnTo>
                  <a:pt x="231" y="656"/>
                </a:lnTo>
                <a:lnTo>
                  <a:pt x="228" y="651"/>
                </a:lnTo>
                <a:lnTo>
                  <a:pt x="228" y="651"/>
                </a:lnTo>
                <a:lnTo>
                  <a:pt x="230" y="651"/>
                </a:lnTo>
                <a:lnTo>
                  <a:pt x="230" y="651"/>
                </a:lnTo>
                <a:lnTo>
                  <a:pt x="240" y="647"/>
                </a:lnTo>
                <a:lnTo>
                  <a:pt x="251" y="644"/>
                </a:lnTo>
                <a:lnTo>
                  <a:pt x="261" y="640"/>
                </a:lnTo>
                <a:lnTo>
                  <a:pt x="271" y="636"/>
                </a:lnTo>
                <a:lnTo>
                  <a:pt x="271" y="636"/>
                </a:lnTo>
                <a:lnTo>
                  <a:pt x="273" y="635"/>
                </a:lnTo>
                <a:lnTo>
                  <a:pt x="273" y="633"/>
                </a:lnTo>
                <a:lnTo>
                  <a:pt x="273" y="632"/>
                </a:lnTo>
                <a:lnTo>
                  <a:pt x="272" y="630"/>
                </a:lnTo>
                <a:lnTo>
                  <a:pt x="270" y="628"/>
                </a:lnTo>
                <a:lnTo>
                  <a:pt x="268" y="628"/>
                </a:lnTo>
                <a:lnTo>
                  <a:pt x="266" y="629"/>
                </a:lnTo>
                <a:lnTo>
                  <a:pt x="266" y="629"/>
                </a:lnTo>
                <a:lnTo>
                  <a:pt x="257" y="633"/>
                </a:lnTo>
                <a:lnTo>
                  <a:pt x="247" y="636"/>
                </a:lnTo>
                <a:lnTo>
                  <a:pt x="236" y="639"/>
                </a:lnTo>
                <a:lnTo>
                  <a:pt x="227" y="642"/>
                </a:lnTo>
                <a:lnTo>
                  <a:pt x="227" y="642"/>
                </a:lnTo>
                <a:lnTo>
                  <a:pt x="225" y="643"/>
                </a:lnTo>
                <a:lnTo>
                  <a:pt x="225" y="643"/>
                </a:lnTo>
                <a:lnTo>
                  <a:pt x="223" y="637"/>
                </a:lnTo>
                <a:lnTo>
                  <a:pt x="223" y="637"/>
                </a:lnTo>
                <a:lnTo>
                  <a:pt x="219" y="629"/>
                </a:lnTo>
                <a:lnTo>
                  <a:pt x="219" y="629"/>
                </a:lnTo>
                <a:lnTo>
                  <a:pt x="222" y="629"/>
                </a:lnTo>
                <a:lnTo>
                  <a:pt x="222" y="629"/>
                </a:lnTo>
                <a:lnTo>
                  <a:pt x="249" y="619"/>
                </a:lnTo>
                <a:lnTo>
                  <a:pt x="262" y="614"/>
                </a:lnTo>
                <a:lnTo>
                  <a:pt x="275" y="606"/>
                </a:lnTo>
                <a:lnTo>
                  <a:pt x="275" y="606"/>
                </a:lnTo>
                <a:lnTo>
                  <a:pt x="276" y="605"/>
                </a:lnTo>
                <a:lnTo>
                  <a:pt x="277" y="603"/>
                </a:lnTo>
                <a:lnTo>
                  <a:pt x="276" y="600"/>
                </a:lnTo>
                <a:lnTo>
                  <a:pt x="273" y="598"/>
                </a:lnTo>
                <a:lnTo>
                  <a:pt x="271" y="598"/>
                </a:lnTo>
                <a:lnTo>
                  <a:pt x="270" y="599"/>
                </a:lnTo>
                <a:lnTo>
                  <a:pt x="270" y="599"/>
                </a:lnTo>
                <a:lnTo>
                  <a:pt x="258" y="605"/>
                </a:lnTo>
                <a:lnTo>
                  <a:pt x="245" y="611"/>
                </a:lnTo>
                <a:lnTo>
                  <a:pt x="219" y="621"/>
                </a:lnTo>
                <a:lnTo>
                  <a:pt x="219" y="621"/>
                </a:lnTo>
                <a:lnTo>
                  <a:pt x="217" y="622"/>
                </a:lnTo>
                <a:lnTo>
                  <a:pt x="217" y="622"/>
                </a:lnTo>
                <a:lnTo>
                  <a:pt x="209" y="603"/>
                </a:lnTo>
                <a:lnTo>
                  <a:pt x="209" y="603"/>
                </a:lnTo>
                <a:lnTo>
                  <a:pt x="233" y="598"/>
                </a:lnTo>
                <a:lnTo>
                  <a:pt x="246" y="595"/>
                </a:lnTo>
                <a:lnTo>
                  <a:pt x="251" y="592"/>
                </a:lnTo>
                <a:lnTo>
                  <a:pt x="256" y="589"/>
                </a:lnTo>
                <a:lnTo>
                  <a:pt x="256" y="589"/>
                </a:lnTo>
                <a:lnTo>
                  <a:pt x="258" y="588"/>
                </a:lnTo>
                <a:lnTo>
                  <a:pt x="258" y="586"/>
                </a:lnTo>
                <a:lnTo>
                  <a:pt x="257" y="583"/>
                </a:lnTo>
                <a:lnTo>
                  <a:pt x="255" y="582"/>
                </a:lnTo>
                <a:lnTo>
                  <a:pt x="253" y="581"/>
                </a:lnTo>
                <a:lnTo>
                  <a:pt x="251" y="582"/>
                </a:lnTo>
                <a:lnTo>
                  <a:pt x="251" y="582"/>
                </a:lnTo>
                <a:lnTo>
                  <a:pt x="246" y="585"/>
                </a:lnTo>
                <a:lnTo>
                  <a:pt x="240" y="587"/>
                </a:lnTo>
                <a:lnTo>
                  <a:pt x="229" y="591"/>
                </a:lnTo>
                <a:lnTo>
                  <a:pt x="206" y="595"/>
                </a:lnTo>
                <a:lnTo>
                  <a:pt x="206" y="595"/>
                </a:lnTo>
                <a:lnTo>
                  <a:pt x="201" y="582"/>
                </a:lnTo>
                <a:lnTo>
                  <a:pt x="201" y="582"/>
                </a:lnTo>
                <a:lnTo>
                  <a:pt x="199" y="577"/>
                </a:lnTo>
                <a:lnTo>
                  <a:pt x="199" y="577"/>
                </a:lnTo>
                <a:lnTo>
                  <a:pt x="206" y="575"/>
                </a:lnTo>
                <a:lnTo>
                  <a:pt x="214" y="574"/>
                </a:lnTo>
                <a:lnTo>
                  <a:pt x="228" y="569"/>
                </a:lnTo>
                <a:lnTo>
                  <a:pt x="256" y="557"/>
                </a:lnTo>
                <a:lnTo>
                  <a:pt x="256" y="557"/>
                </a:lnTo>
                <a:lnTo>
                  <a:pt x="257" y="556"/>
                </a:lnTo>
                <a:lnTo>
                  <a:pt x="258" y="555"/>
                </a:lnTo>
                <a:lnTo>
                  <a:pt x="258" y="552"/>
                </a:lnTo>
                <a:lnTo>
                  <a:pt x="256" y="549"/>
                </a:lnTo>
                <a:lnTo>
                  <a:pt x="255" y="549"/>
                </a:lnTo>
                <a:lnTo>
                  <a:pt x="253" y="549"/>
                </a:lnTo>
                <a:lnTo>
                  <a:pt x="253" y="549"/>
                </a:lnTo>
                <a:lnTo>
                  <a:pt x="225" y="561"/>
                </a:lnTo>
                <a:lnTo>
                  <a:pt x="210" y="565"/>
                </a:lnTo>
                <a:lnTo>
                  <a:pt x="203" y="567"/>
                </a:lnTo>
                <a:lnTo>
                  <a:pt x="196" y="568"/>
                </a:lnTo>
                <a:lnTo>
                  <a:pt x="196" y="568"/>
                </a:lnTo>
                <a:lnTo>
                  <a:pt x="184" y="537"/>
                </a:lnTo>
                <a:lnTo>
                  <a:pt x="184" y="537"/>
                </a:lnTo>
                <a:lnTo>
                  <a:pt x="186" y="537"/>
                </a:lnTo>
                <a:lnTo>
                  <a:pt x="187" y="537"/>
                </a:lnTo>
                <a:lnTo>
                  <a:pt x="187" y="537"/>
                </a:lnTo>
                <a:lnTo>
                  <a:pt x="214" y="527"/>
                </a:lnTo>
                <a:lnTo>
                  <a:pt x="227" y="521"/>
                </a:lnTo>
                <a:lnTo>
                  <a:pt x="242" y="517"/>
                </a:lnTo>
                <a:lnTo>
                  <a:pt x="242" y="517"/>
                </a:lnTo>
                <a:lnTo>
                  <a:pt x="243" y="516"/>
                </a:lnTo>
                <a:lnTo>
                  <a:pt x="244" y="514"/>
                </a:lnTo>
                <a:lnTo>
                  <a:pt x="244" y="511"/>
                </a:lnTo>
                <a:lnTo>
                  <a:pt x="242" y="509"/>
                </a:lnTo>
                <a:lnTo>
                  <a:pt x="240" y="508"/>
                </a:lnTo>
                <a:lnTo>
                  <a:pt x="238" y="508"/>
                </a:lnTo>
                <a:lnTo>
                  <a:pt x="238" y="508"/>
                </a:lnTo>
                <a:lnTo>
                  <a:pt x="224" y="513"/>
                </a:lnTo>
                <a:lnTo>
                  <a:pt x="211" y="518"/>
                </a:lnTo>
                <a:lnTo>
                  <a:pt x="184" y="529"/>
                </a:lnTo>
                <a:lnTo>
                  <a:pt x="184" y="529"/>
                </a:lnTo>
                <a:lnTo>
                  <a:pt x="183" y="530"/>
                </a:lnTo>
                <a:lnTo>
                  <a:pt x="182" y="531"/>
                </a:lnTo>
                <a:lnTo>
                  <a:pt x="182" y="531"/>
                </a:lnTo>
                <a:lnTo>
                  <a:pt x="174" y="510"/>
                </a:lnTo>
                <a:lnTo>
                  <a:pt x="174" y="510"/>
                </a:lnTo>
                <a:lnTo>
                  <a:pt x="175" y="510"/>
                </a:lnTo>
                <a:lnTo>
                  <a:pt x="175" y="510"/>
                </a:lnTo>
                <a:lnTo>
                  <a:pt x="186" y="505"/>
                </a:lnTo>
                <a:lnTo>
                  <a:pt x="197" y="502"/>
                </a:lnTo>
                <a:lnTo>
                  <a:pt x="208" y="499"/>
                </a:lnTo>
                <a:lnTo>
                  <a:pt x="218" y="494"/>
                </a:lnTo>
                <a:lnTo>
                  <a:pt x="218" y="494"/>
                </a:lnTo>
                <a:lnTo>
                  <a:pt x="220" y="493"/>
                </a:lnTo>
                <a:lnTo>
                  <a:pt x="220" y="491"/>
                </a:lnTo>
                <a:lnTo>
                  <a:pt x="220" y="490"/>
                </a:lnTo>
                <a:lnTo>
                  <a:pt x="219" y="488"/>
                </a:lnTo>
                <a:lnTo>
                  <a:pt x="217" y="486"/>
                </a:lnTo>
                <a:lnTo>
                  <a:pt x="215" y="486"/>
                </a:lnTo>
                <a:lnTo>
                  <a:pt x="213" y="487"/>
                </a:lnTo>
                <a:lnTo>
                  <a:pt x="213" y="487"/>
                </a:lnTo>
                <a:lnTo>
                  <a:pt x="203" y="491"/>
                </a:lnTo>
                <a:lnTo>
                  <a:pt x="193" y="494"/>
                </a:lnTo>
                <a:lnTo>
                  <a:pt x="182" y="498"/>
                </a:lnTo>
                <a:lnTo>
                  <a:pt x="172" y="501"/>
                </a:lnTo>
                <a:lnTo>
                  <a:pt x="172" y="501"/>
                </a:lnTo>
                <a:lnTo>
                  <a:pt x="172" y="502"/>
                </a:lnTo>
                <a:lnTo>
                  <a:pt x="172" y="502"/>
                </a:lnTo>
                <a:lnTo>
                  <a:pt x="167" y="490"/>
                </a:lnTo>
                <a:lnTo>
                  <a:pt x="167" y="490"/>
                </a:lnTo>
                <a:lnTo>
                  <a:pt x="169" y="490"/>
                </a:lnTo>
                <a:lnTo>
                  <a:pt x="169" y="490"/>
                </a:lnTo>
                <a:lnTo>
                  <a:pt x="199" y="479"/>
                </a:lnTo>
                <a:lnTo>
                  <a:pt x="213" y="473"/>
                </a:lnTo>
                <a:lnTo>
                  <a:pt x="227" y="466"/>
                </a:lnTo>
                <a:lnTo>
                  <a:pt x="227" y="466"/>
                </a:lnTo>
                <a:lnTo>
                  <a:pt x="228" y="465"/>
                </a:lnTo>
                <a:lnTo>
                  <a:pt x="229" y="463"/>
                </a:lnTo>
                <a:lnTo>
                  <a:pt x="228" y="460"/>
                </a:lnTo>
                <a:lnTo>
                  <a:pt x="225" y="458"/>
                </a:lnTo>
                <a:lnTo>
                  <a:pt x="223" y="458"/>
                </a:lnTo>
                <a:lnTo>
                  <a:pt x="222" y="459"/>
                </a:lnTo>
                <a:lnTo>
                  <a:pt x="222" y="459"/>
                </a:lnTo>
                <a:lnTo>
                  <a:pt x="208" y="466"/>
                </a:lnTo>
                <a:lnTo>
                  <a:pt x="195" y="472"/>
                </a:lnTo>
                <a:lnTo>
                  <a:pt x="166" y="482"/>
                </a:lnTo>
                <a:lnTo>
                  <a:pt x="166" y="482"/>
                </a:lnTo>
                <a:lnTo>
                  <a:pt x="165" y="483"/>
                </a:lnTo>
                <a:lnTo>
                  <a:pt x="165" y="483"/>
                </a:lnTo>
                <a:lnTo>
                  <a:pt x="155" y="459"/>
                </a:lnTo>
                <a:lnTo>
                  <a:pt x="155" y="459"/>
                </a:lnTo>
                <a:lnTo>
                  <a:pt x="169" y="456"/>
                </a:lnTo>
                <a:lnTo>
                  <a:pt x="182" y="452"/>
                </a:lnTo>
                <a:lnTo>
                  <a:pt x="195" y="448"/>
                </a:lnTo>
                <a:lnTo>
                  <a:pt x="201" y="444"/>
                </a:lnTo>
                <a:lnTo>
                  <a:pt x="207" y="441"/>
                </a:lnTo>
                <a:lnTo>
                  <a:pt x="207" y="441"/>
                </a:lnTo>
                <a:lnTo>
                  <a:pt x="209" y="440"/>
                </a:lnTo>
                <a:lnTo>
                  <a:pt x="209" y="438"/>
                </a:lnTo>
                <a:lnTo>
                  <a:pt x="208" y="435"/>
                </a:lnTo>
                <a:lnTo>
                  <a:pt x="206" y="433"/>
                </a:lnTo>
                <a:lnTo>
                  <a:pt x="204" y="433"/>
                </a:lnTo>
                <a:lnTo>
                  <a:pt x="202" y="434"/>
                </a:lnTo>
                <a:lnTo>
                  <a:pt x="202" y="434"/>
                </a:lnTo>
                <a:lnTo>
                  <a:pt x="196" y="437"/>
                </a:lnTo>
                <a:lnTo>
                  <a:pt x="191" y="440"/>
                </a:lnTo>
                <a:lnTo>
                  <a:pt x="178" y="444"/>
                </a:lnTo>
                <a:lnTo>
                  <a:pt x="166" y="448"/>
                </a:lnTo>
                <a:lnTo>
                  <a:pt x="152" y="451"/>
                </a:lnTo>
                <a:lnTo>
                  <a:pt x="152" y="451"/>
                </a:lnTo>
                <a:lnTo>
                  <a:pt x="149" y="441"/>
                </a:lnTo>
                <a:lnTo>
                  <a:pt x="149" y="441"/>
                </a:lnTo>
                <a:lnTo>
                  <a:pt x="150" y="441"/>
                </a:lnTo>
                <a:lnTo>
                  <a:pt x="152" y="441"/>
                </a:lnTo>
                <a:lnTo>
                  <a:pt x="152" y="441"/>
                </a:lnTo>
                <a:lnTo>
                  <a:pt x="158" y="437"/>
                </a:lnTo>
                <a:lnTo>
                  <a:pt x="166" y="434"/>
                </a:lnTo>
                <a:lnTo>
                  <a:pt x="179" y="430"/>
                </a:lnTo>
                <a:lnTo>
                  <a:pt x="179" y="430"/>
                </a:lnTo>
                <a:lnTo>
                  <a:pt x="210" y="417"/>
                </a:lnTo>
                <a:lnTo>
                  <a:pt x="210" y="417"/>
                </a:lnTo>
                <a:lnTo>
                  <a:pt x="211" y="416"/>
                </a:lnTo>
                <a:lnTo>
                  <a:pt x="212" y="415"/>
                </a:lnTo>
                <a:lnTo>
                  <a:pt x="212" y="412"/>
                </a:lnTo>
                <a:lnTo>
                  <a:pt x="210" y="409"/>
                </a:lnTo>
                <a:lnTo>
                  <a:pt x="209" y="409"/>
                </a:lnTo>
                <a:lnTo>
                  <a:pt x="207" y="409"/>
                </a:lnTo>
                <a:lnTo>
                  <a:pt x="207" y="409"/>
                </a:lnTo>
                <a:lnTo>
                  <a:pt x="176" y="422"/>
                </a:lnTo>
                <a:lnTo>
                  <a:pt x="176" y="422"/>
                </a:lnTo>
                <a:lnTo>
                  <a:pt x="162" y="427"/>
                </a:lnTo>
                <a:lnTo>
                  <a:pt x="154" y="430"/>
                </a:lnTo>
                <a:lnTo>
                  <a:pt x="147" y="434"/>
                </a:lnTo>
                <a:lnTo>
                  <a:pt x="147" y="434"/>
                </a:lnTo>
                <a:lnTo>
                  <a:pt x="146" y="434"/>
                </a:lnTo>
                <a:lnTo>
                  <a:pt x="146" y="434"/>
                </a:lnTo>
                <a:lnTo>
                  <a:pt x="140" y="416"/>
                </a:lnTo>
                <a:lnTo>
                  <a:pt x="140" y="416"/>
                </a:lnTo>
                <a:lnTo>
                  <a:pt x="187" y="401"/>
                </a:lnTo>
                <a:lnTo>
                  <a:pt x="187" y="401"/>
                </a:lnTo>
                <a:lnTo>
                  <a:pt x="188" y="400"/>
                </a:lnTo>
                <a:lnTo>
                  <a:pt x="189" y="398"/>
                </a:lnTo>
                <a:lnTo>
                  <a:pt x="189" y="395"/>
                </a:lnTo>
                <a:lnTo>
                  <a:pt x="187" y="393"/>
                </a:lnTo>
                <a:lnTo>
                  <a:pt x="186" y="392"/>
                </a:lnTo>
                <a:lnTo>
                  <a:pt x="184" y="393"/>
                </a:lnTo>
                <a:lnTo>
                  <a:pt x="184" y="393"/>
                </a:lnTo>
                <a:lnTo>
                  <a:pt x="137" y="408"/>
                </a:lnTo>
                <a:lnTo>
                  <a:pt x="137" y="408"/>
                </a:lnTo>
                <a:lnTo>
                  <a:pt x="131" y="393"/>
                </a:lnTo>
                <a:lnTo>
                  <a:pt x="131" y="393"/>
                </a:lnTo>
                <a:lnTo>
                  <a:pt x="138" y="390"/>
                </a:lnTo>
                <a:lnTo>
                  <a:pt x="144" y="389"/>
                </a:lnTo>
                <a:lnTo>
                  <a:pt x="158" y="386"/>
                </a:lnTo>
                <a:lnTo>
                  <a:pt x="158" y="386"/>
                </a:lnTo>
                <a:lnTo>
                  <a:pt x="166" y="384"/>
                </a:lnTo>
                <a:lnTo>
                  <a:pt x="174" y="381"/>
                </a:lnTo>
                <a:lnTo>
                  <a:pt x="188" y="374"/>
                </a:lnTo>
                <a:lnTo>
                  <a:pt x="188" y="374"/>
                </a:lnTo>
                <a:lnTo>
                  <a:pt x="190" y="373"/>
                </a:lnTo>
                <a:lnTo>
                  <a:pt x="190" y="372"/>
                </a:lnTo>
                <a:lnTo>
                  <a:pt x="190" y="369"/>
                </a:lnTo>
                <a:lnTo>
                  <a:pt x="188" y="366"/>
                </a:lnTo>
                <a:lnTo>
                  <a:pt x="187" y="366"/>
                </a:lnTo>
                <a:lnTo>
                  <a:pt x="185" y="366"/>
                </a:lnTo>
                <a:lnTo>
                  <a:pt x="185" y="366"/>
                </a:lnTo>
                <a:lnTo>
                  <a:pt x="159" y="377"/>
                </a:lnTo>
                <a:lnTo>
                  <a:pt x="159" y="377"/>
                </a:lnTo>
                <a:lnTo>
                  <a:pt x="151" y="379"/>
                </a:lnTo>
                <a:lnTo>
                  <a:pt x="144" y="380"/>
                </a:lnTo>
                <a:lnTo>
                  <a:pt x="136" y="382"/>
                </a:lnTo>
                <a:lnTo>
                  <a:pt x="128" y="384"/>
                </a:lnTo>
                <a:lnTo>
                  <a:pt x="128" y="384"/>
                </a:lnTo>
                <a:lnTo>
                  <a:pt x="118" y="355"/>
                </a:lnTo>
                <a:lnTo>
                  <a:pt x="118" y="355"/>
                </a:lnTo>
                <a:lnTo>
                  <a:pt x="120" y="355"/>
                </a:lnTo>
                <a:lnTo>
                  <a:pt x="122" y="355"/>
                </a:lnTo>
                <a:lnTo>
                  <a:pt x="122" y="355"/>
                </a:lnTo>
                <a:lnTo>
                  <a:pt x="133" y="351"/>
                </a:lnTo>
                <a:lnTo>
                  <a:pt x="145" y="349"/>
                </a:lnTo>
                <a:lnTo>
                  <a:pt x="170" y="344"/>
                </a:lnTo>
                <a:lnTo>
                  <a:pt x="170" y="344"/>
                </a:lnTo>
                <a:lnTo>
                  <a:pt x="172" y="343"/>
                </a:lnTo>
                <a:lnTo>
                  <a:pt x="173" y="342"/>
                </a:lnTo>
                <a:lnTo>
                  <a:pt x="174" y="339"/>
                </a:lnTo>
                <a:lnTo>
                  <a:pt x="173" y="337"/>
                </a:lnTo>
                <a:lnTo>
                  <a:pt x="173" y="336"/>
                </a:lnTo>
                <a:lnTo>
                  <a:pt x="171" y="335"/>
                </a:lnTo>
                <a:lnTo>
                  <a:pt x="169" y="335"/>
                </a:lnTo>
                <a:lnTo>
                  <a:pt x="169" y="335"/>
                </a:lnTo>
                <a:lnTo>
                  <a:pt x="143" y="340"/>
                </a:lnTo>
                <a:lnTo>
                  <a:pt x="131" y="343"/>
                </a:lnTo>
                <a:lnTo>
                  <a:pt x="119" y="347"/>
                </a:lnTo>
                <a:lnTo>
                  <a:pt x="119" y="347"/>
                </a:lnTo>
                <a:lnTo>
                  <a:pt x="117" y="348"/>
                </a:lnTo>
                <a:lnTo>
                  <a:pt x="116" y="349"/>
                </a:lnTo>
                <a:lnTo>
                  <a:pt x="116" y="349"/>
                </a:lnTo>
                <a:lnTo>
                  <a:pt x="110" y="333"/>
                </a:lnTo>
                <a:lnTo>
                  <a:pt x="110" y="333"/>
                </a:lnTo>
                <a:lnTo>
                  <a:pt x="112" y="332"/>
                </a:lnTo>
                <a:lnTo>
                  <a:pt x="112" y="332"/>
                </a:lnTo>
                <a:lnTo>
                  <a:pt x="142" y="322"/>
                </a:lnTo>
                <a:lnTo>
                  <a:pt x="157" y="318"/>
                </a:lnTo>
                <a:lnTo>
                  <a:pt x="173" y="314"/>
                </a:lnTo>
                <a:lnTo>
                  <a:pt x="173" y="314"/>
                </a:lnTo>
                <a:lnTo>
                  <a:pt x="174" y="313"/>
                </a:lnTo>
                <a:lnTo>
                  <a:pt x="175" y="312"/>
                </a:lnTo>
                <a:lnTo>
                  <a:pt x="176" y="310"/>
                </a:lnTo>
                <a:lnTo>
                  <a:pt x="175" y="309"/>
                </a:lnTo>
                <a:lnTo>
                  <a:pt x="173" y="306"/>
                </a:lnTo>
                <a:lnTo>
                  <a:pt x="172" y="306"/>
                </a:lnTo>
                <a:lnTo>
                  <a:pt x="170" y="306"/>
                </a:lnTo>
                <a:lnTo>
                  <a:pt x="170" y="306"/>
                </a:lnTo>
                <a:lnTo>
                  <a:pt x="154" y="309"/>
                </a:lnTo>
                <a:lnTo>
                  <a:pt x="139" y="314"/>
                </a:lnTo>
                <a:lnTo>
                  <a:pt x="109" y="324"/>
                </a:lnTo>
                <a:lnTo>
                  <a:pt x="109" y="324"/>
                </a:lnTo>
                <a:lnTo>
                  <a:pt x="107" y="325"/>
                </a:lnTo>
                <a:lnTo>
                  <a:pt x="107" y="325"/>
                </a:lnTo>
                <a:lnTo>
                  <a:pt x="102" y="311"/>
                </a:lnTo>
                <a:lnTo>
                  <a:pt x="102" y="311"/>
                </a:lnTo>
                <a:lnTo>
                  <a:pt x="103" y="311"/>
                </a:lnTo>
                <a:lnTo>
                  <a:pt x="103" y="311"/>
                </a:lnTo>
                <a:lnTo>
                  <a:pt x="128" y="303"/>
                </a:lnTo>
                <a:lnTo>
                  <a:pt x="140" y="298"/>
                </a:lnTo>
                <a:lnTo>
                  <a:pt x="151" y="292"/>
                </a:lnTo>
                <a:lnTo>
                  <a:pt x="151" y="292"/>
                </a:lnTo>
                <a:lnTo>
                  <a:pt x="152" y="290"/>
                </a:lnTo>
                <a:lnTo>
                  <a:pt x="153" y="289"/>
                </a:lnTo>
                <a:lnTo>
                  <a:pt x="152" y="286"/>
                </a:lnTo>
                <a:lnTo>
                  <a:pt x="149" y="284"/>
                </a:lnTo>
                <a:lnTo>
                  <a:pt x="148" y="284"/>
                </a:lnTo>
                <a:lnTo>
                  <a:pt x="146" y="285"/>
                </a:lnTo>
                <a:lnTo>
                  <a:pt x="146" y="285"/>
                </a:lnTo>
                <a:lnTo>
                  <a:pt x="135" y="291"/>
                </a:lnTo>
                <a:lnTo>
                  <a:pt x="124" y="295"/>
                </a:lnTo>
                <a:lnTo>
                  <a:pt x="100" y="303"/>
                </a:lnTo>
                <a:lnTo>
                  <a:pt x="100" y="303"/>
                </a:lnTo>
                <a:lnTo>
                  <a:pt x="100" y="303"/>
                </a:lnTo>
                <a:lnTo>
                  <a:pt x="100" y="303"/>
                </a:lnTo>
                <a:lnTo>
                  <a:pt x="92" y="280"/>
                </a:lnTo>
                <a:lnTo>
                  <a:pt x="92" y="280"/>
                </a:lnTo>
                <a:lnTo>
                  <a:pt x="93" y="279"/>
                </a:lnTo>
                <a:lnTo>
                  <a:pt x="93" y="279"/>
                </a:lnTo>
                <a:lnTo>
                  <a:pt x="120" y="271"/>
                </a:lnTo>
                <a:lnTo>
                  <a:pt x="133" y="267"/>
                </a:lnTo>
                <a:lnTo>
                  <a:pt x="147" y="265"/>
                </a:lnTo>
                <a:lnTo>
                  <a:pt x="147" y="265"/>
                </a:lnTo>
                <a:lnTo>
                  <a:pt x="149" y="264"/>
                </a:lnTo>
                <a:lnTo>
                  <a:pt x="150" y="263"/>
                </a:lnTo>
                <a:lnTo>
                  <a:pt x="151" y="259"/>
                </a:lnTo>
                <a:lnTo>
                  <a:pt x="150" y="258"/>
                </a:lnTo>
                <a:lnTo>
                  <a:pt x="149" y="257"/>
                </a:lnTo>
                <a:lnTo>
                  <a:pt x="148" y="256"/>
                </a:lnTo>
                <a:lnTo>
                  <a:pt x="146" y="256"/>
                </a:lnTo>
                <a:lnTo>
                  <a:pt x="146" y="256"/>
                </a:lnTo>
                <a:lnTo>
                  <a:pt x="132" y="259"/>
                </a:lnTo>
                <a:lnTo>
                  <a:pt x="118" y="262"/>
                </a:lnTo>
                <a:lnTo>
                  <a:pt x="90" y="271"/>
                </a:lnTo>
                <a:lnTo>
                  <a:pt x="90" y="271"/>
                </a:lnTo>
                <a:lnTo>
                  <a:pt x="89" y="272"/>
                </a:lnTo>
                <a:lnTo>
                  <a:pt x="89" y="272"/>
                </a:lnTo>
                <a:lnTo>
                  <a:pt x="84" y="259"/>
                </a:lnTo>
                <a:lnTo>
                  <a:pt x="84" y="259"/>
                </a:lnTo>
                <a:lnTo>
                  <a:pt x="86" y="259"/>
                </a:lnTo>
                <a:lnTo>
                  <a:pt x="86" y="259"/>
                </a:lnTo>
                <a:lnTo>
                  <a:pt x="134" y="243"/>
                </a:lnTo>
                <a:lnTo>
                  <a:pt x="134" y="243"/>
                </a:lnTo>
                <a:lnTo>
                  <a:pt x="136" y="242"/>
                </a:lnTo>
                <a:lnTo>
                  <a:pt x="137" y="241"/>
                </a:lnTo>
                <a:lnTo>
                  <a:pt x="137" y="238"/>
                </a:lnTo>
                <a:lnTo>
                  <a:pt x="135" y="235"/>
                </a:lnTo>
                <a:lnTo>
                  <a:pt x="133" y="235"/>
                </a:lnTo>
                <a:lnTo>
                  <a:pt x="131" y="235"/>
                </a:lnTo>
                <a:lnTo>
                  <a:pt x="131" y="235"/>
                </a:lnTo>
                <a:lnTo>
                  <a:pt x="83" y="251"/>
                </a:lnTo>
                <a:lnTo>
                  <a:pt x="83" y="251"/>
                </a:lnTo>
                <a:lnTo>
                  <a:pt x="82" y="252"/>
                </a:lnTo>
                <a:lnTo>
                  <a:pt x="82" y="252"/>
                </a:lnTo>
                <a:lnTo>
                  <a:pt x="73" y="230"/>
                </a:lnTo>
                <a:lnTo>
                  <a:pt x="73" y="230"/>
                </a:lnTo>
                <a:lnTo>
                  <a:pt x="75" y="230"/>
                </a:lnTo>
                <a:lnTo>
                  <a:pt x="75" y="230"/>
                </a:lnTo>
                <a:lnTo>
                  <a:pt x="88" y="227"/>
                </a:lnTo>
                <a:lnTo>
                  <a:pt x="100" y="223"/>
                </a:lnTo>
                <a:lnTo>
                  <a:pt x="124" y="214"/>
                </a:lnTo>
                <a:lnTo>
                  <a:pt x="124" y="214"/>
                </a:lnTo>
                <a:lnTo>
                  <a:pt x="125" y="213"/>
                </a:lnTo>
                <a:lnTo>
                  <a:pt x="126" y="212"/>
                </a:lnTo>
                <a:lnTo>
                  <a:pt x="126" y="209"/>
                </a:lnTo>
                <a:lnTo>
                  <a:pt x="124" y="206"/>
                </a:lnTo>
                <a:lnTo>
                  <a:pt x="123" y="206"/>
                </a:lnTo>
                <a:lnTo>
                  <a:pt x="121" y="206"/>
                </a:lnTo>
                <a:lnTo>
                  <a:pt x="121" y="206"/>
                </a:lnTo>
                <a:lnTo>
                  <a:pt x="98" y="215"/>
                </a:lnTo>
                <a:lnTo>
                  <a:pt x="87" y="218"/>
                </a:lnTo>
                <a:lnTo>
                  <a:pt x="74" y="221"/>
                </a:lnTo>
                <a:lnTo>
                  <a:pt x="74" y="221"/>
                </a:lnTo>
                <a:lnTo>
                  <a:pt x="72" y="222"/>
                </a:lnTo>
                <a:lnTo>
                  <a:pt x="71" y="224"/>
                </a:lnTo>
                <a:lnTo>
                  <a:pt x="71" y="224"/>
                </a:lnTo>
                <a:lnTo>
                  <a:pt x="66" y="210"/>
                </a:lnTo>
                <a:lnTo>
                  <a:pt x="66" y="210"/>
                </a:lnTo>
                <a:lnTo>
                  <a:pt x="63" y="203"/>
                </a:lnTo>
                <a:lnTo>
                  <a:pt x="63" y="203"/>
                </a:lnTo>
                <a:lnTo>
                  <a:pt x="80" y="198"/>
                </a:lnTo>
                <a:lnTo>
                  <a:pt x="95" y="193"/>
                </a:lnTo>
                <a:lnTo>
                  <a:pt x="110" y="189"/>
                </a:lnTo>
                <a:lnTo>
                  <a:pt x="125" y="184"/>
                </a:lnTo>
                <a:lnTo>
                  <a:pt x="125" y="184"/>
                </a:lnTo>
                <a:lnTo>
                  <a:pt x="127" y="182"/>
                </a:lnTo>
                <a:lnTo>
                  <a:pt x="128" y="181"/>
                </a:lnTo>
                <a:lnTo>
                  <a:pt x="128" y="178"/>
                </a:lnTo>
                <a:lnTo>
                  <a:pt x="126" y="175"/>
                </a:lnTo>
                <a:lnTo>
                  <a:pt x="124" y="175"/>
                </a:lnTo>
                <a:lnTo>
                  <a:pt x="122" y="175"/>
                </a:lnTo>
                <a:lnTo>
                  <a:pt x="122" y="175"/>
                </a:lnTo>
                <a:lnTo>
                  <a:pt x="107" y="181"/>
                </a:lnTo>
                <a:lnTo>
                  <a:pt x="92" y="185"/>
                </a:lnTo>
                <a:lnTo>
                  <a:pt x="76" y="190"/>
                </a:lnTo>
                <a:lnTo>
                  <a:pt x="61" y="194"/>
                </a:lnTo>
                <a:lnTo>
                  <a:pt x="61" y="194"/>
                </a:lnTo>
                <a:lnTo>
                  <a:pt x="53" y="174"/>
                </a:lnTo>
                <a:lnTo>
                  <a:pt x="53" y="174"/>
                </a:lnTo>
                <a:lnTo>
                  <a:pt x="66" y="170"/>
                </a:lnTo>
                <a:lnTo>
                  <a:pt x="80" y="167"/>
                </a:lnTo>
                <a:lnTo>
                  <a:pt x="93" y="162"/>
                </a:lnTo>
                <a:lnTo>
                  <a:pt x="99" y="159"/>
                </a:lnTo>
                <a:lnTo>
                  <a:pt x="104" y="156"/>
                </a:lnTo>
                <a:lnTo>
                  <a:pt x="104" y="156"/>
                </a:lnTo>
                <a:lnTo>
                  <a:pt x="105" y="154"/>
                </a:lnTo>
                <a:lnTo>
                  <a:pt x="106" y="152"/>
                </a:lnTo>
                <a:lnTo>
                  <a:pt x="105" y="149"/>
                </a:lnTo>
                <a:lnTo>
                  <a:pt x="102" y="148"/>
                </a:lnTo>
                <a:lnTo>
                  <a:pt x="101" y="148"/>
                </a:lnTo>
                <a:lnTo>
                  <a:pt x="99" y="148"/>
                </a:lnTo>
                <a:lnTo>
                  <a:pt x="99" y="148"/>
                </a:lnTo>
                <a:lnTo>
                  <a:pt x="94" y="152"/>
                </a:lnTo>
                <a:lnTo>
                  <a:pt x="88" y="155"/>
                </a:lnTo>
                <a:lnTo>
                  <a:pt x="75" y="159"/>
                </a:lnTo>
                <a:lnTo>
                  <a:pt x="63" y="162"/>
                </a:lnTo>
                <a:lnTo>
                  <a:pt x="50" y="166"/>
                </a:lnTo>
                <a:lnTo>
                  <a:pt x="50" y="166"/>
                </a:lnTo>
                <a:lnTo>
                  <a:pt x="42" y="142"/>
                </a:lnTo>
                <a:lnTo>
                  <a:pt x="42" y="142"/>
                </a:lnTo>
                <a:lnTo>
                  <a:pt x="43" y="142"/>
                </a:lnTo>
                <a:lnTo>
                  <a:pt x="43" y="142"/>
                </a:lnTo>
                <a:lnTo>
                  <a:pt x="54" y="136"/>
                </a:lnTo>
                <a:lnTo>
                  <a:pt x="66" y="132"/>
                </a:lnTo>
                <a:lnTo>
                  <a:pt x="80" y="128"/>
                </a:lnTo>
                <a:lnTo>
                  <a:pt x="92" y="126"/>
                </a:lnTo>
                <a:lnTo>
                  <a:pt x="92" y="126"/>
                </a:lnTo>
                <a:lnTo>
                  <a:pt x="94" y="125"/>
                </a:lnTo>
                <a:lnTo>
                  <a:pt x="95" y="124"/>
                </a:lnTo>
                <a:lnTo>
                  <a:pt x="96" y="120"/>
                </a:lnTo>
                <a:lnTo>
                  <a:pt x="96" y="118"/>
                </a:lnTo>
                <a:lnTo>
                  <a:pt x="95" y="117"/>
                </a:lnTo>
                <a:lnTo>
                  <a:pt x="94" y="116"/>
                </a:lnTo>
                <a:lnTo>
                  <a:pt x="92" y="116"/>
                </a:lnTo>
                <a:lnTo>
                  <a:pt x="92" y="116"/>
                </a:lnTo>
                <a:lnTo>
                  <a:pt x="77" y="119"/>
                </a:lnTo>
                <a:lnTo>
                  <a:pt x="64" y="124"/>
                </a:lnTo>
                <a:lnTo>
                  <a:pt x="51" y="128"/>
                </a:lnTo>
                <a:lnTo>
                  <a:pt x="39" y="134"/>
                </a:lnTo>
                <a:lnTo>
                  <a:pt x="39" y="134"/>
                </a:lnTo>
                <a:lnTo>
                  <a:pt x="32" y="114"/>
                </a:lnTo>
                <a:lnTo>
                  <a:pt x="32" y="114"/>
                </a:lnTo>
                <a:lnTo>
                  <a:pt x="78" y="96"/>
                </a:lnTo>
                <a:lnTo>
                  <a:pt x="78" y="96"/>
                </a:lnTo>
                <a:lnTo>
                  <a:pt x="80" y="95"/>
                </a:lnTo>
                <a:lnTo>
                  <a:pt x="81" y="94"/>
                </a:lnTo>
                <a:lnTo>
                  <a:pt x="81" y="90"/>
                </a:lnTo>
                <a:lnTo>
                  <a:pt x="78" y="88"/>
                </a:lnTo>
                <a:lnTo>
                  <a:pt x="77" y="88"/>
                </a:lnTo>
                <a:lnTo>
                  <a:pt x="75" y="88"/>
                </a:lnTo>
                <a:lnTo>
                  <a:pt x="75" y="88"/>
                </a:lnTo>
                <a:lnTo>
                  <a:pt x="29" y="106"/>
                </a:lnTo>
                <a:lnTo>
                  <a:pt x="29" y="106"/>
                </a:lnTo>
                <a:lnTo>
                  <a:pt x="22" y="85"/>
                </a:lnTo>
                <a:lnTo>
                  <a:pt x="22" y="8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62510" tIns="81255" rIns="162510" bIns="81255" numCol="1" anchor="t" anchorCtr="0" compatLnSpc="1">
            <a:prstTxWarp prst="textNoShape">
              <a:avLst/>
            </a:prstTxWarp>
          </a:bodyPr>
          <a:lstStyle/>
          <a:p>
            <a:endParaRPr lang="zh-CN" altLang="en-US" sz="4265">
              <a:cs typeface="+mn-ea"/>
              <a:sym typeface="+mn-lt"/>
            </a:endParaRPr>
          </a:p>
        </p:txBody>
      </p:sp>
      <p:sp>
        <p:nvSpPr>
          <p:cNvPr id="45" name="Freeform 2527"/>
          <p:cNvSpPr>
            <a:spLocks noEditPoints="1"/>
          </p:cNvSpPr>
          <p:nvPr/>
        </p:nvSpPr>
        <p:spPr bwMode="auto">
          <a:xfrm>
            <a:off x="677161" y="2672021"/>
            <a:ext cx="665838" cy="1594064"/>
          </a:xfrm>
          <a:custGeom>
            <a:avLst/>
            <a:gdLst/>
            <a:ahLst/>
            <a:cxnLst>
              <a:cxn ang="0">
                <a:pos x="155" y="198"/>
              </a:cxn>
              <a:cxn ang="0">
                <a:pos x="79" y="0"/>
              </a:cxn>
              <a:cxn ang="0">
                <a:pos x="0" y="36"/>
              </a:cxn>
              <a:cxn ang="0">
                <a:pos x="148" y="471"/>
              </a:cxn>
              <a:cxn ang="0">
                <a:pos x="231" y="562"/>
              </a:cxn>
              <a:cxn ang="0">
                <a:pos x="95" y="42"/>
              </a:cxn>
              <a:cxn ang="0">
                <a:pos x="218" y="420"/>
              </a:cxn>
              <a:cxn ang="0">
                <a:pos x="67" y="12"/>
              </a:cxn>
              <a:cxn ang="0">
                <a:pos x="200" y="428"/>
              </a:cxn>
              <a:cxn ang="0">
                <a:pos x="149" y="346"/>
              </a:cxn>
              <a:cxn ang="0">
                <a:pos x="159" y="372"/>
              </a:cxn>
              <a:cxn ang="0">
                <a:pos x="166" y="394"/>
              </a:cxn>
              <a:cxn ang="0">
                <a:pos x="171" y="413"/>
              </a:cxn>
              <a:cxn ang="0">
                <a:pos x="176" y="425"/>
              </a:cxn>
              <a:cxn ang="0">
                <a:pos x="191" y="416"/>
              </a:cxn>
              <a:cxn ang="0">
                <a:pos x="182" y="405"/>
              </a:cxn>
              <a:cxn ang="0">
                <a:pos x="178" y="383"/>
              </a:cxn>
              <a:cxn ang="0">
                <a:pos x="171" y="360"/>
              </a:cxn>
              <a:cxn ang="0">
                <a:pos x="162" y="338"/>
              </a:cxn>
              <a:cxn ang="0">
                <a:pos x="154" y="306"/>
              </a:cxn>
              <a:cxn ang="0">
                <a:pos x="147" y="282"/>
              </a:cxn>
              <a:cxn ang="0">
                <a:pos x="133" y="275"/>
              </a:cxn>
              <a:cxn ang="0">
                <a:pos x="128" y="246"/>
              </a:cxn>
              <a:cxn ang="0">
                <a:pos x="124" y="214"/>
              </a:cxn>
              <a:cxn ang="0">
                <a:pos x="116" y="195"/>
              </a:cxn>
              <a:cxn ang="0">
                <a:pos x="103" y="185"/>
              </a:cxn>
              <a:cxn ang="0">
                <a:pos x="94" y="166"/>
              </a:cxn>
              <a:cxn ang="0">
                <a:pos x="90" y="137"/>
              </a:cxn>
              <a:cxn ang="0">
                <a:pos x="88" y="109"/>
              </a:cxn>
              <a:cxn ang="0">
                <a:pos x="71" y="104"/>
              </a:cxn>
              <a:cxn ang="0">
                <a:pos x="64" y="89"/>
              </a:cxn>
              <a:cxn ang="0">
                <a:pos x="62" y="64"/>
              </a:cxn>
              <a:cxn ang="0">
                <a:pos x="56" y="44"/>
              </a:cxn>
              <a:cxn ang="0">
                <a:pos x="54" y="21"/>
              </a:cxn>
              <a:cxn ang="0">
                <a:pos x="37" y="28"/>
              </a:cxn>
              <a:cxn ang="0">
                <a:pos x="52" y="25"/>
              </a:cxn>
              <a:cxn ang="0">
                <a:pos x="51" y="49"/>
              </a:cxn>
              <a:cxn ang="0">
                <a:pos x="61" y="57"/>
              </a:cxn>
              <a:cxn ang="0">
                <a:pos x="60" y="94"/>
              </a:cxn>
              <a:cxn ang="0">
                <a:pos x="67" y="103"/>
              </a:cxn>
              <a:cxn ang="0">
                <a:pos x="75" y="124"/>
              </a:cxn>
              <a:cxn ang="0">
                <a:pos x="90" y="130"/>
              </a:cxn>
              <a:cxn ang="0">
                <a:pos x="96" y="147"/>
              </a:cxn>
              <a:cxn ang="0">
                <a:pos x="102" y="168"/>
              </a:cxn>
              <a:cxn ang="0">
                <a:pos x="107" y="198"/>
              </a:cxn>
              <a:cxn ang="0">
                <a:pos x="114" y="226"/>
              </a:cxn>
              <a:cxn ang="0">
                <a:pos x="126" y="236"/>
              </a:cxn>
              <a:cxn ang="0">
                <a:pos x="130" y="264"/>
              </a:cxn>
              <a:cxn ang="0">
                <a:pos x="135" y="299"/>
              </a:cxn>
              <a:cxn ang="0">
                <a:pos x="110" y="235"/>
              </a:cxn>
              <a:cxn ang="0">
                <a:pos x="148" y="343"/>
              </a:cxn>
              <a:cxn ang="0">
                <a:pos x="148" y="343"/>
              </a:cxn>
              <a:cxn ang="0">
                <a:pos x="29" y="36"/>
              </a:cxn>
              <a:cxn ang="0">
                <a:pos x="165" y="436"/>
              </a:cxn>
              <a:cxn ang="0">
                <a:pos x="152" y="461"/>
              </a:cxn>
              <a:cxn ang="0">
                <a:pos x="170" y="453"/>
              </a:cxn>
              <a:cxn ang="0">
                <a:pos x="181" y="472"/>
              </a:cxn>
              <a:cxn ang="0">
                <a:pos x="196" y="435"/>
              </a:cxn>
              <a:cxn ang="0">
                <a:pos x="215" y="444"/>
              </a:cxn>
              <a:cxn ang="0">
                <a:pos x="203" y="522"/>
              </a:cxn>
            </a:cxnLst>
            <a:rect l="0" t="0" r="r" b="b"/>
            <a:pathLst>
              <a:path w="236" h="565">
                <a:moveTo>
                  <a:pt x="234" y="432"/>
                </a:moveTo>
                <a:lnTo>
                  <a:pt x="234" y="432"/>
                </a:lnTo>
                <a:lnTo>
                  <a:pt x="234" y="430"/>
                </a:lnTo>
                <a:lnTo>
                  <a:pt x="234" y="430"/>
                </a:lnTo>
                <a:lnTo>
                  <a:pt x="233" y="427"/>
                </a:lnTo>
                <a:lnTo>
                  <a:pt x="233" y="427"/>
                </a:lnTo>
                <a:lnTo>
                  <a:pt x="233" y="426"/>
                </a:lnTo>
                <a:lnTo>
                  <a:pt x="233" y="426"/>
                </a:lnTo>
                <a:lnTo>
                  <a:pt x="216" y="370"/>
                </a:lnTo>
                <a:lnTo>
                  <a:pt x="208" y="342"/>
                </a:lnTo>
                <a:lnTo>
                  <a:pt x="199" y="313"/>
                </a:lnTo>
                <a:lnTo>
                  <a:pt x="199" y="313"/>
                </a:lnTo>
                <a:lnTo>
                  <a:pt x="176" y="256"/>
                </a:lnTo>
                <a:lnTo>
                  <a:pt x="155" y="198"/>
                </a:lnTo>
                <a:lnTo>
                  <a:pt x="155" y="198"/>
                </a:lnTo>
                <a:lnTo>
                  <a:pt x="117" y="87"/>
                </a:lnTo>
                <a:lnTo>
                  <a:pt x="117" y="87"/>
                </a:lnTo>
                <a:lnTo>
                  <a:pt x="111" y="65"/>
                </a:lnTo>
                <a:lnTo>
                  <a:pt x="105" y="44"/>
                </a:lnTo>
                <a:lnTo>
                  <a:pt x="100" y="34"/>
                </a:lnTo>
                <a:lnTo>
                  <a:pt x="96" y="24"/>
                </a:lnTo>
                <a:lnTo>
                  <a:pt x="91" y="14"/>
                </a:lnTo>
                <a:lnTo>
                  <a:pt x="85" y="5"/>
                </a:lnTo>
                <a:lnTo>
                  <a:pt x="85" y="5"/>
                </a:lnTo>
                <a:lnTo>
                  <a:pt x="85" y="3"/>
                </a:lnTo>
                <a:lnTo>
                  <a:pt x="84" y="1"/>
                </a:lnTo>
                <a:lnTo>
                  <a:pt x="82" y="0"/>
                </a:lnTo>
                <a:lnTo>
                  <a:pt x="79" y="0"/>
                </a:lnTo>
                <a:lnTo>
                  <a:pt x="79" y="0"/>
                </a:lnTo>
                <a:lnTo>
                  <a:pt x="79" y="0"/>
                </a:lnTo>
                <a:lnTo>
                  <a:pt x="79" y="0"/>
                </a:lnTo>
                <a:lnTo>
                  <a:pt x="77" y="1"/>
                </a:lnTo>
                <a:lnTo>
                  <a:pt x="77" y="1"/>
                </a:lnTo>
                <a:lnTo>
                  <a:pt x="58" y="6"/>
                </a:lnTo>
                <a:lnTo>
                  <a:pt x="39" y="10"/>
                </a:lnTo>
                <a:lnTo>
                  <a:pt x="29" y="13"/>
                </a:lnTo>
                <a:lnTo>
                  <a:pt x="19" y="17"/>
                </a:lnTo>
                <a:lnTo>
                  <a:pt x="10" y="21"/>
                </a:lnTo>
                <a:lnTo>
                  <a:pt x="2" y="27"/>
                </a:lnTo>
                <a:lnTo>
                  <a:pt x="2" y="27"/>
                </a:lnTo>
                <a:lnTo>
                  <a:pt x="1" y="30"/>
                </a:lnTo>
                <a:lnTo>
                  <a:pt x="1" y="32"/>
                </a:lnTo>
                <a:lnTo>
                  <a:pt x="1" y="32"/>
                </a:lnTo>
                <a:lnTo>
                  <a:pt x="0" y="34"/>
                </a:lnTo>
                <a:lnTo>
                  <a:pt x="0" y="36"/>
                </a:lnTo>
                <a:lnTo>
                  <a:pt x="0" y="36"/>
                </a:lnTo>
                <a:lnTo>
                  <a:pt x="69" y="251"/>
                </a:lnTo>
                <a:lnTo>
                  <a:pt x="69" y="251"/>
                </a:lnTo>
                <a:lnTo>
                  <a:pt x="105" y="360"/>
                </a:lnTo>
                <a:lnTo>
                  <a:pt x="105" y="360"/>
                </a:lnTo>
                <a:lnTo>
                  <a:pt x="115" y="385"/>
                </a:lnTo>
                <a:lnTo>
                  <a:pt x="124" y="411"/>
                </a:lnTo>
                <a:lnTo>
                  <a:pt x="134" y="436"/>
                </a:lnTo>
                <a:lnTo>
                  <a:pt x="143" y="462"/>
                </a:lnTo>
                <a:lnTo>
                  <a:pt x="143" y="462"/>
                </a:lnTo>
                <a:lnTo>
                  <a:pt x="143" y="463"/>
                </a:lnTo>
                <a:lnTo>
                  <a:pt x="143" y="463"/>
                </a:lnTo>
                <a:lnTo>
                  <a:pt x="144" y="464"/>
                </a:lnTo>
                <a:lnTo>
                  <a:pt x="144" y="464"/>
                </a:lnTo>
                <a:lnTo>
                  <a:pt x="148" y="471"/>
                </a:lnTo>
                <a:lnTo>
                  <a:pt x="153" y="477"/>
                </a:lnTo>
                <a:lnTo>
                  <a:pt x="163" y="488"/>
                </a:lnTo>
                <a:lnTo>
                  <a:pt x="173" y="499"/>
                </a:lnTo>
                <a:lnTo>
                  <a:pt x="183" y="510"/>
                </a:lnTo>
                <a:lnTo>
                  <a:pt x="183" y="510"/>
                </a:lnTo>
                <a:lnTo>
                  <a:pt x="194" y="523"/>
                </a:lnTo>
                <a:lnTo>
                  <a:pt x="203" y="537"/>
                </a:lnTo>
                <a:lnTo>
                  <a:pt x="213" y="550"/>
                </a:lnTo>
                <a:lnTo>
                  <a:pt x="224" y="564"/>
                </a:lnTo>
                <a:lnTo>
                  <a:pt x="224" y="564"/>
                </a:lnTo>
                <a:lnTo>
                  <a:pt x="226" y="565"/>
                </a:lnTo>
                <a:lnTo>
                  <a:pt x="228" y="565"/>
                </a:lnTo>
                <a:lnTo>
                  <a:pt x="230" y="564"/>
                </a:lnTo>
                <a:lnTo>
                  <a:pt x="231" y="562"/>
                </a:lnTo>
                <a:lnTo>
                  <a:pt x="231" y="562"/>
                </a:lnTo>
                <a:lnTo>
                  <a:pt x="232" y="559"/>
                </a:lnTo>
                <a:lnTo>
                  <a:pt x="232" y="559"/>
                </a:lnTo>
                <a:lnTo>
                  <a:pt x="235" y="543"/>
                </a:lnTo>
                <a:lnTo>
                  <a:pt x="236" y="527"/>
                </a:lnTo>
                <a:lnTo>
                  <a:pt x="236" y="511"/>
                </a:lnTo>
                <a:lnTo>
                  <a:pt x="235" y="496"/>
                </a:lnTo>
                <a:lnTo>
                  <a:pt x="233" y="464"/>
                </a:lnTo>
                <a:lnTo>
                  <a:pt x="233" y="448"/>
                </a:lnTo>
                <a:lnTo>
                  <a:pt x="234" y="432"/>
                </a:lnTo>
                <a:lnTo>
                  <a:pt x="234" y="432"/>
                </a:lnTo>
                <a:close/>
                <a:moveTo>
                  <a:pt x="77" y="10"/>
                </a:moveTo>
                <a:lnTo>
                  <a:pt x="77" y="10"/>
                </a:lnTo>
                <a:lnTo>
                  <a:pt x="84" y="20"/>
                </a:lnTo>
                <a:lnTo>
                  <a:pt x="90" y="31"/>
                </a:lnTo>
                <a:lnTo>
                  <a:pt x="95" y="42"/>
                </a:lnTo>
                <a:lnTo>
                  <a:pt x="99" y="55"/>
                </a:lnTo>
                <a:lnTo>
                  <a:pt x="107" y="81"/>
                </a:lnTo>
                <a:lnTo>
                  <a:pt x="113" y="104"/>
                </a:lnTo>
                <a:lnTo>
                  <a:pt x="113" y="104"/>
                </a:lnTo>
                <a:lnTo>
                  <a:pt x="132" y="158"/>
                </a:lnTo>
                <a:lnTo>
                  <a:pt x="151" y="211"/>
                </a:lnTo>
                <a:lnTo>
                  <a:pt x="151" y="211"/>
                </a:lnTo>
                <a:lnTo>
                  <a:pt x="171" y="267"/>
                </a:lnTo>
                <a:lnTo>
                  <a:pt x="192" y="322"/>
                </a:lnTo>
                <a:lnTo>
                  <a:pt x="192" y="322"/>
                </a:lnTo>
                <a:lnTo>
                  <a:pt x="200" y="346"/>
                </a:lnTo>
                <a:lnTo>
                  <a:pt x="207" y="370"/>
                </a:lnTo>
                <a:lnTo>
                  <a:pt x="222" y="419"/>
                </a:lnTo>
                <a:lnTo>
                  <a:pt x="222" y="419"/>
                </a:lnTo>
                <a:lnTo>
                  <a:pt x="218" y="420"/>
                </a:lnTo>
                <a:lnTo>
                  <a:pt x="214" y="423"/>
                </a:lnTo>
                <a:lnTo>
                  <a:pt x="214" y="423"/>
                </a:lnTo>
                <a:lnTo>
                  <a:pt x="210" y="429"/>
                </a:lnTo>
                <a:lnTo>
                  <a:pt x="210" y="429"/>
                </a:lnTo>
                <a:lnTo>
                  <a:pt x="201" y="407"/>
                </a:lnTo>
                <a:lnTo>
                  <a:pt x="192" y="384"/>
                </a:lnTo>
                <a:lnTo>
                  <a:pt x="182" y="362"/>
                </a:lnTo>
                <a:lnTo>
                  <a:pt x="178" y="350"/>
                </a:lnTo>
                <a:lnTo>
                  <a:pt x="174" y="339"/>
                </a:lnTo>
                <a:lnTo>
                  <a:pt x="174" y="339"/>
                </a:lnTo>
                <a:lnTo>
                  <a:pt x="158" y="283"/>
                </a:lnTo>
                <a:lnTo>
                  <a:pt x="141" y="228"/>
                </a:lnTo>
                <a:lnTo>
                  <a:pt x="141" y="228"/>
                </a:lnTo>
                <a:lnTo>
                  <a:pt x="103" y="120"/>
                </a:lnTo>
                <a:lnTo>
                  <a:pt x="67" y="12"/>
                </a:lnTo>
                <a:lnTo>
                  <a:pt x="67" y="12"/>
                </a:lnTo>
                <a:lnTo>
                  <a:pt x="77" y="10"/>
                </a:lnTo>
                <a:lnTo>
                  <a:pt x="77" y="10"/>
                </a:lnTo>
                <a:close/>
                <a:moveTo>
                  <a:pt x="59" y="14"/>
                </a:moveTo>
                <a:lnTo>
                  <a:pt x="59" y="14"/>
                </a:lnTo>
                <a:lnTo>
                  <a:pt x="95" y="122"/>
                </a:lnTo>
                <a:lnTo>
                  <a:pt x="132" y="230"/>
                </a:lnTo>
                <a:lnTo>
                  <a:pt x="132" y="230"/>
                </a:lnTo>
                <a:lnTo>
                  <a:pt x="150" y="286"/>
                </a:lnTo>
                <a:lnTo>
                  <a:pt x="166" y="341"/>
                </a:lnTo>
                <a:lnTo>
                  <a:pt x="166" y="341"/>
                </a:lnTo>
                <a:lnTo>
                  <a:pt x="173" y="363"/>
                </a:lnTo>
                <a:lnTo>
                  <a:pt x="182" y="384"/>
                </a:lnTo>
                <a:lnTo>
                  <a:pt x="192" y="406"/>
                </a:lnTo>
                <a:lnTo>
                  <a:pt x="200" y="428"/>
                </a:lnTo>
                <a:lnTo>
                  <a:pt x="200" y="428"/>
                </a:lnTo>
                <a:lnTo>
                  <a:pt x="197" y="426"/>
                </a:lnTo>
                <a:lnTo>
                  <a:pt x="193" y="425"/>
                </a:lnTo>
                <a:lnTo>
                  <a:pt x="189" y="424"/>
                </a:lnTo>
                <a:lnTo>
                  <a:pt x="184" y="425"/>
                </a:lnTo>
                <a:lnTo>
                  <a:pt x="184" y="425"/>
                </a:lnTo>
                <a:lnTo>
                  <a:pt x="180" y="427"/>
                </a:lnTo>
                <a:lnTo>
                  <a:pt x="178" y="429"/>
                </a:lnTo>
                <a:lnTo>
                  <a:pt x="176" y="432"/>
                </a:lnTo>
                <a:lnTo>
                  <a:pt x="174" y="435"/>
                </a:lnTo>
                <a:lnTo>
                  <a:pt x="174" y="435"/>
                </a:lnTo>
                <a:lnTo>
                  <a:pt x="162" y="390"/>
                </a:lnTo>
                <a:lnTo>
                  <a:pt x="156" y="368"/>
                </a:lnTo>
                <a:lnTo>
                  <a:pt x="149" y="346"/>
                </a:lnTo>
                <a:lnTo>
                  <a:pt x="149" y="346"/>
                </a:lnTo>
                <a:lnTo>
                  <a:pt x="150" y="345"/>
                </a:lnTo>
                <a:lnTo>
                  <a:pt x="150" y="345"/>
                </a:lnTo>
                <a:lnTo>
                  <a:pt x="157" y="334"/>
                </a:lnTo>
                <a:lnTo>
                  <a:pt x="157" y="334"/>
                </a:lnTo>
                <a:lnTo>
                  <a:pt x="159" y="336"/>
                </a:lnTo>
                <a:lnTo>
                  <a:pt x="160" y="338"/>
                </a:lnTo>
                <a:lnTo>
                  <a:pt x="160" y="340"/>
                </a:lnTo>
                <a:lnTo>
                  <a:pt x="160" y="343"/>
                </a:lnTo>
                <a:lnTo>
                  <a:pt x="160" y="343"/>
                </a:lnTo>
                <a:lnTo>
                  <a:pt x="159" y="354"/>
                </a:lnTo>
                <a:lnTo>
                  <a:pt x="159" y="354"/>
                </a:lnTo>
                <a:lnTo>
                  <a:pt x="158" y="363"/>
                </a:lnTo>
                <a:lnTo>
                  <a:pt x="158" y="368"/>
                </a:lnTo>
                <a:lnTo>
                  <a:pt x="159" y="372"/>
                </a:lnTo>
                <a:lnTo>
                  <a:pt x="159" y="372"/>
                </a:lnTo>
                <a:lnTo>
                  <a:pt x="160" y="373"/>
                </a:lnTo>
                <a:lnTo>
                  <a:pt x="161" y="373"/>
                </a:lnTo>
                <a:lnTo>
                  <a:pt x="161" y="373"/>
                </a:lnTo>
                <a:lnTo>
                  <a:pt x="165" y="366"/>
                </a:lnTo>
                <a:lnTo>
                  <a:pt x="165" y="366"/>
                </a:lnTo>
                <a:lnTo>
                  <a:pt x="168" y="363"/>
                </a:lnTo>
                <a:lnTo>
                  <a:pt x="168" y="364"/>
                </a:lnTo>
                <a:lnTo>
                  <a:pt x="168" y="365"/>
                </a:lnTo>
                <a:lnTo>
                  <a:pt x="167" y="371"/>
                </a:lnTo>
                <a:lnTo>
                  <a:pt x="167" y="371"/>
                </a:lnTo>
                <a:lnTo>
                  <a:pt x="165" y="382"/>
                </a:lnTo>
                <a:lnTo>
                  <a:pt x="164" y="393"/>
                </a:lnTo>
                <a:lnTo>
                  <a:pt x="164" y="393"/>
                </a:lnTo>
                <a:lnTo>
                  <a:pt x="165" y="394"/>
                </a:lnTo>
                <a:lnTo>
                  <a:pt x="166" y="394"/>
                </a:lnTo>
                <a:lnTo>
                  <a:pt x="166" y="394"/>
                </a:lnTo>
                <a:lnTo>
                  <a:pt x="169" y="391"/>
                </a:lnTo>
                <a:lnTo>
                  <a:pt x="171" y="388"/>
                </a:lnTo>
                <a:lnTo>
                  <a:pt x="171" y="388"/>
                </a:lnTo>
                <a:lnTo>
                  <a:pt x="174" y="381"/>
                </a:lnTo>
                <a:lnTo>
                  <a:pt x="175" y="379"/>
                </a:lnTo>
                <a:lnTo>
                  <a:pt x="176" y="379"/>
                </a:lnTo>
                <a:lnTo>
                  <a:pt x="176" y="381"/>
                </a:lnTo>
                <a:lnTo>
                  <a:pt x="176" y="381"/>
                </a:lnTo>
                <a:lnTo>
                  <a:pt x="176" y="389"/>
                </a:lnTo>
                <a:lnTo>
                  <a:pt x="174" y="397"/>
                </a:lnTo>
                <a:lnTo>
                  <a:pt x="171" y="405"/>
                </a:lnTo>
                <a:lnTo>
                  <a:pt x="170" y="412"/>
                </a:lnTo>
                <a:lnTo>
                  <a:pt x="170" y="412"/>
                </a:lnTo>
                <a:lnTo>
                  <a:pt x="171" y="413"/>
                </a:lnTo>
                <a:lnTo>
                  <a:pt x="172" y="413"/>
                </a:lnTo>
                <a:lnTo>
                  <a:pt x="172" y="413"/>
                </a:lnTo>
                <a:lnTo>
                  <a:pt x="178" y="405"/>
                </a:lnTo>
                <a:lnTo>
                  <a:pt x="178" y="405"/>
                </a:lnTo>
                <a:lnTo>
                  <a:pt x="180" y="401"/>
                </a:lnTo>
                <a:lnTo>
                  <a:pt x="181" y="401"/>
                </a:lnTo>
                <a:lnTo>
                  <a:pt x="181" y="401"/>
                </a:lnTo>
                <a:lnTo>
                  <a:pt x="180" y="404"/>
                </a:lnTo>
                <a:lnTo>
                  <a:pt x="180" y="404"/>
                </a:lnTo>
                <a:lnTo>
                  <a:pt x="177" y="414"/>
                </a:lnTo>
                <a:lnTo>
                  <a:pt x="174" y="424"/>
                </a:lnTo>
                <a:lnTo>
                  <a:pt x="174" y="424"/>
                </a:lnTo>
                <a:lnTo>
                  <a:pt x="174" y="425"/>
                </a:lnTo>
                <a:lnTo>
                  <a:pt x="176" y="425"/>
                </a:lnTo>
                <a:lnTo>
                  <a:pt x="176" y="425"/>
                </a:lnTo>
                <a:lnTo>
                  <a:pt x="179" y="423"/>
                </a:lnTo>
                <a:lnTo>
                  <a:pt x="181" y="420"/>
                </a:lnTo>
                <a:lnTo>
                  <a:pt x="181" y="420"/>
                </a:lnTo>
                <a:lnTo>
                  <a:pt x="186" y="414"/>
                </a:lnTo>
                <a:lnTo>
                  <a:pt x="182" y="420"/>
                </a:lnTo>
                <a:lnTo>
                  <a:pt x="182" y="420"/>
                </a:lnTo>
                <a:lnTo>
                  <a:pt x="182" y="421"/>
                </a:lnTo>
                <a:lnTo>
                  <a:pt x="183" y="421"/>
                </a:lnTo>
                <a:lnTo>
                  <a:pt x="183" y="421"/>
                </a:lnTo>
                <a:lnTo>
                  <a:pt x="188" y="420"/>
                </a:lnTo>
                <a:lnTo>
                  <a:pt x="191" y="418"/>
                </a:lnTo>
                <a:lnTo>
                  <a:pt x="191" y="418"/>
                </a:lnTo>
                <a:lnTo>
                  <a:pt x="191" y="417"/>
                </a:lnTo>
                <a:lnTo>
                  <a:pt x="191" y="416"/>
                </a:lnTo>
                <a:lnTo>
                  <a:pt x="191" y="416"/>
                </a:lnTo>
                <a:lnTo>
                  <a:pt x="190" y="416"/>
                </a:lnTo>
                <a:lnTo>
                  <a:pt x="190" y="416"/>
                </a:lnTo>
                <a:lnTo>
                  <a:pt x="187" y="417"/>
                </a:lnTo>
                <a:lnTo>
                  <a:pt x="187" y="415"/>
                </a:lnTo>
                <a:lnTo>
                  <a:pt x="190" y="408"/>
                </a:lnTo>
                <a:lnTo>
                  <a:pt x="190" y="408"/>
                </a:lnTo>
                <a:lnTo>
                  <a:pt x="190" y="407"/>
                </a:lnTo>
                <a:lnTo>
                  <a:pt x="188" y="407"/>
                </a:lnTo>
                <a:lnTo>
                  <a:pt x="188" y="407"/>
                </a:lnTo>
                <a:lnTo>
                  <a:pt x="180" y="418"/>
                </a:lnTo>
                <a:lnTo>
                  <a:pt x="178" y="420"/>
                </a:lnTo>
                <a:lnTo>
                  <a:pt x="178" y="420"/>
                </a:lnTo>
                <a:lnTo>
                  <a:pt x="180" y="413"/>
                </a:lnTo>
                <a:lnTo>
                  <a:pt x="180" y="413"/>
                </a:lnTo>
                <a:lnTo>
                  <a:pt x="182" y="405"/>
                </a:lnTo>
                <a:lnTo>
                  <a:pt x="184" y="396"/>
                </a:lnTo>
                <a:lnTo>
                  <a:pt x="184" y="396"/>
                </a:lnTo>
                <a:lnTo>
                  <a:pt x="183" y="394"/>
                </a:lnTo>
                <a:lnTo>
                  <a:pt x="183" y="394"/>
                </a:lnTo>
                <a:lnTo>
                  <a:pt x="182" y="396"/>
                </a:lnTo>
                <a:lnTo>
                  <a:pt x="182" y="396"/>
                </a:lnTo>
                <a:lnTo>
                  <a:pt x="176" y="404"/>
                </a:lnTo>
                <a:lnTo>
                  <a:pt x="173" y="408"/>
                </a:lnTo>
                <a:lnTo>
                  <a:pt x="173" y="407"/>
                </a:lnTo>
                <a:lnTo>
                  <a:pt x="173" y="405"/>
                </a:lnTo>
                <a:lnTo>
                  <a:pt x="173" y="405"/>
                </a:lnTo>
                <a:lnTo>
                  <a:pt x="176" y="393"/>
                </a:lnTo>
                <a:lnTo>
                  <a:pt x="176" y="393"/>
                </a:lnTo>
                <a:lnTo>
                  <a:pt x="177" y="388"/>
                </a:lnTo>
                <a:lnTo>
                  <a:pt x="178" y="383"/>
                </a:lnTo>
                <a:lnTo>
                  <a:pt x="178" y="379"/>
                </a:lnTo>
                <a:lnTo>
                  <a:pt x="177" y="374"/>
                </a:lnTo>
                <a:lnTo>
                  <a:pt x="177" y="374"/>
                </a:lnTo>
                <a:lnTo>
                  <a:pt x="176" y="373"/>
                </a:lnTo>
                <a:lnTo>
                  <a:pt x="175" y="374"/>
                </a:lnTo>
                <a:lnTo>
                  <a:pt x="175" y="374"/>
                </a:lnTo>
                <a:lnTo>
                  <a:pt x="170" y="384"/>
                </a:lnTo>
                <a:lnTo>
                  <a:pt x="170" y="384"/>
                </a:lnTo>
                <a:lnTo>
                  <a:pt x="167" y="390"/>
                </a:lnTo>
                <a:lnTo>
                  <a:pt x="166" y="390"/>
                </a:lnTo>
                <a:lnTo>
                  <a:pt x="166" y="389"/>
                </a:lnTo>
                <a:lnTo>
                  <a:pt x="167" y="380"/>
                </a:lnTo>
                <a:lnTo>
                  <a:pt x="167" y="380"/>
                </a:lnTo>
                <a:lnTo>
                  <a:pt x="169" y="370"/>
                </a:lnTo>
                <a:lnTo>
                  <a:pt x="171" y="360"/>
                </a:lnTo>
                <a:lnTo>
                  <a:pt x="171" y="360"/>
                </a:lnTo>
                <a:lnTo>
                  <a:pt x="170" y="359"/>
                </a:lnTo>
                <a:lnTo>
                  <a:pt x="169" y="359"/>
                </a:lnTo>
                <a:lnTo>
                  <a:pt x="169" y="359"/>
                </a:lnTo>
                <a:lnTo>
                  <a:pt x="164" y="365"/>
                </a:lnTo>
                <a:lnTo>
                  <a:pt x="161" y="367"/>
                </a:lnTo>
                <a:lnTo>
                  <a:pt x="160" y="367"/>
                </a:lnTo>
                <a:lnTo>
                  <a:pt x="160" y="365"/>
                </a:lnTo>
                <a:lnTo>
                  <a:pt x="160" y="365"/>
                </a:lnTo>
                <a:lnTo>
                  <a:pt x="160" y="361"/>
                </a:lnTo>
                <a:lnTo>
                  <a:pt x="161" y="356"/>
                </a:lnTo>
                <a:lnTo>
                  <a:pt x="162" y="347"/>
                </a:lnTo>
                <a:lnTo>
                  <a:pt x="162" y="347"/>
                </a:lnTo>
                <a:lnTo>
                  <a:pt x="163" y="342"/>
                </a:lnTo>
                <a:lnTo>
                  <a:pt x="162" y="338"/>
                </a:lnTo>
                <a:lnTo>
                  <a:pt x="161" y="333"/>
                </a:lnTo>
                <a:lnTo>
                  <a:pt x="159" y="329"/>
                </a:lnTo>
                <a:lnTo>
                  <a:pt x="159" y="329"/>
                </a:lnTo>
                <a:lnTo>
                  <a:pt x="158" y="329"/>
                </a:lnTo>
                <a:lnTo>
                  <a:pt x="157" y="329"/>
                </a:lnTo>
                <a:lnTo>
                  <a:pt x="157" y="329"/>
                </a:lnTo>
                <a:lnTo>
                  <a:pt x="151" y="339"/>
                </a:lnTo>
                <a:lnTo>
                  <a:pt x="150" y="339"/>
                </a:lnTo>
                <a:lnTo>
                  <a:pt x="150" y="338"/>
                </a:lnTo>
                <a:lnTo>
                  <a:pt x="151" y="329"/>
                </a:lnTo>
                <a:lnTo>
                  <a:pt x="151" y="329"/>
                </a:lnTo>
                <a:lnTo>
                  <a:pt x="153" y="318"/>
                </a:lnTo>
                <a:lnTo>
                  <a:pt x="154" y="312"/>
                </a:lnTo>
                <a:lnTo>
                  <a:pt x="154" y="306"/>
                </a:lnTo>
                <a:lnTo>
                  <a:pt x="154" y="306"/>
                </a:lnTo>
                <a:lnTo>
                  <a:pt x="153" y="305"/>
                </a:lnTo>
                <a:lnTo>
                  <a:pt x="152" y="305"/>
                </a:lnTo>
                <a:lnTo>
                  <a:pt x="152" y="305"/>
                </a:lnTo>
                <a:lnTo>
                  <a:pt x="147" y="312"/>
                </a:lnTo>
                <a:lnTo>
                  <a:pt x="147" y="312"/>
                </a:lnTo>
                <a:lnTo>
                  <a:pt x="145" y="316"/>
                </a:lnTo>
                <a:lnTo>
                  <a:pt x="144" y="316"/>
                </a:lnTo>
                <a:lnTo>
                  <a:pt x="143" y="315"/>
                </a:lnTo>
                <a:lnTo>
                  <a:pt x="143" y="313"/>
                </a:lnTo>
                <a:lnTo>
                  <a:pt x="145" y="305"/>
                </a:lnTo>
                <a:lnTo>
                  <a:pt x="145" y="305"/>
                </a:lnTo>
                <a:lnTo>
                  <a:pt x="147" y="294"/>
                </a:lnTo>
                <a:lnTo>
                  <a:pt x="147" y="288"/>
                </a:lnTo>
                <a:lnTo>
                  <a:pt x="147" y="282"/>
                </a:lnTo>
                <a:lnTo>
                  <a:pt x="147" y="282"/>
                </a:lnTo>
                <a:lnTo>
                  <a:pt x="146" y="281"/>
                </a:lnTo>
                <a:lnTo>
                  <a:pt x="145" y="282"/>
                </a:lnTo>
                <a:lnTo>
                  <a:pt x="145" y="282"/>
                </a:lnTo>
                <a:lnTo>
                  <a:pt x="140" y="290"/>
                </a:lnTo>
                <a:lnTo>
                  <a:pt x="139" y="291"/>
                </a:lnTo>
                <a:lnTo>
                  <a:pt x="139" y="291"/>
                </a:lnTo>
                <a:lnTo>
                  <a:pt x="139" y="285"/>
                </a:lnTo>
                <a:lnTo>
                  <a:pt x="139" y="285"/>
                </a:lnTo>
                <a:lnTo>
                  <a:pt x="141" y="275"/>
                </a:lnTo>
                <a:lnTo>
                  <a:pt x="142" y="266"/>
                </a:lnTo>
                <a:lnTo>
                  <a:pt x="142" y="266"/>
                </a:lnTo>
                <a:lnTo>
                  <a:pt x="141" y="265"/>
                </a:lnTo>
                <a:lnTo>
                  <a:pt x="140" y="265"/>
                </a:lnTo>
                <a:lnTo>
                  <a:pt x="140" y="265"/>
                </a:lnTo>
                <a:lnTo>
                  <a:pt x="133" y="275"/>
                </a:lnTo>
                <a:lnTo>
                  <a:pt x="133" y="275"/>
                </a:lnTo>
                <a:lnTo>
                  <a:pt x="134" y="263"/>
                </a:lnTo>
                <a:lnTo>
                  <a:pt x="134" y="263"/>
                </a:lnTo>
                <a:lnTo>
                  <a:pt x="135" y="255"/>
                </a:lnTo>
                <a:lnTo>
                  <a:pt x="134" y="246"/>
                </a:lnTo>
                <a:lnTo>
                  <a:pt x="134" y="246"/>
                </a:lnTo>
                <a:lnTo>
                  <a:pt x="134" y="246"/>
                </a:lnTo>
                <a:lnTo>
                  <a:pt x="133" y="246"/>
                </a:lnTo>
                <a:lnTo>
                  <a:pt x="132" y="247"/>
                </a:lnTo>
                <a:lnTo>
                  <a:pt x="132" y="247"/>
                </a:lnTo>
                <a:lnTo>
                  <a:pt x="130" y="252"/>
                </a:lnTo>
                <a:lnTo>
                  <a:pt x="129" y="253"/>
                </a:lnTo>
                <a:lnTo>
                  <a:pt x="128" y="253"/>
                </a:lnTo>
                <a:lnTo>
                  <a:pt x="128" y="250"/>
                </a:lnTo>
                <a:lnTo>
                  <a:pt x="128" y="246"/>
                </a:lnTo>
                <a:lnTo>
                  <a:pt x="128" y="246"/>
                </a:lnTo>
                <a:lnTo>
                  <a:pt x="131" y="230"/>
                </a:lnTo>
                <a:lnTo>
                  <a:pt x="131" y="230"/>
                </a:lnTo>
                <a:lnTo>
                  <a:pt x="130" y="229"/>
                </a:lnTo>
                <a:lnTo>
                  <a:pt x="129" y="229"/>
                </a:lnTo>
                <a:lnTo>
                  <a:pt x="129" y="229"/>
                </a:lnTo>
                <a:lnTo>
                  <a:pt x="124" y="236"/>
                </a:lnTo>
                <a:lnTo>
                  <a:pt x="124" y="236"/>
                </a:lnTo>
                <a:lnTo>
                  <a:pt x="121" y="239"/>
                </a:lnTo>
                <a:lnTo>
                  <a:pt x="121" y="239"/>
                </a:lnTo>
                <a:lnTo>
                  <a:pt x="120" y="238"/>
                </a:lnTo>
                <a:lnTo>
                  <a:pt x="122" y="230"/>
                </a:lnTo>
                <a:lnTo>
                  <a:pt x="122" y="230"/>
                </a:lnTo>
                <a:lnTo>
                  <a:pt x="123" y="222"/>
                </a:lnTo>
                <a:lnTo>
                  <a:pt x="124" y="214"/>
                </a:lnTo>
                <a:lnTo>
                  <a:pt x="124" y="214"/>
                </a:lnTo>
                <a:lnTo>
                  <a:pt x="123" y="213"/>
                </a:lnTo>
                <a:lnTo>
                  <a:pt x="122" y="213"/>
                </a:lnTo>
                <a:lnTo>
                  <a:pt x="122" y="213"/>
                </a:lnTo>
                <a:lnTo>
                  <a:pt x="116" y="221"/>
                </a:lnTo>
                <a:lnTo>
                  <a:pt x="116" y="221"/>
                </a:lnTo>
                <a:lnTo>
                  <a:pt x="116" y="216"/>
                </a:lnTo>
                <a:lnTo>
                  <a:pt x="117" y="210"/>
                </a:lnTo>
                <a:lnTo>
                  <a:pt x="117" y="210"/>
                </a:lnTo>
                <a:lnTo>
                  <a:pt x="118" y="203"/>
                </a:lnTo>
                <a:lnTo>
                  <a:pt x="118" y="196"/>
                </a:lnTo>
                <a:lnTo>
                  <a:pt x="118" y="196"/>
                </a:lnTo>
                <a:lnTo>
                  <a:pt x="117" y="195"/>
                </a:lnTo>
                <a:lnTo>
                  <a:pt x="116" y="195"/>
                </a:lnTo>
                <a:lnTo>
                  <a:pt x="116" y="195"/>
                </a:lnTo>
                <a:lnTo>
                  <a:pt x="111" y="202"/>
                </a:lnTo>
                <a:lnTo>
                  <a:pt x="109" y="203"/>
                </a:lnTo>
                <a:lnTo>
                  <a:pt x="108" y="203"/>
                </a:lnTo>
                <a:lnTo>
                  <a:pt x="108" y="202"/>
                </a:lnTo>
                <a:lnTo>
                  <a:pt x="109" y="199"/>
                </a:lnTo>
                <a:lnTo>
                  <a:pt x="109" y="199"/>
                </a:lnTo>
                <a:lnTo>
                  <a:pt x="111" y="188"/>
                </a:lnTo>
                <a:lnTo>
                  <a:pt x="112" y="183"/>
                </a:lnTo>
                <a:lnTo>
                  <a:pt x="112" y="178"/>
                </a:lnTo>
                <a:lnTo>
                  <a:pt x="112" y="178"/>
                </a:lnTo>
                <a:lnTo>
                  <a:pt x="111" y="177"/>
                </a:lnTo>
                <a:lnTo>
                  <a:pt x="110" y="177"/>
                </a:lnTo>
                <a:lnTo>
                  <a:pt x="110" y="177"/>
                </a:lnTo>
                <a:lnTo>
                  <a:pt x="103" y="185"/>
                </a:lnTo>
                <a:lnTo>
                  <a:pt x="103" y="185"/>
                </a:lnTo>
                <a:lnTo>
                  <a:pt x="102" y="186"/>
                </a:lnTo>
                <a:lnTo>
                  <a:pt x="101" y="186"/>
                </a:lnTo>
                <a:lnTo>
                  <a:pt x="101" y="184"/>
                </a:lnTo>
                <a:lnTo>
                  <a:pt x="102" y="178"/>
                </a:lnTo>
                <a:lnTo>
                  <a:pt x="102" y="178"/>
                </a:lnTo>
                <a:lnTo>
                  <a:pt x="106" y="167"/>
                </a:lnTo>
                <a:lnTo>
                  <a:pt x="106" y="162"/>
                </a:lnTo>
                <a:lnTo>
                  <a:pt x="105" y="157"/>
                </a:lnTo>
                <a:lnTo>
                  <a:pt x="105" y="157"/>
                </a:lnTo>
                <a:lnTo>
                  <a:pt x="103" y="156"/>
                </a:lnTo>
                <a:lnTo>
                  <a:pt x="102" y="157"/>
                </a:lnTo>
                <a:lnTo>
                  <a:pt x="102" y="157"/>
                </a:lnTo>
                <a:lnTo>
                  <a:pt x="94" y="169"/>
                </a:lnTo>
                <a:lnTo>
                  <a:pt x="94" y="169"/>
                </a:lnTo>
                <a:lnTo>
                  <a:pt x="94" y="166"/>
                </a:lnTo>
                <a:lnTo>
                  <a:pt x="95" y="162"/>
                </a:lnTo>
                <a:lnTo>
                  <a:pt x="97" y="156"/>
                </a:lnTo>
                <a:lnTo>
                  <a:pt x="97" y="156"/>
                </a:lnTo>
                <a:lnTo>
                  <a:pt x="99" y="146"/>
                </a:lnTo>
                <a:lnTo>
                  <a:pt x="99" y="141"/>
                </a:lnTo>
                <a:lnTo>
                  <a:pt x="98" y="137"/>
                </a:lnTo>
                <a:lnTo>
                  <a:pt x="98" y="137"/>
                </a:lnTo>
                <a:lnTo>
                  <a:pt x="97" y="136"/>
                </a:lnTo>
                <a:lnTo>
                  <a:pt x="96" y="136"/>
                </a:lnTo>
                <a:lnTo>
                  <a:pt x="96" y="136"/>
                </a:lnTo>
                <a:lnTo>
                  <a:pt x="91" y="142"/>
                </a:lnTo>
                <a:lnTo>
                  <a:pt x="87" y="148"/>
                </a:lnTo>
                <a:lnTo>
                  <a:pt x="87" y="148"/>
                </a:lnTo>
                <a:lnTo>
                  <a:pt x="88" y="143"/>
                </a:lnTo>
                <a:lnTo>
                  <a:pt x="90" y="137"/>
                </a:lnTo>
                <a:lnTo>
                  <a:pt x="92" y="132"/>
                </a:lnTo>
                <a:lnTo>
                  <a:pt x="93" y="127"/>
                </a:lnTo>
                <a:lnTo>
                  <a:pt x="93" y="127"/>
                </a:lnTo>
                <a:lnTo>
                  <a:pt x="93" y="126"/>
                </a:lnTo>
                <a:lnTo>
                  <a:pt x="91" y="126"/>
                </a:lnTo>
                <a:lnTo>
                  <a:pt x="91" y="126"/>
                </a:lnTo>
                <a:lnTo>
                  <a:pt x="86" y="133"/>
                </a:lnTo>
                <a:lnTo>
                  <a:pt x="85" y="134"/>
                </a:lnTo>
                <a:lnTo>
                  <a:pt x="84" y="134"/>
                </a:lnTo>
                <a:lnTo>
                  <a:pt x="85" y="129"/>
                </a:lnTo>
                <a:lnTo>
                  <a:pt x="85" y="129"/>
                </a:lnTo>
                <a:lnTo>
                  <a:pt x="88" y="119"/>
                </a:lnTo>
                <a:lnTo>
                  <a:pt x="89" y="109"/>
                </a:lnTo>
                <a:lnTo>
                  <a:pt x="89" y="109"/>
                </a:lnTo>
                <a:lnTo>
                  <a:pt x="88" y="109"/>
                </a:lnTo>
                <a:lnTo>
                  <a:pt x="87" y="109"/>
                </a:lnTo>
                <a:lnTo>
                  <a:pt x="87" y="109"/>
                </a:lnTo>
                <a:lnTo>
                  <a:pt x="82" y="115"/>
                </a:lnTo>
                <a:lnTo>
                  <a:pt x="78" y="118"/>
                </a:lnTo>
                <a:lnTo>
                  <a:pt x="77" y="117"/>
                </a:lnTo>
                <a:lnTo>
                  <a:pt x="77" y="115"/>
                </a:lnTo>
                <a:lnTo>
                  <a:pt x="77" y="115"/>
                </a:lnTo>
                <a:lnTo>
                  <a:pt x="79" y="105"/>
                </a:lnTo>
                <a:lnTo>
                  <a:pt x="81" y="101"/>
                </a:lnTo>
                <a:lnTo>
                  <a:pt x="81" y="95"/>
                </a:lnTo>
                <a:lnTo>
                  <a:pt x="81" y="95"/>
                </a:lnTo>
                <a:lnTo>
                  <a:pt x="81" y="94"/>
                </a:lnTo>
                <a:lnTo>
                  <a:pt x="80" y="94"/>
                </a:lnTo>
                <a:lnTo>
                  <a:pt x="80" y="94"/>
                </a:lnTo>
                <a:lnTo>
                  <a:pt x="71" y="104"/>
                </a:lnTo>
                <a:lnTo>
                  <a:pt x="70" y="105"/>
                </a:lnTo>
                <a:lnTo>
                  <a:pt x="69" y="105"/>
                </a:lnTo>
                <a:lnTo>
                  <a:pt x="69" y="104"/>
                </a:lnTo>
                <a:lnTo>
                  <a:pt x="70" y="100"/>
                </a:lnTo>
                <a:lnTo>
                  <a:pt x="70" y="100"/>
                </a:lnTo>
                <a:lnTo>
                  <a:pt x="74" y="90"/>
                </a:lnTo>
                <a:lnTo>
                  <a:pt x="75" y="86"/>
                </a:lnTo>
                <a:lnTo>
                  <a:pt x="75" y="80"/>
                </a:lnTo>
                <a:lnTo>
                  <a:pt x="75" y="80"/>
                </a:lnTo>
                <a:lnTo>
                  <a:pt x="74" y="80"/>
                </a:lnTo>
                <a:lnTo>
                  <a:pt x="73" y="80"/>
                </a:lnTo>
                <a:lnTo>
                  <a:pt x="73" y="80"/>
                </a:lnTo>
                <a:lnTo>
                  <a:pt x="67" y="87"/>
                </a:lnTo>
                <a:lnTo>
                  <a:pt x="65" y="89"/>
                </a:lnTo>
                <a:lnTo>
                  <a:pt x="64" y="89"/>
                </a:lnTo>
                <a:lnTo>
                  <a:pt x="64" y="88"/>
                </a:lnTo>
                <a:lnTo>
                  <a:pt x="64" y="85"/>
                </a:lnTo>
                <a:lnTo>
                  <a:pt x="64" y="85"/>
                </a:lnTo>
                <a:lnTo>
                  <a:pt x="67" y="74"/>
                </a:lnTo>
                <a:lnTo>
                  <a:pt x="69" y="67"/>
                </a:lnTo>
                <a:lnTo>
                  <a:pt x="69" y="62"/>
                </a:lnTo>
                <a:lnTo>
                  <a:pt x="69" y="62"/>
                </a:lnTo>
                <a:lnTo>
                  <a:pt x="69" y="61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4" y="66"/>
                </a:lnTo>
                <a:lnTo>
                  <a:pt x="62" y="67"/>
                </a:lnTo>
                <a:lnTo>
                  <a:pt x="62" y="66"/>
                </a:lnTo>
                <a:lnTo>
                  <a:pt x="62" y="64"/>
                </a:lnTo>
                <a:lnTo>
                  <a:pt x="65" y="53"/>
                </a:lnTo>
                <a:lnTo>
                  <a:pt x="65" y="53"/>
                </a:lnTo>
                <a:lnTo>
                  <a:pt x="64" y="51"/>
                </a:lnTo>
                <a:lnTo>
                  <a:pt x="63" y="52"/>
                </a:lnTo>
                <a:lnTo>
                  <a:pt x="63" y="52"/>
                </a:lnTo>
                <a:lnTo>
                  <a:pt x="60" y="55"/>
                </a:lnTo>
                <a:lnTo>
                  <a:pt x="58" y="56"/>
                </a:lnTo>
                <a:lnTo>
                  <a:pt x="57" y="55"/>
                </a:lnTo>
                <a:lnTo>
                  <a:pt x="58" y="53"/>
                </a:lnTo>
                <a:lnTo>
                  <a:pt x="61" y="42"/>
                </a:lnTo>
                <a:lnTo>
                  <a:pt x="61" y="42"/>
                </a:lnTo>
                <a:lnTo>
                  <a:pt x="61" y="40"/>
                </a:lnTo>
                <a:lnTo>
                  <a:pt x="59" y="41"/>
                </a:lnTo>
                <a:lnTo>
                  <a:pt x="59" y="41"/>
                </a:lnTo>
                <a:lnTo>
                  <a:pt x="56" y="44"/>
                </a:lnTo>
                <a:lnTo>
                  <a:pt x="55" y="45"/>
                </a:lnTo>
                <a:lnTo>
                  <a:pt x="55" y="44"/>
                </a:lnTo>
                <a:lnTo>
                  <a:pt x="55" y="42"/>
                </a:lnTo>
                <a:lnTo>
                  <a:pt x="60" y="28"/>
                </a:lnTo>
                <a:lnTo>
                  <a:pt x="60" y="28"/>
                </a:lnTo>
                <a:lnTo>
                  <a:pt x="59" y="27"/>
                </a:lnTo>
                <a:lnTo>
                  <a:pt x="58" y="27"/>
                </a:lnTo>
                <a:lnTo>
                  <a:pt x="58" y="27"/>
                </a:lnTo>
                <a:lnTo>
                  <a:pt x="55" y="28"/>
                </a:lnTo>
                <a:lnTo>
                  <a:pt x="53" y="30"/>
                </a:lnTo>
                <a:lnTo>
                  <a:pt x="48" y="36"/>
                </a:lnTo>
                <a:lnTo>
                  <a:pt x="48" y="36"/>
                </a:lnTo>
                <a:lnTo>
                  <a:pt x="52" y="29"/>
                </a:lnTo>
                <a:lnTo>
                  <a:pt x="54" y="25"/>
                </a:lnTo>
                <a:lnTo>
                  <a:pt x="54" y="21"/>
                </a:lnTo>
                <a:lnTo>
                  <a:pt x="54" y="21"/>
                </a:lnTo>
                <a:lnTo>
                  <a:pt x="54" y="20"/>
                </a:lnTo>
                <a:lnTo>
                  <a:pt x="53" y="20"/>
                </a:lnTo>
                <a:lnTo>
                  <a:pt x="53" y="20"/>
                </a:lnTo>
                <a:lnTo>
                  <a:pt x="47" y="27"/>
                </a:lnTo>
                <a:lnTo>
                  <a:pt x="44" y="29"/>
                </a:lnTo>
                <a:lnTo>
                  <a:pt x="43" y="29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2" y="26"/>
                </a:lnTo>
                <a:lnTo>
                  <a:pt x="42" y="26"/>
                </a:lnTo>
                <a:lnTo>
                  <a:pt x="3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9"/>
                </a:lnTo>
                <a:lnTo>
                  <a:pt x="37" y="29"/>
                </a:lnTo>
                <a:lnTo>
                  <a:pt x="37" y="30"/>
                </a:lnTo>
                <a:lnTo>
                  <a:pt x="38" y="30"/>
                </a:lnTo>
                <a:lnTo>
                  <a:pt x="38" y="30"/>
                </a:lnTo>
                <a:lnTo>
                  <a:pt x="40" y="30"/>
                </a:lnTo>
                <a:lnTo>
                  <a:pt x="40" y="30"/>
                </a:lnTo>
                <a:lnTo>
                  <a:pt x="41" y="31"/>
                </a:lnTo>
                <a:lnTo>
                  <a:pt x="42" y="32"/>
                </a:lnTo>
                <a:lnTo>
                  <a:pt x="42" y="32"/>
                </a:lnTo>
                <a:lnTo>
                  <a:pt x="45" y="30"/>
                </a:lnTo>
                <a:lnTo>
                  <a:pt x="48" y="27"/>
                </a:lnTo>
                <a:lnTo>
                  <a:pt x="48" y="27"/>
                </a:lnTo>
                <a:lnTo>
                  <a:pt x="51" y="25"/>
                </a:lnTo>
                <a:lnTo>
                  <a:pt x="52" y="25"/>
                </a:lnTo>
                <a:lnTo>
                  <a:pt x="52" y="27"/>
                </a:lnTo>
                <a:lnTo>
                  <a:pt x="51" y="29"/>
                </a:lnTo>
                <a:lnTo>
                  <a:pt x="46" y="39"/>
                </a:lnTo>
                <a:lnTo>
                  <a:pt x="46" y="39"/>
                </a:lnTo>
                <a:lnTo>
                  <a:pt x="47" y="40"/>
                </a:lnTo>
                <a:lnTo>
                  <a:pt x="47" y="41"/>
                </a:lnTo>
                <a:lnTo>
                  <a:pt x="48" y="40"/>
                </a:lnTo>
                <a:lnTo>
                  <a:pt x="48" y="40"/>
                </a:lnTo>
                <a:lnTo>
                  <a:pt x="53" y="35"/>
                </a:lnTo>
                <a:lnTo>
                  <a:pt x="57" y="32"/>
                </a:lnTo>
                <a:lnTo>
                  <a:pt x="57" y="32"/>
                </a:lnTo>
                <a:lnTo>
                  <a:pt x="54" y="40"/>
                </a:lnTo>
                <a:lnTo>
                  <a:pt x="51" y="48"/>
                </a:lnTo>
                <a:lnTo>
                  <a:pt x="51" y="48"/>
                </a:lnTo>
                <a:lnTo>
                  <a:pt x="51" y="49"/>
                </a:lnTo>
                <a:lnTo>
                  <a:pt x="52" y="50"/>
                </a:lnTo>
                <a:lnTo>
                  <a:pt x="52" y="50"/>
                </a:lnTo>
                <a:lnTo>
                  <a:pt x="56" y="48"/>
                </a:lnTo>
                <a:lnTo>
                  <a:pt x="59" y="45"/>
                </a:lnTo>
                <a:lnTo>
                  <a:pt x="59" y="45"/>
                </a:lnTo>
                <a:lnTo>
                  <a:pt x="57" y="48"/>
                </a:lnTo>
                <a:lnTo>
                  <a:pt x="56" y="52"/>
                </a:lnTo>
                <a:lnTo>
                  <a:pt x="53" y="60"/>
                </a:lnTo>
                <a:lnTo>
                  <a:pt x="53" y="60"/>
                </a:lnTo>
                <a:lnTo>
                  <a:pt x="53" y="61"/>
                </a:lnTo>
                <a:lnTo>
                  <a:pt x="54" y="61"/>
                </a:lnTo>
                <a:lnTo>
                  <a:pt x="54" y="61"/>
                </a:lnTo>
                <a:lnTo>
                  <a:pt x="58" y="59"/>
                </a:lnTo>
                <a:lnTo>
                  <a:pt x="61" y="57"/>
                </a:lnTo>
                <a:lnTo>
                  <a:pt x="61" y="57"/>
                </a:lnTo>
                <a:lnTo>
                  <a:pt x="60" y="59"/>
                </a:lnTo>
                <a:lnTo>
                  <a:pt x="59" y="63"/>
                </a:lnTo>
                <a:lnTo>
                  <a:pt x="58" y="70"/>
                </a:lnTo>
                <a:lnTo>
                  <a:pt x="58" y="70"/>
                </a:lnTo>
                <a:lnTo>
                  <a:pt x="58" y="73"/>
                </a:lnTo>
                <a:lnTo>
                  <a:pt x="60" y="73"/>
                </a:lnTo>
                <a:lnTo>
                  <a:pt x="60" y="73"/>
                </a:lnTo>
                <a:lnTo>
                  <a:pt x="63" y="69"/>
                </a:lnTo>
                <a:lnTo>
                  <a:pt x="65" y="67"/>
                </a:lnTo>
                <a:lnTo>
                  <a:pt x="66" y="66"/>
                </a:lnTo>
                <a:lnTo>
                  <a:pt x="66" y="66"/>
                </a:lnTo>
                <a:lnTo>
                  <a:pt x="66" y="70"/>
                </a:lnTo>
                <a:lnTo>
                  <a:pt x="66" y="70"/>
                </a:lnTo>
                <a:lnTo>
                  <a:pt x="63" y="82"/>
                </a:lnTo>
                <a:lnTo>
                  <a:pt x="60" y="94"/>
                </a:lnTo>
                <a:lnTo>
                  <a:pt x="60" y="94"/>
                </a:lnTo>
                <a:lnTo>
                  <a:pt x="61" y="95"/>
                </a:lnTo>
                <a:lnTo>
                  <a:pt x="62" y="95"/>
                </a:lnTo>
                <a:lnTo>
                  <a:pt x="62" y="95"/>
                </a:lnTo>
                <a:lnTo>
                  <a:pt x="65" y="93"/>
                </a:lnTo>
                <a:lnTo>
                  <a:pt x="68" y="90"/>
                </a:lnTo>
                <a:lnTo>
                  <a:pt x="68" y="90"/>
                </a:lnTo>
                <a:lnTo>
                  <a:pt x="70" y="86"/>
                </a:lnTo>
                <a:lnTo>
                  <a:pt x="72" y="84"/>
                </a:lnTo>
                <a:lnTo>
                  <a:pt x="73" y="84"/>
                </a:lnTo>
                <a:lnTo>
                  <a:pt x="73" y="86"/>
                </a:lnTo>
                <a:lnTo>
                  <a:pt x="73" y="86"/>
                </a:lnTo>
                <a:lnTo>
                  <a:pt x="72" y="92"/>
                </a:lnTo>
                <a:lnTo>
                  <a:pt x="69" y="97"/>
                </a:lnTo>
                <a:lnTo>
                  <a:pt x="67" y="103"/>
                </a:lnTo>
                <a:lnTo>
                  <a:pt x="65" y="109"/>
                </a:lnTo>
                <a:lnTo>
                  <a:pt x="65" y="109"/>
                </a:lnTo>
                <a:lnTo>
                  <a:pt x="66" y="110"/>
                </a:lnTo>
                <a:lnTo>
                  <a:pt x="67" y="110"/>
                </a:lnTo>
                <a:lnTo>
                  <a:pt x="67" y="110"/>
                </a:lnTo>
                <a:lnTo>
                  <a:pt x="74" y="105"/>
                </a:lnTo>
                <a:lnTo>
                  <a:pt x="77" y="102"/>
                </a:lnTo>
                <a:lnTo>
                  <a:pt x="79" y="99"/>
                </a:lnTo>
                <a:lnTo>
                  <a:pt x="79" y="99"/>
                </a:lnTo>
                <a:lnTo>
                  <a:pt x="78" y="105"/>
                </a:lnTo>
                <a:lnTo>
                  <a:pt x="76" y="111"/>
                </a:lnTo>
                <a:lnTo>
                  <a:pt x="75" y="117"/>
                </a:lnTo>
                <a:lnTo>
                  <a:pt x="74" y="123"/>
                </a:lnTo>
                <a:lnTo>
                  <a:pt x="74" y="123"/>
                </a:lnTo>
                <a:lnTo>
                  <a:pt x="75" y="124"/>
                </a:lnTo>
                <a:lnTo>
                  <a:pt x="76" y="124"/>
                </a:lnTo>
                <a:lnTo>
                  <a:pt x="76" y="124"/>
                </a:lnTo>
                <a:lnTo>
                  <a:pt x="79" y="122"/>
                </a:lnTo>
                <a:lnTo>
                  <a:pt x="82" y="119"/>
                </a:lnTo>
                <a:lnTo>
                  <a:pt x="86" y="113"/>
                </a:lnTo>
                <a:lnTo>
                  <a:pt x="86" y="113"/>
                </a:lnTo>
                <a:lnTo>
                  <a:pt x="86" y="118"/>
                </a:lnTo>
                <a:lnTo>
                  <a:pt x="85" y="124"/>
                </a:lnTo>
                <a:lnTo>
                  <a:pt x="85" y="124"/>
                </a:lnTo>
                <a:lnTo>
                  <a:pt x="81" y="137"/>
                </a:lnTo>
                <a:lnTo>
                  <a:pt x="81" y="137"/>
                </a:lnTo>
                <a:lnTo>
                  <a:pt x="81" y="138"/>
                </a:lnTo>
                <a:lnTo>
                  <a:pt x="83" y="138"/>
                </a:lnTo>
                <a:lnTo>
                  <a:pt x="83" y="138"/>
                </a:lnTo>
                <a:lnTo>
                  <a:pt x="90" y="130"/>
                </a:lnTo>
                <a:lnTo>
                  <a:pt x="90" y="130"/>
                </a:lnTo>
                <a:lnTo>
                  <a:pt x="89" y="136"/>
                </a:lnTo>
                <a:lnTo>
                  <a:pt x="87" y="141"/>
                </a:lnTo>
                <a:lnTo>
                  <a:pt x="85" y="146"/>
                </a:lnTo>
                <a:lnTo>
                  <a:pt x="84" y="153"/>
                </a:lnTo>
                <a:lnTo>
                  <a:pt x="84" y="153"/>
                </a:lnTo>
                <a:lnTo>
                  <a:pt x="84" y="154"/>
                </a:lnTo>
                <a:lnTo>
                  <a:pt x="86" y="154"/>
                </a:lnTo>
                <a:lnTo>
                  <a:pt x="86" y="154"/>
                </a:lnTo>
                <a:lnTo>
                  <a:pt x="89" y="151"/>
                </a:lnTo>
                <a:lnTo>
                  <a:pt x="91" y="148"/>
                </a:lnTo>
                <a:lnTo>
                  <a:pt x="91" y="148"/>
                </a:lnTo>
                <a:lnTo>
                  <a:pt x="94" y="146"/>
                </a:lnTo>
                <a:lnTo>
                  <a:pt x="95" y="145"/>
                </a:lnTo>
                <a:lnTo>
                  <a:pt x="96" y="147"/>
                </a:lnTo>
                <a:lnTo>
                  <a:pt x="96" y="151"/>
                </a:lnTo>
                <a:lnTo>
                  <a:pt x="96" y="151"/>
                </a:lnTo>
                <a:lnTo>
                  <a:pt x="93" y="162"/>
                </a:lnTo>
                <a:lnTo>
                  <a:pt x="92" y="167"/>
                </a:lnTo>
                <a:lnTo>
                  <a:pt x="92" y="173"/>
                </a:lnTo>
                <a:lnTo>
                  <a:pt x="92" y="173"/>
                </a:lnTo>
                <a:lnTo>
                  <a:pt x="93" y="174"/>
                </a:lnTo>
                <a:lnTo>
                  <a:pt x="94" y="174"/>
                </a:lnTo>
                <a:lnTo>
                  <a:pt x="94" y="174"/>
                </a:lnTo>
                <a:lnTo>
                  <a:pt x="100" y="165"/>
                </a:lnTo>
                <a:lnTo>
                  <a:pt x="101" y="163"/>
                </a:lnTo>
                <a:lnTo>
                  <a:pt x="102" y="163"/>
                </a:lnTo>
                <a:lnTo>
                  <a:pt x="103" y="165"/>
                </a:lnTo>
                <a:lnTo>
                  <a:pt x="102" y="168"/>
                </a:lnTo>
                <a:lnTo>
                  <a:pt x="102" y="168"/>
                </a:lnTo>
                <a:lnTo>
                  <a:pt x="100" y="179"/>
                </a:lnTo>
                <a:lnTo>
                  <a:pt x="97" y="189"/>
                </a:lnTo>
                <a:lnTo>
                  <a:pt x="97" y="189"/>
                </a:lnTo>
                <a:lnTo>
                  <a:pt x="98" y="190"/>
                </a:lnTo>
                <a:lnTo>
                  <a:pt x="99" y="190"/>
                </a:lnTo>
                <a:lnTo>
                  <a:pt x="99" y="190"/>
                </a:lnTo>
                <a:lnTo>
                  <a:pt x="103" y="187"/>
                </a:lnTo>
                <a:lnTo>
                  <a:pt x="107" y="184"/>
                </a:lnTo>
                <a:lnTo>
                  <a:pt x="108" y="182"/>
                </a:lnTo>
                <a:lnTo>
                  <a:pt x="109" y="182"/>
                </a:lnTo>
                <a:lnTo>
                  <a:pt x="110" y="183"/>
                </a:lnTo>
                <a:lnTo>
                  <a:pt x="110" y="186"/>
                </a:lnTo>
                <a:lnTo>
                  <a:pt x="110" y="186"/>
                </a:lnTo>
                <a:lnTo>
                  <a:pt x="109" y="192"/>
                </a:lnTo>
                <a:lnTo>
                  <a:pt x="107" y="198"/>
                </a:lnTo>
                <a:lnTo>
                  <a:pt x="106" y="204"/>
                </a:lnTo>
                <a:lnTo>
                  <a:pt x="105" y="210"/>
                </a:lnTo>
                <a:lnTo>
                  <a:pt x="105" y="210"/>
                </a:lnTo>
                <a:lnTo>
                  <a:pt x="106" y="211"/>
                </a:lnTo>
                <a:lnTo>
                  <a:pt x="107" y="211"/>
                </a:lnTo>
                <a:lnTo>
                  <a:pt x="107" y="211"/>
                </a:lnTo>
                <a:lnTo>
                  <a:pt x="112" y="206"/>
                </a:lnTo>
                <a:lnTo>
                  <a:pt x="115" y="204"/>
                </a:lnTo>
                <a:lnTo>
                  <a:pt x="115" y="204"/>
                </a:lnTo>
                <a:lnTo>
                  <a:pt x="116" y="205"/>
                </a:lnTo>
                <a:lnTo>
                  <a:pt x="116" y="205"/>
                </a:lnTo>
                <a:lnTo>
                  <a:pt x="114" y="215"/>
                </a:lnTo>
                <a:lnTo>
                  <a:pt x="113" y="225"/>
                </a:lnTo>
                <a:lnTo>
                  <a:pt x="113" y="225"/>
                </a:lnTo>
                <a:lnTo>
                  <a:pt x="114" y="226"/>
                </a:lnTo>
                <a:lnTo>
                  <a:pt x="115" y="225"/>
                </a:lnTo>
                <a:lnTo>
                  <a:pt x="115" y="225"/>
                </a:lnTo>
                <a:lnTo>
                  <a:pt x="118" y="222"/>
                </a:lnTo>
                <a:lnTo>
                  <a:pt x="120" y="220"/>
                </a:lnTo>
                <a:lnTo>
                  <a:pt x="121" y="220"/>
                </a:lnTo>
                <a:lnTo>
                  <a:pt x="121" y="221"/>
                </a:lnTo>
                <a:lnTo>
                  <a:pt x="121" y="226"/>
                </a:lnTo>
                <a:lnTo>
                  <a:pt x="121" y="226"/>
                </a:lnTo>
                <a:lnTo>
                  <a:pt x="119" y="235"/>
                </a:lnTo>
                <a:lnTo>
                  <a:pt x="119" y="244"/>
                </a:lnTo>
                <a:lnTo>
                  <a:pt x="119" y="244"/>
                </a:lnTo>
                <a:lnTo>
                  <a:pt x="119" y="245"/>
                </a:lnTo>
                <a:lnTo>
                  <a:pt x="121" y="244"/>
                </a:lnTo>
                <a:lnTo>
                  <a:pt x="121" y="244"/>
                </a:lnTo>
                <a:lnTo>
                  <a:pt x="126" y="236"/>
                </a:lnTo>
                <a:lnTo>
                  <a:pt x="127" y="235"/>
                </a:lnTo>
                <a:lnTo>
                  <a:pt x="127" y="235"/>
                </a:lnTo>
                <a:lnTo>
                  <a:pt x="127" y="241"/>
                </a:lnTo>
                <a:lnTo>
                  <a:pt x="127" y="241"/>
                </a:lnTo>
                <a:lnTo>
                  <a:pt x="125" y="250"/>
                </a:lnTo>
                <a:lnTo>
                  <a:pt x="124" y="260"/>
                </a:lnTo>
                <a:lnTo>
                  <a:pt x="124" y="260"/>
                </a:lnTo>
                <a:lnTo>
                  <a:pt x="125" y="261"/>
                </a:lnTo>
                <a:lnTo>
                  <a:pt x="126" y="261"/>
                </a:lnTo>
                <a:lnTo>
                  <a:pt x="126" y="261"/>
                </a:lnTo>
                <a:lnTo>
                  <a:pt x="130" y="257"/>
                </a:lnTo>
                <a:lnTo>
                  <a:pt x="132" y="254"/>
                </a:lnTo>
                <a:lnTo>
                  <a:pt x="133" y="251"/>
                </a:lnTo>
                <a:lnTo>
                  <a:pt x="133" y="251"/>
                </a:lnTo>
                <a:lnTo>
                  <a:pt x="130" y="264"/>
                </a:lnTo>
                <a:lnTo>
                  <a:pt x="130" y="271"/>
                </a:lnTo>
                <a:lnTo>
                  <a:pt x="130" y="278"/>
                </a:lnTo>
                <a:lnTo>
                  <a:pt x="130" y="278"/>
                </a:lnTo>
                <a:lnTo>
                  <a:pt x="131" y="279"/>
                </a:lnTo>
                <a:lnTo>
                  <a:pt x="132" y="279"/>
                </a:lnTo>
                <a:lnTo>
                  <a:pt x="132" y="279"/>
                </a:lnTo>
                <a:lnTo>
                  <a:pt x="137" y="273"/>
                </a:lnTo>
                <a:lnTo>
                  <a:pt x="137" y="273"/>
                </a:lnTo>
                <a:lnTo>
                  <a:pt x="140" y="270"/>
                </a:lnTo>
                <a:lnTo>
                  <a:pt x="140" y="271"/>
                </a:lnTo>
                <a:lnTo>
                  <a:pt x="140" y="272"/>
                </a:lnTo>
                <a:lnTo>
                  <a:pt x="138" y="280"/>
                </a:lnTo>
                <a:lnTo>
                  <a:pt x="138" y="280"/>
                </a:lnTo>
                <a:lnTo>
                  <a:pt x="136" y="289"/>
                </a:lnTo>
                <a:lnTo>
                  <a:pt x="135" y="299"/>
                </a:lnTo>
                <a:lnTo>
                  <a:pt x="135" y="299"/>
                </a:lnTo>
                <a:lnTo>
                  <a:pt x="136" y="300"/>
                </a:lnTo>
                <a:lnTo>
                  <a:pt x="137" y="300"/>
                </a:lnTo>
                <a:lnTo>
                  <a:pt x="137" y="300"/>
                </a:lnTo>
                <a:lnTo>
                  <a:pt x="142" y="293"/>
                </a:lnTo>
                <a:lnTo>
                  <a:pt x="145" y="289"/>
                </a:lnTo>
                <a:lnTo>
                  <a:pt x="146" y="287"/>
                </a:lnTo>
                <a:lnTo>
                  <a:pt x="146" y="287"/>
                </a:lnTo>
                <a:lnTo>
                  <a:pt x="145" y="295"/>
                </a:lnTo>
                <a:lnTo>
                  <a:pt x="144" y="303"/>
                </a:lnTo>
                <a:lnTo>
                  <a:pt x="142" y="311"/>
                </a:lnTo>
                <a:lnTo>
                  <a:pt x="140" y="320"/>
                </a:lnTo>
                <a:lnTo>
                  <a:pt x="140" y="320"/>
                </a:lnTo>
                <a:lnTo>
                  <a:pt x="110" y="235"/>
                </a:lnTo>
                <a:lnTo>
                  <a:pt x="110" y="235"/>
                </a:lnTo>
                <a:lnTo>
                  <a:pt x="91" y="182"/>
                </a:lnTo>
                <a:lnTo>
                  <a:pt x="81" y="156"/>
                </a:lnTo>
                <a:lnTo>
                  <a:pt x="70" y="129"/>
                </a:lnTo>
                <a:lnTo>
                  <a:pt x="70" y="129"/>
                </a:lnTo>
                <a:lnTo>
                  <a:pt x="59" y="103"/>
                </a:lnTo>
                <a:lnTo>
                  <a:pt x="49" y="76"/>
                </a:lnTo>
                <a:lnTo>
                  <a:pt x="44" y="62"/>
                </a:lnTo>
                <a:lnTo>
                  <a:pt x="41" y="48"/>
                </a:lnTo>
                <a:lnTo>
                  <a:pt x="37" y="34"/>
                </a:lnTo>
                <a:lnTo>
                  <a:pt x="35" y="20"/>
                </a:lnTo>
                <a:lnTo>
                  <a:pt x="35" y="20"/>
                </a:lnTo>
                <a:lnTo>
                  <a:pt x="47" y="17"/>
                </a:lnTo>
                <a:lnTo>
                  <a:pt x="59" y="14"/>
                </a:lnTo>
                <a:lnTo>
                  <a:pt x="59" y="14"/>
                </a:lnTo>
                <a:close/>
                <a:moveTo>
                  <a:pt x="148" y="343"/>
                </a:moveTo>
                <a:lnTo>
                  <a:pt x="148" y="343"/>
                </a:lnTo>
                <a:lnTo>
                  <a:pt x="141" y="321"/>
                </a:lnTo>
                <a:lnTo>
                  <a:pt x="141" y="321"/>
                </a:lnTo>
                <a:lnTo>
                  <a:pt x="142" y="321"/>
                </a:lnTo>
                <a:lnTo>
                  <a:pt x="142" y="321"/>
                </a:lnTo>
                <a:lnTo>
                  <a:pt x="147" y="316"/>
                </a:lnTo>
                <a:lnTo>
                  <a:pt x="150" y="311"/>
                </a:lnTo>
                <a:lnTo>
                  <a:pt x="151" y="311"/>
                </a:lnTo>
                <a:lnTo>
                  <a:pt x="152" y="312"/>
                </a:lnTo>
                <a:lnTo>
                  <a:pt x="151" y="321"/>
                </a:lnTo>
                <a:lnTo>
                  <a:pt x="151" y="321"/>
                </a:lnTo>
                <a:lnTo>
                  <a:pt x="149" y="332"/>
                </a:lnTo>
                <a:lnTo>
                  <a:pt x="148" y="337"/>
                </a:lnTo>
                <a:lnTo>
                  <a:pt x="148" y="343"/>
                </a:lnTo>
                <a:lnTo>
                  <a:pt x="148" y="343"/>
                </a:lnTo>
                <a:close/>
                <a:moveTo>
                  <a:pt x="145" y="443"/>
                </a:moveTo>
                <a:lnTo>
                  <a:pt x="145" y="443"/>
                </a:lnTo>
                <a:lnTo>
                  <a:pt x="130" y="403"/>
                </a:lnTo>
                <a:lnTo>
                  <a:pt x="116" y="362"/>
                </a:lnTo>
                <a:lnTo>
                  <a:pt x="116" y="362"/>
                </a:lnTo>
                <a:lnTo>
                  <a:pt x="79" y="254"/>
                </a:lnTo>
                <a:lnTo>
                  <a:pt x="79" y="25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17" y="28"/>
                </a:lnTo>
                <a:lnTo>
                  <a:pt x="27" y="23"/>
                </a:lnTo>
                <a:lnTo>
                  <a:pt x="27" y="23"/>
                </a:lnTo>
                <a:lnTo>
                  <a:pt x="29" y="36"/>
                </a:lnTo>
                <a:lnTo>
                  <a:pt x="32" y="49"/>
                </a:lnTo>
                <a:lnTo>
                  <a:pt x="39" y="74"/>
                </a:lnTo>
                <a:lnTo>
                  <a:pt x="48" y="98"/>
                </a:lnTo>
                <a:lnTo>
                  <a:pt x="58" y="122"/>
                </a:lnTo>
                <a:lnTo>
                  <a:pt x="58" y="122"/>
                </a:lnTo>
                <a:lnTo>
                  <a:pt x="68" y="148"/>
                </a:lnTo>
                <a:lnTo>
                  <a:pt x="78" y="174"/>
                </a:lnTo>
                <a:lnTo>
                  <a:pt x="97" y="226"/>
                </a:lnTo>
                <a:lnTo>
                  <a:pt x="97" y="226"/>
                </a:lnTo>
                <a:lnTo>
                  <a:pt x="118" y="282"/>
                </a:lnTo>
                <a:lnTo>
                  <a:pt x="137" y="337"/>
                </a:lnTo>
                <a:lnTo>
                  <a:pt x="137" y="337"/>
                </a:lnTo>
                <a:lnTo>
                  <a:pt x="145" y="362"/>
                </a:lnTo>
                <a:lnTo>
                  <a:pt x="152" y="386"/>
                </a:lnTo>
                <a:lnTo>
                  <a:pt x="165" y="436"/>
                </a:lnTo>
                <a:lnTo>
                  <a:pt x="165" y="436"/>
                </a:lnTo>
                <a:lnTo>
                  <a:pt x="159" y="434"/>
                </a:lnTo>
                <a:lnTo>
                  <a:pt x="159" y="434"/>
                </a:lnTo>
                <a:lnTo>
                  <a:pt x="154" y="434"/>
                </a:lnTo>
                <a:lnTo>
                  <a:pt x="150" y="436"/>
                </a:lnTo>
                <a:lnTo>
                  <a:pt x="147" y="439"/>
                </a:lnTo>
                <a:lnTo>
                  <a:pt x="145" y="443"/>
                </a:lnTo>
                <a:lnTo>
                  <a:pt x="145" y="443"/>
                </a:lnTo>
                <a:close/>
                <a:moveTo>
                  <a:pt x="191" y="505"/>
                </a:moveTo>
                <a:lnTo>
                  <a:pt x="191" y="505"/>
                </a:lnTo>
                <a:lnTo>
                  <a:pt x="181" y="494"/>
                </a:lnTo>
                <a:lnTo>
                  <a:pt x="170" y="484"/>
                </a:lnTo>
                <a:lnTo>
                  <a:pt x="160" y="472"/>
                </a:lnTo>
                <a:lnTo>
                  <a:pt x="156" y="466"/>
                </a:lnTo>
                <a:lnTo>
                  <a:pt x="152" y="461"/>
                </a:lnTo>
                <a:lnTo>
                  <a:pt x="152" y="461"/>
                </a:lnTo>
                <a:lnTo>
                  <a:pt x="152" y="459"/>
                </a:lnTo>
                <a:lnTo>
                  <a:pt x="153" y="458"/>
                </a:lnTo>
                <a:lnTo>
                  <a:pt x="153" y="458"/>
                </a:lnTo>
                <a:lnTo>
                  <a:pt x="152" y="453"/>
                </a:lnTo>
                <a:lnTo>
                  <a:pt x="152" y="448"/>
                </a:lnTo>
                <a:lnTo>
                  <a:pt x="152" y="448"/>
                </a:lnTo>
                <a:lnTo>
                  <a:pt x="154" y="443"/>
                </a:lnTo>
                <a:lnTo>
                  <a:pt x="156" y="441"/>
                </a:lnTo>
                <a:lnTo>
                  <a:pt x="158" y="442"/>
                </a:lnTo>
                <a:lnTo>
                  <a:pt x="161" y="443"/>
                </a:lnTo>
                <a:lnTo>
                  <a:pt x="167" y="448"/>
                </a:lnTo>
                <a:lnTo>
                  <a:pt x="170" y="452"/>
                </a:lnTo>
                <a:lnTo>
                  <a:pt x="170" y="452"/>
                </a:lnTo>
                <a:lnTo>
                  <a:pt x="170" y="453"/>
                </a:lnTo>
                <a:lnTo>
                  <a:pt x="170" y="453"/>
                </a:lnTo>
                <a:lnTo>
                  <a:pt x="171" y="454"/>
                </a:lnTo>
                <a:lnTo>
                  <a:pt x="171" y="454"/>
                </a:lnTo>
                <a:lnTo>
                  <a:pt x="173" y="457"/>
                </a:lnTo>
                <a:lnTo>
                  <a:pt x="173" y="457"/>
                </a:lnTo>
                <a:lnTo>
                  <a:pt x="178" y="468"/>
                </a:lnTo>
                <a:lnTo>
                  <a:pt x="178" y="468"/>
                </a:lnTo>
                <a:lnTo>
                  <a:pt x="178" y="469"/>
                </a:lnTo>
                <a:lnTo>
                  <a:pt x="178" y="469"/>
                </a:lnTo>
                <a:lnTo>
                  <a:pt x="178" y="469"/>
                </a:lnTo>
                <a:lnTo>
                  <a:pt x="178" y="469"/>
                </a:lnTo>
                <a:lnTo>
                  <a:pt x="178" y="470"/>
                </a:lnTo>
                <a:lnTo>
                  <a:pt x="178" y="470"/>
                </a:lnTo>
                <a:lnTo>
                  <a:pt x="179" y="471"/>
                </a:lnTo>
                <a:lnTo>
                  <a:pt x="181" y="472"/>
                </a:lnTo>
                <a:lnTo>
                  <a:pt x="183" y="471"/>
                </a:lnTo>
                <a:lnTo>
                  <a:pt x="187" y="469"/>
                </a:lnTo>
                <a:lnTo>
                  <a:pt x="187" y="467"/>
                </a:lnTo>
                <a:lnTo>
                  <a:pt x="187" y="466"/>
                </a:lnTo>
                <a:lnTo>
                  <a:pt x="187" y="466"/>
                </a:lnTo>
                <a:lnTo>
                  <a:pt x="184" y="459"/>
                </a:lnTo>
                <a:lnTo>
                  <a:pt x="182" y="451"/>
                </a:lnTo>
                <a:lnTo>
                  <a:pt x="182" y="443"/>
                </a:lnTo>
                <a:lnTo>
                  <a:pt x="183" y="440"/>
                </a:lnTo>
                <a:lnTo>
                  <a:pt x="184" y="436"/>
                </a:lnTo>
                <a:lnTo>
                  <a:pt x="184" y="436"/>
                </a:lnTo>
                <a:lnTo>
                  <a:pt x="187" y="433"/>
                </a:lnTo>
                <a:lnTo>
                  <a:pt x="190" y="432"/>
                </a:lnTo>
                <a:lnTo>
                  <a:pt x="193" y="433"/>
                </a:lnTo>
                <a:lnTo>
                  <a:pt x="196" y="435"/>
                </a:lnTo>
                <a:lnTo>
                  <a:pt x="201" y="442"/>
                </a:lnTo>
                <a:lnTo>
                  <a:pt x="204" y="446"/>
                </a:lnTo>
                <a:lnTo>
                  <a:pt x="204" y="446"/>
                </a:lnTo>
                <a:lnTo>
                  <a:pt x="211" y="461"/>
                </a:lnTo>
                <a:lnTo>
                  <a:pt x="211" y="461"/>
                </a:lnTo>
                <a:lnTo>
                  <a:pt x="212" y="463"/>
                </a:lnTo>
                <a:lnTo>
                  <a:pt x="213" y="463"/>
                </a:lnTo>
                <a:lnTo>
                  <a:pt x="216" y="463"/>
                </a:lnTo>
                <a:lnTo>
                  <a:pt x="219" y="461"/>
                </a:lnTo>
                <a:lnTo>
                  <a:pt x="219" y="459"/>
                </a:lnTo>
                <a:lnTo>
                  <a:pt x="219" y="457"/>
                </a:lnTo>
                <a:lnTo>
                  <a:pt x="219" y="457"/>
                </a:lnTo>
                <a:lnTo>
                  <a:pt x="217" y="451"/>
                </a:lnTo>
                <a:lnTo>
                  <a:pt x="215" y="444"/>
                </a:lnTo>
                <a:lnTo>
                  <a:pt x="215" y="444"/>
                </a:lnTo>
                <a:lnTo>
                  <a:pt x="216" y="438"/>
                </a:lnTo>
                <a:lnTo>
                  <a:pt x="218" y="432"/>
                </a:lnTo>
                <a:lnTo>
                  <a:pt x="219" y="430"/>
                </a:lnTo>
                <a:lnTo>
                  <a:pt x="221" y="429"/>
                </a:lnTo>
                <a:lnTo>
                  <a:pt x="223" y="429"/>
                </a:lnTo>
                <a:lnTo>
                  <a:pt x="226" y="432"/>
                </a:lnTo>
                <a:lnTo>
                  <a:pt x="226" y="432"/>
                </a:lnTo>
                <a:lnTo>
                  <a:pt x="225" y="452"/>
                </a:lnTo>
                <a:lnTo>
                  <a:pt x="225" y="472"/>
                </a:lnTo>
                <a:lnTo>
                  <a:pt x="227" y="512"/>
                </a:lnTo>
                <a:lnTo>
                  <a:pt x="227" y="512"/>
                </a:lnTo>
                <a:lnTo>
                  <a:pt x="226" y="513"/>
                </a:lnTo>
                <a:lnTo>
                  <a:pt x="226" y="513"/>
                </a:lnTo>
                <a:lnTo>
                  <a:pt x="214" y="517"/>
                </a:lnTo>
                <a:lnTo>
                  <a:pt x="203" y="522"/>
                </a:lnTo>
                <a:lnTo>
                  <a:pt x="203" y="522"/>
                </a:lnTo>
                <a:lnTo>
                  <a:pt x="191" y="505"/>
                </a:lnTo>
                <a:lnTo>
                  <a:pt x="191" y="505"/>
                </a:lnTo>
                <a:close/>
                <a:moveTo>
                  <a:pt x="225" y="551"/>
                </a:moveTo>
                <a:lnTo>
                  <a:pt x="225" y="551"/>
                </a:lnTo>
                <a:lnTo>
                  <a:pt x="216" y="540"/>
                </a:lnTo>
                <a:lnTo>
                  <a:pt x="208" y="529"/>
                </a:lnTo>
                <a:lnTo>
                  <a:pt x="208" y="529"/>
                </a:lnTo>
                <a:lnTo>
                  <a:pt x="218" y="525"/>
                </a:lnTo>
                <a:lnTo>
                  <a:pt x="227" y="521"/>
                </a:lnTo>
                <a:lnTo>
                  <a:pt x="227" y="521"/>
                </a:lnTo>
                <a:lnTo>
                  <a:pt x="227" y="536"/>
                </a:lnTo>
                <a:lnTo>
                  <a:pt x="225" y="551"/>
                </a:lnTo>
                <a:lnTo>
                  <a:pt x="225" y="5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62510" tIns="81255" rIns="162510" bIns="81255" numCol="1" anchor="t" anchorCtr="0" compatLnSpc="1">
            <a:prstTxWarp prst="textNoShape">
              <a:avLst/>
            </a:prstTxWarp>
          </a:bodyPr>
          <a:lstStyle/>
          <a:p>
            <a:endParaRPr lang="zh-CN" altLang="en-US" sz="4265">
              <a:cs typeface="+mn-ea"/>
              <a:sym typeface="+mn-lt"/>
            </a:endParaRPr>
          </a:p>
        </p:txBody>
      </p:sp>
      <p:sp>
        <p:nvSpPr>
          <p:cNvPr id="46" name="Freeform 2547"/>
          <p:cNvSpPr>
            <a:spLocks noEditPoints="1"/>
          </p:cNvSpPr>
          <p:nvPr/>
        </p:nvSpPr>
        <p:spPr bwMode="auto">
          <a:xfrm>
            <a:off x="5608445" y="4927582"/>
            <a:ext cx="1163548" cy="1432834"/>
          </a:xfrm>
          <a:custGeom>
            <a:avLst/>
            <a:gdLst/>
            <a:ahLst/>
            <a:cxnLst>
              <a:cxn ang="0">
                <a:pos x="4" y="711"/>
              </a:cxn>
              <a:cxn ang="0">
                <a:pos x="800" y="716"/>
              </a:cxn>
              <a:cxn ang="0">
                <a:pos x="526" y="709"/>
              </a:cxn>
              <a:cxn ang="0">
                <a:pos x="634" y="873"/>
              </a:cxn>
              <a:cxn ang="0">
                <a:pos x="497" y="908"/>
              </a:cxn>
              <a:cxn ang="0">
                <a:pos x="468" y="544"/>
              </a:cxn>
              <a:cxn ang="0">
                <a:pos x="294" y="598"/>
              </a:cxn>
              <a:cxn ang="0">
                <a:pos x="310" y="608"/>
              </a:cxn>
              <a:cxn ang="0">
                <a:pos x="298" y="653"/>
              </a:cxn>
              <a:cxn ang="0">
                <a:pos x="506" y="477"/>
              </a:cxn>
              <a:cxn ang="0">
                <a:pos x="315" y="681"/>
              </a:cxn>
              <a:cxn ang="0">
                <a:pos x="278" y="745"/>
              </a:cxn>
              <a:cxn ang="0">
                <a:pos x="511" y="665"/>
              </a:cxn>
              <a:cxn ang="0">
                <a:pos x="303" y="780"/>
              </a:cxn>
              <a:cxn ang="0">
                <a:pos x="330" y="764"/>
              </a:cxn>
              <a:cxn ang="0">
                <a:pos x="521" y="671"/>
              </a:cxn>
              <a:cxn ang="0">
                <a:pos x="334" y="842"/>
              </a:cxn>
              <a:cxn ang="0">
                <a:pos x="475" y="768"/>
              </a:cxn>
              <a:cxn ang="0">
                <a:pos x="357" y="889"/>
              </a:cxn>
              <a:cxn ang="0">
                <a:pos x="451" y="853"/>
              </a:cxn>
              <a:cxn ang="0">
                <a:pos x="489" y="865"/>
              </a:cxn>
              <a:cxn ang="0">
                <a:pos x="507" y="866"/>
              </a:cxn>
              <a:cxn ang="0">
                <a:pos x="780" y="559"/>
              </a:cxn>
              <a:cxn ang="0">
                <a:pos x="773" y="622"/>
              </a:cxn>
              <a:cxn ang="0">
                <a:pos x="760" y="673"/>
              </a:cxn>
              <a:cxn ang="0">
                <a:pos x="602" y="800"/>
              </a:cxn>
              <a:cxn ang="0">
                <a:pos x="619" y="738"/>
              </a:cxn>
              <a:cxn ang="0">
                <a:pos x="646" y="681"/>
              </a:cxn>
              <a:cxn ang="0">
                <a:pos x="762" y="565"/>
              </a:cxn>
              <a:cxn ang="0">
                <a:pos x="766" y="502"/>
              </a:cxn>
              <a:cxn ang="0">
                <a:pos x="645" y="551"/>
              </a:cxn>
              <a:cxn ang="0">
                <a:pos x="655" y="500"/>
              </a:cxn>
              <a:cxn ang="0">
                <a:pos x="625" y="488"/>
              </a:cxn>
              <a:cxn ang="0">
                <a:pos x="538" y="336"/>
              </a:cxn>
              <a:cxn ang="0">
                <a:pos x="500" y="319"/>
              </a:cxn>
              <a:cxn ang="0">
                <a:pos x="640" y="276"/>
              </a:cxn>
              <a:cxn ang="0">
                <a:pos x="268" y="250"/>
              </a:cxn>
              <a:cxn ang="0">
                <a:pos x="434" y="119"/>
              </a:cxn>
              <a:cxn ang="0">
                <a:pos x="434" y="107"/>
              </a:cxn>
              <a:cxn ang="0">
                <a:pos x="341" y="114"/>
              </a:cxn>
              <a:cxn ang="0">
                <a:pos x="347" y="11"/>
              </a:cxn>
              <a:cxn ang="0">
                <a:pos x="310" y="123"/>
              </a:cxn>
              <a:cxn ang="0">
                <a:pos x="237" y="145"/>
              </a:cxn>
              <a:cxn ang="0">
                <a:pos x="105" y="248"/>
              </a:cxn>
              <a:cxn ang="0">
                <a:pos x="151" y="264"/>
              </a:cxn>
              <a:cxn ang="0">
                <a:pos x="133" y="311"/>
              </a:cxn>
              <a:cxn ang="0">
                <a:pos x="89" y="561"/>
              </a:cxn>
              <a:cxn ang="0">
                <a:pos x="88" y="615"/>
              </a:cxn>
              <a:cxn ang="0">
                <a:pos x="82" y="753"/>
              </a:cxn>
              <a:cxn ang="0">
                <a:pos x="119" y="469"/>
              </a:cxn>
              <a:cxn ang="0">
                <a:pos x="92" y="370"/>
              </a:cxn>
              <a:cxn ang="0">
                <a:pos x="124" y="439"/>
              </a:cxn>
              <a:cxn ang="0">
                <a:pos x="92" y="410"/>
              </a:cxn>
              <a:cxn ang="0">
                <a:pos x="44" y="492"/>
              </a:cxn>
              <a:cxn ang="0">
                <a:pos x="41" y="551"/>
              </a:cxn>
              <a:cxn ang="0">
                <a:pos x="88" y="603"/>
              </a:cxn>
              <a:cxn ang="0">
                <a:pos x="53" y="690"/>
              </a:cxn>
              <a:cxn ang="0">
                <a:pos x="57" y="724"/>
              </a:cxn>
              <a:cxn ang="0">
                <a:pos x="54" y="805"/>
              </a:cxn>
              <a:cxn ang="0">
                <a:pos x="256" y="959"/>
              </a:cxn>
              <a:cxn ang="0">
                <a:pos x="602" y="908"/>
              </a:cxn>
              <a:cxn ang="0">
                <a:pos x="766" y="796"/>
              </a:cxn>
              <a:cxn ang="0">
                <a:pos x="729" y="780"/>
              </a:cxn>
            </a:cxnLst>
            <a:rect l="0" t="0" r="r" b="b"/>
            <a:pathLst>
              <a:path w="808" h="995">
                <a:moveTo>
                  <a:pt x="799" y="608"/>
                </a:moveTo>
                <a:lnTo>
                  <a:pt x="799" y="608"/>
                </a:lnTo>
                <a:lnTo>
                  <a:pt x="797" y="582"/>
                </a:lnTo>
                <a:lnTo>
                  <a:pt x="796" y="556"/>
                </a:lnTo>
                <a:lnTo>
                  <a:pt x="793" y="529"/>
                </a:lnTo>
                <a:lnTo>
                  <a:pt x="791" y="503"/>
                </a:lnTo>
                <a:lnTo>
                  <a:pt x="791" y="503"/>
                </a:lnTo>
                <a:lnTo>
                  <a:pt x="791" y="502"/>
                </a:lnTo>
                <a:lnTo>
                  <a:pt x="791" y="502"/>
                </a:lnTo>
                <a:lnTo>
                  <a:pt x="789" y="485"/>
                </a:lnTo>
                <a:lnTo>
                  <a:pt x="789" y="485"/>
                </a:lnTo>
                <a:lnTo>
                  <a:pt x="784" y="456"/>
                </a:lnTo>
                <a:lnTo>
                  <a:pt x="778" y="428"/>
                </a:lnTo>
                <a:lnTo>
                  <a:pt x="771" y="400"/>
                </a:lnTo>
                <a:lnTo>
                  <a:pt x="761" y="372"/>
                </a:lnTo>
                <a:lnTo>
                  <a:pt x="761" y="372"/>
                </a:lnTo>
                <a:lnTo>
                  <a:pt x="750" y="348"/>
                </a:lnTo>
                <a:lnTo>
                  <a:pt x="750" y="348"/>
                </a:lnTo>
                <a:lnTo>
                  <a:pt x="749" y="345"/>
                </a:lnTo>
                <a:lnTo>
                  <a:pt x="749" y="345"/>
                </a:lnTo>
                <a:lnTo>
                  <a:pt x="738" y="324"/>
                </a:lnTo>
                <a:lnTo>
                  <a:pt x="725" y="302"/>
                </a:lnTo>
                <a:lnTo>
                  <a:pt x="710" y="282"/>
                </a:lnTo>
                <a:lnTo>
                  <a:pt x="694" y="263"/>
                </a:lnTo>
                <a:lnTo>
                  <a:pt x="678" y="245"/>
                </a:lnTo>
                <a:lnTo>
                  <a:pt x="661" y="227"/>
                </a:lnTo>
                <a:lnTo>
                  <a:pt x="643" y="210"/>
                </a:lnTo>
                <a:lnTo>
                  <a:pt x="623" y="195"/>
                </a:lnTo>
                <a:lnTo>
                  <a:pt x="623" y="195"/>
                </a:lnTo>
                <a:lnTo>
                  <a:pt x="605" y="181"/>
                </a:lnTo>
                <a:lnTo>
                  <a:pt x="586" y="169"/>
                </a:lnTo>
                <a:lnTo>
                  <a:pt x="567" y="157"/>
                </a:lnTo>
                <a:lnTo>
                  <a:pt x="546" y="146"/>
                </a:lnTo>
                <a:lnTo>
                  <a:pt x="526" y="136"/>
                </a:lnTo>
                <a:lnTo>
                  <a:pt x="505" y="128"/>
                </a:lnTo>
                <a:lnTo>
                  <a:pt x="484" y="121"/>
                </a:lnTo>
                <a:lnTo>
                  <a:pt x="462" y="115"/>
                </a:lnTo>
                <a:lnTo>
                  <a:pt x="462" y="115"/>
                </a:lnTo>
                <a:lnTo>
                  <a:pt x="460" y="105"/>
                </a:lnTo>
                <a:lnTo>
                  <a:pt x="458" y="95"/>
                </a:lnTo>
                <a:lnTo>
                  <a:pt x="455" y="85"/>
                </a:lnTo>
                <a:lnTo>
                  <a:pt x="452" y="81"/>
                </a:lnTo>
                <a:lnTo>
                  <a:pt x="449" y="77"/>
                </a:lnTo>
                <a:lnTo>
                  <a:pt x="449" y="77"/>
                </a:lnTo>
                <a:lnTo>
                  <a:pt x="444" y="72"/>
                </a:lnTo>
                <a:lnTo>
                  <a:pt x="438" y="69"/>
                </a:lnTo>
                <a:lnTo>
                  <a:pt x="432" y="67"/>
                </a:lnTo>
                <a:lnTo>
                  <a:pt x="426" y="64"/>
                </a:lnTo>
                <a:lnTo>
                  <a:pt x="413" y="63"/>
                </a:lnTo>
                <a:lnTo>
                  <a:pt x="400" y="61"/>
                </a:lnTo>
                <a:lnTo>
                  <a:pt x="400" y="61"/>
                </a:lnTo>
                <a:lnTo>
                  <a:pt x="395" y="60"/>
                </a:lnTo>
                <a:lnTo>
                  <a:pt x="392" y="58"/>
                </a:lnTo>
                <a:lnTo>
                  <a:pt x="387" y="55"/>
                </a:lnTo>
                <a:lnTo>
                  <a:pt x="384" y="52"/>
                </a:lnTo>
                <a:lnTo>
                  <a:pt x="379" y="45"/>
                </a:lnTo>
                <a:lnTo>
                  <a:pt x="375" y="36"/>
                </a:lnTo>
                <a:lnTo>
                  <a:pt x="367" y="19"/>
                </a:lnTo>
                <a:lnTo>
                  <a:pt x="362" y="12"/>
                </a:lnTo>
                <a:lnTo>
                  <a:pt x="359" y="8"/>
                </a:lnTo>
                <a:lnTo>
                  <a:pt x="356" y="6"/>
                </a:lnTo>
                <a:lnTo>
                  <a:pt x="356" y="6"/>
                </a:lnTo>
                <a:lnTo>
                  <a:pt x="352" y="3"/>
                </a:lnTo>
                <a:lnTo>
                  <a:pt x="348" y="1"/>
                </a:lnTo>
                <a:lnTo>
                  <a:pt x="344" y="0"/>
                </a:lnTo>
                <a:lnTo>
                  <a:pt x="340" y="0"/>
                </a:lnTo>
                <a:lnTo>
                  <a:pt x="336" y="0"/>
                </a:lnTo>
                <a:lnTo>
                  <a:pt x="332" y="1"/>
                </a:lnTo>
                <a:lnTo>
                  <a:pt x="325" y="5"/>
                </a:lnTo>
                <a:lnTo>
                  <a:pt x="318" y="10"/>
                </a:lnTo>
                <a:lnTo>
                  <a:pt x="312" y="16"/>
                </a:lnTo>
                <a:lnTo>
                  <a:pt x="306" y="23"/>
                </a:lnTo>
                <a:lnTo>
                  <a:pt x="302" y="30"/>
                </a:lnTo>
                <a:lnTo>
                  <a:pt x="302" y="30"/>
                </a:lnTo>
                <a:lnTo>
                  <a:pt x="295" y="42"/>
                </a:lnTo>
                <a:lnTo>
                  <a:pt x="287" y="53"/>
                </a:lnTo>
                <a:lnTo>
                  <a:pt x="280" y="65"/>
                </a:lnTo>
                <a:lnTo>
                  <a:pt x="274" y="78"/>
                </a:lnTo>
                <a:lnTo>
                  <a:pt x="274" y="78"/>
                </a:lnTo>
                <a:lnTo>
                  <a:pt x="271" y="84"/>
                </a:lnTo>
                <a:lnTo>
                  <a:pt x="270" y="91"/>
                </a:lnTo>
                <a:lnTo>
                  <a:pt x="269" y="97"/>
                </a:lnTo>
                <a:lnTo>
                  <a:pt x="269" y="104"/>
                </a:lnTo>
                <a:lnTo>
                  <a:pt x="270" y="117"/>
                </a:lnTo>
                <a:lnTo>
                  <a:pt x="272" y="130"/>
                </a:lnTo>
                <a:lnTo>
                  <a:pt x="272" y="130"/>
                </a:lnTo>
                <a:lnTo>
                  <a:pt x="271" y="130"/>
                </a:lnTo>
                <a:lnTo>
                  <a:pt x="271" y="130"/>
                </a:lnTo>
                <a:lnTo>
                  <a:pt x="241" y="135"/>
                </a:lnTo>
                <a:lnTo>
                  <a:pt x="226" y="138"/>
                </a:lnTo>
                <a:lnTo>
                  <a:pt x="212" y="142"/>
                </a:lnTo>
                <a:lnTo>
                  <a:pt x="198" y="148"/>
                </a:lnTo>
                <a:lnTo>
                  <a:pt x="184" y="154"/>
                </a:lnTo>
                <a:lnTo>
                  <a:pt x="171" y="160"/>
                </a:lnTo>
                <a:lnTo>
                  <a:pt x="158" y="168"/>
                </a:lnTo>
                <a:lnTo>
                  <a:pt x="158" y="168"/>
                </a:lnTo>
                <a:lnTo>
                  <a:pt x="148" y="175"/>
                </a:lnTo>
                <a:lnTo>
                  <a:pt x="137" y="184"/>
                </a:lnTo>
                <a:lnTo>
                  <a:pt x="128" y="193"/>
                </a:lnTo>
                <a:lnTo>
                  <a:pt x="120" y="203"/>
                </a:lnTo>
                <a:lnTo>
                  <a:pt x="113" y="214"/>
                </a:lnTo>
                <a:lnTo>
                  <a:pt x="106" y="225"/>
                </a:lnTo>
                <a:lnTo>
                  <a:pt x="100" y="237"/>
                </a:lnTo>
                <a:lnTo>
                  <a:pt x="95" y="249"/>
                </a:lnTo>
                <a:lnTo>
                  <a:pt x="95" y="249"/>
                </a:lnTo>
                <a:lnTo>
                  <a:pt x="84" y="279"/>
                </a:lnTo>
                <a:lnTo>
                  <a:pt x="74" y="311"/>
                </a:lnTo>
                <a:lnTo>
                  <a:pt x="55" y="373"/>
                </a:lnTo>
                <a:lnTo>
                  <a:pt x="55" y="373"/>
                </a:lnTo>
                <a:lnTo>
                  <a:pt x="45" y="407"/>
                </a:lnTo>
                <a:lnTo>
                  <a:pt x="36" y="441"/>
                </a:lnTo>
                <a:lnTo>
                  <a:pt x="29" y="475"/>
                </a:lnTo>
                <a:lnTo>
                  <a:pt x="22" y="509"/>
                </a:lnTo>
                <a:lnTo>
                  <a:pt x="22" y="509"/>
                </a:lnTo>
                <a:lnTo>
                  <a:pt x="19" y="526"/>
                </a:lnTo>
                <a:lnTo>
                  <a:pt x="17" y="542"/>
                </a:lnTo>
                <a:lnTo>
                  <a:pt x="15" y="576"/>
                </a:lnTo>
                <a:lnTo>
                  <a:pt x="14" y="609"/>
                </a:lnTo>
                <a:lnTo>
                  <a:pt x="13" y="644"/>
                </a:lnTo>
                <a:lnTo>
                  <a:pt x="13" y="644"/>
                </a:lnTo>
                <a:lnTo>
                  <a:pt x="13" y="661"/>
                </a:lnTo>
                <a:lnTo>
                  <a:pt x="11" y="677"/>
                </a:lnTo>
                <a:lnTo>
                  <a:pt x="8" y="694"/>
                </a:lnTo>
                <a:lnTo>
                  <a:pt x="4" y="711"/>
                </a:lnTo>
                <a:lnTo>
                  <a:pt x="4" y="711"/>
                </a:lnTo>
                <a:lnTo>
                  <a:pt x="2" y="725"/>
                </a:lnTo>
                <a:lnTo>
                  <a:pt x="0" y="739"/>
                </a:lnTo>
                <a:lnTo>
                  <a:pt x="1" y="753"/>
                </a:lnTo>
                <a:lnTo>
                  <a:pt x="2" y="759"/>
                </a:lnTo>
                <a:lnTo>
                  <a:pt x="3" y="766"/>
                </a:lnTo>
                <a:lnTo>
                  <a:pt x="3" y="766"/>
                </a:lnTo>
                <a:lnTo>
                  <a:pt x="6" y="772"/>
                </a:lnTo>
                <a:lnTo>
                  <a:pt x="9" y="778"/>
                </a:lnTo>
                <a:lnTo>
                  <a:pt x="12" y="783"/>
                </a:lnTo>
                <a:lnTo>
                  <a:pt x="17" y="788"/>
                </a:lnTo>
                <a:lnTo>
                  <a:pt x="21" y="792"/>
                </a:lnTo>
                <a:lnTo>
                  <a:pt x="26" y="797"/>
                </a:lnTo>
                <a:lnTo>
                  <a:pt x="32" y="800"/>
                </a:lnTo>
                <a:lnTo>
                  <a:pt x="38" y="802"/>
                </a:lnTo>
                <a:lnTo>
                  <a:pt x="38" y="802"/>
                </a:lnTo>
                <a:lnTo>
                  <a:pt x="38" y="804"/>
                </a:lnTo>
                <a:lnTo>
                  <a:pt x="38" y="804"/>
                </a:lnTo>
                <a:lnTo>
                  <a:pt x="44" y="820"/>
                </a:lnTo>
                <a:lnTo>
                  <a:pt x="47" y="828"/>
                </a:lnTo>
                <a:lnTo>
                  <a:pt x="51" y="836"/>
                </a:lnTo>
                <a:lnTo>
                  <a:pt x="55" y="843"/>
                </a:lnTo>
                <a:lnTo>
                  <a:pt x="61" y="849"/>
                </a:lnTo>
                <a:lnTo>
                  <a:pt x="68" y="854"/>
                </a:lnTo>
                <a:lnTo>
                  <a:pt x="75" y="859"/>
                </a:lnTo>
                <a:lnTo>
                  <a:pt x="75" y="859"/>
                </a:lnTo>
                <a:lnTo>
                  <a:pt x="79" y="860"/>
                </a:lnTo>
                <a:lnTo>
                  <a:pt x="83" y="861"/>
                </a:lnTo>
                <a:lnTo>
                  <a:pt x="92" y="862"/>
                </a:lnTo>
                <a:lnTo>
                  <a:pt x="110" y="860"/>
                </a:lnTo>
                <a:lnTo>
                  <a:pt x="119" y="860"/>
                </a:lnTo>
                <a:lnTo>
                  <a:pt x="128" y="860"/>
                </a:lnTo>
                <a:lnTo>
                  <a:pt x="132" y="861"/>
                </a:lnTo>
                <a:lnTo>
                  <a:pt x="136" y="863"/>
                </a:lnTo>
                <a:lnTo>
                  <a:pt x="139" y="865"/>
                </a:lnTo>
                <a:lnTo>
                  <a:pt x="143" y="868"/>
                </a:lnTo>
                <a:lnTo>
                  <a:pt x="143" y="868"/>
                </a:lnTo>
                <a:lnTo>
                  <a:pt x="144" y="869"/>
                </a:lnTo>
                <a:lnTo>
                  <a:pt x="145" y="870"/>
                </a:lnTo>
                <a:lnTo>
                  <a:pt x="145" y="870"/>
                </a:lnTo>
                <a:lnTo>
                  <a:pt x="149" y="873"/>
                </a:lnTo>
                <a:lnTo>
                  <a:pt x="149" y="873"/>
                </a:lnTo>
                <a:lnTo>
                  <a:pt x="162" y="894"/>
                </a:lnTo>
                <a:lnTo>
                  <a:pt x="176" y="912"/>
                </a:lnTo>
                <a:lnTo>
                  <a:pt x="183" y="921"/>
                </a:lnTo>
                <a:lnTo>
                  <a:pt x="192" y="929"/>
                </a:lnTo>
                <a:lnTo>
                  <a:pt x="200" y="937"/>
                </a:lnTo>
                <a:lnTo>
                  <a:pt x="210" y="944"/>
                </a:lnTo>
                <a:lnTo>
                  <a:pt x="210" y="944"/>
                </a:lnTo>
                <a:lnTo>
                  <a:pt x="220" y="951"/>
                </a:lnTo>
                <a:lnTo>
                  <a:pt x="231" y="956"/>
                </a:lnTo>
                <a:lnTo>
                  <a:pt x="241" y="962"/>
                </a:lnTo>
                <a:lnTo>
                  <a:pt x="252" y="967"/>
                </a:lnTo>
                <a:lnTo>
                  <a:pt x="274" y="974"/>
                </a:lnTo>
                <a:lnTo>
                  <a:pt x="297" y="980"/>
                </a:lnTo>
                <a:lnTo>
                  <a:pt x="321" y="983"/>
                </a:lnTo>
                <a:lnTo>
                  <a:pt x="345" y="986"/>
                </a:lnTo>
                <a:lnTo>
                  <a:pt x="368" y="987"/>
                </a:lnTo>
                <a:lnTo>
                  <a:pt x="392" y="988"/>
                </a:lnTo>
                <a:lnTo>
                  <a:pt x="392" y="988"/>
                </a:lnTo>
                <a:lnTo>
                  <a:pt x="458" y="988"/>
                </a:lnTo>
                <a:lnTo>
                  <a:pt x="492" y="989"/>
                </a:lnTo>
                <a:lnTo>
                  <a:pt x="525" y="991"/>
                </a:lnTo>
                <a:lnTo>
                  <a:pt x="525" y="991"/>
                </a:lnTo>
                <a:lnTo>
                  <a:pt x="557" y="993"/>
                </a:lnTo>
                <a:lnTo>
                  <a:pt x="573" y="994"/>
                </a:lnTo>
                <a:lnTo>
                  <a:pt x="588" y="995"/>
                </a:lnTo>
                <a:lnTo>
                  <a:pt x="604" y="995"/>
                </a:lnTo>
                <a:lnTo>
                  <a:pt x="619" y="993"/>
                </a:lnTo>
                <a:lnTo>
                  <a:pt x="636" y="990"/>
                </a:lnTo>
                <a:lnTo>
                  <a:pt x="651" y="985"/>
                </a:lnTo>
                <a:lnTo>
                  <a:pt x="651" y="985"/>
                </a:lnTo>
                <a:lnTo>
                  <a:pt x="662" y="981"/>
                </a:lnTo>
                <a:lnTo>
                  <a:pt x="673" y="975"/>
                </a:lnTo>
                <a:lnTo>
                  <a:pt x="684" y="969"/>
                </a:lnTo>
                <a:lnTo>
                  <a:pt x="694" y="962"/>
                </a:lnTo>
                <a:lnTo>
                  <a:pt x="703" y="954"/>
                </a:lnTo>
                <a:lnTo>
                  <a:pt x="712" y="946"/>
                </a:lnTo>
                <a:lnTo>
                  <a:pt x="722" y="937"/>
                </a:lnTo>
                <a:lnTo>
                  <a:pt x="730" y="928"/>
                </a:lnTo>
                <a:lnTo>
                  <a:pt x="746" y="909"/>
                </a:lnTo>
                <a:lnTo>
                  <a:pt x="759" y="889"/>
                </a:lnTo>
                <a:lnTo>
                  <a:pt x="771" y="867"/>
                </a:lnTo>
                <a:lnTo>
                  <a:pt x="781" y="845"/>
                </a:lnTo>
                <a:lnTo>
                  <a:pt x="781" y="845"/>
                </a:lnTo>
                <a:lnTo>
                  <a:pt x="790" y="821"/>
                </a:lnTo>
                <a:lnTo>
                  <a:pt x="799" y="797"/>
                </a:lnTo>
                <a:lnTo>
                  <a:pt x="804" y="771"/>
                </a:lnTo>
                <a:lnTo>
                  <a:pt x="807" y="746"/>
                </a:lnTo>
                <a:lnTo>
                  <a:pt x="807" y="746"/>
                </a:lnTo>
                <a:lnTo>
                  <a:pt x="808" y="729"/>
                </a:lnTo>
                <a:lnTo>
                  <a:pt x="808" y="711"/>
                </a:lnTo>
                <a:lnTo>
                  <a:pt x="808" y="694"/>
                </a:lnTo>
                <a:lnTo>
                  <a:pt x="807" y="677"/>
                </a:lnTo>
                <a:lnTo>
                  <a:pt x="803" y="643"/>
                </a:lnTo>
                <a:lnTo>
                  <a:pt x="799" y="608"/>
                </a:lnTo>
                <a:lnTo>
                  <a:pt x="799" y="608"/>
                </a:lnTo>
                <a:close/>
                <a:moveTo>
                  <a:pt x="800" y="716"/>
                </a:moveTo>
                <a:lnTo>
                  <a:pt x="800" y="716"/>
                </a:lnTo>
                <a:lnTo>
                  <a:pt x="785" y="721"/>
                </a:lnTo>
                <a:lnTo>
                  <a:pt x="785" y="721"/>
                </a:lnTo>
                <a:lnTo>
                  <a:pt x="752" y="731"/>
                </a:lnTo>
                <a:lnTo>
                  <a:pt x="720" y="741"/>
                </a:lnTo>
                <a:lnTo>
                  <a:pt x="720" y="741"/>
                </a:lnTo>
                <a:lnTo>
                  <a:pt x="690" y="750"/>
                </a:lnTo>
                <a:lnTo>
                  <a:pt x="661" y="760"/>
                </a:lnTo>
                <a:lnTo>
                  <a:pt x="661" y="760"/>
                </a:lnTo>
                <a:lnTo>
                  <a:pt x="643" y="768"/>
                </a:lnTo>
                <a:lnTo>
                  <a:pt x="625" y="776"/>
                </a:lnTo>
                <a:lnTo>
                  <a:pt x="625" y="776"/>
                </a:lnTo>
                <a:lnTo>
                  <a:pt x="644" y="767"/>
                </a:lnTo>
                <a:lnTo>
                  <a:pt x="662" y="758"/>
                </a:lnTo>
                <a:lnTo>
                  <a:pt x="662" y="758"/>
                </a:lnTo>
                <a:lnTo>
                  <a:pt x="679" y="750"/>
                </a:lnTo>
                <a:lnTo>
                  <a:pt x="697" y="744"/>
                </a:lnTo>
                <a:lnTo>
                  <a:pt x="733" y="731"/>
                </a:lnTo>
                <a:lnTo>
                  <a:pt x="733" y="731"/>
                </a:lnTo>
                <a:lnTo>
                  <a:pt x="745" y="726"/>
                </a:lnTo>
                <a:lnTo>
                  <a:pt x="756" y="721"/>
                </a:lnTo>
                <a:lnTo>
                  <a:pt x="779" y="708"/>
                </a:lnTo>
                <a:lnTo>
                  <a:pt x="779" y="708"/>
                </a:lnTo>
                <a:lnTo>
                  <a:pt x="799" y="701"/>
                </a:lnTo>
                <a:lnTo>
                  <a:pt x="799" y="701"/>
                </a:lnTo>
                <a:lnTo>
                  <a:pt x="800" y="716"/>
                </a:lnTo>
                <a:lnTo>
                  <a:pt x="800" y="716"/>
                </a:lnTo>
                <a:close/>
                <a:moveTo>
                  <a:pt x="585" y="929"/>
                </a:moveTo>
                <a:lnTo>
                  <a:pt x="585" y="929"/>
                </a:lnTo>
                <a:lnTo>
                  <a:pt x="586" y="921"/>
                </a:lnTo>
                <a:lnTo>
                  <a:pt x="586" y="921"/>
                </a:lnTo>
                <a:lnTo>
                  <a:pt x="587" y="921"/>
                </a:lnTo>
                <a:lnTo>
                  <a:pt x="587" y="921"/>
                </a:lnTo>
                <a:lnTo>
                  <a:pt x="595" y="921"/>
                </a:lnTo>
                <a:lnTo>
                  <a:pt x="604" y="919"/>
                </a:lnTo>
                <a:lnTo>
                  <a:pt x="620" y="914"/>
                </a:lnTo>
                <a:lnTo>
                  <a:pt x="620" y="914"/>
                </a:lnTo>
                <a:lnTo>
                  <a:pt x="647" y="905"/>
                </a:lnTo>
                <a:lnTo>
                  <a:pt x="672" y="897"/>
                </a:lnTo>
                <a:lnTo>
                  <a:pt x="672" y="897"/>
                </a:lnTo>
                <a:lnTo>
                  <a:pt x="697" y="890"/>
                </a:lnTo>
                <a:lnTo>
                  <a:pt x="709" y="886"/>
                </a:lnTo>
                <a:lnTo>
                  <a:pt x="722" y="881"/>
                </a:lnTo>
                <a:lnTo>
                  <a:pt x="722" y="881"/>
                </a:lnTo>
                <a:lnTo>
                  <a:pt x="733" y="875"/>
                </a:lnTo>
                <a:lnTo>
                  <a:pt x="744" y="869"/>
                </a:lnTo>
                <a:lnTo>
                  <a:pt x="744" y="869"/>
                </a:lnTo>
                <a:lnTo>
                  <a:pt x="759" y="861"/>
                </a:lnTo>
                <a:lnTo>
                  <a:pt x="759" y="861"/>
                </a:lnTo>
                <a:lnTo>
                  <a:pt x="764" y="859"/>
                </a:lnTo>
                <a:lnTo>
                  <a:pt x="764" y="859"/>
                </a:lnTo>
                <a:lnTo>
                  <a:pt x="760" y="866"/>
                </a:lnTo>
                <a:lnTo>
                  <a:pt x="760" y="866"/>
                </a:lnTo>
                <a:lnTo>
                  <a:pt x="757" y="869"/>
                </a:lnTo>
                <a:lnTo>
                  <a:pt x="754" y="872"/>
                </a:lnTo>
                <a:lnTo>
                  <a:pt x="750" y="874"/>
                </a:lnTo>
                <a:lnTo>
                  <a:pt x="745" y="875"/>
                </a:lnTo>
                <a:lnTo>
                  <a:pt x="726" y="881"/>
                </a:lnTo>
                <a:lnTo>
                  <a:pt x="726" y="881"/>
                </a:lnTo>
                <a:lnTo>
                  <a:pt x="696" y="890"/>
                </a:lnTo>
                <a:lnTo>
                  <a:pt x="668" y="900"/>
                </a:lnTo>
                <a:lnTo>
                  <a:pt x="668" y="900"/>
                </a:lnTo>
                <a:lnTo>
                  <a:pt x="640" y="910"/>
                </a:lnTo>
                <a:lnTo>
                  <a:pt x="610" y="918"/>
                </a:lnTo>
                <a:lnTo>
                  <a:pt x="610" y="918"/>
                </a:lnTo>
                <a:lnTo>
                  <a:pt x="597" y="923"/>
                </a:lnTo>
                <a:lnTo>
                  <a:pt x="591" y="925"/>
                </a:lnTo>
                <a:lnTo>
                  <a:pt x="585" y="929"/>
                </a:lnTo>
                <a:lnTo>
                  <a:pt x="585" y="929"/>
                </a:lnTo>
                <a:close/>
                <a:moveTo>
                  <a:pt x="592" y="932"/>
                </a:moveTo>
                <a:lnTo>
                  <a:pt x="592" y="932"/>
                </a:lnTo>
                <a:lnTo>
                  <a:pt x="584" y="934"/>
                </a:lnTo>
                <a:lnTo>
                  <a:pt x="584" y="934"/>
                </a:lnTo>
                <a:lnTo>
                  <a:pt x="585" y="932"/>
                </a:lnTo>
                <a:lnTo>
                  <a:pt x="585" y="932"/>
                </a:lnTo>
                <a:lnTo>
                  <a:pt x="592" y="932"/>
                </a:lnTo>
                <a:lnTo>
                  <a:pt x="592" y="932"/>
                </a:lnTo>
                <a:close/>
                <a:moveTo>
                  <a:pt x="721" y="874"/>
                </a:moveTo>
                <a:lnTo>
                  <a:pt x="721" y="874"/>
                </a:lnTo>
                <a:lnTo>
                  <a:pt x="696" y="881"/>
                </a:lnTo>
                <a:lnTo>
                  <a:pt x="673" y="888"/>
                </a:lnTo>
                <a:lnTo>
                  <a:pt x="673" y="888"/>
                </a:lnTo>
                <a:lnTo>
                  <a:pt x="641" y="897"/>
                </a:lnTo>
                <a:lnTo>
                  <a:pt x="641" y="897"/>
                </a:lnTo>
                <a:lnTo>
                  <a:pt x="664" y="890"/>
                </a:lnTo>
                <a:lnTo>
                  <a:pt x="664" y="890"/>
                </a:lnTo>
                <a:lnTo>
                  <a:pt x="705" y="878"/>
                </a:lnTo>
                <a:lnTo>
                  <a:pt x="747" y="864"/>
                </a:lnTo>
                <a:lnTo>
                  <a:pt x="747" y="864"/>
                </a:lnTo>
                <a:lnTo>
                  <a:pt x="734" y="869"/>
                </a:lnTo>
                <a:lnTo>
                  <a:pt x="721" y="874"/>
                </a:lnTo>
                <a:lnTo>
                  <a:pt x="721" y="874"/>
                </a:lnTo>
                <a:close/>
                <a:moveTo>
                  <a:pt x="679" y="888"/>
                </a:moveTo>
                <a:lnTo>
                  <a:pt x="679" y="888"/>
                </a:lnTo>
                <a:lnTo>
                  <a:pt x="702" y="882"/>
                </a:lnTo>
                <a:lnTo>
                  <a:pt x="726" y="874"/>
                </a:lnTo>
                <a:lnTo>
                  <a:pt x="726" y="874"/>
                </a:lnTo>
                <a:lnTo>
                  <a:pt x="733" y="872"/>
                </a:lnTo>
                <a:lnTo>
                  <a:pt x="733" y="872"/>
                </a:lnTo>
                <a:lnTo>
                  <a:pt x="721" y="879"/>
                </a:lnTo>
                <a:lnTo>
                  <a:pt x="707" y="884"/>
                </a:lnTo>
                <a:lnTo>
                  <a:pt x="682" y="892"/>
                </a:lnTo>
                <a:lnTo>
                  <a:pt x="682" y="892"/>
                </a:lnTo>
                <a:lnTo>
                  <a:pt x="635" y="907"/>
                </a:lnTo>
                <a:lnTo>
                  <a:pt x="635" y="907"/>
                </a:lnTo>
                <a:lnTo>
                  <a:pt x="615" y="913"/>
                </a:lnTo>
                <a:lnTo>
                  <a:pt x="606" y="916"/>
                </a:lnTo>
                <a:lnTo>
                  <a:pt x="596" y="919"/>
                </a:lnTo>
                <a:lnTo>
                  <a:pt x="596" y="919"/>
                </a:lnTo>
                <a:lnTo>
                  <a:pt x="590" y="920"/>
                </a:lnTo>
                <a:lnTo>
                  <a:pt x="590" y="919"/>
                </a:lnTo>
                <a:lnTo>
                  <a:pt x="591" y="919"/>
                </a:lnTo>
                <a:lnTo>
                  <a:pt x="600" y="915"/>
                </a:lnTo>
                <a:lnTo>
                  <a:pt x="600" y="915"/>
                </a:lnTo>
                <a:lnTo>
                  <a:pt x="614" y="909"/>
                </a:lnTo>
                <a:lnTo>
                  <a:pt x="628" y="904"/>
                </a:lnTo>
                <a:lnTo>
                  <a:pt x="628" y="904"/>
                </a:lnTo>
                <a:lnTo>
                  <a:pt x="654" y="896"/>
                </a:lnTo>
                <a:lnTo>
                  <a:pt x="679" y="888"/>
                </a:lnTo>
                <a:lnTo>
                  <a:pt x="679" y="888"/>
                </a:lnTo>
                <a:close/>
                <a:moveTo>
                  <a:pt x="587" y="919"/>
                </a:moveTo>
                <a:lnTo>
                  <a:pt x="587" y="919"/>
                </a:lnTo>
                <a:lnTo>
                  <a:pt x="588" y="914"/>
                </a:lnTo>
                <a:lnTo>
                  <a:pt x="588" y="914"/>
                </a:lnTo>
                <a:lnTo>
                  <a:pt x="598" y="912"/>
                </a:lnTo>
                <a:lnTo>
                  <a:pt x="607" y="909"/>
                </a:lnTo>
                <a:lnTo>
                  <a:pt x="607" y="909"/>
                </a:lnTo>
                <a:lnTo>
                  <a:pt x="597" y="914"/>
                </a:lnTo>
                <a:lnTo>
                  <a:pt x="587" y="919"/>
                </a:lnTo>
                <a:lnTo>
                  <a:pt x="587" y="919"/>
                </a:lnTo>
                <a:close/>
                <a:moveTo>
                  <a:pt x="591" y="816"/>
                </a:moveTo>
                <a:lnTo>
                  <a:pt x="591" y="816"/>
                </a:lnTo>
                <a:lnTo>
                  <a:pt x="584" y="875"/>
                </a:lnTo>
                <a:lnTo>
                  <a:pt x="580" y="905"/>
                </a:lnTo>
                <a:lnTo>
                  <a:pt x="575" y="934"/>
                </a:lnTo>
                <a:lnTo>
                  <a:pt x="575" y="934"/>
                </a:lnTo>
                <a:lnTo>
                  <a:pt x="575" y="935"/>
                </a:lnTo>
                <a:lnTo>
                  <a:pt x="575" y="935"/>
                </a:lnTo>
                <a:lnTo>
                  <a:pt x="540" y="941"/>
                </a:lnTo>
                <a:lnTo>
                  <a:pt x="506" y="944"/>
                </a:lnTo>
                <a:lnTo>
                  <a:pt x="506" y="944"/>
                </a:lnTo>
                <a:lnTo>
                  <a:pt x="506" y="942"/>
                </a:lnTo>
                <a:lnTo>
                  <a:pt x="506" y="942"/>
                </a:lnTo>
                <a:lnTo>
                  <a:pt x="509" y="914"/>
                </a:lnTo>
                <a:lnTo>
                  <a:pt x="513" y="886"/>
                </a:lnTo>
                <a:lnTo>
                  <a:pt x="517" y="857"/>
                </a:lnTo>
                <a:lnTo>
                  <a:pt x="519" y="829"/>
                </a:lnTo>
                <a:lnTo>
                  <a:pt x="519" y="829"/>
                </a:lnTo>
                <a:lnTo>
                  <a:pt x="523" y="769"/>
                </a:lnTo>
                <a:lnTo>
                  <a:pt x="526" y="709"/>
                </a:lnTo>
                <a:lnTo>
                  <a:pt x="526" y="709"/>
                </a:lnTo>
                <a:lnTo>
                  <a:pt x="531" y="650"/>
                </a:lnTo>
                <a:lnTo>
                  <a:pt x="536" y="591"/>
                </a:lnTo>
                <a:lnTo>
                  <a:pt x="536" y="591"/>
                </a:lnTo>
                <a:lnTo>
                  <a:pt x="539" y="564"/>
                </a:lnTo>
                <a:lnTo>
                  <a:pt x="541" y="536"/>
                </a:lnTo>
                <a:lnTo>
                  <a:pt x="542" y="522"/>
                </a:lnTo>
                <a:lnTo>
                  <a:pt x="542" y="509"/>
                </a:lnTo>
                <a:lnTo>
                  <a:pt x="540" y="495"/>
                </a:lnTo>
                <a:lnTo>
                  <a:pt x="538" y="482"/>
                </a:lnTo>
                <a:lnTo>
                  <a:pt x="538" y="482"/>
                </a:lnTo>
                <a:lnTo>
                  <a:pt x="538" y="481"/>
                </a:lnTo>
                <a:lnTo>
                  <a:pt x="538" y="481"/>
                </a:lnTo>
                <a:lnTo>
                  <a:pt x="558" y="479"/>
                </a:lnTo>
                <a:lnTo>
                  <a:pt x="577" y="478"/>
                </a:lnTo>
                <a:lnTo>
                  <a:pt x="597" y="477"/>
                </a:lnTo>
                <a:lnTo>
                  <a:pt x="616" y="477"/>
                </a:lnTo>
                <a:lnTo>
                  <a:pt x="616" y="477"/>
                </a:lnTo>
                <a:lnTo>
                  <a:pt x="616" y="490"/>
                </a:lnTo>
                <a:lnTo>
                  <a:pt x="616" y="502"/>
                </a:lnTo>
                <a:lnTo>
                  <a:pt x="614" y="528"/>
                </a:lnTo>
                <a:lnTo>
                  <a:pt x="608" y="581"/>
                </a:lnTo>
                <a:lnTo>
                  <a:pt x="608" y="581"/>
                </a:lnTo>
                <a:lnTo>
                  <a:pt x="604" y="639"/>
                </a:lnTo>
                <a:lnTo>
                  <a:pt x="601" y="696"/>
                </a:lnTo>
                <a:lnTo>
                  <a:pt x="601" y="696"/>
                </a:lnTo>
                <a:lnTo>
                  <a:pt x="597" y="756"/>
                </a:lnTo>
                <a:lnTo>
                  <a:pt x="594" y="786"/>
                </a:lnTo>
                <a:lnTo>
                  <a:pt x="591" y="816"/>
                </a:lnTo>
                <a:lnTo>
                  <a:pt x="591" y="816"/>
                </a:lnTo>
                <a:close/>
                <a:moveTo>
                  <a:pt x="594" y="863"/>
                </a:moveTo>
                <a:lnTo>
                  <a:pt x="594" y="863"/>
                </a:lnTo>
                <a:lnTo>
                  <a:pt x="605" y="859"/>
                </a:lnTo>
                <a:lnTo>
                  <a:pt x="616" y="855"/>
                </a:lnTo>
                <a:lnTo>
                  <a:pt x="640" y="848"/>
                </a:lnTo>
                <a:lnTo>
                  <a:pt x="640" y="848"/>
                </a:lnTo>
                <a:lnTo>
                  <a:pt x="669" y="837"/>
                </a:lnTo>
                <a:lnTo>
                  <a:pt x="698" y="826"/>
                </a:lnTo>
                <a:lnTo>
                  <a:pt x="698" y="826"/>
                </a:lnTo>
                <a:lnTo>
                  <a:pt x="749" y="807"/>
                </a:lnTo>
                <a:lnTo>
                  <a:pt x="749" y="807"/>
                </a:lnTo>
                <a:lnTo>
                  <a:pt x="773" y="798"/>
                </a:lnTo>
                <a:lnTo>
                  <a:pt x="773" y="798"/>
                </a:lnTo>
                <a:lnTo>
                  <a:pt x="782" y="792"/>
                </a:lnTo>
                <a:lnTo>
                  <a:pt x="782" y="792"/>
                </a:lnTo>
                <a:lnTo>
                  <a:pt x="787" y="789"/>
                </a:lnTo>
                <a:lnTo>
                  <a:pt x="787" y="789"/>
                </a:lnTo>
                <a:lnTo>
                  <a:pt x="787" y="790"/>
                </a:lnTo>
                <a:lnTo>
                  <a:pt x="780" y="796"/>
                </a:lnTo>
                <a:lnTo>
                  <a:pt x="780" y="796"/>
                </a:lnTo>
                <a:lnTo>
                  <a:pt x="772" y="800"/>
                </a:lnTo>
                <a:lnTo>
                  <a:pt x="763" y="804"/>
                </a:lnTo>
                <a:lnTo>
                  <a:pt x="746" y="811"/>
                </a:lnTo>
                <a:lnTo>
                  <a:pt x="746" y="811"/>
                </a:lnTo>
                <a:lnTo>
                  <a:pt x="732" y="817"/>
                </a:lnTo>
                <a:lnTo>
                  <a:pt x="717" y="823"/>
                </a:lnTo>
                <a:lnTo>
                  <a:pt x="687" y="834"/>
                </a:lnTo>
                <a:lnTo>
                  <a:pt x="687" y="834"/>
                </a:lnTo>
                <a:lnTo>
                  <a:pt x="662" y="843"/>
                </a:lnTo>
                <a:lnTo>
                  <a:pt x="636" y="852"/>
                </a:lnTo>
                <a:lnTo>
                  <a:pt x="636" y="852"/>
                </a:lnTo>
                <a:lnTo>
                  <a:pt x="624" y="856"/>
                </a:lnTo>
                <a:lnTo>
                  <a:pt x="614" y="861"/>
                </a:lnTo>
                <a:lnTo>
                  <a:pt x="593" y="871"/>
                </a:lnTo>
                <a:lnTo>
                  <a:pt x="593" y="871"/>
                </a:lnTo>
                <a:lnTo>
                  <a:pt x="594" y="863"/>
                </a:lnTo>
                <a:lnTo>
                  <a:pt x="594" y="863"/>
                </a:lnTo>
                <a:close/>
                <a:moveTo>
                  <a:pt x="629" y="862"/>
                </a:moveTo>
                <a:lnTo>
                  <a:pt x="629" y="862"/>
                </a:lnTo>
                <a:lnTo>
                  <a:pt x="690" y="843"/>
                </a:lnTo>
                <a:lnTo>
                  <a:pt x="690" y="843"/>
                </a:lnTo>
                <a:lnTo>
                  <a:pt x="716" y="834"/>
                </a:lnTo>
                <a:lnTo>
                  <a:pt x="740" y="825"/>
                </a:lnTo>
                <a:lnTo>
                  <a:pt x="740" y="825"/>
                </a:lnTo>
                <a:lnTo>
                  <a:pt x="757" y="819"/>
                </a:lnTo>
                <a:lnTo>
                  <a:pt x="773" y="814"/>
                </a:lnTo>
                <a:lnTo>
                  <a:pt x="773" y="814"/>
                </a:lnTo>
                <a:lnTo>
                  <a:pt x="759" y="819"/>
                </a:lnTo>
                <a:lnTo>
                  <a:pt x="745" y="825"/>
                </a:lnTo>
                <a:lnTo>
                  <a:pt x="745" y="825"/>
                </a:lnTo>
                <a:lnTo>
                  <a:pt x="715" y="837"/>
                </a:lnTo>
                <a:lnTo>
                  <a:pt x="685" y="848"/>
                </a:lnTo>
                <a:lnTo>
                  <a:pt x="685" y="848"/>
                </a:lnTo>
                <a:lnTo>
                  <a:pt x="638" y="865"/>
                </a:lnTo>
                <a:lnTo>
                  <a:pt x="614" y="874"/>
                </a:lnTo>
                <a:lnTo>
                  <a:pt x="591" y="885"/>
                </a:lnTo>
                <a:lnTo>
                  <a:pt x="591" y="885"/>
                </a:lnTo>
                <a:lnTo>
                  <a:pt x="592" y="875"/>
                </a:lnTo>
                <a:lnTo>
                  <a:pt x="592" y="875"/>
                </a:lnTo>
                <a:lnTo>
                  <a:pt x="602" y="873"/>
                </a:lnTo>
                <a:lnTo>
                  <a:pt x="611" y="869"/>
                </a:lnTo>
                <a:lnTo>
                  <a:pt x="629" y="862"/>
                </a:lnTo>
                <a:lnTo>
                  <a:pt x="629" y="862"/>
                </a:lnTo>
                <a:close/>
                <a:moveTo>
                  <a:pt x="634" y="873"/>
                </a:moveTo>
                <a:lnTo>
                  <a:pt x="634" y="873"/>
                </a:lnTo>
                <a:lnTo>
                  <a:pt x="686" y="856"/>
                </a:lnTo>
                <a:lnTo>
                  <a:pt x="686" y="856"/>
                </a:lnTo>
                <a:lnTo>
                  <a:pt x="738" y="839"/>
                </a:lnTo>
                <a:lnTo>
                  <a:pt x="738" y="839"/>
                </a:lnTo>
                <a:lnTo>
                  <a:pt x="763" y="829"/>
                </a:lnTo>
                <a:lnTo>
                  <a:pt x="763" y="829"/>
                </a:lnTo>
                <a:lnTo>
                  <a:pt x="773" y="825"/>
                </a:lnTo>
                <a:lnTo>
                  <a:pt x="773" y="825"/>
                </a:lnTo>
                <a:lnTo>
                  <a:pt x="778" y="823"/>
                </a:lnTo>
                <a:lnTo>
                  <a:pt x="778" y="823"/>
                </a:lnTo>
                <a:lnTo>
                  <a:pt x="777" y="823"/>
                </a:lnTo>
                <a:lnTo>
                  <a:pt x="777" y="823"/>
                </a:lnTo>
                <a:lnTo>
                  <a:pt x="768" y="829"/>
                </a:lnTo>
                <a:lnTo>
                  <a:pt x="758" y="834"/>
                </a:lnTo>
                <a:lnTo>
                  <a:pt x="737" y="844"/>
                </a:lnTo>
                <a:lnTo>
                  <a:pt x="737" y="844"/>
                </a:lnTo>
                <a:lnTo>
                  <a:pt x="723" y="850"/>
                </a:lnTo>
                <a:lnTo>
                  <a:pt x="708" y="855"/>
                </a:lnTo>
                <a:lnTo>
                  <a:pt x="680" y="865"/>
                </a:lnTo>
                <a:lnTo>
                  <a:pt x="680" y="865"/>
                </a:lnTo>
                <a:lnTo>
                  <a:pt x="635" y="881"/>
                </a:lnTo>
                <a:lnTo>
                  <a:pt x="611" y="890"/>
                </a:lnTo>
                <a:lnTo>
                  <a:pt x="589" y="900"/>
                </a:lnTo>
                <a:lnTo>
                  <a:pt x="589" y="900"/>
                </a:lnTo>
                <a:lnTo>
                  <a:pt x="591" y="889"/>
                </a:lnTo>
                <a:lnTo>
                  <a:pt x="591" y="889"/>
                </a:lnTo>
                <a:lnTo>
                  <a:pt x="602" y="886"/>
                </a:lnTo>
                <a:lnTo>
                  <a:pt x="612" y="882"/>
                </a:lnTo>
                <a:lnTo>
                  <a:pt x="634" y="873"/>
                </a:lnTo>
                <a:lnTo>
                  <a:pt x="634" y="873"/>
                </a:lnTo>
                <a:close/>
                <a:moveTo>
                  <a:pt x="636" y="888"/>
                </a:moveTo>
                <a:lnTo>
                  <a:pt x="636" y="888"/>
                </a:lnTo>
                <a:lnTo>
                  <a:pt x="662" y="880"/>
                </a:lnTo>
                <a:lnTo>
                  <a:pt x="688" y="873"/>
                </a:lnTo>
                <a:lnTo>
                  <a:pt x="688" y="873"/>
                </a:lnTo>
                <a:lnTo>
                  <a:pt x="697" y="870"/>
                </a:lnTo>
                <a:lnTo>
                  <a:pt x="697" y="870"/>
                </a:lnTo>
                <a:lnTo>
                  <a:pt x="643" y="890"/>
                </a:lnTo>
                <a:lnTo>
                  <a:pt x="615" y="900"/>
                </a:lnTo>
                <a:lnTo>
                  <a:pt x="588" y="910"/>
                </a:lnTo>
                <a:lnTo>
                  <a:pt x="588" y="910"/>
                </a:lnTo>
                <a:lnTo>
                  <a:pt x="589" y="903"/>
                </a:lnTo>
                <a:lnTo>
                  <a:pt x="589" y="903"/>
                </a:lnTo>
                <a:lnTo>
                  <a:pt x="612" y="896"/>
                </a:lnTo>
                <a:lnTo>
                  <a:pt x="636" y="888"/>
                </a:lnTo>
                <a:lnTo>
                  <a:pt x="636" y="888"/>
                </a:lnTo>
                <a:close/>
                <a:moveTo>
                  <a:pt x="497" y="945"/>
                </a:moveTo>
                <a:lnTo>
                  <a:pt x="497" y="945"/>
                </a:lnTo>
                <a:lnTo>
                  <a:pt x="492" y="945"/>
                </a:lnTo>
                <a:lnTo>
                  <a:pt x="492" y="945"/>
                </a:lnTo>
                <a:lnTo>
                  <a:pt x="489" y="945"/>
                </a:lnTo>
                <a:lnTo>
                  <a:pt x="489" y="945"/>
                </a:lnTo>
                <a:lnTo>
                  <a:pt x="490" y="945"/>
                </a:lnTo>
                <a:lnTo>
                  <a:pt x="490" y="945"/>
                </a:lnTo>
                <a:lnTo>
                  <a:pt x="493" y="944"/>
                </a:lnTo>
                <a:lnTo>
                  <a:pt x="497" y="943"/>
                </a:lnTo>
                <a:lnTo>
                  <a:pt x="497" y="943"/>
                </a:lnTo>
                <a:lnTo>
                  <a:pt x="498" y="944"/>
                </a:lnTo>
                <a:lnTo>
                  <a:pt x="498" y="944"/>
                </a:lnTo>
                <a:lnTo>
                  <a:pt x="497" y="945"/>
                </a:lnTo>
                <a:lnTo>
                  <a:pt x="497" y="945"/>
                </a:lnTo>
                <a:close/>
                <a:moveTo>
                  <a:pt x="493" y="938"/>
                </a:moveTo>
                <a:lnTo>
                  <a:pt x="493" y="938"/>
                </a:lnTo>
                <a:lnTo>
                  <a:pt x="498" y="933"/>
                </a:lnTo>
                <a:lnTo>
                  <a:pt x="498" y="933"/>
                </a:lnTo>
                <a:lnTo>
                  <a:pt x="498" y="940"/>
                </a:lnTo>
                <a:lnTo>
                  <a:pt x="498" y="940"/>
                </a:lnTo>
                <a:lnTo>
                  <a:pt x="488" y="943"/>
                </a:lnTo>
                <a:lnTo>
                  <a:pt x="487" y="943"/>
                </a:lnTo>
                <a:lnTo>
                  <a:pt x="487" y="942"/>
                </a:lnTo>
                <a:lnTo>
                  <a:pt x="493" y="938"/>
                </a:lnTo>
                <a:lnTo>
                  <a:pt x="493" y="938"/>
                </a:lnTo>
                <a:close/>
                <a:moveTo>
                  <a:pt x="483" y="946"/>
                </a:moveTo>
                <a:lnTo>
                  <a:pt x="483" y="946"/>
                </a:lnTo>
                <a:lnTo>
                  <a:pt x="452" y="946"/>
                </a:lnTo>
                <a:lnTo>
                  <a:pt x="452" y="946"/>
                </a:lnTo>
                <a:lnTo>
                  <a:pt x="460" y="942"/>
                </a:lnTo>
                <a:lnTo>
                  <a:pt x="467" y="938"/>
                </a:lnTo>
                <a:lnTo>
                  <a:pt x="467" y="938"/>
                </a:lnTo>
                <a:lnTo>
                  <a:pt x="480" y="930"/>
                </a:lnTo>
                <a:lnTo>
                  <a:pt x="491" y="922"/>
                </a:lnTo>
                <a:lnTo>
                  <a:pt x="491" y="922"/>
                </a:lnTo>
                <a:lnTo>
                  <a:pt x="485" y="927"/>
                </a:lnTo>
                <a:lnTo>
                  <a:pt x="485" y="927"/>
                </a:lnTo>
                <a:lnTo>
                  <a:pt x="476" y="935"/>
                </a:lnTo>
                <a:lnTo>
                  <a:pt x="472" y="939"/>
                </a:lnTo>
                <a:lnTo>
                  <a:pt x="468" y="944"/>
                </a:lnTo>
                <a:lnTo>
                  <a:pt x="468" y="944"/>
                </a:lnTo>
                <a:lnTo>
                  <a:pt x="468" y="945"/>
                </a:lnTo>
                <a:lnTo>
                  <a:pt x="469" y="946"/>
                </a:lnTo>
                <a:lnTo>
                  <a:pt x="469" y="946"/>
                </a:lnTo>
                <a:lnTo>
                  <a:pt x="482" y="939"/>
                </a:lnTo>
                <a:lnTo>
                  <a:pt x="495" y="931"/>
                </a:lnTo>
                <a:lnTo>
                  <a:pt x="495" y="931"/>
                </a:lnTo>
                <a:lnTo>
                  <a:pt x="496" y="930"/>
                </a:lnTo>
                <a:lnTo>
                  <a:pt x="497" y="930"/>
                </a:lnTo>
                <a:lnTo>
                  <a:pt x="495" y="933"/>
                </a:lnTo>
                <a:lnTo>
                  <a:pt x="488" y="938"/>
                </a:lnTo>
                <a:lnTo>
                  <a:pt x="488" y="938"/>
                </a:lnTo>
                <a:lnTo>
                  <a:pt x="482" y="944"/>
                </a:lnTo>
                <a:lnTo>
                  <a:pt x="482" y="944"/>
                </a:lnTo>
                <a:lnTo>
                  <a:pt x="482" y="945"/>
                </a:lnTo>
                <a:lnTo>
                  <a:pt x="483" y="946"/>
                </a:lnTo>
                <a:lnTo>
                  <a:pt x="483" y="946"/>
                </a:lnTo>
                <a:close/>
                <a:moveTo>
                  <a:pt x="489" y="931"/>
                </a:moveTo>
                <a:lnTo>
                  <a:pt x="489" y="931"/>
                </a:lnTo>
                <a:lnTo>
                  <a:pt x="481" y="937"/>
                </a:lnTo>
                <a:lnTo>
                  <a:pt x="481" y="937"/>
                </a:lnTo>
                <a:lnTo>
                  <a:pt x="476" y="940"/>
                </a:lnTo>
                <a:lnTo>
                  <a:pt x="473" y="942"/>
                </a:lnTo>
                <a:lnTo>
                  <a:pt x="473" y="941"/>
                </a:lnTo>
                <a:lnTo>
                  <a:pt x="474" y="939"/>
                </a:lnTo>
                <a:lnTo>
                  <a:pt x="474" y="939"/>
                </a:lnTo>
                <a:lnTo>
                  <a:pt x="480" y="933"/>
                </a:lnTo>
                <a:lnTo>
                  <a:pt x="487" y="928"/>
                </a:lnTo>
                <a:lnTo>
                  <a:pt x="500" y="918"/>
                </a:lnTo>
                <a:lnTo>
                  <a:pt x="500" y="918"/>
                </a:lnTo>
                <a:lnTo>
                  <a:pt x="499" y="927"/>
                </a:lnTo>
                <a:lnTo>
                  <a:pt x="499" y="927"/>
                </a:lnTo>
                <a:lnTo>
                  <a:pt x="489" y="931"/>
                </a:lnTo>
                <a:lnTo>
                  <a:pt x="489" y="931"/>
                </a:lnTo>
                <a:close/>
                <a:moveTo>
                  <a:pt x="477" y="928"/>
                </a:moveTo>
                <a:lnTo>
                  <a:pt x="477" y="928"/>
                </a:lnTo>
                <a:lnTo>
                  <a:pt x="466" y="936"/>
                </a:lnTo>
                <a:lnTo>
                  <a:pt x="466" y="936"/>
                </a:lnTo>
                <a:lnTo>
                  <a:pt x="459" y="940"/>
                </a:lnTo>
                <a:lnTo>
                  <a:pt x="455" y="942"/>
                </a:lnTo>
                <a:lnTo>
                  <a:pt x="452" y="944"/>
                </a:lnTo>
                <a:lnTo>
                  <a:pt x="452" y="944"/>
                </a:lnTo>
                <a:lnTo>
                  <a:pt x="464" y="934"/>
                </a:lnTo>
                <a:lnTo>
                  <a:pt x="477" y="925"/>
                </a:lnTo>
                <a:lnTo>
                  <a:pt x="490" y="915"/>
                </a:lnTo>
                <a:lnTo>
                  <a:pt x="501" y="905"/>
                </a:lnTo>
                <a:lnTo>
                  <a:pt x="501" y="905"/>
                </a:lnTo>
                <a:lnTo>
                  <a:pt x="500" y="914"/>
                </a:lnTo>
                <a:lnTo>
                  <a:pt x="500" y="914"/>
                </a:lnTo>
                <a:lnTo>
                  <a:pt x="477" y="928"/>
                </a:lnTo>
                <a:lnTo>
                  <a:pt x="477" y="928"/>
                </a:lnTo>
                <a:close/>
                <a:moveTo>
                  <a:pt x="447" y="946"/>
                </a:moveTo>
                <a:lnTo>
                  <a:pt x="447" y="946"/>
                </a:lnTo>
                <a:lnTo>
                  <a:pt x="447" y="946"/>
                </a:lnTo>
                <a:lnTo>
                  <a:pt x="447" y="946"/>
                </a:lnTo>
                <a:lnTo>
                  <a:pt x="436" y="946"/>
                </a:lnTo>
                <a:lnTo>
                  <a:pt x="436" y="946"/>
                </a:lnTo>
                <a:lnTo>
                  <a:pt x="448" y="938"/>
                </a:lnTo>
                <a:lnTo>
                  <a:pt x="459" y="929"/>
                </a:lnTo>
                <a:lnTo>
                  <a:pt x="459" y="929"/>
                </a:lnTo>
                <a:lnTo>
                  <a:pt x="468" y="924"/>
                </a:lnTo>
                <a:lnTo>
                  <a:pt x="477" y="919"/>
                </a:lnTo>
                <a:lnTo>
                  <a:pt x="494" y="909"/>
                </a:lnTo>
                <a:lnTo>
                  <a:pt x="494" y="909"/>
                </a:lnTo>
                <a:lnTo>
                  <a:pt x="497" y="908"/>
                </a:lnTo>
                <a:lnTo>
                  <a:pt x="497" y="908"/>
                </a:lnTo>
                <a:lnTo>
                  <a:pt x="492" y="911"/>
                </a:lnTo>
                <a:lnTo>
                  <a:pt x="492" y="911"/>
                </a:lnTo>
                <a:lnTo>
                  <a:pt x="483" y="918"/>
                </a:lnTo>
                <a:lnTo>
                  <a:pt x="473" y="925"/>
                </a:lnTo>
                <a:lnTo>
                  <a:pt x="473" y="925"/>
                </a:lnTo>
                <a:lnTo>
                  <a:pt x="459" y="935"/>
                </a:lnTo>
                <a:lnTo>
                  <a:pt x="447" y="946"/>
                </a:lnTo>
                <a:lnTo>
                  <a:pt x="447" y="946"/>
                </a:lnTo>
                <a:close/>
                <a:moveTo>
                  <a:pt x="462" y="925"/>
                </a:moveTo>
                <a:lnTo>
                  <a:pt x="462" y="925"/>
                </a:lnTo>
                <a:lnTo>
                  <a:pt x="444" y="939"/>
                </a:lnTo>
                <a:lnTo>
                  <a:pt x="444" y="939"/>
                </a:lnTo>
                <a:lnTo>
                  <a:pt x="434" y="946"/>
                </a:lnTo>
                <a:lnTo>
                  <a:pt x="434" y="946"/>
                </a:lnTo>
                <a:lnTo>
                  <a:pt x="434" y="946"/>
                </a:lnTo>
                <a:lnTo>
                  <a:pt x="434" y="946"/>
                </a:lnTo>
                <a:lnTo>
                  <a:pt x="436" y="943"/>
                </a:lnTo>
                <a:lnTo>
                  <a:pt x="436" y="943"/>
                </a:lnTo>
                <a:lnTo>
                  <a:pt x="453" y="930"/>
                </a:lnTo>
                <a:lnTo>
                  <a:pt x="470" y="918"/>
                </a:lnTo>
                <a:lnTo>
                  <a:pt x="488" y="905"/>
                </a:lnTo>
                <a:lnTo>
                  <a:pt x="496" y="899"/>
                </a:lnTo>
                <a:lnTo>
                  <a:pt x="503" y="891"/>
                </a:lnTo>
                <a:lnTo>
                  <a:pt x="503" y="891"/>
                </a:lnTo>
                <a:lnTo>
                  <a:pt x="502" y="902"/>
                </a:lnTo>
                <a:lnTo>
                  <a:pt x="502" y="902"/>
                </a:lnTo>
                <a:lnTo>
                  <a:pt x="502" y="902"/>
                </a:lnTo>
                <a:lnTo>
                  <a:pt x="502" y="902"/>
                </a:lnTo>
                <a:lnTo>
                  <a:pt x="492" y="908"/>
                </a:lnTo>
                <a:lnTo>
                  <a:pt x="482" y="913"/>
                </a:lnTo>
                <a:lnTo>
                  <a:pt x="473" y="919"/>
                </a:lnTo>
                <a:lnTo>
                  <a:pt x="462" y="925"/>
                </a:lnTo>
                <a:lnTo>
                  <a:pt x="462" y="925"/>
                </a:lnTo>
                <a:close/>
                <a:moveTo>
                  <a:pt x="279" y="689"/>
                </a:moveTo>
                <a:lnTo>
                  <a:pt x="279" y="689"/>
                </a:lnTo>
                <a:lnTo>
                  <a:pt x="290" y="677"/>
                </a:lnTo>
                <a:lnTo>
                  <a:pt x="290" y="677"/>
                </a:lnTo>
                <a:lnTo>
                  <a:pt x="302" y="665"/>
                </a:lnTo>
                <a:lnTo>
                  <a:pt x="316" y="653"/>
                </a:lnTo>
                <a:lnTo>
                  <a:pt x="316" y="653"/>
                </a:lnTo>
                <a:lnTo>
                  <a:pt x="341" y="629"/>
                </a:lnTo>
                <a:lnTo>
                  <a:pt x="366" y="608"/>
                </a:lnTo>
                <a:lnTo>
                  <a:pt x="393" y="588"/>
                </a:lnTo>
                <a:lnTo>
                  <a:pt x="420" y="568"/>
                </a:lnTo>
                <a:lnTo>
                  <a:pt x="420" y="568"/>
                </a:lnTo>
                <a:lnTo>
                  <a:pt x="462" y="536"/>
                </a:lnTo>
                <a:lnTo>
                  <a:pt x="462" y="536"/>
                </a:lnTo>
                <a:lnTo>
                  <a:pt x="493" y="512"/>
                </a:lnTo>
                <a:lnTo>
                  <a:pt x="493" y="512"/>
                </a:lnTo>
                <a:lnTo>
                  <a:pt x="509" y="499"/>
                </a:lnTo>
                <a:lnTo>
                  <a:pt x="509" y="499"/>
                </a:lnTo>
                <a:lnTo>
                  <a:pt x="520" y="490"/>
                </a:lnTo>
                <a:lnTo>
                  <a:pt x="520" y="490"/>
                </a:lnTo>
                <a:lnTo>
                  <a:pt x="523" y="489"/>
                </a:lnTo>
                <a:lnTo>
                  <a:pt x="524" y="487"/>
                </a:lnTo>
                <a:lnTo>
                  <a:pt x="524" y="487"/>
                </a:lnTo>
                <a:lnTo>
                  <a:pt x="528" y="485"/>
                </a:lnTo>
                <a:lnTo>
                  <a:pt x="528" y="485"/>
                </a:lnTo>
                <a:lnTo>
                  <a:pt x="529" y="484"/>
                </a:lnTo>
                <a:lnTo>
                  <a:pt x="528" y="483"/>
                </a:lnTo>
                <a:lnTo>
                  <a:pt x="528" y="483"/>
                </a:lnTo>
                <a:lnTo>
                  <a:pt x="527" y="483"/>
                </a:lnTo>
                <a:lnTo>
                  <a:pt x="527" y="483"/>
                </a:lnTo>
                <a:lnTo>
                  <a:pt x="523" y="485"/>
                </a:lnTo>
                <a:lnTo>
                  <a:pt x="523" y="485"/>
                </a:lnTo>
                <a:lnTo>
                  <a:pt x="523" y="485"/>
                </a:lnTo>
                <a:lnTo>
                  <a:pt x="523" y="485"/>
                </a:lnTo>
                <a:lnTo>
                  <a:pt x="507" y="496"/>
                </a:lnTo>
                <a:lnTo>
                  <a:pt x="493" y="507"/>
                </a:lnTo>
                <a:lnTo>
                  <a:pt x="463" y="530"/>
                </a:lnTo>
                <a:lnTo>
                  <a:pt x="463" y="530"/>
                </a:lnTo>
                <a:lnTo>
                  <a:pt x="411" y="571"/>
                </a:lnTo>
                <a:lnTo>
                  <a:pt x="411" y="571"/>
                </a:lnTo>
                <a:lnTo>
                  <a:pt x="401" y="579"/>
                </a:lnTo>
                <a:lnTo>
                  <a:pt x="401" y="579"/>
                </a:lnTo>
                <a:lnTo>
                  <a:pt x="369" y="602"/>
                </a:lnTo>
                <a:lnTo>
                  <a:pt x="339" y="627"/>
                </a:lnTo>
                <a:lnTo>
                  <a:pt x="311" y="653"/>
                </a:lnTo>
                <a:lnTo>
                  <a:pt x="281" y="679"/>
                </a:lnTo>
                <a:lnTo>
                  <a:pt x="281" y="679"/>
                </a:lnTo>
                <a:lnTo>
                  <a:pt x="276" y="683"/>
                </a:lnTo>
                <a:lnTo>
                  <a:pt x="276" y="683"/>
                </a:lnTo>
                <a:lnTo>
                  <a:pt x="276" y="682"/>
                </a:lnTo>
                <a:lnTo>
                  <a:pt x="276" y="682"/>
                </a:lnTo>
                <a:lnTo>
                  <a:pt x="281" y="677"/>
                </a:lnTo>
                <a:lnTo>
                  <a:pt x="281" y="677"/>
                </a:lnTo>
                <a:lnTo>
                  <a:pt x="292" y="664"/>
                </a:lnTo>
                <a:lnTo>
                  <a:pt x="292" y="664"/>
                </a:lnTo>
                <a:lnTo>
                  <a:pt x="306" y="648"/>
                </a:lnTo>
                <a:lnTo>
                  <a:pt x="306" y="648"/>
                </a:lnTo>
                <a:lnTo>
                  <a:pt x="323" y="632"/>
                </a:lnTo>
                <a:lnTo>
                  <a:pt x="323" y="632"/>
                </a:lnTo>
                <a:lnTo>
                  <a:pt x="339" y="618"/>
                </a:lnTo>
                <a:lnTo>
                  <a:pt x="355" y="605"/>
                </a:lnTo>
                <a:lnTo>
                  <a:pt x="388" y="580"/>
                </a:lnTo>
                <a:lnTo>
                  <a:pt x="388" y="580"/>
                </a:lnTo>
                <a:lnTo>
                  <a:pt x="388" y="580"/>
                </a:lnTo>
                <a:lnTo>
                  <a:pt x="388" y="580"/>
                </a:lnTo>
                <a:lnTo>
                  <a:pt x="411" y="564"/>
                </a:lnTo>
                <a:lnTo>
                  <a:pt x="432" y="547"/>
                </a:lnTo>
                <a:lnTo>
                  <a:pt x="432" y="547"/>
                </a:lnTo>
                <a:lnTo>
                  <a:pt x="441" y="540"/>
                </a:lnTo>
                <a:lnTo>
                  <a:pt x="441" y="540"/>
                </a:lnTo>
                <a:lnTo>
                  <a:pt x="451" y="532"/>
                </a:lnTo>
                <a:lnTo>
                  <a:pt x="451" y="532"/>
                </a:lnTo>
                <a:lnTo>
                  <a:pt x="482" y="509"/>
                </a:lnTo>
                <a:lnTo>
                  <a:pt x="497" y="497"/>
                </a:lnTo>
                <a:lnTo>
                  <a:pt x="511" y="485"/>
                </a:lnTo>
                <a:lnTo>
                  <a:pt x="511" y="485"/>
                </a:lnTo>
                <a:lnTo>
                  <a:pt x="516" y="484"/>
                </a:lnTo>
                <a:lnTo>
                  <a:pt x="516" y="484"/>
                </a:lnTo>
                <a:lnTo>
                  <a:pt x="529" y="482"/>
                </a:lnTo>
                <a:lnTo>
                  <a:pt x="529" y="482"/>
                </a:lnTo>
                <a:lnTo>
                  <a:pt x="529" y="484"/>
                </a:lnTo>
                <a:lnTo>
                  <a:pt x="529" y="484"/>
                </a:lnTo>
                <a:lnTo>
                  <a:pt x="531" y="494"/>
                </a:lnTo>
                <a:lnTo>
                  <a:pt x="531" y="494"/>
                </a:lnTo>
                <a:lnTo>
                  <a:pt x="520" y="505"/>
                </a:lnTo>
                <a:lnTo>
                  <a:pt x="520" y="505"/>
                </a:lnTo>
                <a:lnTo>
                  <a:pt x="516" y="507"/>
                </a:lnTo>
                <a:lnTo>
                  <a:pt x="516" y="507"/>
                </a:lnTo>
                <a:lnTo>
                  <a:pt x="498" y="520"/>
                </a:lnTo>
                <a:lnTo>
                  <a:pt x="498" y="520"/>
                </a:lnTo>
                <a:lnTo>
                  <a:pt x="468" y="544"/>
                </a:lnTo>
                <a:lnTo>
                  <a:pt x="437" y="568"/>
                </a:lnTo>
                <a:lnTo>
                  <a:pt x="437" y="568"/>
                </a:lnTo>
                <a:lnTo>
                  <a:pt x="382" y="607"/>
                </a:lnTo>
                <a:lnTo>
                  <a:pt x="355" y="626"/>
                </a:lnTo>
                <a:lnTo>
                  <a:pt x="329" y="648"/>
                </a:lnTo>
                <a:lnTo>
                  <a:pt x="329" y="648"/>
                </a:lnTo>
                <a:lnTo>
                  <a:pt x="304" y="670"/>
                </a:lnTo>
                <a:lnTo>
                  <a:pt x="291" y="681"/>
                </a:lnTo>
                <a:lnTo>
                  <a:pt x="279" y="691"/>
                </a:lnTo>
                <a:lnTo>
                  <a:pt x="279" y="691"/>
                </a:lnTo>
                <a:lnTo>
                  <a:pt x="276" y="693"/>
                </a:lnTo>
                <a:lnTo>
                  <a:pt x="276" y="693"/>
                </a:lnTo>
                <a:lnTo>
                  <a:pt x="276" y="692"/>
                </a:lnTo>
                <a:lnTo>
                  <a:pt x="276" y="692"/>
                </a:lnTo>
                <a:lnTo>
                  <a:pt x="279" y="689"/>
                </a:lnTo>
                <a:lnTo>
                  <a:pt x="279" y="689"/>
                </a:lnTo>
                <a:close/>
                <a:moveTo>
                  <a:pt x="276" y="689"/>
                </a:moveTo>
                <a:lnTo>
                  <a:pt x="276" y="689"/>
                </a:lnTo>
                <a:lnTo>
                  <a:pt x="276" y="685"/>
                </a:lnTo>
                <a:lnTo>
                  <a:pt x="276" y="685"/>
                </a:lnTo>
                <a:lnTo>
                  <a:pt x="288" y="677"/>
                </a:lnTo>
                <a:lnTo>
                  <a:pt x="288" y="677"/>
                </a:lnTo>
                <a:lnTo>
                  <a:pt x="276" y="689"/>
                </a:lnTo>
                <a:lnTo>
                  <a:pt x="276" y="689"/>
                </a:lnTo>
                <a:close/>
                <a:moveTo>
                  <a:pt x="464" y="531"/>
                </a:moveTo>
                <a:lnTo>
                  <a:pt x="464" y="531"/>
                </a:lnTo>
                <a:lnTo>
                  <a:pt x="485" y="515"/>
                </a:lnTo>
                <a:lnTo>
                  <a:pt x="485" y="515"/>
                </a:lnTo>
                <a:lnTo>
                  <a:pt x="469" y="527"/>
                </a:lnTo>
                <a:lnTo>
                  <a:pt x="469" y="527"/>
                </a:lnTo>
                <a:lnTo>
                  <a:pt x="464" y="531"/>
                </a:lnTo>
                <a:lnTo>
                  <a:pt x="464" y="531"/>
                </a:lnTo>
                <a:close/>
                <a:moveTo>
                  <a:pt x="308" y="557"/>
                </a:moveTo>
                <a:lnTo>
                  <a:pt x="308" y="557"/>
                </a:lnTo>
                <a:lnTo>
                  <a:pt x="292" y="570"/>
                </a:lnTo>
                <a:lnTo>
                  <a:pt x="285" y="577"/>
                </a:lnTo>
                <a:lnTo>
                  <a:pt x="278" y="585"/>
                </a:lnTo>
                <a:lnTo>
                  <a:pt x="278" y="585"/>
                </a:lnTo>
                <a:lnTo>
                  <a:pt x="278" y="583"/>
                </a:lnTo>
                <a:lnTo>
                  <a:pt x="278" y="583"/>
                </a:lnTo>
                <a:lnTo>
                  <a:pt x="279" y="583"/>
                </a:lnTo>
                <a:lnTo>
                  <a:pt x="279" y="583"/>
                </a:lnTo>
                <a:lnTo>
                  <a:pt x="285" y="576"/>
                </a:lnTo>
                <a:lnTo>
                  <a:pt x="293" y="569"/>
                </a:lnTo>
                <a:lnTo>
                  <a:pt x="308" y="557"/>
                </a:lnTo>
                <a:lnTo>
                  <a:pt x="308" y="557"/>
                </a:lnTo>
                <a:close/>
                <a:moveTo>
                  <a:pt x="279" y="570"/>
                </a:moveTo>
                <a:lnTo>
                  <a:pt x="279" y="570"/>
                </a:lnTo>
                <a:lnTo>
                  <a:pt x="279" y="569"/>
                </a:lnTo>
                <a:lnTo>
                  <a:pt x="279" y="569"/>
                </a:lnTo>
                <a:lnTo>
                  <a:pt x="285" y="564"/>
                </a:lnTo>
                <a:lnTo>
                  <a:pt x="285" y="564"/>
                </a:lnTo>
                <a:lnTo>
                  <a:pt x="279" y="570"/>
                </a:lnTo>
                <a:lnTo>
                  <a:pt x="279" y="570"/>
                </a:lnTo>
                <a:close/>
                <a:moveTo>
                  <a:pt x="319" y="550"/>
                </a:moveTo>
                <a:lnTo>
                  <a:pt x="319" y="550"/>
                </a:lnTo>
                <a:lnTo>
                  <a:pt x="327" y="544"/>
                </a:lnTo>
                <a:lnTo>
                  <a:pt x="327" y="544"/>
                </a:lnTo>
                <a:lnTo>
                  <a:pt x="345" y="534"/>
                </a:lnTo>
                <a:lnTo>
                  <a:pt x="345" y="534"/>
                </a:lnTo>
                <a:lnTo>
                  <a:pt x="311" y="564"/>
                </a:lnTo>
                <a:lnTo>
                  <a:pt x="293" y="579"/>
                </a:lnTo>
                <a:lnTo>
                  <a:pt x="278" y="595"/>
                </a:lnTo>
                <a:lnTo>
                  <a:pt x="278" y="595"/>
                </a:lnTo>
                <a:lnTo>
                  <a:pt x="278" y="589"/>
                </a:lnTo>
                <a:lnTo>
                  <a:pt x="278" y="589"/>
                </a:lnTo>
                <a:lnTo>
                  <a:pt x="287" y="578"/>
                </a:lnTo>
                <a:lnTo>
                  <a:pt x="297" y="569"/>
                </a:lnTo>
                <a:lnTo>
                  <a:pt x="319" y="550"/>
                </a:lnTo>
                <a:lnTo>
                  <a:pt x="319" y="550"/>
                </a:lnTo>
                <a:close/>
                <a:moveTo>
                  <a:pt x="287" y="588"/>
                </a:moveTo>
                <a:lnTo>
                  <a:pt x="287" y="588"/>
                </a:lnTo>
                <a:lnTo>
                  <a:pt x="300" y="575"/>
                </a:lnTo>
                <a:lnTo>
                  <a:pt x="314" y="564"/>
                </a:lnTo>
                <a:lnTo>
                  <a:pt x="314" y="564"/>
                </a:lnTo>
                <a:lnTo>
                  <a:pt x="352" y="531"/>
                </a:lnTo>
                <a:lnTo>
                  <a:pt x="352" y="531"/>
                </a:lnTo>
                <a:lnTo>
                  <a:pt x="362" y="526"/>
                </a:lnTo>
                <a:lnTo>
                  <a:pt x="362" y="526"/>
                </a:lnTo>
                <a:lnTo>
                  <a:pt x="342" y="542"/>
                </a:lnTo>
                <a:lnTo>
                  <a:pt x="342" y="542"/>
                </a:lnTo>
                <a:lnTo>
                  <a:pt x="315" y="565"/>
                </a:lnTo>
                <a:lnTo>
                  <a:pt x="300" y="577"/>
                </a:lnTo>
                <a:lnTo>
                  <a:pt x="288" y="589"/>
                </a:lnTo>
                <a:lnTo>
                  <a:pt x="288" y="589"/>
                </a:lnTo>
                <a:lnTo>
                  <a:pt x="278" y="598"/>
                </a:lnTo>
                <a:lnTo>
                  <a:pt x="278" y="598"/>
                </a:lnTo>
                <a:lnTo>
                  <a:pt x="278" y="598"/>
                </a:lnTo>
                <a:lnTo>
                  <a:pt x="278" y="598"/>
                </a:lnTo>
                <a:lnTo>
                  <a:pt x="287" y="588"/>
                </a:lnTo>
                <a:lnTo>
                  <a:pt x="287" y="588"/>
                </a:lnTo>
                <a:close/>
                <a:moveTo>
                  <a:pt x="295" y="584"/>
                </a:moveTo>
                <a:lnTo>
                  <a:pt x="295" y="584"/>
                </a:lnTo>
                <a:lnTo>
                  <a:pt x="303" y="576"/>
                </a:lnTo>
                <a:lnTo>
                  <a:pt x="313" y="569"/>
                </a:lnTo>
                <a:lnTo>
                  <a:pt x="331" y="555"/>
                </a:lnTo>
                <a:lnTo>
                  <a:pt x="331" y="555"/>
                </a:lnTo>
                <a:lnTo>
                  <a:pt x="360" y="531"/>
                </a:lnTo>
                <a:lnTo>
                  <a:pt x="360" y="531"/>
                </a:lnTo>
                <a:lnTo>
                  <a:pt x="373" y="521"/>
                </a:lnTo>
                <a:lnTo>
                  <a:pt x="373" y="521"/>
                </a:lnTo>
                <a:lnTo>
                  <a:pt x="379" y="518"/>
                </a:lnTo>
                <a:lnTo>
                  <a:pt x="379" y="518"/>
                </a:lnTo>
                <a:lnTo>
                  <a:pt x="382" y="517"/>
                </a:lnTo>
                <a:lnTo>
                  <a:pt x="382" y="517"/>
                </a:lnTo>
                <a:lnTo>
                  <a:pt x="368" y="531"/>
                </a:lnTo>
                <a:lnTo>
                  <a:pt x="353" y="544"/>
                </a:lnTo>
                <a:lnTo>
                  <a:pt x="322" y="570"/>
                </a:lnTo>
                <a:lnTo>
                  <a:pt x="322" y="570"/>
                </a:lnTo>
                <a:lnTo>
                  <a:pt x="307" y="583"/>
                </a:lnTo>
                <a:lnTo>
                  <a:pt x="293" y="597"/>
                </a:lnTo>
                <a:lnTo>
                  <a:pt x="293" y="597"/>
                </a:lnTo>
                <a:lnTo>
                  <a:pt x="285" y="604"/>
                </a:lnTo>
                <a:lnTo>
                  <a:pt x="277" y="612"/>
                </a:lnTo>
                <a:lnTo>
                  <a:pt x="277" y="612"/>
                </a:lnTo>
                <a:lnTo>
                  <a:pt x="277" y="600"/>
                </a:lnTo>
                <a:lnTo>
                  <a:pt x="277" y="600"/>
                </a:lnTo>
                <a:lnTo>
                  <a:pt x="286" y="593"/>
                </a:lnTo>
                <a:lnTo>
                  <a:pt x="295" y="584"/>
                </a:lnTo>
                <a:lnTo>
                  <a:pt x="295" y="584"/>
                </a:lnTo>
                <a:close/>
                <a:moveTo>
                  <a:pt x="278" y="614"/>
                </a:moveTo>
                <a:lnTo>
                  <a:pt x="278" y="614"/>
                </a:lnTo>
                <a:lnTo>
                  <a:pt x="286" y="606"/>
                </a:lnTo>
                <a:lnTo>
                  <a:pt x="294" y="598"/>
                </a:lnTo>
                <a:lnTo>
                  <a:pt x="294" y="598"/>
                </a:lnTo>
                <a:lnTo>
                  <a:pt x="311" y="583"/>
                </a:lnTo>
                <a:lnTo>
                  <a:pt x="328" y="569"/>
                </a:lnTo>
                <a:lnTo>
                  <a:pt x="328" y="569"/>
                </a:lnTo>
                <a:lnTo>
                  <a:pt x="358" y="542"/>
                </a:lnTo>
                <a:lnTo>
                  <a:pt x="373" y="529"/>
                </a:lnTo>
                <a:lnTo>
                  <a:pt x="387" y="515"/>
                </a:lnTo>
                <a:lnTo>
                  <a:pt x="387" y="515"/>
                </a:lnTo>
                <a:lnTo>
                  <a:pt x="381" y="526"/>
                </a:lnTo>
                <a:lnTo>
                  <a:pt x="381" y="526"/>
                </a:lnTo>
                <a:lnTo>
                  <a:pt x="357" y="546"/>
                </a:lnTo>
                <a:lnTo>
                  <a:pt x="357" y="546"/>
                </a:lnTo>
                <a:lnTo>
                  <a:pt x="321" y="578"/>
                </a:lnTo>
                <a:lnTo>
                  <a:pt x="302" y="593"/>
                </a:lnTo>
                <a:lnTo>
                  <a:pt x="285" y="609"/>
                </a:lnTo>
                <a:lnTo>
                  <a:pt x="285" y="609"/>
                </a:lnTo>
                <a:lnTo>
                  <a:pt x="277" y="617"/>
                </a:lnTo>
                <a:lnTo>
                  <a:pt x="277" y="617"/>
                </a:lnTo>
                <a:lnTo>
                  <a:pt x="277" y="615"/>
                </a:lnTo>
                <a:lnTo>
                  <a:pt x="277" y="615"/>
                </a:lnTo>
                <a:lnTo>
                  <a:pt x="278" y="614"/>
                </a:lnTo>
                <a:lnTo>
                  <a:pt x="278" y="614"/>
                </a:lnTo>
                <a:close/>
                <a:moveTo>
                  <a:pt x="401" y="514"/>
                </a:moveTo>
                <a:lnTo>
                  <a:pt x="401" y="514"/>
                </a:lnTo>
                <a:lnTo>
                  <a:pt x="401" y="523"/>
                </a:lnTo>
                <a:lnTo>
                  <a:pt x="401" y="523"/>
                </a:lnTo>
                <a:lnTo>
                  <a:pt x="388" y="532"/>
                </a:lnTo>
                <a:lnTo>
                  <a:pt x="388" y="532"/>
                </a:lnTo>
                <a:lnTo>
                  <a:pt x="396" y="518"/>
                </a:lnTo>
                <a:lnTo>
                  <a:pt x="396" y="518"/>
                </a:lnTo>
                <a:lnTo>
                  <a:pt x="401" y="514"/>
                </a:lnTo>
                <a:lnTo>
                  <a:pt x="401" y="514"/>
                </a:lnTo>
                <a:close/>
                <a:moveTo>
                  <a:pt x="399" y="513"/>
                </a:moveTo>
                <a:lnTo>
                  <a:pt x="399" y="513"/>
                </a:lnTo>
                <a:lnTo>
                  <a:pt x="401" y="511"/>
                </a:lnTo>
                <a:lnTo>
                  <a:pt x="401" y="511"/>
                </a:lnTo>
                <a:lnTo>
                  <a:pt x="401" y="512"/>
                </a:lnTo>
                <a:lnTo>
                  <a:pt x="401" y="512"/>
                </a:lnTo>
                <a:lnTo>
                  <a:pt x="399" y="513"/>
                </a:lnTo>
                <a:lnTo>
                  <a:pt x="399" y="513"/>
                </a:lnTo>
                <a:close/>
                <a:moveTo>
                  <a:pt x="397" y="528"/>
                </a:moveTo>
                <a:lnTo>
                  <a:pt x="397" y="528"/>
                </a:lnTo>
                <a:lnTo>
                  <a:pt x="401" y="524"/>
                </a:lnTo>
                <a:lnTo>
                  <a:pt x="401" y="524"/>
                </a:lnTo>
                <a:lnTo>
                  <a:pt x="401" y="536"/>
                </a:lnTo>
                <a:lnTo>
                  <a:pt x="401" y="536"/>
                </a:lnTo>
                <a:lnTo>
                  <a:pt x="385" y="547"/>
                </a:lnTo>
                <a:lnTo>
                  <a:pt x="385" y="547"/>
                </a:lnTo>
                <a:lnTo>
                  <a:pt x="388" y="534"/>
                </a:lnTo>
                <a:lnTo>
                  <a:pt x="388" y="534"/>
                </a:lnTo>
                <a:lnTo>
                  <a:pt x="397" y="528"/>
                </a:lnTo>
                <a:lnTo>
                  <a:pt x="397" y="528"/>
                </a:lnTo>
                <a:close/>
                <a:moveTo>
                  <a:pt x="385" y="560"/>
                </a:moveTo>
                <a:lnTo>
                  <a:pt x="385" y="560"/>
                </a:lnTo>
                <a:lnTo>
                  <a:pt x="384" y="556"/>
                </a:lnTo>
                <a:lnTo>
                  <a:pt x="384" y="550"/>
                </a:lnTo>
                <a:lnTo>
                  <a:pt x="384" y="550"/>
                </a:lnTo>
                <a:lnTo>
                  <a:pt x="401" y="539"/>
                </a:lnTo>
                <a:lnTo>
                  <a:pt x="401" y="539"/>
                </a:lnTo>
                <a:lnTo>
                  <a:pt x="399" y="545"/>
                </a:lnTo>
                <a:lnTo>
                  <a:pt x="398" y="550"/>
                </a:lnTo>
                <a:lnTo>
                  <a:pt x="398" y="550"/>
                </a:lnTo>
                <a:lnTo>
                  <a:pt x="385" y="560"/>
                </a:lnTo>
                <a:lnTo>
                  <a:pt x="385" y="560"/>
                </a:lnTo>
                <a:close/>
                <a:moveTo>
                  <a:pt x="395" y="556"/>
                </a:moveTo>
                <a:lnTo>
                  <a:pt x="395" y="556"/>
                </a:lnTo>
                <a:lnTo>
                  <a:pt x="391" y="560"/>
                </a:lnTo>
                <a:lnTo>
                  <a:pt x="391" y="560"/>
                </a:lnTo>
                <a:lnTo>
                  <a:pt x="387" y="561"/>
                </a:lnTo>
                <a:lnTo>
                  <a:pt x="387" y="561"/>
                </a:lnTo>
                <a:lnTo>
                  <a:pt x="395" y="556"/>
                </a:lnTo>
                <a:lnTo>
                  <a:pt x="395" y="556"/>
                </a:lnTo>
                <a:close/>
                <a:moveTo>
                  <a:pt x="346" y="559"/>
                </a:moveTo>
                <a:lnTo>
                  <a:pt x="346" y="559"/>
                </a:lnTo>
                <a:lnTo>
                  <a:pt x="380" y="530"/>
                </a:lnTo>
                <a:lnTo>
                  <a:pt x="380" y="530"/>
                </a:lnTo>
                <a:lnTo>
                  <a:pt x="376" y="542"/>
                </a:lnTo>
                <a:lnTo>
                  <a:pt x="376" y="542"/>
                </a:lnTo>
                <a:lnTo>
                  <a:pt x="358" y="555"/>
                </a:lnTo>
                <a:lnTo>
                  <a:pt x="341" y="568"/>
                </a:lnTo>
                <a:lnTo>
                  <a:pt x="341" y="568"/>
                </a:lnTo>
                <a:lnTo>
                  <a:pt x="321" y="585"/>
                </a:lnTo>
                <a:lnTo>
                  <a:pt x="301" y="603"/>
                </a:lnTo>
                <a:lnTo>
                  <a:pt x="301" y="603"/>
                </a:lnTo>
                <a:lnTo>
                  <a:pt x="289" y="615"/>
                </a:lnTo>
                <a:lnTo>
                  <a:pt x="277" y="628"/>
                </a:lnTo>
                <a:lnTo>
                  <a:pt x="277" y="628"/>
                </a:lnTo>
                <a:lnTo>
                  <a:pt x="277" y="619"/>
                </a:lnTo>
                <a:lnTo>
                  <a:pt x="277" y="619"/>
                </a:lnTo>
                <a:lnTo>
                  <a:pt x="294" y="604"/>
                </a:lnTo>
                <a:lnTo>
                  <a:pt x="312" y="589"/>
                </a:lnTo>
                <a:lnTo>
                  <a:pt x="329" y="574"/>
                </a:lnTo>
                <a:lnTo>
                  <a:pt x="346" y="559"/>
                </a:lnTo>
                <a:lnTo>
                  <a:pt x="346" y="559"/>
                </a:lnTo>
                <a:close/>
                <a:moveTo>
                  <a:pt x="287" y="621"/>
                </a:moveTo>
                <a:lnTo>
                  <a:pt x="287" y="621"/>
                </a:lnTo>
                <a:lnTo>
                  <a:pt x="307" y="601"/>
                </a:lnTo>
                <a:lnTo>
                  <a:pt x="307" y="601"/>
                </a:lnTo>
                <a:lnTo>
                  <a:pt x="329" y="582"/>
                </a:lnTo>
                <a:lnTo>
                  <a:pt x="350" y="564"/>
                </a:lnTo>
                <a:lnTo>
                  <a:pt x="350" y="564"/>
                </a:lnTo>
                <a:lnTo>
                  <a:pt x="375" y="543"/>
                </a:lnTo>
                <a:lnTo>
                  <a:pt x="375" y="543"/>
                </a:lnTo>
                <a:lnTo>
                  <a:pt x="374" y="550"/>
                </a:lnTo>
                <a:lnTo>
                  <a:pt x="374" y="556"/>
                </a:lnTo>
                <a:lnTo>
                  <a:pt x="374" y="556"/>
                </a:lnTo>
                <a:lnTo>
                  <a:pt x="363" y="564"/>
                </a:lnTo>
                <a:lnTo>
                  <a:pt x="363" y="564"/>
                </a:lnTo>
                <a:lnTo>
                  <a:pt x="341" y="580"/>
                </a:lnTo>
                <a:lnTo>
                  <a:pt x="320" y="596"/>
                </a:lnTo>
                <a:lnTo>
                  <a:pt x="320" y="596"/>
                </a:lnTo>
                <a:lnTo>
                  <a:pt x="310" y="605"/>
                </a:lnTo>
                <a:lnTo>
                  <a:pt x="299" y="614"/>
                </a:lnTo>
                <a:lnTo>
                  <a:pt x="289" y="623"/>
                </a:lnTo>
                <a:lnTo>
                  <a:pt x="279" y="631"/>
                </a:lnTo>
                <a:lnTo>
                  <a:pt x="279" y="631"/>
                </a:lnTo>
                <a:lnTo>
                  <a:pt x="277" y="634"/>
                </a:lnTo>
                <a:lnTo>
                  <a:pt x="277" y="634"/>
                </a:lnTo>
                <a:lnTo>
                  <a:pt x="277" y="631"/>
                </a:lnTo>
                <a:lnTo>
                  <a:pt x="277" y="631"/>
                </a:lnTo>
                <a:lnTo>
                  <a:pt x="287" y="621"/>
                </a:lnTo>
                <a:lnTo>
                  <a:pt x="287" y="621"/>
                </a:lnTo>
                <a:close/>
                <a:moveTo>
                  <a:pt x="310" y="608"/>
                </a:moveTo>
                <a:lnTo>
                  <a:pt x="310" y="608"/>
                </a:lnTo>
                <a:lnTo>
                  <a:pt x="323" y="597"/>
                </a:lnTo>
                <a:lnTo>
                  <a:pt x="336" y="586"/>
                </a:lnTo>
                <a:lnTo>
                  <a:pt x="364" y="566"/>
                </a:lnTo>
                <a:lnTo>
                  <a:pt x="364" y="566"/>
                </a:lnTo>
                <a:lnTo>
                  <a:pt x="374" y="559"/>
                </a:lnTo>
                <a:lnTo>
                  <a:pt x="374" y="559"/>
                </a:lnTo>
                <a:lnTo>
                  <a:pt x="375" y="562"/>
                </a:lnTo>
                <a:lnTo>
                  <a:pt x="378" y="565"/>
                </a:lnTo>
                <a:lnTo>
                  <a:pt x="378" y="565"/>
                </a:lnTo>
                <a:lnTo>
                  <a:pt x="350" y="586"/>
                </a:lnTo>
                <a:lnTo>
                  <a:pt x="350" y="586"/>
                </a:lnTo>
                <a:lnTo>
                  <a:pt x="329" y="602"/>
                </a:lnTo>
                <a:lnTo>
                  <a:pt x="308" y="619"/>
                </a:lnTo>
                <a:lnTo>
                  <a:pt x="308" y="619"/>
                </a:lnTo>
                <a:lnTo>
                  <a:pt x="291" y="635"/>
                </a:lnTo>
                <a:lnTo>
                  <a:pt x="283" y="643"/>
                </a:lnTo>
                <a:lnTo>
                  <a:pt x="276" y="651"/>
                </a:lnTo>
                <a:lnTo>
                  <a:pt x="276" y="651"/>
                </a:lnTo>
                <a:lnTo>
                  <a:pt x="276" y="636"/>
                </a:lnTo>
                <a:lnTo>
                  <a:pt x="276" y="636"/>
                </a:lnTo>
                <a:lnTo>
                  <a:pt x="285" y="629"/>
                </a:lnTo>
                <a:lnTo>
                  <a:pt x="293" y="622"/>
                </a:lnTo>
                <a:lnTo>
                  <a:pt x="310" y="608"/>
                </a:lnTo>
                <a:lnTo>
                  <a:pt x="310" y="608"/>
                </a:lnTo>
                <a:close/>
                <a:moveTo>
                  <a:pt x="295" y="636"/>
                </a:moveTo>
                <a:lnTo>
                  <a:pt x="295" y="636"/>
                </a:lnTo>
                <a:lnTo>
                  <a:pt x="306" y="624"/>
                </a:lnTo>
                <a:lnTo>
                  <a:pt x="318" y="614"/>
                </a:lnTo>
                <a:lnTo>
                  <a:pt x="318" y="614"/>
                </a:lnTo>
                <a:lnTo>
                  <a:pt x="344" y="593"/>
                </a:lnTo>
                <a:lnTo>
                  <a:pt x="371" y="573"/>
                </a:lnTo>
                <a:lnTo>
                  <a:pt x="371" y="573"/>
                </a:lnTo>
                <a:lnTo>
                  <a:pt x="379" y="567"/>
                </a:lnTo>
                <a:lnTo>
                  <a:pt x="379" y="567"/>
                </a:lnTo>
                <a:lnTo>
                  <a:pt x="381" y="567"/>
                </a:lnTo>
                <a:lnTo>
                  <a:pt x="381" y="567"/>
                </a:lnTo>
                <a:lnTo>
                  <a:pt x="374" y="572"/>
                </a:lnTo>
                <a:lnTo>
                  <a:pt x="374" y="572"/>
                </a:lnTo>
                <a:lnTo>
                  <a:pt x="349" y="592"/>
                </a:lnTo>
                <a:lnTo>
                  <a:pt x="324" y="612"/>
                </a:lnTo>
                <a:lnTo>
                  <a:pt x="324" y="612"/>
                </a:lnTo>
                <a:lnTo>
                  <a:pt x="300" y="632"/>
                </a:lnTo>
                <a:lnTo>
                  <a:pt x="300" y="632"/>
                </a:lnTo>
                <a:lnTo>
                  <a:pt x="289" y="644"/>
                </a:lnTo>
                <a:lnTo>
                  <a:pt x="289" y="644"/>
                </a:lnTo>
                <a:lnTo>
                  <a:pt x="282" y="649"/>
                </a:lnTo>
                <a:lnTo>
                  <a:pt x="276" y="655"/>
                </a:lnTo>
                <a:lnTo>
                  <a:pt x="276" y="655"/>
                </a:lnTo>
                <a:lnTo>
                  <a:pt x="276" y="654"/>
                </a:lnTo>
                <a:lnTo>
                  <a:pt x="276" y="654"/>
                </a:lnTo>
                <a:lnTo>
                  <a:pt x="280" y="649"/>
                </a:lnTo>
                <a:lnTo>
                  <a:pt x="285" y="644"/>
                </a:lnTo>
                <a:lnTo>
                  <a:pt x="295" y="636"/>
                </a:lnTo>
                <a:lnTo>
                  <a:pt x="295" y="636"/>
                </a:lnTo>
                <a:close/>
                <a:moveTo>
                  <a:pt x="317" y="620"/>
                </a:moveTo>
                <a:lnTo>
                  <a:pt x="317" y="620"/>
                </a:lnTo>
                <a:lnTo>
                  <a:pt x="348" y="595"/>
                </a:lnTo>
                <a:lnTo>
                  <a:pt x="380" y="571"/>
                </a:lnTo>
                <a:lnTo>
                  <a:pt x="380" y="571"/>
                </a:lnTo>
                <a:lnTo>
                  <a:pt x="383" y="568"/>
                </a:lnTo>
                <a:lnTo>
                  <a:pt x="383" y="568"/>
                </a:lnTo>
                <a:lnTo>
                  <a:pt x="384" y="568"/>
                </a:lnTo>
                <a:lnTo>
                  <a:pt x="384" y="568"/>
                </a:lnTo>
                <a:lnTo>
                  <a:pt x="388" y="569"/>
                </a:lnTo>
                <a:lnTo>
                  <a:pt x="388" y="569"/>
                </a:lnTo>
                <a:lnTo>
                  <a:pt x="364" y="586"/>
                </a:lnTo>
                <a:lnTo>
                  <a:pt x="364" y="586"/>
                </a:lnTo>
                <a:lnTo>
                  <a:pt x="339" y="606"/>
                </a:lnTo>
                <a:lnTo>
                  <a:pt x="315" y="627"/>
                </a:lnTo>
                <a:lnTo>
                  <a:pt x="315" y="627"/>
                </a:lnTo>
                <a:lnTo>
                  <a:pt x="302" y="641"/>
                </a:lnTo>
                <a:lnTo>
                  <a:pt x="290" y="653"/>
                </a:lnTo>
                <a:lnTo>
                  <a:pt x="290" y="653"/>
                </a:lnTo>
                <a:lnTo>
                  <a:pt x="276" y="667"/>
                </a:lnTo>
                <a:lnTo>
                  <a:pt x="276" y="667"/>
                </a:lnTo>
                <a:lnTo>
                  <a:pt x="276" y="658"/>
                </a:lnTo>
                <a:lnTo>
                  <a:pt x="276" y="658"/>
                </a:lnTo>
                <a:lnTo>
                  <a:pt x="287" y="650"/>
                </a:lnTo>
                <a:lnTo>
                  <a:pt x="297" y="640"/>
                </a:lnTo>
                <a:lnTo>
                  <a:pt x="306" y="629"/>
                </a:lnTo>
                <a:lnTo>
                  <a:pt x="317" y="620"/>
                </a:lnTo>
                <a:lnTo>
                  <a:pt x="317" y="620"/>
                </a:lnTo>
                <a:close/>
                <a:moveTo>
                  <a:pt x="276" y="670"/>
                </a:moveTo>
                <a:lnTo>
                  <a:pt x="276" y="670"/>
                </a:lnTo>
                <a:lnTo>
                  <a:pt x="282" y="666"/>
                </a:lnTo>
                <a:lnTo>
                  <a:pt x="288" y="660"/>
                </a:lnTo>
                <a:lnTo>
                  <a:pt x="298" y="648"/>
                </a:lnTo>
                <a:lnTo>
                  <a:pt x="298" y="648"/>
                </a:lnTo>
                <a:lnTo>
                  <a:pt x="311" y="635"/>
                </a:lnTo>
                <a:lnTo>
                  <a:pt x="324" y="622"/>
                </a:lnTo>
                <a:lnTo>
                  <a:pt x="324" y="622"/>
                </a:lnTo>
                <a:lnTo>
                  <a:pt x="337" y="610"/>
                </a:lnTo>
                <a:lnTo>
                  <a:pt x="352" y="598"/>
                </a:lnTo>
                <a:lnTo>
                  <a:pt x="381" y="576"/>
                </a:lnTo>
                <a:lnTo>
                  <a:pt x="381" y="576"/>
                </a:lnTo>
                <a:lnTo>
                  <a:pt x="393" y="568"/>
                </a:lnTo>
                <a:lnTo>
                  <a:pt x="393" y="568"/>
                </a:lnTo>
                <a:lnTo>
                  <a:pt x="398" y="566"/>
                </a:lnTo>
                <a:lnTo>
                  <a:pt x="401" y="563"/>
                </a:lnTo>
                <a:lnTo>
                  <a:pt x="401" y="563"/>
                </a:lnTo>
                <a:lnTo>
                  <a:pt x="424" y="545"/>
                </a:lnTo>
                <a:lnTo>
                  <a:pt x="447" y="527"/>
                </a:lnTo>
                <a:lnTo>
                  <a:pt x="469" y="509"/>
                </a:lnTo>
                <a:lnTo>
                  <a:pt x="480" y="499"/>
                </a:lnTo>
                <a:lnTo>
                  <a:pt x="491" y="488"/>
                </a:lnTo>
                <a:lnTo>
                  <a:pt x="491" y="488"/>
                </a:lnTo>
                <a:lnTo>
                  <a:pt x="491" y="488"/>
                </a:lnTo>
                <a:lnTo>
                  <a:pt x="491" y="488"/>
                </a:lnTo>
                <a:lnTo>
                  <a:pt x="507" y="486"/>
                </a:lnTo>
                <a:lnTo>
                  <a:pt x="507" y="486"/>
                </a:lnTo>
                <a:lnTo>
                  <a:pt x="449" y="531"/>
                </a:lnTo>
                <a:lnTo>
                  <a:pt x="420" y="554"/>
                </a:lnTo>
                <a:lnTo>
                  <a:pt x="391" y="576"/>
                </a:lnTo>
                <a:lnTo>
                  <a:pt x="391" y="576"/>
                </a:lnTo>
                <a:lnTo>
                  <a:pt x="389" y="577"/>
                </a:lnTo>
                <a:lnTo>
                  <a:pt x="389" y="577"/>
                </a:lnTo>
                <a:lnTo>
                  <a:pt x="370" y="590"/>
                </a:lnTo>
                <a:lnTo>
                  <a:pt x="370" y="590"/>
                </a:lnTo>
                <a:lnTo>
                  <a:pt x="342" y="612"/>
                </a:lnTo>
                <a:lnTo>
                  <a:pt x="328" y="624"/>
                </a:lnTo>
                <a:lnTo>
                  <a:pt x="315" y="637"/>
                </a:lnTo>
                <a:lnTo>
                  <a:pt x="315" y="637"/>
                </a:lnTo>
                <a:lnTo>
                  <a:pt x="298" y="653"/>
                </a:lnTo>
                <a:lnTo>
                  <a:pt x="298" y="653"/>
                </a:lnTo>
                <a:lnTo>
                  <a:pt x="287" y="662"/>
                </a:lnTo>
                <a:lnTo>
                  <a:pt x="276" y="670"/>
                </a:lnTo>
                <a:lnTo>
                  <a:pt x="276" y="670"/>
                </a:lnTo>
                <a:lnTo>
                  <a:pt x="276" y="670"/>
                </a:lnTo>
                <a:lnTo>
                  <a:pt x="276" y="670"/>
                </a:lnTo>
                <a:close/>
                <a:moveTo>
                  <a:pt x="422" y="503"/>
                </a:moveTo>
                <a:lnTo>
                  <a:pt x="422" y="503"/>
                </a:lnTo>
                <a:lnTo>
                  <a:pt x="416" y="509"/>
                </a:lnTo>
                <a:lnTo>
                  <a:pt x="416" y="509"/>
                </a:lnTo>
                <a:lnTo>
                  <a:pt x="410" y="515"/>
                </a:lnTo>
                <a:lnTo>
                  <a:pt x="410" y="515"/>
                </a:lnTo>
                <a:lnTo>
                  <a:pt x="410" y="508"/>
                </a:lnTo>
                <a:lnTo>
                  <a:pt x="410" y="508"/>
                </a:lnTo>
                <a:lnTo>
                  <a:pt x="411" y="507"/>
                </a:lnTo>
                <a:lnTo>
                  <a:pt x="411" y="507"/>
                </a:lnTo>
                <a:lnTo>
                  <a:pt x="413" y="506"/>
                </a:lnTo>
                <a:lnTo>
                  <a:pt x="413" y="506"/>
                </a:lnTo>
                <a:lnTo>
                  <a:pt x="422" y="503"/>
                </a:lnTo>
                <a:lnTo>
                  <a:pt x="422" y="503"/>
                </a:lnTo>
                <a:close/>
                <a:moveTo>
                  <a:pt x="420" y="494"/>
                </a:moveTo>
                <a:lnTo>
                  <a:pt x="420" y="494"/>
                </a:lnTo>
                <a:lnTo>
                  <a:pt x="451" y="485"/>
                </a:lnTo>
                <a:lnTo>
                  <a:pt x="451" y="485"/>
                </a:lnTo>
                <a:lnTo>
                  <a:pt x="451" y="486"/>
                </a:lnTo>
                <a:lnTo>
                  <a:pt x="451" y="486"/>
                </a:lnTo>
                <a:lnTo>
                  <a:pt x="435" y="490"/>
                </a:lnTo>
                <a:lnTo>
                  <a:pt x="420" y="494"/>
                </a:lnTo>
                <a:lnTo>
                  <a:pt x="420" y="494"/>
                </a:lnTo>
                <a:close/>
                <a:moveTo>
                  <a:pt x="410" y="518"/>
                </a:moveTo>
                <a:lnTo>
                  <a:pt x="410" y="518"/>
                </a:lnTo>
                <a:lnTo>
                  <a:pt x="417" y="510"/>
                </a:lnTo>
                <a:lnTo>
                  <a:pt x="424" y="502"/>
                </a:lnTo>
                <a:lnTo>
                  <a:pt x="424" y="502"/>
                </a:lnTo>
                <a:lnTo>
                  <a:pt x="442" y="498"/>
                </a:lnTo>
                <a:lnTo>
                  <a:pt x="460" y="494"/>
                </a:lnTo>
                <a:lnTo>
                  <a:pt x="460" y="494"/>
                </a:lnTo>
                <a:lnTo>
                  <a:pt x="409" y="530"/>
                </a:lnTo>
                <a:lnTo>
                  <a:pt x="409" y="530"/>
                </a:lnTo>
                <a:lnTo>
                  <a:pt x="410" y="518"/>
                </a:lnTo>
                <a:lnTo>
                  <a:pt x="410" y="518"/>
                </a:lnTo>
                <a:close/>
                <a:moveTo>
                  <a:pt x="460" y="485"/>
                </a:moveTo>
                <a:lnTo>
                  <a:pt x="460" y="485"/>
                </a:lnTo>
                <a:lnTo>
                  <a:pt x="460" y="482"/>
                </a:lnTo>
                <a:lnTo>
                  <a:pt x="460" y="482"/>
                </a:lnTo>
                <a:lnTo>
                  <a:pt x="473" y="479"/>
                </a:lnTo>
                <a:lnTo>
                  <a:pt x="473" y="479"/>
                </a:lnTo>
                <a:lnTo>
                  <a:pt x="473" y="482"/>
                </a:lnTo>
                <a:lnTo>
                  <a:pt x="473" y="482"/>
                </a:lnTo>
                <a:lnTo>
                  <a:pt x="460" y="485"/>
                </a:lnTo>
                <a:lnTo>
                  <a:pt x="460" y="485"/>
                </a:lnTo>
                <a:close/>
                <a:moveTo>
                  <a:pt x="418" y="527"/>
                </a:moveTo>
                <a:lnTo>
                  <a:pt x="418" y="527"/>
                </a:lnTo>
                <a:lnTo>
                  <a:pt x="444" y="507"/>
                </a:lnTo>
                <a:lnTo>
                  <a:pt x="444" y="507"/>
                </a:lnTo>
                <a:lnTo>
                  <a:pt x="455" y="500"/>
                </a:lnTo>
                <a:lnTo>
                  <a:pt x="455" y="500"/>
                </a:lnTo>
                <a:lnTo>
                  <a:pt x="455" y="500"/>
                </a:lnTo>
                <a:lnTo>
                  <a:pt x="455" y="500"/>
                </a:lnTo>
                <a:lnTo>
                  <a:pt x="448" y="507"/>
                </a:lnTo>
                <a:lnTo>
                  <a:pt x="448" y="507"/>
                </a:lnTo>
                <a:lnTo>
                  <a:pt x="439" y="516"/>
                </a:lnTo>
                <a:lnTo>
                  <a:pt x="429" y="525"/>
                </a:lnTo>
                <a:lnTo>
                  <a:pt x="408" y="542"/>
                </a:lnTo>
                <a:lnTo>
                  <a:pt x="408" y="542"/>
                </a:lnTo>
                <a:lnTo>
                  <a:pt x="409" y="533"/>
                </a:lnTo>
                <a:lnTo>
                  <a:pt x="409" y="533"/>
                </a:lnTo>
                <a:lnTo>
                  <a:pt x="418" y="527"/>
                </a:lnTo>
                <a:lnTo>
                  <a:pt x="418" y="527"/>
                </a:lnTo>
                <a:close/>
                <a:moveTo>
                  <a:pt x="462" y="494"/>
                </a:moveTo>
                <a:lnTo>
                  <a:pt x="462" y="494"/>
                </a:lnTo>
                <a:lnTo>
                  <a:pt x="463" y="493"/>
                </a:lnTo>
                <a:lnTo>
                  <a:pt x="463" y="493"/>
                </a:lnTo>
                <a:lnTo>
                  <a:pt x="487" y="489"/>
                </a:lnTo>
                <a:lnTo>
                  <a:pt x="487" y="489"/>
                </a:lnTo>
                <a:lnTo>
                  <a:pt x="467" y="504"/>
                </a:lnTo>
                <a:lnTo>
                  <a:pt x="447" y="519"/>
                </a:lnTo>
                <a:lnTo>
                  <a:pt x="407" y="548"/>
                </a:lnTo>
                <a:lnTo>
                  <a:pt x="407" y="548"/>
                </a:lnTo>
                <a:lnTo>
                  <a:pt x="408" y="545"/>
                </a:lnTo>
                <a:lnTo>
                  <a:pt x="408" y="545"/>
                </a:lnTo>
                <a:lnTo>
                  <a:pt x="422" y="534"/>
                </a:lnTo>
                <a:lnTo>
                  <a:pt x="436" y="521"/>
                </a:lnTo>
                <a:lnTo>
                  <a:pt x="450" y="508"/>
                </a:lnTo>
                <a:lnTo>
                  <a:pt x="462" y="494"/>
                </a:lnTo>
                <a:lnTo>
                  <a:pt x="462" y="494"/>
                </a:lnTo>
                <a:close/>
                <a:moveTo>
                  <a:pt x="482" y="481"/>
                </a:moveTo>
                <a:lnTo>
                  <a:pt x="482" y="481"/>
                </a:lnTo>
                <a:lnTo>
                  <a:pt x="482" y="477"/>
                </a:lnTo>
                <a:lnTo>
                  <a:pt x="482" y="477"/>
                </a:lnTo>
                <a:lnTo>
                  <a:pt x="492" y="475"/>
                </a:lnTo>
                <a:lnTo>
                  <a:pt x="492" y="475"/>
                </a:lnTo>
                <a:lnTo>
                  <a:pt x="492" y="479"/>
                </a:lnTo>
                <a:lnTo>
                  <a:pt x="492" y="479"/>
                </a:lnTo>
                <a:lnTo>
                  <a:pt x="482" y="481"/>
                </a:lnTo>
                <a:lnTo>
                  <a:pt x="482" y="481"/>
                </a:lnTo>
                <a:close/>
                <a:moveTo>
                  <a:pt x="442" y="525"/>
                </a:moveTo>
                <a:lnTo>
                  <a:pt x="442" y="525"/>
                </a:lnTo>
                <a:lnTo>
                  <a:pt x="468" y="506"/>
                </a:lnTo>
                <a:lnTo>
                  <a:pt x="468" y="506"/>
                </a:lnTo>
                <a:lnTo>
                  <a:pt x="476" y="500"/>
                </a:lnTo>
                <a:lnTo>
                  <a:pt x="476" y="500"/>
                </a:lnTo>
                <a:lnTo>
                  <a:pt x="458" y="516"/>
                </a:lnTo>
                <a:lnTo>
                  <a:pt x="440" y="530"/>
                </a:lnTo>
                <a:lnTo>
                  <a:pt x="422" y="544"/>
                </a:lnTo>
                <a:lnTo>
                  <a:pt x="404" y="558"/>
                </a:lnTo>
                <a:lnTo>
                  <a:pt x="404" y="558"/>
                </a:lnTo>
                <a:lnTo>
                  <a:pt x="406" y="551"/>
                </a:lnTo>
                <a:lnTo>
                  <a:pt x="406" y="551"/>
                </a:lnTo>
                <a:lnTo>
                  <a:pt x="442" y="525"/>
                </a:lnTo>
                <a:lnTo>
                  <a:pt x="442" y="525"/>
                </a:lnTo>
                <a:close/>
                <a:moveTo>
                  <a:pt x="406" y="489"/>
                </a:moveTo>
                <a:lnTo>
                  <a:pt x="406" y="489"/>
                </a:lnTo>
                <a:lnTo>
                  <a:pt x="406" y="490"/>
                </a:lnTo>
                <a:lnTo>
                  <a:pt x="406" y="490"/>
                </a:lnTo>
                <a:lnTo>
                  <a:pt x="401" y="491"/>
                </a:lnTo>
                <a:lnTo>
                  <a:pt x="401" y="491"/>
                </a:lnTo>
                <a:lnTo>
                  <a:pt x="402" y="489"/>
                </a:lnTo>
                <a:lnTo>
                  <a:pt x="402" y="489"/>
                </a:lnTo>
                <a:lnTo>
                  <a:pt x="404" y="487"/>
                </a:lnTo>
                <a:lnTo>
                  <a:pt x="406" y="486"/>
                </a:lnTo>
                <a:lnTo>
                  <a:pt x="406" y="486"/>
                </a:lnTo>
                <a:lnTo>
                  <a:pt x="406" y="489"/>
                </a:lnTo>
                <a:lnTo>
                  <a:pt x="406" y="489"/>
                </a:lnTo>
                <a:close/>
                <a:moveTo>
                  <a:pt x="506" y="477"/>
                </a:moveTo>
                <a:lnTo>
                  <a:pt x="506" y="477"/>
                </a:lnTo>
                <a:lnTo>
                  <a:pt x="500" y="478"/>
                </a:lnTo>
                <a:lnTo>
                  <a:pt x="500" y="478"/>
                </a:lnTo>
                <a:lnTo>
                  <a:pt x="500" y="473"/>
                </a:lnTo>
                <a:lnTo>
                  <a:pt x="500" y="473"/>
                </a:lnTo>
                <a:lnTo>
                  <a:pt x="507" y="470"/>
                </a:lnTo>
                <a:lnTo>
                  <a:pt x="507" y="470"/>
                </a:lnTo>
                <a:lnTo>
                  <a:pt x="507" y="473"/>
                </a:lnTo>
                <a:lnTo>
                  <a:pt x="507" y="473"/>
                </a:lnTo>
                <a:lnTo>
                  <a:pt x="506" y="475"/>
                </a:lnTo>
                <a:lnTo>
                  <a:pt x="506" y="477"/>
                </a:lnTo>
                <a:lnTo>
                  <a:pt x="506" y="477"/>
                </a:lnTo>
                <a:close/>
                <a:moveTo>
                  <a:pt x="285" y="667"/>
                </a:moveTo>
                <a:lnTo>
                  <a:pt x="285" y="667"/>
                </a:lnTo>
                <a:lnTo>
                  <a:pt x="276" y="678"/>
                </a:lnTo>
                <a:lnTo>
                  <a:pt x="276" y="678"/>
                </a:lnTo>
                <a:lnTo>
                  <a:pt x="276" y="673"/>
                </a:lnTo>
                <a:lnTo>
                  <a:pt x="276" y="673"/>
                </a:lnTo>
                <a:lnTo>
                  <a:pt x="285" y="667"/>
                </a:lnTo>
                <a:lnTo>
                  <a:pt x="285" y="667"/>
                </a:lnTo>
                <a:close/>
                <a:moveTo>
                  <a:pt x="515" y="476"/>
                </a:moveTo>
                <a:lnTo>
                  <a:pt x="515" y="476"/>
                </a:lnTo>
                <a:lnTo>
                  <a:pt x="516" y="469"/>
                </a:lnTo>
                <a:lnTo>
                  <a:pt x="516" y="469"/>
                </a:lnTo>
                <a:lnTo>
                  <a:pt x="517" y="468"/>
                </a:lnTo>
                <a:lnTo>
                  <a:pt x="517" y="468"/>
                </a:lnTo>
                <a:lnTo>
                  <a:pt x="525" y="467"/>
                </a:lnTo>
                <a:lnTo>
                  <a:pt x="525" y="467"/>
                </a:lnTo>
                <a:lnTo>
                  <a:pt x="523" y="472"/>
                </a:lnTo>
                <a:lnTo>
                  <a:pt x="523" y="472"/>
                </a:lnTo>
                <a:lnTo>
                  <a:pt x="522" y="475"/>
                </a:lnTo>
                <a:lnTo>
                  <a:pt x="522" y="475"/>
                </a:lnTo>
                <a:lnTo>
                  <a:pt x="515" y="476"/>
                </a:lnTo>
                <a:lnTo>
                  <a:pt x="515" y="476"/>
                </a:lnTo>
                <a:close/>
                <a:moveTo>
                  <a:pt x="296" y="678"/>
                </a:moveTo>
                <a:lnTo>
                  <a:pt x="296" y="678"/>
                </a:lnTo>
                <a:lnTo>
                  <a:pt x="304" y="671"/>
                </a:lnTo>
                <a:lnTo>
                  <a:pt x="314" y="663"/>
                </a:lnTo>
                <a:lnTo>
                  <a:pt x="331" y="649"/>
                </a:lnTo>
                <a:lnTo>
                  <a:pt x="331" y="649"/>
                </a:lnTo>
                <a:lnTo>
                  <a:pt x="349" y="635"/>
                </a:lnTo>
                <a:lnTo>
                  <a:pt x="368" y="620"/>
                </a:lnTo>
                <a:lnTo>
                  <a:pt x="407" y="593"/>
                </a:lnTo>
                <a:lnTo>
                  <a:pt x="407" y="593"/>
                </a:lnTo>
                <a:lnTo>
                  <a:pt x="443" y="567"/>
                </a:lnTo>
                <a:lnTo>
                  <a:pt x="443" y="567"/>
                </a:lnTo>
                <a:lnTo>
                  <a:pt x="415" y="589"/>
                </a:lnTo>
                <a:lnTo>
                  <a:pt x="385" y="611"/>
                </a:lnTo>
                <a:lnTo>
                  <a:pt x="385" y="611"/>
                </a:lnTo>
                <a:lnTo>
                  <a:pt x="352" y="638"/>
                </a:lnTo>
                <a:lnTo>
                  <a:pt x="336" y="652"/>
                </a:lnTo>
                <a:lnTo>
                  <a:pt x="321" y="666"/>
                </a:lnTo>
                <a:lnTo>
                  <a:pt x="321" y="666"/>
                </a:lnTo>
                <a:lnTo>
                  <a:pt x="306" y="680"/>
                </a:lnTo>
                <a:lnTo>
                  <a:pt x="292" y="693"/>
                </a:lnTo>
                <a:lnTo>
                  <a:pt x="292" y="693"/>
                </a:lnTo>
                <a:lnTo>
                  <a:pt x="284" y="700"/>
                </a:lnTo>
                <a:lnTo>
                  <a:pt x="276" y="707"/>
                </a:lnTo>
                <a:lnTo>
                  <a:pt x="276" y="707"/>
                </a:lnTo>
                <a:lnTo>
                  <a:pt x="276" y="695"/>
                </a:lnTo>
                <a:lnTo>
                  <a:pt x="276" y="695"/>
                </a:lnTo>
                <a:lnTo>
                  <a:pt x="282" y="691"/>
                </a:lnTo>
                <a:lnTo>
                  <a:pt x="287" y="687"/>
                </a:lnTo>
                <a:lnTo>
                  <a:pt x="296" y="678"/>
                </a:lnTo>
                <a:lnTo>
                  <a:pt x="296" y="678"/>
                </a:lnTo>
                <a:close/>
                <a:moveTo>
                  <a:pt x="280" y="706"/>
                </a:moveTo>
                <a:lnTo>
                  <a:pt x="280" y="706"/>
                </a:lnTo>
                <a:lnTo>
                  <a:pt x="290" y="698"/>
                </a:lnTo>
                <a:lnTo>
                  <a:pt x="290" y="698"/>
                </a:lnTo>
                <a:lnTo>
                  <a:pt x="302" y="687"/>
                </a:lnTo>
                <a:lnTo>
                  <a:pt x="315" y="675"/>
                </a:lnTo>
                <a:lnTo>
                  <a:pt x="315" y="675"/>
                </a:lnTo>
                <a:lnTo>
                  <a:pt x="340" y="652"/>
                </a:lnTo>
                <a:lnTo>
                  <a:pt x="367" y="629"/>
                </a:lnTo>
                <a:lnTo>
                  <a:pt x="422" y="587"/>
                </a:lnTo>
                <a:lnTo>
                  <a:pt x="422" y="587"/>
                </a:lnTo>
                <a:lnTo>
                  <a:pt x="473" y="547"/>
                </a:lnTo>
                <a:lnTo>
                  <a:pt x="522" y="506"/>
                </a:lnTo>
                <a:lnTo>
                  <a:pt x="522" y="506"/>
                </a:lnTo>
                <a:lnTo>
                  <a:pt x="524" y="503"/>
                </a:lnTo>
                <a:lnTo>
                  <a:pt x="524" y="503"/>
                </a:lnTo>
                <a:lnTo>
                  <a:pt x="526" y="502"/>
                </a:lnTo>
                <a:lnTo>
                  <a:pt x="526" y="502"/>
                </a:lnTo>
                <a:lnTo>
                  <a:pt x="528" y="501"/>
                </a:lnTo>
                <a:lnTo>
                  <a:pt x="529" y="499"/>
                </a:lnTo>
                <a:lnTo>
                  <a:pt x="529" y="499"/>
                </a:lnTo>
                <a:lnTo>
                  <a:pt x="532" y="497"/>
                </a:lnTo>
                <a:lnTo>
                  <a:pt x="532" y="497"/>
                </a:lnTo>
                <a:lnTo>
                  <a:pt x="533" y="513"/>
                </a:lnTo>
                <a:lnTo>
                  <a:pt x="533" y="513"/>
                </a:lnTo>
                <a:lnTo>
                  <a:pt x="507" y="534"/>
                </a:lnTo>
                <a:lnTo>
                  <a:pt x="481" y="555"/>
                </a:lnTo>
                <a:lnTo>
                  <a:pt x="425" y="594"/>
                </a:lnTo>
                <a:lnTo>
                  <a:pt x="370" y="634"/>
                </a:lnTo>
                <a:lnTo>
                  <a:pt x="343" y="654"/>
                </a:lnTo>
                <a:lnTo>
                  <a:pt x="318" y="676"/>
                </a:lnTo>
                <a:lnTo>
                  <a:pt x="318" y="676"/>
                </a:lnTo>
                <a:lnTo>
                  <a:pt x="307" y="685"/>
                </a:lnTo>
                <a:lnTo>
                  <a:pt x="297" y="695"/>
                </a:lnTo>
                <a:lnTo>
                  <a:pt x="287" y="705"/>
                </a:lnTo>
                <a:lnTo>
                  <a:pt x="277" y="713"/>
                </a:lnTo>
                <a:lnTo>
                  <a:pt x="277" y="713"/>
                </a:lnTo>
                <a:lnTo>
                  <a:pt x="277" y="710"/>
                </a:lnTo>
                <a:lnTo>
                  <a:pt x="277" y="710"/>
                </a:lnTo>
                <a:lnTo>
                  <a:pt x="280" y="706"/>
                </a:lnTo>
                <a:lnTo>
                  <a:pt x="280" y="706"/>
                </a:lnTo>
                <a:close/>
                <a:moveTo>
                  <a:pt x="532" y="473"/>
                </a:moveTo>
                <a:lnTo>
                  <a:pt x="532" y="473"/>
                </a:lnTo>
                <a:lnTo>
                  <a:pt x="534" y="466"/>
                </a:lnTo>
                <a:lnTo>
                  <a:pt x="534" y="466"/>
                </a:lnTo>
                <a:lnTo>
                  <a:pt x="534" y="465"/>
                </a:lnTo>
                <a:lnTo>
                  <a:pt x="534" y="465"/>
                </a:lnTo>
                <a:lnTo>
                  <a:pt x="543" y="464"/>
                </a:lnTo>
                <a:lnTo>
                  <a:pt x="543" y="464"/>
                </a:lnTo>
                <a:lnTo>
                  <a:pt x="542" y="470"/>
                </a:lnTo>
                <a:lnTo>
                  <a:pt x="542" y="470"/>
                </a:lnTo>
                <a:lnTo>
                  <a:pt x="542" y="472"/>
                </a:lnTo>
                <a:lnTo>
                  <a:pt x="542" y="472"/>
                </a:lnTo>
                <a:lnTo>
                  <a:pt x="532" y="473"/>
                </a:lnTo>
                <a:lnTo>
                  <a:pt x="532" y="473"/>
                </a:lnTo>
                <a:close/>
                <a:moveTo>
                  <a:pt x="289" y="705"/>
                </a:moveTo>
                <a:lnTo>
                  <a:pt x="289" y="705"/>
                </a:lnTo>
                <a:lnTo>
                  <a:pt x="301" y="693"/>
                </a:lnTo>
                <a:lnTo>
                  <a:pt x="315" y="681"/>
                </a:lnTo>
                <a:lnTo>
                  <a:pt x="315" y="681"/>
                </a:lnTo>
                <a:lnTo>
                  <a:pt x="334" y="665"/>
                </a:lnTo>
                <a:lnTo>
                  <a:pt x="352" y="650"/>
                </a:lnTo>
                <a:lnTo>
                  <a:pt x="372" y="635"/>
                </a:lnTo>
                <a:lnTo>
                  <a:pt x="392" y="620"/>
                </a:lnTo>
                <a:lnTo>
                  <a:pt x="392" y="620"/>
                </a:lnTo>
                <a:lnTo>
                  <a:pt x="463" y="570"/>
                </a:lnTo>
                <a:lnTo>
                  <a:pt x="499" y="543"/>
                </a:lnTo>
                <a:lnTo>
                  <a:pt x="533" y="516"/>
                </a:lnTo>
                <a:lnTo>
                  <a:pt x="533" y="516"/>
                </a:lnTo>
                <a:lnTo>
                  <a:pt x="533" y="529"/>
                </a:lnTo>
                <a:lnTo>
                  <a:pt x="533" y="529"/>
                </a:lnTo>
                <a:lnTo>
                  <a:pt x="527" y="533"/>
                </a:lnTo>
                <a:lnTo>
                  <a:pt x="521" y="538"/>
                </a:lnTo>
                <a:lnTo>
                  <a:pt x="509" y="546"/>
                </a:lnTo>
                <a:lnTo>
                  <a:pt x="509" y="546"/>
                </a:lnTo>
                <a:lnTo>
                  <a:pt x="490" y="561"/>
                </a:lnTo>
                <a:lnTo>
                  <a:pt x="470" y="575"/>
                </a:lnTo>
                <a:lnTo>
                  <a:pt x="470" y="575"/>
                </a:lnTo>
                <a:lnTo>
                  <a:pt x="435" y="600"/>
                </a:lnTo>
                <a:lnTo>
                  <a:pt x="401" y="625"/>
                </a:lnTo>
                <a:lnTo>
                  <a:pt x="401" y="625"/>
                </a:lnTo>
                <a:lnTo>
                  <a:pt x="369" y="649"/>
                </a:lnTo>
                <a:lnTo>
                  <a:pt x="339" y="673"/>
                </a:lnTo>
                <a:lnTo>
                  <a:pt x="339" y="673"/>
                </a:lnTo>
                <a:lnTo>
                  <a:pt x="308" y="699"/>
                </a:lnTo>
                <a:lnTo>
                  <a:pt x="293" y="712"/>
                </a:lnTo>
                <a:lnTo>
                  <a:pt x="277" y="725"/>
                </a:lnTo>
                <a:lnTo>
                  <a:pt x="277" y="725"/>
                </a:lnTo>
                <a:lnTo>
                  <a:pt x="277" y="717"/>
                </a:lnTo>
                <a:lnTo>
                  <a:pt x="277" y="717"/>
                </a:lnTo>
                <a:lnTo>
                  <a:pt x="283" y="711"/>
                </a:lnTo>
                <a:lnTo>
                  <a:pt x="289" y="705"/>
                </a:lnTo>
                <a:lnTo>
                  <a:pt x="289" y="705"/>
                </a:lnTo>
                <a:close/>
                <a:moveTo>
                  <a:pt x="332" y="682"/>
                </a:moveTo>
                <a:lnTo>
                  <a:pt x="332" y="682"/>
                </a:lnTo>
                <a:lnTo>
                  <a:pt x="370" y="651"/>
                </a:lnTo>
                <a:lnTo>
                  <a:pt x="410" y="620"/>
                </a:lnTo>
                <a:lnTo>
                  <a:pt x="410" y="620"/>
                </a:lnTo>
                <a:lnTo>
                  <a:pt x="445" y="595"/>
                </a:lnTo>
                <a:lnTo>
                  <a:pt x="481" y="571"/>
                </a:lnTo>
                <a:lnTo>
                  <a:pt x="481" y="571"/>
                </a:lnTo>
                <a:lnTo>
                  <a:pt x="514" y="545"/>
                </a:lnTo>
                <a:lnTo>
                  <a:pt x="514" y="545"/>
                </a:lnTo>
                <a:lnTo>
                  <a:pt x="524" y="539"/>
                </a:lnTo>
                <a:lnTo>
                  <a:pt x="524" y="539"/>
                </a:lnTo>
                <a:lnTo>
                  <a:pt x="509" y="554"/>
                </a:lnTo>
                <a:lnTo>
                  <a:pt x="494" y="567"/>
                </a:lnTo>
                <a:lnTo>
                  <a:pt x="478" y="580"/>
                </a:lnTo>
                <a:lnTo>
                  <a:pt x="460" y="592"/>
                </a:lnTo>
                <a:lnTo>
                  <a:pt x="427" y="616"/>
                </a:lnTo>
                <a:lnTo>
                  <a:pt x="394" y="641"/>
                </a:lnTo>
                <a:lnTo>
                  <a:pt x="394" y="641"/>
                </a:lnTo>
                <a:lnTo>
                  <a:pt x="359" y="668"/>
                </a:lnTo>
                <a:lnTo>
                  <a:pt x="326" y="695"/>
                </a:lnTo>
                <a:lnTo>
                  <a:pt x="326" y="695"/>
                </a:lnTo>
                <a:lnTo>
                  <a:pt x="311" y="709"/>
                </a:lnTo>
                <a:lnTo>
                  <a:pt x="296" y="724"/>
                </a:lnTo>
                <a:lnTo>
                  <a:pt x="296" y="724"/>
                </a:lnTo>
                <a:lnTo>
                  <a:pt x="287" y="731"/>
                </a:lnTo>
                <a:lnTo>
                  <a:pt x="277" y="739"/>
                </a:lnTo>
                <a:lnTo>
                  <a:pt x="277" y="739"/>
                </a:lnTo>
                <a:lnTo>
                  <a:pt x="277" y="728"/>
                </a:lnTo>
                <a:lnTo>
                  <a:pt x="277" y="728"/>
                </a:lnTo>
                <a:lnTo>
                  <a:pt x="291" y="717"/>
                </a:lnTo>
                <a:lnTo>
                  <a:pt x="305" y="705"/>
                </a:lnTo>
                <a:lnTo>
                  <a:pt x="332" y="682"/>
                </a:lnTo>
                <a:lnTo>
                  <a:pt x="332" y="682"/>
                </a:lnTo>
                <a:close/>
                <a:moveTo>
                  <a:pt x="533" y="532"/>
                </a:moveTo>
                <a:lnTo>
                  <a:pt x="533" y="532"/>
                </a:lnTo>
                <a:lnTo>
                  <a:pt x="531" y="556"/>
                </a:lnTo>
                <a:lnTo>
                  <a:pt x="531" y="556"/>
                </a:lnTo>
                <a:lnTo>
                  <a:pt x="520" y="566"/>
                </a:lnTo>
                <a:lnTo>
                  <a:pt x="520" y="566"/>
                </a:lnTo>
                <a:lnTo>
                  <a:pt x="514" y="569"/>
                </a:lnTo>
                <a:lnTo>
                  <a:pt x="514" y="569"/>
                </a:lnTo>
                <a:lnTo>
                  <a:pt x="486" y="588"/>
                </a:lnTo>
                <a:lnTo>
                  <a:pt x="459" y="607"/>
                </a:lnTo>
                <a:lnTo>
                  <a:pt x="405" y="647"/>
                </a:lnTo>
                <a:lnTo>
                  <a:pt x="405" y="647"/>
                </a:lnTo>
                <a:lnTo>
                  <a:pt x="351" y="685"/>
                </a:lnTo>
                <a:lnTo>
                  <a:pt x="325" y="705"/>
                </a:lnTo>
                <a:lnTo>
                  <a:pt x="298" y="726"/>
                </a:lnTo>
                <a:lnTo>
                  <a:pt x="298" y="726"/>
                </a:lnTo>
                <a:lnTo>
                  <a:pt x="288" y="734"/>
                </a:lnTo>
                <a:lnTo>
                  <a:pt x="278" y="742"/>
                </a:lnTo>
                <a:lnTo>
                  <a:pt x="278" y="742"/>
                </a:lnTo>
                <a:lnTo>
                  <a:pt x="286" y="736"/>
                </a:lnTo>
                <a:lnTo>
                  <a:pt x="294" y="729"/>
                </a:lnTo>
                <a:lnTo>
                  <a:pt x="294" y="729"/>
                </a:lnTo>
                <a:lnTo>
                  <a:pt x="306" y="718"/>
                </a:lnTo>
                <a:lnTo>
                  <a:pt x="319" y="706"/>
                </a:lnTo>
                <a:lnTo>
                  <a:pt x="331" y="694"/>
                </a:lnTo>
                <a:lnTo>
                  <a:pt x="343" y="684"/>
                </a:lnTo>
                <a:lnTo>
                  <a:pt x="343" y="684"/>
                </a:lnTo>
                <a:lnTo>
                  <a:pt x="394" y="645"/>
                </a:lnTo>
                <a:lnTo>
                  <a:pt x="445" y="606"/>
                </a:lnTo>
                <a:lnTo>
                  <a:pt x="445" y="606"/>
                </a:lnTo>
                <a:lnTo>
                  <a:pt x="468" y="590"/>
                </a:lnTo>
                <a:lnTo>
                  <a:pt x="491" y="572"/>
                </a:lnTo>
                <a:lnTo>
                  <a:pt x="513" y="553"/>
                </a:lnTo>
                <a:lnTo>
                  <a:pt x="523" y="542"/>
                </a:lnTo>
                <a:lnTo>
                  <a:pt x="533" y="532"/>
                </a:lnTo>
                <a:lnTo>
                  <a:pt x="533" y="532"/>
                </a:lnTo>
                <a:close/>
                <a:moveTo>
                  <a:pt x="297" y="730"/>
                </a:moveTo>
                <a:lnTo>
                  <a:pt x="297" y="730"/>
                </a:lnTo>
                <a:lnTo>
                  <a:pt x="316" y="716"/>
                </a:lnTo>
                <a:lnTo>
                  <a:pt x="335" y="701"/>
                </a:lnTo>
                <a:lnTo>
                  <a:pt x="335" y="701"/>
                </a:lnTo>
                <a:lnTo>
                  <a:pt x="370" y="675"/>
                </a:lnTo>
                <a:lnTo>
                  <a:pt x="406" y="649"/>
                </a:lnTo>
                <a:lnTo>
                  <a:pt x="406" y="649"/>
                </a:lnTo>
                <a:lnTo>
                  <a:pt x="442" y="623"/>
                </a:lnTo>
                <a:lnTo>
                  <a:pt x="478" y="597"/>
                </a:lnTo>
                <a:lnTo>
                  <a:pt x="478" y="597"/>
                </a:lnTo>
                <a:lnTo>
                  <a:pt x="495" y="585"/>
                </a:lnTo>
                <a:lnTo>
                  <a:pt x="495" y="585"/>
                </a:lnTo>
                <a:lnTo>
                  <a:pt x="440" y="627"/>
                </a:lnTo>
                <a:lnTo>
                  <a:pt x="385" y="669"/>
                </a:lnTo>
                <a:lnTo>
                  <a:pt x="331" y="711"/>
                </a:lnTo>
                <a:lnTo>
                  <a:pt x="304" y="734"/>
                </a:lnTo>
                <a:lnTo>
                  <a:pt x="278" y="757"/>
                </a:lnTo>
                <a:lnTo>
                  <a:pt x="278" y="757"/>
                </a:lnTo>
                <a:lnTo>
                  <a:pt x="278" y="745"/>
                </a:lnTo>
                <a:lnTo>
                  <a:pt x="278" y="745"/>
                </a:lnTo>
                <a:lnTo>
                  <a:pt x="287" y="738"/>
                </a:lnTo>
                <a:lnTo>
                  <a:pt x="297" y="730"/>
                </a:lnTo>
                <a:lnTo>
                  <a:pt x="297" y="730"/>
                </a:lnTo>
                <a:close/>
                <a:moveTo>
                  <a:pt x="290" y="749"/>
                </a:moveTo>
                <a:lnTo>
                  <a:pt x="290" y="749"/>
                </a:lnTo>
                <a:lnTo>
                  <a:pt x="315" y="729"/>
                </a:lnTo>
                <a:lnTo>
                  <a:pt x="339" y="706"/>
                </a:lnTo>
                <a:lnTo>
                  <a:pt x="339" y="706"/>
                </a:lnTo>
                <a:lnTo>
                  <a:pt x="351" y="696"/>
                </a:lnTo>
                <a:lnTo>
                  <a:pt x="363" y="687"/>
                </a:lnTo>
                <a:lnTo>
                  <a:pt x="388" y="668"/>
                </a:lnTo>
                <a:lnTo>
                  <a:pt x="388" y="668"/>
                </a:lnTo>
                <a:lnTo>
                  <a:pt x="419" y="645"/>
                </a:lnTo>
                <a:lnTo>
                  <a:pt x="449" y="622"/>
                </a:lnTo>
                <a:lnTo>
                  <a:pt x="449" y="622"/>
                </a:lnTo>
                <a:lnTo>
                  <a:pt x="498" y="586"/>
                </a:lnTo>
                <a:lnTo>
                  <a:pt x="498" y="586"/>
                </a:lnTo>
                <a:lnTo>
                  <a:pt x="513" y="574"/>
                </a:lnTo>
                <a:lnTo>
                  <a:pt x="513" y="574"/>
                </a:lnTo>
                <a:lnTo>
                  <a:pt x="521" y="568"/>
                </a:lnTo>
                <a:lnTo>
                  <a:pt x="529" y="562"/>
                </a:lnTo>
                <a:lnTo>
                  <a:pt x="529" y="562"/>
                </a:lnTo>
                <a:lnTo>
                  <a:pt x="531" y="561"/>
                </a:lnTo>
                <a:lnTo>
                  <a:pt x="531" y="561"/>
                </a:lnTo>
                <a:lnTo>
                  <a:pt x="529" y="577"/>
                </a:lnTo>
                <a:lnTo>
                  <a:pt x="529" y="577"/>
                </a:lnTo>
                <a:lnTo>
                  <a:pt x="476" y="617"/>
                </a:lnTo>
                <a:lnTo>
                  <a:pt x="420" y="657"/>
                </a:lnTo>
                <a:lnTo>
                  <a:pt x="364" y="696"/>
                </a:lnTo>
                <a:lnTo>
                  <a:pt x="310" y="736"/>
                </a:lnTo>
                <a:lnTo>
                  <a:pt x="310" y="736"/>
                </a:lnTo>
                <a:lnTo>
                  <a:pt x="285" y="754"/>
                </a:lnTo>
                <a:lnTo>
                  <a:pt x="285" y="754"/>
                </a:lnTo>
                <a:lnTo>
                  <a:pt x="278" y="760"/>
                </a:lnTo>
                <a:lnTo>
                  <a:pt x="278" y="760"/>
                </a:lnTo>
                <a:lnTo>
                  <a:pt x="278" y="759"/>
                </a:lnTo>
                <a:lnTo>
                  <a:pt x="278" y="759"/>
                </a:lnTo>
                <a:lnTo>
                  <a:pt x="290" y="749"/>
                </a:lnTo>
                <a:lnTo>
                  <a:pt x="290" y="749"/>
                </a:lnTo>
                <a:close/>
                <a:moveTo>
                  <a:pt x="470" y="700"/>
                </a:moveTo>
                <a:lnTo>
                  <a:pt x="470" y="700"/>
                </a:lnTo>
                <a:lnTo>
                  <a:pt x="452" y="715"/>
                </a:lnTo>
                <a:lnTo>
                  <a:pt x="433" y="728"/>
                </a:lnTo>
                <a:lnTo>
                  <a:pt x="396" y="753"/>
                </a:lnTo>
                <a:lnTo>
                  <a:pt x="396" y="753"/>
                </a:lnTo>
                <a:lnTo>
                  <a:pt x="364" y="775"/>
                </a:lnTo>
                <a:lnTo>
                  <a:pt x="334" y="800"/>
                </a:lnTo>
                <a:lnTo>
                  <a:pt x="334" y="800"/>
                </a:lnTo>
                <a:lnTo>
                  <a:pt x="319" y="814"/>
                </a:lnTo>
                <a:lnTo>
                  <a:pt x="302" y="828"/>
                </a:lnTo>
                <a:lnTo>
                  <a:pt x="302" y="828"/>
                </a:lnTo>
                <a:lnTo>
                  <a:pt x="289" y="840"/>
                </a:lnTo>
                <a:lnTo>
                  <a:pt x="289" y="840"/>
                </a:lnTo>
                <a:lnTo>
                  <a:pt x="285" y="842"/>
                </a:lnTo>
                <a:lnTo>
                  <a:pt x="288" y="838"/>
                </a:lnTo>
                <a:lnTo>
                  <a:pt x="288" y="838"/>
                </a:lnTo>
                <a:lnTo>
                  <a:pt x="296" y="828"/>
                </a:lnTo>
                <a:lnTo>
                  <a:pt x="296" y="828"/>
                </a:lnTo>
                <a:lnTo>
                  <a:pt x="302" y="823"/>
                </a:lnTo>
                <a:lnTo>
                  <a:pt x="310" y="817"/>
                </a:lnTo>
                <a:lnTo>
                  <a:pt x="323" y="807"/>
                </a:lnTo>
                <a:lnTo>
                  <a:pt x="323" y="807"/>
                </a:lnTo>
                <a:lnTo>
                  <a:pt x="353" y="779"/>
                </a:lnTo>
                <a:lnTo>
                  <a:pt x="353" y="779"/>
                </a:lnTo>
                <a:lnTo>
                  <a:pt x="370" y="765"/>
                </a:lnTo>
                <a:lnTo>
                  <a:pt x="388" y="752"/>
                </a:lnTo>
                <a:lnTo>
                  <a:pt x="425" y="727"/>
                </a:lnTo>
                <a:lnTo>
                  <a:pt x="425" y="727"/>
                </a:lnTo>
                <a:lnTo>
                  <a:pt x="454" y="705"/>
                </a:lnTo>
                <a:lnTo>
                  <a:pt x="485" y="684"/>
                </a:lnTo>
                <a:lnTo>
                  <a:pt x="485" y="684"/>
                </a:lnTo>
                <a:lnTo>
                  <a:pt x="502" y="673"/>
                </a:lnTo>
                <a:lnTo>
                  <a:pt x="502" y="673"/>
                </a:lnTo>
                <a:lnTo>
                  <a:pt x="486" y="687"/>
                </a:lnTo>
                <a:lnTo>
                  <a:pt x="470" y="700"/>
                </a:lnTo>
                <a:lnTo>
                  <a:pt x="470" y="700"/>
                </a:lnTo>
                <a:close/>
                <a:moveTo>
                  <a:pt x="510" y="669"/>
                </a:moveTo>
                <a:lnTo>
                  <a:pt x="510" y="669"/>
                </a:lnTo>
                <a:lnTo>
                  <a:pt x="519" y="662"/>
                </a:lnTo>
                <a:lnTo>
                  <a:pt x="519" y="662"/>
                </a:lnTo>
                <a:lnTo>
                  <a:pt x="503" y="676"/>
                </a:lnTo>
                <a:lnTo>
                  <a:pt x="503" y="676"/>
                </a:lnTo>
                <a:lnTo>
                  <a:pt x="490" y="686"/>
                </a:lnTo>
                <a:lnTo>
                  <a:pt x="490" y="686"/>
                </a:lnTo>
                <a:lnTo>
                  <a:pt x="510" y="669"/>
                </a:lnTo>
                <a:lnTo>
                  <a:pt x="510" y="669"/>
                </a:lnTo>
                <a:close/>
                <a:moveTo>
                  <a:pt x="521" y="663"/>
                </a:moveTo>
                <a:lnTo>
                  <a:pt x="521" y="663"/>
                </a:lnTo>
                <a:lnTo>
                  <a:pt x="521" y="668"/>
                </a:lnTo>
                <a:lnTo>
                  <a:pt x="521" y="668"/>
                </a:lnTo>
                <a:lnTo>
                  <a:pt x="513" y="674"/>
                </a:lnTo>
                <a:lnTo>
                  <a:pt x="506" y="681"/>
                </a:lnTo>
                <a:lnTo>
                  <a:pt x="506" y="681"/>
                </a:lnTo>
                <a:lnTo>
                  <a:pt x="501" y="687"/>
                </a:lnTo>
                <a:lnTo>
                  <a:pt x="495" y="692"/>
                </a:lnTo>
                <a:lnTo>
                  <a:pt x="483" y="702"/>
                </a:lnTo>
                <a:lnTo>
                  <a:pt x="483" y="702"/>
                </a:lnTo>
                <a:lnTo>
                  <a:pt x="465" y="716"/>
                </a:lnTo>
                <a:lnTo>
                  <a:pt x="449" y="729"/>
                </a:lnTo>
                <a:lnTo>
                  <a:pt x="415" y="753"/>
                </a:lnTo>
                <a:lnTo>
                  <a:pt x="415" y="753"/>
                </a:lnTo>
                <a:lnTo>
                  <a:pt x="384" y="776"/>
                </a:lnTo>
                <a:lnTo>
                  <a:pt x="354" y="800"/>
                </a:lnTo>
                <a:lnTo>
                  <a:pt x="296" y="850"/>
                </a:lnTo>
                <a:lnTo>
                  <a:pt x="296" y="850"/>
                </a:lnTo>
                <a:lnTo>
                  <a:pt x="289" y="855"/>
                </a:lnTo>
                <a:lnTo>
                  <a:pt x="287" y="857"/>
                </a:lnTo>
                <a:lnTo>
                  <a:pt x="290" y="853"/>
                </a:lnTo>
                <a:lnTo>
                  <a:pt x="290" y="853"/>
                </a:lnTo>
                <a:lnTo>
                  <a:pt x="304" y="838"/>
                </a:lnTo>
                <a:lnTo>
                  <a:pt x="304" y="838"/>
                </a:lnTo>
                <a:lnTo>
                  <a:pt x="319" y="826"/>
                </a:lnTo>
                <a:lnTo>
                  <a:pt x="333" y="814"/>
                </a:lnTo>
                <a:lnTo>
                  <a:pt x="333" y="814"/>
                </a:lnTo>
                <a:lnTo>
                  <a:pt x="366" y="786"/>
                </a:lnTo>
                <a:lnTo>
                  <a:pt x="401" y="760"/>
                </a:lnTo>
                <a:lnTo>
                  <a:pt x="401" y="760"/>
                </a:lnTo>
                <a:lnTo>
                  <a:pt x="462" y="712"/>
                </a:lnTo>
                <a:lnTo>
                  <a:pt x="492" y="688"/>
                </a:lnTo>
                <a:lnTo>
                  <a:pt x="521" y="663"/>
                </a:lnTo>
                <a:lnTo>
                  <a:pt x="521" y="663"/>
                </a:lnTo>
                <a:close/>
                <a:moveTo>
                  <a:pt x="511" y="665"/>
                </a:moveTo>
                <a:lnTo>
                  <a:pt x="511" y="665"/>
                </a:lnTo>
                <a:lnTo>
                  <a:pt x="517" y="660"/>
                </a:lnTo>
                <a:lnTo>
                  <a:pt x="522" y="655"/>
                </a:lnTo>
                <a:lnTo>
                  <a:pt x="522" y="655"/>
                </a:lnTo>
                <a:lnTo>
                  <a:pt x="522" y="659"/>
                </a:lnTo>
                <a:lnTo>
                  <a:pt x="522" y="659"/>
                </a:lnTo>
                <a:lnTo>
                  <a:pt x="511" y="665"/>
                </a:lnTo>
                <a:lnTo>
                  <a:pt x="511" y="665"/>
                </a:lnTo>
                <a:close/>
                <a:moveTo>
                  <a:pt x="517" y="657"/>
                </a:moveTo>
                <a:lnTo>
                  <a:pt x="517" y="657"/>
                </a:lnTo>
                <a:lnTo>
                  <a:pt x="512" y="662"/>
                </a:lnTo>
                <a:lnTo>
                  <a:pt x="506" y="668"/>
                </a:lnTo>
                <a:lnTo>
                  <a:pt x="492" y="677"/>
                </a:lnTo>
                <a:lnTo>
                  <a:pt x="479" y="686"/>
                </a:lnTo>
                <a:lnTo>
                  <a:pt x="464" y="695"/>
                </a:lnTo>
                <a:lnTo>
                  <a:pt x="464" y="695"/>
                </a:lnTo>
                <a:lnTo>
                  <a:pt x="468" y="692"/>
                </a:lnTo>
                <a:lnTo>
                  <a:pt x="468" y="692"/>
                </a:lnTo>
                <a:lnTo>
                  <a:pt x="500" y="667"/>
                </a:lnTo>
                <a:lnTo>
                  <a:pt x="500" y="667"/>
                </a:lnTo>
                <a:lnTo>
                  <a:pt x="520" y="652"/>
                </a:lnTo>
                <a:lnTo>
                  <a:pt x="520" y="652"/>
                </a:lnTo>
                <a:lnTo>
                  <a:pt x="522" y="650"/>
                </a:lnTo>
                <a:lnTo>
                  <a:pt x="522" y="650"/>
                </a:lnTo>
                <a:lnTo>
                  <a:pt x="522" y="652"/>
                </a:lnTo>
                <a:lnTo>
                  <a:pt x="522" y="652"/>
                </a:lnTo>
                <a:lnTo>
                  <a:pt x="517" y="657"/>
                </a:lnTo>
                <a:lnTo>
                  <a:pt x="517" y="657"/>
                </a:lnTo>
                <a:close/>
                <a:moveTo>
                  <a:pt x="422" y="722"/>
                </a:moveTo>
                <a:lnTo>
                  <a:pt x="422" y="722"/>
                </a:lnTo>
                <a:lnTo>
                  <a:pt x="395" y="741"/>
                </a:lnTo>
                <a:lnTo>
                  <a:pt x="368" y="760"/>
                </a:lnTo>
                <a:lnTo>
                  <a:pt x="341" y="780"/>
                </a:lnTo>
                <a:lnTo>
                  <a:pt x="316" y="801"/>
                </a:lnTo>
                <a:lnTo>
                  <a:pt x="316" y="801"/>
                </a:lnTo>
                <a:lnTo>
                  <a:pt x="293" y="821"/>
                </a:lnTo>
                <a:lnTo>
                  <a:pt x="293" y="821"/>
                </a:lnTo>
                <a:lnTo>
                  <a:pt x="287" y="826"/>
                </a:lnTo>
                <a:lnTo>
                  <a:pt x="284" y="828"/>
                </a:lnTo>
                <a:lnTo>
                  <a:pt x="287" y="823"/>
                </a:lnTo>
                <a:lnTo>
                  <a:pt x="287" y="823"/>
                </a:lnTo>
                <a:lnTo>
                  <a:pt x="298" y="812"/>
                </a:lnTo>
                <a:lnTo>
                  <a:pt x="298" y="812"/>
                </a:lnTo>
                <a:lnTo>
                  <a:pt x="312" y="800"/>
                </a:lnTo>
                <a:lnTo>
                  <a:pt x="325" y="787"/>
                </a:lnTo>
                <a:lnTo>
                  <a:pt x="353" y="765"/>
                </a:lnTo>
                <a:lnTo>
                  <a:pt x="353" y="765"/>
                </a:lnTo>
                <a:lnTo>
                  <a:pt x="379" y="746"/>
                </a:lnTo>
                <a:lnTo>
                  <a:pt x="407" y="727"/>
                </a:lnTo>
                <a:lnTo>
                  <a:pt x="434" y="708"/>
                </a:lnTo>
                <a:lnTo>
                  <a:pt x="461" y="688"/>
                </a:lnTo>
                <a:lnTo>
                  <a:pt x="461" y="688"/>
                </a:lnTo>
                <a:lnTo>
                  <a:pt x="479" y="676"/>
                </a:lnTo>
                <a:lnTo>
                  <a:pt x="479" y="676"/>
                </a:lnTo>
                <a:lnTo>
                  <a:pt x="501" y="661"/>
                </a:lnTo>
                <a:lnTo>
                  <a:pt x="513" y="652"/>
                </a:lnTo>
                <a:lnTo>
                  <a:pt x="523" y="643"/>
                </a:lnTo>
                <a:lnTo>
                  <a:pt x="523" y="643"/>
                </a:lnTo>
                <a:lnTo>
                  <a:pt x="523" y="648"/>
                </a:lnTo>
                <a:lnTo>
                  <a:pt x="523" y="648"/>
                </a:lnTo>
                <a:lnTo>
                  <a:pt x="498" y="666"/>
                </a:lnTo>
                <a:lnTo>
                  <a:pt x="473" y="685"/>
                </a:lnTo>
                <a:lnTo>
                  <a:pt x="448" y="703"/>
                </a:lnTo>
                <a:lnTo>
                  <a:pt x="422" y="722"/>
                </a:lnTo>
                <a:lnTo>
                  <a:pt x="422" y="722"/>
                </a:lnTo>
                <a:close/>
                <a:moveTo>
                  <a:pt x="509" y="650"/>
                </a:moveTo>
                <a:lnTo>
                  <a:pt x="509" y="650"/>
                </a:lnTo>
                <a:lnTo>
                  <a:pt x="502" y="656"/>
                </a:lnTo>
                <a:lnTo>
                  <a:pt x="494" y="662"/>
                </a:lnTo>
                <a:lnTo>
                  <a:pt x="477" y="674"/>
                </a:lnTo>
                <a:lnTo>
                  <a:pt x="477" y="674"/>
                </a:lnTo>
                <a:lnTo>
                  <a:pt x="465" y="683"/>
                </a:lnTo>
                <a:lnTo>
                  <a:pt x="465" y="683"/>
                </a:lnTo>
                <a:lnTo>
                  <a:pt x="425" y="709"/>
                </a:lnTo>
                <a:lnTo>
                  <a:pt x="384" y="736"/>
                </a:lnTo>
                <a:lnTo>
                  <a:pt x="384" y="736"/>
                </a:lnTo>
                <a:lnTo>
                  <a:pt x="359" y="753"/>
                </a:lnTo>
                <a:lnTo>
                  <a:pt x="335" y="771"/>
                </a:lnTo>
                <a:lnTo>
                  <a:pt x="311" y="790"/>
                </a:lnTo>
                <a:lnTo>
                  <a:pt x="287" y="811"/>
                </a:lnTo>
                <a:lnTo>
                  <a:pt x="287" y="811"/>
                </a:lnTo>
                <a:lnTo>
                  <a:pt x="282" y="815"/>
                </a:lnTo>
                <a:lnTo>
                  <a:pt x="284" y="812"/>
                </a:lnTo>
                <a:lnTo>
                  <a:pt x="296" y="801"/>
                </a:lnTo>
                <a:lnTo>
                  <a:pt x="296" y="801"/>
                </a:lnTo>
                <a:lnTo>
                  <a:pt x="306" y="790"/>
                </a:lnTo>
                <a:lnTo>
                  <a:pt x="318" y="780"/>
                </a:lnTo>
                <a:lnTo>
                  <a:pt x="318" y="780"/>
                </a:lnTo>
                <a:lnTo>
                  <a:pt x="332" y="768"/>
                </a:lnTo>
                <a:lnTo>
                  <a:pt x="346" y="757"/>
                </a:lnTo>
                <a:lnTo>
                  <a:pt x="375" y="736"/>
                </a:lnTo>
                <a:lnTo>
                  <a:pt x="375" y="736"/>
                </a:lnTo>
                <a:lnTo>
                  <a:pt x="416" y="708"/>
                </a:lnTo>
                <a:lnTo>
                  <a:pt x="456" y="681"/>
                </a:lnTo>
                <a:lnTo>
                  <a:pt x="456" y="681"/>
                </a:lnTo>
                <a:lnTo>
                  <a:pt x="473" y="669"/>
                </a:lnTo>
                <a:lnTo>
                  <a:pt x="489" y="655"/>
                </a:lnTo>
                <a:lnTo>
                  <a:pt x="489" y="655"/>
                </a:lnTo>
                <a:lnTo>
                  <a:pt x="508" y="638"/>
                </a:lnTo>
                <a:lnTo>
                  <a:pt x="508" y="638"/>
                </a:lnTo>
                <a:lnTo>
                  <a:pt x="515" y="631"/>
                </a:lnTo>
                <a:lnTo>
                  <a:pt x="515" y="631"/>
                </a:lnTo>
                <a:lnTo>
                  <a:pt x="517" y="630"/>
                </a:lnTo>
                <a:lnTo>
                  <a:pt x="517" y="630"/>
                </a:lnTo>
                <a:lnTo>
                  <a:pt x="525" y="624"/>
                </a:lnTo>
                <a:lnTo>
                  <a:pt x="525" y="624"/>
                </a:lnTo>
                <a:lnTo>
                  <a:pt x="524" y="637"/>
                </a:lnTo>
                <a:lnTo>
                  <a:pt x="524" y="637"/>
                </a:lnTo>
                <a:lnTo>
                  <a:pt x="516" y="643"/>
                </a:lnTo>
                <a:lnTo>
                  <a:pt x="509" y="650"/>
                </a:lnTo>
                <a:lnTo>
                  <a:pt x="509" y="650"/>
                </a:lnTo>
                <a:close/>
                <a:moveTo>
                  <a:pt x="519" y="625"/>
                </a:moveTo>
                <a:lnTo>
                  <a:pt x="519" y="625"/>
                </a:lnTo>
                <a:lnTo>
                  <a:pt x="517" y="627"/>
                </a:lnTo>
                <a:lnTo>
                  <a:pt x="517" y="627"/>
                </a:lnTo>
                <a:lnTo>
                  <a:pt x="496" y="644"/>
                </a:lnTo>
                <a:lnTo>
                  <a:pt x="474" y="660"/>
                </a:lnTo>
                <a:lnTo>
                  <a:pt x="452" y="677"/>
                </a:lnTo>
                <a:lnTo>
                  <a:pt x="430" y="692"/>
                </a:lnTo>
                <a:lnTo>
                  <a:pt x="430" y="692"/>
                </a:lnTo>
                <a:lnTo>
                  <a:pt x="386" y="723"/>
                </a:lnTo>
                <a:lnTo>
                  <a:pt x="342" y="753"/>
                </a:lnTo>
                <a:lnTo>
                  <a:pt x="342" y="753"/>
                </a:lnTo>
                <a:lnTo>
                  <a:pt x="303" y="780"/>
                </a:lnTo>
                <a:lnTo>
                  <a:pt x="303" y="780"/>
                </a:lnTo>
                <a:lnTo>
                  <a:pt x="284" y="794"/>
                </a:lnTo>
                <a:lnTo>
                  <a:pt x="284" y="794"/>
                </a:lnTo>
                <a:lnTo>
                  <a:pt x="281" y="797"/>
                </a:lnTo>
                <a:lnTo>
                  <a:pt x="284" y="792"/>
                </a:lnTo>
                <a:lnTo>
                  <a:pt x="284" y="792"/>
                </a:lnTo>
                <a:lnTo>
                  <a:pt x="291" y="786"/>
                </a:lnTo>
                <a:lnTo>
                  <a:pt x="299" y="780"/>
                </a:lnTo>
                <a:lnTo>
                  <a:pt x="299" y="780"/>
                </a:lnTo>
                <a:lnTo>
                  <a:pt x="338" y="752"/>
                </a:lnTo>
                <a:lnTo>
                  <a:pt x="377" y="723"/>
                </a:lnTo>
                <a:lnTo>
                  <a:pt x="377" y="723"/>
                </a:lnTo>
                <a:lnTo>
                  <a:pt x="415" y="693"/>
                </a:lnTo>
                <a:lnTo>
                  <a:pt x="453" y="664"/>
                </a:lnTo>
                <a:lnTo>
                  <a:pt x="473" y="649"/>
                </a:lnTo>
                <a:lnTo>
                  <a:pt x="492" y="634"/>
                </a:lnTo>
                <a:lnTo>
                  <a:pt x="509" y="618"/>
                </a:lnTo>
                <a:lnTo>
                  <a:pt x="527" y="601"/>
                </a:lnTo>
                <a:lnTo>
                  <a:pt x="527" y="601"/>
                </a:lnTo>
                <a:lnTo>
                  <a:pt x="525" y="621"/>
                </a:lnTo>
                <a:lnTo>
                  <a:pt x="525" y="621"/>
                </a:lnTo>
                <a:lnTo>
                  <a:pt x="519" y="625"/>
                </a:lnTo>
                <a:lnTo>
                  <a:pt x="519" y="625"/>
                </a:lnTo>
                <a:close/>
                <a:moveTo>
                  <a:pt x="472" y="643"/>
                </a:moveTo>
                <a:lnTo>
                  <a:pt x="472" y="643"/>
                </a:lnTo>
                <a:lnTo>
                  <a:pt x="438" y="667"/>
                </a:lnTo>
                <a:lnTo>
                  <a:pt x="404" y="690"/>
                </a:lnTo>
                <a:lnTo>
                  <a:pt x="404" y="690"/>
                </a:lnTo>
                <a:lnTo>
                  <a:pt x="347" y="730"/>
                </a:lnTo>
                <a:lnTo>
                  <a:pt x="347" y="730"/>
                </a:lnTo>
                <a:lnTo>
                  <a:pt x="405" y="684"/>
                </a:lnTo>
                <a:lnTo>
                  <a:pt x="405" y="684"/>
                </a:lnTo>
                <a:lnTo>
                  <a:pt x="437" y="659"/>
                </a:lnTo>
                <a:lnTo>
                  <a:pt x="467" y="634"/>
                </a:lnTo>
                <a:lnTo>
                  <a:pt x="529" y="580"/>
                </a:lnTo>
                <a:lnTo>
                  <a:pt x="529" y="580"/>
                </a:lnTo>
                <a:lnTo>
                  <a:pt x="528" y="591"/>
                </a:lnTo>
                <a:lnTo>
                  <a:pt x="528" y="591"/>
                </a:lnTo>
                <a:lnTo>
                  <a:pt x="527" y="597"/>
                </a:lnTo>
                <a:lnTo>
                  <a:pt x="527" y="597"/>
                </a:lnTo>
                <a:lnTo>
                  <a:pt x="520" y="602"/>
                </a:lnTo>
                <a:lnTo>
                  <a:pt x="513" y="607"/>
                </a:lnTo>
                <a:lnTo>
                  <a:pt x="499" y="619"/>
                </a:lnTo>
                <a:lnTo>
                  <a:pt x="485" y="630"/>
                </a:lnTo>
                <a:lnTo>
                  <a:pt x="472" y="643"/>
                </a:lnTo>
                <a:lnTo>
                  <a:pt x="472" y="643"/>
                </a:lnTo>
                <a:close/>
                <a:moveTo>
                  <a:pt x="336" y="720"/>
                </a:moveTo>
                <a:lnTo>
                  <a:pt x="336" y="720"/>
                </a:lnTo>
                <a:lnTo>
                  <a:pt x="369" y="696"/>
                </a:lnTo>
                <a:lnTo>
                  <a:pt x="403" y="672"/>
                </a:lnTo>
                <a:lnTo>
                  <a:pt x="403" y="672"/>
                </a:lnTo>
                <a:lnTo>
                  <a:pt x="469" y="623"/>
                </a:lnTo>
                <a:lnTo>
                  <a:pt x="469" y="623"/>
                </a:lnTo>
                <a:lnTo>
                  <a:pt x="505" y="598"/>
                </a:lnTo>
                <a:lnTo>
                  <a:pt x="505" y="598"/>
                </a:lnTo>
                <a:lnTo>
                  <a:pt x="512" y="592"/>
                </a:lnTo>
                <a:lnTo>
                  <a:pt x="512" y="592"/>
                </a:lnTo>
                <a:lnTo>
                  <a:pt x="454" y="642"/>
                </a:lnTo>
                <a:lnTo>
                  <a:pt x="425" y="666"/>
                </a:lnTo>
                <a:lnTo>
                  <a:pt x="396" y="689"/>
                </a:lnTo>
                <a:lnTo>
                  <a:pt x="396" y="689"/>
                </a:lnTo>
                <a:lnTo>
                  <a:pt x="336" y="736"/>
                </a:lnTo>
                <a:lnTo>
                  <a:pt x="336" y="736"/>
                </a:lnTo>
                <a:lnTo>
                  <a:pt x="322" y="746"/>
                </a:lnTo>
                <a:lnTo>
                  <a:pt x="306" y="756"/>
                </a:lnTo>
                <a:lnTo>
                  <a:pt x="292" y="767"/>
                </a:lnTo>
                <a:lnTo>
                  <a:pt x="279" y="778"/>
                </a:lnTo>
                <a:lnTo>
                  <a:pt x="279" y="778"/>
                </a:lnTo>
                <a:lnTo>
                  <a:pt x="278" y="761"/>
                </a:lnTo>
                <a:lnTo>
                  <a:pt x="278" y="761"/>
                </a:lnTo>
                <a:lnTo>
                  <a:pt x="293" y="752"/>
                </a:lnTo>
                <a:lnTo>
                  <a:pt x="307" y="741"/>
                </a:lnTo>
                <a:lnTo>
                  <a:pt x="322" y="730"/>
                </a:lnTo>
                <a:lnTo>
                  <a:pt x="336" y="720"/>
                </a:lnTo>
                <a:lnTo>
                  <a:pt x="336" y="720"/>
                </a:lnTo>
                <a:close/>
                <a:moveTo>
                  <a:pt x="279" y="781"/>
                </a:moveTo>
                <a:lnTo>
                  <a:pt x="279" y="781"/>
                </a:lnTo>
                <a:lnTo>
                  <a:pt x="287" y="773"/>
                </a:lnTo>
                <a:lnTo>
                  <a:pt x="296" y="766"/>
                </a:lnTo>
                <a:lnTo>
                  <a:pt x="316" y="752"/>
                </a:lnTo>
                <a:lnTo>
                  <a:pt x="316" y="752"/>
                </a:lnTo>
                <a:lnTo>
                  <a:pt x="305" y="760"/>
                </a:lnTo>
                <a:lnTo>
                  <a:pt x="305" y="760"/>
                </a:lnTo>
                <a:lnTo>
                  <a:pt x="291" y="770"/>
                </a:lnTo>
                <a:lnTo>
                  <a:pt x="285" y="776"/>
                </a:lnTo>
                <a:lnTo>
                  <a:pt x="279" y="781"/>
                </a:lnTo>
                <a:lnTo>
                  <a:pt x="279" y="781"/>
                </a:lnTo>
                <a:lnTo>
                  <a:pt x="279" y="781"/>
                </a:lnTo>
                <a:lnTo>
                  <a:pt x="279" y="781"/>
                </a:lnTo>
                <a:close/>
                <a:moveTo>
                  <a:pt x="295" y="771"/>
                </a:moveTo>
                <a:lnTo>
                  <a:pt x="295" y="771"/>
                </a:lnTo>
                <a:lnTo>
                  <a:pt x="303" y="763"/>
                </a:lnTo>
                <a:lnTo>
                  <a:pt x="313" y="757"/>
                </a:lnTo>
                <a:lnTo>
                  <a:pt x="332" y="743"/>
                </a:lnTo>
                <a:lnTo>
                  <a:pt x="332" y="743"/>
                </a:lnTo>
                <a:lnTo>
                  <a:pt x="365" y="719"/>
                </a:lnTo>
                <a:lnTo>
                  <a:pt x="401" y="695"/>
                </a:lnTo>
                <a:lnTo>
                  <a:pt x="401" y="695"/>
                </a:lnTo>
                <a:lnTo>
                  <a:pt x="430" y="675"/>
                </a:lnTo>
                <a:lnTo>
                  <a:pt x="460" y="654"/>
                </a:lnTo>
                <a:lnTo>
                  <a:pt x="489" y="632"/>
                </a:lnTo>
                <a:lnTo>
                  <a:pt x="503" y="620"/>
                </a:lnTo>
                <a:lnTo>
                  <a:pt x="516" y="609"/>
                </a:lnTo>
                <a:lnTo>
                  <a:pt x="516" y="609"/>
                </a:lnTo>
                <a:lnTo>
                  <a:pt x="502" y="621"/>
                </a:lnTo>
                <a:lnTo>
                  <a:pt x="488" y="634"/>
                </a:lnTo>
                <a:lnTo>
                  <a:pt x="459" y="657"/>
                </a:lnTo>
                <a:lnTo>
                  <a:pt x="401" y="701"/>
                </a:lnTo>
                <a:lnTo>
                  <a:pt x="401" y="701"/>
                </a:lnTo>
                <a:lnTo>
                  <a:pt x="368" y="726"/>
                </a:lnTo>
                <a:lnTo>
                  <a:pt x="336" y="750"/>
                </a:lnTo>
                <a:lnTo>
                  <a:pt x="336" y="750"/>
                </a:lnTo>
                <a:lnTo>
                  <a:pt x="307" y="771"/>
                </a:lnTo>
                <a:lnTo>
                  <a:pt x="293" y="782"/>
                </a:lnTo>
                <a:lnTo>
                  <a:pt x="280" y="794"/>
                </a:lnTo>
                <a:lnTo>
                  <a:pt x="280" y="794"/>
                </a:lnTo>
                <a:lnTo>
                  <a:pt x="279" y="784"/>
                </a:lnTo>
                <a:lnTo>
                  <a:pt x="279" y="784"/>
                </a:lnTo>
                <a:lnTo>
                  <a:pt x="287" y="778"/>
                </a:lnTo>
                <a:lnTo>
                  <a:pt x="295" y="771"/>
                </a:lnTo>
                <a:lnTo>
                  <a:pt x="295" y="771"/>
                </a:lnTo>
                <a:close/>
                <a:moveTo>
                  <a:pt x="300" y="785"/>
                </a:moveTo>
                <a:lnTo>
                  <a:pt x="300" y="785"/>
                </a:lnTo>
                <a:lnTo>
                  <a:pt x="330" y="764"/>
                </a:lnTo>
                <a:lnTo>
                  <a:pt x="330" y="764"/>
                </a:lnTo>
                <a:lnTo>
                  <a:pt x="361" y="742"/>
                </a:lnTo>
                <a:lnTo>
                  <a:pt x="394" y="720"/>
                </a:lnTo>
                <a:lnTo>
                  <a:pt x="394" y="720"/>
                </a:lnTo>
                <a:lnTo>
                  <a:pt x="420" y="702"/>
                </a:lnTo>
                <a:lnTo>
                  <a:pt x="445" y="684"/>
                </a:lnTo>
                <a:lnTo>
                  <a:pt x="495" y="647"/>
                </a:lnTo>
                <a:lnTo>
                  <a:pt x="495" y="647"/>
                </a:lnTo>
                <a:lnTo>
                  <a:pt x="473" y="667"/>
                </a:lnTo>
                <a:lnTo>
                  <a:pt x="473" y="667"/>
                </a:lnTo>
                <a:lnTo>
                  <a:pt x="454" y="681"/>
                </a:lnTo>
                <a:lnTo>
                  <a:pt x="435" y="694"/>
                </a:lnTo>
                <a:lnTo>
                  <a:pt x="397" y="719"/>
                </a:lnTo>
                <a:lnTo>
                  <a:pt x="397" y="719"/>
                </a:lnTo>
                <a:lnTo>
                  <a:pt x="366" y="740"/>
                </a:lnTo>
                <a:lnTo>
                  <a:pt x="336" y="762"/>
                </a:lnTo>
                <a:lnTo>
                  <a:pt x="322" y="774"/>
                </a:lnTo>
                <a:lnTo>
                  <a:pt x="307" y="786"/>
                </a:lnTo>
                <a:lnTo>
                  <a:pt x="294" y="800"/>
                </a:lnTo>
                <a:lnTo>
                  <a:pt x="281" y="813"/>
                </a:lnTo>
                <a:lnTo>
                  <a:pt x="281" y="813"/>
                </a:lnTo>
                <a:lnTo>
                  <a:pt x="280" y="799"/>
                </a:lnTo>
                <a:lnTo>
                  <a:pt x="280" y="799"/>
                </a:lnTo>
                <a:lnTo>
                  <a:pt x="285" y="797"/>
                </a:lnTo>
                <a:lnTo>
                  <a:pt x="290" y="792"/>
                </a:lnTo>
                <a:lnTo>
                  <a:pt x="300" y="785"/>
                </a:lnTo>
                <a:lnTo>
                  <a:pt x="300" y="785"/>
                </a:lnTo>
                <a:close/>
                <a:moveTo>
                  <a:pt x="333" y="775"/>
                </a:moveTo>
                <a:lnTo>
                  <a:pt x="333" y="775"/>
                </a:lnTo>
                <a:lnTo>
                  <a:pt x="368" y="750"/>
                </a:lnTo>
                <a:lnTo>
                  <a:pt x="385" y="738"/>
                </a:lnTo>
                <a:lnTo>
                  <a:pt x="404" y="726"/>
                </a:lnTo>
                <a:lnTo>
                  <a:pt x="404" y="726"/>
                </a:lnTo>
                <a:lnTo>
                  <a:pt x="418" y="717"/>
                </a:lnTo>
                <a:lnTo>
                  <a:pt x="418" y="717"/>
                </a:lnTo>
                <a:lnTo>
                  <a:pt x="403" y="727"/>
                </a:lnTo>
                <a:lnTo>
                  <a:pt x="403" y="727"/>
                </a:lnTo>
                <a:lnTo>
                  <a:pt x="370" y="749"/>
                </a:lnTo>
                <a:lnTo>
                  <a:pt x="339" y="773"/>
                </a:lnTo>
                <a:lnTo>
                  <a:pt x="324" y="785"/>
                </a:lnTo>
                <a:lnTo>
                  <a:pt x="310" y="799"/>
                </a:lnTo>
                <a:lnTo>
                  <a:pt x="295" y="812"/>
                </a:lnTo>
                <a:lnTo>
                  <a:pt x="282" y="826"/>
                </a:lnTo>
                <a:lnTo>
                  <a:pt x="282" y="826"/>
                </a:lnTo>
                <a:lnTo>
                  <a:pt x="281" y="818"/>
                </a:lnTo>
                <a:lnTo>
                  <a:pt x="281" y="818"/>
                </a:lnTo>
                <a:lnTo>
                  <a:pt x="295" y="808"/>
                </a:lnTo>
                <a:lnTo>
                  <a:pt x="307" y="797"/>
                </a:lnTo>
                <a:lnTo>
                  <a:pt x="321" y="785"/>
                </a:lnTo>
                <a:lnTo>
                  <a:pt x="333" y="775"/>
                </a:lnTo>
                <a:lnTo>
                  <a:pt x="333" y="775"/>
                </a:lnTo>
                <a:close/>
                <a:moveTo>
                  <a:pt x="298" y="819"/>
                </a:moveTo>
                <a:lnTo>
                  <a:pt x="298" y="819"/>
                </a:lnTo>
                <a:lnTo>
                  <a:pt x="314" y="806"/>
                </a:lnTo>
                <a:lnTo>
                  <a:pt x="330" y="791"/>
                </a:lnTo>
                <a:lnTo>
                  <a:pt x="330" y="791"/>
                </a:lnTo>
                <a:lnTo>
                  <a:pt x="348" y="777"/>
                </a:lnTo>
                <a:lnTo>
                  <a:pt x="366" y="763"/>
                </a:lnTo>
                <a:lnTo>
                  <a:pt x="405" y="737"/>
                </a:lnTo>
                <a:lnTo>
                  <a:pt x="405" y="737"/>
                </a:lnTo>
                <a:lnTo>
                  <a:pt x="446" y="708"/>
                </a:lnTo>
                <a:lnTo>
                  <a:pt x="446" y="708"/>
                </a:lnTo>
                <a:lnTo>
                  <a:pt x="393" y="746"/>
                </a:lnTo>
                <a:lnTo>
                  <a:pt x="393" y="746"/>
                </a:lnTo>
                <a:lnTo>
                  <a:pt x="376" y="757"/>
                </a:lnTo>
                <a:lnTo>
                  <a:pt x="362" y="769"/>
                </a:lnTo>
                <a:lnTo>
                  <a:pt x="333" y="794"/>
                </a:lnTo>
                <a:lnTo>
                  <a:pt x="333" y="794"/>
                </a:lnTo>
                <a:lnTo>
                  <a:pt x="307" y="818"/>
                </a:lnTo>
                <a:lnTo>
                  <a:pt x="294" y="829"/>
                </a:lnTo>
                <a:lnTo>
                  <a:pt x="283" y="841"/>
                </a:lnTo>
                <a:lnTo>
                  <a:pt x="283" y="841"/>
                </a:lnTo>
                <a:lnTo>
                  <a:pt x="282" y="830"/>
                </a:lnTo>
                <a:lnTo>
                  <a:pt x="282" y="830"/>
                </a:lnTo>
                <a:lnTo>
                  <a:pt x="287" y="828"/>
                </a:lnTo>
                <a:lnTo>
                  <a:pt x="290" y="826"/>
                </a:lnTo>
                <a:lnTo>
                  <a:pt x="298" y="819"/>
                </a:lnTo>
                <a:lnTo>
                  <a:pt x="298" y="819"/>
                </a:lnTo>
                <a:close/>
                <a:moveTo>
                  <a:pt x="294" y="839"/>
                </a:moveTo>
                <a:lnTo>
                  <a:pt x="294" y="839"/>
                </a:lnTo>
                <a:lnTo>
                  <a:pt x="306" y="827"/>
                </a:lnTo>
                <a:lnTo>
                  <a:pt x="320" y="816"/>
                </a:lnTo>
                <a:lnTo>
                  <a:pt x="320" y="816"/>
                </a:lnTo>
                <a:lnTo>
                  <a:pt x="336" y="801"/>
                </a:lnTo>
                <a:lnTo>
                  <a:pt x="353" y="787"/>
                </a:lnTo>
                <a:lnTo>
                  <a:pt x="370" y="774"/>
                </a:lnTo>
                <a:lnTo>
                  <a:pt x="387" y="761"/>
                </a:lnTo>
                <a:lnTo>
                  <a:pt x="387" y="761"/>
                </a:lnTo>
                <a:lnTo>
                  <a:pt x="421" y="739"/>
                </a:lnTo>
                <a:lnTo>
                  <a:pt x="454" y="716"/>
                </a:lnTo>
                <a:lnTo>
                  <a:pt x="454" y="716"/>
                </a:lnTo>
                <a:lnTo>
                  <a:pt x="400" y="758"/>
                </a:lnTo>
                <a:lnTo>
                  <a:pt x="400" y="758"/>
                </a:lnTo>
                <a:lnTo>
                  <a:pt x="369" y="780"/>
                </a:lnTo>
                <a:lnTo>
                  <a:pt x="339" y="804"/>
                </a:lnTo>
                <a:lnTo>
                  <a:pt x="325" y="816"/>
                </a:lnTo>
                <a:lnTo>
                  <a:pt x="311" y="829"/>
                </a:lnTo>
                <a:lnTo>
                  <a:pt x="297" y="842"/>
                </a:lnTo>
                <a:lnTo>
                  <a:pt x="284" y="856"/>
                </a:lnTo>
                <a:lnTo>
                  <a:pt x="284" y="856"/>
                </a:lnTo>
                <a:lnTo>
                  <a:pt x="284" y="846"/>
                </a:lnTo>
                <a:lnTo>
                  <a:pt x="284" y="846"/>
                </a:lnTo>
                <a:lnTo>
                  <a:pt x="286" y="845"/>
                </a:lnTo>
                <a:lnTo>
                  <a:pt x="289" y="844"/>
                </a:lnTo>
                <a:lnTo>
                  <a:pt x="294" y="839"/>
                </a:lnTo>
                <a:lnTo>
                  <a:pt x="294" y="839"/>
                </a:lnTo>
                <a:close/>
                <a:moveTo>
                  <a:pt x="301" y="849"/>
                </a:moveTo>
                <a:lnTo>
                  <a:pt x="301" y="849"/>
                </a:lnTo>
                <a:lnTo>
                  <a:pt x="334" y="820"/>
                </a:lnTo>
                <a:lnTo>
                  <a:pt x="334" y="820"/>
                </a:lnTo>
                <a:lnTo>
                  <a:pt x="367" y="791"/>
                </a:lnTo>
                <a:lnTo>
                  <a:pt x="403" y="764"/>
                </a:lnTo>
                <a:lnTo>
                  <a:pt x="403" y="764"/>
                </a:lnTo>
                <a:lnTo>
                  <a:pt x="435" y="741"/>
                </a:lnTo>
                <a:lnTo>
                  <a:pt x="467" y="718"/>
                </a:lnTo>
                <a:lnTo>
                  <a:pt x="467" y="718"/>
                </a:lnTo>
                <a:lnTo>
                  <a:pt x="496" y="694"/>
                </a:lnTo>
                <a:lnTo>
                  <a:pt x="496" y="694"/>
                </a:lnTo>
                <a:lnTo>
                  <a:pt x="502" y="688"/>
                </a:lnTo>
                <a:lnTo>
                  <a:pt x="508" y="682"/>
                </a:lnTo>
                <a:lnTo>
                  <a:pt x="514" y="676"/>
                </a:lnTo>
                <a:lnTo>
                  <a:pt x="521" y="671"/>
                </a:lnTo>
                <a:lnTo>
                  <a:pt x="521" y="671"/>
                </a:lnTo>
                <a:lnTo>
                  <a:pt x="521" y="671"/>
                </a:lnTo>
                <a:lnTo>
                  <a:pt x="521" y="671"/>
                </a:lnTo>
                <a:lnTo>
                  <a:pt x="515" y="675"/>
                </a:lnTo>
                <a:lnTo>
                  <a:pt x="510" y="681"/>
                </a:lnTo>
                <a:lnTo>
                  <a:pt x="500" y="692"/>
                </a:lnTo>
                <a:lnTo>
                  <a:pt x="500" y="692"/>
                </a:lnTo>
                <a:lnTo>
                  <a:pt x="485" y="705"/>
                </a:lnTo>
                <a:lnTo>
                  <a:pt x="469" y="719"/>
                </a:lnTo>
                <a:lnTo>
                  <a:pt x="469" y="719"/>
                </a:lnTo>
                <a:lnTo>
                  <a:pt x="438" y="743"/>
                </a:lnTo>
                <a:lnTo>
                  <a:pt x="407" y="768"/>
                </a:lnTo>
                <a:lnTo>
                  <a:pt x="407" y="768"/>
                </a:lnTo>
                <a:lnTo>
                  <a:pt x="375" y="794"/>
                </a:lnTo>
                <a:lnTo>
                  <a:pt x="345" y="821"/>
                </a:lnTo>
                <a:lnTo>
                  <a:pt x="315" y="849"/>
                </a:lnTo>
                <a:lnTo>
                  <a:pt x="286" y="879"/>
                </a:lnTo>
                <a:lnTo>
                  <a:pt x="286" y="879"/>
                </a:lnTo>
                <a:lnTo>
                  <a:pt x="285" y="860"/>
                </a:lnTo>
                <a:lnTo>
                  <a:pt x="285" y="860"/>
                </a:lnTo>
                <a:lnTo>
                  <a:pt x="289" y="858"/>
                </a:lnTo>
                <a:lnTo>
                  <a:pt x="293" y="855"/>
                </a:lnTo>
                <a:lnTo>
                  <a:pt x="301" y="849"/>
                </a:lnTo>
                <a:lnTo>
                  <a:pt x="301" y="849"/>
                </a:lnTo>
                <a:close/>
                <a:moveTo>
                  <a:pt x="462" y="748"/>
                </a:moveTo>
                <a:lnTo>
                  <a:pt x="462" y="748"/>
                </a:lnTo>
                <a:lnTo>
                  <a:pt x="447" y="760"/>
                </a:lnTo>
                <a:lnTo>
                  <a:pt x="432" y="773"/>
                </a:lnTo>
                <a:lnTo>
                  <a:pt x="403" y="801"/>
                </a:lnTo>
                <a:lnTo>
                  <a:pt x="403" y="801"/>
                </a:lnTo>
                <a:lnTo>
                  <a:pt x="342" y="854"/>
                </a:lnTo>
                <a:lnTo>
                  <a:pt x="342" y="854"/>
                </a:lnTo>
                <a:lnTo>
                  <a:pt x="328" y="865"/>
                </a:lnTo>
                <a:lnTo>
                  <a:pt x="314" y="878"/>
                </a:lnTo>
                <a:lnTo>
                  <a:pt x="314" y="878"/>
                </a:lnTo>
                <a:lnTo>
                  <a:pt x="301" y="887"/>
                </a:lnTo>
                <a:lnTo>
                  <a:pt x="295" y="893"/>
                </a:lnTo>
                <a:lnTo>
                  <a:pt x="290" y="898"/>
                </a:lnTo>
                <a:lnTo>
                  <a:pt x="290" y="898"/>
                </a:lnTo>
                <a:lnTo>
                  <a:pt x="295" y="892"/>
                </a:lnTo>
                <a:lnTo>
                  <a:pt x="301" y="887"/>
                </a:lnTo>
                <a:lnTo>
                  <a:pt x="314" y="877"/>
                </a:lnTo>
                <a:lnTo>
                  <a:pt x="314" y="877"/>
                </a:lnTo>
                <a:lnTo>
                  <a:pt x="328" y="863"/>
                </a:lnTo>
                <a:lnTo>
                  <a:pt x="342" y="850"/>
                </a:lnTo>
                <a:lnTo>
                  <a:pt x="342" y="850"/>
                </a:lnTo>
                <a:lnTo>
                  <a:pt x="372" y="823"/>
                </a:lnTo>
                <a:lnTo>
                  <a:pt x="403" y="797"/>
                </a:lnTo>
                <a:lnTo>
                  <a:pt x="403" y="797"/>
                </a:lnTo>
                <a:lnTo>
                  <a:pt x="435" y="770"/>
                </a:lnTo>
                <a:lnTo>
                  <a:pt x="467" y="744"/>
                </a:lnTo>
                <a:lnTo>
                  <a:pt x="467" y="744"/>
                </a:lnTo>
                <a:lnTo>
                  <a:pt x="481" y="733"/>
                </a:lnTo>
                <a:lnTo>
                  <a:pt x="494" y="721"/>
                </a:lnTo>
                <a:lnTo>
                  <a:pt x="518" y="696"/>
                </a:lnTo>
                <a:lnTo>
                  <a:pt x="518" y="696"/>
                </a:lnTo>
                <a:lnTo>
                  <a:pt x="518" y="704"/>
                </a:lnTo>
                <a:lnTo>
                  <a:pt x="518" y="704"/>
                </a:lnTo>
                <a:lnTo>
                  <a:pt x="517" y="705"/>
                </a:lnTo>
                <a:lnTo>
                  <a:pt x="517" y="705"/>
                </a:lnTo>
                <a:lnTo>
                  <a:pt x="504" y="717"/>
                </a:lnTo>
                <a:lnTo>
                  <a:pt x="491" y="728"/>
                </a:lnTo>
                <a:lnTo>
                  <a:pt x="462" y="748"/>
                </a:lnTo>
                <a:lnTo>
                  <a:pt x="462" y="748"/>
                </a:lnTo>
                <a:close/>
                <a:moveTo>
                  <a:pt x="513" y="715"/>
                </a:moveTo>
                <a:lnTo>
                  <a:pt x="513" y="715"/>
                </a:lnTo>
                <a:lnTo>
                  <a:pt x="508" y="721"/>
                </a:lnTo>
                <a:lnTo>
                  <a:pt x="503" y="727"/>
                </a:lnTo>
                <a:lnTo>
                  <a:pt x="491" y="738"/>
                </a:lnTo>
                <a:lnTo>
                  <a:pt x="463" y="758"/>
                </a:lnTo>
                <a:lnTo>
                  <a:pt x="463" y="758"/>
                </a:lnTo>
                <a:lnTo>
                  <a:pt x="430" y="784"/>
                </a:lnTo>
                <a:lnTo>
                  <a:pt x="397" y="811"/>
                </a:lnTo>
                <a:lnTo>
                  <a:pt x="397" y="811"/>
                </a:lnTo>
                <a:lnTo>
                  <a:pt x="372" y="831"/>
                </a:lnTo>
                <a:lnTo>
                  <a:pt x="372" y="831"/>
                </a:lnTo>
                <a:lnTo>
                  <a:pt x="405" y="802"/>
                </a:lnTo>
                <a:lnTo>
                  <a:pt x="405" y="802"/>
                </a:lnTo>
                <a:lnTo>
                  <a:pt x="436" y="773"/>
                </a:lnTo>
                <a:lnTo>
                  <a:pt x="451" y="760"/>
                </a:lnTo>
                <a:lnTo>
                  <a:pt x="467" y="747"/>
                </a:lnTo>
                <a:lnTo>
                  <a:pt x="467" y="747"/>
                </a:lnTo>
                <a:lnTo>
                  <a:pt x="483" y="737"/>
                </a:lnTo>
                <a:lnTo>
                  <a:pt x="497" y="727"/>
                </a:lnTo>
                <a:lnTo>
                  <a:pt x="497" y="727"/>
                </a:lnTo>
                <a:lnTo>
                  <a:pt x="508" y="717"/>
                </a:lnTo>
                <a:lnTo>
                  <a:pt x="508" y="717"/>
                </a:lnTo>
                <a:lnTo>
                  <a:pt x="513" y="711"/>
                </a:lnTo>
                <a:lnTo>
                  <a:pt x="515" y="710"/>
                </a:lnTo>
                <a:lnTo>
                  <a:pt x="513" y="715"/>
                </a:lnTo>
                <a:lnTo>
                  <a:pt x="513" y="715"/>
                </a:lnTo>
                <a:close/>
                <a:moveTo>
                  <a:pt x="518" y="693"/>
                </a:moveTo>
                <a:lnTo>
                  <a:pt x="518" y="693"/>
                </a:lnTo>
                <a:lnTo>
                  <a:pt x="488" y="719"/>
                </a:lnTo>
                <a:lnTo>
                  <a:pt x="456" y="742"/>
                </a:lnTo>
                <a:lnTo>
                  <a:pt x="395" y="788"/>
                </a:lnTo>
                <a:lnTo>
                  <a:pt x="395" y="788"/>
                </a:lnTo>
                <a:lnTo>
                  <a:pt x="365" y="812"/>
                </a:lnTo>
                <a:lnTo>
                  <a:pt x="337" y="837"/>
                </a:lnTo>
                <a:lnTo>
                  <a:pt x="337" y="837"/>
                </a:lnTo>
                <a:lnTo>
                  <a:pt x="310" y="860"/>
                </a:lnTo>
                <a:lnTo>
                  <a:pt x="310" y="860"/>
                </a:lnTo>
                <a:lnTo>
                  <a:pt x="303" y="866"/>
                </a:lnTo>
                <a:lnTo>
                  <a:pt x="297" y="872"/>
                </a:lnTo>
                <a:lnTo>
                  <a:pt x="297" y="872"/>
                </a:lnTo>
                <a:lnTo>
                  <a:pt x="290" y="879"/>
                </a:lnTo>
                <a:lnTo>
                  <a:pt x="289" y="880"/>
                </a:lnTo>
                <a:lnTo>
                  <a:pt x="293" y="875"/>
                </a:lnTo>
                <a:lnTo>
                  <a:pt x="293" y="875"/>
                </a:lnTo>
                <a:lnTo>
                  <a:pt x="321" y="846"/>
                </a:lnTo>
                <a:lnTo>
                  <a:pt x="350" y="819"/>
                </a:lnTo>
                <a:lnTo>
                  <a:pt x="380" y="792"/>
                </a:lnTo>
                <a:lnTo>
                  <a:pt x="412" y="766"/>
                </a:lnTo>
                <a:lnTo>
                  <a:pt x="412" y="766"/>
                </a:lnTo>
                <a:lnTo>
                  <a:pt x="468" y="723"/>
                </a:lnTo>
                <a:lnTo>
                  <a:pt x="495" y="698"/>
                </a:lnTo>
                <a:lnTo>
                  <a:pt x="508" y="686"/>
                </a:lnTo>
                <a:lnTo>
                  <a:pt x="520" y="673"/>
                </a:lnTo>
                <a:lnTo>
                  <a:pt x="520" y="673"/>
                </a:lnTo>
                <a:lnTo>
                  <a:pt x="519" y="692"/>
                </a:lnTo>
                <a:lnTo>
                  <a:pt x="519" y="692"/>
                </a:lnTo>
                <a:lnTo>
                  <a:pt x="518" y="693"/>
                </a:lnTo>
                <a:lnTo>
                  <a:pt x="518" y="693"/>
                </a:lnTo>
                <a:close/>
                <a:moveTo>
                  <a:pt x="305" y="867"/>
                </a:moveTo>
                <a:lnTo>
                  <a:pt x="305" y="867"/>
                </a:lnTo>
                <a:lnTo>
                  <a:pt x="320" y="854"/>
                </a:lnTo>
                <a:lnTo>
                  <a:pt x="334" y="842"/>
                </a:lnTo>
                <a:lnTo>
                  <a:pt x="334" y="842"/>
                </a:lnTo>
                <a:lnTo>
                  <a:pt x="367" y="814"/>
                </a:lnTo>
                <a:lnTo>
                  <a:pt x="383" y="801"/>
                </a:lnTo>
                <a:lnTo>
                  <a:pt x="400" y="786"/>
                </a:lnTo>
                <a:lnTo>
                  <a:pt x="400" y="786"/>
                </a:lnTo>
                <a:lnTo>
                  <a:pt x="433" y="763"/>
                </a:lnTo>
                <a:lnTo>
                  <a:pt x="465" y="739"/>
                </a:lnTo>
                <a:lnTo>
                  <a:pt x="465" y="739"/>
                </a:lnTo>
                <a:lnTo>
                  <a:pt x="496" y="716"/>
                </a:lnTo>
                <a:lnTo>
                  <a:pt x="496" y="716"/>
                </a:lnTo>
                <a:lnTo>
                  <a:pt x="477" y="733"/>
                </a:lnTo>
                <a:lnTo>
                  <a:pt x="456" y="749"/>
                </a:lnTo>
                <a:lnTo>
                  <a:pt x="456" y="749"/>
                </a:lnTo>
                <a:lnTo>
                  <a:pt x="425" y="775"/>
                </a:lnTo>
                <a:lnTo>
                  <a:pt x="394" y="802"/>
                </a:lnTo>
                <a:lnTo>
                  <a:pt x="394" y="802"/>
                </a:lnTo>
                <a:lnTo>
                  <a:pt x="362" y="829"/>
                </a:lnTo>
                <a:lnTo>
                  <a:pt x="333" y="856"/>
                </a:lnTo>
                <a:lnTo>
                  <a:pt x="333" y="856"/>
                </a:lnTo>
                <a:lnTo>
                  <a:pt x="322" y="866"/>
                </a:lnTo>
                <a:lnTo>
                  <a:pt x="310" y="875"/>
                </a:lnTo>
                <a:lnTo>
                  <a:pt x="298" y="886"/>
                </a:lnTo>
                <a:lnTo>
                  <a:pt x="293" y="891"/>
                </a:lnTo>
                <a:lnTo>
                  <a:pt x="288" y="897"/>
                </a:lnTo>
                <a:lnTo>
                  <a:pt x="288" y="897"/>
                </a:lnTo>
                <a:lnTo>
                  <a:pt x="287" y="883"/>
                </a:lnTo>
                <a:lnTo>
                  <a:pt x="287" y="883"/>
                </a:lnTo>
                <a:lnTo>
                  <a:pt x="292" y="880"/>
                </a:lnTo>
                <a:lnTo>
                  <a:pt x="296" y="875"/>
                </a:lnTo>
                <a:lnTo>
                  <a:pt x="305" y="867"/>
                </a:lnTo>
                <a:lnTo>
                  <a:pt x="305" y="867"/>
                </a:lnTo>
                <a:close/>
                <a:moveTo>
                  <a:pt x="289" y="901"/>
                </a:moveTo>
                <a:lnTo>
                  <a:pt x="289" y="901"/>
                </a:lnTo>
                <a:lnTo>
                  <a:pt x="289" y="902"/>
                </a:lnTo>
                <a:lnTo>
                  <a:pt x="289" y="902"/>
                </a:lnTo>
                <a:lnTo>
                  <a:pt x="289" y="902"/>
                </a:lnTo>
                <a:lnTo>
                  <a:pt x="289" y="902"/>
                </a:lnTo>
                <a:lnTo>
                  <a:pt x="289" y="901"/>
                </a:lnTo>
                <a:lnTo>
                  <a:pt x="289" y="901"/>
                </a:lnTo>
                <a:close/>
                <a:moveTo>
                  <a:pt x="299" y="893"/>
                </a:moveTo>
                <a:lnTo>
                  <a:pt x="299" y="893"/>
                </a:lnTo>
                <a:lnTo>
                  <a:pt x="335" y="863"/>
                </a:lnTo>
                <a:lnTo>
                  <a:pt x="335" y="863"/>
                </a:lnTo>
                <a:lnTo>
                  <a:pt x="360" y="843"/>
                </a:lnTo>
                <a:lnTo>
                  <a:pt x="360" y="843"/>
                </a:lnTo>
                <a:lnTo>
                  <a:pt x="393" y="817"/>
                </a:lnTo>
                <a:lnTo>
                  <a:pt x="425" y="791"/>
                </a:lnTo>
                <a:lnTo>
                  <a:pt x="425" y="791"/>
                </a:lnTo>
                <a:lnTo>
                  <a:pt x="489" y="741"/>
                </a:lnTo>
                <a:lnTo>
                  <a:pt x="489" y="741"/>
                </a:lnTo>
                <a:lnTo>
                  <a:pt x="497" y="734"/>
                </a:lnTo>
                <a:lnTo>
                  <a:pt x="505" y="727"/>
                </a:lnTo>
                <a:lnTo>
                  <a:pt x="512" y="720"/>
                </a:lnTo>
                <a:lnTo>
                  <a:pt x="515" y="715"/>
                </a:lnTo>
                <a:lnTo>
                  <a:pt x="517" y="710"/>
                </a:lnTo>
                <a:lnTo>
                  <a:pt x="517" y="710"/>
                </a:lnTo>
                <a:lnTo>
                  <a:pt x="516" y="725"/>
                </a:lnTo>
                <a:lnTo>
                  <a:pt x="516" y="725"/>
                </a:lnTo>
                <a:lnTo>
                  <a:pt x="486" y="748"/>
                </a:lnTo>
                <a:lnTo>
                  <a:pt x="455" y="772"/>
                </a:lnTo>
                <a:lnTo>
                  <a:pt x="425" y="798"/>
                </a:lnTo>
                <a:lnTo>
                  <a:pt x="396" y="824"/>
                </a:lnTo>
                <a:lnTo>
                  <a:pt x="396" y="824"/>
                </a:lnTo>
                <a:lnTo>
                  <a:pt x="363" y="852"/>
                </a:lnTo>
                <a:lnTo>
                  <a:pt x="347" y="865"/>
                </a:lnTo>
                <a:lnTo>
                  <a:pt x="329" y="878"/>
                </a:lnTo>
                <a:lnTo>
                  <a:pt x="329" y="878"/>
                </a:lnTo>
                <a:lnTo>
                  <a:pt x="318" y="886"/>
                </a:lnTo>
                <a:lnTo>
                  <a:pt x="307" y="894"/>
                </a:lnTo>
                <a:lnTo>
                  <a:pt x="307" y="894"/>
                </a:lnTo>
                <a:lnTo>
                  <a:pt x="299" y="901"/>
                </a:lnTo>
                <a:lnTo>
                  <a:pt x="294" y="904"/>
                </a:lnTo>
                <a:lnTo>
                  <a:pt x="289" y="906"/>
                </a:lnTo>
                <a:lnTo>
                  <a:pt x="289" y="906"/>
                </a:lnTo>
                <a:lnTo>
                  <a:pt x="293" y="901"/>
                </a:lnTo>
                <a:lnTo>
                  <a:pt x="299" y="893"/>
                </a:lnTo>
                <a:lnTo>
                  <a:pt x="299" y="893"/>
                </a:lnTo>
                <a:close/>
                <a:moveTo>
                  <a:pt x="509" y="735"/>
                </a:moveTo>
                <a:lnTo>
                  <a:pt x="509" y="735"/>
                </a:lnTo>
                <a:lnTo>
                  <a:pt x="502" y="742"/>
                </a:lnTo>
                <a:lnTo>
                  <a:pt x="495" y="748"/>
                </a:lnTo>
                <a:lnTo>
                  <a:pt x="495" y="748"/>
                </a:lnTo>
                <a:lnTo>
                  <a:pt x="483" y="759"/>
                </a:lnTo>
                <a:lnTo>
                  <a:pt x="469" y="770"/>
                </a:lnTo>
                <a:lnTo>
                  <a:pt x="469" y="770"/>
                </a:lnTo>
                <a:lnTo>
                  <a:pt x="410" y="818"/>
                </a:lnTo>
                <a:lnTo>
                  <a:pt x="410" y="818"/>
                </a:lnTo>
                <a:lnTo>
                  <a:pt x="381" y="839"/>
                </a:lnTo>
                <a:lnTo>
                  <a:pt x="381" y="839"/>
                </a:lnTo>
                <a:lnTo>
                  <a:pt x="385" y="836"/>
                </a:lnTo>
                <a:lnTo>
                  <a:pt x="385" y="836"/>
                </a:lnTo>
                <a:lnTo>
                  <a:pt x="446" y="782"/>
                </a:lnTo>
                <a:lnTo>
                  <a:pt x="478" y="757"/>
                </a:lnTo>
                <a:lnTo>
                  <a:pt x="510" y="732"/>
                </a:lnTo>
                <a:lnTo>
                  <a:pt x="510" y="732"/>
                </a:lnTo>
                <a:lnTo>
                  <a:pt x="514" y="729"/>
                </a:lnTo>
                <a:lnTo>
                  <a:pt x="514" y="730"/>
                </a:lnTo>
                <a:lnTo>
                  <a:pt x="509" y="735"/>
                </a:lnTo>
                <a:lnTo>
                  <a:pt x="509" y="735"/>
                </a:lnTo>
                <a:close/>
                <a:moveTo>
                  <a:pt x="303" y="900"/>
                </a:moveTo>
                <a:lnTo>
                  <a:pt x="303" y="900"/>
                </a:lnTo>
                <a:lnTo>
                  <a:pt x="317" y="890"/>
                </a:lnTo>
                <a:lnTo>
                  <a:pt x="330" y="880"/>
                </a:lnTo>
                <a:lnTo>
                  <a:pt x="330" y="880"/>
                </a:lnTo>
                <a:lnTo>
                  <a:pt x="331" y="879"/>
                </a:lnTo>
                <a:lnTo>
                  <a:pt x="331" y="879"/>
                </a:lnTo>
                <a:lnTo>
                  <a:pt x="313" y="895"/>
                </a:lnTo>
                <a:lnTo>
                  <a:pt x="295" y="911"/>
                </a:lnTo>
                <a:lnTo>
                  <a:pt x="295" y="911"/>
                </a:lnTo>
                <a:lnTo>
                  <a:pt x="290" y="908"/>
                </a:lnTo>
                <a:lnTo>
                  <a:pt x="290" y="908"/>
                </a:lnTo>
                <a:lnTo>
                  <a:pt x="290" y="908"/>
                </a:lnTo>
                <a:lnTo>
                  <a:pt x="290" y="908"/>
                </a:lnTo>
                <a:lnTo>
                  <a:pt x="297" y="905"/>
                </a:lnTo>
                <a:lnTo>
                  <a:pt x="303" y="900"/>
                </a:lnTo>
                <a:lnTo>
                  <a:pt x="303" y="900"/>
                </a:lnTo>
                <a:close/>
                <a:moveTo>
                  <a:pt x="299" y="910"/>
                </a:moveTo>
                <a:lnTo>
                  <a:pt x="299" y="910"/>
                </a:lnTo>
                <a:lnTo>
                  <a:pt x="314" y="897"/>
                </a:lnTo>
                <a:lnTo>
                  <a:pt x="328" y="885"/>
                </a:lnTo>
                <a:lnTo>
                  <a:pt x="356" y="861"/>
                </a:lnTo>
                <a:lnTo>
                  <a:pt x="416" y="816"/>
                </a:lnTo>
                <a:lnTo>
                  <a:pt x="416" y="816"/>
                </a:lnTo>
                <a:lnTo>
                  <a:pt x="475" y="768"/>
                </a:lnTo>
                <a:lnTo>
                  <a:pt x="475" y="768"/>
                </a:lnTo>
                <a:lnTo>
                  <a:pt x="497" y="750"/>
                </a:lnTo>
                <a:lnTo>
                  <a:pt x="507" y="740"/>
                </a:lnTo>
                <a:lnTo>
                  <a:pt x="516" y="729"/>
                </a:lnTo>
                <a:lnTo>
                  <a:pt x="516" y="729"/>
                </a:lnTo>
                <a:lnTo>
                  <a:pt x="515" y="743"/>
                </a:lnTo>
                <a:lnTo>
                  <a:pt x="515" y="743"/>
                </a:lnTo>
                <a:lnTo>
                  <a:pt x="504" y="752"/>
                </a:lnTo>
                <a:lnTo>
                  <a:pt x="492" y="760"/>
                </a:lnTo>
                <a:lnTo>
                  <a:pt x="480" y="768"/>
                </a:lnTo>
                <a:lnTo>
                  <a:pt x="468" y="777"/>
                </a:lnTo>
                <a:lnTo>
                  <a:pt x="468" y="777"/>
                </a:lnTo>
                <a:lnTo>
                  <a:pt x="440" y="802"/>
                </a:lnTo>
                <a:lnTo>
                  <a:pt x="426" y="815"/>
                </a:lnTo>
                <a:lnTo>
                  <a:pt x="412" y="826"/>
                </a:lnTo>
                <a:lnTo>
                  <a:pt x="412" y="826"/>
                </a:lnTo>
                <a:lnTo>
                  <a:pt x="349" y="875"/>
                </a:lnTo>
                <a:lnTo>
                  <a:pt x="349" y="875"/>
                </a:lnTo>
                <a:lnTo>
                  <a:pt x="317" y="900"/>
                </a:lnTo>
                <a:lnTo>
                  <a:pt x="317" y="900"/>
                </a:lnTo>
                <a:lnTo>
                  <a:pt x="304" y="909"/>
                </a:lnTo>
                <a:lnTo>
                  <a:pt x="304" y="909"/>
                </a:lnTo>
                <a:lnTo>
                  <a:pt x="298" y="913"/>
                </a:lnTo>
                <a:lnTo>
                  <a:pt x="298" y="913"/>
                </a:lnTo>
                <a:lnTo>
                  <a:pt x="297" y="912"/>
                </a:lnTo>
                <a:lnTo>
                  <a:pt x="297" y="912"/>
                </a:lnTo>
                <a:lnTo>
                  <a:pt x="299" y="910"/>
                </a:lnTo>
                <a:lnTo>
                  <a:pt x="299" y="910"/>
                </a:lnTo>
                <a:close/>
                <a:moveTo>
                  <a:pt x="346" y="881"/>
                </a:moveTo>
                <a:lnTo>
                  <a:pt x="346" y="881"/>
                </a:lnTo>
                <a:lnTo>
                  <a:pt x="409" y="831"/>
                </a:lnTo>
                <a:lnTo>
                  <a:pt x="409" y="831"/>
                </a:lnTo>
                <a:lnTo>
                  <a:pt x="438" y="808"/>
                </a:lnTo>
                <a:lnTo>
                  <a:pt x="466" y="782"/>
                </a:lnTo>
                <a:lnTo>
                  <a:pt x="466" y="782"/>
                </a:lnTo>
                <a:lnTo>
                  <a:pt x="478" y="772"/>
                </a:lnTo>
                <a:lnTo>
                  <a:pt x="491" y="764"/>
                </a:lnTo>
                <a:lnTo>
                  <a:pt x="503" y="755"/>
                </a:lnTo>
                <a:lnTo>
                  <a:pt x="515" y="746"/>
                </a:lnTo>
                <a:lnTo>
                  <a:pt x="515" y="746"/>
                </a:lnTo>
                <a:lnTo>
                  <a:pt x="514" y="763"/>
                </a:lnTo>
                <a:lnTo>
                  <a:pt x="514" y="763"/>
                </a:lnTo>
                <a:lnTo>
                  <a:pt x="509" y="766"/>
                </a:lnTo>
                <a:lnTo>
                  <a:pt x="504" y="769"/>
                </a:lnTo>
                <a:lnTo>
                  <a:pt x="495" y="777"/>
                </a:lnTo>
                <a:lnTo>
                  <a:pt x="495" y="777"/>
                </a:lnTo>
                <a:lnTo>
                  <a:pt x="480" y="788"/>
                </a:lnTo>
                <a:lnTo>
                  <a:pt x="464" y="799"/>
                </a:lnTo>
                <a:lnTo>
                  <a:pt x="464" y="799"/>
                </a:lnTo>
                <a:lnTo>
                  <a:pt x="407" y="840"/>
                </a:lnTo>
                <a:lnTo>
                  <a:pt x="407" y="840"/>
                </a:lnTo>
                <a:lnTo>
                  <a:pt x="356" y="874"/>
                </a:lnTo>
                <a:lnTo>
                  <a:pt x="331" y="894"/>
                </a:lnTo>
                <a:lnTo>
                  <a:pt x="319" y="904"/>
                </a:lnTo>
                <a:lnTo>
                  <a:pt x="307" y="915"/>
                </a:lnTo>
                <a:lnTo>
                  <a:pt x="307" y="915"/>
                </a:lnTo>
                <a:lnTo>
                  <a:pt x="304" y="916"/>
                </a:lnTo>
                <a:lnTo>
                  <a:pt x="304" y="916"/>
                </a:lnTo>
                <a:lnTo>
                  <a:pt x="299" y="914"/>
                </a:lnTo>
                <a:lnTo>
                  <a:pt x="299" y="914"/>
                </a:lnTo>
                <a:lnTo>
                  <a:pt x="312" y="906"/>
                </a:lnTo>
                <a:lnTo>
                  <a:pt x="324" y="898"/>
                </a:lnTo>
                <a:lnTo>
                  <a:pt x="346" y="881"/>
                </a:lnTo>
                <a:lnTo>
                  <a:pt x="346" y="881"/>
                </a:lnTo>
                <a:close/>
                <a:moveTo>
                  <a:pt x="512" y="766"/>
                </a:moveTo>
                <a:lnTo>
                  <a:pt x="512" y="766"/>
                </a:lnTo>
                <a:lnTo>
                  <a:pt x="512" y="769"/>
                </a:lnTo>
                <a:lnTo>
                  <a:pt x="512" y="769"/>
                </a:lnTo>
                <a:lnTo>
                  <a:pt x="507" y="774"/>
                </a:lnTo>
                <a:lnTo>
                  <a:pt x="502" y="779"/>
                </a:lnTo>
                <a:lnTo>
                  <a:pt x="502" y="779"/>
                </a:lnTo>
                <a:lnTo>
                  <a:pt x="466" y="806"/>
                </a:lnTo>
                <a:lnTo>
                  <a:pt x="466" y="806"/>
                </a:lnTo>
                <a:lnTo>
                  <a:pt x="445" y="821"/>
                </a:lnTo>
                <a:lnTo>
                  <a:pt x="425" y="836"/>
                </a:lnTo>
                <a:lnTo>
                  <a:pt x="381" y="865"/>
                </a:lnTo>
                <a:lnTo>
                  <a:pt x="381" y="865"/>
                </a:lnTo>
                <a:lnTo>
                  <a:pt x="365" y="877"/>
                </a:lnTo>
                <a:lnTo>
                  <a:pt x="349" y="890"/>
                </a:lnTo>
                <a:lnTo>
                  <a:pt x="332" y="901"/>
                </a:lnTo>
                <a:lnTo>
                  <a:pt x="323" y="907"/>
                </a:lnTo>
                <a:lnTo>
                  <a:pt x="315" y="912"/>
                </a:lnTo>
                <a:lnTo>
                  <a:pt x="315" y="912"/>
                </a:lnTo>
                <a:lnTo>
                  <a:pt x="316" y="910"/>
                </a:lnTo>
                <a:lnTo>
                  <a:pt x="316" y="910"/>
                </a:lnTo>
                <a:lnTo>
                  <a:pt x="325" y="903"/>
                </a:lnTo>
                <a:lnTo>
                  <a:pt x="334" y="896"/>
                </a:lnTo>
                <a:lnTo>
                  <a:pt x="334" y="896"/>
                </a:lnTo>
                <a:lnTo>
                  <a:pt x="375" y="865"/>
                </a:lnTo>
                <a:lnTo>
                  <a:pt x="417" y="835"/>
                </a:lnTo>
                <a:lnTo>
                  <a:pt x="417" y="835"/>
                </a:lnTo>
                <a:lnTo>
                  <a:pt x="492" y="782"/>
                </a:lnTo>
                <a:lnTo>
                  <a:pt x="492" y="782"/>
                </a:lnTo>
                <a:lnTo>
                  <a:pt x="502" y="774"/>
                </a:lnTo>
                <a:lnTo>
                  <a:pt x="502" y="774"/>
                </a:lnTo>
                <a:lnTo>
                  <a:pt x="512" y="766"/>
                </a:lnTo>
                <a:lnTo>
                  <a:pt x="512" y="766"/>
                </a:lnTo>
                <a:close/>
                <a:moveTo>
                  <a:pt x="308" y="916"/>
                </a:moveTo>
                <a:lnTo>
                  <a:pt x="308" y="916"/>
                </a:lnTo>
                <a:lnTo>
                  <a:pt x="322" y="910"/>
                </a:lnTo>
                <a:lnTo>
                  <a:pt x="333" y="902"/>
                </a:lnTo>
                <a:lnTo>
                  <a:pt x="355" y="886"/>
                </a:lnTo>
                <a:lnTo>
                  <a:pt x="355" y="886"/>
                </a:lnTo>
                <a:lnTo>
                  <a:pt x="388" y="863"/>
                </a:lnTo>
                <a:lnTo>
                  <a:pt x="421" y="841"/>
                </a:lnTo>
                <a:lnTo>
                  <a:pt x="421" y="841"/>
                </a:lnTo>
                <a:lnTo>
                  <a:pt x="451" y="820"/>
                </a:lnTo>
                <a:lnTo>
                  <a:pt x="481" y="798"/>
                </a:lnTo>
                <a:lnTo>
                  <a:pt x="481" y="798"/>
                </a:lnTo>
                <a:lnTo>
                  <a:pt x="498" y="785"/>
                </a:lnTo>
                <a:lnTo>
                  <a:pt x="507" y="778"/>
                </a:lnTo>
                <a:lnTo>
                  <a:pt x="511" y="774"/>
                </a:lnTo>
                <a:lnTo>
                  <a:pt x="514" y="770"/>
                </a:lnTo>
                <a:lnTo>
                  <a:pt x="514" y="770"/>
                </a:lnTo>
                <a:lnTo>
                  <a:pt x="513" y="785"/>
                </a:lnTo>
                <a:lnTo>
                  <a:pt x="513" y="785"/>
                </a:lnTo>
                <a:lnTo>
                  <a:pt x="495" y="799"/>
                </a:lnTo>
                <a:lnTo>
                  <a:pt x="477" y="813"/>
                </a:lnTo>
                <a:lnTo>
                  <a:pt x="459" y="826"/>
                </a:lnTo>
                <a:lnTo>
                  <a:pt x="441" y="839"/>
                </a:lnTo>
                <a:lnTo>
                  <a:pt x="441" y="839"/>
                </a:lnTo>
                <a:lnTo>
                  <a:pt x="420" y="852"/>
                </a:lnTo>
                <a:lnTo>
                  <a:pt x="400" y="864"/>
                </a:lnTo>
                <a:lnTo>
                  <a:pt x="357" y="889"/>
                </a:lnTo>
                <a:lnTo>
                  <a:pt x="357" y="889"/>
                </a:lnTo>
                <a:lnTo>
                  <a:pt x="337" y="902"/>
                </a:lnTo>
                <a:lnTo>
                  <a:pt x="317" y="913"/>
                </a:lnTo>
                <a:lnTo>
                  <a:pt x="317" y="913"/>
                </a:lnTo>
                <a:lnTo>
                  <a:pt x="313" y="916"/>
                </a:lnTo>
                <a:lnTo>
                  <a:pt x="308" y="917"/>
                </a:lnTo>
                <a:lnTo>
                  <a:pt x="308" y="917"/>
                </a:lnTo>
                <a:lnTo>
                  <a:pt x="308" y="916"/>
                </a:lnTo>
                <a:lnTo>
                  <a:pt x="308" y="916"/>
                </a:lnTo>
                <a:close/>
                <a:moveTo>
                  <a:pt x="493" y="875"/>
                </a:moveTo>
                <a:lnTo>
                  <a:pt x="493" y="875"/>
                </a:lnTo>
                <a:lnTo>
                  <a:pt x="503" y="868"/>
                </a:lnTo>
                <a:lnTo>
                  <a:pt x="503" y="868"/>
                </a:lnTo>
                <a:lnTo>
                  <a:pt x="497" y="872"/>
                </a:lnTo>
                <a:lnTo>
                  <a:pt x="497" y="872"/>
                </a:lnTo>
                <a:lnTo>
                  <a:pt x="493" y="875"/>
                </a:lnTo>
                <a:lnTo>
                  <a:pt x="493" y="875"/>
                </a:lnTo>
                <a:close/>
                <a:moveTo>
                  <a:pt x="446" y="901"/>
                </a:moveTo>
                <a:lnTo>
                  <a:pt x="446" y="901"/>
                </a:lnTo>
                <a:lnTo>
                  <a:pt x="415" y="919"/>
                </a:lnTo>
                <a:lnTo>
                  <a:pt x="415" y="919"/>
                </a:lnTo>
                <a:lnTo>
                  <a:pt x="411" y="922"/>
                </a:lnTo>
                <a:lnTo>
                  <a:pt x="411" y="922"/>
                </a:lnTo>
                <a:lnTo>
                  <a:pt x="434" y="904"/>
                </a:lnTo>
                <a:lnTo>
                  <a:pt x="446" y="896"/>
                </a:lnTo>
                <a:lnTo>
                  <a:pt x="458" y="888"/>
                </a:lnTo>
                <a:lnTo>
                  <a:pt x="458" y="888"/>
                </a:lnTo>
                <a:lnTo>
                  <a:pt x="485" y="871"/>
                </a:lnTo>
                <a:lnTo>
                  <a:pt x="497" y="862"/>
                </a:lnTo>
                <a:lnTo>
                  <a:pt x="509" y="852"/>
                </a:lnTo>
                <a:lnTo>
                  <a:pt x="509" y="852"/>
                </a:lnTo>
                <a:lnTo>
                  <a:pt x="507" y="862"/>
                </a:lnTo>
                <a:lnTo>
                  <a:pt x="507" y="862"/>
                </a:lnTo>
                <a:lnTo>
                  <a:pt x="477" y="883"/>
                </a:lnTo>
                <a:lnTo>
                  <a:pt x="446" y="901"/>
                </a:lnTo>
                <a:lnTo>
                  <a:pt x="446" y="901"/>
                </a:lnTo>
                <a:close/>
                <a:moveTo>
                  <a:pt x="413" y="870"/>
                </a:moveTo>
                <a:lnTo>
                  <a:pt x="413" y="870"/>
                </a:lnTo>
                <a:lnTo>
                  <a:pt x="362" y="900"/>
                </a:lnTo>
                <a:lnTo>
                  <a:pt x="362" y="900"/>
                </a:lnTo>
                <a:lnTo>
                  <a:pt x="393" y="879"/>
                </a:lnTo>
                <a:lnTo>
                  <a:pt x="393" y="879"/>
                </a:lnTo>
                <a:lnTo>
                  <a:pt x="442" y="845"/>
                </a:lnTo>
                <a:lnTo>
                  <a:pt x="442" y="845"/>
                </a:lnTo>
                <a:lnTo>
                  <a:pt x="460" y="834"/>
                </a:lnTo>
                <a:lnTo>
                  <a:pt x="480" y="821"/>
                </a:lnTo>
                <a:lnTo>
                  <a:pt x="490" y="814"/>
                </a:lnTo>
                <a:lnTo>
                  <a:pt x="498" y="807"/>
                </a:lnTo>
                <a:lnTo>
                  <a:pt x="506" y="799"/>
                </a:lnTo>
                <a:lnTo>
                  <a:pt x="513" y="790"/>
                </a:lnTo>
                <a:lnTo>
                  <a:pt x="513" y="790"/>
                </a:lnTo>
                <a:lnTo>
                  <a:pt x="512" y="805"/>
                </a:lnTo>
                <a:lnTo>
                  <a:pt x="512" y="805"/>
                </a:lnTo>
                <a:lnTo>
                  <a:pt x="501" y="815"/>
                </a:lnTo>
                <a:lnTo>
                  <a:pt x="490" y="824"/>
                </a:lnTo>
                <a:lnTo>
                  <a:pt x="478" y="833"/>
                </a:lnTo>
                <a:lnTo>
                  <a:pt x="464" y="841"/>
                </a:lnTo>
                <a:lnTo>
                  <a:pt x="438" y="856"/>
                </a:lnTo>
                <a:lnTo>
                  <a:pt x="413" y="870"/>
                </a:lnTo>
                <a:lnTo>
                  <a:pt x="413" y="870"/>
                </a:lnTo>
                <a:close/>
                <a:moveTo>
                  <a:pt x="512" y="809"/>
                </a:moveTo>
                <a:lnTo>
                  <a:pt x="512" y="809"/>
                </a:lnTo>
                <a:lnTo>
                  <a:pt x="511" y="821"/>
                </a:lnTo>
                <a:lnTo>
                  <a:pt x="511" y="821"/>
                </a:lnTo>
                <a:lnTo>
                  <a:pt x="489" y="837"/>
                </a:lnTo>
                <a:lnTo>
                  <a:pt x="464" y="853"/>
                </a:lnTo>
                <a:lnTo>
                  <a:pt x="440" y="867"/>
                </a:lnTo>
                <a:lnTo>
                  <a:pt x="416" y="882"/>
                </a:lnTo>
                <a:lnTo>
                  <a:pt x="416" y="882"/>
                </a:lnTo>
                <a:lnTo>
                  <a:pt x="386" y="899"/>
                </a:lnTo>
                <a:lnTo>
                  <a:pt x="386" y="899"/>
                </a:lnTo>
                <a:lnTo>
                  <a:pt x="412" y="882"/>
                </a:lnTo>
                <a:lnTo>
                  <a:pt x="438" y="864"/>
                </a:lnTo>
                <a:lnTo>
                  <a:pt x="438" y="864"/>
                </a:lnTo>
                <a:lnTo>
                  <a:pt x="459" y="851"/>
                </a:lnTo>
                <a:lnTo>
                  <a:pt x="480" y="836"/>
                </a:lnTo>
                <a:lnTo>
                  <a:pt x="480" y="836"/>
                </a:lnTo>
                <a:lnTo>
                  <a:pt x="496" y="824"/>
                </a:lnTo>
                <a:lnTo>
                  <a:pt x="505" y="817"/>
                </a:lnTo>
                <a:lnTo>
                  <a:pt x="512" y="809"/>
                </a:lnTo>
                <a:lnTo>
                  <a:pt x="512" y="809"/>
                </a:lnTo>
                <a:close/>
                <a:moveTo>
                  <a:pt x="344" y="900"/>
                </a:moveTo>
                <a:lnTo>
                  <a:pt x="344" y="900"/>
                </a:lnTo>
                <a:lnTo>
                  <a:pt x="401" y="866"/>
                </a:lnTo>
                <a:lnTo>
                  <a:pt x="401" y="866"/>
                </a:lnTo>
                <a:lnTo>
                  <a:pt x="428" y="850"/>
                </a:lnTo>
                <a:lnTo>
                  <a:pt x="442" y="841"/>
                </a:lnTo>
                <a:lnTo>
                  <a:pt x="455" y="832"/>
                </a:lnTo>
                <a:lnTo>
                  <a:pt x="455" y="832"/>
                </a:lnTo>
                <a:lnTo>
                  <a:pt x="481" y="813"/>
                </a:lnTo>
                <a:lnTo>
                  <a:pt x="506" y="793"/>
                </a:lnTo>
                <a:lnTo>
                  <a:pt x="506" y="793"/>
                </a:lnTo>
                <a:lnTo>
                  <a:pt x="511" y="789"/>
                </a:lnTo>
                <a:lnTo>
                  <a:pt x="506" y="796"/>
                </a:lnTo>
                <a:lnTo>
                  <a:pt x="506" y="796"/>
                </a:lnTo>
                <a:lnTo>
                  <a:pt x="502" y="800"/>
                </a:lnTo>
                <a:lnTo>
                  <a:pt x="497" y="805"/>
                </a:lnTo>
                <a:lnTo>
                  <a:pt x="497" y="805"/>
                </a:lnTo>
                <a:lnTo>
                  <a:pt x="485" y="814"/>
                </a:lnTo>
                <a:lnTo>
                  <a:pt x="472" y="823"/>
                </a:lnTo>
                <a:lnTo>
                  <a:pt x="472" y="823"/>
                </a:lnTo>
                <a:lnTo>
                  <a:pt x="419" y="858"/>
                </a:lnTo>
                <a:lnTo>
                  <a:pt x="419" y="858"/>
                </a:lnTo>
                <a:lnTo>
                  <a:pt x="364" y="896"/>
                </a:lnTo>
                <a:lnTo>
                  <a:pt x="364" y="896"/>
                </a:lnTo>
                <a:lnTo>
                  <a:pt x="354" y="902"/>
                </a:lnTo>
                <a:lnTo>
                  <a:pt x="343" y="909"/>
                </a:lnTo>
                <a:lnTo>
                  <a:pt x="332" y="916"/>
                </a:lnTo>
                <a:lnTo>
                  <a:pt x="323" y="923"/>
                </a:lnTo>
                <a:lnTo>
                  <a:pt x="323" y="923"/>
                </a:lnTo>
                <a:lnTo>
                  <a:pt x="322" y="924"/>
                </a:lnTo>
                <a:lnTo>
                  <a:pt x="322" y="924"/>
                </a:lnTo>
                <a:lnTo>
                  <a:pt x="312" y="919"/>
                </a:lnTo>
                <a:lnTo>
                  <a:pt x="312" y="919"/>
                </a:lnTo>
                <a:lnTo>
                  <a:pt x="320" y="915"/>
                </a:lnTo>
                <a:lnTo>
                  <a:pt x="329" y="910"/>
                </a:lnTo>
                <a:lnTo>
                  <a:pt x="344" y="900"/>
                </a:lnTo>
                <a:lnTo>
                  <a:pt x="344" y="900"/>
                </a:lnTo>
                <a:close/>
                <a:moveTo>
                  <a:pt x="424" y="866"/>
                </a:moveTo>
                <a:lnTo>
                  <a:pt x="424" y="866"/>
                </a:lnTo>
                <a:lnTo>
                  <a:pt x="449" y="852"/>
                </a:lnTo>
                <a:lnTo>
                  <a:pt x="475" y="837"/>
                </a:lnTo>
                <a:lnTo>
                  <a:pt x="475" y="837"/>
                </a:lnTo>
                <a:lnTo>
                  <a:pt x="451" y="853"/>
                </a:lnTo>
                <a:lnTo>
                  <a:pt x="428" y="868"/>
                </a:lnTo>
                <a:lnTo>
                  <a:pt x="428" y="868"/>
                </a:lnTo>
                <a:lnTo>
                  <a:pt x="405" y="884"/>
                </a:lnTo>
                <a:lnTo>
                  <a:pt x="382" y="899"/>
                </a:lnTo>
                <a:lnTo>
                  <a:pt x="360" y="915"/>
                </a:lnTo>
                <a:lnTo>
                  <a:pt x="338" y="930"/>
                </a:lnTo>
                <a:lnTo>
                  <a:pt x="338" y="930"/>
                </a:lnTo>
                <a:lnTo>
                  <a:pt x="325" y="925"/>
                </a:lnTo>
                <a:lnTo>
                  <a:pt x="325" y="925"/>
                </a:lnTo>
                <a:lnTo>
                  <a:pt x="424" y="866"/>
                </a:lnTo>
                <a:lnTo>
                  <a:pt x="424" y="866"/>
                </a:lnTo>
                <a:close/>
                <a:moveTo>
                  <a:pt x="450" y="864"/>
                </a:moveTo>
                <a:lnTo>
                  <a:pt x="450" y="864"/>
                </a:lnTo>
                <a:lnTo>
                  <a:pt x="470" y="851"/>
                </a:lnTo>
                <a:lnTo>
                  <a:pt x="491" y="838"/>
                </a:lnTo>
                <a:lnTo>
                  <a:pt x="491" y="838"/>
                </a:lnTo>
                <a:lnTo>
                  <a:pt x="478" y="847"/>
                </a:lnTo>
                <a:lnTo>
                  <a:pt x="464" y="856"/>
                </a:lnTo>
                <a:lnTo>
                  <a:pt x="464" y="856"/>
                </a:lnTo>
                <a:lnTo>
                  <a:pt x="438" y="873"/>
                </a:lnTo>
                <a:lnTo>
                  <a:pt x="412" y="891"/>
                </a:lnTo>
                <a:lnTo>
                  <a:pt x="386" y="910"/>
                </a:lnTo>
                <a:lnTo>
                  <a:pt x="362" y="930"/>
                </a:lnTo>
                <a:lnTo>
                  <a:pt x="362" y="930"/>
                </a:lnTo>
                <a:lnTo>
                  <a:pt x="360" y="931"/>
                </a:lnTo>
                <a:lnTo>
                  <a:pt x="360" y="931"/>
                </a:lnTo>
                <a:lnTo>
                  <a:pt x="355" y="935"/>
                </a:lnTo>
                <a:lnTo>
                  <a:pt x="355" y="935"/>
                </a:lnTo>
                <a:lnTo>
                  <a:pt x="341" y="930"/>
                </a:lnTo>
                <a:lnTo>
                  <a:pt x="341" y="930"/>
                </a:lnTo>
                <a:lnTo>
                  <a:pt x="396" y="898"/>
                </a:lnTo>
                <a:lnTo>
                  <a:pt x="450" y="864"/>
                </a:lnTo>
                <a:lnTo>
                  <a:pt x="450" y="864"/>
                </a:lnTo>
                <a:close/>
                <a:moveTo>
                  <a:pt x="511" y="824"/>
                </a:moveTo>
                <a:lnTo>
                  <a:pt x="511" y="824"/>
                </a:lnTo>
                <a:lnTo>
                  <a:pt x="511" y="829"/>
                </a:lnTo>
                <a:lnTo>
                  <a:pt x="511" y="829"/>
                </a:lnTo>
                <a:lnTo>
                  <a:pt x="510" y="833"/>
                </a:lnTo>
                <a:lnTo>
                  <a:pt x="510" y="833"/>
                </a:lnTo>
                <a:lnTo>
                  <a:pt x="502" y="840"/>
                </a:lnTo>
                <a:lnTo>
                  <a:pt x="493" y="847"/>
                </a:lnTo>
                <a:lnTo>
                  <a:pt x="474" y="860"/>
                </a:lnTo>
                <a:lnTo>
                  <a:pt x="435" y="884"/>
                </a:lnTo>
                <a:lnTo>
                  <a:pt x="435" y="884"/>
                </a:lnTo>
                <a:lnTo>
                  <a:pt x="383" y="916"/>
                </a:lnTo>
                <a:lnTo>
                  <a:pt x="383" y="916"/>
                </a:lnTo>
                <a:lnTo>
                  <a:pt x="392" y="910"/>
                </a:lnTo>
                <a:lnTo>
                  <a:pt x="392" y="910"/>
                </a:lnTo>
                <a:lnTo>
                  <a:pt x="413" y="895"/>
                </a:lnTo>
                <a:lnTo>
                  <a:pt x="435" y="879"/>
                </a:lnTo>
                <a:lnTo>
                  <a:pt x="435" y="879"/>
                </a:lnTo>
                <a:lnTo>
                  <a:pt x="454" y="865"/>
                </a:lnTo>
                <a:lnTo>
                  <a:pt x="475" y="853"/>
                </a:lnTo>
                <a:lnTo>
                  <a:pt x="493" y="839"/>
                </a:lnTo>
                <a:lnTo>
                  <a:pt x="502" y="832"/>
                </a:lnTo>
                <a:lnTo>
                  <a:pt x="511" y="824"/>
                </a:lnTo>
                <a:lnTo>
                  <a:pt x="511" y="824"/>
                </a:lnTo>
                <a:close/>
                <a:moveTo>
                  <a:pt x="365" y="930"/>
                </a:moveTo>
                <a:lnTo>
                  <a:pt x="365" y="930"/>
                </a:lnTo>
                <a:lnTo>
                  <a:pt x="370" y="927"/>
                </a:lnTo>
                <a:lnTo>
                  <a:pt x="370" y="927"/>
                </a:lnTo>
                <a:lnTo>
                  <a:pt x="383" y="918"/>
                </a:lnTo>
                <a:lnTo>
                  <a:pt x="383" y="918"/>
                </a:lnTo>
                <a:lnTo>
                  <a:pt x="412" y="900"/>
                </a:lnTo>
                <a:lnTo>
                  <a:pt x="412" y="900"/>
                </a:lnTo>
                <a:lnTo>
                  <a:pt x="472" y="863"/>
                </a:lnTo>
                <a:lnTo>
                  <a:pt x="472" y="863"/>
                </a:lnTo>
                <a:lnTo>
                  <a:pt x="493" y="850"/>
                </a:lnTo>
                <a:lnTo>
                  <a:pt x="493" y="850"/>
                </a:lnTo>
                <a:lnTo>
                  <a:pt x="474" y="863"/>
                </a:lnTo>
                <a:lnTo>
                  <a:pt x="454" y="874"/>
                </a:lnTo>
                <a:lnTo>
                  <a:pt x="454" y="874"/>
                </a:lnTo>
                <a:lnTo>
                  <a:pt x="430" y="892"/>
                </a:lnTo>
                <a:lnTo>
                  <a:pt x="407" y="910"/>
                </a:lnTo>
                <a:lnTo>
                  <a:pt x="407" y="910"/>
                </a:lnTo>
                <a:lnTo>
                  <a:pt x="386" y="926"/>
                </a:lnTo>
                <a:lnTo>
                  <a:pt x="386" y="926"/>
                </a:lnTo>
                <a:lnTo>
                  <a:pt x="383" y="929"/>
                </a:lnTo>
                <a:lnTo>
                  <a:pt x="383" y="929"/>
                </a:lnTo>
                <a:lnTo>
                  <a:pt x="381" y="931"/>
                </a:lnTo>
                <a:lnTo>
                  <a:pt x="379" y="933"/>
                </a:lnTo>
                <a:lnTo>
                  <a:pt x="379" y="933"/>
                </a:lnTo>
                <a:lnTo>
                  <a:pt x="372" y="938"/>
                </a:lnTo>
                <a:lnTo>
                  <a:pt x="372" y="938"/>
                </a:lnTo>
                <a:lnTo>
                  <a:pt x="372" y="939"/>
                </a:lnTo>
                <a:lnTo>
                  <a:pt x="372" y="939"/>
                </a:lnTo>
                <a:lnTo>
                  <a:pt x="358" y="935"/>
                </a:lnTo>
                <a:lnTo>
                  <a:pt x="358" y="935"/>
                </a:lnTo>
                <a:lnTo>
                  <a:pt x="365" y="930"/>
                </a:lnTo>
                <a:lnTo>
                  <a:pt x="365" y="930"/>
                </a:lnTo>
                <a:close/>
                <a:moveTo>
                  <a:pt x="510" y="837"/>
                </a:moveTo>
                <a:lnTo>
                  <a:pt x="510" y="837"/>
                </a:lnTo>
                <a:lnTo>
                  <a:pt x="509" y="849"/>
                </a:lnTo>
                <a:lnTo>
                  <a:pt x="509" y="849"/>
                </a:lnTo>
                <a:lnTo>
                  <a:pt x="493" y="860"/>
                </a:lnTo>
                <a:lnTo>
                  <a:pt x="477" y="869"/>
                </a:lnTo>
                <a:lnTo>
                  <a:pt x="443" y="889"/>
                </a:lnTo>
                <a:lnTo>
                  <a:pt x="443" y="889"/>
                </a:lnTo>
                <a:lnTo>
                  <a:pt x="420" y="905"/>
                </a:lnTo>
                <a:lnTo>
                  <a:pt x="397" y="921"/>
                </a:lnTo>
                <a:lnTo>
                  <a:pt x="397" y="921"/>
                </a:lnTo>
                <a:lnTo>
                  <a:pt x="404" y="915"/>
                </a:lnTo>
                <a:lnTo>
                  <a:pt x="404" y="915"/>
                </a:lnTo>
                <a:lnTo>
                  <a:pt x="425" y="898"/>
                </a:lnTo>
                <a:lnTo>
                  <a:pt x="447" y="883"/>
                </a:lnTo>
                <a:lnTo>
                  <a:pt x="447" y="883"/>
                </a:lnTo>
                <a:lnTo>
                  <a:pt x="480" y="861"/>
                </a:lnTo>
                <a:lnTo>
                  <a:pt x="496" y="850"/>
                </a:lnTo>
                <a:lnTo>
                  <a:pt x="503" y="844"/>
                </a:lnTo>
                <a:lnTo>
                  <a:pt x="510" y="837"/>
                </a:lnTo>
                <a:lnTo>
                  <a:pt x="510" y="837"/>
                </a:lnTo>
                <a:close/>
                <a:moveTo>
                  <a:pt x="378" y="937"/>
                </a:moveTo>
                <a:lnTo>
                  <a:pt x="378" y="937"/>
                </a:lnTo>
                <a:lnTo>
                  <a:pt x="378" y="937"/>
                </a:lnTo>
                <a:lnTo>
                  <a:pt x="378" y="937"/>
                </a:lnTo>
                <a:lnTo>
                  <a:pt x="396" y="924"/>
                </a:lnTo>
                <a:lnTo>
                  <a:pt x="396" y="924"/>
                </a:lnTo>
                <a:lnTo>
                  <a:pt x="422" y="906"/>
                </a:lnTo>
                <a:lnTo>
                  <a:pt x="449" y="888"/>
                </a:lnTo>
                <a:lnTo>
                  <a:pt x="449" y="888"/>
                </a:lnTo>
                <a:lnTo>
                  <a:pt x="473" y="874"/>
                </a:lnTo>
                <a:lnTo>
                  <a:pt x="495" y="861"/>
                </a:lnTo>
                <a:lnTo>
                  <a:pt x="495" y="861"/>
                </a:lnTo>
                <a:lnTo>
                  <a:pt x="489" y="865"/>
                </a:lnTo>
                <a:lnTo>
                  <a:pt x="489" y="865"/>
                </a:lnTo>
                <a:lnTo>
                  <a:pt x="478" y="873"/>
                </a:lnTo>
                <a:lnTo>
                  <a:pt x="465" y="881"/>
                </a:lnTo>
                <a:lnTo>
                  <a:pt x="465" y="881"/>
                </a:lnTo>
                <a:lnTo>
                  <a:pt x="440" y="896"/>
                </a:lnTo>
                <a:lnTo>
                  <a:pt x="429" y="904"/>
                </a:lnTo>
                <a:lnTo>
                  <a:pt x="417" y="913"/>
                </a:lnTo>
                <a:lnTo>
                  <a:pt x="417" y="913"/>
                </a:lnTo>
                <a:lnTo>
                  <a:pt x="401" y="927"/>
                </a:lnTo>
                <a:lnTo>
                  <a:pt x="384" y="940"/>
                </a:lnTo>
                <a:lnTo>
                  <a:pt x="384" y="940"/>
                </a:lnTo>
                <a:lnTo>
                  <a:pt x="384" y="941"/>
                </a:lnTo>
                <a:lnTo>
                  <a:pt x="384" y="941"/>
                </a:lnTo>
                <a:lnTo>
                  <a:pt x="374" y="939"/>
                </a:lnTo>
                <a:lnTo>
                  <a:pt x="374" y="939"/>
                </a:lnTo>
                <a:lnTo>
                  <a:pt x="378" y="937"/>
                </a:lnTo>
                <a:lnTo>
                  <a:pt x="378" y="937"/>
                </a:lnTo>
                <a:close/>
                <a:moveTo>
                  <a:pt x="391" y="938"/>
                </a:moveTo>
                <a:lnTo>
                  <a:pt x="391" y="938"/>
                </a:lnTo>
                <a:lnTo>
                  <a:pt x="393" y="938"/>
                </a:lnTo>
                <a:lnTo>
                  <a:pt x="395" y="936"/>
                </a:lnTo>
                <a:lnTo>
                  <a:pt x="395" y="936"/>
                </a:lnTo>
                <a:lnTo>
                  <a:pt x="412" y="924"/>
                </a:lnTo>
                <a:lnTo>
                  <a:pt x="429" y="913"/>
                </a:lnTo>
                <a:lnTo>
                  <a:pt x="465" y="892"/>
                </a:lnTo>
                <a:lnTo>
                  <a:pt x="465" y="892"/>
                </a:lnTo>
                <a:lnTo>
                  <a:pt x="453" y="901"/>
                </a:lnTo>
                <a:lnTo>
                  <a:pt x="453" y="901"/>
                </a:lnTo>
                <a:lnTo>
                  <a:pt x="425" y="921"/>
                </a:lnTo>
                <a:lnTo>
                  <a:pt x="411" y="931"/>
                </a:lnTo>
                <a:lnTo>
                  <a:pt x="398" y="943"/>
                </a:lnTo>
                <a:lnTo>
                  <a:pt x="398" y="943"/>
                </a:lnTo>
                <a:lnTo>
                  <a:pt x="386" y="941"/>
                </a:lnTo>
                <a:lnTo>
                  <a:pt x="386" y="941"/>
                </a:lnTo>
                <a:lnTo>
                  <a:pt x="391" y="938"/>
                </a:lnTo>
                <a:lnTo>
                  <a:pt x="391" y="938"/>
                </a:lnTo>
                <a:close/>
                <a:moveTo>
                  <a:pt x="430" y="945"/>
                </a:moveTo>
                <a:lnTo>
                  <a:pt x="430" y="945"/>
                </a:lnTo>
                <a:lnTo>
                  <a:pt x="417" y="945"/>
                </a:lnTo>
                <a:lnTo>
                  <a:pt x="417" y="945"/>
                </a:lnTo>
                <a:lnTo>
                  <a:pt x="438" y="930"/>
                </a:lnTo>
                <a:lnTo>
                  <a:pt x="460" y="917"/>
                </a:lnTo>
                <a:lnTo>
                  <a:pt x="460" y="917"/>
                </a:lnTo>
                <a:lnTo>
                  <a:pt x="483" y="904"/>
                </a:lnTo>
                <a:lnTo>
                  <a:pt x="494" y="897"/>
                </a:lnTo>
                <a:lnTo>
                  <a:pt x="498" y="893"/>
                </a:lnTo>
                <a:lnTo>
                  <a:pt x="503" y="889"/>
                </a:lnTo>
                <a:lnTo>
                  <a:pt x="503" y="889"/>
                </a:lnTo>
                <a:lnTo>
                  <a:pt x="495" y="897"/>
                </a:lnTo>
                <a:lnTo>
                  <a:pt x="486" y="905"/>
                </a:lnTo>
                <a:lnTo>
                  <a:pt x="467" y="918"/>
                </a:lnTo>
                <a:lnTo>
                  <a:pt x="448" y="931"/>
                </a:lnTo>
                <a:lnTo>
                  <a:pt x="439" y="938"/>
                </a:lnTo>
                <a:lnTo>
                  <a:pt x="430" y="945"/>
                </a:lnTo>
                <a:lnTo>
                  <a:pt x="430" y="945"/>
                </a:lnTo>
                <a:close/>
                <a:moveTo>
                  <a:pt x="459" y="915"/>
                </a:moveTo>
                <a:lnTo>
                  <a:pt x="459" y="915"/>
                </a:lnTo>
                <a:lnTo>
                  <a:pt x="436" y="929"/>
                </a:lnTo>
                <a:lnTo>
                  <a:pt x="436" y="929"/>
                </a:lnTo>
                <a:lnTo>
                  <a:pt x="426" y="936"/>
                </a:lnTo>
                <a:lnTo>
                  <a:pt x="426" y="936"/>
                </a:lnTo>
                <a:lnTo>
                  <a:pt x="435" y="928"/>
                </a:lnTo>
                <a:lnTo>
                  <a:pt x="445" y="921"/>
                </a:lnTo>
                <a:lnTo>
                  <a:pt x="466" y="908"/>
                </a:lnTo>
                <a:lnTo>
                  <a:pt x="487" y="894"/>
                </a:lnTo>
                <a:lnTo>
                  <a:pt x="496" y="887"/>
                </a:lnTo>
                <a:lnTo>
                  <a:pt x="505" y="879"/>
                </a:lnTo>
                <a:lnTo>
                  <a:pt x="505" y="879"/>
                </a:lnTo>
                <a:lnTo>
                  <a:pt x="505" y="878"/>
                </a:lnTo>
                <a:lnTo>
                  <a:pt x="505" y="878"/>
                </a:lnTo>
                <a:lnTo>
                  <a:pt x="504" y="887"/>
                </a:lnTo>
                <a:lnTo>
                  <a:pt x="504" y="887"/>
                </a:lnTo>
                <a:lnTo>
                  <a:pt x="482" y="901"/>
                </a:lnTo>
                <a:lnTo>
                  <a:pt x="459" y="915"/>
                </a:lnTo>
                <a:lnTo>
                  <a:pt x="459" y="915"/>
                </a:lnTo>
                <a:close/>
                <a:moveTo>
                  <a:pt x="413" y="944"/>
                </a:moveTo>
                <a:lnTo>
                  <a:pt x="413" y="944"/>
                </a:lnTo>
                <a:lnTo>
                  <a:pt x="402" y="943"/>
                </a:lnTo>
                <a:lnTo>
                  <a:pt x="402" y="943"/>
                </a:lnTo>
                <a:lnTo>
                  <a:pt x="412" y="937"/>
                </a:lnTo>
                <a:lnTo>
                  <a:pt x="422" y="930"/>
                </a:lnTo>
                <a:lnTo>
                  <a:pt x="432" y="923"/>
                </a:lnTo>
                <a:lnTo>
                  <a:pt x="442" y="916"/>
                </a:lnTo>
                <a:lnTo>
                  <a:pt x="442" y="916"/>
                </a:lnTo>
                <a:lnTo>
                  <a:pt x="468" y="900"/>
                </a:lnTo>
                <a:lnTo>
                  <a:pt x="496" y="884"/>
                </a:lnTo>
                <a:lnTo>
                  <a:pt x="496" y="884"/>
                </a:lnTo>
                <a:lnTo>
                  <a:pt x="499" y="881"/>
                </a:lnTo>
                <a:lnTo>
                  <a:pt x="499" y="881"/>
                </a:lnTo>
                <a:lnTo>
                  <a:pt x="497" y="883"/>
                </a:lnTo>
                <a:lnTo>
                  <a:pt x="497" y="883"/>
                </a:lnTo>
                <a:lnTo>
                  <a:pt x="490" y="889"/>
                </a:lnTo>
                <a:lnTo>
                  <a:pt x="482" y="895"/>
                </a:lnTo>
                <a:lnTo>
                  <a:pt x="482" y="895"/>
                </a:lnTo>
                <a:lnTo>
                  <a:pt x="469" y="903"/>
                </a:lnTo>
                <a:lnTo>
                  <a:pt x="457" y="911"/>
                </a:lnTo>
                <a:lnTo>
                  <a:pt x="457" y="911"/>
                </a:lnTo>
                <a:lnTo>
                  <a:pt x="434" y="926"/>
                </a:lnTo>
                <a:lnTo>
                  <a:pt x="423" y="935"/>
                </a:lnTo>
                <a:lnTo>
                  <a:pt x="413" y="944"/>
                </a:lnTo>
                <a:lnTo>
                  <a:pt x="413" y="944"/>
                </a:lnTo>
                <a:close/>
                <a:moveTo>
                  <a:pt x="504" y="877"/>
                </a:moveTo>
                <a:lnTo>
                  <a:pt x="504" y="877"/>
                </a:lnTo>
                <a:lnTo>
                  <a:pt x="489" y="885"/>
                </a:lnTo>
                <a:lnTo>
                  <a:pt x="475" y="894"/>
                </a:lnTo>
                <a:lnTo>
                  <a:pt x="445" y="911"/>
                </a:lnTo>
                <a:lnTo>
                  <a:pt x="445" y="911"/>
                </a:lnTo>
                <a:lnTo>
                  <a:pt x="432" y="919"/>
                </a:lnTo>
                <a:lnTo>
                  <a:pt x="420" y="928"/>
                </a:lnTo>
                <a:lnTo>
                  <a:pt x="420" y="928"/>
                </a:lnTo>
                <a:lnTo>
                  <a:pt x="410" y="936"/>
                </a:lnTo>
                <a:lnTo>
                  <a:pt x="410" y="936"/>
                </a:lnTo>
                <a:lnTo>
                  <a:pt x="404" y="940"/>
                </a:lnTo>
                <a:lnTo>
                  <a:pt x="407" y="937"/>
                </a:lnTo>
                <a:lnTo>
                  <a:pt x="407" y="937"/>
                </a:lnTo>
                <a:lnTo>
                  <a:pt x="421" y="925"/>
                </a:lnTo>
                <a:lnTo>
                  <a:pt x="437" y="914"/>
                </a:lnTo>
                <a:lnTo>
                  <a:pt x="468" y="893"/>
                </a:lnTo>
                <a:lnTo>
                  <a:pt x="468" y="893"/>
                </a:lnTo>
                <a:lnTo>
                  <a:pt x="478" y="887"/>
                </a:lnTo>
                <a:lnTo>
                  <a:pt x="489" y="881"/>
                </a:lnTo>
                <a:lnTo>
                  <a:pt x="498" y="874"/>
                </a:lnTo>
                <a:lnTo>
                  <a:pt x="503" y="870"/>
                </a:lnTo>
                <a:lnTo>
                  <a:pt x="507" y="866"/>
                </a:lnTo>
                <a:lnTo>
                  <a:pt x="507" y="866"/>
                </a:lnTo>
                <a:lnTo>
                  <a:pt x="505" y="878"/>
                </a:lnTo>
                <a:lnTo>
                  <a:pt x="505" y="878"/>
                </a:lnTo>
                <a:lnTo>
                  <a:pt x="505" y="877"/>
                </a:lnTo>
                <a:lnTo>
                  <a:pt x="504" y="877"/>
                </a:lnTo>
                <a:lnTo>
                  <a:pt x="504" y="877"/>
                </a:lnTo>
                <a:close/>
                <a:moveTo>
                  <a:pt x="551" y="470"/>
                </a:moveTo>
                <a:lnTo>
                  <a:pt x="551" y="470"/>
                </a:lnTo>
                <a:lnTo>
                  <a:pt x="553" y="463"/>
                </a:lnTo>
                <a:lnTo>
                  <a:pt x="553" y="463"/>
                </a:lnTo>
                <a:lnTo>
                  <a:pt x="563" y="462"/>
                </a:lnTo>
                <a:lnTo>
                  <a:pt x="563" y="462"/>
                </a:lnTo>
                <a:lnTo>
                  <a:pt x="562" y="469"/>
                </a:lnTo>
                <a:lnTo>
                  <a:pt x="562" y="469"/>
                </a:lnTo>
                <a:lnTo>
                  <a:pt x="551" y="470"/>
                </a:lnTo>
                <a:lnTo>
                  <a:pt x="551" y="470"/>
                </a:lnTo>
                <a:close/>
                <a:moveTo>
                  <a:pt x="571" y="468"/>
                </a:moveTo>
                <a:lnTo>
                  <a:pt x="571" y="468"/>
                </a:lnTo>
                <a:lnTo>
                  <a:pt x="572" y="461"/>
                </a:lnTo>
                <a:lnTo>
                  <a:pt x="572" y="461"/>
                </a:lnTo>
                <a:lnTo>
                  <a:pt x="575" y="461"/>
                </a:lnTo>
                <a:lnTo>
                  <a:pt x="575" y="461"/>
                </a:lnTo>
                <a:lnTo>
                  <a:pt x="576" y="468"/>
                </a:lnTo>
                <a:lnTo>
                  <a:pt x="576" y="468"/>
                </a:lnTo>
                <a:lnTo>
                  <a:pt x="571" y="468"/>
                </a:lnTo>
                <a:lnTo>
                  <a:pt x="571" y="468"/>
                </a:lnTo>
                <a:close/>
                <a:moveTo>
                  <a:pt x="584" y="461"/>
                </a:moveTo>
                <a:lnTo>
                  <a:pt x="584" y="461"/>
                </a:lnTo>
                <a:lnTo>
                  <a:pt x="592" y="461"/>
                </a:lnTo>
                <a:lnTo>
                  <a:pt x="592" y="461"/>
                </a:lnTo>
                <a:lnTo>
                  <a:pt x="592" y="467"/>
                </a:lnTo>
                <a:lnTo>
                  <a:pt x="592" y="467"/>
                </a:lnTo>
                <a:lnTo>
                  <a:pt x="584" y="467"/>
                </a:lnTo>
                <a:lnTo>
                  <a:pt x="584" y="467"/>
                </a:lnTo>
                <a:lnTo>
                  <a:pt x="584" y="461"/>
                </a:lnTo>
                <a:lnTo>
                  <a:pt x="584" y="461"/>
                </a:lnTo>
                <a:close/>
                <a:moveTo>
                  <a:pt x="601" y="467"/>
                </a:moveTo>
                <a:lnTo>
                  <a:pt x="601" y="467"/>
                </a:lnTo>
                <a:lnTo>
                  <a:pt x="601" y="461"/>
                </a:lnTo>
                <a:lnTo>
                  <a:pt x="601" y="461"/>
                </a:lnTo>
                <a:lnTo>
                  <a:pt x="610" y="461"/>
                </a:lnTo>
                <a:lnTo>
                  <a:pt x="610" y="461"/>
                </a:lnTo>
                <a:lnTo>
                  <a:pt x="610" y="467"/>
                </a:lnTo>
                <a:lnTo>
                  <a:pt x="610" y="467"/>
                </a:lnTo>
                <a:lnTo>
                  <a:pt x="607" y="466"/>
                </a:lnTo>
                <a:lnTo>
                  <a:pt x="607" y="466"/>
                </a:lnTo>
                <a:lnTo>
                  <a:pt x="601" y="467"/>
                </a:lnTo>
                <a:lnTo>
                  <a:pt x="601" y="467"/>
                </a:lnTo>
                <a:close/>
                <a:moveTo>
                  <a:pt x="616" y="599"/>
                </a:moveTo>
                <a:lnTo>
                  <a:pt x="616" y="599"/>
                </a:lnTo>
                <a:lnTo>
                  <a:pt x="635" y="589"/>
                </a:lnTo>
                <a:lnTo>
                  <a:pt x="654" y="580"/>
                </a:lnTo>
                <a:lnTo>
                  <a:pt x="654" y="580"/>
                </a:lnTo>
                <a:lnTo>
                  <a:pt x="700" y="559"/>
                </a:lnTo>
                <a:lnTo>
                  <a:pt x="700" y="559"/>
                </a:lnTo>
                <a:lnTo>
                  <a:pt x="723" y="548"/>
                </a:lnTo>
                <a:lnTo>
                  <a:pt x="745" y="537"/>
                </a:lnTo>
                <a:lnTo>
                  <a:pt x="745" y="537"/>
                </a:lnTo>
                <a:lnTo>
                  <a:pt x="764" y="527"/>
                </a:lnTo>
                <a:lnTo>
                  <a:pt x="764" y="527"/>
                </a:lnTo>
                <a:lnTo>
                  <a:pt x="775" y="520"/>
                </a:lnTo>
                <a:lnTo>
                  <a:pt x="778" y="519"/>
                </a:lnTo>
                <a:lnTo>
                  <a:pt x="772" y="524"/>
                </a:lnTo>
                <a:lnTo>
                  <a:pt x="772" y="524"/>
                </a:lnTo>
                <a:lnTo>
                  <a:pt x="763" y="530"/>
                </a:lnTo>
                <a:lnTo>
                  <a:pt x="753" y="535"/>
                </a:lnTo>
                <a:lnTo>
                  <a:pt x="734" y="546"/>
                </a:lnTo>
                <a:lnTo>
                  <a:pt x="692" y="566"/>
                </a:lnTo>
                <a:lnTo>
                  <a:pt x="692" y="566"/>
                </a:lnTo>
                <a:lnTo>
                  <a:pt x="673" y="575"/>
                </a:lnTo>
                <a:lnTo>
                  <a:pt x="653" y="585"/>
                </a:lnTo>
                <a:lnTo>
                  <a:pt x="634" y="596"/>
                </a:lnTo>
                <a:lnTo>
                  <a:pt x="615" y="608"/>
                </a:lnTo>
                <a:lnTo>
                  <a:pt x="615" y="608"/>
                </a:lnTo>
                <a:lnTo>
                  <a:pt x="616" y="599"/>
                </a:lnTo>
                <a:lnTo>
                  <a:pt x="616" y="599"/>
                </a:lnTo>
                <a:close/>
                <a:moveTo>
                  <a:pt x="698" y="573"/>
                </a:moveTo>
                <a:lnTo>
                  <a:pt x="698" y="573"/>
                </a:lnTo>
                <a:lnTo>
                  <a:pt x="721" y="562"/>
                </a:lnTo>
                <a:lnTo>
                  <a:pt x="743" y="551"/>
                </a:lnTo>
                <a:lnTo>
                  <a:pt x="743" y="551"/>
                </a:lnTo>
                <a:lnTo>
                  <a:pt x="766" y="540"/>
                </a:lnTo>
                <a:lnTo>
                  <a:pt x="766" y="540"/>
                </a:lnTo>
                <a:lnTo>
                  <a:pt x="768" y="539"/>
                </a:lnTo>
                <a:lnTo>
                  <a:pt x="768" y="539"/>
                </a:lnTo>
                <a:lnTo>
                  <a:pt x="751" y="549"/>
                </a:lnTo>
                <a:lnTo>
                  <a:pt x="733" y="559"/>
                </a:lnTo>
                <a:lnTo>
                  <a:pt x="696" y="575"/>
                </a:lnTo>
                <a:lnTo>
                  <a:pt x="696" y="575"/>
                </a:lnTo>
                <a:lnTo>
                  <a:pt x="675" y="585"/>
                </a:lnTo>
                <a:lnTo>
                  <a:pt x="654" y="597"/>
                </a:lnTo>
                <a:lnTo>
                  <a:pt x="614" y="622"/>
                </a:lnTo>
                <a:lnTo>
                  <a:pt x="614" y="622"/>
                </a:lnTo>
                <a:lnTo>
                  <a:pt x="615" y="612"/>
                </a:lnTo>
                <a:lnTo>
                  <a:pt x="615" y="612"/>
                </a:lnTo>
                <a:lnTo>
                  <a:pt x="636" y="603"/>
                </a:lnTo>
                <a:lnTo>
                  <a:pt x="657" y="593"/>
                </a:lnTo>
                <a:lnTo>
                  <a:pt x="698" y="573"/>
                </a:lnTo>
                <a:lnTo>
                  <a:pt x="698" y="573"/>
                </a:lnTo>
                <a:close/>
                <a:moveTo>
                  <a:pt x="700" y="583"/>
                </a:moveTo>
                <a:lnTo>
                  <a:pt x="700" y="583"/>
                </a:lnTo>
                <a:lnTo>
                  <a:pt x="713" y="577"/>
                </a:lnTo>
                <a:lnTo>
                  <a:pt x="713" y="577"/>
                </a:lnTo>
                <a:lnTo>
                  <a:pt x="687" y="590"/>
                </a:lnTo>
                <a:lnTo>
                  <a:pt x="663" y="603"/>
                </a:lnTo>
                <a:lnTo>
                  <a:pt x="638" y="616"/>
                </a:lnTo>
                <a:lnTo>
                  <a:pt x="613" y="631"/>
                </a:lnTo>
                <a:lnTo>
                  <a:pt x="613" y="631"/>
                </a:lnTo>
                <a:lnTo>
                  <a:pt x="614" y="625"/>
                </a:lnTo>
                <a:lnTo>
                  <a:pt x="614" y="625"/>
                </a:lnTo>
                <a:lnTo>
                  <a:pt x="636" y="615"/>
                </a:lnTo>
                <a:lnTo>
                  <a:pt x="657" y="604"/>
                </a:lnTo>
                <a:lnTo>
                  <a:pt x="678" y="593"/>
                </a:lnTo>
                <a:lnTo>
                  <a:pt x="700" y="583"/>
                </a:lnTo>
                <a:lnTo>
                  <a:pt x="700" y="583"/>
                </a:lnTo>
                <a:close/>
                <a:moveTo>
                  <a:pt x="639" y="624"/>
                </a:moveTo>
                <a:lnTo>
                  <a:pt x="639" y="624"/>
                </a:lnTo>
                <a:lnTo>
                  <a:pt x="660" y="612"/>
                </a:lnTo>
                <a:lnTo>
                  <a:pt x="682" y="601"/>
                </a:lnTo>
                <a:lnTo>
                  <a:pt x="682" y="601"/>
                </a:lnTo>
                <a:lnTo>
                  <a:pt x="706" y="590"/>
                </a:lnTo>
                <a:lnTo>
                  <a:pt x="732" y="580"/>
                </a:lnTo>
                <a:lnTo>
                  <a:pt x="756" y="570"/>
                </a:lnTo>
                <a:lnTo>
                  <a:pt x="780" y="559"/>
                </a:lnTo>
                <a:lnTo>
                  <a:pt x="780" y="559"/>
                </a:lnTo>
                <a:lnTo>
                  <a:pt x="737" y="579"/>
                </a:lnTo>
                <a:lnTo>
                  <a:pt x="694" y="600"/>
                </a:lnTo>
                <a:lnTo>
                  <a:pt x="673" y="611"/>
                </a:lnTo>
                <a:lnTo>
                  <a:pt x="652" y="623"/>
                </a:lnTo>
                <a:lnTo>
                  <a:pt x="631" y="637"/>
                </a:lnTo>
                <a:lnTo>
                  <a:pt x="612" y="650"/>
                </a:lnTo>
                <a:lnTo>
                  <a:pt x="612" y="650"/>
                </a:lnTo>
                <a:lnTo>
                  <a:pt x="613" y="636"/>
                </a:lnTo>
                <a:lnTo>
                  <a:pt x="613" y="636"/>
                </a:lnTo>
                <a:lnTo>
                  <a:pt x="620" y="635"/>
                </a:lnTo>
                <a:lnTo>
                  <a:pt x="626" y="631"/>
                </a:lnTo>
                <a:lnTo>
                  <a:pt x="639" y="624"/>
                </a:lnTo>
                <a:lnTo>
                  <a:pt x="639" y="624"/>
                </a:lnTo>
                <a:close/>
                <a:moveTo>
                  <a:pt x="691" y="612"/>
                </a:moveTo>
                <a:lnTo>
                  <a:pt x="691" y="612"/>
                </a:lnTo>
                <a:lnTo>
                  <a:pt x="734" y="592"/>
                </a:lnTo>
                <a:lnTo>
                  <a:pt x="734" y="592"/>
                </a:lnTo>
                <a:lnTo>
                  <a:pt x="759" y="582"/>
                </a:lnTo>
                <a:lnTo>
                  <a:pt x="771" y="576"/>
                </a:lnTo>
                <a:lnTo>
                  <a:pt x="782" y="570"/>
                </a:lnTo>
                <a:lnTo>
                  <a:pt x="782" y="570"/>
                </a:lnTo>
                <a:lnTo>
                  <a:pt x="761" y="582"/>
                </a:lnTo>
                <a:lnTo>
                  <a:pt x="739" y="593"/>
                </a:lnTo>
                <a:lnTo>
                  <a:pt x="693" y="614"/>
                </a:lnTo>
                <a:lnTo>
                  <a:pt x="693" y="614"/>
                </a:lnTo>
                <a:lnTo>
                  <a:pt x="672" y="625"/>
                </a:lnTo>
                <a:lnTo>
                  <a:pt x="652" y="638"/>
                </a:lnTo>
                <a:lnTo>
                  <a:pt x="611" y="662"/>
                </a:lnTo>
                <a:lnTo>
                  <a:pt x="611" y="662"/>
                </a:lnTo>
                <a:lnTo>
                  <a:pt x="612" y="654"/>
                </a:lnTo>
                <a:lnTo>
                  <a:pt x="612" y="654"/>
                </a:lnTo>
                <a:lnTo>
                  <a:pt x="631" y="644"/>
                </a:lnTo>
                <a:lnTo>
                  <a:pt x="652" y="632"/>
                </a:lnTo>
                <a:lnTo>
                  <a:pt x="671" y="622"/>
                </a:lnTo>
                <a:lnTo>
                  <a:pt x="691" y="612"/>
                </a:lnTo>
                <a:lnTo>
                  <a:pt x="691" y="612"/>
                </a:lnTo>
                <a:close/>
                <a:moveTo>
                  <a:pt x="646" y="648"/>
                </a:moveTo>
                <a:lnTo>
                  <a:pt x="646" y="648"/>
                </a:lnTo>
                <a:lnTo>
                  <a:pt x="669" y="636"/>
                </a:lnTo>
                <a:lnTo>
                  <a:pt x="692" y="623"/>
                </a:lnTo>
                <a:lnTo>
                  <a:pt x="692" y="623"/>
                </a:lnTo>
                <a:lnTo>
                  <a:pt x="722" y="610"/>
                </a:lnTo>
                <a:lnTo>
                  <a:pt x="722" y="610"/>
                </a:lnTo>
                <a:lnTo>
                  <a:pt x="679" y="630"/>
                </a:lnTo>
                <a:lnTo>
                  <a:pt x="679" y="630"/>
                </a:lnTo>
                <a:lnTo>
                  <a:pt x="668" y="637"/>
                </a:lnTo>
                <a:lnTo>
                  <a:pt x="657" y="644"/>
                </a:lnTo>
                <a:lnTo>
                  <a:pt x="637" y="658"/>
                </a:lnTo>
                <a:lnTo>
                  <a:pt x="637" y="658"/>
                </a:lnTo>
                <a:lnTo>
                  <a:pt x="623" y="666"/>
                </a:lnTo>
                <a:lnTo>
                  <a:pt x="617" y="669"/>
                </a:lnTo>
                <a:lnTo>
                  <a:pt x="611" y="673"/>
                </a:lnTo>
                <a:lnTo>
                  <a:pt x="611" y="673"/>
                </a:lnTo>
                <a:lnTo>
                  <a:pt x="611" y="665"/>
                </a:lnTo>
                <a:lnTo>
                  <a:pt x="611" y="665"/>
                </a:lnTo>
                <a:lnTo>
                  <a:pt x="620" y="662"/>
                </a:lnTo>
                <a:lnTo>
                  <a:pt x="629" y="658"/>
                </a:lnTo>
                <a:lnTo>
                  <a:pt x="646" y="648"/>
                </a:lnTo>
                <a:lnTo>
                  <a:pt x="646" y="648"/>
                </a:lnTo>
                <a:close/>
                <a:moveTo>
                  <a:pt x="643" y="698"/>
                </a:moveTo>
                <a:lnTo>
                  <a:pt x="643" y="698"/>
                </a:lnTo>
                <a:lnTo>
                  <a:pt x="690" y="678"/>
                </a:lnTo>
                <a:lnTo>
                  <a:pt x="690" y="678"/>
                </a:lnTo>
                <a:lnTo>
                  <a:pt x="715" y="667"/>
                </a:lnTo>
                <a:lnTo>
                  <a:pt x="738" y="656"/>
                </a:lnTo>
                <a:lnTo>
                  <a:pt x="738" y="656"/>
                </a:lnTo>
                <a:lnTo>
                  <a:pt x="761" y="644"/>
                </a:lnTo>
                <a:lnTo>
                  <a:pt x="761" y="644"/>
                </a:lnTo>
                <a:lnTo>
                  <a:pt x="774" y="638"/>
                </a:lnTo>
                <a:lnTo>
                  <a:pt x="774" y="638"/>
                </a:lnTo>
                <a:lnTo>
                  <a:pt x="784" y="632"/>
                </a:lnTo>
                <a:lnTo>
                  <a:pt x="787" y="630"/>
                </a:lnTo>
                <a:lnTo>
                  <a:pt x="784" y="634"/>
                </a:lnTo>
                <a:lnTo>
                  <a:pt x="784" y="634"/>
                </a:lnTo>
                <a:lnTo>
                  <a:pt x="773" y="641"/>
                </a:lnTo>
                <a:lnTo>
                  <a:pt x="762" y="648"/>
                </a:lnTo>
                <a:lnTo>
                  <a:pt x="738" y="660"/>
                </a:lnTo>
                <a:lnTo>
                  <a:pt x="712" y="671"/>
                </a:lnTo>
                <a:lnTo>
                  <a:pt x="688" y="682"/>
                </a:lnTo>
                <a:lnTo>
                  <a:pt x="688" y="682"/>
                </a:lnTo>
                <a:lnTo>
                  <a:pt x="647" y="701"/>
                </a:lnTo>
                <a:lnTo>
                  <a:pt x="626" y="711"/>
                </a:lnTo>
                <a:lnTo>
                  <a:pt x="617" y="717"/>
                </a:lnTo>
                <a:lnTo>
                  <a:pt x="608" y="724"/>
                </a:lnTo>
                <a:lnTo>
                  <a:pt x="608" y="724"/>
                </a:lnTo>
                <a:lnTo>
                  <a:pt x="608" y="718"/>
                </a:lnTo>
                <a:lnTo>
                  <a:pt x="608" y="718"/>
                </a:lnTo>
                <a:lnTo>
                  <a:pt x="617" y="712"/>
                </a:lnTo>
                <a:lnTo>
                  <a:pt x="625" y="708"/>
                </a:lnTo>
                <a:lnTo>
                  <a:pt x="643" y="698"/>
                </a:lnTo>
                <a:lnTo>
                  <a:pt x="643" y="698"/>
                </a:lnTo>
                <a:close/>
                <a:moveTo>
                  <a:pt x="616" y="710"/>
                </a:moveTo>
                <a:lnTo>
                  <a:pt x="616" y="710"/>
                </a:lnTo>
                <a:lnTo>
                  <a:pt x="628" y="703"/>
                </a:lnTo>
                <a:lnTo>
                  <a:pt x="628" y="703"/>
                </a:lnTo>
                <a:lnTo>
                  <a:pt x="616" y="710"/>
                </a:lnTo>
                <a:lnTo>
                  <a:pt x="613" y="712"/>
                </a:lnTo>
                <a:lnTo>
                  <a:pt x="616" y="710"/>
                </a:lnTo>
                <a:lnTo>
                  <a:pt x="616" y="710"/>
                </a:lnTo>
                <a:close/>
                <a:moveTo>
                  <a:pt x="608" y="712"/>
                </a:moveTo>
                <a:lnTo>
                  <a:pt x="608" y="712"/>
                </a:lnTo>
                <a:lnTo>
                  <a:pt x="609" y="708"/>
                </a:lnTo>
                <a:lnTo>
                  <a:pt x="609" y="708"/>
                </a:lnTo>
                <a:lnTo>
                  <a:pt x="609" y="702"/>
                </a:lnTo>
                <a:lnTo>
                  <a:pt x="609" y="702"/>
                </a:lnTo>
                <a:lnTo>
                  <a:pt x="630" y="692"/>
                </a:lnTo>
                <a:lnTo>
                  <a:pt x="652" y="681"/>
                </a:lnTo>
                <a:lnTo>
                  <a:pt x="672" y="670"/>
                </a:lnTo>
                <a:lnTo>
                  <a:pt x="693" y="660"/>
                </a:lnTo>
                <a:lnTo>
                  <a:pt x="693" y="660"/>
                </a:lnTo>
                <a:lnTo>
                  <a:pt x="720" y="648"/>
                </a:lnTo>
                <a:lnTo>
                  <a:pt x="747" y="636"/>
                </a:lnTo>
                <a:lnTo>
                  <a:pt x="747" y="636"/>
                </a:lnTo>
                <a:lnTo>
                  <a:pt x="758" y="630"/>
                </a:lnTo>
                <a:lnTo>
                  <a:pt x="769" y="623"/>
                </a:lnTo>
                <a:lnTo>
                  <a:pt x="769" y="623"/>
                </a:lnTo>
                <a:lnTo>
                  <a:pt x="781" y="616"/>
                </a:lnTo>
                <a:lnTo>
                  <a:pt x="781" y="616"/>
                </a:lnTo>
                <a:lnTo>
                  <a:pt x="782" y="615"/>
                </a:lnTo>
                <a:lnTo>
                  <a:pt x="782" y="615"/>
                </a:lnTo>
                <a:lnTo>
                  <a:pt x="782" y="615"/>
                </a:lnTo>
                <a:lnTo>
                  <a:pt x="782" y="615"/>
                </a:lnTo>
                <a:lnTo>
                  <a:pt x="773" y="622"/>
                </a:lnTo>
                <a:lnTo>
                  <a:pt x="763" y="628"/>
                </a:lnTo>
                <a:lnTo>
                  <a:pt x="743" y="641"/>
                </a:lnTo>
                <a:lnTo>
                  <a:pt x="743" y="641"/>
                </a:lnTo>
                <a:lnTo>
                  <a:pt x="718" y="654"/>
                </a:lnTo>
                <a:lnTo>
                  <a:pt x="692" y="667"/>
                </a:lnTo>
                <a:lnTo>
                  <a:pt x="692" y="667"/>
                </a:lnTo>
                <a:lnTo>
                  <a:pt x="668" y="681"/>
                </a:lnTo>
                <a:lnTo>
                  <a:pt x="657" y="687"/>
                </a:lnTo>
                <a:lnTo>
                  <a:pt x="645" y="693"/>
                </a:lnTo>
                <a:lnTo>
                  <a:pt x="645" y="693"/>
                </a:lnTo>
                <a:lnTo>
                  <a:pt x="626" y="702"/>
                </a:lnTo>
                <a:lnTo>
                  <a:pt x="617" y="707"/>
                </a:lnTo>
                <a:lnTo>
                  <a:pt x="608" y="712"/>
                </a:lnTo>
                <a:lnTo>
                  <a:pt x="608" y="712"/>
                </a:lnTo>
                <a:close/>
                <a:moveTo>
                  <a:pt x="610" y="679"/>
                </a:moveTo>
                <a:lnTo>
                  <a:pt x="610" y="679"/>
                </a:lnTo>
                <a:lnTo>
                  <a:pt x="631" y="670"/>
                </a:lnTo>
                <a:lnTo>
                  <a:pt x="652" y="660"/>
                </a:lnTo>
                <a:lnTo>
                  <a:pt x="672" y="649"/>
                </a:lnTo>
                <a:lnTo>
                  <a:pt x="692" y="639"/>
                </a:lnTo>
                <a:lnTo>
                  <a:pt x="692" y="639"/>
                </a:lnTo>
                <a:lnTo>
                  <a:pt x="718" y="627"/>
                </a:lnTo>
                <a:lnTo>
                  <a:pt x="742" y="616"/>
                </a:lnTo>
                <a:lnTo>
                  <a:pt x="742" y="616"/>
                </a:lnTo>
                <a:lnTo>
                  <a:pt x="763" y="606"/>
                </a:lnTo>
                <a:lnTo>
                  <a:pt x="763" y="606"/>
                </a:lnTo>
                <a:lnTo>
                  <a:pt x="725" y="625"/>
                </a:lnTo>
                <a:lnTo>
                  <a:pt x="685" y="645"/>
                </a:lnTo>
                <a:lnTo>
                  <a:pt x="685" y="645"/>
                </a:lnTo>
                <a:lnTo>
                  <a:pt x="673" y="651"/>
                </a:lnTo>
                <a:lnTo>
                  <a:pt x="661" y="657"/>
                </a:lnTo>
                <a:lnTo>
                  <a:pt x="638" y="671"/>
                </a:lnTo>
                <a:lnTo>
                  <a:pt x="638" y="671"/>
                </a:lnTo>
                <a:lnTo>
                  <a:pt x="623" y="679"/>
                </a:lnTo>
                <a:lnTo>
                  <a:pt x="616" y="683"/>
                </a:lnTo>
                <a:lnTo>
                  <a:pt x="610" y="688"/>
                </a:lnTo>
                <a:lnTo>
                  <a:pt x="610" y="688"/>
                </a:lnTo>
                <a:lnTo>
                  <a:pt x="610" y="679"/>
                </a:lnTo>
                <a:lnTo>
                  <a:pt x="610" y="679"/>
                </a:lnTo>
                <a:close/>
                <a:moveTo>
                  <a:pt x="640" y="678"/>
                </a:moveTo>
                <a:lnTo>
                  <a:pt x="640" y="678"/>
                </a:lnTo>
                <a:lnTo>
                  <a:pt x="662" y="666"/>
                </a:lnTo>
                <a:lnTo>
                  <a:pt x="684" y="654"/>
                </a:lnTo>
                <a:lnTo>
                  <a:pt x="684" y="654"/>
                </a:lnTo>
                <a:lnTo>
                  <a:pt x="720" y="637"/>
                </a:lnTo>
                <a:lnTo>
                  <a:pt x="754" y="620"/>
                </a:lnTo>
                <a:lnTo>
                  <a:pt x="754" y="620"/>
                </a:lnTo>
                <a:lnTo>
                  <a:pt x="741" y="627"/>
                </a:lnTo>
                <a:lnTo>
                  <a:pt x="741" y="627"/>
                </a:lnTo>
                <a:lnTo>
                  <a:pt x="716" y="641"/>
                </a:lnTo>
                <a:lnTo>
                  <a:pt x="691" y="653"/>
                </a:lnTo>
                <a:lnTo>
                  <a:pt x="691" y="653"/>
                </a:lnTo>
                <a:lnTo>
                  <a:pt x="667" y="665"/>
                </a:lnTo>
                <a:lnTo>
                  <a:pt x="645" y="679"/>
                </a:lnTo>
                <a:lnTo>
                  <a:pt x="645" y="679"/>
                </a:lnTo>
                <a:lnTo>
                  <a:pt x="636" y="684"/>
                </a:lnTo>
                <a:lnTo>
                  <a:pt x="627" y="689"/>
                </a:lnTo>
                <a:lnTo>
                  <a:pt x="609" y="698"/>
                </a:lnTo>
                <a:lnTo>
                  <a:pt x="609" y="698"/>
                </a:lnTo>
                <a:lnTo>
                  <a:pt x="610" y="692"/>
                </a:lnTo>
                <a:lnTo>
                  <a:pt x="610" y="692"/>
                </a:lnTo>
                <a:lnTo>
                  <a:pt x="617" y="690"/>
                </a:lnTo>
                <a:lnTo>
                  <a:pt x="625" y="686"/>
                </a:lnTo>
                <a:lnTo>
                  <a:pt x="640" y="678"/>
                </a:lnTo>
                <a:lnTo>
                  <a:pt x="640" y="678"/>
                </a:lnTo>
                <a:close/>
                <a:moveTo>
                  <a:pt x="610" y="758"/>
                </a:moveTo>
                <a:lnTo>
                  <a:pt x="610" y="758"/>
                </a:lnTo>
                <a:lnTo>
                  <a:pt x="620" y="753"/>
                </a:lnTo>
                <a:lnTo>
                  <a:pt x="620" y="753"/>
                </a:lnTo>
                <a:lnTo>
                  <a:pt x="610" y="758"/>
                </a:lnTo>
                <a:lnTo>
                  <a:pt x="607" y="760"/>
                </a:lnTo>
                <a:lnTo>
                  <a:pt x="610" y="758"/>
                </a:lnTo>
                <a:lnTo>
                  <a:pt x="610" y="758"/>
                </a:lnTo>
                <a:close/>
                <a:moveTo>
                  <a:pt x="699" y="726"/>
                </a:moveTo>
                <a:lnTo>
                  <a:pt x="699" y="726"/>
                </a:lnTo>
                <a:lnTo>
                  <a:pt x="725" y="718"/>
                </a:lnTo>
                <a:lnTo>
                  <a:pt x="750" y="708"/>
                </a:lnTo>
                <a:lnTo>
                  <a:pt x="750" y="708"/>
                </a:lnTo>
                <a:lnTo>
                  <a:pt x="777" y="698"/>
                </a:lnTo>
                <a:lnTo>
                  <a:pt x="777" y="698"/>
                </a:lnTo>
                <a:lnTo>
                  <a:pt x="779" y="697"/>
                </a:lnTo>
                <a:lnTo>
                  <a:pt x="779" y="697"/>
                </a:lnTo>
                <a:lnTo>
                  <a:pt x="734" y="718"/>
                </a:lnTo>
                <a:lnTo>
                  <a:pt x="711" y="727"/>
                </a:lnTo>
                <a:lnTo>
                  <a:pt x="688" y="736"/>
                </a:lnTo>
                <a:lnTo>
                  <a:pt x="688" y="736"/>
                </a:lnTo>
                <a:lnTo>
                  <a:pt x="646" y="751"/>
                </a:lnTo>
                <a:lnTo>
                  <a:pt x="624" y="760"/>
                </a:lnTo>
                <a:lnTo>
                  <a:pt x="614" y="765"/>
                </a:lnTo>
                <a:lnTo>
                  <a:pt x="604" y="771"/>
                </a:lnTo>
                <a:lnTo>
                  <a:pt x="604" y="771"/>
                </a:lnTo>
                <a:lnTo>
                  <a:pt x="605" y="762"/>
                </a:lnTo>
                <a:lnTo>
                  <a:pt x="605" y="762"/>
                </a:lnTo>
                <a:lnTo>
                  <a:pt x="652" y="743"/>
                </a:lnTo>
                <a:lnTo>
                  <a:pt x="676" y="734"/>
                </a:lnTo>
                <a:lnTo>
                  <a:pt x="699" y="726"/>
                </a:lnTo>
                <a:lnTo>
                  <a:pt x="699" y="726"/>
                </a:lnTo>
                <a:close/>
                <a:moveTo>
                  <a:pt x="605" y="758"/>
                </a:moveTo>
                <a:lnTo>
                  <a:pt x="605" y="758"/>
                </a:lnTo>
                <a:lnTo>
                  <a:pt x="606" y="748"/>
                </a:lnTo>
                <a:lnTo>
                  <a:pt x="606" y="748"/>
                </a:lnTo>
                <a:lnTo>
                  <a:pt x="656" y="726"/>
                </a:lnTo>
                <a:lnTo>
                  <a:pt x="681" y="716"/>
                </a:lnTo>
                <a:lnTo>
                  <a:pt x="706" y="705"/>
                </a:lnTo>
                <a:lnTo>
                  <a:pt x="706" y="705"/>
                </a:lnTo>
                <a:lnTo>
                  <a:pt x="732" y="697"/>
                </a:lnTo>
                <a:lnTo>
                  <a:pt x="756" y="689"/>
                </a:lnTo>
                <a:lnTo>
                  <a:pt x="756" y="689"/>
                </a:lnTo>
                <a:lnTo>
                  <a:pt x="692" y="716"/>
                </a:lnTo>
                <a:lnTo>
                  <a:pt x="692" y="716"/>
                </a:lnTo>
                <a:lnTo>
                  <a:pt x="668" y="727"/>
                </a:lnTo>
                <a:lnTo>
                  <a:pt x="644" y="739"/>
                </a:lnTo>
                <a:lnTo>
                  <a:pt x="644" y="739"/>
                </a:lnTo>
                <a:lnTo>
                  <a:pt x="624" y="748"/>
                </a:lnTo>
                <a:lnTo>
                  <a:pt x="615" y="753"/>
                </a:lnTo>
                <a:lnTo>
                  <a:pt x="605" y="758"/>
                </a:lnTo>
                <a:lnTo>
                  <a:pt x="605" y="758"/>
                </a:lnTo>
                <a:close/>
                <a:moveTo>
                  <a:pt x="607" y="735"/>
                </a:moveTo>
                <a:lnTo>
                  <a:pt x="607" y="735"/>
                </a:lnTo>
                <a:lnTo>
                  <a:pt x="658" y="712"/>
                </a:lnTo>
                <a:lnTo>
                  <a:pt x="683" y="701"/>
                </a:lnTo>
                <a:lnTo>
                  <a:pt x="708" y="691"/>
                </a:lnTo>
                <a:lnTo>
                  <a:pt x="708" y="691"/>
                </a:lnTo>
                <a:lnTo>
                  <a:pt x="760" y="673"/>
                </a:lnTo>
                <a:lnTo>
                  <a:pt x="760" y="673"/>
                </a:lnTo>
                <a:lnTo>
                  <a:pt x="778" y="666"/>
                </a:lnTo>
                <a:lnTo>
                  <a:pt x="778" y="666"/>
                </a:lnTo>
                <a:lnTo>
                  <a:pt x="775" y="667"/>
                </a:lnTo>
                <a:lnTo>
                  <a:pt x="775" y="667"/>
                </a:lnTo>
                <a:lnTo>
                  <a:pt x="751" y="678"/>
                </a:lnTo>
                <a:lnTo>
                  <a:pt x="726" y="688"/>
                </a:lnTo>
                <a:lnTo>
                  <a:pt x="701" y="698"/>
                </a:lnTo>
                <a:lnTo>
                  <a:pt x="677" y="709"/>
                </a:lnTo>
                <a:lnTo>
                  <a:pt x="677" y="709"/>
                </a:lnTo>
                <a:lnTo>
                  <a:pt x="655" y="720"/>
                </a:lnTo>
                <a:lnTo>
                  <a:pt x="631" y="730"/>
                </a:lnTo>
                <a:lnTo>
                  <a:pt x="631" y="730"/>
                </a:lnTo>
                <a:lnTo>
                  <a:pt x="618" y="736"/>
                </a:lnTo>
                <a:lnTo>
                  <a:pt x="606" y="744"/>
                </a:lnTo>
                <a:lnTo>
                  <a:pt x="606" y="744"/>
                </a:lnTo>
                <a:lnTo>
                  <a:pt x="607" y="735"/>
                </a:lnTo>
                <a:lnTo>
                  <a:pt x="607" y="735"/>
                </a:lnTo>
                <a:close/>
                <a:moveTo>
                  <a:pt x="649" y="757"/>
                </a:moveTo>
                <a:lnTo>
                  <a:pt x="649" y="757"/>
                </a:lnTo>
                <a:lnTo>
                  <a:pt x="676" y="747"/>
                </a:lnTo>
                <a:lnTo>
                  <a:pt x="702" y="738"/>
                </a:lnTo>
                <a:lnTo>
                  <a:pt x="702" y="738"/>
                </a:lnTo>
                <a:lnTo>
                  <a:pt x="729" y="729"/>
                </a:lnTo>
                <a:lnTo>
                  <a:pt x="754" y="720"/>
                </a:lnTo>
                <a:lnTo>
                  <a:pt x="754" y="720"/>
                </a:lnTo>
                <a:lnTo>
                  <a:pt x="741" y="726"/>
                </a:lnTo>
                <a:lnTo>
                  <a:pt x="728" y="731"/>
                </a:lnTo>
                <a:lnTo>
                  <a:pt x="701" y="740"/>
                </a:lnTo>
                <a:lnTo>
                  <a:pt x="701" y="740"/>
                </a:lnTo>
                <a:lnTo>
                  <a:pt x="676" y="750"/>
                </a:lnTo>
                <a:lnTo>
                  <a:pt x="652" y="761"/>
                </a:lnTo>
                <a:lnTo>
                  <a:pt x="603" y="784"/>
                </a:lnTo>
                <a:lnTo>
                  <a:pt x="603" y="784"/>
                </a:lnTo>
                <a:lnTo>
                  <a:pt x="604" y="774"/>
                </a:lnTo>
                <a:lnTo>
                  <a:pt x="604" y="774"/>
                </a:lnTo>
                <a:lnTo>
                  <a:pt x="615" y="771"/>
                </a:lnTo>
                <a:lnTo>
                  <a:pt x="626" y="766"/>
                </a:lnTo>
                <a:lnTo>
                  <a:pt x="649" y="757"/>
                </a:lnTo>
                <a:lnTo>
                  <a:pt x="649" y="757"/>
                </a:lnTo>
                <a:close/>
                <a:moveTo>
                  <a:pt x="596" y="846"/>
                </a:moveTo>
                <a:lnTo>
                  <a:pt x="596" y="846"/>
                </a:lnTo>
                <a:lnTo>
                  <a:pt x="608" y="841"/>
                </a:lnTo>
                <a:lnTo>
                  <a:pt x="608" y="841"/>
                </a:lnTo>
                <a:lnTo>
                  <a:pt x="596" y="849"/>
                </a:lnTo>
                <a:lnTo>
                  <a:pt x="596" y="849"/>
                </a:lnTo>
                <a:lnTo>
                  <a:pt x="596" y="846"/>
                </a:lnTo>
                <a:lnTo>
                  <a:pt x="596" y="846"/>
                </a:lnTo>
                <a:close/>
                <a:moveTo>
                  <a:pt x="598" y="833"/>
                </a:moveTo>
                <a:lnTo>
                  <a:pt x="598" y="833"/>
                </a:lnTo>
                <a:lnTo>
                  <a:pt x="610" y="830"/>
                </a:lnTo>
                <a:lnTo>
                  <a:pt x="622" y="826"/>
                </a:lnTo>
                <a:lnTo>
                  <a:pt x="648" y="818"/>
                </a:lnTo>
                <a:lnTo>
                  <a:pt x="648" y="818"/>
                </a:lnTo>
                <a:lnTo>
                  <a:pt x="706" y="799"/>
                </a:lnTo>
                <a:lnTo>
                  <a:pt x="706" y="799"/>
                </a:lnTo>
                <a:lnTo>
                  <a:pt x="736" y="788"/>
                </a:lnTo>
                <a:lnTo>
                  <a:pt x="736" y="788"/>
                </a:lnTo>
                <a:lnTo>
                  <a:pt x="700" y="802"/>
                </a:lnTo>
                <a:lnTo>
                  <a:pt x="665" y="813"/>
                </a:lnTo>
                <a:lnTo>
                  <a:pt x="648" y="820"/>
                </a:lnTo>
                <a:lnTo>
                  <a:pt x="630" y="827"/>
                </a:lnTo>
                <a:lnTo>
                  <a:pt x="613" y="834"/>
                </a:lnTo>
                <a:lnTo>
                  <a:pt x="596" y="843"/>
                </a:lnTo>
                <a:lnTo>
                  <a:pt x="596" y="843"/>
                </a:lnTo>
                <a:lnTo>
                  <a:pt x="598" y="833"/>
                </a:lnTo>
                <a:lnTo>
                  <a:pt x="598" y="833"/>
                </a:lnTo>
                <a:close/>
                <a:moveTo>
                  <a:pt x="599" y="825"/>
                </a:moveTo>
                <a:lnTo>
                  <a:pt x="599" y="825"/>
                </a:lnTo>
                <a:lnTo>
                  <a:pt x="611" y="821"/>
                </a:lnTo>
                <a:lnTo>
                  <a:pt x="624" y="817"/>
                </a:lnTo>
                <a:lnTo>
                  <a:pt x="649" y="807"/>
                </a:lnTo>
                <a:lnTo>
                  <a:pt x="649" y="807"/>
                </a:lnTo>
                <a:lnTo>
                  <a:pt x="671" y="799"/>
                </a:lnTo>
                <a:lnTo>
                  <a:pt x="671" y="799"/>
                </a:lnTo>
                <a:lnTo>
                  <a:pt x="629" y="816"/>
                </a:lnTo>
                <a:lnTo>
                  <a:pt x="629" y="816"/>
                </a:lnTo>
                <a:lnTo>
                  <a:pt x="613" y="822"/>
                </a:lnTo>
                <a:lnTo>
                  <a:pt x="605" y="826"/>
                </a:lnTo>
                <a:lnTo>
                  <a:pt x="598" y="830"/>
                </a:lnTo>
                <a:lnTo>
                  <a:pt x="598" y="830"/>
                </a:lnTo>
                <a:lnTo>
                  <a:pt x="599" y="825"/>
                </a:lnTo>
                <a:lnTo>
                  <a:pt x="599" y="825"/>
                </a:lnTo>
                <a:close/>
                <a:moveTo>
                  <a:pt x="600" y="816"/>
                </a:moveTo>
                <a:lnTo>
                  <a:pt x="600" y="816"/>
                </a:lnTo>
                <a:lnTo>
                  <a:pt x="627" y="804"/>
                </a:lnTo>
                <a:lnTo>
                  <a:pt x="655" y="793"/>
                </a:lnTo>
                <a:lnTo>
                  <a:pt x="655" y="793"/>
                </a:lnTo>
                <a:lnTo>
                  <a:pt x="642" y="801"/>
                </a:lnTo>
                <a:lnTo>
                  <a:pt x="642" y="801"/>
                </a:lnTo>
                <a:lnTo>
                  <a:pt x="631" y="806"/>
                </a:lnTo>
                <a:lnTo>
                  <a:pt x="620" y="811"/>
                </a:lnTo>
                <a:lnTo>
                  <a:pt x="609" y="816"/>
                </a:lnTo>
                <a:lnTo>
                  <a:pt x="599" y="822"/>
                </a:lnTo>
                <a:lnTo>
                  <a:pt x="599" y="822"/>
                </a:lnTo>
                <a:lnTo>
                  <a:pt x="600" y="816"/>
                </a:lnTo>
                <a:lnTo>
                  <a:pt x="600" y="816"/>
                </a:lnTo>
                <a:close/>
                <a:moveTo>
                  <a:pt x="601" y="802"/>
                </a:moveTo>
                <a:lnTo>
                  <a:pt x="601" y="802"/>
                </a:lnTo>
                <a:lnTo>
                  <a:pt x="612" y="799"/>
                </a:lnTo>
                <a:lnTo>
                  <a:pt x="621" y="794"/>
                </a:lnTo>
                <a:lnTo>
                  <a:pt x="642" y="785"/>
                </a:lnTo>
                <a:lnTo>
                  <a:pt x="642" y="785"/>
                </a:lnTo>
                <a:lnTo>
                  <a:pt x="655" y="779"/>
                </a:lnTo>
                <a:lnTo>
                  <a:pt x="669" y="773"/>
                </a:lnTo>
                <a:lnTo>
                  <a:pt x="697" y="763"/>
                </a:lnTo>
                <a:lnTo>
                  <a:pt x="697" y="763"/>
                </a:lnTo>
                <a:lnTo>
                  <a:pt x="796" y="727"/>
                </a:lnTo>
                <a:lnTo>
                  <a:pt x="796" y="727"/>
                </a:lnTo>
                <a:lnTo>
                  <a:pt x="784" y="731"/>
                </a:lnTo>
                <a:lnTo>
                  <a:pt x="774" y="736"/>
                </a:lnTo>
                <a:lnTo>
                  <a:pt x="752" y="746"/>
                </a:lnTo>
                <a:lnTo>
                  <a:pt x="752" y="746"/>
                </a:lnTo>
                <a:lnTo>
                  <a:pt x="723" y="758"/>
                </a:lnTo>
                <a:lnTo>
                  <a:pt x="693" y="769"/>
                </a:lnTo>
                <a:lnTo>
                  <a:pt x="693" y="769"/>
                </a:lnTo>
                <a:lnTo>
                  <a:pt x="669" y="779"/>
                </a:lnTo>
                <a:lnTo>
                  <a:pt x="646" y="789"/>
                </a:lnTo>
                <a:lnTo>
                  <a:pt x="623" y="801"/>
                </a:lnTo>
                <a:lnTo>
                  <a:pt x="600" y="813"/>
                </a:lnTo>
                <a:lnTo>
                  <a:pt x="600" y="813"/>
                </a:lnTo>
                <a:lnTo>
                  <a:pt x="601" y="802"/>
                </a:lnTo>
                <a:lnTo>
                  <a:pt x="601" y="802"/>
                </a:lnTo>
                <a:close/>
                <a:moveTo>
                  <a:pt x="602" y="800"/>
                </a:moveTo>
                <a:lnTo>
                  <a:pt x="602" y="800"/>
                </a:lnTo>
                <a:lnTo>
                  <a:pt x="608" y="797"/>
                </a:lnTo>
                <a:lnTo>
                  <a:pt x="615" y="792"/>
                </a:lnTo>
                <a:lnTo>
                  <a:pt x="615" y="792"/>
                </a:lnTo>
                <a:lnTo>
                  <a:pt x="641" y="783"/>
                </a:lnTo>
                <a:lnTo>
                  <a:pt x="641" y="783"/>
                </a:lnTo>
                <a:lnTo>
                  <a:pt x="648" y="780"/>
                </a:lnTo>
                <a:lnTo>
                  <a:pt x="648" y="780"/>
                </a:lnTo>
                <a:lnTo>
                  <a:pt x="621" y="792"/>
                </a:lnTo>
                <a:lnTo>
                  <a:pt x="621" y="792"/>
                </a:lnTo>
                <a:lnTo>
                  <a:pt x="611" y="797"/>
                </a:lnTo>
                <a:lnTo>
                  <a:pt x="602" y="800"/>
                </a:lnTo>
                <a:lnTo>
                  <a:pt x="602" y="800"/>
                </a:lnTo>
                <a:close/>
                <a:moveTo>
                  <a:pt x="694" y="759"/>
                </a:moveTo>
                <a:lnTo>
                  <a:pt x="694" y="759"/>
                </a:lnTo>
                <a:lnTo>
                  <a:pt x="679" y="764"/>
                </a:lnTo>
                <a:lnTo>
                  <a:pt x="665" y="770"/>
                </a:lnTo>
                <a:lnTo>
                  <a:pt x="636" y="783"/>
                </a:lnTo>
                <a:lnTo>
                  <a:pt x="636" y="783"/>
                </a:lnTo>
                <a:lnTo>
                  <a:pt x="618" y="789"/>
                </a:lnTo>
                <a:lnTo>
                  <a:pt x="610" y="792"/>
                </a:lnTo>
                <a:lnTo>
                  <a:pt x="602" y="797"/>
                </a:lnTo>
                <a:lnTo>
                  <a:pt x="602" y="797"/>
                </a:lnTo>
                <a:lnTo>
                  <a:pt x="603" y="787"/>
                </a:lnTo>
                <a:lnTo>
                  <a:pt x="603" y="787"/>
                </a:lnTo>
                <a:lnTo>
                  <a:pt x="615" y="783"/>
                </a:lnTo>
                <a:lnTo>
                  <a:pt x="627" y="777"/>
                </a:lnTo>
                <a:lnTo>
                  <a:pt x="640" y="772"/>
                </a:lnTo>
                <a:lnTo>
                  <a:pt x="652" y="766"/>
                </a:lnTo>
                <a:lnTo>
                  <a:pt x="652" y="766"/>
                </a:lnTo>
                <a:lnTo>
                  <a:pt x="678" y="756"/>
                </a:lnTo>
                <a:lnTo>
                  <a:pt x="705" y="748"/>
                </a:lnTo>
                <a:lnTo>
                  <a:pt x="705" y="748"/>
                </a:lnTo>
                <a:lnTo>
                  <a:pt x="734" y="739"/>
                </a:lnTo>
                <a:lnTo>
                  <a:pt x="762" y="731"/>
                </a:lnTo>
                <a:lnTo>
                  <a:pt x="762" y="731"/>
                </a:lnTo>
                <a:lnTo>
                  <a:pt x="767" y="729"/>
                </a:lnTo>
                <a:lnTo>
                  <a:pt x="767" y="729"/>
                </a:lnTo>
                <a:lnTo>
                  <a:pt x="757" y="734"/>
                </a:lnTo>
                <a:lnTo>
                  <a:pt x="757" y="734"/>
                </a:lnTo>
                <a:lnTo>
                  <a:pt x="742" y="741"/>
                </a:lnTo>
                <a:lnTo>
                  <a:pt x="726" y="748"/>
                </a:lnTo>
                <a:lnTo>
                  <a:pt x="694" y="759"/>
                </a:lnTo>
                <a:lnTo>
                  <a:pt x="694" y="759"/>
                </a:lnTo>
                <a:close/>
                <a:moveTo>
                  <a:pt x="799" y="698"/>
                </a:moveTo>
                <a:lnTo>
                  <a:pt x="799" y="698"/>
                </a:lnTo>
                <a:lnTo>
                  <a:pt x="790" y="701"/>
                </a:lnTo>
                <a:lnTo>
                  <a:pt x="783" y="704"/>
                </a:lnTo>
                <a:lnTo>
                  <a:pt x="783" y="704"/>
                </a:lnTo>
                <a:lnTo>
                  <a:pt x="759" y="715"/>
                </a:lnTo>
                <a:lnTo>
                  <a:pt x="759" y="715"/>
                </a:lnTo>
                <a:lnTo>
                  <a:pt x="744" y="722"/>
                </a:lnTo>
                <a:lnTo>
                  <a:pt x="728" y="728"/>
                </a:lnTo>
                <a:lnTo>
                  <a:pt x="694" y="739"/>
                </a:lnTo>
                <a:lnTo>
                  <a:pt x="662" y="750"/>
                </a:lnTo>
                <a:lnTo>
                  <a:pt x="646" y="756"/>
                </a:lnTo>
                <a:lnTo>
                  <a:pt x="629" y="763"/>
                </a:lnTo>
                <a:lnTo>
                  <a:pt x="629" y="763"/>
                </a:lnTo>
                <a:lnTo>
                  <a:pt x="610" y="770"/>
                </a:lnTo>
                <a:lnTo>
                  <a:pt x="610" y="770"/>
                </a:lnTo>
                <a:lnTo>
                  <a:pt x="606" y="772"/>
                </a:lnTo>
                <a:lnTo>
                  <a:pt x="609" y="770"/>
                </a:lnTo>
                <a:lnTo>
                  <a:pt x="609" y="770"/>
                </a:lnTo>
                <a:lnTo>
                  <a:pt x="616" y="766"/>
                </a:lnTo>
                <a:lnTo>
                  <a:pt x="624" y="763"/>
                </a:lnTo>
                <a:lnTo>
                  <a:pt x="640" y="757"/>
                </a:lnTo>
                <a:lnTo>
                  <a:pt x="640" y="757"/>
                </a:lnTo>
                <a:lnTo>
                  <a:pt x="693" y="736"/>
                </a:lnTo>
                <a:lnTo>
                  <a:pt x="693" y="736"/>
                </a:lnTo>
                <a:lnTo>
                  <a:pt x="720" y="726"/>
                </a:lnTo>
                <a:lnTo>
                  <a:pt x="745" y="715"/>
                </a:lnTo>
                <a:lnTo>
                  <a:pt x="745" y="715"/>
                </a:lnTo>
                <a:lnTo>
                  <a:pt x="772" y="703"/>
                </a:lnTo>
                <a:lnTo>
                  <a:pt x="785" y="697"/>
                </a:lnTo>
                <a:lnTo>
                  <a:pt x="799" y="690"/>
                </a:lnTo>
                <a:lnTo>
                  <a:pt x="799" y="690"/>
                </a:lnTo>
                <a:lnTo>
                  <a:pt x="799" y="698"/>
                </a:lnTo>
                <a:lnTo>
                  <a:pt x="799" y="698"/>
                </a:lnTo>
                <a:close/>
                <a:moveTo>
                  <a:pt x="798" y="688"/>
                </a:moveTo>
                <a:lnTo>
                  <a:pt x="798" y="688"/>
                </a:lnTo>
                <a:lnTo>
                  <a:pt x="798" y="688"/>
                </a:lnTo>
                <a:lnTo>
                  <a:pt x="798" y="688"/>
                </a:lnTo>
                <a:lnTo>
                  <a:pt x="772" y="697"/>
                </a:lnTo>
                <a:lnTo>
                  <a:pt x="746" y="707"/>
                </a:lnTo>
                <a:lnTo>
                  <a:pt x="721" y="717"/>
                </a:lnTo>
                <a:lnTo>
                  <a:pt x="694" y="726"/>
                </a:lnTo>
                <a:lnTo>
                  <a:pt x="694" y="726"/>
                </a:lnTo>
                <a:lnTo>
                  <a:pt x="672" y="733"/>
                </a:lnTo>
                <a:lnTo>
                  <a:pt x="650" y="741"/>
                </a:lnTo>
                <a:lnTo>
                  <a:pt x="650" y="741"/>
                </a:lnTo>
                <a:lnTo>
                  <a:pt x="626" y="751"/>
                </a:lnTo>
                <a:lnTo>
                  <a:pt x="626" y="751"/>
                </a:lnTo>
                <a:lnTo>
                  <a:pt x="631" y="748"/>
                </a:lnTo>
                <a:lnTo>
                  <a:pt x="631" y="748"/>
                </a:lnTo>
                <a:lnTo>
                  <a:pt x="654" y="736"/>
                </a:lnTo>
                <a:lnTo>
                  <a:pt x="654" y="736"/>
                </a:lnTo>
                <a:lnTo>
                  <a:pt x="679" y="725"/>
                </a:lnTo>
                <a:lnTo>
                  <a:pt x="704" y="713"/>
                </a:lnTo>
                <a:lnTo>
                  <a:pt x="704" y="713"/>
                </a:lnTo>
                <a:lnTo>
                  <a:pt x="797" y="674"/>
                </a:lnTo>
                <a:lnTo>
                  <a:pt x="797" y="674"/>
                </a:lnTo>
                <a:lnTo>
                  <a:pt x="798" y="688"/>
                </a:lnTo>
                <a:lnTo>
                  <a:pt x="798" y="688"/>
                </a:lnTo>
                <a:close/>
                <a:moveTo>
                  <a:pt x="797" y="672"/>
                </a:moveTo>
                <a:lnTo>
                  <a:pt x="797" y="672"/>
                </a:lnTo>
                <a:lnTo>
                  <a:pt x="785" y="676"/>
                </a:lnTo>
                <a:lnTo>
                  <a:pt x="774" y="680"/>
                </a:lnTo>
                <a:lnTo>
                  <a:pt x="752" y="689"/>
                </a:lnTo>
                <a:lnTo>
                  <a:pt x="752" y="689"/>
                </a:lnTo>
                <a:lnTo>
                  <a:pt x="727" y="697"/>
                </a:lnTo>
                <a:lnTo>
                  <a:pt x="700" y="705"/>
                </a:lnTo>
                <a:lnTo>
                  <a:pt x="700" y="705"/>
                </a:lnTo>
                <a:lnTo>
                  <a:pt x="677" y="715"/>
                </a:lnTo>
                <a:lnTo>
                  <a:pt x="654" y="724"/>
                </a:lnTo>
                <a:lnTo>
                  <a:pt x="654" y="724"/>
                </a:lnTo>
                <a:lnTo>
                  <a:pt x="628" y="736"/>
                </a:lnTo>
                <a:lnTo>
                  <a:pt x="628" y="736"/>
                </a:lnTo>
                <a:lnTo>
                  <a:pt x="618" y="740"/>
                </a:lnTo>
                <a:lnTo>
                  <a:pt x="618" y="740"/>
                </a:lnTo>
                <a:lnTo>
                  <a:pt x="611" y="744"/>
                </a:lnTo>
                <a:lnTo>
                  <a:pt x="608" y="745"/>
                </a:lnTo>
                <a:lnTo>
                  <a:pt x="610" y="744"/>
                </a:lnTo>
                <a:lnTo>
                  <a:pt x="610" y="744"/>
                </a:lnTo>
                <a:lnTo>
                  <a:pt x="619" y="738"/>
                </a:lnTo>
                <a:lnTo>
                  <a:pt x="630" y="733"/>
                </a:lnTo>
                <a:lnTo>
                  <a:pt x="652" y="724"/>
                </a:lnTo>
                <a:lnTo>
                  <a:pt x="652" y="724"/>
                </a:lnTo>
                <a:lnTo>
                  <a:pt x="672" y="715"/>
                </a:lnTo>
                <a:lnTo>
                  <a:pt x="692" y="704"/>
                </a:lnTo>
                <a:lnTo>
                  <a:pt x="692" y="704"/>
                </a:lnTo>
                <a:lnTo>
                  <a:pt x="717" y="694"/>
                </a:lnTo>
                <a:lnTo>
                  <a:pt x="741" y="684"/>
                </a:lnTo>
                <a:lnTo>
                  <a:pt x="765" y="674"/>
                </a:lnTo>
                <a:lnTo>
                  <a:pt x="788" y="664"/>
                </a:lnTo>
                <a:lnTo>
                  <a:pt x="788" y="664"/>
                </a:lnTo>
                <a:lnTo>
                  <a:pt x="790" y="663"/>
                </a:lnTo>
                <a:lnTo>
                  <a:pt x="790" y="663"/>
                </a:lnTo>
                <a:lnTo>
                  <a:pt x="796" y="660"/>
                </a:lnTo>
                <a:lnTo>
                  <a:pt x="796" y="660"/>
                </a:lnTo>
                <a:lnTo>
                  <a:pt x="797" y="672"/>
                </a:lnTo>
                <a:lnTo>
                  <a:pt x="797" y="672"/>
                </a:lnTo>
                <a:close/>
                <a:moveTo>
                  <a:pt x="793" y="644"/>
                </a:moveTo>
                <a:lnTo>
                  <a:pt x="793" y="644"/>
                </a:lnTo>
                <a:lnTo>
                  <a:pt x="796" y="658"/>
                </a:lnTo>
                <a:lnTo>
                  <a:pt x="796" y="658"/>
                </a:lnTo>
                <a:lnTo>
                  <a:pt x="794" y="658"/>
                </a:lnTo>
                <a:lnTo>
                  <a:pt x="794" y="658"/>
                </a:lnTo>
                <a:lnTo>
                  <a:pt x="697" y="693"/>
                </a:lnTo>
                <a:lnTo>
                  <a:pt x="697" y="693"/>
                </a:lnTo>
                <a:lnTo>
                  <a:pt x="675" y="701"/>
                </a:lnTo>
                <a:lnTo>
                  <a:pt x="652" y="711"/>
                </a:lnTo>
                <a:lnTo>
                  <a:pt x="607" y="732"/>
                </a:lnTo>
                <a:lnTo>
                  <a:pt x="607" y="732"/>
                </a:lnTo>
                <a:lnTo>
                  <a:pt x="608" y="728"/>
                </a:lnTo>
                <a:lnTo>
                  <a:pt x="608" y="728"/>
                </a:lnTo>
                <a:lnTo>
                  <a:pt x="617" y="724"/>
                </a:lnTo>
                <a:lnTo>
                  <a:pt x="627" y="719"/>
                </a:lnTo>
                <a:lnTo>
                  <a:pt x="647" y="709"/>
                </a:lnTo>
                <a:lnTo>
                  <a:pt x="647" y="709"/>
                </a:lnTo>
                <a:lnTo>
                  <a:pt x="671" y="697"/>
                </a:lnTo>
                <a:lnTo>
                  <a:pt x="695" y="687"/>
                </a:lnTo>
                <a:lnTo>
                  <a:pt x="695" y="687"/>
                </a:lnTo>
                <a:lnTo>
                  <a:pt x="745" y="666"/>
                </a:lnTo>
                <a:lnTo>
                  <a:pt x="770" y="655"/>
                </a:lnTo>
                <a:lnTo>
                  <a:pt x="793" y="644"/>
                </a:lnTo>
                <a:lnTo>
                  <a:pt x="793" y="644"/>
                </a:lnTo>
                <a:lnTo>
                  <a:pt x="793" y="644"/>
                </a:lnTo>
                <a:lnTo>
                  <a:pt x="793" y="644"/>
                </a:lnTo>
                <a:close/>
                <a:moveTo>
                  <a:pt x="793" y="642"/>
                </a:moveTo>
                <a:lnTo>
                  <a:pt x="793" y="642"/>
                </a:lnTo>
                <a:lnTo>
                  <a:pt x="792" y="642"/>
                </a:lnTo>
                <a:lnTo>
                  <a:pt x="792" y="642"/>
                </a:lnTo>
                <a:lnTo>
                  <a:pt x="768" y="654"/>
                </a:lnTo>
                <a:lnTo>
                  <a:pt x="744" y="664"/>
                </a:lnTo>
                <a:lnTo>
                  <a:pt x="694" y="685"/>
                </a:lnTo>
                <a:lnTo>
                  <a:pt x="694" y="685"/>
                </a:lnTo>
                <a:lnTo>
                  <a:pt x="670" y="696"/>
                </a:lnTo>
                <a:lnTo>
                  <a:pt x="646" y="707"/>
                </a:lnTo>
                <a:lnTo>
                  <a:pt x="646" y="707"/>
                </a:lnTo>
                <a:lnTo>
                  <a:pt x="622" y="719"/>
                </a:lnTo>
                <a:lnTo>
                  <a:pt x="622" y="719"/>
                </a:lnTo>
                <a:lnTo>
                  <a:pt x="608" y="725"/>
                </a:lnTo>
                <a:lnTo>
                  <a:pt x="608" y="725"/>
                </a:lnTo>
                <a:lnTo>
                  <a:pt x="619" y="720"/>
                </a:lnTo>
                <a:lnTo>
                  <a:pt x="619" y="720"/>
                </a:lnTo>
                <a:lnTo>
                  <a:pt x="640" y="707"/>
                </a:lnTo>
                <a:lnTo>
                  <a:pt x="651" y="702"/>
                </a:lnTo>
                <a:lnTo>
                  <a:pt x="661" y="696"/>
                </a:lnTo>
                <a:lnTo>
                  <a:pt x="661" y="696"/>
                </a:lnTo>
                <a:lnTo>
                  <a:pt x="709" y="675"/>
                </a:lnTo>
                <a:lnTo>
                  <a:pt x="709" y="675"/>
                </a:lnTo>
                <a:lnTo>
                  <a:pt x="731" y="665"/>
                </a:lnTo>
                <a:lnTo>
                  <a:pt x="752" y="655"/>
                </a:lnTo>
                <a:lnTo>
                  <a:pt x="773" y="644"/>
                </a:lnTo>
                <a:lnTo>
                  <a:pt x="783" y="637"/>
                </a:lnTo>
                <a:lnTo>
                  <a:pt x="792" y="629"/>
                </a:lnTo>
                <a:lnTo>
                  <a:pt x="792" y="629"/>
                </a:lnTo>
                <a:lnTo>
                  <a:pt x="793" y="642"/>
                </a:lnTo>
                <a:lnTo>
                  <a:pt x="793" y="642"/>
                </a:lnTo>
                <a:close/>
                <a:moveTo>
                  <a:pt x="792" y="627"/>
                </a:moveTo>
                <a:lnTo>
                  <a:pt x="792" y="627"/>
                </a:lnTo>
                <a:lnTo>
                  <a:pt x="791" y="627"/>
                </a:lnTo>
                <a:lnTo>
                  <a:pt x="791" y="627"/>
                </a:lnTo>
                <a:lnTo>
                  <a:pt x="781" y="631"/>
                </a:lnTo>
                <a:lnTo>
                  <a:pt x="771" y="637"/>
                </a:lnTo>
                <a:lnTo>
                  <a:pt x="751" y="647"/>
                </a:lnTo>
                <a:lnTo>
                  <a:pt x="751" y="647"/>
                </a:lnTo>
                <a:lnTo>
                  <a:pt x="738" y="654"/>
                </a:lnTo>
                <a:lnTo>
                  <a:pt x="725" y="660"/>
                </a:lnTo>
                <a:lnTo>
                  <a:pt x="698" y="671"/>
                </a:lnTo>
                <a:lnTo>
                  <a:pt x="698" y="671"/>
                </a:lnTo>
                <a:lnTo>
                  <a:pt x="647" y="694"/>
                </a:lnTo>
                <a:lnTo>
                  <a:pt x="647" y="694"/>
                </a:lnTo>
                <a:lnTo>
                  <a:pt x="658" y="689"/>
                </a:lnTo>
                <a:lnTo>
                  <a:pt x="658" y="689"/>
                </a:lnTo>
                <a:lnTo>
                  <a:pt x="683" y="676"/>
                </a:lnTo>
                <a:lnTo>
                  <a:pt x="707" y="662"/>
                </a:lnTo>
                <a:lnTo>
                  <a:pt x="707" y="662"/>
                </a:lnTo>
                <a:lnTo>
                  <a:pt x="755" y="636"/>
                </a:lnTo>
                <a:lnTo>
                  <a:pt x="755" y="636"/>
                </a:lnTo>
                <a:lnTo>
                  <a:pt x="764" y="630"/>
                </a:lnTo>
                <a:lnTo>
                  <a:pt x="773" y="624"/>
                </a:lnTo>
                <a:lnTo>
                  <a:pt x="782" y="618"/>
                </a:lnTo>
                <a:lnTo>
                  <a:pt x="790" y="610"/>
                </a:lnTo>
                <a:lnTo>
                  <a:pt x="790" y="610"/>
                </a:lnTo>
                <a:lnTo>
                  <a:pt x="790" y="610"/>
                </a:lnTo>
                <a:lnTo>
                  <a:pt x="790" y="610"/>
                </a:lnTo>
                <a:lnTo>
                  <a:pt x="792" y="627"/>
                </a:lnTo>
                <a:lnTo>
                  <a:pt x="792" y="627"/>
                </a:lnTo>
                <a:close/>
                <a:moveTo>
                  <a:pt x="789" y="602"/>
                </a:moveTo>
                <a:lnTo>
                  <a:pt x="789" y="602"/>
                </a:lnTo>
                <a:lnTo>
                  <a:pt x="790" y="609"/>
                </a:lnTo>
                <a:lnTo>
                  <a:pt x="790" y="609"/>
                </a:lnTo>
                <a:lnTo>
                  <a:pt x="789" y="609"/>
                </a:lnTo>
                <a:lnTo>
                  <a:pt x="788" y="609"/>
                </a:lnTo>
                <a:lnTo>
                  <a:pt x="788" y="609"/>
                </a:lnTo>
                <a:lnTo>
                  <a:pt x="770" y="620"/>
                </a:lnTo>
                <a:lnTo>
                  <a:pt x="751" y="631"/>
                </a:lnTo>
                <a:lnTo>
                  <a:pt x="751" y="631"/>
                </a:lnTo>
                <a:lnTo>
                  <a:pt x="727" y="643"/>
                </a:lnTo>
                <a:lnTo>
                  <a:pt x="701" y="653"/>
                </a:lnTo>
                <a:lnTo>
                  <a:pt x="701" y="653"/>
                </a:lnTo>
                <a:lnTo>
                  <a:pt x="685" y="662"/>
                </a:lnTo>
                <a:lnTo>
                  <a:pt x="668" y="670"/>
                </a:lnTo>
                <a:lnTo>
                  <a:pt x="636" y="688"/>
                </a:lnTo>
                <a:lnTo>
                  <a:pt x="636" y="688"/>
                </a:lnTo>
                <a:lnTo>
                  <a:pt x="646" y="681"/>
                </a:lnTo>
                <a:lnTo>
                  <a:pt x="646" y="681"/>
                </a:lnTo>
                <a:lnTo>
                  <a:pt x="669" y="667"/>
                </a:lnTo>
                <a:lnTo>
                  <a:pt x="692" y="655"/>
                </a:lnTo>
                <a:lnTo>
                  <a:pt x="692" y="655"/>
                </a:lnTo>
                <a:lnTo>
                  <a:pt x="717" y="643"/>
                </a:lnTo>
                <a:lnTo>
                  <a:pt x="742" y="629"/>
                </a:lnTo>
                <a:lnTo>
                  <a:pt x="766" y="616"/>
                </a:lnTo>
                <a:lnTo>
                  <a:pt x="789" y="602"/>
                </a:lnTo>
                <a:lnTo>
                  <a:pt x="789" y="602"/>
                </a:lnTo>
                <a:close/>
                <a:moveTo>
                  <a:pt x="787" y="580"/>
                </a:moveTo>
                <a:lnTo>
                  <a:pt x="787" y="580"/>
                </a:lnTo>
                <a:lnTo>
                  <a:pt x="789" y="600"/>
                </a:lnTo>
                <a:lnTo>
                  <a:pt x="789" y="600"/>
                </a:lnTo>
                <a:lnTo>
                  <a:pt x="788" y="600"/>
                </a:lnTo>
                <a:lnTo>
                  <a:pt x="788" y="600"/>
                </a:lnTo>
                <a:lnTo>
                  <a:pt x="783" y="603"/>
                </a:lnTo>
                <a:lnTo>
                  <a:pt x="783" y="603"/>
                </a:lnTo>
                <a:lnTo>
                  <a:pt x="782" y="603"/>
                </a:lnTo>
                <a:lnTo>
                  <a:pt x="780" y="605"/>
                </a:lnTo>
                <a:lnTo>
                  <a:pt x="780" y="605"/>
                </a:lnTo>
                <a:lnTo>
                  <a:pt x="759" y="615"/>
                </a:lnTo>
                <a:lnTo>
                  <a:pt x="737" y="626"/>
                </a:lnTo>
                <a:lnTo>
                  <a:pt x="693" y="647"/>
                </a:lnTo>
                <a:lnTo>
                  <a:pt x="693" y="647"/>
                </a:lnTo>
                <a:lnTo>
                  <a:pt x="650" y="670"/>
                </a:lnTo>
                <a:lnTo>
                  <a:pt x="650" y="670"/>
                </a:lnTo>
                <a:lnTo>
                  <a:pt x="631" y="681"/>
                </a:lnTo>
                <a:lnTo>
                  <a:pt x="631" y="681"/>
                </a:lnTo>
                <a:lnTo>
                  <a:pt x="626" y="683"/>
                </a:lnTo>
                <a:lnTo>
                  <a:pt x="620" y="685"/>
                </a:lnTo>
                <a:lnTo>
                  <a:pt x="614" y="687"/>
                </a:lnTo>
                <a:lnTo>
                  <a:pt x="610" y="690"/>
                </a:lnTo>
                <a:lnTo>
                  <a:pt x="610" y="690"/>
                </a:lnTo>
                <a:lnTo>
                  <a:pt x="618" y="683"/>
                </a:lnTo>
                <a:lnTo>
                  <a:pt x="628" y="678"/>
                </a:lnTo>
                <a:lnTo>
                  <a:pt x="648" y="667"/>
                </a:lnTo>
                <a:lnTo>
                  <a:pt x="648" y="667"/>
                </a:lnTo>
                <a:lnTo>
                  <a:pt x="672" y="654"/>
                </a:lnTo>
                <a:lnTo>
                  <a:pt x="695" y="642"/>
                </a:lnTo>
                <a:lnTo>
                  <a:pt x="695" y="642"/>
                </a:lnTo>
                <a:lnTo>
                  <a:pt x="742" y="619"/>
                </a:lnTo>
                <a:lnTo>
                  <a:pt x="765" y="607"/>
                </a:lnTo>
                <a:lnTo>
                  <a:pt x="787" y="594"/>
                </a:lnTo>
                <a:lnTo>
                  <a:pt x="787" y="594"/>
                </a:lnTo>
                <a:lnTo>
                  <a:pt x="788" y="593"/>
                </a:lnTo>
                <a:lnTo>
                  <a:pt x="788" y="593"/>
                </a:lnTo>
                <a:lnTo>
                  <a:pt x="787" y="592"/>
                </a:lnTo>
                <a:lnTo>
                  <a:pt x="786" y="592"/>
                </a:lnTo>
                <a:lnTo>
                  <a:pt x="786" y="592"/>
                </a:lnTo>
                <a:lnTo>
                  <a:pt x="739" y="614"/>
                </a:lnTo>
                <a:lnTo>
                  <a:pt x="691" y="637"/>
                </a:lnTo>
                <a:lnTo>
                  <a:pt x="691" y="637"/>
                </a:lnTo>
                <a:lnTo>
                  <a:pt x="669" y="647"/>
                </a:lnTo>
                <a:lnTo>
                  <a:pt x="648" y="658"/>
                </a:lnTo>
                <a:lnTo>
                  <a:pt x="648" y="658"/>
                </a:lnTo>
                <a:lnTo>
                  <a:pt x="625" y="670"/>
                </a:lnTo>
                <a:lnTo>
                  <a:pt x="625" y="670"/>
                </a:lnTo>
                <a:lnTo>
                  <a:pt x="611" y="677"/>
                </a:lnTo>
                <a:lnTo>
                  <a:pt x="611" y="677"/>
                </a:lnTo>
                <a:lnTo>
                  <a:pt x="611" y="676"/>
                </a:lnTo>
                <a:lnTo>
                  <a:pt x="611" y="676"/>
                </a:lnTo>
                <a:lnTo>
                  <a:pt x="617" y="672"/>
                </a:lnTo>
                <a:lnTo>
                  <a:pt x="617" y="672"/>
                </a:lnTo>
                <a:lnTo>
                  <a:pt x="656" y="648"/>
                </a:lnTo>
                <a:lnTo>
                  <a:pt x="675" y="637"/>
                </a:lnTo>
                <a:lnTo>
                  <a:pt x="695" y="625"/>
                </a:lnTo>
                <a:lnTo>
                  <a:pt x="695" y="625"/>
                </a:lnTo>
                <a:lnTo>
                  <a:pt x="741" y="603"/>
                </a:lnTo>
                <a:lnTo>
                  <a:pt x="764" y="592"/>
                </a:lnTo>
                <a:lnTo>
                  <a:pt x="786" y="580"/>
                </a:lnTo>
                <a:lnTo>
                  <a:pt x="786" y="580"/>
                </a:lnTo>
                <a:lnTo>
                  <a:pt x="786" y="579"/>
                </a:lnTo>
                <a:lnTo>
                  <a:pt x="786" y="578"/>
                </a:lnTo>
                <a:lnTo>
                  <a:pt x="785" y="578"/>
                </a:lnTo>
                <a:lnTo>
                  <a:pt x="784" y="578"/>
                </a:lnTo>
                <a:lnTo>
                  <a:pt x="784" y="578"/>
                </a:lnTo>
                <a:lnTo>
                  <a:pt x="696" y="619"/>
                </a:lnTo>
                <a:lnTo>
                  <a:pt x="696" y="619"/>
                </a:lnTo>
                <a:lnTo>
                  <a:pt x="654" y="642"/>
                </a:lnTo>
                <a:lnTo>
                  <a:pt x="614" y="663"/>
                </a:lnTo>
                <a:lnTo>
                  <a:pt x="614" y="663"/>
                </a:lnTo>
                <a:lnTo>
                  <a:pt x="656" y="638"/>
                </a:lnTo>
                <a:lnTo>
                  <a:pt x="677" y="625"/>
                </a:lnTo>
                <a:lnTo>
                  <a:pt x="699" y="614"/>
                </a:lnTo>
                <a:lnTo>
                  <a:pt x="699" y="614"/>
                </a:lnTo>
                <a:lnTo>
                  <a:pt x="744" y="593"/>
                </a:lnTo>
                <a:lnTo>
                  <a:pt x="765" y="582"/>
                </a:lnTo>
                <a:lnTo>
                  <a:pt x="787" y="570"/>
                </a:lnTo>
                <a:lnTo>
                  <a:pt x="787" y="570"/>
                </a:lnTo>
                <a:lnTo>
                  <a:pt x="787" y="580"/>
                </a:lnTo>
                <a:lnTo>
                  <a:pt x="787" y="580"/>
                </a:lnTo>
                <a:close/>
                <a:moveTo>
                  <a:pt x="786" y="567"/>
                </a:moveTo>
                <a:lnTo>
                  <a:pt x="786" y="567"/>
                </a:lnTo>
                <a:lnTo>
                  <a:pt x="764" y="576"/>
                </a:lnTo>
                <a:lnTo>
                  <a:pt x="743" y="585"/>
                </a:lnTo>
                <a:lnTo>
                  <a:pt x="699" y="606"/>
                </a:lnTo>
                <a:lnTo>
                  <a:pt x="699" y="606"/>
                </a:lnTo>
                <a:lnTo>
                  <a:pt x="676" y="617"/>
                </a:lnTo>
                <a:lnTo>
                  <a:pt x="652" y="628"/>
                </a:lnTo>
                <a:lnTo>
                  <a:pt x="652" y="628"/>
                </a:lnTo>
                <a:lnTo>
                  <a:pt x="642" y="635"/>
                </a:lnTo>
                <a:lnTo>
                  <a:pt x="630" y="642"/>
                </a:lnTo>
                <a:lnTo>
                  <a:pt x="630" y="642"/>
                </a:lnTo>
                <a:lnTo>
                  <a:pt x="622" y="647"/>
                </a:lnTo>
                <a:lnTo>
                  <a:pt x="622" y="647"/>
                </a:lnTo>
                <a:lnTo>
                  <a:pt x="615" y="651"/>
                </a:lnTo>
                <a:lnTo>
                  <a:pt x="613" y="652"/>
                </a:lnTo>
                <a:lnTo>
                  <a:pt x="617" y="649"/>
                </a:lnTo>
                <a:lnTo>
                  <a:pt x="617" y="649"/>
                </a:lnTo>
                <a:lnTo>
                  <a:pt x="639" y="635"/>
                </a:lnTo>
                <a:lnTo>
                  <a:pt x="659" y="621"/>
                </a:lnTo>
                <a:lnTo>
                  <a:pt x="681" y="609"/>
                </a:lnTo>
                <a:lnTo>
                  <a:pt x="703" y="598"/>
                </a:lnTo>
                <a:lnTo>
                  <a:pt x="703" y="598"/>
                </a:lnTo>
                <a:lnTo>
                  <a:pt x="748" y="576"/>
                </a:lnTo>
                <a:lnTo>
                  <a:pt x="748" y="576"/>
                </a:lnTo>
                <a:lnTo>
                  <a:pt x="767" y="567"/>
                </a:lnTo>
                <a:lnTo>
                  <a:pt x="776" y="562"/>
                </a:lnTo>
                <a:lnTo>
                  <a:pt x="785" y="556"/>
                </a:lnTo>
                <a:lnTo>
                  <a:pt x="785" y="556"/>
                </a:lnTo>
                <a:lnTo>
                  <a:pt x="785" y="556"/>
                </a:lnTo>
                <a:lnTo>
                  <a:pt x="785" y="555"/>
                </a:lnTo>
                <a:lnTo>
                  <a:pt x="783" y="555"/>
                </a:lnTo>
                <a:lnTo>
                  <a:pt x="783" y="555"/>
                </a:lnTo>
                <a:lnTo>
                  <a:pt x="762" y="565"/>
                </a:lnTo>
                <a:lnTo>
                  <a:pt x="741" y="574"/>
                </a:lnTo>
                <a:lnTo>
                  <a:pt x="719" y="583"/>
                </a:lnTo>
                <a:lnTo>
                  <a:pt x="696" y="592"/>
                </a:lnTo>
                <a:lnTo>
                  <a:pt x="696" y="592"/>
                </a:lnTo>
                <a:lnTo>
                  <a:pt x="674" y="602"/>
                </a:lnTo>
                <a:lnTo>
                  <a:pt x="652" y="613"/>
                </a:lnTo>
                <a:lnTo>
                  <a:pt x="652" y="613"/>
                </a:lnTo>
                <a:lnTo>
                  <a:pt x="638" y="623"/>
                </a:lnTo>
                <a:lnTo>
                  <a:pt x="638" y="623"/>
                </a:lnTo>
                <a:lnTo>
                  <a:pt x="631" y="625"/>
                </a:lnTo>
                <a:lnTo>
                  <a:pt x="625" y="628"/>
                </a:lnTo>
                <a:lnTo>
                  <a:pt x="619" y="630"/>
                </a:lnTo>
                <a:lnTo>
                  <a:pt x="614" y="634"/>
                </a:lnTo>
                <a:lnTo>
                  <a:pt x="614" y="634"/>
                </a:lnTo>
                <a:lnTo>
                  <a:pt x="634" y="621"/>
                </a:lnTo>
                <a:lnTo>
                  <a:pt x="653" y="610"/>
                </a:lnTo>
                <a:lnTo>
                  <a:pt x="693" y="589"/>
                </a:lnTo>
                <a:lnTo>
                  <a:pt x="693" y="589"/>
                </a:lnTo>
                <a:lnTo>
                  <a:pt x="716" y="578"/>
                </a:lnTo>
                <a:lnTo>
                  <a:pt x="738" y="567"/>
                </a:lnTo>
                <a:lnTo>
                  <a:pt x="738" y="567"/>
                </a:lnTo>
                <a:lnTo>
                  <a:pt x="762" y="556"/>
                </a:lnTo>
                <a:lnTo>
                  <a:pt x="762" y="556"/>
                </a:lnTo>
                <a:lnTo>
                  <a:pt x="772" y="550"/>
                </a:lnTo>
                <a:lnTo>
                  <a:pt x="772" y="550"/>
                </a:lnTo>
                <a:lnTo>
                  <a:pt x="777" y="548"/>
                </a:lnTo>
                <a:lnTo>
                  <a:pt x="777" y="548"/>
                </a:lnTo>
                <a:lnTo>
                  <a:pt x="781" y="547"/>
                </a:lnTo>
                <a:lnTo>
                  <a:pt x="781" y="546"/>
                </a:lnTo>
                <a:lnTo>
                  <a:pt x="782" y="545"/>
                </a:lnTo>
                <a:lnTo>
                  <a:pt x="782" y="545"/>
                </a:lnTo>
                <a:lnTo>
                  <a:pt x="785" y="544"/>
                </a:lnTo>
                <a:lnTo>
                  <a:pt x="785" y="544"/>
                </a:lnTo>
                <a:lnTo>
                  <a:pt x="786" y="567"/>
                </a:lnTo>
                <a:lnTo>
                  <a:pt x="786" y="567"/>
                </a:lnTo>
                <a:close/>
                <a:moveTo>
                  <a:pt x="785" y="541"/>
                </a:moveTo>
                <a:lnTo>
                  <a:pt x="785" y="541"/>
                </a:lnTo>
                <a:lnTo>
                  <a:pt x="765" y="553"/>
                </a:lnTo>
                <a:lnTo>
                  <a:pt x="765" y="553"/>
                </a:lnTo>
                <a:lnTo>
                  <a:pt x="730" y="568"/>
                </a:lnTo>
                <a:lnTo>
                  <a:pt x="694" y="583"/>
                </a:lnTo>
                <a:lnTo>
                  <a:pt x="694" y="583"/>
                </a:lnTo>
                <a:lnTo>
                  <a:pt x="671" y="594"/>
                </a:lnTo>
                <a:lnTo>
                  <a:pt x="649" y="605"/>
                </a:lnTo>
                <a:lnTo>
                  <a:pt x="649" y="605"/>
                </a:lnTo>
                <a:lnTo>
                  <a:pt x="630" y="615"/>
                </a:lnTo>
                <a:lnTo>
                  <a:pt x="630" y="615"/>
                </a:lnTo>
                <a:lnTo>
                  <a:pt x="627" y="616"/>
                </a:lnTo>
                <a:lnTo>
                  <a:pt x="627" y="616"/>
                </a:lnTo>
                <a:lnTo>
                  <a:pt x="664" y="594"/>
                </a:lnTo>
                <a:lnTo>
                  <a:pt x="682" y="584"/>
                </a:lnTo>
                <a:lnTo>
                  <a:pt x="701" y="575"/>
                </a:lnTo>
                <a:lnTo>
                  <a:pt x="701" y="575"/>
                </a:lnTo>
                <a:lnTo>
                  <a:pt x="723" y="565"/>
                </a:lnTo>
                <a:lnTo>
                  <a:pt x="744" y="556"/>
                </a:lnTo>
                <a:lnTo>
                  <a:pt x="764" y="544"/>
                </a:lnTo>
                <a:lnTo>
                  <a:pt x="774" y="538"/>
                </a:lnTo>
                <a:lnTo>
                  <a:pt x="784" y="531"/>
                </a:lnTo>
                <a:lnTo>
                  <a:pt x="784" y="531"/>
                </a:lnTo>
                <a:lnTo>
                  <a:pt x="784" y="531"/>
                </a:lnTo>
                <a:lnTo>
                  <a:pt x="784" y="531"/>
                </a:lnTo>
                <a:lnTo>
                  <a:pt x="785" y="541"/>
                </a:lnTo>
                <a:lnTo>
                  <a:pt x="785" y="541"/>
                </a:lnTo>
                <a:close/>
                <a:moveTo>
                  <a:pt x="784" y="529"/>
                </a:moveTo>
                <a:lnTo>
                  <a:pt x="784" y="529"/>
                </a:lnTo>
                <a:lnTo>
                  <a:pt x="783" y="529"/>
                </a:lnTo>
                <a:lnTo>
                  <a:pt x="783" y="529"/>
                </a:lnTo>
                <a:lnTo>
                  <a:pt x="762" y="540"/>
                </a:lnTo>
                <a:lnTo>
                  <a:pt x="740" y="550"/>
                </a:lnTo>
                <a:lnTo>
                  <a:pt x="719" y="561"/>
                </a:lnTo>
                <a:lnTo>
                  <a:pt x="697" y="571"/>
                </a:lnTo>
                <a:lnTo>
                  <a:pt x="697" y="571"/>
                </a:lnTo>
                <a:lnTo>
                  <a:pt x="652" y="594"/>
                </a:lnTo>
                <a:lnTo>
                  <a:pt x="652" y="594"/>
                </a:lnTo>
                <a:lnTo>
                  <a:pt x="625" y="605"/>
                </a:lnTo>
                <a:lnTo>
                  <a:pt x="625" y="605"/>
                </a:lnTo>
                <a:lnTo>
                  <a:pt x="616" y="609"/>
                </a:lnTo>
                <a:lnTo>
                  <a:pt x="615" y="610"/>
                </a:lnTo>
                <a:lnTo>
                  <a:pt x="616" y="609"/>
                </a:lnTo>
                <a:lnTo>
                  <a:pt x="626" y="603"/>
                </a:lnTo>
                <a:lnTo>
                  <a:pt x="626" y="603"/>
                </a:lnTo>
                <a:lnTo>
                  <a:pt x="647" y="591"/>
                </a:lnTo>
                <a:lnTo>
                  <a:pt x="667" y="580"/>
                </a:lnTo>
                <a:lnTo>
                  <a:pt x="708" y="560"/>
                </a:lnTo>
                <a:lnTo>
                  <a:pt x="708" y="560"/>
                </a:lnTo>
                <a:lnTo>
                  <a:pt x="728" y="550"/>
                </a:lnTo>
                <a:lnTo>
                  <a:pt x="747" y="541"/>
                </a:lnTo>
                <a:lnTo>
                  <a:pt x="766" y="530"/>
                </a:lnTo>
                <a:lnTo>
                  <a:pt x="775" y="524"/>
                </a:lnTo>
                <a:lnTo>
                  <a:pt x="783" y="518"/>
                </a:lnTo>
                <a:lnTo>
                  <a:pt x="783" y="518"/>
                </a:lnTo>
                <a:lnTo>
                  <a:pt x="784" y="529"/>
                </a:lnTo>
                <a:lnTo>
                  <a:pt x="784" y="529"/>
                </a:lnTo>
                <a:close/>
                <a:moveTo>
                  <a:pt x="782" y="516"/>
                </a:moveTo>
                <a:lnTo>
                  <a:pt x="782" y="516"/>
                </a:lnTo>
                <a:lnTo>
                  <a:pt x="782" y="516"/>
                </a:lnTo>
                <a:lnTo>
                  <a:pt x="782" y="516"/>
                </a:lnTo>
                <a:lnTo>
                  <a:pt x="741" y="537"/>
                </a:lnTo>
                <a:lnTo>
                  <a:pt x="699" y="557"/>
                </a:lnTo>
                <a:lnTo>
                  <a:pt x="699" y="557"/>
                </a:lnTo>
                <a:lnTo>
                  <a:pt x="653" y="578"/>
                </a:lnTo>
                <a:lnTo>
                  <a:pt x="653" y="578"/>
                </a:lnTo>
                <a:lnTo>
                  <a:pt x="635" y="587"/>
                </a:lnTo>
                <a:lnTo>
                  <a:pt x="616" y="597"/>
                </a:lnTo>
                <a:lnTo>
                  <a:pt x="616" y="597"/>
                </a:lnTo>
                <a:lnTo>
                  <a:pt x="616" y="592"/>
                </a:lnTo>
                <a:lnTo>
                  <a:pt x="616" y="592"/>
                </a:lnTo>
                <a:lnTo>
                  <a:pt x="616" y="592"/>
                </a:lnTo>
                <a:lnTo>
                  <a:pt x="616" y="592"/>
                </a:lnTo>
                <a:lnTo>
                  <a:pt x="637" y="581"/>
                </a:lnTo>
                <a:lnTo>
                  <a:pt x="657" y="570"/>
                </a:lnTo>
                <a:lnTo>
                  <a:pt x="677" y="561"/>
                </a:lnTo>
                <a:lnTo>
                  <a:pt x="698" y="551"/>
                </a:lnTo>
                <a:lnTo>
                  <a:pt x="698" y="551"/>
                </a:lnTo>
                <a:lnTo>
                  <a:pt x="719" y="541"/>
                </a:lnTo>
                <a:lnTo>
                  <a:pt x="739" y="531"/>
                </a:lnTo>
                <a:lnTo>
                  <a:pt x="780" y="510"/>
                </a:lnTo>
                <a:lnTo>
                  <a:pt x="780" y="510"/>
                </a:lnTo>
                <a:lnTo>
                  <a:pt x="782" y="513"/>
                </a:lnTo>
                <a:lnTo>
                  <a:pt x="782" y="513"/>
                </a:lnTo>
                <a:lnTo>
                  <a:pt x="782" y="516"/>
                </a:lnTo>
                <a:lnTo>
                  <a:pt x="782" y="516"/>
                </a:lnTo>
                <a:close/>
                <a:moveTo>
                  <a:pt x="766" y="502"/>
                </a:moveTo>
                <a:lnTo>
                  <a:pt x="766" y="502"/>
                </a:lnTo>
                <a:lnTo>
                  <a:pt x="686" y="542"/>
                </a:lnTo>
                <a:lnTo>
                  <a:pt x="686" y="542"/>
                </a:lnTo>
                <a:lnTo>
                  <a:pt x="652" y="560"/>
                </a:lnTo>
                <a:lnTo>
                  <a:pt x="635" y="568"/>
                </a:lnTo>
                <a:lnTo>
                  <a:pt x="617" y="578"/>
                </a:lnTo>
                <a:lnTo>
                  <a:pt x="617" y="578"/>
                </a:lnTo>
                <a:lnTo>
                  <a:pt x="618" y="567"/>
                </a:lnTo>
                <a:lnTo>
                  <a:pt x="618" y="567"/>
                </a:lnTo>
                <a:lnTo>
                  <a:pt x="636" y="559"/>
                </a:lnTo>
                <a:lnTo>
                  <a:pt x="652" y="550"/>
                </a:lnTo>
                <a:lnTo>
                  <a:pt x="683" y="531"/>
                </a:lnTo>
                <a:lnTo>
                  <a:pt x="683" y="531"/>
                </a:lnTo>
                <a:lnTo>
                  <a:pt x="701" y="523"/>
                </a:lnTo>
                <a:lnTo>
                  <a:pt x="719" y="514"/>
                </a:lnTo>
                <a:lnTo>
                  <a:pt x="736" y="506"/>
                </a:lnTo>
                <a:lnTo>
                  <a:pt x="745" y="501"/>
                </a:lnTo>
                <a:lnTo>
                  <a:pt x="753" y="495"/>
                </a:lnTo>
                <a:lnTo>
                  <a:pt x="753" y="495"/>
                </a:lnTo>
                <a:lnTo>
                  <a:pt x="753" y="495"/>
                </a:lnTo>
                <a:lnTo>
                  <a:pt x="753" y="495"/>
                </a:lnTo>
                <a:lnTo>
                  <a:pt x="756" y="496"/>
                </a:lnTo>
                <a:lnTo>
                  <a:pt x="756" y="496"/>
                </a:lnTo>
                <a:lnTo>
                  <a:pt x="744" y="504"/>
                </a:lnTo>
                <a:lnTo>
                  <a:pt x="738" y="508"/>
                </a:lnTo>
                <a:lnTo>
                  <a:pt x="731" y="511"/>
                </a:lnTo>
                <a:lnTo>
                  <a:pt x="731" y="511"/>
                </a:lnTo>
                <a:lnTo>
                  <a:pt x="711" y="521"/>
                </a:lnTo>
                <a:lnTo>
                  <a:pt x="692" y="532"/>
                </a:lnTo>
                <a:lnTo>
                  <a:pt x="692" y="532"/>
                </a:lnTo>
                <a:lnTo>
                  <a:pt x="657" y="553"/>
                </a:lnTo>
                <a:lnTo>
                  <a:pt x="619" y="572"/>
                </a:lnTo>
                <a:lnTo>
                  <a:pt x="619" y="572"/>
                </a:lnTo>
                <a:lnTo>
                  <a:pt x="618" y="573"/>
                </a:lnTo>
                <a:lnTo>
                  <a:pt x="619" y="573"/>
                </a:lnTo>
                <a:lnTo>
                  <a:pt x="619" y="574"/>
                </a:lnTo>
                <a:lnTo>
                  <a:pt x="620" y="574"/>
                </a:lnTo>
                <a:lnTo>
                  <a:pt x="620" y="574"/>
                </a:lnTo>
                <a:lnTo>
                  <a:pt x="658" y="555"/>
                </a:lnTo>
                <a:lnTo>
                  <a:pt x="694" y="534"/>
                </a:lnTo>
                <a:lnTo>
                  <a:pt x="694" y="534"/>
                </a:lnTo>
                <a:lnTo>
                  <a:pt x="710" y="525"/>
                </a:lnTo>
                <a:lnTo>
                  <a:pt x="728" y="516"/>
                </a:lnTo>
                <a:lnTo>
                  <a:pt x="728" y="516"/>
                </a:lnTo>
                <a:lnTo>
                  <a:pt x="737" y="511"/>
                </a:lnTo>
                <a:lnTo>
                  <a:pt x="746" y="506"/>
                </a:lnTo>
                <a:lnTo>
                  <a:pt x="746" y="506"/>
                </a:lnTo>
                <a:lnTo>
                  <a:pt x="752" y="502"/>
                </a:lnTo>
                <a:lnTo>
                  <a:pt x="759" y="497"/>
                </a:lnTo>
                <a:lnTo>
                  <a:pt x="759" y="497"/>
                </a:lnTo>
                <a:lnTo>
                  <a:pt x="766" y="501"/>
                </a:lnTo>
                <a:lnTo>
                  <a:pt x="773" y="505"/>
                </a:lnTo>
                <a:lnTo>
                  <a:pt x="773" y="505"/>
                </a:lnTo>
                <a:lnTo>
                  <a:pt x="735" y="524"/>
                </a:lnTo>
                <a:lnTo>
                  <a:pt x="695" y="543"/>
                </a:lnTo>
                <a:lnTo>
                  <a:pt x="657" y="563"/>
                </a:lnTo>
                <a:lnTo>
                  <a:pt x="618" y="583"/>
                </a:lnTo>
                <a:lnTo>
                  <a:pt x="618" y="583"/>
                </a:lnTo>
                <a:lnTo>
                  <a:pt x="617" y="583"/>
                </a:lnTo>
                <a:lnTo>
                  <a:pt x="618" y="584"/>
                </a:lnTo>
                <a:lnTo>
                  <a:pt x="618" y="585"/>
                </a:lnTo>
                <a:lnTo>
                  <a:pt x="619" y="584"/>
                </a:lnTo>
                <a:lnTo>
                  <a:pt x="619" y="584"/>
                </a:lnTo>
                <a:lnTo>
                  <a:pt x="658" y="564"/>
                </a:lnTo>
                <a:lnTo>
                  <a:pt x="697" y="545"/>
                </a:lnTo>
                <a:lnTo>
                  <a:pt x="736" y="526"/>
                </a:lnTo>
                <a:lnTo>
                  <a:pt x="775" y="506"/>
                </a:lnTo>
                <a:lnTo>
                  <a:pt x="775" y="506"/>
                </a:lnTo>
                <a:lnTo>
                  <a:pt x="778" y="509"/>
                </a:lnTo>
                <a:lnTo>
                  <a:pt x="778" y="509"/>
                </a:lnTo>
                <a:lnTo>
                  <a:pt x="738" y="529"/>
                </a:lnTo>
                <a:lnTo>
                  <a:pt x="718" y="539"/>
                </a:lnTo>
                <a:lnTo>
                  <a:pt x="697" y="549"/>
                </a:lnTo>
                <a:lnTo>
                  <a:pt x="697" y="549"/>
                </a:lnTo>
                <a:lnTo>
                  <a:pt x="656" y="568"/>
                </a:lnTo>
                <a:lnTo>
                  <a:pt x="636" y="578"/>
                </a:lnTo>
                <a:lnTo>
                  <a:pt x="616" y="590"/>
                </a:lnTo>
                <a:lnTo>
                  <a:pt x="616" y="590"/>
                </a:lnTo>
                <a:lnTo>
                  <a:pt x="617" y="581"/>
                </a:lnTo>
                <a:lnTo>
                  <a:pt x="617" y="581"/>
                </a:lnTo>
                <a:lnTo>
                  <a:pt x="635" y="571"/>
                </a:lnTo>
                <a:lnTo>
                  <a:pt x="652" y="562"/>
                </a:lnTo>
                <a:lnTo>
                  <a:pt x="687" y="544"/>
                </a:lnTo>
                <a:lnTo>
                  <a:pt x="687" y="544"/>
                </a:lnTo>
                <a:lnTo>
                  <a:pt x="728" y="524"/>
                </a:lnTo>
                <a:lnTo>
                  <a:pt x="767" y="504"/>
                </a:lnTo>
                <a:lnTo>
                  <a:pt x="767" y="504"/>
                </a:lnTo>
                <a:lnTo>
                  <a:pt x="768" y="503"/>
                </a:lnTo>
                <a:lnTo>
                  <a:pt x="768" y="503"/>
                </a:lnTo>
                <a:lnTo>
                  <a:pt x="767" y="502"/>
                </a:lnTo>
                <a:lnTo>
                  <a:pt x="766" y="502"/>
                </a:lnTo>
                <a:lnTo>
                  <a:pt x="766" y="502"/>
                </a:lnTo>
                <a:close/>
                <a:moveTo>
                  <a:pt x="649" y="469"/>
                </a:moveTo>
                <a:lnTo>
                  <a:pt x="649" y="469"/>
                </a:lnTo>
                <a:lnTo>
                  <a:pt x="636" y="468"/>
                </a:lnTo>
                <a:lnTo>
                  <a:pt x="636" y="468"/>
                </a:lnTo>
                <a:lnTo>
                  <a:pt x="635" y="463"/>
                </a:lnTo>
                <a:lnTo>
                  <a:pt x="635" y="463"/>
                </a:lnTo>
                <a:lnTo>
                  <a:pt x="649" y="466"/>
                </a:lnTo>
                <a:lnTo>
                  <a:pt x="649" y="466"/>
                </a:lnTo>
                <a:lnTo>
                  <a:pt x="649" y="469"/>
                </a:lnTo>
                <a:lnTo>
                  <a:pt x="649" y="469"/>
                </a:lnTo>
                <a:lnTo>
                  <a:pt x="649" y="469"/>
                </a:lnTo>
                <a:lnTo>
                  <a:pt x="649" y="469"/>
                </a:lnTo>
                <a:close/>
                <a:moveTo>
                  <a:pt x="620" y="566"/>
                </a:moveTo>
                <a:lnTo>
                  <a:pt x="620" y="566"/>
                </a:lnTo>
                <a:lnTo>
                  <a:pt x="639" y="554"/>
                </a:lnTo>
                <a:lnTo>
                  <a:pt x="639" y="554"/>
                </a:lnTo>
                <a:lnTo>
                  <a:pt x="654" y="542"/>
                </a:lnTo>
                <a:lnTo>
                  <a:pt x="670" y="531"/>
                </a:lnTo>
                <a:lnTo>
                  <a:pt x="670" y="531"/>
                </a:lnTo>
                <a:lnTo>
                  <a:pt x="703" y="512"/>
                </a:lnTo>
                <a:lnTo>
                  <a:pt x="720" y="502"/>
                </a:lnTo>
                <a:lnTo>
                  <a:pt x="736" y="491"/>
                </a:lnTo>
                <a:lnTo>
                  <a:pt x="736" y="491"/>
                </a:lnTo>
                <a:lnTo>
                  <a:pt x="737" y="490"/>
                </a:lnTo>
                <a:lnTo>
                  <a:pt x="737" y="490"/>
                </a:lnTo>
                <a:lnTo>
                  <a:pt x="751" y="494"/>
                </a:lnTo>
                <a:lnTo>
                  <a:pt x="751" y="494"/>
                </a:lnTo>
                <a:lnTo>
                  <a:pt x="737" y="503"/>
                </a:lnTo>
                <a:lnTo>
                  <a:pt x="722" y="510"/>
                </a:lnTo>
                <a:lnTo>
                  <a:pt x="691" y="525"/>
                </a:lnTo>
                <a:lnTo>
                  <a:pt x="691" y="525"/>
                </a:lnTo>
                <a:lnTo>
                  <a:pt x="660" y="542"/>
                </a:lnTo>
                <a:lnTo>
                  <a:pt x="645" y="551"/>
                </a:lnTo>
                <a:lnTo>
                  <a:pt x="628" y="561"/>
                </a:lnTo>
                <a:lnTo>
                  <a:pt x="628" y="561"/>
                </a:lnTo>
                <a:lnTo>
                  <a:pt x="620" y="566"/>
                </a:lnTo>
                <a:lnTo>
                  <a:pt x="620" y="566"/>
                </a:lnTo>
                <a:close/>
                <a:moveTo>
                  <a:pt x="619" y="564"/>
                </a:moveTo>
                <a:lnTo>
                  <a:pt x="619" y="564"/>
                </a:lnTo>
                <a:lnTo>
                  <a:pt x="620" y="556"/>
                </a:lnTo>
                <a:lnTo>
                  <a:pt x="620" y="556"/>
                </a:lnTo>
                <a:lnTo>
                  <a:pt x="634" y="548"/>
                </a:lnTo>
                <a:lnTo>
                  <a:pt x="648" y="541"/>
                </a:lnTo>
                <a:lnTo>
                  <a:pt x="674" y="524"/>
                </a:lnTo>
                <a:lnTo>
                  <a:pt x="674" y="524"/>
                </a:lnTo>
                <a:lnTo>
                  <a:pt x="688" y="516"/>
                </a:lnTo>
                <a:lnTo>
                  <a:pt x="703" y="508"/>
                </a:lnTo>
                <a:lnTo>
                  <a:pt x="718" y="500"/>
                </a:lnTo>
                <a:lnTo>
                  <a:pt x="733" y="492"/>
                </a:lnTo>
                <a:lnTo>
                  <a:pt x="733" y="492"/>
                </a:lnTo>
                <a:lnTo>
                  <a:pt x="676" y="527"/>
                </a:lnTo>
                <a:lnTo>
                  <a:pt x="648" y="544"/>
                </a:lnTo>
                <a:lnTo>
                  <a:pt x="619" y="564"/>
                </a:lnTo>
                <a:lnTo>
                  <a:pt x="619" y="564"/>
                </a:lnTo>
                <a:close/>
                <a:moveTo>
                  <a:pt x="712" y="502"/>
                </a:moveTo>
                <a:lnTo>
                  <a:pt x="712" y="502"/>
                </a:lnTo>
                <a:lnTo>
                  <a:pt x="705" y="506"/>
                </a:lnTo>
                <a:lnTo>
                  <a:pt x="697" y="510"/>
                </a:lnTo>
                <a:lnTo>
                  <a:pt x="681" y="517"/>
                </a:lnTo>
                <a:lnTo>
                  <a:pt x="681" y="517"/>
                </a:lnTo>
                <a:lnTo>
                  <a:pt x="667" y="526"/>
                </a:lnTo>
                <a:lnTo>
                  <a:pt x="653" y="535"/>
                </a:lnTo>
                <a:lnTo>
                  <a:pt x="639" y="543"/>
                </a:lnTo>
                <a:lnTo>
                  <a:pt x="623" y="551"/>
                </a:lnTo>
                <a:lnTo>
                  <a:pt x="623" y="551"/>
                </a:lnTo>
                <a:lnTo>
                  <a:pt x="620" y="554"/>
                </a:lnTo>
                <a:lnTo>
                  <a:pt x="620" y="554"/>
                </a:lnTo>
                <a:lnTo>
                  <a:pt x="620" y="553"/>
                </a:lnTo>
                <a:lnTo>
                  <a:pt x="620" y="553"/>
                </a:lnTo>
                <a:lnTo>
                  <a:pt x="640" y="541"/>
                </a:lnTo>
                <a:lnTo>
                  <a:pt x="640" y="541"/>
                </a:lnTo>
                <a:lnTo>
                  <a:pt x="654" y="531"/>
                </a:lnTo>
                <a:lnTo>
                  <a:pt x="669" y="521"/>
                </a:lnTo>
                <a:lnTo>
                  <a:pt x="669" y="521"/>
                </a:lnTo>
                <a:lnTo>
                  <a:pt x="681" y="513"/>
                </a:lnTo>
                <a:lnTo>
                  <a:pt x="694" y="505"/>
                </a:lnTo>
                <a:lnTo>
                  <a:pt x="707" y="496"/>
                </a:lnTo>
                <a:lnTo>
                  <a:pt x="720" y="487"/>
                </a:lnTo>
                <a:lnTo>
                  <a:pt x="720" y="487"/>
                </a:lnTo>
                <a:lnTo>
                  <a:pt x="734" y="489"/>
                </a:lnTo>
                <a:lnTo>
                  <a:pt x="734" y="489"/>
                </a:lnTo>
                <a:lnTo>
                  <a:pt x="723" y="495"/>
                </a:lnTo>
                <a:lnTo>
                  <a:pt x="712" y="502"/>
                </a:lnTo>
                <a:lnTo>
                  <a:pt x="712" y="502"/>
                </a:lnTo>
                <a:close/>
                <a:moveTo>
                  <a:pt x="620" y="550"/>
                </a:moveTo>
                <a:lnTo>
                  <a:pt x="620" y="550"/>
                </a:lnTo>
                <a:lnTo>
                  <a:pt x="621" y="543"/>
                </a:lnTo>
                <a:lnTo>
                  <a:pt x="621" y="543"/>
                </a:lnTo>
                <a:lnTo>
                  <a:pt x="645" y="530"/>
                </a:lnTo>
                <a:lnTo>
                  <a:pt x="667" y="515"/>
                </a:lnTo>
                <a:lnTo>
                  <a:pt x="667" y="515"/>
                </a:lnTo>
                <a:lnTo>
                  <a:pt x="685" y="506"/>
                </a:lnTo>
                <a:lnTo>
                  <a:pt x="704" y="496"/>
                </a:lnTo>
                <a:lnTo>
                  <a:pt x="704" y="496"/>
                </a:lnTo>
                <a:lnTo>
                  <a:pt x="703" y="497"/>
                </a:lnTo>
                <a:lnTo>
                  <a:pt x="703" y="497"/>
                </a:lnTo>
                <a:lnTo>
                  <a:pt x="690" y="505"/>
                </a:lnTo>
                <a:lnTo>
                  <a:pt x="690" y="505"/>
                </a:lnTo>
                <a:lnTo>
                  <a:pt x="676" y="514"/>
                </a:lnTo>
                <a:lnTo>
                  <a:pt x="663" y="523"/>
                </a:lnTo>
                <a:lnTo>
                  <a:pt x="663" y="523"/>
                </a:lnTo>
                <a:lnTo>
                  <a:pt x="642" y="536"/>
                </a:lnTo>
                <a:lnTo>
                  <a:pt x="631" y="543"/>
                </a:lnTo>
                <a:lnTo>
                  <a:pt x="620" y="550"/>
                </a:lnTo>
                <a:lnTo>
                  <a:pt x="620" y="550"/>
                </a:lnTo>
                <a:close/>
                <a:moveTo>
                  <a:pt x="675" y="508"/>
                </a:moveTo>
                <a:lnTo>
                  <a:pt x="675" y="508"/>
                </a:lnTo>
                <a:lnTo>
                  <a:pt x="654" y="521"/>
                </a:lnTo>
                <a:lnTo>
                  <a:pt x="634" y="534"/>
                </a:lnTo>
                <a:lnTo>
                  <a:pt x="634" y="534"/>
                </a:lnTo>
                <a:lnTo>
                  <a:pt x="635" y="533"/>
                </a:lnTo>
                <a:lnTo>
                  <a:pt x="635" y="533"/>
                </a:lnTo>
                <a:lnTo>
                  <a:pt x="661" y="515"/>
                </a:lnTo>
                <a:lnTo>
                  <a:pt x="661" y="515"/>
                </a:lnTo>
                <a:lnTo>
                  <a:pt x="683" y="501"/>
                </a:lnTo>
                <a:lnTo>
                  <a:pt x="693" y="493"/>
                </a:lnTo>
                <a:lnTo>
                  <a:pt x="704" y="485"/>
                </a:lnTo>
                <a:lnTo>
                  <a:pt x="704" y="485"/>
                </a:lnTo>
                <a:lnTo>
                  <a:pt x="717" y="487"/>
                </a:lnTo>
                <a:lnTo>
                  <a:pt x="717" y="487"/>
                </a:lnTo>
                <a:lnTo>
                  <a:pt x="706" y="493"/>
                </a:lnTo>
                <a:lnTo>
                  <a:pt x="695" y="498"/>
                </a:lnTo>
                <a:lnTo>
                  <a:pt x="675" y="508"/>
                </a:lnTo>
                <a:lnTo>
                  <a:pt x="675" y="508"/>
                </a:lnTo>
                <a:close/>
                <a:moveTo>
                  <a:pt x="660" y="513"/>
                </a:moveTo>
                <a:lnTo>
                  <a:pt x="660" y="513"/>
                </a:lnTo>
                <a:lnTo>
                  <a:pt x="641" y="526"/>
                </a:lnTo>
                <a:lnTo>
                  <a:pt x="621" y="539"/>
                </a:lnTo>
                <a:lnTo>
                  <a:pt x="621" y="539"/>
                </a:lnTo>
                <a:lnTo>
                  <a:pt x="622" y="531"/>
                </a:lnTo>
                <a:lnTo>
                  <a:pt x="622" y="531"/>
                </a:lnTo>
                <a:lnTo>
                  <a:pt x="622" y="531"/>
                </a:lnTo>
                <a:lnTo>
                  <a:pt x="622" y="531"/>
                </a:lnTo>
                <a:lnTo>
                  <a:pt x="624" y="531"/>
                </a:lnTo>
                <a:lnTo>
                  <a:pt x="626" y="529"/>
                </a:lnTo>
                <a:lnTo>
                  <a:pt x="626" y="529"/>
                </a:lnTo>
                <a:lnTo>
                  <a:pt x="656" y="510"/>
                </a:lnTo>
                <a:lnTo>
                  <a:pt x="656" y="510"/>
                </a:lnTo>
                <a:lnTo>
                  <a:pt x="678" y="497"/>
                </a:lnTo>
                <a:lnTo>
                  <a:pt x="678" y="497"/>
                </a:lnTo>
                <a:lnTo>
                  <a:pt x="689" y="492"/>
                </a:lnTo>
                <a:lnTo>
                  <a:pt x="695" y="489"/>
                </a:lnTo>
                <a:lnTo>
                  <a:pt x="699" y="486"/>
                </a:lnTo>
                <a:lnTo>
                  <a:pt x="699" y="486"/>
                </a:lnTo>
                <a:lnTo>
                  <a:pt x="690" y="494"/>
                </a:lnTo>
                <a:lnTo>
                  <a:pt x="680" y="500"/>
                </a:lnTo>
                <a:lnTo>
                  <a:pt x="660" y="513"/>
                </a:lnTo>
                <a:lnTo>
                  <a:pt x="660" y="513"/>
                </a:lnTo>
                <a:close/>
                <a:moveTo>
                  <a:pt x="650" y="497"/>
                </a:moveTo>
                <a:lnTo>
                  <a:pt x="650" y="497"/>
                </a:lnTo>
                <a:lnTo>
                  <a:pt x="661" y="490"/>
                </a:lnTo>
                <a:lnTo>
                  <a:pt x="672" y="482"/>
                </a:lnTo>
                <a:lnTo>
                  <a:pt x="672" y="482"/>
                </a:lnTo>
                <a:lnTo>
                  <a:pt x="686" y="484"/>
                </a:lnTo>
                <a:lnTo>
                  <a:pt x="686" y="484"/>
                </a:lnTo>
                <a:lnTo>
                  <a:pt x="670" y="492"/>
                </a:lnTo>
                <a:lnTo>
                  <a:pt x="655" y="500"/>
                </a:lnTo>
                <a:lnTo>
                  <a:pt x="640" y="509"/>
                </a:lnTo>
                <a:lnTo>
                  <a:pt x="632" y="513"/>
                </a:lnTo>
                <a:lnTo>
                  <a:pt x="624" y="516"/>
                </a:lnTo>
                <a:lnTo>
                  <a:pt x="624" y="516"/>
                </a:lnTo>
                <a:lnTo>
                  <a:pt x="624" y="516"/>
                </a:lnTo>
                <a:lnTo>
                  <a:pt x="624" y="516"/>
                </a:lnTo>
                <a:lnTo>
                  <a:pt x="630" y="512"/>
                </a:lnTo>
                <a:lnTo>
                  <a:pt x="638" y="507"/>
                </a:lnTo>
                <a:lnTo>
                  <a:pt x="650" y="497"/>
                </a:lnTo>
                <a:lnTo>
                  <a:pt x="650" y="497"/>
                </a:lnTo>
                <a:close/>
                <a:moveTo>
                  <a:pt x="624" y="513"/>
                </a:moveTo>
                <a:lnTo>
                  <a:pt x="624" y="513"/>
                </a:lnTo>
                <a:lnTo>
                  <a:pt x="624" y="506"/>
                </a:lnTo>
                <a:lnTo>
                  <a:pt x="624" y="506"/>
                </a:lnTo>
                <a:lnTo>
                  <a:pt x="636" y="501"/>
                </a:lnTo>
                <a:lnTo>
                  <a:pt x="647" y="496"/>
                </a:lnTo>
                <a:lnTo>
                  <a:pt x="657" y="490"/>
                </a:lnTo>
                <a:lnTo>
                  <a:pt x="665" y="485"/>
                </a:lnTo>
                <a:lnTo>
                  <a:pt x="665" y="485"/>
                </a:lnTo>
                <a:lnTo>
                  <a:pt x="645" y="499"/>
                </a:lnTo>
                <a:lnTo>
                  <a:pt x="635" y="505"/>
                </a:lnTo>
                <a:lnTo>
                  <a:pt x="624" y="513"/>
                </a:lnTo>
                <a:lnTo>
                  <a:pt x="624" y="513"/>
                </a:lnTo>
                <a:close/>
                <a:moveTo>
                  <a:pt x="684" y="487"/>
                </a:moveTo>
                <a:lnTo>
                  <a:pt x="684" y="487"/>
                </a:lnTo>
                <a:lnTo>
                  <a:pt x="676" y="491"/>
                </a:lnTo>
                <a:lnTo>
                  <a:pt x="669" y="495"/>
                </a:lnTo>
                <a:lnTo>
                  <a:pt x="654" y="506"/>
                </a:lnTo>
                <a:lnTo>
                  <a:pt x="639" y="518"/>
                </a:lnTo>
                <a:lnTo>
                  <a:pt x="623" y="529"/>
                </a:lnTo>
                <a:lnTo>
                  <a:pt x="623" y="529"/>
                </a:lnTo>
                <a:lnTo>
                  <a:pt x="623" y="518"/>
                </a:lnTo>
                <a:lnTo>
                  <a:pt x="623" y="518"/>
                </a:lnTo>
                <a:lnTo>
                  <a:pt x="631" y="515"/>
                </a:lnTo>
                <a:lnTo>
                  <a:pt x="640" y="512"/>
                </a:lnTo>
                <a:lnTo>
                  <a:pt x="655" y="503"/>
                </a:lnTo>
                <a:lnTo>
                  <a:pt x="669" y="495"/>
                </a:lnTo>
                <a:lnTo>
                  <a:pt x="684" y="487"/>
                </a:lnTo>
                <a:lnTo>
                  <a:pt x="684" y="487"/>
                </a:lnTo>
                <a:close/>
                <a:moveTo>
                  <a:pt x="652" y="510"/>
                </a:moveTo>
                <a:lnTo>
                  <a:pt x="652" y="510"/>
                </a:lnTo>
                <a:lnTo>
                  <a:pt x="689" y="485"/>
                </a:lnTo>
                <a:lnTo>
                  <a:pt x="689" y="485"/>
                </a:lnTo>
                <a:lnTo>
                  <a:pt x="689" y="484"/>
                </a:lnTo>
                <a:lnTo>
                  <a:pt x="689" y="484"/>
                </a:lnTo>
                <a:lnTo>
                  <a:pt x="698" y="485"/>
                </a:lnTo>
                <a:lnTo>
                  <a:pt x="698" y="485"/>
                </a:lnTo>
                <a:lnTo>
                  <a:pt x="686" y="490"/>
                </a:lnTo>
                <a:lnTo>
                  <a:pt x="675" y="496"/>
                </a:lnTo>
                <a:lnTo>
                  <a:pt x="652" y="510"/>
                </a:lnTo>
                <a:lnTo>
                  <a:pt x="652" y="510"/>
                </a:lnTo>
                <a:close/>
                <a:moveTo>
                  <a:pt x="679" y="475"/>
                </a:moveTo>
                <a:lnTo>
                  <a:pt x="679" y="475"/>
                </a:lnTo>
                <a:lnTo>
                  <a:pt x="658" y="470"/>
                </a:lnTo>
                <a:lnTo>
                  <a:pt x="658" y="470"/>
                </a:lnTo>
                <a:lnTo>
                  <a:pt x="658" y="469"/>
                </a:lnTo>
                <a:lnTo>
                  <a:pt x="658" y="469"/>
                </a:lnTo>
                <a:lnTo>
                  <a:pt x="658" y="468"/>
                </a:lnTo>
                <a:lnTo>
                  <a:pt x="658" y="468"/>
                </a:lnTo>
                <a:lnTo>
                  <a:pt x="662" y="469"/>
                </a:lnTo>
                <a:lnTo>
                  <a:pt x="662" y="469"/>
                </a:lnTo>
                <a:lnTo>
                  <a:pt x="688" y="476"/>
                </a:lnTo>
                <a:lnTo>
                  <a:pt x="688" y="476"/>
                </a:lnTo>
                <a:lnTo>
                  <a:pt x="679" y="475"/>
                </a:lnTo>
                <a:lnTo>
                  <a:pt x="679" y="475"/>
                </a:lnTo>
                <a:close/>
                <a:moveTo>
                  <a:pt x="667" y="481"/>
                </a:moveTo>
                <a:lnTo>
                  <a:pt x="667" y="481"/>
                </a:lnTo>
                <a:lnTo>
                  <a:pt x="667" y="481"/>
                </a:lnTo>
                <a:lnTo>
                  <a:pt x="667" y="481"/>
                </a:lnTo>
                <a:lnTo>
                  <a:pt x="652" y="489"/>
                </a:lnTo>
                <a:lnTo>
                  <a:pt x="637" y="498"/>
                </a:lnTo>
                <a:lnTo>
                  <a:pt x="637" y="498"/>
                </a:lnTo>
                <a:lnTo>
                  <a:pt x="628" y="502"/>
                </a:lnTo>
                <a:lnTo>
                  <a:pt x="628" y="502"/>
                </a:lnTo>
                <a:lnTo>
                  <a:pt x="625" y="503"/>
                </a:lnTo>
                <a:lnTo>
                  <a:pt x="625" y="503"/>
                </a:lnTo>
                <a:lnTo>
                  <a:pt x="628" y="499"/>
                </a:lnTo>
                <a:lnTo>
                  <a:pt x="636" y="494"/>
                </a:lnTo>
                <a:lnTo>
                  <a:pt x="636" y="494"/>
                </a:lnTo>
                <a:lnTo>
                  <a:pt x="646" y="487"/>
                </a:lnTo>
                <a:lnTo>
                  <a:pt x="655" y="480"/>
                </a:lnTo>
                <a:lnTo>
                  <a:pt x="655" y="480"/>
                </a:lnTo>
                <a:lnTo>
                  <a:pt x="655" y="479"/>
                </a:lnTo>
                <a:lnTo>
                  <a:pt x="655" y="479"/>
                </a:lnTo>
                <a:lnTo>
                  <a:pt x="667" y="481"/>
                </a:lnTo>
                <a:lnTo>
                  <a:pt x="667" y="481"/>
                </a:lnTo>
                <a:close/>
                <a:moveTo>
                  <a:pt x="625" y="500"/>
                </a:moveTo>
                <a:lnTo>
                  <a:pt x="625" y="500"/>
                </a:lnTo>
                <a:lnTo>
                  <a:pt x="625" y="493"/>
                </a:lnTo>
                <a:lnTo>
                  <a:pt x="625" y="493"/>
                </a:lnTo>
                <a:lnTo>
                  <a:pt x="639" y="488"/>
                </a:lnTo>
                <a:lnTo>
                  <a:pt x="645" y="485"/>
                </a:lnTo>
                <a:lnTo>
                  <a:pt x="650" y="481"/>
                </a:lnTo>
                <a:lnTo>
                  <a:pt x="650" y="481"/>
                </a:lnTo>
                <a:lnTo>
                  <a:pt x="638" y="491"/>
                </a:lnTo>
                <a:lnTo>
                  <a:pt x="625" y="500"/>
                </a:lnTo>
                <a:lnTo>
                  <a:pt x="625" y="500"/>
                </a:lnTo>
                <a:close/>
                <a:moveTo>
                  <a:pt x="629" y="489"/>
                </a:moveTo>
                <a:lnTo>
                  <a:pt x="629" y="489"/>
                </a:lnTo>
                <a:lnTo>
                  <a:pt x="625" y="491"/>
                </a:lnTo>
                <a:lnTo>
                  <a:pt x="625" y="491"/>
                </a:lnTo>
                <a:lnTo>
                  <a:pt x="625" y="490"/>
                </a:lnTo>
                <a:lnTo>
                  <a:pt x="625" y="490"/>
                </a:lnTo>
                <a:lnTo>
                  <a:pt x="630" y="487"/>
                </a:lnTo>
                <a:lnTo>
                  <a:pt x="630" y="487"/>
                </a:lnTo>
                <a:lnTo>
                  <a:pt x="635" y="483"/>
                </a:lnTo>
                <a:lnTo>
                  <a:pt x="639" y="479"/>
                </a:lnTo>
                <a:lnTo>
                  <a:pt x="639" y="479"/>
                </a:lnTo>
                <a:lnTo>
                  <a:pt x="639" y="478"/>
                </a:lnTo>
                <a:lnTo>
                  <a:pt x="639" y="478"/>
                </a:lnTo>
                <a:lnTo>
                  <a:pt x="652" y="479"/>
                </a:lnTo>
                <a:lnTo>
                  <a:pt x="652" y="479"/>
                </a:lnTo>
                <a:lnTo>
                  <a:pt x="641" y="484"/>
                </a:lnTo>
                <a:lnTo>
                  <a:pt x="629" y="489"/>
                </a:lnTo>
                <a:lnTo>
                  <a:pt x="629" y="489"/>
                </a:lnTo>
                <a:close/>
                <a:moveTo>
                  <a:pt x="625" y="483"/>
                </a:moveTo>
                <a:lnTo>
                  <a:pt x="625" y="483"/>
                </a:lnTo>
                <a:lnTo>
                  <a:pt x="630" y="482"/>
                </a:lnTo>
                <a:lnTo>
                  <a:pt x="632" y="481"/>
                </a:lnTo>
                <a:lnTo>
                  <a:pt x="635" y="480"/>
                </a:lnTo>
                <a:lnTo>
                  <a:pt x="635" y="480"/>
                </a:lnTo>
                <a:lnTo>
                  <a:pt x="630" y="484"/>
                </a:lnTo>
                <a:lnTo>
                  <a:pt x="625" y="488"/>
                </a:lnTo>
                <a:lnTo>
                  <a:pt x="625" y="488"/>
                </a:lnTo>
                <a:lnTo>
                  <a:pt x="625" y="483"/>
                </a:lnTo>
                <a:lnTo>
                  <a:pt x="625" y="483"/>
                </a:lnTo>
                <a:close/>
                <a:moveTo>
                  <a:pt x="636" y="477"/>
                </a:moveTo>
                <a:lnTo>
                  <a:pt x="636" y="477"/>
                </a:lnTo>
                <a:lnTo>
                  <a:pt x="625" y="481"/>
                </a:lnTo>
                <a:lnTo>
                  <a:pt x="625" y="481"/>
                </a:lnTo>
                <a:lnTo>
                  <a:pt x="625" y="477"/>
                </a:lnTo>
                <a:lnTo>
                  <a:pt x="625" y="477"/>
                </a:lnTo>
                <a:lnTo>
                  <a:pt x="636" y="477"/>
                </a:lnTo>
                <a:lnTo>
                  <a:pt x="636" y="477"/>
                </a:lnTo>
                <a:close/>
                <a:moveTo>
                  <a:pt x="618" y="467"/>
                </a:moveTo>
                <a:lnTo>
                  <a:pt x="618" y="467"/>
                </a:lnTo>
                <a:lnTo>
                  <a:pt x="618" y="467"/>
                </a:lnTo>
                <a:lnTo>
                  <a:pt x="618" y="467"/>
                </a:lnTo>
                <a:lnTo>
                  <a:pt x="618" y="462"/>
                </a:lnTo>
                <a:lnTo>
                  <a:pt x="618" y="462"/>
                </a:lnTo>
                <a:lnTo>
                  <a:pt x="625" y="462"/>
                </a:lnTo>
                <a:lnTo>
                  <a:pt x="625" y="462"/>
                </a:lnTo>
                <a:lnTo>
                  <a:pt x="626" y="465"/>
                </a:lnTo>
                <a:lnTo>
                  <a:pt x="626" y="465"/>
                </a:lnTo>
                <a:lnTo>
                  <a:pt x="626" y="467"/>
                </a:lnTo>
                <a:lnTo>
                  <a:pt x="626" y="467"/>
                </a:lnTo>
                <a:lnTo>
                  <a:pt x="618" y="467"/>
                </a:lnTo>
                <a:lnTo>
                  <a:pt x="618" y="467"/>
                </a:lnTo>
                <a:close/>
                <a:moveTo>
                  <a:pt x="744" y="358"/>
                </a:moveTo>
                <a:lnTo>
                  <a:pt x="744" y="358"/>
                </a:lnTo>
                <a:lnTo>
                  <a:pt x="745" y="359"/>
                </a:lnTo>
                <a:lnTo>
                  <a:pt x="747" y="360"/>
                </a:lnTo>
                <a:lnTo>
                  <a:pt x="747" y="360"/>
                </a:lnTo>
                <a:lnTo>
                  <a:pt x="753" y="376"/>
                </a:lnTo>
                <a:lnTo>
                  <a:pt x="759" y="393"/>
                </a:lnTo>
                <a:lnTo>
                  <a:pt x="764" y="410"/>
                </a:lnTo>
                <a:lnTo>
                  <a:pt x="769" y="426"/>
                </a:lnTo>
                <a:lnTo>
                  <a:pt x="772" y="443"/>
                </a:lnTo>
                <a:lnTo>
                  <a:pt x="775" y="460"/>
                </a:lnTo>
                <a:lnTo>
                  <a:pt x="780" y="495"/>
                </a:lnTo>
                <a:lnTo>
                  <a:pt x="780" y="495"/>
                </a:lnTo>
                <a:lnTo>
                  <a:pt x="766" y="489"/>
                </a:lnTo>
                <a:lnTo>
                  <a:pt x="752" y="484"/>
                </a:lnTo>
                <a:lnTo>
                  <a:pt x="723" y="476"/>
                </a:lnTo>
                <a:lnTo>
                  <a:pt x="693" y="467"/>
                </a:lnTo>
                <a:lnTo>
                  <a:pt x="664" y="460"/>
                </a:lnTo>
                <a:lnTo>
                  <a:pt x="664" y="460"/>
                </a:lnTo>
                <a:lnTo>
                  <a:pt x="647" y="456"/>
                </a:lnTo>
                <a:lnTo>
                  <a:pt x="629" y="454"/>
                </a:lnTo>
                <a:lnTo>
                  <a:pt x="612" y="452"/>
                </a:lnTo>
                <a:lnTo>
                  <a:pt x="595" y="452"/>
                </a:lnTo>
                <a:lnTo>
                  <a:pt x="578" y="452"/>
                </a:lnTo>
                <a:lnTo>
                  <a:pt x="561" y="453"/>
                </a:lnTo>
                <a:lnTo>
                  <a:pt x="542" y="455"/>
                </a:lnTo>
                <a:lnTo>
                  <a:pt x="525" y="458"/>
                </a:lnTo>
                <a:lnTo>
                  <a:pt x="525" y="458"/>
                </a:lnTo>
                <a:lnTo>
                  <a:pt x="498" y="463"/>
                </a:lnTo>
                <a:lnTo>
                  <a:pt x="469" y="469"/>
                </a:lnTo>
                <a:lnTo>
                  <a:pt x="442" y="478"/>
                </a:lnTo>
                <a:lnTo>
                  <a:pt x="415" y="486"/>
                </a:lnTo>
                <a:lnTo>
                  <a:pt x="415" y="486"/>
                </a:lnTo>
                <a:lnTo>
                  <a:pt x="415" y="484"/>
                </a:lnTo>
                <a:lnTo>
                  <a:pt x="414" y="481"/>
                </a:lnTo>
                <a:lnTo>
                  <a:pt x="412" y="479"/>
                </a:lnTo>
                <a:lnTo>
                  <a:pt x="409" y="478"/>
                </a:lnTo>
                <a:lnTo>
                  <a:pt x="409" y="478"/>
                </a:lnTo>
                <a:lnTo>
                  <a:pt x="405" y="478"/>
                </a:lnTo>
                <a:lnTo>
                  <a:pt x="401" y="478"/>
                </a:lnTo>
                <a:lnTo>
                  <a:pt x="398" y="480"/>
                </a:lnTo>
                <a:lnTo>
                  <a:pt x="395" y="483"/>
                </a:lnTo>
                <a:lnTo>
                  <a:pt x="395" y="483"/>
                </a:lnTo>
                <a:lnTo>
                  <a:pt x="394" y="486"/>
                </a:lnTo>
                <a:lnTo>
                  <a:pt x="393" y="488"/>
                </a:lnTo>
                <a:lnTo>
                  <a:pt x="393" y="494"/>
                </a:lnTo>
                <a:lnTo>
                  <a:pt x="393" y="494"/>
                </a:lnTo>
                <a:lnTo>
                  <a:pt x="362" y="507"/>
                </a:lnTo>
                <a:lnTo>
                  <a:pt x="334" y="521"/>
                </a:lnTo>
                <a:lnTo>
                  <a:pt x="321" y="529"/>
                </a:lnTo>
                <a:lnTo>
                  <a:pt x="306" y="537"/>
                </a:lnTo>
                <a:lnTo>
                  <a:pt x="293" y="546"/>
                </a:lnTo>
                <a:lnTo>
                  <a:pt x="281" y="557"/>
                </a:lnTo>
                <a:lnTo>
                  <a:pt x="281" y="557"/>
                </a:lnTo>
                <a:lnTo>
                  <a:pt x="283" y="535"/>
                </a:lnTo>
                <a:lnTo>
                  <a:pt x="287" y="515"/>
                </a:lnTo>
                <a:lnTo>
                  <a:pt x="292" y="495"/>
                </a:lnTo>
                <a:lnTo>
                  <a:pt x="298" y="475"/>
                </a:lnTo>
                <a:lnTo>
                  <a:pt x="305" y="455"/>
                </a:lnTo>
                <a:lnTo>
                  <a:pt x="313" y="435"/>
                </a:lnTo>
                <a:lnTo>
                  <a:pt x="329" y="398"/>
                </a:lnTo>
                <a:lnTo>
                  <a:pt x="329" y="398"/>
                </a:lnTo>
                <a:lnTo>
                  <a:pt x="337" y="380"/>
                </a:lnTo>
                <a:lnTo>
                  <a:pt x="346" y="364"/>
                </a:lnTo>
                <a:lnTo>
                  <a:pt x="357" y="349"/>
                </a:lnTo>
                <a:lnTo>
                  <a:pt x="369" y="336"/>
                </a:lnTo>
                <a:lnTo>
                  <a:pt x="369" y="336"/>
                </a:lnTo>
                <a:lnTo>
                  <a:pt x="377" y="329"/>
                </a:lnTo>
                <a:lnTo>
                  <a:pt x="385" y="322"/>
                </a:lnTo>
                <a:lnTo>
                  <a:pt x="403" y="311"/>
                </a:lnTo>
                <a:lnTo>
                  <a:pt x="421" y="299"/>
                </a:lnTo>
                <a:lnTo>
                  <a:pt x="439" y="290"/>
                </a:lnTo>
                <a:lnTo>
                  <a:pt x="439" y="290"/>
                </a:lnTo>
                <a:lnTo>
                  <a:pt x="453" y="284"/>
                </a:lnTo>
                <a:lnTo>
                  <a:pt x="467" y="278"/>
                </a:lnTo>
                <a:lnTo>
                  <a:pt x="483" y="274"/>
                </a:lnTo>
                <a:lnTo>
                  <a:pt x="498" y="270"/>
                </a:lnTo>
                <a:lnTo>
                  <a:pt x="498" y="270"/>
                </a:lnTo>
                <a:lnTo>
                  <a:pt x="494" y="293"/>
                </a:lnTo>
                <a:lnTo>
                  <a:pt x="492" y="305"/>
                </a:lnTo>
                <a:lnTo>
                  <a:pt x="491" y="318"/>
                </a:lnTo>
                <a:lnTo>
                  <a:pt x="492" y="329"/>
                </a:lnTo>
                <a:lnTo>
                  <a:pt x="493" y="333"/>
                </a:lnTo>
                <a:lnTo>
                  <a:pt x="495" y="337"/>
                </a:lnTo>
                <a:lnTo>
                  <a:pt x="497" y="340"/>
                </a:lnTo>
                <a:lnTo>
                  <a:pt x="500" y="342"/>
                </a:lnTo>
                <a:lnTo>
                  <a:pt x="504" y="343"/>
                </a:lnTo>
                <a:lnTo>
                  <a:pt x="509" y="342"/>
                </a:lnTo>
                <a:lnTo>
                  <a:pt x="509" y="342"/>
                </a:lnTo>
                <a:lnTo>
                  <a:pt x="512" y="341"/>
                </a:lnTo>
                <a:lnTo>
                  <a:pt x="516" y="339"/>
                </a:lnTo>
                <a:lnTo>
                  <a:pt x="518" y="336"/>
                </a:lnTo>
                <a:lnTo>
                  <a:pt x="520" y="333"/>
                </a:lnTo>
                <a:lnTo>
                  <a:pt x="522" y="324"/>
                </a:lnTo>
                <a:lnTo>
                  <a:pt x="523" y="315"/>
                </a:lnTo>
                <a:lnTo>
                  <a:pt x="523" y="315"/>
                </a:lnTo>
                <a:lnTo>
                  <a:pt x="526" y="321"/>
                </a:lnTo>
                <a:lnTo>
                  <a:pt x="530" y="327"/>
                </a:lnTo>
                <a:lnTo>
                  <a:pt x="534" y="332"/>
                </a:lnTo>
                <a:lnTo>
                  <a:pt x="538" y="336"/>
                </a:lnTo>
                <a:lnTo>
                  <a:pt x="543" y="339"/>
                </a:lnTo>
                <a:lnTo>
                  <a:pt x="548" y="340"/>
                </a:lnTo>
                <a:lnTo>
                  <a:pt x="554" y="340"/>
                </a:lnTo>
                <a:lnTo>
                  <a:pt x="560" y="338"/>
                </a:lnTo>
                <a:lnTo>
                  <a:pt x="560" y="338"/>
                </a:lnTo>
                <a:lnTo>
                  <a:pt x="565" y="334"/>
                </a:lnTo>
                <a:lnTo>
                  <a:pt x="569" y="330"/>
                </a:lnTo>
                <a:lnTo>
                  <a:pt x="571" y="325"/>
                </a:lnTo>
                <a:lnTo>
                  <a:pt x="572" y="319"/>
                </a:lnTo>
                <a:lnTo>
                  <a:pt x="571" y="313"/>
                </a:lnTo>
                <a:lnTo>
                  <a:pt x="569" y="307"/>
                </a:lnTo>
                <a:lnTo>
                  <a:pt x="567" y="301"/>
                </a:lnTo>
                <a:lnTo>
                  <a:pt x="563" y="296"/>
                </a:lnTo>
                <a:lnTo>
                  <a:pt x="563" y="296"/>
                </a:lnTo>
                <a:lnTo>
                  <a:pt x="555" y="287"/>
                </a:lnTo>
                <a:lnTo>
                  <a:pt x="545" y="279"/>
                </a:lnTo>
                <a:lnTo>
                  <a:pt x="535" y="271"/>
                </a:lnTo>
                <a:lnTo>
                  <a:pt x="525" y="265"/>
                </a:lnTo>
                <a:lnTo>
                  <a:pt x="525" y="265"/>
                </a:lnTo>
                <a:lnTo>
                  <a:pt x="528" y="265"/>
                </a:lnTo>
                <a:lnTo>
                  <a:pt x="528" y="265"/>
                </a:lnTo>
                <a:lnTo>
                  <a:pt x="539" y="264"/>
                </a:lnTo>
                <a:lnTo>
                  <a:pt x="550" y="264"/>
                </a:lnTo>
                <a:lnTo>
                  <a:pt x="561" y="264"/>
                </a:lnTo>
                <a:lnTo>
                  <a:pt x="572" y="266"/>
                </a:lnTo>
                <a:lnTo>
                  <a:pt x="592" y="270"/>
                </a:lnTo>
                <a:lnTo>
                  <a:pt x="613" y="276"/>
                </a:lnTo>
                <a:lnTo>
                  <a:pt x="613" y="276"/>
                </a:lnTo>
                <a:lnTo>
                  <a:pt x="632" y="282"/>
                </a:lnTo>
                <a:lnTo>
                  <a:pt x="652" y="289"/>
                </a:lnTo>
                <a:lnTo>
                  <a:pt x="671" y="297"/>
                </a:lnTo>
                <a:lnTo>
                  <a:pt x="688" y="307"/>
                </a:lnTo>
                <a:lnTo>
                  <a:pt x="688" y="307"/>
                </a:lnTo>
                <a:lnTo>
                  <a:pt x="711" y="325"/>
                </a:lnTo>
                <a:lnTo>
                  <a:pt x="733" y="343"/>
                </a:lnTo>
                <a:lnTo>
                  <a:pt x="733" y="343"/>
                </a:lnTo>
                <a:lnTo>
                  <a:pt x="739" y="350"/>
                </a:lnTo>
                <a:lnTo>
                  <a:pt x="744" y="358"/>
                </a:lnTo>
                <a:lnTo>
                  <a:pt x="744" y="358"/>
                </a:lnTo>
                <a:close/>
                <a:moveTo>
                  <a:pt x="293" y="467"/>
                </a:moveTo>
                <a:lnTo>
                  <a:pt x="293" y="467"/>
                </a:lnTo>
                <a:lnTo>
                  <a:pt x="298" y="448"/>
                </a:lnTo>
                <a:lnTo>
                  <a:pt x="304" y="429"/>
                </a:lnTo>
                <a:lnTo>
                  <a:pt x="313" y="410"/>
                </a:lnTo>
                <a:lnTo>
                  <a:pt x="322" y="392"/>
                </a:lnTo>
                <a:lnTo>
                  <a:pt x="322" y="392"/>
                </a:lnTo>
                <a:lnTo>
                  <a:pt x="314" y="410"/>
                </a:lnTo>
                <a:lnTo>
                  <a:pt x="306" y="429"/>
                </a:lnTo>
                <a:lnTo>
                  <a:pt x="293" y="467"/>
                </a:lnTo>
                <a:lnTo>
                  <a:pt x="293" y="467"/>
                </a:lnTo>
                <a:close/>
                <a:moveTo>
                  <a:pt x="483" y="265"/>
                </a:moveTo>
                <a:lnTo>
                  <a:pt x="483" y="265"/>
                </a:lnTo>
                <a:lnTo>
                  <a:pt x="499" y="260"/>
                </a:lnTo>
                <a:lnTo>
                  <a:pt x="499" y="260"/>
                </a:lnTo>
                <a:lnTo>
                  <a:pt x="499" y="261"/>
                </a:lnTo>
                <a:lnTo>
                  <a:pt x="499" y="261"/>
                </a:lnTo>
                <a:lnTo>
                  <a:pt x="483" y="265"/>
                </a:lnTo>
                <a:lnTo>
                  <a:pt x="483" y="265"/>
                </a:lnTo>
                <a:close/>
                <a:moveTo>
                  <a:pt x="521" y="257"/>
                </a:moveTo>
                <a:lnTo>
                  <a:pt x="521" y="257"/>
                </a:lnTo>
                <a:lnTo>
                  <a:pt x="518" y="257"/>
                </a:lnTo>
                <a:lnTo>
                  <a:pt x="518" y="257"/>
                </a:lnTo>
                <a:lnTo>
                  <a:pt x="518" y="256"/>
                </a:lnTo>
                <a:lnTo>
                  <a:pt x="518" y="256"/>
                </a:lnTo>
                <a:lnTo>
                  <a:pt x="520" y="256"/>
                </a:lnTo>
                <a:lnTo>
                  <a:pt x="520" y="256"/>
                </a:lnTo>
                <a:lnTo>
                  <a:pt x="521" y="257"/>
                </a:lnTo>
                <a:lnTo>
                  <a:pt x="521" y="257"/>
                </a:lnTo>
                <a:lnTo>
                  <a:pt x="521" y="257"/>
                </a:lnTo>
                <a:lnTo>
                  <a:pt x="521" y="257"/>
                </a:lnTo>
                <a:close/>
                <a:moveTo>
                  <a:pt x="549" y="294"/>
                </a:moveTo>
                <a:lnTo>
                  <a:pt x="549" y="294"/>
                </a:lnTo>
                <a:lnTo>
                  <a:pt x="554" y="299"/>
                </a:lnTo>
                <a:lnTo>
                  <a:pt x="558" y="303"/>
                </a:lnTo>
                <a:lnTo>
                  <a:pt x="561" y="310"/>
                </a:lnTo>
                <a:lnTo>
                  <a:pt x="563" y="315"/>
                </a:lnTo>
                <a:lnTo>
                  <a:pt x="563" y="315"/>
                </a:lnTo>
                <a:lnTo>
                  <a:pt x="564" y="318"/>
                </a:lnTo>
                <a:lnTo>
                  <a:pt x="563" y="321"/>
                </a:lnTo>
                <a:lnTo>
                  <a:pt x="561" y="326"/>
                </a:lnTo>
                <a:lnTo>
                  <a:pt x="557" y="330"/>
                </a:lnTo>
                <a:lnTo>
                  <a:pt x="554" y="331"/>
                </a:lnTo>
                <a:lnTo>
                  <a:pt x="550" y="332"/>
                </a:lnTo>
                <a:lnTo>
                  <a:pt x="550" y="332"/>
                </a:lnTo>
                <a:lnTo>
                  <a:pt x="546" y="331"/>
                </a:lnTo>
                <a:lnTo>
                  <a:pt x="542" y="328"/>
                </a:lnTo>
                <a:lnTo>
                  <a:pt x="539" y="324"/>
                </a:lnTo>
                <a:lnTo>
                  <a:pt x="535" y="319"/>
                </a:lnTo>
                <a:lnTo>
                  <a:pt x="530" y="308"/>
                </a:lnTo>
                <a:lnTo>
                  <a:pt x="527" y="299"/>
                </a:lnTo>
                <a:lnTo>
                  <a:pt x="527" y="299"/>
                </a:lnTo>
                <a:lnTo>
                  <a:pt x="522" y="285"/>
                </a:lnTo>
                <a:lnTo>
                  <a:pt x="518" y="271"/>
                </a:lnTo>
                <a:lnTo>
                  <a:pt x="518" y="271"/>
                </a:lnTo>
                <a:lnTo>
                  <a:pt x="526" y="276"/>
                </a:lnTo>
                <a:lnTo>
                  <a:pt x="534" y="282"/>
                </a:lnTo>
                <a:lnTo>
                  <a:pt x="549" y="294"/>
                </a:lnTo>
                <a:lnTo>
                  <a:pt x="549" y="294"/>
                </a:lnTo>
                <a:close/>
                <a:moveTo>
                  <a:pt x="507" y="248"/>
                </a:moveTo>
                <a:lnTo>
                  <a:pt x="507" y="248"/>
                </a:lnTo>
                <a:lnTo>
                  <a:pt x="511" y="246"/>
                </a:lnTo>
                <a:lnTo>
                  <a:pt x="515" y="245"/>
                </a:lnTo>
                <a:lnTo>
                  <a:pt x="515" y="245"/>
                </a:lnTo>
                <a:lnTo>
                  <a:pt x="518" y="245"/>
                </a:lnTo>
                <a:lnTo>
                  <a:pt x="519" y="246"/>
                </a:lnTo>
                <a:lnTo>
                  <a:pt x="519" y="246"/>
                </a:lnTo>
                <a:lnTo>
                  <a:pt x="507" y="248"/>
                </a:lnTo>
                <a:lnTo>
                  <a:pt x="507" y="248"/>
                </a:lnTo>
                <a:close/>
                <a:moveTo>
                  <a:pt x="512" y="294"/>
                </a:moveTo>
                <a:lnTo>
                  <a:pt x="512" y="294"/>
                </a:lnTo>
                <a:lnTo>
                  <a:pt x="513" y="303"/>
                </a:lnTo>
                <a:lnTo>
                  <a:pt x="514" y="314"/>
                </a:lnTo>
                <a:lnTo>
                  <a:pt x="514" y="319"/>
                </a:lnTo>
                <a:lnTo>
                  <a:pt x="513" y="324"/>
                </a:lnTo>
                <a:lnTo>
                  <a:pt x="512" y="328"/>
                </a:lnTo>
                <a:lnTo>
                  <a:pt x="509" y="332"/>
                </a:lnTo>
                <a:lnTo>
                  <a:pt x="509" y="332"/>
                </a:lnTo>
                <a:lnTo>
                  <a:pt x="507" y="334"/>
                </a:lnTo>
                <a:lnTo>
                  <a:pt x="505" y="334"/>
                </a:lnTo>
                <a:lnTo>
                  <a:pt x="504" y="332"/>
                </a:lnTo>
                <a:lnTo>
                  <a:pt x="502" y="330"/>
                </a:lnTo>
                <a:lnTo>
                  <a:pt x="500" y="324"/>
                </a:lnTo>
                <a:lnTo>
                  <a:pt x="500" y="319"/>
                </a:lnTo>
                <a:lnTo>
                  <a:pt x="500" y="319"/>
                </a:lnTo>
                <a:lnTo>
                  <a:pt x="500" y="314"/>
                </a:lnTo>
                <a:lnTo>
                  <a:pt x="500" y="307"/>
                </a:lnTo>
                <a:lnTo>
                  <a:pt x="503" y="295"/>
                </a:lnTo>
                <a:lnTo>
                  <a:pt x="503" y="295"/>
                </a:lnTo>
                <a:lnTo>
                  <a:pt x="505" y="284"/>
                </a:lnTo>
                <a:lnTo>
                  <a:pt x="507" y="272"/>
                </a:lnTo>
                <a:lnTo>
                  <a:pt x="507" y="272"/>
                </a:lnTo>
                <a:lnTo>
                  <a:pt x="512" y="294"/>
                </a:lnTo>
                <a:lnTo>
                  <a:pt x="512" y="294"/>
                </a:lnTo>
                <a:close/>
                <a:moveTo>
                  <a:pt x="529" y="254"/>
                </a:moveTo>
                <a:lnTo>
                  <a:pt x="529" y="254"/>
                </a:lnTo>
                <a:lnTo>
                  <a:pt x="533" y="254"/>
                </a:lnTo>
                <a:lnTo>
                  <a:pt x="533" y="254"/>
                </a:lnTo>
                <a:lnTo>
                  <a:pt x="533" y="254"/>
                </a:lnTo>
                <a:lnTo>
                  <a:pt x="533" y="254"/>
                </a:lnTo>
                <a:lnTo>
                  <a:pt x="533" y="255"/>
                </a:lnTo>
                <a:lnTo>
                  <a:pt x="533" y="255"/>
                </a:lnTo>
                <a:lnTo>
                  <a:pt x="534" y="255"/>
                </a:lnTo>
                <a:lnTo>
                  <a:pt x="534" y="255"/>
                </a:lnTo>
                <a:lnTo>
                  <a:pt x="533" y="255"/>
                </a:lnTo>
                <a:lnTo>
                  <a:pt x="533" y="255"/>
                </a:lnTo>
                <a:lnTo>
                  <a:pt x="529" y="256"/>
                </a:lnTo>
                <a:lnTo>
                  <a:pt x="529" y="256"/>
                </a:lnTo>
                <a:lnTo>
                  <a:pt x="529" y="254"/>
                </a:lnTo>
                <a:lnTo>
                  <a:pt x="529" y="254"/>
                </a:lnTo>
                <a:close/>
                <a:moveTo>
                  <a:pt x="545" y="254"/>
                </a:moveTo>
                <a:lnTo>
                  <a:pt x="545" y="254"/>
                </a:lnTo>
                <a:lnTo>
                  <a:pt x="545" y="254"/>
                </a:lnTo>
                <a:lnTo>
                  <a:pt x="545" y="254"/>
                </a:lnTo>
                <a:lnTo>
                  <a:pt x="545" y="254"/>
                </a:lnTo>
                <a:lnTo>
                  <a:pt x="545" y="254"/>
                </a:lnTo>
                <a:lnTo>
                  <a:pt x="545" y="255"/>
                </a:lnTo>
                <a:lnTo>
                  <a:pt x="545" y="255"/>
                </a:lnTo>
                <a:lnTo>
                  <a:pt x="543" y="255"/>
                </a:lnTo>
                <a:lnTo>
                  <a:pt x="543" y="255"/>
                </a:lnTo>
                <a:lnTo>
                  <a:pt x="542" y="253"/>
                </a:lnTo>
                <a:lnTo>
                  <a:pt x="542" y="253"/>
                </a:lnTo>
                <a:lnTo>
                  <a:pt x="542" y="253"/>
                </a:lnTo>
                <a:lnTo>
                  <a:pt x="542" y="253"/>
                </a:lnTo>
                <a:lnTo>
                  <a:pt x="542" y="253"/>
                </a:lnTo>
                <a:lnTo>
                  <a:pt x="542" y="253"/>
                </a:lnTo>
                <a:lnTo>
                  <a:pt x="542" y="253"/>
                </a:lnTo>
                <a:lnTo>
                  <a:pt x="542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3"/>
                </a:lnTo>
                <a:lnTo>
                  <a:pt x="545" y="254"/>
                </a:lnTo>
                <a:lnTo>
                  <a:pt x="545" y="254"/>
                </a:lnTo>
                <a:close/>
                <a:moveTo>
                  <a:pt x="555" y="255"/>
                </a:moveTo>
                <a:lnTo>
                  <a:pt x="555" y="255"/>
                </a:lnTo>
                <a:lnTo>
                  <a:pt x="555" y="253"/>
                </a:lnTo>
                <a:lnTo>
                  <a:pt x="555" y="253"/>
                </a:lnTo>
                <a:lnTo>
                  <a:pt x="558" y="253"/>
                </a:lnTo>
                <a:lnTo>
                  <a:pt x="558" y="253"/>
                </a:lnTo>
                <a:lnTo>
                  <a:pt x="558" y="254"/>
                </a:lnTo>
                <a:lnTo>
                  <a:pt x="558" y="254"/>
                </a:lnTo>
                <a:lnTo>
                  <a:pt x="558" y="256"/>
                </a:lnTo>
                <a:lnTo>
                  <a:pt x="558" y="256"/>
                </a:lnTo>
                <a:lnTo>
                  <a:pt x="555" y="255"/>
                </a:lnTo>
                <a:lnTo>
                  <a:pt x="555" y="255"/>
                </a:lnTo>
                <a:close/>
                <a:moveTo>
                  <a:pt x="567" y="253"/>
                </a:moveTo>
                <a:lnTo>
                  <a:pt x="567" y="253"/>
                </a:lnTo>
                <a:lnTo>
                  <a:pt x="572" y="254"/>
                </a:lnTo>
                <a:lnTo>
                  <a:pt x="572" y="254"/>
                </a:lnTo>
                <a:lnTo>
                  <a:pt x="572" y="257"/>
                </a:lnTo>
                <a:lnTo>
                  <a:pt x="572" y="257"/>
                </a:lnTo>
                <a:lnTo>
                  <a:pt x="567" y="256"/>
                </a:lnTo>
                <a:lnTo>
                  <a:pt x="567" y="256"/>
                </a:lnTo>
                <a:lnTo>
                  <a:pt x="567" y="253"/>
                </a:lnTo>
                <a:lnTo>
                  <a:pt x="567" y="253"/>
                </a:lnTo>
                <a:close/>
                <a:moveTo>
                  <a:pt x="586" y="260"/>
                </a:moveTo>
                <a:lnTo>
                  <a:pt x="586" y="260"/>
                </a:lnTo>
                <a:lnTo>
                  <a:pt x="581" y="259"/>
                </a:lnTo>
                <a:lnTo>
                  <a:pt x="581" y="259"/>
                </a:lnTo>
                <a:lnTo>
                  <a:pt x="581" y="255"/>
                </a:lnTo>
                <a:lnTo>
                  <a:pt x="581" y="255"/>
                </a:lnTo>
                <a:lnTo>
                  <a:pt x="587" y="256"/>
                </a:lnTo>
                <a:lnTo>
                  <a:pt x="587" y="256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close/>
                <a:moveTo>
                  <a:pt x="596" y="262"/>
                </a:moveTo>
                <a:lnTo>
                  <a:pt x="596" y="262"/>
                </a:lnTo>
                <a:lnTo>
                  <a:pt x="595" y="262"/>
                </a:lnTo>
                <a:lnTo>
                  <a:pt x="595" y="262"/>
                </a:lnTo>
                <a:lnTo>
                  <a:pt x="595" y="260"/>
                </a:lnTo>
                <a:lnTo>
                  <a:pt x="595" y="260"/>
                </a:lnTo>
                <a:lnTo>
                  <a:pt x="595" y="258"/>
                </a:lnTo>
                <a:lnTo>
                  <a:pt x="595" y="258"/>
                </a:lnTo>
                <a:lnTo>
                  <a:pt x="595" y="258"/>
                </a:lnTo>
                <a:lnTo>
                  <a:pt x="595" y="258"/>
                </a:lnTo>
                <a:lnTo>
                  <a:pt x="595" y="258"/>
                </a:lnTo>
                <a:lnTo>
                  <a:pt x="595" y="258"/>
                </a:lnTo>
                <a:lnTo>
                  <a:pt x="596" y="259"/>
                </a:lnTo>
                <a:lnTo>
                  <a:pt x="596" y="259"/>
                </a:lnTo>
                <a:lnTo>
                  <a:pt x="596" y="261"/>
                </a:lnTo>
                <a:lnTo>
                  <a:pt x="596" y="261"/>
                </a:lnTo>
                <a:lnTo>
                  <a:pt x="596" y="262"/>
                </a:lnTo>
                <a:lnTo>
                  <a:pt x="596" y="262"/>
                </a:lnTo>
                <a:close/>
                <a:moveTo>
                  <a:pt x="609" y="266"/>
                </a:moveTo>
                <a:lnTo>
                  <a:pt x="609" y="266"/>
                </a:lnTo>
                <a:lnTo>
                  <a:pt x="606" y="265"/>
                </a:lnTo>
                <a:lnTo>
                  <a:pt x="606" y="265"/>
                </a:lnTo>
                <a:lnTo>
                  <a:pt x="605" y="262"/>
                </a:lnTo>
                <a:lnTo>
                  <a:pt x="605" y="262"/>
                </a:lnTo>
                <a:lnTo>
                  <a:pt x="605" y="261"/>
                </a:lnTo>
                <a:lnTo>
                  <a:pt x="605" y="261"/>
                </a:lnTo>
                <a:lnTo>
                  <a:pt x="609" y="263"/>
                </a:lnTo>
                <a:lnTo>
                  <a:pt x="609" y="263"/>
                </a:lnTo>
                <a:lnTo>
                  <a:pt x="609" y="266"/>
                </a:lnTo>
                <a:lnTo>
                  <a:pt x="609" y="266"/>
                </a:lnTo>
                <a:close/>
                <a:moveTo>
                  <a:pt x="615" y="267"/>
                </a:moveTo>
                <a:lnTo>
                  <a:pt x="615" y="267"/>
                </a:lnTo>
                <a:lnTo>
                  <a:pt x="617" y="265"/>
                </a:lnTo>
                <a:lnTo>
                  <a:pt x="617" y="265"/>
                </a:lnTo>
                <a:lnTo>
                  <a:pt x="628" y="270"/>
                </a:lnTo>
                <a:lnTo>
                  <a:pt x="640" y="276"/>
                </a:lnTo>
                <a:lnTo>
                  <a:pt x="640" y="276"/>
                </a:lnTo>
                <a:lnTo>
                  <a:pt x="619" y="269"/>
                </a:lnTo>
                <a:lnTo>
                  <a:pt x="619" y="269"/>
                </a:lnTo>
                <a:lnTo>
                  <a:pt x="615" y="267"/>
                </a:lnTo>
                <a:lnTo>
                  <a:pt x="615" y="267"/>
                </a:lnTo>
                <a:close/>
                <a:moveTo>
                  <a:pt x="547" y="157"/>
                </a:moveTo>
                <a:lnTo>
                  <a:pt x="547" y="157"/>
                </a:lnTo>
                <a:lnTo>
                  <a:pt x="571" y="170"/>
                </a:lnTo>
                <a:lnTo>
                  <a:pt x="571" y="170"/>
                </a:lnTo>
                <a:lnTo>
                  <a:pt x="594" y="184"/>
                </a:lnTo>
                <a:lnTo>
                  <a:pt x="617" y="201"/>
                </a:lnTo>
                <a:lnTo>
                  <a:pt x="639" y="218"/>
                </a:lnTo>
                <a:lnTo>
                  <a:pt x="659" y="238"/>
                </a:lnTo>
                <a:lnTo>
                  <a:pt x="679" y="258"/>
                </a:lnTo>
                <a:lnTo>
                  <a:pt x="696" y="279"/>
                </a:lnTo>
                <a:lnTo>
                  <a:pt x="713" y="301"/>
                </a:lnTo>
                <a:lnTo>
                  <a:pt x="729" y="326"/>
                </a:lnTo>
                <a:lnTo>
                  <a:pt x="729" y="326"/>
                </a:lnTo>
                <a:lnTo>
                  <a:pt x="721" y="319"/>
                </a:lnTo>
                <a:lnTo>
                  <a:pt x="712" y="312"/>
                </a:lnTo>
                <a:lnTo>
                  <a:pt x="694" y="300"/>
                </a:lnTo>
                <a:lnTo>
                  <a:pt x="694" y="300"/>
                </a:lnTo>
                <a:lnTo>
                  <a:pt x="679" y="289"/>
                </a:lnTo>
                <a:lnTo>
                  <a:pt x="664" y="279"/>
                </a:lnTo>
                <a:lnTo>
                  <a:pt x="648" y="270"/>
                </a:lnTo>
                <a:lnTo>
                  <a:pt x="631" y="262"/>
                </a:lnTo>
                <a:lnTo>
                  <a:pt x="614" y="255"/>
                </a:lnTo>
                <a:lnTo>
                  <a:pt x="596" y="250"/>
                </a:lnTo>
                <a:lnTo>
                  <a:pt x="578" y="246"/>
                </a:lnTo>
                <a:lnTo>
                  <a:pt x="560" y="244"/>
                </a:lnTo>
                <a:lnTo>
                  <a:pt x="560" y="244"/>
                </a:lnTo>
                <a:lnTo>
                  <a:pt x="543" y="244"/>
                </a:lnTo>
                <a:lnTo>
                  <a:pt x="528" y="245"/>
                </a:lnTo>
                <a:lnTo>
                  <a:pt x="528" y="245"/>
                </a:lnTo>
                <a:lnTo>
                  <a:pt x="526" y="241"/>
                </a:lnTo>
                <a:lnTo>
                  <a:pt x="524" y="239"/>
                </a:lnTo>
                <a:lnTo>
                  <a:pt x="521" y="237"/>
                </a:lnTo>
                <a:lnTo>
                  <a:pt x="516" y="236"/>
                </a:lnTo>
                <a:lnTo>
                  <a:pt x="516" y="236"/>
                </a:lnTo>
                <a:lnTo>
                  <a:pt x="510" y="237"/>
                </a:lnTo>
                <a:lnTo>
                  <a:pt x="505" y="239"/>
                </a:lnTo>
                <a:lnTo>
                  <a:pt x="501" y="243"/>
                </a:lnTo>
                <a:lnTo>
                  <a:pt x="498" y="248"/>
                </a:lnTo>
                <a:lnTo>
                  <a:pt x="498" y="248"/>
                </a:lnTo>
                <a:lnTo>
                  <a:pt x="497" y="250"/>
                </a:lnTo>
                <a:lnTo>
                  <a:pt x="497" y="250"/>
                </a:lnTo>
                <a:lnTo>
                  <a:pt x="478" y="256"/>
                </a:lnTo>
                <a:lnTo>
                  <a:pt x="457" y="263"/>
                </a:lnTo>
                <a:lnTo>
                  <a:pt x="438" y="272"/>
                </a:lnTo>
                <a:lnTo>
                  <a:pt x="420" y="282"/>
                </a:lnTo>
                <a:lnTo>
                  <a:pt x="402" y="293"/>
                </a:lnTo>
                <a:lnTo>
                  <a:pt x="385" y="305"/>
                </a:lnTo>
                <a:lnTo>
                  <a:pt x="369" y="318"/>
                </a:lnTo>
                <a:lnTo>
                  <a:pt x="355" y="332"/>
                </a:lnTo>
                <a:lnTo>
                  <a:pt x="355" y="332"/>
                </a:lnTo>
                <a:lnTo>
                  <a:pt x="345" y="342"/>
                </a:lnTo>
                <a:lnTo>
                  <a:pt x="336" y="353"/>
                </a:lnTo>
                <a:lnTo>
                  <a:pt x="327" y="364"/>
                </a:lnTo>
                <a:lnTo>
                  <a:pt x="320" y="376"/>
                </a:lnTo>
                <a:lnTo>
                  <a:pt x="313" y="388"/>
                </a:lnTo>
                <a:lnTo>
                  <a:pt x="306" y="402"/>
                </a:lnTo>
                <a:lnTo>
                  <a:pt x="300" y="415"/>
                </a:lnTo>
                <a:lnTo>
                  <a:pt x="295" y="428"/>
                </a:lnTo>
                <a:lnTo>
                  <a:pt x="287" y="455"/>
                </a:lnTo>
                <a:lnTo>
                  <a:pt x="281" y="483"/>
                </a:lnTo>
                <a:lnTo>
                  <a:pt x="276" y="511"/>
                </a:lnTo>
                <a:lnTo>
                  <a:pt x="273" y="539"/>
                </a:lnTo>
                <a:lnTo>
                  <a:pt x="273" y="539"/>
                </a:lnTo>
                <a:lnTo>
                  <a:pt x="270" y="576"/>
                </a:lnTo>
                <a:lnTo>
                  <a:pt x="268" y="611"/>
                </a:lnTo>
                <a:lnTo>
                  <a:pt x="267" y="647"/>
                </a:lnTo>
                <a:lnTo>
                  <a:pt x="267" y="683"/>
                </a:lnTo>
                <a:lnTo>
                  <a:pt x="268" y="719"/>
                </a:lnTo>
                <a:lnTo>
                  <a:pt x="269" y="754"/>
                </a:lnTo>
                <a:lnTo>
                  <a:pt x="273" y="826"/>
                </a:lnTo>
                <a:lnTo>
                  <a:pt x="273" y="826"/>
                </a:lnTo>
                <a:lnTo>
                  <a:pt x="276" y="863"/>
                </a:lnTo>
                <a:lnTo>
                  <a:pt x="280" y="902"/>
                </a:lnTo>
                <a:lnTo>
                  <a:pt x="280" y="902"/>
                </a:lnTo>
                <a:lnTo>
                  <a:pt x="272" y="896"/>
                </a:lnTo>
                <a:lnTo>
                  <a:pt x="265" y="890"/>
                </a:lnTo>
                <a:lnTo>
                  <a:pt x="258" y="883"/>
                </a:lnTo>
                <a:lnTo>
                  <a:pt x="251" y="874"/>
                </a:lnTo>
                <a:lnTo>
                  <a:pt x="245" y="867"/>
                </a:lnTo>
                <a:lnTo>
                  <a:pt x="240" y="859"/>
                </a:lnTo>
                <a:lnTo>
                  <a:pt x="235" y="850"/>
                </a:lnTo>
                <a:lnTo>
                  <a:pt x="231" y="841"/>
                </a:lnTo>
                <a:lnTo>
                  <a:pt x="231" y="841"/>
                </a:lnTo>
                <a:lnTo>
                  <a:pt x="225" y="828"/>
                </a:lnTo>
                <a:lnTo>
                  <a:pt x="222" y="815"/>
                </a:lnTo>
                <a:lnTo>
                  <a:pt x="221" y="802"/>
                </a:lnTo>
                <a:lnTo>
                  <a:pt x="220" y="787"/>
                </a:lnTo>
                <a:lnTo>
                  <a:pt x="221" y="774"/>
                </a:lnTo>
                <a:lnTo>
                  <a:pt x="222" y="760"/>
                </a:lnTo>
                <a:lnTo>
                  <a:pt x="225" y="734"/>
                </a:lnTo>
                <a:lnTo>
                  <a:pt x="225" y="734"/>
                </a:lnTo>
                <a:lnTo>
                  <a:pt x="227" y="717"/>
                </a:lnTo>
                <a:lnTo>
                  <a:pt x="230" y="699"/>
                </a:lnTo>
                <a:lnTo>
                  <a:pt x="231" y="665"/>
                </a:lnTo>
                <a:lnTo>
                  <a:pt x="232" y="631"/>
                </a:lnTo>
                <a:lnTo>
                  <a:pt x="233" y="597"/>
                </a:lnTo>
                <a:lnTo>
                  <a:pt x="233" y="597"/>
                </a:lnTo>
                <a:lnTo>
                  <a:pt x="235" y="581"/>
                </a:lnTo>
                <a:lnTo>
                  <a:pt x="237" y="565"/>
                </a:lnTo>
                <a:lnTo>
                  <a:pt x="239" y="547"/>
                </a:lnTo>
                <a:lnTo>
                  <a:pt x="240" y="531"/>
                </a:lnTo>
                <a:lnTo>
                  <a:pt x="240" y="531"/>
                </a:lnTo>
                <a:lnTo>
                  <a:pt x="240" y="515"/>
                </a:lnTo>
                <a:lnTo>
                  <a:pt x="240" y="500"/>
                </a:lnTo>
                <a:lnTo>
                  <a:pt x="238" y="484"/>
                </a:lnTo>
                <a:lnTo>
                  <a:pt x="236" y="467"/>
                </a:lnTo>
                <a:lnTo>
                  <a:pt x="236" y="467"/>
                </a:lnTo>
                <a:lnTo>
                  <a:pt x="231" y="434"/>
                </a:lnTo>
                <a:lnTo>
                  <a:pt x="225" y="402"/>
                </a:lnTo>
                <a:lnTo>
                  <a:pt x="223" y="385"/>
                </a:lnTo>
                <a:lnTo>
                  <a:pt x="222" y="368"/>
                </a:lnTo>
                <a:lnTo>
                  <a:pt x="223" y="352"/>
                </a:lnTo>
                <a:lnTo>
                  <a:pt x="225" y="335"/>
                </a:lnTo>
                <a:lnTo>
                  <a:pt x="225" y="335"/>
                </a:lnTo>
                <a:lnTo>
                  <a:pt x="230" y="319"/>
                </a:lnTo>
                <a:lnTo>
                  <a:pt x="235" y="303"/>
                </a:lnTo>
                <a:lnTo>
                  <a:pt x="241" y="289"/>
                </a:lnTo>
                <a:lnTo>
                  <a:pt x="249" y="275"/>
                </a:lnTo>
                <a:lnTo>
                  <a:pt x="258" y="262"/>
                </a:lnTo>
                <a:lnTo>
                  <a:pt x="268" y="250"/>
                </a:lnTo>
                <a:lnTo>
                  <a:pt x="279" y="238"/>
                </a:lnTo>
                <a:lnTo>
                  <a:pt x="291" y="226"/>
                </a:lnTo>
                <a:lnTo>
                  <a:pt x="291" y="226"/>
                </a:lnTo>
                <a:lnTo>
                  <a:pt x="303" y="217"/>
                </a:lnTo>
                <a:lnTo>
                  <a:pt x="317" y="208"/>
                </a:lnTo>
                <a:lnTo>
                  <a:pt x="331" y="200"/>
                </a:lnTo>
                <a:lnTo>
                  <a:pt x="345" y="194"/>
                </a:lnTo>
                <a:lnTo>
                  <a:pt x="359" y="188"/>
                </a:lnTo>
                <a:lnTo>
                  <a:pt x="374" y="183"/>
                </a:lnTo>
                <a:lnTo>
                  <a:pt x="389" y="179"/>
                </a:lnTo>
                <a:lnTo>
                  <a:pt x="405" y="176"/>
                </a:lnTo>
                <a:lnTo>
                  <a:pt x="405" y="176"/>
                </a:lnTo>
                <a:lnTo>
                  <a:pt x="424" y="174"/>
                </a:lnTo>
                <a:lnTo>
                  <a:pt x="443" y="172"/>
                </a:lnTo>
                <a:lnTo>
                  <a:pt x="481" y="169"/>
                </a:lnTo>
                <a:lnTo>
                  <a:pt x="481" y="169"/>
                </a:lnTo>
                <a:lnTo>
                  <a:pt x="498" y="167"/>
                </a:lnTo>
                <a:lnTo>
                  <a:pt x="514" y="164"/>
                </a:lnTo>
                <a:lnTo>
                  <a:pt x="547" y="157"/>
                </a:lnTo>
                <a:lnTo>
                  <a:pt x="547" y="157"/>
                </a:lnTo>
                <a:lnTo>
                  <a:pt x="547" y="157"/>
                </a:lnTo>
                <a:lnTo>
                  <a:pt x="547" y="157"/>
                </a:lnTo>
                <a:close/>
                <a:moveTo>
                  <a:pt x="535" y="151"/>
                </a:moveTo>
                <a:lnTo>
                  <a:pt x="535" y="151"/>
                </a:lnTo>
                <a:lnTo>
                  <a:pt x="508" y="157"/>
                </a:lnTo>
                <a:lnTo>
                  <a:pt x="495" y="159"/>
                </a:lnTo>
                <a:lnTo>
                  <a:pt x="481" y="161"/>
                </a:lnTo>
                <a:lnTo>
                  <a:pt x="481" y="161"/>
                </a:lnTo>
                <a:lnTo>
                  <a:pt x="445" y="164"/>
                </a:lnTo>
                <a:lnTo>
                  <a:pt x="427" y="165"/>
                </a:lnTo>
                <a:lnTo>
                  <a:pt x="410" y="167"/>
                </a:lnTo>
                <a:lnTo>
                  <a:pt x="410" y="167"/>
                </a:lnTo>
                <a:lnTo>
                  <a:pt x="396" y="169"/>
                </a:lnTo>
                <a:lnTo>
                  <a:pt x="382" y="172"/>
                </a:lnTo>
                <a:lnTo>
                  <a:pt x="369" y="175"/>
                </a:lnTo>
                <a:lnTo>
                  <a:pt x="356" y="180"/>
                </a:lnTo>
                <a:lnTo>
                  <a:pt x="344" y="184"/>
                </a:lnTo>
                <a:lnTo>
                  <a:pt x="332" y="190"/>
                </a:lnTo>
                <a:lnTo>
                  <a:pt x="320" y="196"/>
                </a:lnTo>
                <a:lnTo>
                  <a:pt x="307" y="203"/>
                </a:lnTo>
                <a:lnTo>
                  <a:pt x="307" y="203"/>
                </a:lnTo>
                <a:lnTo>
                  <a:pt x="296" y="211"/>
                </a:lnTo>
                <a:lnTo>
                  <a:pt x="285" y="220"/>
                </a:lnTo>
                <a:lnTo>
                  <a:pt x="275" y="230"/>
                </a:lnTo>
                <a:lnTo>
                  <a:pt x="265" y="240"/>
                </a:lnTo>
                <a:lnTo>
                  <a:pt x="257" y="250"/>
                </a:lnTo>
                <a:lnTo>
                  <a:pt x="249" y="261"/>
                </a:lnTo>
                <a:lnTo>
                  <a:pt x="242" y="272"/>
                </a:lnTo>
                <a:lnTo>
                  <a:pt x="235" y="284"/>
                </a:lnTo>
                <a:lnTo>
                  <a:pt x="230" y="296"/>
                </a:lnTo>
                <a:lnTo>
                  <a:pt x="224" y="308"/>
                </a:lnTo>
                <a:lnTo>
                  <a:pt x="220" y="322"/>
                </a:lnTo>
                <a:lnTo>
                  <a:pt x="217" y="335"/>
                </a:lnTo>
                <a:lnTo>
                  <a:pt x="215" y="348"/>
                </a:lnTo>
                <a:lnTo>
                  <a:pt x="213" y="362"/>
                </a:lnTo>
                <a:lnTo>
                  <a:pt x="213" y="375"/>
                </a:lnTo>
                <a:lnTo>
                  <a:pt x="214" y="389"/>
                </a:lnTo>
                <a:lnTo>
                  <a:pt x="214" y="389"/>
                </a:lnTo>
                <a:lnTo>
                  <a:pt x="215" y="406"/>
                </a:lnTo>
                <a:lnTo>
                  <a:pt x="218" y="421"/>
                </a:lnTo>
                <a:lnTo>
                  <a:pt x="223" y="452"/>
                </a:lnTo>
                <a:lnTo>
                  <a:pt x="229" y="484"/>
                </a:lnTo>
                <a:lnTo>
                  <a:pt x="231" y="499"/>
                </a:lnTo>
                <a:lnTo>
                  <a:pt x="232" y="515"/>
                </a:lnTo>
                <a:lnTo>
                  <a:pt x="232" y="515"/>
                </a:lnTo>
                <a:lnTo>
                  <a:pt x="231" y="531"/>
                </a:lnTo>
                <a:lnTo>
                  <a:pt x="230" y="548"/>
                </a:lnTo>
                <a:lnTo>
                  <a:pt x="225" y="581"/>
                </a:lnTo>
                <a:lnTo>
                  <a:pt x="225" y="581"/>
                </a:lnTo>
                <a:lnTo>
                  <a:pt x="223" y="604"/>
                </a:lnTo>
                <a:lnTo>
                  <a:pt x="223" y="604"/>
                </a:lnTo>
                <a:lnTo>
                  <a:pt x="222" y="604"/>
                </a:lnTo>
                <a:lnTo>
                  <a:pt x="220" y="604"/>
                </a:lnTo>
                <a:lnTo>
                  <a:pt x="220" y="604"/>
                </a:lnTo>
                <a:lnTo>
                  <a:pt x="214" y="605"/>
                </a:lnTo>
                <a:lnTo>
                  <a:pt x="208" y="606"/>
                </a:lnTo>
                <a:lnTo>
                  <a:pt x="202" y="606"/>
                </a:lnTo>
                <a:lnTo>
                  <a:pt x="196" y="606"/>
                </a:lnTo>
                <a:lnTo>
                  <a:pt x="184" y="603"/>
                </a:lnTo>
                <a:lnTo>
                  <a:pt x="174" y="598"/>
                </a:lnTo>
                <a:lnTo>
                  <a:pt x="164" y="591"/>
                </a:lnTo>
                <a:lnTo>
                  <a:pt x="155" y="582"/>
                </a:lnTo>
                <a:lnTo>
                  <a:pt x="148" y="573"/>
                </a:lnTo>
                <a:lnTo>
                  <a:pt x="140" y="563"/>
                </a:lnTo>
                <a:lnTo>
                  <a:pt x="140" y="563"/>
                </a:lnTo>
                <a:lnTo>
                  <a:pt x="140" y="528"/>
                </a:lnTo>
                <a:lnTo>
                  <a:pt x="140" y="528"/>
                </a:lnTo>
                <a:lnTo>
                  <a:pt x="138" y="497"/>
                </a:lnTo>
                <a:lnTo>
                  <a:pt x="136" y="465"/>
                </a:lnTo>
                <a:lnTo>
                  <a:pt x="134" y="434"/>
                </a:lnTo>
                <a:lnTo>
                  <a:pt x="133" y="404"/>
                </a:lnTo>
                <a:lnTo>
                  <a:pt x="134" y="372"/>
                </a:lnTo>
                <a:lnTo>
                  <a:pt x="135" y="357"/>
                </a:lnTo>
                <a:lnTo>
                  <a:pt x="137" y="341"/>
                </a:lnTo>
                <a:lnTo>
                  <a:pt x="139" y="326"/>
                </a:lnTo>
                <a:lnTo>
                  <a:pt x="142" y="311"/>
                </a:lnTo>
                <a:lnTo>
                  <a:pt x="148" y="295"/>
                </a:lnTo>
                <a:lnTo>
                  <a:pt x="153" y="280"/>
                </a:lnTo>
                <a:lnTo>
                  <a:pt x="153" y="280"/>
                </a:lnTo>
                <a:lnTo>
                  <a:pt x="159" y="266"/>
                </a:lnTo>
                <a:lnTo>
                  <a:pt x="166" y="252"/>
                </a:lnTo>
                <a:lnTo>
                  <a:pt x="174" y="239"/>
                </a:lnTo>
                <a:lnTo>
                  <a:pt x="183" y="226"/>
                </a:lnTo>
                <a:lnTo>
                  <a:pt x="192" y="214"/>
                </a:lnTo>
                <a:lnTo>
                  <a:pt x="202" y="202"/>
                </a:lnTo>
                <a:lnTo>
                  <a:pt x="213" y="192"/>
                </a:lnTo>
                <a:lnTo>
                  <a:pt x="225" y="181"/>
                </a:lnTo>
                <a:lnTo>
                  <a:pt x="238" y="172"/>
                </a:lnTo>
                <a:lnTo>
                  <a:pt x="250" y="163"/>
                </a:lnTo>
                <a:lnTo>
                  <a:pt x="263" y="155"/>
                </a:lnTo>
                <a:lnTo>
                  <a:pt x="277" y="148"/>
                </a:lnTo>
                <a:lnTo>
                  <a:pt x="290" y="140"/>
                </a:lnTo>
                <a:lnTo>
                  <a:pt x="304" y="134"/>
                </a:lnTo>
                <a:lnTo>
                  <a:pt x="320" y="129"/>
                </a:lnTo>
                <a:lnTo>
                  <a:pt x="334" y="124"/>
                </a:lnTo>
                <a:lnTo>
                  <a:pt x="334" y="124"/>
                </a:lnTo>
                <a:lnTo>
                  <a:pt x="354" y="120"/>
                </a:lnTo>
                <a:lnTo>
                  <a:pt x="375" y="117"/>
                </a:lnTo>
                <a:lnTo>
                  <a:pt x="396" y="116"/>
                </a:lnTo>
                <a:lnTo>
                  <a:pt x="416" y="117"/>
                </a:lnTo>
                <a:lnTo>
                  <a:pt x="416" y="117"/>
                </a:lnTo>
                <a:lnTo>
                  <a:pt x="419" y="117"/>
                </a:lnTo>
                <a:lnTo>
                  <a:pt x="419" y="117"/>
                </a:lnTo>
                <a:lnTo>
                  <a:pt x="434" y="119"/>
                </a:lnTo>
                <a:lnTo>
                  <a:pt x="448" y="121"/>
                </a:lnTo>
                <a:lnTo>
                  <a:pt x="463" y="124"/>
                </a:lnTo>
                <a:lnTo>
                  <a:pt x="479" y="128"/>
                </a:lnTo>
                <a:lnTo>
                  <a:pt x="493" y="133"/>
                </a:lnTo>
                <a:lnTo>
                  <a:pt x="507" y="138"/>
                </a:lnTo>
                <a:lnTo>
                  <a:pt x="535" y="151"/>
                </a:lnTo>
                <a:lnTo>
                  <a:pt x="535" y="151"/>
                </a:lnTo>
                <a:close/>
                <a:moveTo>
                  <a:pt x="138" y="293"/>
                </a:moveTo>
                <a:lnTo>
                  <a:pt x="138" y="293"/>
                </a:lnTo>
                <a:lnTo>
                  <a:pt x="110" y="306"/>
                </a:lnTo>
                <a:lnTo>
                  <a:pt x="110" y="306"/>
                </a:lnTo>
                <a:lnTo>
                  <a:pt x="99" y="312"/>
                </a:lnTo>
                <a:lnTo>
                  <a:pt x="88" y="316"/>
                </a:lnTo>
                <a:lnTo>
                  <a:pt x="88" y="316"/>
                </a:lnTo>
                <a:lnTo>
                  <a:pt x="85" y="317"/>
                </a:lnTo>
                <a:lnTo>
                  <a:pt x="84" y="317"/>
                </a:lnTo>
                <a:lnTo>
                  <a:pt x="88" y="314"/>
                </a:lnTo>
                <a:lnTo>
                  <a:pt x="97" y="308"/>
                </a:lnTo>
                <a:lnTo>
                  <a:pt x="97" y="308"/>
                </a:lnTo>
                <a:lnTo>
                  <a:pt x="109" y="303"/>
                </a:lnTo>
                <a:lnTo>
                  <a:pt x="121" y="298"/>
                </a:lnTo>
                <a:lnTo>
                  <a:pt x="132" y="291"/>
                </a:lnTo>
                <a:lnTo>
                  <a:pt x="142" y="283"/>
                </a:lnTo>
                <a:lnTo>
                  <a:pt x="142" y="283"/>
                </a:lnTo>
                <a:lnTo>
                  <a:pt x="138" y="293"/>
                </a:lnTo>
                <a:lnTo>
                  <a:pt x="138" y="293"/>
                </a:lnTo>
                <a:close/>
                <a:moveTo>
                  <a:pt x="144" y="277"/>
                </a:moveTo>
                <a:lnTo>
                  <a:pt x="144" y="277"/>
                </a:lnTo>
                <a:lnTo>
                  <a:pt x="129" y="284"/>
                </a:lnTo>
                <a:lnTo>
                  <a:pt x="115" y="291"/>
                </a:lnTo>
                <a:lnTo>
                  <a:pt x="115" y="291"/>
                </a:lnTo>
                <a:lnTo>
                  <a:pt x="97" y="300"/>
                </a:lnTo>
                <a:lnTo>
                  <a:pt x="97" y="300"/>
                </a:lnTo>
                <a:lnTo>
                  <a:pt x="90" y="303"/>
                </a:lnTo>
                <a:lnTo>
                  <a:pt x="90" y="303"/>
                </a:lnTo>
                <a:lnTo>
                  <a:pt x="94" y="301"/>
                </a:lnTo>
                <a:lnTo>
                  <a:pt x="94" y="301"/>
                </a:lnTo>
                <a:lnTo>
                  <a:pt x="107" y="294"/>
                </a:lnTo>
                <a:lnTo>
                  <a:pt x="121" y="287"/>
                </a:lnTo>
                <a:lnTo>
                  <a:pt x="134" y="280"/>
                </a:lnTo>
                <a:lnTo>
                  <a:pt x="148" y="271"/>
                </a:lnTo>
                <a:lnTo>
                  <a:pt x="148" y="271"/>
                </a:lnTo>
                <a:lnTo>
                  <a:pt x="144" y="277"/>
                </a:lnTo>
                <a:lnTo>
                  <a:pt x="144" y="277"/>
                </a:lnTo>
                <a:close/>
                <a:moveTo>
                  <a:pt x="286" y="101"/>
                </a:moveTo>
                <a:lnTo>
                  <a:pt x="286" y="101"/>
                </a:lnTo>
                <a:lnTo>
                  <a:pt x="294" y="99"/>
                </a:lnTo>
                <a:lnTo>
                  <a:pt x="297" y="99"/>
                </a:lnTo>
                <a:lnTo>
                  <a:pt x="297" y="99"/>
                </a:lnTo>
                <a:lnTo>
                  <a:pt x="295" y="101"/>
                </a:lnTo>
                <a:lnTo>
                  <a:pt x="295" y="101"/>
                </a:lnTo>
                <a:lnTo>
                  <a:pt x="286" y="106"/>
                </a:lnTo>
                <a:lnTo>
                  <a:pt x="278" y="112"/>
                </a:lnTo>
                <a:lnTo>
                  <a:pt x="278" y="112"/>
                </a:lnTo>
                <a:lnTo>
                  <a:pt x="277" y="104"/>
                </a:lnTo>
                <a:lnTo>
                  <a:pt x="277" y="104"/>
                </a:lnTo>
                <a:lnTo>
                  <a:pt x="277" y="104"/>
                </a:lnTo>
                <a:lnTo>
                  <a:pt x="277" y="104"/>
                </a:lnTo>
                <a:lnTo>
                  <a:pt x="282" y="103"/>
                </a:lnTo>
                <a:lnTo>
                  <a:pt x="286" y="101"/>
                </a:lnTo>
                <a:lnTo>
                  <a:pt x="286" y="101"/>
                </a:lnTo>
                <a:close/>
                <a:moveTo>
                  <a:pt x="283" y="101"/>
                </a:moveTo>
                <a:lnTo>
                  <a:pt x="283" y="101"/>
                </a:lnTo>
                <a:lnTo>
                  <a:pt x="291" y="97"/>
                </a:lnTo>
                <a:lnTo>
                  <a:pt x="291" y="97"/>
                </a:lnTo>
                <a:lnTo>
                  <a:pt x="283" y="101"/>
                </a:lnTo>
                <a:lnTo>
                  <a:pt x="283" y="101"/>
                </a:lnTo>
                <a:close/>
                <a:moveTo>
                  <a:pt x="285" y="133"/>
                </a:moveTo>
                <a:lnTo>
                  <a:pt x="285" y="133"/>
                </a:lnTo>
                <a:lnTo>
                  <a:pt x="282" y="134"/>
                </a:lnTo>
                <a:lnTo>
                  <a:pt x="282" y="134"/>
                </a:lnTo>
                <a:lnTo>
                  <a:pt x="280" y="124"/>
                </a:lnTo>
                <a:lnTo>
                  <a:pt x="280" y="124"/>
                </a:lnTo>
                <a:lnTo>
                  <a:pt x="286" y="123"/>
                </a:lnTo>
                <a:lnTo>
                  <a:pt x="292" y="120"/>
                </a:lnTo>
                <a:lnTo>
                  <a:pt x="292" y="120"/>
                </a:lnTo>
                <a:lnTo>
                  <a:pt x="301" y="121"/>
                </a:lnTo>
                <a:lnTo>
                  <a:pt x="301" y="121"/>
                </a:lnTo>
                <a:lnTo>
                  <a:pt x="293" y="126"/>
                </a:lnTo>
                <a:lnTo>
                  <a:pt x="293" y="126"/>
                </a:lnTo>
                <a:lnTo>
                  <a:pt x="285" y="131"/>
                </a:lnTo>
                <a:lnTo>
                  <a:pt x="285" y="131"/>
                </a:lnTo>
                <a:lnTo>
                  <a:pt x="285" y="132"/>
                </a:lnTo>
                <a:lnTo>
                  <a:pt x="285" y="133"/>
                </a:lnTo>
                <a:lnTo>
                  <a:pt x="285" y="133"/>
                </a:lnTo>
                <a:close/>
                <a:moveTo>
                  <a:pt x="278" y="114"/>
                </a:moveTo>
                <a:lnTo>
                  <a:pt x="278" y="114"/>
                </a:lnTo>
                <a:lnTo>
                  <a:pt x="288" y="110"/>
                </a:lnTo>
                <a:lnTo>
                  <a:pt x="297" y="106"/>
                </a:lnTo>
                <a:lnTo>
                  <a:pt x="297" y="106"/>
                </a:lnTo>
                <a:lnTo>
                  <a:pt x="295" y="113"/>
                </a:lnTo>
                <a:lnTo>
                  <a:pt x="295" y="113"/>
                </a:lnTo>
                <a:lnTo>
                  <a:pt x="289" y="116"/>
                </a:lnTo>
                <a:lnTo>
                  <a:pt x="289" y="116"/>
                </a:lnTo>
                <a:lnTo>
                  <a:pt x="279" y="122"/>
                </a:lnTo>
                <a:lnTo>
                  <a:pt x="279" y="122"/>
                </a:lnTo>
                <a:lnTo>
                  <a:pt x="278" y="114"/>
                </a:lnTo>
                <a:lnTo>
                  <a:pt x="278" y="114"/>
                </a:lnTo>
                <a:close/>
                <a:moveTo>
                  <a:pt x="420" y="95"/>
                </a:moveTo>
                <a:lnTo>
                  <a:pt x="420" y="95"/>
                </a:lnTo>
                <a:lnTo>
                  <a:pt x="431" y="92"/>
                </a:lnTo>
                <a:lnTo>
                  <a:pt x="437" y="91"/>
                </a:lnTo>
                <a:lnTo>
                  <a:pt x="443" y="91"/>
                </a:lnTo>
                <a:lnTo>
                  <a:pt x="443" y="91"/>
                </a:lnTo>
                <a:lnTo>
                  <a:pt x="439" y="93"/>
                </a:lnTo>
                <a:lnTo>
                  <a:pt x="436" y="95"/>
                </a:lnTo>
                <a:lnTo>
                  <a:pt x="436" y="95"/>
                </a:lnTo>
                <a:lnTo>
                  <a:pt x="427" y="99"/>
                </a:lnTo>
                <a:lnTo>
                  <a:pt x="427" y="99"/>
                </a:lnTo>
                <a:lnTo>
                  <a:pt x="421" y="102"/>
                </a:lnTo>
                <a:lnTo>
                  <a:pt x="421" y="102"/>
                </a:lnTo>
                <a:lnTo>
                  <a:pt x="420" y="95"/>
                </a:lnTo>
                <a:lnTo>
                  <a:pt x="420" y="95"/>
                </a:lnTo>
                <a:close/>
                <a:moveTo>
                  <a:pt x="422" y="109"/>
                </a:moveTo>
                <a:lnTo>
                  <a:pt x="422" y="109"/>
                </a:lnTo>
                <a:lnTo>
                  <a:pt x="422" y="106"/>
                </a:lnTo>
                <a:lnTo>
                  <a:pt x="422" y="106"/>
                </a:lnTo>
                <a:lnTo>
                  <a:pt x="434" y="102"/>
                </a:lnTo>
                <a:lnTo>
                  <a:pt x="440" y="100"/>
                </a:lnTo>
                <a:lnTo>
                  <a:pt x="447" y="100"/>
                </a:lnTo>
                <a:lnTo>
                  <a:pt x="447" y="100"/>
                </a:lnTo>
                <a:lnTo>
                  <a:pt x="437" y="106"/>
                </a:lnTo>
                <a:lnTo>
                  <a:pt x="437" y="106"/>
                </a:lnTo>
                <a:lnTo>
                  <a:pt x="434" y="107"/>
                </a:lnTo>
                <a:lnTo>
                  <a:pt x="431" y="110"/>
                </a:lnTo>
                <a:lnTo>
                  <a:pt x="431" y="110"/>
                </a:lnTo>
                <a:lnTo>
                  <a:pt x="422" y="109"/>
                </a:lnTo>
                <a:lnTo>
                  <a:pt x="422" y="109"/>
                </a:lnTo>
                <a:close/>
                <a:moveTo>
                  <a:pt x="442" y="111"/>
                </a:moveTo>
                <a:lnTo>
                  <a:pt x="442" y="111"/>
                </a:lnTo>
                <a:lnTo>
                  <a:pt x="447" y="111"/>
                </a:lnTo>
                <a:lnTo>
                  <a:pt x="449" y="111"/>
                </a:lnTo>
                <a:lnTo>
                  <a:pt x="449" y="113"/>
                </a:lnTo>
                <a:lnTo>
                  <a:pt x="449" y="113"/>
                </a:lnTo>
                <a:lnTo>
                  <a:pt x="442" y="111"/>
                </a:lnTo>
                <a:lnTo>
                  <a:pt x="442" y="111"/>
                </a:lnTo>
                <a:close/>
                <a:moveTo>
                  <a:pt x="446" y="88"/>
                </a:moveTo>
                <a:lnTo>
                  <a:pt x="446" y="88"/>
                </a:lnTo>
                <a:lnTo>
                  <a:pt x="449" y="94"/>
                </a:lnTo>
                <a:lnTo>
                  <a:pt x="451" y="100"/>
                </a:lnTo>
                <a:lnTo>
                  <a:pt x="453" y="113"/>
                </a:lnTo>
                <a:lnTo>
                  <a:pt x="453" y="113"/>
                </a:lnTo>
                <a:lnTo>
                  <a:pt x="451" y="113"/>
                </a:lnTo>
                <a:lnTo>
                  <a:pt x="451" y="113"/>
                </a:lnTo>
                <a:lnTo>
                  <a:pt x="451" y="113"/>
                </a:lnTo>
                <a:lnTo>
                  <a:pt x="451" y="113"/>
                </a:lnTo>
                <a:lnTo>
                  <a:pt x="451" y="111"/>
                </a:lnTo>
                <a:lnTo>
                  <a:pt x="450" y="110"/>
                </a:lnTo>
                <a:lnTo>
                  <a:pt x="448" y="109"/>
                </a:lnTo>
                <a:lnTo>
                  <a:pt x="444" y="109"/>
                </a:lnTo>
                <a:lnTo>
                  <a:pt x="441" y="109"/>
                </a:lnTo>
                <a:lnTo>
                  <a:pt x="441" y="109"/>
                </a:lnTo>
                <a:lnTo>
                  <a:pt x="435" y="110"/>
                </a:lnTo>
                <a:lnTo>
                  <a:pt x="435" y="110"/>
                </a:lnTo>
                <a:lnTo>
                  <a:pt x="433" y="110"/>
                </a:lnTo>
                <a:lnTo>
                  <a:pt x="433" y="110"/>
                </a:lnTo>
                <a:lnTo>
                  <a:pt x="436" y="108"/>
                </a:lnTo>
                <a:lnTo>
                  <a:pt x="436" y="108"/>
                </a:lnTo>
                <a:lnTo>
                  <a:pt x="444" y="105"/>
                </a:lnTo>
                <a:lnTo>
                  <a:pt x="447" y="103"/>
                </a:lnTo>
                <a:lnTo>
                  <a:pt x="450" y="100"/>
                </a:lnTo>
                <a:lnTo>
                  <a:pt x="450" y="100"/>
                </a:lnTo>
                <a:lnTo>
                  <a:pt x="450" y="99"/>
                </a:lnTo>
                <a:lnTo>
                  <a:pt x="449" y="98"/>
                </a:lnTo>
                <a:lnTo>
                  <a:pt x="449" y="98"/>
                </a:lnTo>
                <a:lnTo>
                  <a:pt x="446" y="98"/>
                </a:lnTo>
                <a:lnTo>
                  <a:pt x="442" y="98"/>
                </a:lnTo>
                <a:lnTo>
                  <a:pt x="435" y="99"/>
                </a:lnTo>
                <a:lnTo>
                  <a:pt x="422" y="104"/>
                </a:lnTo>
                <a:lnTo>
                  <a:pt x="422" y="104"/>
                </a:lnTo>
                <a:lnTo>
                  <a:pt x="434" y="98"/>
                </a:lnTo>
                <a:lnTo>
                  <a:pt x="440" y="95"/>
                </a:lnTo>
                <a:lnTo>
                  <a:pt x="445" y="92"/>
                </a:lnTo>
                <a:lnTo>
                  <a:pt x="445" y="92"/>
                </a:lnTo>
                <a:lnTo>
                  <a:pt x="446" y="91"/>
                </a:lnTo>
                <a:lnTo>
                  <a:pt x="445" y="90"/>
                </a:lnTo>
                <a:lnTo>
                  <a:pt x="445" y="90"/>
                </a:lnTo>
                <a:lnTo>
                  <a:pt x="442" y="89"/>
                </a:lnTo>
                <a:lnTo>
                  <a:pt x="439" y="89"/>
                </a:lnTo>
                <a:lnTo>
                  <a:pt x="433" y="90"/>
                </a:lnTo>
                <a:lnTo>
                  <a:pt x="421" y="93"/>
                </a:lnTo>
                <a:lnTo>
                  <a:pt x="421" y="93"/>
                </a:lnTo>
                <a:lnTo>
                  <a:pt x="431" y="88"/>
                </a:lnTo>
                <a:lnTo>
                  <a:pt x="436" y="84"/>
                </a:lnTo>
                <a:lnTo>
                  <a:pt x="439" y="80"/>
                </a:lnTo>
                <a:lnTo>
                  <a:pt x="439" y="80"/>
                </a:lnTo>
                <a:lnTo>
                  <a:pt x="443" y="84"/>
                </a:lnTo>
                <a:lnTo>
                  <a:pt x="446" y="88"/>
                </a:lnTo>
                <a:lnTo>
                  <a:pt x="446" y="88"/>
                </a:lnTo>
                <a:close/>
                <a:moveTo>
                  <a:pt x="419" y="91"/>
                </a:moveTo>
                <a:lnTo>
                  <a:pt x="419" y="91"/>
                </a:lnTo>
                <a:lnTo>
                  <a:pt x="417" y="86"/>
                </a:lnTo>
                <a:lnTo>
                  <a:pt x="417" y="86"/>
                </a:lnTo>
                <a:lnTo>
                  <a:pt x="422" y="85"/>
                </a:lnTo>
                <a:lnTo>
                  <a:pt x="422" y="85"/>
                </a:lnTo>
                <a:lnTo>
                  <a:pt x="430" y="82"/>
                </a:lnTo>
                <a:lnTo>
                  <a:pt x="437" y="80"/>
                </a:lnTo>
                <a:lnTo>
                  <a:pt x="437" y="80"/>
                </a:lnTo>
                <a:lnTo>
                  <a:pt x="434" y="84"/>
                </a:lnTo>
                <a:lnTo>
                  <a:pt x="430" y="87"/>
                </a:lnTo>
                <a:lnTo>
                  <a:pt x="419" y="91"/>
                </a:lnTo>
                <a:lnTo>
                  <a:pt x="419" y="91"/>
                </a:lnTo>
                <a:close/>
                <a:moveTo>
                  <a:pt x="436" y="78"/>
                </a:moveTo>
                <a:lnTo>
                  <a:pt x="436" y="78"/>
                </a:lnTo>
                <a:lnTo>
                  <a:pt x="431" y="79"/>
                </a:lnTo>
                <a:lnTo>
                  <a:pt x="426" y="81"/>
                </a:lnTo>
                <a:lnTo>
                  <a:pt x="416" y="84"/>
                </a:lnTo>
                <a:lnTo>
                  <a:pt x="416" y="84"/>
                </a:lnTo>
                <a:lnTo>
                  <a:pt x="415" y="83"/>
                </a:lnTo>
                <a:lnTo>
                  <a:pt x="415" y="83"/>
                </a:lnTo>
                <a:lnTo>
                  <a:pt x="422" y="78"/>
                </a:lnTo>
                <a:lnTo>
                  <a:pt x="422" y="78"/>
                </a:lnTo>
                <a:lnTo>
                  <a:pt x="426" y="74"/>
                </a:lnTo>
                <a:lnTo>
                  <a:pt x="426" y="74"/>
                </a:lnTo>
                <a:lnTo>
                  <a:pt x="431" y="76"/>
                </a:lnTo>
                <a:lnTo>
                  <a:pt x="436" y="78"/>
                </a:lnTo>
                <a:lnTo>
                  <a:pt x="436" y="78"/>
                </a:lnTo>
                <a:close/>
                <a:moveTo>
                  <a:pt x="423" y="74"/>
                </a:moveTo>
                <a:lnTo>
                  <a:pt x="423" y="74"/>
                </a:lnTo>
                <a:lnTo>
                  <a:pt x="419" y="76"/>
                </a:lnTo>
                <a:lnTo>
                  <a:pt x="416" y="79"/>
                </a:lnTo>
                <a:lnTo>
                  <a:pt x="416" y="79"/>
                </a:lnTo>
                <a:lnTo>
                  <a:pt x="414" y="81"/>
                </a:lnTo>
                <a:lnTo>
                  <a:pt x="414" y="81"/>
                </a:lnTo>
                <a:lnTo>
                  <a:pt x="411" y="77"/>
                </a:lnTo>
                <a:lnTo>
                  <a:pt x="411" y="77"/>
                </a:lnTo>
                <a:lnTo>
                  <a:pt x="417" y="76"/>
                </a:lnTo>
                <a:lnTo>
                  <a:pt x="423" y="74"/>
                </a:lnTo>
                <a:lnTo>
                  <a:pt x="423" y="74"/>
                </a:lnTo>
                <a:lnTo>
                  <a:pt x="423" y="74"/>
                </a:lnTo>
                <a:lnTo>
                  <a:pt x="423" y="74"/>
                </a:lnTo>
                <a:close/>
                <a:moveTo>
                  <a:pt x="418" y="73"/>
                </a:moveTo>
                <a:lnTo>
                  <a:pt x="418" y="73"/>
                </a:lnTo>
                <a:lnTo>
                  <a:pt x="418" y="73"/>
                </a:lnTo>
                <a:lnTo>
                  <a:pt x="418" y="73"/>
                </a:lnTo>
                <a:lnTo>
                  <a:pt x="414" y="74"/>
                </a:lnTo>
                <a:lnTo>
                  <a:pt x="409" y="74"/>
                </a:lnTo>
                <a:lnTo>
                  <a:pt x="409" y="74"/>
                </a:lnTo>
                <a:lnTo>
                  <a:pt x="407" y="72"/>
                </a:lnTo>
                <a:lnTo>
                  <a:pt x="407" y="72"/>
                </a:lnTo>
                <a:lnTo>
                  <a:pt x="418" y="73"/>
                </a:lnTo>
                <a:lnTo>
                  <a:pt x="418" y="73"/>
                </a:lnTo>
                <a:close/>
                <a:moveTo>
                  <a:pt x="413" y="108"/>
                </a:moveTo>
                <a:lnTo>
                  <a:pt x="413" y="108"/>
                </a:lnTo>
                <a:lnTo>
                  <a:pt x="401" y="107"/>
                </a:lnTo>
                <a:lnTo>
                  <a:pt x="388" y="107"/>
                </a:lnTo>
                <a:lnTo>
                  <a:pt x="364" y="110"/>
                </a:lnTo>
                <a:lnTo>
                  <a:pt x="341" y="114"/>
                </a:lnTo>
                <a:lnTo>
                  <a:pt x="318" y="120"/>
                </a:lnTo>
                <a:lnTo>
                  <a:pt x="318" y="120"/>
                </a:lnTo>
                <a:lnTo>
                  <a:pt x="317" y="101"/>
                </a:lnTo>
                <a:lnTo>
                  <a:pt x="317" y="91"/>
                </a:lnTo>
                <a:lnTo>
                  <a:pt x="317" y="80"/>
                </a:lnTo>
                <a:lnTo>
                  <a:pt x="319" y="69"/>
                </a:lnTo>
                <a:lnTo>
                  <a:pt x="321" y="58"/>
                </a:lnTo>
                <a:lnTo>
                  <a:pt x="323" y="54"/>
                </a:lnTo>
                <a:lnTo>
                  <a:pt x="325" y="50"/>
                </a:lnTo>
                <a:lnTo>
                  <a:pt x="328" y="46"/>
                </a:lnTo>
                <a:lnTo>
                  <a:pt x="332" y="43"/>
                </a:lnTo>
                <a:lnTo>
                  <a:pt x="332" y="43"/>
                </a:lnTo>
                <a:lnTo>
                  <a:pt x="334" y="42"/>
                </a:lnTo>
                <a:lnTo>
                  <a:pt x="337" y="41"/>
                </a:lnTo>
                <a:lnTo>
                  <a:pt x="343" y="41"/>
                </a:lnTo>
                <a:lnTo>
                  <a:pt x="349" y="42"/>
                </a:lnTo>
                <a:lnTo>
                  <a:pt x="355" y="45"/>
                </a:lnTo>
                <a:lnTo>
                  <a:pt x="368" y="53"/>
                </a:lnTo>
                <a:lnTo>
                  <a:pt x="377" y="60"/>
                </a:lnTo>
                <a:lnTo>
                  <a:pt x="377" y="60"/>
                </a:lnTo>
                <a:lnTo>
                  <a:pt x="391" y="70"/>
                </a:lnTo>
                <a:lnTo>
                  <a:pt x="397" y="75"/>
                </a:lnTo>
                <a:lnTo>
                  <a:pt x="403" y="81"/>
                </a:lnTo>
                <a:lnTo>
                  <a:pt x="407" y="86"/>
                </a:lnTo>
                <a:lnTo>
                  <a:pt x="410" y="93"/>
                </a:lnTo>
                <a:lnTo>
                  <a:pt x="413" y="100"/>
                </a:lnTo>
                <a:lnTo>
                  <a:pt x="413" y="108"/>
                </a:lnTo>
                <a:lnTo>
                  <a:pt x="413" y="108"/>
                </a:lnTo>
                <a:close/>
                <a:moveTo>
                  <a:pt x="334" y="33"/>
                </a:moveTo>
                <a:lnTo>
                  <a:pt x="334" y="33"/>
                </a:lnTo>
                <a:lnTo>
                  <a:pt x="343" y="28"/>
                </a:lnTo>
                <a:lnTo>
                  <a:pt x="343" y="28"/>
                </a:lnTo>
                <a:lnTo>
                  <a:pt x="351" y="26"/>
                </a:lnTo>
                <a:lnTo>
                  <a:pt x="351" y="26"/>
                </a:lnTo>
                <a:lnTo>
                  <a:pt x="353" y="25"/>
                </a:lnTo>
                <a:lnTo>
                  <a:pt x="353" y="25"/>
                </a:lnTo>
                <a:lnTo>
                  <a:pt x="353" y="25"/>
                </a:lnTo>
                <a:lnTo>
                  <a:pt x="353" y="25"/>
                </a:lnTo>
                <a:lnTo>
                  <a:pt x="347" y="29"/>
                </a:lnTo>
                <a:lnTo>
                  <a:pt x="341" y="32"/>
                </a:lnTo>
                <a:lnTo>
                  <a:pt x="341" y="32"/>
                </a:lnTo>
                <a:lnTo>
                  <a:pt x="337" y="32"/>
                </a:lnTo>
                <a:lnTo>
                  <a:pt x="337" y="32"/>
                </a:lnTo>
                <a:lnTo>
                  <a:pt x="334" y="33"/>
                </a:lnTo>
                <a:lnTo>
                  <a:pt x="334" y="33"/>
                </a:lnTo>
                <a:close/>
                <a:moveTo>
                  <a:pt x="350" y="34"/>
                </a:moveTo>
                <a:lnTo>
                  <a:pt x="350" y="34"/>
                </a:lnTo>
                <a:lnTo>
                  <a:pt x="352" y="33"/>
                </a:lnTo>
                <a:lnTo>
                  <a:pt x="352" y="33"/>
                </a:lnTo>
                <a:lnTo>
                  <a:pt x="356" y="32"/>
                </a:lnTo>
                <a:lnTo>
                  <a:pt x="360" y="33"/>
                </a:lnTo>
                <a:lnTo>
                  <a:pt x="360" y="33"/>
                </a:lnTo>
                <a:lnTo>
                  <a:pt x="356" y="36"/>
                </a:lnTo>
                <a:lnTo>
                  <a:pt x="356" y="36"/>
                </a:lnTo>
                <a:lnTo>
                  <a:pt x="350" y="34"/>
                </a:lnTo>
                <a:lnTo>
                  <a:pt x="350" y="34"/>
                </a:lnTo>
                <a:close/>
                <a:moveTo>
                  <a:pt x="364" y="32"/>
                </a:moveTo>
                <a:lnTo>
                  <a:pt x="364" y="32"/>
                </a:lnTo>
                <a:lnTo>
                  <a:pt x="370" y="44"/>
                </a:lnTo>
                <a:lnTo>
                  <a:pt x="370" y="44"/>
                </a:lnTo>
                <a:lnTo>
                  <a:pt x="367" y="42"/>
                </a:lnTo>
                <a:lnTo>
                  <a:pt x="367" y="42"/>
                </a:lnTo>
                <a:lnTo>
                  <a:pt x="368" y="41"/>
                </a:lnTo>
                <a:lnTo>
                  <a:pt x="368" y="40"/>
                </a:lnTo>
                <a:lnTo>
                  <a:pt x="368" y="40"/>
                </a:lnTo>
                <a:lnTo>
                  <a:pt x="364" y="38"/>
                </a:lnTo>
                <a:lnTo>
                  <a:pt x="362" y="37"/>
                </a:lnTo>
                <a:lnTo>
                  <a:pt x="362" y="35"/>
                </a:lnTo>
                <a:lnTo>
                  <a:pt x="364" y="32"/>
                </a:lnTo>
                <a:lnTo>
                  <a:pt x="364" y="32"/>
                </a:lnTo>
                <a:close/>
                <a:moveTo>
                  <a:pt x="360" y="24"/>
                </a:move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3" y="29"/>
                </a:lnTo>
                <a:lnTo>
                  <a:pt x="363" y="29"/>
                </a:lnTo>
                <a:lnTo>
                  <a:pt x="359" y="29"/>
                </a:lnTo>
                <a:lnTo>
                  <a:pt x="355" y="30"/>
                </a:lnTo>
                <a:lnTo>
                  <a:pt x="348" y="32"/>
                </a:lnTo>
                <a:lnTo>
                  <a:pt x="348" y="32"/>
                </a:lnTo>
                <a:lnTo>
                  <a:pt x="346" y="33"/>
                </a:lnTo>
                <a:lnTo>
                  <a:pt x="346" y="33"/>
                </a:lnTo>
                <a:lnTo>
                  <a:pt x="345" y="33"/>
                </a:lnTo>
                <a:lnTo>
                  <a:pt x="345" y="33"/>
                </a:lnTo>
                <a:lnTo>
                  <a:pt x="347" y="31"/>
                </a:lnTo>
                <a:lnTo>
                  <a:pt x="347" y="31"/>
                </a:lnTo>
                <a:lnTo>
                  <a:pt x="360" y="24"/>
                </a:lnTo>
                <a:lnTo>
                  <a:pt x="360" y="24"/>
                </a:lnTo>
                <a:close/>
                <a:moveTo>
                  <a:pt x="328" y="12"/>
                </a:moveTo>
                <a:lnTo>
                  <a:pt x="328" y="12"/>
                </a:lnTo>
                <a:lnTo>
                  <a:pt x="332" y="10"/>
                </a:lnTo>
                <a:lnTo>
                  <a:pt x="336" y="9"/>
                </a:lnTo>
                <a:lnTo>
                  <a:pt x="340" y="9"/>
                </a:lnTo>
                <a:lnTo>
                  <a:pt x="343" y="9"/>
                </a:lnTo>
                <a:lnTo>
                  <a:pt x="343" y="9"/>
                </a:lnTo>
                <a:lnTo>
                  <a:pt x="332" y="15"/>
                </a:lnTo>
                <a:lnTo>
                  <a:pt x="326" y="17"/>
                </a:lnTo>
                <a:lnTo>
                  <a:pt x="321" y="18"/>
                </a:lnTo>
                <a:lnTo>
                  <a:pt x="321" y="18"/>
                </a:lnTo>
                <a:lnTo>
                  <a:pt x="324" y="15"/>
                </a:lnTo>
                <a:lnTo>
                  <a:pt x="328" y="12"/>
                </a:lnTo>
                <a:lnTo>
                  <a:pt x="328" y="12"/>
                </a:lnTo>
                <a:close/>
                <a:moveTo>
                  <a:pt x="319" y="21"/>
                </a:moveTo>
                <a:lnTo>
                  <a:pt x="319" y="21"/>
                </a:lnTo>
                <a:lnTo>
                  <a:pt x="323" y="20"/>
                </a:lnTo>
                <a:lnTo>
                  <a:pt x="328" y="18"/>
                </a:lnTo>
                <a:lnTo>
                  <a:pt x="328" y="18"/>
                </a:lnTo>
                <a:lnTo>
                  <a:pt x="335" y="15"/>
                </a:lnTo>
                <a:lnTo>
                  <a:pt x="335" y="15"/>
                </a:lnTo>
                <a:lnTo>
                  <a:pt x="342" y="12"/>
                </a:lnTo>
                <a:lnTo>
                  <a:pt x="344" y="10"/>
                </a:lnTo>
                <a:lnTo>
                  <a:pt x="342" y="12"/>
                </a:lnTo>
                <a:lnTo>
                  <a:pt x="342" y="12"/>
                </a:lnTo>
                <a:lnTo>
                  <a:pt x="335" y="16"/>
                </a:lnTo>
                <a:lnTo>
                  <a:pt x="329" y="19"/>
                </a:lnTo>
                <a:lnTo>
                  <a:pt x="315" y="25"/>
                </a:lnTo>
                <a:lnTo>
                  <a:pt x="315" y="25"/>
                </a:lnTo>
                <a:lnTo>
                  <a:pt x="319" y="21"/>
                </a:lnTo>
                <a:lnTo>
                  <a:pt x="319" y="21"/>
                </a:lnTo>
                <a:close/>
                <a:moveTo>
                  <a:pt x="313" y="28"/>
                </a:moveTo>
                <a:lnTo>
                  <a:pt x="313" y="28"/>
                </a:lnTo>
                <a:lnTo>
                  <a:pt x="331" y="20"/>
                </a:lnTo>
                <a:lnTo>
                  <a:pt x="339" y="16"/>
                </a:lnTo>
                <a:lnTo>
                  <a:pt x="347" y="11"/>
                </a:lnTo>
                <a:lnTo>
                  <a:pt x="347" y="11"/>
                </a:lnTo>
                <a:lnTo>
                  <a:pt x="353" y="15"/>
                </a:lnTo>
                <a:lnTo>
                  <a:pt x="353" y="15"/>
                </a:lnTo>
                <a:lnTo>
                  <a:pt x="353" y="15"/>
                </a:lnTo>
                <a:lnTo>
                  <a:pt x="353" y="15"/>
                </a:lnTo>
                <a:lnTo>
                  <a:pt x="342" y="18"/>
                </a:lnTo>
                <a:lnTo>
                  <a:pt x="331" y="22"/>
                </a:lnTo>
                <a:lnTo>
                  <a:pt x="331" y="22"/>
                </a:lnTo>
                <a:lnTo>
                  <a:pt x="318" y="27"/>
                </a:lnTo>
                <a:lnTo>
                  <a:pt x="318" y="27"/>
                </a:lnTo>
                <a:lnTo>
                  <a:pt x="313" y="29"/>
                </a:lnTo>
                <a:lnTo>
                  <a:pt x="313" y="29"/>
                </a:lnTo>
                <a:lnTo>
                  <a:pt x="313" y="28"/>
                </a:lnTo>
                <a:lnTo>
                  <a:pt x="313" y="28"/>
                </a:lnTo>
                <a:close/>
                <a:moveTo>
                  <a:pt x="312" y="31"/>
                </a:moveTo>
                <a:lnTo>
                  <a:pt x="312" y="31"/>
                </a:lnTo>
                <a:lnTo>
                  <a:pt x="319" y="29"/>
                </a:lnTo>
                <a:lnTo>
                  <a:pt x="327" y="26"/>
                </a:lnTo>
                <a:lnTo>
                  <a:pt x="327" y="26"/>
                </a:lnTo>
                <a:lnTo>
                  <a:pt x="340" y="21"/>
                </a:lnTo>
                <a:lnTo>
                  <a:pt x="340" y="21"/>
                </a:lnTo>
                <a:lnTo>
                  <a:pt x="347" y="18"/>
                </a:lnTo>
                <a:lnTo>
                  <a:pt x="348" y="18"/>
                </a:lnTo>
                <a:lnTo>
                  <a:pt x="347" y="19"/>
                </a:lnTo>
                <a:lnTo>
                  <a:pt x="343" y="21"/>
                </a:lnTo>
                <a:lnTo>
                  <a:pt x="343" y="21"/>
                </a:lnTo>
                <a:lnTo>
                  <a:pt x="335" y="25"/>
                </a:lnTo>
                <a:lnTo>
                  <a:pt x="326" y="29"/>
                </a:lnTo>
                <a:lnTo>
                  <a:pt x="317" y="32"/>
                </a:lnTo>
                <a:lnTo>
                  <a:pt x="308" y="36"/>
                </a:lnTo>
                <a:lnTo>
                  <a:pt x="308" y="36"/>
                </a:lnTo>
                <a:lnTo>
                  <a:pt x="312" y="31"/>
                </a:lnTo>
                <a:lnTo>
                  <a:pt x="312" y="31"/>
                </a:lnTo>
                <a:close/>
                <a:moveTo>
                  <a:pt x="306" y="39"/>
                </a:moveTo>
                <a:lnTo>
                  <a:pt x="306" y="39"/>
                </a:lnTo>
                <a:lnTo>
                  <a:pt x="319" y="34"/>
                </a:lnTo>
                <a:lnTo>
                  <a:pt x="331" y="29"/>
                </a:lnTo>
                <a:lnTo>
                  <a:pt x="343" y="24"/>
                </a:lnTo>
                <a:lnTo>
                  <a:pt x="348" y="20"/>
                </a:lnTo>
                <a:lnTo>
                  <a:pt x="354" y="17"/>
                </a:lnTo>
                <a:lnTo>
                  <a:pt x="354" y="17"/>
                </a:lnTo>
                <a:lnTo>
                  <a:pt x="354" y="16"/>
                </a:lnTo>
                <a:lnTo>
                  <a:pt x="354" y="16"/>
                </a:lnTo>
                <a:lnTo>
                  <a:pt x="358" y="21"/>
                </a:lnTo>
                <a:lnTo>
                  <a:pt x="358" y="21"/>
                </a:lnTo>
                <a:lnTo>
                  <a:pt x="359" y="22"/>
                </a:lnTo>
                <a:lnTo>
                  <a:pt x="359" y="22"/>
                </a:lnTo>
                <a:lnTo>
                  <a:pt x="346" y="25"/>
                </a:lnTo>
                <a:lnTo>
                  <a:pt x="334" y="30"/>
                </a:lnTo>
                <a:lnTo>
                  <a:pt x="334" y="30"/>
                </a:lnTo>
                <a:lnTo>
                  <a:pt x="315" y="39"/>
                </a:lnTo>
                <a:lnTo>
                  <a:pt x="315" y="39"/>
                </a:lnTo>
                <a:lnTo>
                  <a:pt x="305" y="42"/>
                </a:lnTo>
                <a:lnTo>
                  <a:pt x="305" y="42"/>
                </a:lnTo>
                <a:lnTo>
                  <a:pt x="306" y="39"/>
                </a:lnTo>
                <a:lnTo>
                  <a:pt x="306" y="39"/>
                </a:lnTo>
                <a:close/>
                <a:moveTo>
                  <a:pt x="304" y="44"/>
                </a:moveTo>
                <a:lnTo>
                  <a:pt x="304" y="44"/>
                </a:lnTo>
                <a:lnTo>
                  <a:pt x="315" y="41"/>
                </a:lnTo>
                <a:lnTo>
                  <a:pt x="324" y="37"/>
                </a:lnTo>
                <a:lnTo>
                  <a:pt x="324" y="37"/>
                </a:lnTo>
                <a:lnTo>
                  <a:pt x="321" y="41"/>
                </a:lnTo>
                <a:lnTo>
                  <a:pt x="317" y="45"/>
                </a:lnTo>
                <a:lnTo>
                  <a:pt x="317" y="45"/>
                </a:lnTo>
                <a:lnTo>
                  <a:pt x="301" y="50"/>
                </a:lnTo>
                <a:lnTo>
                  <a:pt x="301" y="50"/>
                </a:lnTo>
                <a:lnTo>
                  <a:pt x="304" y="44"/>
                </a:lnTo>
                <a:lnTo>
                  <a:pt x="304" y="44"/>
                </a:lnTo>
                <a:close/>
                <a:moveTo>
                  <a:pt x="299" y="53"/>
                </a:moveTo>
                <a:lnTo>
                  <a:pt x="299" y="53"/>
                </a:lnTo>
                <a:lnTo>
                  <a:pt x="310" y="49"/>
                </a:lnTo>
                <a:lnTo>
                  <a:pt x="310" y="49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08" y="51"/>
                </a:lnTo>
                <a:lnTo>
                  <a:pt x="308" y="51"/>
                </a:lnTo>
                <a:lnTo>
                  <a:pt x="295" y="59"/>
                </a:lnTo>
                <a:lnTo>
                  <a:pt x="295" y="59"/>
                </a:lnTo>
                <a:lnTo>
                  <a:pt x="299" y="53"/>
                </a:lnTo>
                <a:lnTo>
                  <a:pt x="299" y="53"/>
                </a:lnTo>
                <a:close/>
                <a:moveTo>
                  <a:pt x="290" y="67"/>
                </a:moveTo>
                <a:lnTo>
                  <a:pt x="290" y="67"/>
                </a:lnTo>
                <a:lnTo>
                  <a:pt x="297" y="63"/>
                </a:lnTo>
                <a:lnTo>
                  <a:pt x="297" y="63"/>
                </a:lnTo>
                <a:lnTo>
                  <a:pt x="304" y="60"/>
                </a:lnTo>
                <a:lnTo>
                  <a:pt x="305" y="60"/>
                </a:lnTo>
                <a:lnTo>
                  <a:pt x="304" y="61"/>
                </a:lnTo>
                <a:lnTo>
                  <a:pt x="300" y="64"/>
                </a:lnTo>
                <a:lnTo>
                  <a:pt x="300" y="64"/>
                </a:lnTo>
                <a:lnTo>
                  <a:pt x="287" y="72"/>
                </a:lnTo>
                <a:lnTo>
                  <a:pt x="287" y="72"/>
                </a:lnTo>
                <a:lnTo>
                  <a:pt x="290" y="67"/>
                </a:lnTo>
                <a:lnTo>
                  <a:pt x="290" y="67"/>
                </a:lnTo>
                <a:close/>
                <a:moveTo>
                  <a:pt x="286" y="74"/>
                </a:moveTo>
                <a:lnTo>
                  <a:pt x="286" y="74"/>
                </a:lnTo>
                <a:lnTo>
                  <a:pt x="299" y="67"/>
                </a:lnTo>
                <a:lnTo>
                  <a:pt x="305" y="63"/>
                </a:lnTo>
                <a:lnTo>
                  <a:pt x="311" y="59"/>
                </a:lnTo>
                <a:lnTo>
                  <a:pt x="311" y="59"/>
                </a:lnTo>
                <a:lnTo>
                  <a:pt x="312" y="57"/>
                </a:lnTo>
                <a:lnTo>
                  <a:pt x="310" y="57"/>
                </a:lnTo>
                <a:lnTo>
                  <a:pt x="310" y="57"/>
                </a:lnTo>
                <a:lnTo>
                  <a:pt x="304" y="58"/>
                </a:lnTo>
                <a:lnTo>
                  <a:pt x="299" y="60"/>
                </a:lnTo>
                <a:lnTo>
                  <a:pt x="299" y="60"/>
                </a:lnTo>
                <a:lnTo>
                  <a:pt x="291" y="64"/>
                </a:lnTo>
                <a:lnTo>
                  <a:pt x="291" y="64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303" y="56"/>
                </a:lnTo>
                <a:lnTo>
                  <a:pt x="315" y="50"/>
                </a:lnTo>
                <a:lnTo>
                  <a:pt x="315" y="50"/>
                </a:lnTo>
                <a:lnTo>
                  <a:pt x="312" y="59"/>
                </a:lnTo>
                <a:lnTo>
                  <a:pt x="310" y="69"/>
                </a:lnTo>
                <a:lnTo>
                  <a:pt x="308" y="79"/>
                </a:lnTo>
                <a:lnTo>
                  <a:pt x="308" y="88"/>
                </a:lnTo>
                <a:lnTo>
                  <a:pt x="308" y="107"/>
                </a:lnTo>
                <a:lnTo>
                  <a:pt x="308" y="121"/>
                </a:lnTo>
                <a:lnTo>
                  <a:pt x="308" y="121"/>
                </a:lnTo>
                <a:lnTo>
                  <a:pt x="310" y="123"/>
                </a:lnTo>
                <a:lnTo>
                  <a:pt x="310" y="123"/>
                </a:lnTo>
                <a:lnTo>
                  <a:pt x="300" y="126"/>
                </a:lnTo>
                <a:lnTo>
                  <a:pt x="300" y="126"/>
                </a:lnTo>
                <a:lnTo>
                  <a:pt x="299" y="126"/>
                </a:lnTo>
                <a:lnTo>
                  <a:pt x="299" y="126"/>
                </a:lnTo>
                <a:lnTo>
                  <a:pt x="298" y="126"/>
                </a:lnTo>
                <a:lnTo>
                  <a:pt x="298" y="126"/>
                </a:lnTo>
                <a:lnTo>
                  <a:pt x="303" y="123"/>
                </a:lnTo>
                <a:lnTo>
                  <a:pt x="306" y="117"/>
                </a:lnTo>
                <a:lnTo>
                  <a:pt x="306" y="117"/>
                </a:lnTo>
                <a:lnTo>
                  <a:pt x="306" y="117"/>
                </a:lnTo>
                <a:lnTo>
                  <a:pt x="306" y="116"/>
                </a:lnTo>
                <a:lnTo>
                  <a:pt x="306" y="116"/>
                </a:lnTo>
                <a:lnTo>
                  <a:pt x="300" y="115"/>
                </a:lnTo>
                <a:lnTo>
                  <a:pt x="295" y="117"/>
                </a:lnTo>
                <a:lnTo>
                  <a:pt x="295" y="117"/>
                </a:lnTo>
                <a:lnTo>
                  <a:pt x="286" y="121"/>
                </a:lnTo>
                <a:lnTo>
                  <a:pt x="282" y="123"/>
                </a:lnTo>
                <a:lnTo>
                  <a:pt x="284" y="121"/>
                </a:lnTo>
                <a:lnTo>
                  <a:pt x="284" y="121"/>
                </a:lnTo>
                <a:lnTo>
                  <a:pt x="295" y="115"/>
                </a:lnTo>
                <a:lnTo>
                  <a:pt x="300" y="111"/>
                </a:lnTo>
                <a:lnTo>
                  <a:pt x="302" y="108"/>
                </a:lnTo>
                <a:lnTo>
                  <a:pt x="304" y="105"/>
                </a:lnTo>
                <a:lnTo>
                  <a:pt x="304" y="105"/>
                </a:lnTo>
                <a:lnTo>
                  <a:pt x="303" y="104"/>
                </a:lnTo>
                <a:lnTo>
                  <a:pt x="302" y="104"/>
                </a:lnTo>
                <a:lnTo>
                  <a:pt x="302" y="104"/>
                </a:lnTo>
                <a:lnTo>
                  <a:pt x="298" y="104"/>
                </a:lnTo>
                <a:lnTo>
                  <a:pt x="294" y="105"/>
                </a:lnTo>
                <a:lnTo>
                  <a:pt x="285" y="109"/>
                </a:lnTo>
                <a:lnTo>
                  <a:pt x="285" y="109"/>
                </a:lnTo>
                <a:lnTo>
                  <a:pt x="297" y="102"/>
                </a:lnTo>
                <a:lnTo>
                  <a:pt x="302" y="98"/>
                </a:lnTo>
                <a:lnTo>
                  <a:pt x="306" y="94"/>
                </a:lnTo>
                <a:lnTo>
                  <a:pt x="306" y="94"/>
                </a:lnTo>
                <a:lnTo>
                  <a:pt x="306" y="92"/>
                </a:lnTo>
                <a:lnTo>
                  <a:pt x="305" y="92"/>
                </a:lnTo>
                <a:lnTo>
                  <a:pt x="305" y="92"/>
                </a:lnTo>
                <a:lnTo>
                  <a:pt x="301" y="92"/>
                </a:lnTo>
                <a:lnTo>
                  <a:pt x="296" y="94"/>
                </a:lnTo>
                <a:lnTo>
                  <a:pt x="296" y="94"/>
                </a:lnTo>
                <a:lnTo>
                  <a:pt x="296" y="94"/>
                </a:lnTo>
                <a:lnTo>
                  <a:pt x="296" y="94"/>
                </a:lnTo>
                <a:lnTo>
                  <a:pt x="302" y="90"/>
                </a:lnTo>
                <a:lnTo>
                  <a:pt x="306" y="85"/>
                </a:lnTo>
                <a:lnTo>
                  <a:pt x="306" y="85"/>
                </a:lnTo>
                <a:lnTo>
                  <a:pt x="306" y="84"/>
                </a:lnTo>
                <a:lnTo>
                  <a:pt x="305" y="83"/>
                </a:lnTo>
                <a:lnTo>
                  <a:pt x="305" y="83"/>
                </a:lnTo>
                <a:lnTo>
                  <a:pt x="299" y="85"/>
                </a:lnTo>
                <a:lnTo>
                  <a:pt x="292" y="87"/>
                </a:lnTo>
                <a:lnTo>
                  <a:pt x="292" y="87"/>
                </a:lnTo>
                <a:lnTo>
                  <a:pt x="282" y="92"/>
                </a:lnTo>
                <a:lnTo>
                  <a:pt x="280" y="93"/>
                </a:lnTo>
                <a:lnTo>
                  <a:pt x="280" y="92"/>
                </a:lnTo>
                <a:lnTo>
                  <a:pt x="286" y="88"/>
                </a:lnTo>
                <a:lnTo>
                  <a:pt x="286" y="88"/>
                </a:lnTo>
                <a:lnTo>
                  <a:pt x="297" y="81"/>
                </a:lnTo>
                <a:lnTo>
                  <a:pt x="302" y="77"/>
                </a:lnTo>
                <a:lnTo>
                  <a:pt x="307" y="72"/>
                </a:lnTo>
                <a:lnTo>
                  <a:pt x="307" y="72"/>
                </a:lnTo>
                <a:lnTo>
                  <a:pt x="307" y="71"/>
                </a:lnTo>
                <a:lnTo>
                  <a:pt x="306" y="70"/>
                </a:lnTo>
                <a:lnTo>
                  <a:pt x="306" y="70"/>
                </a:lnTo>
                <a:lnTo>
                  <a:pt x="302" y="71"/>
                </a:lnTo>
                <a:lnTo>
                  <a:pt x="298" y="72"/>
                </a:lnTo>
                <a:lnTo>
                  <a:pt x="298" y="72"/>
                </a:lnTo>
                <a:lnTo>
                  <a:pt x="284" y="78"/>
                </a:lnTo>
                <a:lnTo>
                  <a:pt x="284" y="78"/>
                </a:lnTo>
                <a:lnTo>
                  <a:pt x="286" y="74"/>
                </a:lnTo>
                <a:lnTo>
                  <a:pt x="286" y="74"/>
                </a:lnTo>
                <a:close/>
                <a:moveTo>
                  <a:pt x="281" y="83"/>
                </a:moveTo>
                <a:lnTo>
                  <a:pt x="281" y="83"/>
                </a:lnTo>
                <a:lnTo>
                  <a:pt x="283" y="82"/>
                </a:lnTo>
                <a:lnTo>
                  <a:pt x="283" y="82"/>
                </a:lnTo>
                <a:lnTo>
                  <a:pt x="291" y="78"/>
                </a:lnTo>
                <a:lnTo>
                  <a:pt x="291" y="78"/>
                </a:lnTo>
                <a:lnTo>
                  <a:pt x="293" y="76"/>
                </a:lnTo>
                <a:lnTo>
                  <a:pt x="295" y="76"/>
                </a:lnTo>
                <a:lnTo>
                  <a:pt x="298" y="75"/>
                </a:lnTo>
                <a:lnTo>
                  <a:pt x="300" y="76"/>
                </a:lnTo>
                <a:lnTo>
                  <a:pt x="300" y="76"/>
                </a:lnTo>
                <a:lnTo>
                  <a:pt x="295" y="80"/>
                </a:lnTo>
                <a:lnTo>
                  <a:pt x="290" y="84"/>
                </a:lnTo>
                <a:lnTo>
                  <a:pt x="284" y="87"/>
                </a:lnTo>
                <a:lnTo>
                  <a:pt x="278" y="91"/>
                </a:lnTo>
                <a:lnTo>
                  <a:pt x="278" y="91"/>
                </a:lnTo>
                <a:lnTo>
                  <a:pt x="281" y="83"/>
                </a:lnTo>
                <a:lnTo>
                  <a:pt x="281" y="83"/>
                </a:lnTo>
                <a:close/>
                <a:moveTo>
                  <a:pt x="278" y="95"/>
                </a:moveTo>
                <a:lnTo>
                  <a:pt x="278" y="95"/>
                </a:lnTo>
                <a:lnTo>
                  <a:pt x="285" y="93"/>
                </a:lnTo>
                <a:lnTo>
                  <a:pt x="285" y="93"/>
                </a:lnTo>
                <a:lnTo>
                  <a:pt x="297" y="88"/>
                </a:lnTo>
                <a:lnTo>
                  <a:pt x="301" y="87"/>
                </a:lnTo>
                <a:lnTo>
                  <a:pt x="301" y="88"/>
                </a:lnTo>
                <a:lnTo>
                  <a:pt x="298" y="90"/>
                </a:lnTo>
                <a:lnTo>
                  <a:pt x="298" y="90"/>
                </a:lnTo>
                <a:lnTo>
                  <a:pt x="293" y="94"/>
                </a:lnTo>
                <a:lnTo>
                  <a:pt x="288" y="96"/>
                </a:lnTo>
                <a:lnTo>
                  <a:pt x="282" y="99"/>
                </a:lnTo>
                <a:lnTo>
                  <a:pt x="277" y="102"/>
                </a:lnTo>
                <a:lnTo>
                  <a:pt x="277" y="102"/>
                </a:lnTo>
                <a:lnTo>
                  <a:pt x="278" y="95"/>
                </a:lnTo>
                <a:lnTo>
                  <a:pt x="278" y="95"/>
                </a:lnTo>
                <a:close/>
                <a:moveTo>
                  <a:pt x="251" y="142"/>
                </a:moveTo>
                <a:lnTo>
                  <a:pt x="251" y="142"/>
                </a:lnTo>
                <a:lnTo>
                  <a:pt x="243" y="148"/>
                </a:lnTo>
                <a:lnTo>
                  <a:pt x="243" y="148"/>
                </a:lnTo>
                <a:lnTo>
                  <a:pt x="203" y="169"/>
                </a:lnTo>
                <a:lnTo>
                  <a:pt x="203" y="169"/>
                </a:lnTo>
                <a:lnTo>
                  <a:pt x="168" y="188"/>
                </a:lnTo>
                <a:lnTo>
                  <a:pt x="132" y="208"/>
                </a:lnTo>
                <a:lnTo>
                  <a:pt x="132" y="208"/>
                </a:lnTo>
                <a:lnTo>
                  <a:pt x="136" y="206"/>
                </a:lnTo>
                <a:lnTo>
                  <a:pt x="136" y="206"/>
                </a:lnTo>
                <a:lnTo>
                  <a:pt x="154" y="194"/>
                </a:lnTo>
                <a:lnTo>
                  <a:pt x="172" y="183"/>
                </a:lnTo>
                <a:lnTo>
                  <a:pt x="172" y="183"/>
                </a:lnTo>
                <a:lnTo>
                  <a:pt x="188" y="173"/>
                </a:lnTo>
                <a:lnTo>
                  <a:pt x="204" y="164"/>
                </a:lnTo>
                <a:lnTo>
                  <a:pt x="220" y="155"/>
                </a:lnTo>
                <a:lnTo>
                  <a:pt x="237" y="145"/>
                </a:lnTo>
                <a:lnTo>
                  <a:pt x="237" y="145"/>
                </a:lnTo>
                <a:lnTo>
                  <a:pt x="251" y="142"/>
                </a:lnTo>
                <a:lnTo>
                  <a:pt x="251" y="142"/>
                </a:lnTo>
                <a:close/>
                <a:moveTo>
                  <a:pt x="144" y="189"/>
                </a:moveTo>
                <a:lnTo>
                  <a:pt x="144" y="189"/>
                </a:lnTo>
                <a:lnTo>
                  <a:pt x="153" y="182"/>
                </a:lnTo>
                <a:lnTo>
                  <a:pt x="162" y="175"/>
                </a:lnTo>
                <a:lnTo>
                  <a:pt x="172" y="169"/>
                </a:lnTo>
                <a:lnTo>
                  <a:pt x="181" y="164"/>
                </a:lnTo>
                <a:lnTo>
                  <a:pt x="192" y="159"/>
                </a:lnTo>
                <a:lnTo>
                  <a:pt x="202" y="155"/>
                </a:lnTo>
                <a:lnTo>
                  <a:pt x="224" y="149"/>
                </a:lnTo>
                <a:lnTo>
                  <a:pt x="224" y="149"/>
                </a:lnTo>
                <a:lnTo>
                  <a:pt x="183" y="169"/>
                </a:lnTo>
                <a:lnTo>
                  <a:pt x="163" y="180"/>
                </a:lnTo>
                <a:lnTo>
                  <a:pt x="142" y="191"/>
                </a:lnTo>
                <a:lnTo>
                  <a:pt x="142" y="191"/>
                </a:lnTo>
                <a:lnTo>
                  <a:pt x="144" y="189"/>
                </a:lnTo>
                <a:lnTo>
                  <a:pt x="144" y="189"/>
                </a:lnTo>
                <a:close/>
                <a:moveTo>
                  <a:pt x="136" y="198"/>
                </a:moveTo>
                <a:lnTo>
                  <a:pt x="136" y="198"/>
                </a:lnTo>
                <a:lnTo>
                  <a:pt x="161" y="183"/>
                </a:lnTo>
                <a:lnTo>
                  <a:pt x="186" y="170"/>
                </a:lnTo>
                <a:lnTo>
                  <a:pt x="186" y="170"/>
                </a:lnTo>
                <a:lnTo>
                  <a:pt x="215" y="155"/>
                </a:lnTo>
                <a:lnTo>
                  <a:pt x="215" y="155"/>
                </a:lnTo>
                <a:lnTo>
                  <a:pt x="216" y="155"/>
                </a:lnTo>
                <a:lnTo>
                  <a:pt x="216" y="155"/>
                </a:lnTo>
                <a:lnTo>
                  <a:pt x="193" y="168"/>
                </a:lnTo>
                <a:lnTo>
                  <a:pt x="170" y="181"/>
                </a:lnTo>
                <a:lnTo>
                  <a:pt x="148" y="196"/>
                </a:lnTo>
                <a:lnTo>
                  <a:pt x="125" y="211"/>
                </a:lnTo>
                <a:lnTo>
                  <a:pt x="125" y="211"/>
                </a:lnTo>
                <a:lnTo>
                  <a:pt x="136" y="198"/>
                </a:lnTo>
                <a:lnTo>
                  <a:pt x="136" y="198"/>
                </a:lnTo>
                <a:close/>
                <a:moveTo>
                  <a:pt x="120" y="219"/>
                </a:moveTo>
                <a:lnTo>
                  <a:pt x="120" y="219"/>
                </a:lnTo>
                <a:lnTo>
                  <a:pt x="121" y="218"/>
                </a:lnTo>
                <a:lnTo>
                  <a:pt x="121" y="218"/>
                </a:lnTo>
                <a:lnTo>
                  <a:pt x="156" y="197"/>
                </a:lnTo>
                <a:lnTo>
                  <a:pt x="190" y="178"/>
                </a:lnTo>
                <a:lnTo>
                  <a:pt x="190" y="178"/>
                </a:lnTo>
                <a:lnTo>
                  <a:pt x="209" y="168"/>
                </a:lnTo>
                <a:lnTo>
                  <a:pt x="229" y="157"/>
                </a:lnTo>
                <a:lnTo>
                  <a:pt x="229" y="157"/>
                </a:lnTo>
                <a:lnTo>
                  <a:pt x="249" y="146"/>
                </a:lnTo>
                <a:lnTo>
                  <a:pt x="249" y="146"/>
                </a:lnTo>
                <a:lnTo>
                  <a:pt x="256" y="141"/>
                </a:lnTo>
                <a:lnTo>
                  <a:pt x="256" y="141"/>
                </a:lnTo>
                <a:lnTo>
                  <a:pt x="257" y="141"/>
                </a:lnTo>
                <a:lnTo>
                  <a:pt x="257" y="141"/>
                </a:lnTo>
                <a:lnTo>
                  <a:pt x="258" y="141"/>
                </a:lnTo>
                <a:lnTo>
                  <a:pt x="258" y="141"/>
                </a:lnTo>
                <a:lnTo>
                  <a:pt x="255" y="143"/>
                </a:lnTo>
                <a:lnTo>
                  <a:pt x="255" y="143"/>
                </a:lnTo>
                <a:lnTo>
                  <a:pt x="236" y="155"/>
                </a:lnTo>
                <a:lnTo>
                  <a:pt x="217" y="166"/>
                </a:lnTo>
                <a:lnTo>
                  <a:pt x="179" y="186"/>
                </a:lnTo>
                <a:lnTo>
                  <a:pt x="179" y="186"/>
                </a:lnTo>
                <a:lnTo>
                  <a:pt x="163" y="196"/>
                </a:lnTo>
                <a:lnTo>
                  <a:pt x="146" y="207"/>
                </a:lnTo>
                <a:lnTo>
                  <a:pt x="114" y="230"/>
                </a:lnTo>
                <a:lnTo>
                  <a:pt x="114" y="230"/>
                </a:lnTo>
                <a:lnTo>
                  <a:pt x="120" y="219"/>
                </a:lnTo>
                <a:lnTo>
                  <a:pt x="120" y="219"/>
                </a:lnTo>
                <a:close/>
                <a:moveTo>
                  <a:pt x="122" y="226"/>
                </a:moveTo>
                <a:lnTo>
                  <a:pt x="122" y="226"/>
                </a:lnTo>
                <a:lnTo>
                  <a:pt x="144" y="211"/>
                </a:lnTo>
                <a:lnTo>
                  <a:pt x="144" y="211"/>
                </a:lnTo>
                <a:lnTo>
                  <a:pt x="167" y="196"/>
                </a:lnTo>
                <a:lnTo>
                  <a:pt x="190" y="183"/>
                </a:lnTo>
                <a:lnTo>
                  <a:pt x="190" y="183"/>
                </a:lnTo>
                <a:lnTo>
                  <a:pt x="226" y="163"/>
                </a:lnTo>
                <a:lnTo>
                  <a:pt x="246" y="153"/>
                </a:lnTo>
                <a:lnTo>
                  <a:pt x="263" y="140"/>
                </a:lnTo>
                <a:lnTo>
                  <a:pt x="263" y="140"/>
                </a:lnTo>
                <a:lnTo>
                  <a:pt x="273" y="139"/>
                </a:lnTo>
                <a:lnTo>
                  <a:pt x="273" y="139"/>
                </a:lnTo>
                <a:lnTo>
                  <a:pt x="274" y="138"/>
                </a:lnTo>
                <a:lnTo>
                  <a:pt x="274" y="138"/>
                </a:lnTo>
                <a:lnTo>
                  <a:pt x="251" y="152"/>
                </a:lnTo>
                <a:lnTo>
                  <a:pt x="229" y="167"/>
                </a:lnTo>
                <a:lnTo>
                  <a:pt x="229" y="167"/>
                </a:lnTo>
                <a:lnTo>
                  <a:pt x="225" y="170"/>
                </a:lnTo>
                <a:lnTo>
                  <a:pt x="225" y="170"/>
                </a:lnTo>
                <a:lnTo>
                  <a:pt x="199" y="187"/>
                </a:lnTo>
                <a:lnTo>
                  <a:pt x="199" y="187"/>
                </a:lnTo>
                <a:lnTo>
                  <a:pt x="178" y="198"/>
                </a:lnTo>
                <a:lnTo>
                  <a:pt x="156" y="209"/>
                </a:lnTo>
                <a:lnTo>
                  <a:pt x="134" y="220"/>
                </a:lnTo>
                <a:lnTo>
                  <a:pt x="113" y="233"/>
                </a:lnTo>
                <a:lnTo>
                  <a:pt x="113" y="233"/>
                </a:lnTo>
                <a:lnTo>
                  <a:pt x="122" y="226"/>
                </a:lnTo>
                <a:lnTo>
                  <a:pt x="122" y="226"/>
                </a:lnTo>
                <a:close/>
                <a:moveTo>
                  <a:pt x="110" y="237"/>
                </a:moveTo>
                <a:lnTo>
                  <a:pt x="110" y="237"/>
                </a:lnTo>
                <a:lnTo>
                  <a:pt x="119" y="233"/>
                </a:lnTo>
                <a:lnTo>
                  <a:pt x="128" y="227"/>
                </a:lnTo>
                <a:lnTo>
                  <a:pt x="145" y="217"/>
                </a:lnTo>
                <a:lnTo>
                  <a:pt x="145" y="217"/>
                </a:lnTo>
                <a:lnTo>
                  <a:pt x="169" y="206"/>
                </a:lnTo>
                <a:lnTo>
                  <a:pt x="191" y="194"/>
                </a:lnTo>
                <a:lnTo>
                  <a:pt x="191" y="194"/>
                </a:lnTo>
                <a:lnTo>
                  <a:pt x="211" y="181"/>
                </a:lnTo>
                <a:lnTo>
                  <a:pt x="211" y="181"/>
                </a:lnTo>
                <a:lnTo>
                  <a:pt x="194" y="198"/>
                </a:lnTo>
                <a:lnTo>
                  <a:pt x="194" y="198"/>
                </a:lnTo>
                <a:lnTo>
                  <a:pt x="152" y="221"/>
                </a:lnTo>
                <a:lnTo>
                  <a:pt x="129" y="233"/>
                </a:lnTo>
                <a:lnTo>
                  <a:pt x="108" y="243"/>
                </a:lnTo>
                <a:lnTo>
                  <a:pt x="108" y="243"/>
                </a:lnTo>
                <a:lnTo>
                  <a:pt x="110" y="237"/>
                </a:lnTo>
                <a:lnTo>
                  <a:pt x="110" y="237"/>
                </a:lnTo>
                <a:close/>
                <a:moveTo>
                  <a:pt x="157" y="221"/>
                </a:moveTo>
                <a:lnTo>
                  <a:pt x="157" y="221"/>
                </a:lnTo>
                <a:lnTo>
                  <a:pt x="140" y="231"/>
                </a:lnTo>
                <a:lnTo>
                  <a:pt x="140" y="231"/>
                </a:lnTo>
                <a:lnTo>
                  <a:pt x="127" y="236"/>
                </a:lnTo>
                <a:lnTo>
                  <a:pt x="127" y="236"/>
                </a:lnTo>
                <a:lnTo>
                  <a:pt x="152" y="223"/>
                </a:lnTo>
                <a:lnTo>
                  <a:pt x="152" y="223"/>
                </a:lnTo>
                <a:lnTo>
                  <a:pt x="157" y="221"/>
                </a:lnTo>
                <a:lnTo>
                  <a:pt x="157" y="221"/>
                </a:lnTo>
                <a:close/>
                <a:moveTo>
                  <a:pt x="105" y="248"/>
                </a:moveTo>
                <a:lnTo>
                  <a:pt x="105" y="248"/>
                </a:lnTo>
                <a:lnTo>
                  <a:pt x="113" y="244"/>
                </a:lnTo>
                <a:lnTo>
                  <a:pt x="113" y="244"/>
                </a:lnTo>
                <a:lnTo>
                  <a:pt x="132" y="236"/>
                </a:lnTo>
                <a:lnTo>
                  <a:pt x="152" y="226"/>
                </a:lnTo>
                <a:lnTo>
                  <a:pt x="170" y="216"/>
                </a:lnTo>
                <a:lnTo>
                  <a:pt x="188" y="205"/>
                </a:lnTo>
                <a:lnTo>
                  <a:pt x="188" y="205"/>
                </a:lnTo>
                <a:lnTo>
                  <a:pt x="178" y="218"/>
                </a:lnTo>
                <a:lnTo>
                  <a:pt x="178" y="218"/>
                </a:lnTo>
                <a:lnTo>
                  <a:pt x="160" y="225"/>
                </a:lnTo>
                <a:lnTo>
                  <a:pt x="142" y="233"/>
                </a:lnTo>
                <a:lnTo>
                  <a:pt x="142" y="233"/>
                </a:lnTo>
                <a:lnTo>
                  <a:pt x="117" y="244"/>
                </a:lnTo>
                <a:lnTo>
                  <a:pt x="117" y="244"/>
                </a:lnTo>
                <a:lnTo>
                  <a:pt x="108" y="248"/>
                </a:lnTo>
                <a:lnTo>
                  <a:pt x="108" y="248"/>
                </a:lnTo>
                <a:lnTo>
                  <a:pt x="105" y="249"/>
                </a:lnTo>
                <a:lnTo>
                  <a:pt x="105" y="249"/>
                </a:lnTo>
                <a:lnTo>
                  <a:pt x="105" y="248"/>
                </a:lnTo>
                <a:lnTo>
                  <a:pt x="105" y="248"/>
                </a:lnTo>
                <a:close/>
                <a:moveTo>
                  <a:pt x="104" y="251"/>
                </a:moveTo>
                <a:lnTo>
                  <a:pt x="104" y="251"/>
                </a:lnTo>
                <a:lnTo>
                  <a:pt x="119" y="245"/>
                </a:lnTo>
                <a:lnTo>
                  <a:pt x="135" y="239"/>
                </a:lnTo>
                <a:lnTo>
                  <a:pt x="135" y="239"/>
                </a:lnTo>
                <a:lnTo>
                  <a:pt x="156" y="231"/>
                </a:lnTo>
                <a:lnTo>
                  <a:pt x="167" y="226"/>
                </a:lnTo>
                <a:lnTo>
                  <a:pt x="176" y="221"/>
                </a:lnTo>
                <a:lnTo>
                  <a:pt x="176" y="221"/>
                </a:lnTo>
                <a:lnTo>
                  <a:pt x="176" y="222"/>
                </a:lnTo>
                <a:lnTo>
                  <a:pt x="176" y="222"/>
                </a:lnTo>
                <a:lnTo>
                  <a:pt x="156" y="234"/>
                </a:lnTo>
                <a:lnTo>
                  <a:pt x="136" y="245"/>
                </a:lnTo>
                <a:lnTo>
                  <a:pt x="116" y="255"/>
                </a:lnTo>
                <a:lnTo>
                  <a:pt x="97" y="267"/>
                </a:lnTo>
                <a:lnTo>
                  <a:pt x="97" y="267"/>
                </a:lnTo>
                <a:lnTo>
                  <a:pt x="104" y="251"/>
                </a:lnTo>
                <a:lnTo>
                  <a:pt x="104" y="251"/>
                </a:lnTo>
                <a:close/>
                <a:moveTo>
                  <a:pt x="96" y="270"/>
                </a:moveTo>
                <a:lnTo>
                  <a:pt x="96" y="270"/>
                </a:lnTo>
                <a:lnTo>
                  <a:pt x="115" y="259"/>
                </a:lnTo>
                <a:lnTo>
                  <a:pt x="134" y="248"/>
                </a:lnTo>
                <a:lnTo>
                  <a:pt x="173" y="226"/>
                </a:lnTo>
                <a:lnTo>
                  <a:pt x="173" y="226"/>
                </a:lnTo>
                <a:lnTo>
                  <a:pt x="166" y="237"/>
                </a:lnTo>
                <a:lnTo>
                  <a:pt x="166" y="237"/>
                </a:lnTo>
                <a:lnTo>
                  <a:pt x="159" y="239"/>
                </a:lnTo>
                <a:lnTo>
                  <a:pt x="151" y="243"/>
                </a:lnTo>
                <a:lnTo>
                  <a:pt x="136" y="250"/>
                </a:lnTo>
                <a:lnTo>
                  <a:pt x="136" y="250"/>
                </a:lnTo>
                <a:lnTo>
                  <a:pt x="115" y="259"/>
                </a:lnTo>
                <a:lnTo>
                  <a:pt x="96" y="270"/>
                </a:lnTo>
                <a:lnTo>
                  <a:pt x="96" y="270"/>
                </a:lnTo>
                <a:lnTo>
                  <a:pt x="96" y="270"/>
                </a:lnTo>
                <a:lnTo>
                  <a:pt x="96" y="270"/>
                </a:lnTo>
                <a:close/>
                <a:moveTo>
                  <a:pt x="96" y="271"/>
                </a:moveTo>
                <a:lnTo>
                  <a:pt x="96" y="271"/>
                </a:lnTo>
                <a:lnTo>
                  <a:pt x="128" y="256"/>
                </a:lnTo>
                <a:lnTo>
                  <a:pt x="128" y="256"/>
                </a:lnTo>
                <a:lnTo>
                  <a:pt x="148" y="247"/>
                </a:lnTo>
                <a:lnTo>
                  <a:pt x="157" y="243"/>
                </a:lnTo>
                <a:lnTo>
                  <a:pt x="165" y="239"/>
                </a:lnTo>
                <a:lnTo>
                  <a:pt x="165" y="239"/>
                </a:lnTo>
                <a:lnTo>
                  <a:pt x="165" y="239"/>
                </a:lnTo>
                <a:lnTo>
                  <a:pt x="165" y="239"/>
                </a:lnTo>
                <a:lnTo>
                  <a:pt x="146" y="250"/>
                </a:lnTo>
                <a:lnTo>
                  <a:pt x="128" y="259"/>
                </a:lnTo>
                <a:lnTo>
                  <a:pt x="110" y="269"/>
                </a:lnTo>
                <a:lnTo>
                  <a:pt x="93" y="279"/>
                </a:lnTo>
                <a:lnTo>
                  <a:pt x="93" y="279"/>
                </a:lnTo>
                <a:lnTo>
                  <a:pt x="96" y="271"/>
                </a:lnTo>
                <a:lnTo>
                  <a:pt x="96" y="271"/>
                </a:lnTo>
                <a:close/>
                <a:moveTo>
                  <a:pt x="96" y="280"/>
                </a:moveTo>
                <a:lnTo>
                  <a:pt x="96" y="280"/>
                </a:lnTo>
                <a:lnTo>
                  <a:pt x="112" y="270"/>
                </a:lnTo>
                <a:lnTo>
                  <a:pt x="128" y="261"/>
                </a:lnTo>
                <a:lnTo>
                  <a:pt x="145" y="252"/>
                </a:lnTo>
                <a:lnTo>
                  <a:pt x="162" y="243"/>
                </a:lnTo>
                <a:lnTo>
                  <a:pt x="162" y="243"/>
                </a:lnTo>
                <a:lnTo>
                  <a:pt x="158" y="251"/>
                </a:lnTo>
                <a:lnTo>
                  <a:pt x="158" y="251"/>
                </a:lnTo>
                <a:lnTo>
                  <a:pt x="157" y="252"/>
                </a:lnTo>
                <a:lnTo>
                  <a:pt x="157" y="252"/>
                </a:lnTo>
                <a:lnTo>
                  <a:pt x="139" y="260"/>
                </a:lnTo>
                <a:lnTo>
                  <a:pt x="122" y="269"/>
                </a:lnTo>
                <a:lnTo>
                  <a:pt x="122" y="269"/>
                </a:lnTo>
                <a:lnTo>
                  <a:pt x="111" y="274"/>
                </a:lnTo>
                <a:lnTo>
                  <a:pt x="101" y="279"/>
                </a:lnTo>
                <a:lnTo>
                  <a:pt x="101" y="279"/>
                </a:lnTo>
                <a:lnTo>
                  <a:pt x="93" y="282"/>
                </a:lnTo>
                <a:lnTo>
                  <a:pt x="92" y="283"/>
                </a:lnTo>
                <a:lnTo>
                  <a:pt x="96" y="280"/>
                </a:lnTo>
                <a:lnTo>
                  <a:pt x="96" y="280"/>
                </a:lnTo>
                <a:close/>
                <a:moveTo>
                  <a:pt x="91" y="284"/>
                </a:moveTo>
                <a:lnTo>
                  <a:pt x="91" y="284"/>
                </a:lnTo>
                <a:lnTo>
                  <a:pt x="108" y="278"/>
                </a:lnTo>
                <a:lnTo>
                  <a:pt x="123" y="271"/>
                </a:lnTo>
                <a:lnTo>
                  <a:pt x="123" y="271"/>
                </a:lnTo>
                <a:lnTo>
                  <a:pt x="140" y="262"/>
                </a:lnTo>
                <a:lnTo>
                  <a:pt x="140" y="262"/>
                </a:lnTo>
                <a:lnTo>
                  <a:pt x="152" y="256"/>
                </a:lnTo>
                <a:lnTo>
                  <a:pt x="154" y="255"/>
                </a:lnTo>
                <a:lnTo>
                  <a:pt x="146" y="260"/>
                </a:lnTo>
                <a:lnTo>
                  <a:pt x="146" y="260"/>
                </a:lnTo>
                <a:lnTo>
                  <a:pt x="140" y="264"/>
                </a:lnTo>
                <a:lnTo>
                  <a:pt x="133" y="268"/>
                </a:lnTo>
                <a:lnTo>
                  <a:pt x="118" y="275"/>
                </a:lnTo>
                <a:lnTo>
                  <a:pt x="103" y="282"/>
                </a:lnTo>
                <a:lnTo>
                  <a:pt x="96" y="286"/>
                </a:lnTo>
                <a:lnTo>
                  <a:pt x="89" y="291"/>
                </a:lnTo>
                <a:lnTo>
                  <a:pt x="89" y="291"/>
                </a:lnTo>
                <a:lnTo>
                  <a:pt x="91" y="284"/>
                </a:lnTo>
                <a:lnTo>
                  <a:pt x="91" y="284"/>
                </a:lnTo>
                <a:close/>
                <a:moveTo>
                  <a:pt x="94" y="290"/>
                </a:moveTo>
                <a:lnTo>
                  <a:pt x="94" y="290"/>
                </a:lnTo>
                <a:lnTo>
                  <a:pt x="101" y="285"/>
                </a:lnTo>
                <a:lnTo>
                  <a:pt x="109" y="281"/>
                </a:lnTo>
                <a:lnTo>
                  <a:pt x="124" y="274"/>
                </a:lnTo>
                <a:lnTo>
                  <a:pt x="140" y="266"/>
                </a:lnTo>
                <a:lnTo>
                  <a:pt x="148" y="262"/>
                </a:lnTo>
                <a:lnTo>
                  <a:pt x="155" y="257"/>
                </a:lnTo>
                <a:lnTo>
                  <a:pt x="155" y="257"/>
                </a:lnTo>
                <a:lnTo>
                  <a:pt x="151" y="264"/>
                </a:lnTo>
                <a:lnTo>
                  <a:pt x="151" y="264"/>
                </a:lnTo>
                <a:lnTo>
                  <a:pt x="143" y="268"/>
                </a:lnTo>
                <a:lnTo>
                  <a:pt x="136" y="271"/>
                </a:lnTo>
                <a:lnTo>
                  <a:pt x="122" y="278"/>
                </a:lnTo>
                <a:lnTo>
                  <a:pt x="122" y="278"/>
                </a:lnTo>
                <a:lnTo>
                  <a:pt x="113" y="282"/>
                </a:lnTo>
                <a:lnTo>
                  <a:pt x="105" y="286"/>
                </a:lnTo>
                <a:lnTo>
                  <a:pt x="105" y="286"/>
                </a:lnTo>
                <a:lnTo>
                  <a:pt x="92" y="293"/>
                </a:lnTo>
                <a:lnTo>
                  <a:pt x="88" y="294"/>
                </a:lnTo>
                <a:lnTo>
                  <a:pt x="94" y="290"/>
                </a:lnTo>
                <a:lnTo>
                  <a:pt x="94" y="290"/>
                </a:lnTo>
                <a:close/>
                <a:moveTo>
                  <a:pt x="87" y="297"/>
                </a:moveTo>
                <a:lnTo>
                  <a:pt x="87" y="297"/>
                </a:lnTo>
                <a:lnTo>
                  <a:pt x="103" y="290"/>
                </a:lnTo>
                <a:lnTo>
                  <a:pt x="119" y="281"/>
                </a:lnTo>
                <a:lnTo>
                  <a:pt x="119" y="281"/>
                </a:lnTo>
                <a:lnTo>
                  <a:pt x="126" y="278"/>
                </a:lnTo>
                <a:lnTo>
                  <a:pt x="134" y="275"/>
                </a:lnTo>
                <a:lnTo>
                  <a:pt x="142" y="271"/>
                </a:lnTo>
                <a:lnTo>
                  <a:pt x="150" y="267"/>
                </a:lnTo>
                <a:lnTo>
                  <a:pt x="150" y="267"/>
                </a:lnTo>
                <a:lnTo>
                  <a:pt x="150" y="267"/>
                </a:lnTo>
                <a:lnTo>
                  <a:pt x="150" y="267"/>
                </a:lnTo>
                <a:lnTo>
                  <a:pt x="142" y="272"/>
                </a:lnTo>
                <a:lnTo>
                  <a:pt x="134" y="277"/>
                </a:lnTo>
                <a:lnTo>
                  <a:pt x="119" y="284"/>
                </a:lnTo>
                <a:lnTo>
                  <a:pt x="119" y="284"/>
                </a:lnTo>
                <a:lnTo>
                  <a:pt x="102" y="293"/>
                </a:lnTo>
                <a:lnTo>
                  <a:pt x="85" y="303"/>
                </a:lnTo>
                <a:lnTo>
                  <a:pt x="85" y="303"/>
                </a:lnTo>
                <a:lnTo>
                  <a:pt x="87" y="297"/>
                </a:lnTo>
                <a:lnTo>
                  <a:pt x="87" y="297"/>
                </a:lnTo>
                <a:close/>
                <a:moveTo>
                  <a:pt x="84" y="308"/>
                </a:moveTo>
                <a:lnTo>
                  <a:pt x="84" y="308"/>
                </a:lnTo>
                <a:lnTo>
                  <a:pt x="98" y="302"/>
                </a:lnTo>
                <a:lnTo>
                  <a:pt x="111" y="295"/>
                </a:lnTo>
                <a:lnTo>
                  <a:pt x="111" y="295"/>
                </a:lnTo>
                <a:lnTo>
                  <a:pt x="129" y="286"/>
                </a:lnTo>
                <a:lnTo>
                  <a:pt x="129" y="286"/>
                </a:lnTo>
                <a:lnTo>
                  <a:pt x="138" y="281"/>
                </a:lnTo>
                <a:lnTo>
                  <a:pt x="142" y="280"/>
                </a:lnTo>
                <a:lnTo>
                  <a:pt x="142" y="280"/>
                </a:lnTo>
                <a:lnTo>
                  <a:pt x="140" y="282"/>
                </a:lnTo>
                <a:lnTo>
                  <a:pt x="140" y="282"/>
                </a:lnTo>
                <a:lnTo>
                  <a:pt x="134" y="287"/>
                </a:lnTo>
                <a:lnTo>
                  <a:pt x="127" y="292"/>
                </a:lnTo>
                <a:lnTo>
                  <a:pt x="112" y="299"/>
                </a:lnTo>
                <a:lnTo>
                  <a:pt x="97" y="305"/>
                </a:lnTo>
                <a:lnTo>
                  <a:pt x="89" y="310"/>
                </a:lnTo>
                <a:lnTo>
                  <a:pt x="82" y="314"/>
                </a:lnTo>
                <a:lnTo>
                  <a:pt x="82" y="314"/>
                </a:lnTo>
                <a:lnTo>
                  <a:pt x="84" y="308"/>
                </a:lnTo>
                <a:lnTo>
                  <a:pt x="84" y="308"/>
                </a:lnTo>
                <a:close/>
                <a:moveTo>
                  <a:pt x="80" y="320"/>
                </a:moveTo>
                <a:lnTo>
                  <a:pt x="80" y="320"/>
                </a:lnTo>
                <a:lnTo>
                  <a:pt x="91" y="317"/>
                </a:lnTo>
                <a:lnTo>
                  <a:pt x="102" y="313"/>
                </a:lnTo>
                <a:lnTo>
                  <a:pt x="102" y="313"/>
                </a:lnTo>
                <a:lnTo>
                  <a:pt x="123" y="303"/>
                </a:lnTo>
                <a:lnTo>
                  <a:pt x="123" y="303"/>
                </a:lnTo>
                <a:lnTo>
                  <a:pt x="128" y="301"/>
                </a:lnTo>
                <a:lnTo>
                  <a:pt x="128" y="301"/>
                </a:lnTo>
                <a:lnTo>
                  <a:pt x="134" y="297"/>
                </a:lnTo>
                <a:lnTo>
                  <a:pt x="136" y="296"/>
                </a:lnTo>
                <a:lnTo>
                  <a:pt x="134" y="297"/>
                </a:lnTo>
                <a:lnTo>
                  <a:pt x="134" y="297"/>
                </a:lnTo>
                <a:lnTo>
                  <a:pt x="127" y="303"/>
                </a:lnTo>
                <a:lnTo>
                  <a:pt x="118" y="307"/>
                </a:lnTo>
                <a:lnTo>
                  <a:pt x="101" y="315"/>
                </a:lnTo>
                <a:lnTo>
                  <a:pt x="101" y="315"/>
                </a:lnTo>
                <a:lnTo>
                  <a:pt x="89" y="323"/>
                </a:lnTo>
                <a:lnTo>
                  <a:pt x="77" y="331"/>
                </a:lnTo>
                <a:lnTo>
                  <a:pt x="77" y="331"/>
                </a:lnTo>
                <a:lnTo>
                  <a:pt x="80" y="320"/>
                </a:lnTo>
                <a:lnTo>
                  <a:pt x="80" y="320"/>
                </a:lnTo>
                <a:close/>
                <a:moveTo>
                  <a:pt x="76" y="334"/>
                </a:moveTo>
                <a:lnTo>
                  <a:pt x="76" y="334"/>
                </a:lnTo>
                <a:lnTo>
                  <a:pt x="82" y="330"/>
                </a:lnTo>
                <a:lnTo>
                  <a:pt x="82" y="330"/>
                </a:lnTo>
                <a:lnTo>
                  <a:pt x="96" y="322"/>
                </a:lnTo>
                <a:lnTo>
                  <a:pt x="110" y="315"/>
                </a:lnTo>
                <a:lnTo>
                  <a:pt x="124" y="307"/>
                </a:lnTo>
                <a:lnTo>
                  <a:pt x="130" y="303"/>
                </a:lnTo>
                <a:lnTo>
                  <a:pt x="137" y="298"/>
                </a:lnTo>
                <a:lnTo>
                  <a:pt x="137" y="298"/>
                </a:lnTo>
                <a:lnTo>
                  <a:pt x="134" y="307"/>
                </a:lnTo>
                <a:lnTo>
                  <a:pt x="134" y="307"/>
                </a:lnTo>
                <a:lnTo>
                  <a:pt x="120" y="314"/>
                </a:lnTo>
                <a:lnTo>
                  <a:pt x="106" y="320"/>
                </a:lnTo>
                <a:lnTo>
                  <a:pt x="106" y="320"/>
                </a:lnTo>
                <a:lnTo>
                  <a:pt x="90" y="329"/>
                </a:lnTo>
                <a:lnTo>
                  <a:pt x="90" y="329"/>
                </a:lnTo>
                <a:lnTo>
                  <a:pt x="78" y="335"/>
                </a:lnTo>
                <a:lnTo>
                  <a:pt x="78" y="335"/>
                </a:lnTo>
                <a:lnTo>
                  <a:pt x="76" y="335"/>
                </a:lnTo>
                <a:lnTo>
                  <a:pt x="76" y="335"/>
                </a:lnTo>
                <a:lnTo>
                  <a:pt x="76" y="334"/>
                </a:lnTo>
                <a:lnTo>
                  <a:pt x="76" y="334"/>
                </a:lnTo>
                <a:close/>
                <a:moveTo>
                  <a:pt x="75" y="338"/>
                </a:moveTo>
                <a:lnTo>
                  <a:pt x="75" y="338"/>
                </a:lnTo>
                <a:lnTo>
                  <a:pt x="82" y="335"/>
                </a:lnTo>
                <a:lnTo>
                  <a:pt x="89" y="332"/>
                </a:lnTo>
                <a:lnTo>
                  <a:pt x="103" y="324"/>
                </a:lnTo>
                <a:lnTo>
                  <a:pt x="103" y="324"/>
                </a:lnTo>
                <a:lnTo>
                  <a:pt x="111" y="320"/>
                </a:lnTo>
                <a:lnTo>
                  <a:pt x="119" y="316"/>
                </a:lnTo>
                <a:lnTo>
                  <a:pt x="119" y="316"/>
                </a:lnTo>
                <a:lnTo>
                  <a:pt x="122" y="315"/>
                </a:lnTo>
                <a:lnTo>
                  <a:pt x="122" y="315"/>
                </a:lnTo>
                <a:lnTo>
                  <a:pt x="105" y="326"/>
                </a:lnTo>
                <a:lnTo>
                  <a:pt x="88" y="336"/>
                </a:lnTo>
                <a:lnTo>
                  <a:pt x="88" y="336"/>
                </a:lnTo>
                <a:lnTo>
                  <a:pt x="80" y="341"/>
                </a:lnTo>
                <a:lnTo>
                  <a:pt x="72" y="346"/>
                </a:lnTo>
                <a:lnTo>
                  <a:pt x="72" y="346"/>
                </a:lnTo>
                <a:lnTo>
                  <a:pt x="75" y="338"/>
                </a:lnTo>
                <a:lnTo>
                  <a:pt x="75" y="338"/>
                </a:lnTo>
                <a:close/>
                <a:moveTo>
                  <a:pt x="72" y="349"/>
                </a:moveTo>
                <a:lnTo>
                  <a:pt x="72" y="349"/>
                </a:lnTo>
                <a:lnTo>
                  <a:pt x="85" y="340"/>
                </a:lnTo>
                <a:lnTo>
                  <a:pt x="98" y="333"/>
                </a:lnTo>
                <a:lnTo>
                  <a:pt x="98" y="333"/>
                </a:lnTo>
                <a:lnTo>
                  <a:pt x="116" y="322"/>
                </a:lnTo>
                <a:lnTo>
                  <a:pt x="133" y="311"/>
                </a:lnTo>
                <a:lnTo>
                  <a:pt x="133" y="311"/>
                </a:lnTo>
                <a:lnTo>
                  <a:pt x="131" y="318"/>
                </a:lnTo>
                <a:lnTo>
                  <a:pt x="131" y="318"/>
                </a:lnTo>
                <a:lnTo>
                  <a:pt x="114" y="328"/>
                </a:lnTo>
                <a:lnTo>
                  <a:pt x="96" y="337"/>
                </a:lnTo>
                <a:lnTo>
                  <a:pt x="96" y="337"/>
                </a:lnTo>
                <a:lnTo>
                  <a:pt x="83" y="342"/>
                </a:lnTo>
                <a:lnTo>
                  <a:pt x="77" y="346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close/>
                <a:moveTo>
                  <a:pt x="115" y="814"/>
                </a:moveTo>
                <a:lnTo>
                  <a:pt x="115" y="814"/>
                </a:lnTo>
                <a:lnTo>
                  <a:pt x="117" y="826"/>
                </a:lnTo>
                <a:lnTo>
                  <a:pt x="121" y="837"/>
                </a:lnTo>
                <a:lnTo>
                  <a:pt x="121" y="837"/>
                </a:lnTo>
                <a:lnTo>
                  <a:pt x="104" y="831"/>
                </a:lnTo>
                <a:lnTo>
                  <a:pt x="97" y="827"/>
                </a:lnTo>
                <a:lnTo>
                  <a:pt x="90" y="823"/>
                </a:lnTo>
                <a:lnTo>
                  <a:pt x="85" y="818"/>
                </a:lnTo>
                <a:lnTo>
                  <a:pt x="84" y="815"/>
                </a:lnTo>
                <a:lnTo>
                  <a:pt x="82" y="812"/>
                </a:lnTo>
                <a:lnTo>
                  <a:pt x="82" y="809"/>
                </a:lnTo>
                <a:lnTo>
                  <a:pt x="82" y="805"/>
                </a:lnTo>
                <a:lnTo>
                  <a:pt x="84" y="801"/>
                </a:lnTo>
                <a:lnTo>
                  <a:pt x="86" y="796"/>
                </a:lnTo>
                <a:lnTo>
                  <a:pt x="86" y="796"/>
                </a:lnTo>
                <a:lnTo>
                  <a:pt x="86" y="794"/>
                </a:lnTo>
                <a:lnTo>
                  <a:pt x="86" y="794"/>
                </a:lnTo>
                <a:lnTo>
                  <a:pt x="91" y="790"/>
                </a:lnTo>
                <a:lnTo>
                  <a:pt x="95" y="784"/>
                </a:lnTo>
                <a:lnTo>
                  <a:pt x="99" y="779"/>
                </a:lnTo>
                <a:lnTo>
                  <a:pt x="102" y="773"/>
                </a:lnTo>
                <a:lnTo>
                  <a:pt x="104" y="766"/>
                </a:lnTo>
                <a:lnTo>
                  <a:pt x="106" y="759"/>
                </a:lnTo>
                <a:lnTo>
                  <a:pt x="107" y="752"/>
                </a:lnTo>
                <a:lnTo>
                  <a:pt x="108" y="745"/>
                </a:lnTo>
                <a:lnTo>
                  <a:pt x="108" y="745"/>
                </a:lnTo>
                <a:lnTo>
                  <a:pt x="107" y="731"/>
                </a:lnTo>
                <a:lnTo>
                  <a:pt x="105" y="717"/>
                </a:lnTo>
                <a:lnTo>
                  <a:pt x="103" y="702"/>
                </a:lnTo>
                <a:lnTo>
                  <a:pt x="102" y="688"/>
                </a:lnTo>
                <a:lnTo>
                  <a:pt x="102" y="688"/>
                </a:lnTo>
                <a:lnTo>
                  <a:pt x="102" y="677"/>
                </a:lnTo>
                <a:lnTo>
                  <a:pt x="102" y="667"/>
                </a:lnTo>
                <a:lnTo>
                  <a:pt x="105" y="647"/>
                </a:lnTo>
                <a:lnTo>
                  <a:pt x="112" y="605"/>
                </a:lnTo>
                <a:lnTo>
                  <a:pt x="112" y="605"/>
                </a:lnTo>
                <a:lnTo>
                  <a:pt x="114" y="589"/>
                </a:lnTo>
                <a:lnTo>
                  <a:pt x="116" y="572"/>
                </a:lnTo>
                <a:lnTo>
                  <a:pt x="118" y="538"/>
                </a:lnTo>
                <a:lnTo>
                  <a:pt x="122" y="505"/>
                </a:lnTo>
                <a:lnTo>
                  <a:pt x="124" y="489"/>
                </a:lnTo>
                <a:lnTo>
                  <a:pt x="127" y="473"/>
                </a:lnTo>
                <a:lnTo>
                  <a:pt x="127" y="473"/>
                </a:lnTo>
                <a:lnTo>
                  <a:pt x="130" y="514"/>
                </a:lnTo>
                <a:lnTo>
                  <a:pt x="131" y="535"/>
                </a:lnTo>
                <a:lnTo>
                  <a:pt x="132" y="557"/>
                </a:lnTo>
                <a:lnTo>
                  <a:pt x="132" y="557"/>
                </a:lnTo>
                <a:lnTo>
                  <a:pt x="132" y="564"/>
                </a:lnTo>
                <a:lnTo>
                  <a:pt x="132" y="564"/>
                </a:lnTo>
                <a:lnTo>
                  <a:pt x="132" y="565"/>
                </a:lnTo>
                <a:lnTo>
                  <a:pt x="132" y="565"/>
                </a:lnTo>
                <a:lnTo>
                  <a:pt x="131" y="594"/>
                </a:lnTo>
                <a:lnTo>
                  <a:pt x="128" y="623"/>
                </a:lnTo>
                <a:lnTo>
                  <a:pt x="122" y="681"/>
                </a:lnTo>
                <a:lnTo>
                  <a:pt x="122" y="681"/>
                </a:lnTo>
                <a:lnTo>
                  <a:pt x="117" y="747"/>
                </a:lnTo>
                <a:lnTo>
                  <a:pt x="114" y="813"/>
                </a:lnTo>
                <a:lnTo>
                  <a:pt x="114" y="813"/>
                </a:lnTo>
                <a:lnTo>
                  <a:pt x="115" y="814"/>
                </a:lnTo>
                <a:lnTo>
                  <a:pt x="115" y="814"/>
                </a:lnTo>
                <a:close/>
                <a:moveTo>
                  <a:pt x="109" y="532"/>
                </a:moveTo>
                <a:lnTo>
                  <a:pt x="109" y="532"/>
                </a:lnTo>
                <a:lnTo>
                  <a:pt x="109" y="539"/>
                </a:lnTo>
                <a:lnTo>
                  <a:pt x="109" y="539"/>
                </a:lnTo>
                <a:lnTo>
                  <a:pt x="108" y="539"/>
                </a:lnTo>
                <a:lnTo>
                  <a:pt x="108" y="539"/>
                </a:lnTo>
                <a:lnTo>
                  <a:pt x="86" y="545"/>
                </a:lnTo>
                <a:lnTo>
                  <a:pt x="63" y="555"/>
                </a:lnTo>
                <a:lnTo>
                  <a:pt x="63" y="555"/>
                </a:lnTo>
                <a:lnTo>
                  <a:pt x="50" y="560"/>
                </a:lnTo>
                <a:lnTo>
                  <a:pt x="50" y="560"/>
                </a:lnTo>
                <a:lnTo>
                  <a:pt x="74" y="549"/>
                </a:lnTo>
                <a:lnTo>
                  <a:pt x="74" y="549"/>
                </a:lnTo>
                <a:lnTo>
                  <a:pt x="92" y="542"/>
                </a:lnTo>
                <a:lnTo>
                  <a:pt x="101" y="537"/>
                </a:lnTo>
                <a:lnTo>
                  <a:pt x="109" y="532"/>
                </a:lnTo>
                <a:lnTo>
                  <a:pt x="109" y="532"/>
                </a:lnTo>
                <a:close/>
                <a:moveTo>
                  <a:pt x="109" y="529"/>
                </a:moveTo>
                <a:lnTo>
                  <a:pt x="109" y="529"/>
                </a:lnTo>
                <a:lnTo>
                  <a:pt x="97" y="534"/>
                </a:lnTo>
                <a:lnTo>
                  <a:pt x="84" y="539"/>
                </a:lnTo>
                <a:lnTo>
                  <a:pt x="72" y="542"/>
                </a:lnTo>
                <a:lnTo>
                  <a:pt x="58" y="547"/>
                </a:lnTo>
                <a:lnTo>
                  <a:pt x="58" y="547"/>
                </a:lnTo>
                <a:lnTo>
                  <a:pt x="39" y="556"/>
                </a:lnTo>
                <a:lnTo>
                  <a:pt x="39" y="556"/>
                </a:lnTo>
                <a:lnTo>
                  <a:pt x="29" y="561"/>
                </a:lnTo>
                <a:lnTo>
                  <a:pt x="29" y="561"/>
                </a:lnTo>
                <a:lnTo>
                  <a:pt x="26" y="563"/>
                </a:lnTo>
                <a:lnTo>
                  <a:pt x="33" y="559"/>
                </a:lnTo>
                <a:lnTo>
                  <a:pt x="33" y="559"/>
                </a:lnTo>
                <a:lnTo>
                  <a:pt x="42" y="553"/>
                </a:lnTo>
                <a:lnTo>
                  <a:pt x="52" y="547"/>
                </a:lnTo>
                <a:lnTo>
                  <a:pt x="73" y="538"/>
                </a:lnTo>
                <a:lnTo>
                  <a:pt x="92" y="529"/>
                </a:lnTo>
                <a:lnTo>
                  <a:pt x="102" y="523"/>
                </a:lnTo>
                <a:lnTo>
                  <a:pt x="111" y="517"/>
                </a:lnTo>
                <a:lnTo>
                  <a:pt x="111" y="517"/>
                </a:lnTo>
                <a:lnTo>
                  <a:pt x="109" y="529"/>
                </a:lnTo>
                <a:lnTo>
                  <a:pt x="109" y="529"/>
                </a:lnTo>
                <a:lnTo>
                  <a:pt x="109" y="529"/>
                </a:lnTo>
                <a:lnTo>
                  <a:pt x="109" y="529"/>
                </a:lnTo>
                <a:close/>
                <a:moveTo>
                  <a:pt x="108" y="541"/>
                </a:moveTo>
                <a:lnTo>
                  <a:pt x="108" y="541"/>
                </a:lnTo>
                <a:lnTo>
                  <a:pt x="108" y="554"/>
                </a:lnTo>
                <a:lnTo>
                  <a:pt x="108" y="554"/>
                </a:lnTo>
                <a:lnTo>
                  <a:pt x="104" y="556"/>
                </a:lnTo>
                <a:lnTo>
                  <a:pt x="104" y="556"/>
                </a:lnTo>
                <a:lnTo>
                  <a:pt x="99" y="557"/>
                </a:lnTo>
                <a:lnTo>
                  <a:pt x="99" y="557"/>
                </a:lnTo>
                <a:lnTo>
                  <a:pt x="89" y="561"/>
                </a:lnTo>
                <a:lnTo>
                  <a:pt x="89" y="561"/>
                </a:lnTo>
                <a:lnTo>
                  <a:pt x="64" y="570"/>
                </a:lnTo>
                <a:lnTo>
                  <a:pt x="64" y="570"/>
                </a:lnTo>
                <a:lnTo>
                  <a:pt x="44" y="577"/>
                </a:lnTo>
                <a:lnTo>
                  <a:pt x="24" y="586"/>
                </a:lnTo>
                <a:lnTo>
                  <a:pt x="24" y="586"/>
                </a:lnTo>
                <a:lnTo>
                  <a:pt x="67" y="565"/>
                </a:lnTo>
                <a:lnTo>
                  <a:pt x="108" y="541"/>
                </a:lnTo>
                <a:lnTo>
                  <a:pt x="108" y="541"/>
                </a:lnTo>
                <a:close/>
                <a:moveTo>
                  <a:pt x="100" y="559"/>
                </a:moveTo>
                <a:lnTo>
                  <a:pt x="100" y="559"/>
                </a:lnTo>
                <a:lnTo>
                  <a:pt x="101" y="559"/>
                </a:lnTo>
                <a:lnTo>
                  <a:pt x="101" y="559"/>
                </a:lnTo>
                <a:lnTo>
                  <a:pt x="108" y="556"/>
                </a:lnTo>
                <a:lnTo>
                  <a:pt x="108" y="556"/>
                </a:lnTo>
                <a:lnTo>
                  <a:pt x="107" y="569"/>
                </a:lnTo>
                <a:lnTo>
                  <a:pt x="107" y="569"/>
                </a:lnTo>
                <a:lnTo>
                  <a:pt x="96" y="573"/>
                </a:lnTo>
                <a:lnTo>
                  <a:pt x="96" y="573"/>
                </a:lnTo>
                <a:lnTo>
                  <a:pt x="93" y="573"/>
                </a:lnTo>
                <a:lnTo>
                  <a:pt x="93" y="573"/>
                </a:lnTo>
                <a:lnTo>
                  <a:pt x="73" y="580"/>
                </a:lnTo>
                <a:lnTo>
                  <a:pt x="73" y="580"/>
                </a:lnTo>
                <a:lnTo>
                  <a:pt x="54" y="587"/>
                </a:lnTo>
                <a:lnTo>
                  <a:pt x="35" y="595"/>
                </a:lnTo>
                <a:lnTo>
                  <a:pt x="35" y="595"/>
                </a:lnTo>
                <a:lnTo>
                  <a:pt x="27" y="599"/>
                </a:lnTo>
                <a:lnTo>
                  <a:pt x="26" y="599"/>
                </a:lnTo>
                <a:lnTo>
                  <a:pt x="27" y="599"/>
                </a:lnTo>
                <a:lnTo>
                  <a:pt x="35" y="593"/>
                </a:lnTo>
                <a:lnTo>
                  <a:pt x="35" y="593"/>
                </a:lnTo>
                <a:lnTo>
                  <a:pt x="57" y="582"/>
                </a:lnTo>
                <a:lnTo>
                  <a:pt x="57" y="582"/>
                </a:lnTo>
                <a:lnTo>
                  <a:pt x="79" y="570"/>
                </a:lnTo>
                <a:lnTo>
                  <a:pt x="100" y="559"/>
                </a:lnTo>
                <a:lnTo>
                  <a:pt x="100" y="559"/>
                </a:lnTo>
                <a:close/>
                <a:moveTo>
                  <a:pt x="97" y="575"/>
                </a:moveTo>
                <a:lnTo>
                  <a:pt x="97" y="575"/>
                </a:lnTo>
                <a:lnTo>
                  <a:pt x="107" y="572"/>
                </a:lnTo>
                <a:lnTo>
                  <a:pt x="107" y="572"/>
                </a:lnTo>
                <a:lnTo>
                  <a:pt x="107" y="574"/>
                </a:lnTo>
                <a:lnTo>
                  <a:pt x="107" y="574"/>
                </a:lnTo>
                <a:lnTo>
                  <a:pt x="106" y="578"/>
                </a:lnTo>
                <a:lnTo>
                  <a:pt x="106" y="578"/>
                </a:lnTo>
                <a:lnTo>
                  <a:pt x="95" y="583"/>
                </a:lnTo>
                <a:lnTo>
                  <a:pt x="83" y="588"/>
                </a:lnTo>
                <a:lnTo>
                  <a:pt x="83" y="588"/>
                </a:lnTo>
                <a:lnTo>
                  <a:pt x="58" y="598"/>
                </a:lnTo>
                <a:lnTo>
                  <a:pt x="58" y="598"/>
                </a:lnTo>
                <a:lnTo>
                  <a:pt x="48" y="602"/>
                </a:lnTo>
                <a:lnTo>
                  <a:pt x="48" y="602"/>
                </a:lnTo>
                <a:lnTo>
                  <a:pt x="61" y="595"/>
                </a:lnTo>
                <a:lnTo>
                  <a:pt x="61" y="595"/>
                </a:lnTo>
                <a:lnTo>
                  <a:pt x="79" y="584"/>
                </a:lnTo>
                <a:lnTo>
                  <a:pt x="88" y="579"/>
                </a:lnTo>
                <a:lnTo>
                  <a:pt x="97" y="575"/>
                </a:lnTo>
                <a:lnTo>
                  <a:pt x="97" y="575"/>
                </a:lnTo>
                <a:close/>
                <a:moveTo>
                  <a:pt x="85" y="590"/>
                </a:moveTo>
                <a:lnTo>
                  <a:pt x="85" y="590"/>
                </a:lnTo>
                <a:lnTo>
                  <a:pt x="97" y="585"/>
                </a:lnTo>
                <a:lnTo>
                  <a:pt x="97" y="585"/>
                </a:lnTo>
                <a:lnTo>
                  <a:pt x="102" y="584"/>
                </a:lnTo>
                <a:lnTo>
                  <a:pt x="103" y="583"/>
                </a:lnTo>
                <a:lnTo>
                  <a:pt x="104" y="582"/>
                </a:lnTo>
                <a:lnTo>
                  <a:pt x="104" y="582"/>
                </a:lnTo>
                <a:lnTo>
                  <a:pt x="106" y="580"/>
                </a:lnTo>
                <a:lnTo>
                  <a:pt x="106" y="580"/>
                </a:lnTo>
                <a:lnTo>
                  <a:pt x="105" y="588"/>
                </a:lnTo>
                <a:lnTo>
                  <a:pt x="105" y="588"/>
                </a:lnTo>
                <a:lnTo>
                  <a:pt x="65" y="605"/>
                </a:lnTo>
                <a:lnTo>
                  <a:pt x="65" y="605"/>
                </a:lnTo>
                <a:lnTo>
                  <a:pt x="46" y="612"/>
                </a:lnTo>
                <a:lnTo>
                  <a:pt x="36" y="617"/>
                </a:lnTo>
                <a:lnTo>
                  <a:pt x="27" y="621"/>
                </a:lnTo>
                <a:lnTo>
                  <a:pt x="27" y="621"/>
                </a:lnTo>
                <a:lnTo>
                  <a:pt x="36" y="616"/>
                </a:lnTo>
                <a:lnTo>
                  <a:pt x="45" y="611"/>
                </a:lnTo>
                <a:lnTo>
                  <a:pt x="64" y="602"/>
                </a:lnTo>
                <a:lnTo>
                  <a:pt x="64" y="602"/>
                </a:lnTo>
                <a:lnTo>
                  <a:pt x="82" y="592"/>
                </a:lnTo>
                <a:lnTo>
                  <a:pt x="82" y="592"/>
                </a:lnTo>
                <a:lnTo>
                  <a:pt x="85" y="590"/>
                </a:lnTo>
                <a:lnTo>
                  <a:pt x="85" y="590"/>
                </a:lnTo>
                <a:close/>
                <a:moveTo>
                  <a:pt x="92" y="615"/>
                </a:moveTo>
                <a:lnTo>
                  <a:pt x="92" y="615"/>
                </a:lnTo>
                <a:lnTo>
                  <a:pt x="102" y="611"/>
                </a:lnTo>
                <a:lnTo>
                  <a:pt x="102" y="611"/>
                </a:lnTo>
                <a:lnTo>
                  <a:pt x="101" y="618"/>
                </a:lnTo>
                <a:lnTo>
                  <a:pt x="101" y="618"/>
                </a:lnTo>
                <a:lnTo>
                  <a:pt x="64" y="631"/>
                </a:lnTo>
                <a:lnTo>
                  <a:pt x="47" y="639"/>
                </a:lnTo>
                <a:lnTo>
                  <a:pt x="30" y="648"/>
                </a:lnTo>
                <a:lnTo>
                  <a:pt x="30" y="648"/>
                </a:lnTo>
                <a:lnTo>
                  <a:pt x="35" y="645"/>
                </a:lnTo>
                <a:lnTo>
                  <a:pt x="35" y="645"/>
                </a:lnTo>
                <a:lnTo>
                  <a:pt x="56" y="635"/>
                </a:lnTo>
                <a:lnTo>
                  <a:pt x="56" y="635"/>
                </a:lnTo>
                <a:lnTo>
                  <a:pt x="75" y="625"/>
                </a:lnTo>
                <a:lnTo>
                  <a:pt x="92" y="615"/>
                </a:lnTo>
                <a:lnTo>
                  <a:pt x="92" y="615"/>
                </a:lnTo>
                <a:close/>
                <a:moveTo>
                  <a:pt x="64" y="625"/>
                </a:moveTo>
                <a:lnTo>
                  <a:pt x="64" y="625"/>
                </a:lnTo>
                <a:lnTo>
                  <a:pt x="45" y="634"/>
                </a:lnTo>
                <a:lnTo>
                  <a:pt x="35" y="637"/>
                </a:lnTo>
                <a:lnTo>
                  <a:pt x="25" y="640"/>
                </a:lnTo>
                <a:lnTo>
                  <a:pt x="25" y="640"/>
                </a:lnTo>
                <a:lnTo>
                  <a:pt x="28" y="639"/>
                </a:lnTo>
                <a:lnTo>
                  <a:pt x="31" y="637"/>
                </a:lnTo>
                <a:lnTo>
                  <a:pt x="37" y="634"/>
                </a:lnTo>
                <a:lnTo>
                  <a:pt x="37" y="634"/>
                </a:lnTo>
                <a:lnTo>
                  <a:pt x="48" y="628"/>
                </a:lnTo>
                <a:lnTo>
                  <a:pt x="59" y="622"/>
                </a:lnTo>
                <a:lnTo>
                  <a:pt x="59" y="622"/>
                </a:lnTo>
                <a:lnTo>
                  <a:pt x="81" y="610"/>
                </a:lnTo>
                <a:lnTo>
                  <a:pt x="92" y="605"/>
                </a:lnTo>
                <a:lnTo>
                  <a:pt x="104" y="600"/>
                </a:lnTo>
                <a:lnTo>
                  <a:pt x="104" y="600"/>
                </a:lnTo>
                <a:lnTo>
                  <a:pt x="102" y="609"/>
                </a:lnTo>
                <a:lnTo>
                  <a:pt x="102" y="609"/>
                </a:lnTo>
                <a:lnTo>
                  <a:pt x="97" y="611"/>
                </a:lnTo>
                <a:lnTo>
                  <a:pt x="91" y="613"/>
                </a:lnTo>
                <a:lnTo>
                  <a:pt x="91" y="613"/>
                </a:lnTo>
                <a:lnTo>
                  <a:pt x="88" y="615"/>
                </a:lnTo>
                <a:lnTo>
                  <a:pt x="88" y="615"/>
                </a:lnTo>
                <a:lnTo>
                  <a:pt x="64" y="625"/>
                </a:lnTo>
                <a:lnTo>
                  <a:pt x="64" y="625"/>
                </a:lnTo>
                <a:close/>
                <a:moveTo>
                  <a:pt x="94" y="702"/>
                </a:moveTo>
                <a:lnTo>
                  <a:pt x="94" y="702"/>
                </a:lnTo>
                <a:lnTo>
                  <a:pt x="80" y="711"/>
                </a:lnTo>
                <a:lnTo>
                  <a:pt x="65" y="722"/>
                </a:lnTo>
                <a:lnTo>
                  <a:pt x="38" y="743"/>
                </a:lnTo>
                <a:lnTo>
                  <a:pt x="38" y="743"/>
                </a:lnTo>
                <a:lnTo>
                  <a:pt x="52" y="731"/>
                </a:lnTo>
                <a:lnTo>
                  <a:pt x="67" y="719"/>
                </a:lnTo>
                <a:lnTo>
                  <a:pt x="93" y="694"/>
                </a:lnTo>
                <a:lnTo>
                  <a:pt x="93" y="694"/>
                </a:lnTo>
                <a:lnTo>
                  <a:pt x="94" y="698"/>
                </a:lnTo>
                <a:lnTo>
                  <a:pt x="94" y="698"/>
                </a:lnTo>
                <a:lnTo>
                  <a:pt x="94" y="702"/>
                </a:lnTo>
                <a:lnTo>
                  <a:pt x="94" y="702"/>
                </a:lnTo>
                <a:close/>
                <a:moveTo>
                  <a:pt x="56" y="672"/>
                </a:moveTo>
                <a:lnTo>
                  <a:pt x="56" y="672"/>
                </a:lnTo>
                <a:lnTo>
                  <a:pt x="31" y="683"/>
                </a:lnTo>
                <a:lnTo>
                  <a:pt x="31" y="683"/>
                </a:lnTo>
                <a:lnTo>
                  <a:pt x="23" y="689"/>
                </a:lnTo>
                <a:lnTo>
                  <a:pt x="20" y="690"/>
                </a:lnTo>
                <a:lnTo>
                  <a:pt x="23" y="688"/>
                </a:lnTo>
                <a:lnTo>
                  <a:pt x="23" y="688"/>
                </a:lnTo>
                <a:lnTo>
                  <a:pt x="41" y="677"/>
                </a:lnTo>
                <a:lnTo>
                  <a:pt x="59" y="667"/>
                </a:lnTo>
                <a:lnTo>
                  <a:pt x="79" y="656"/>
                </a:lnTo>
                <a:lnTo>
                  <a:pt x="87" y="651"/>
                </a:lnTo>
                <a:lnTo>
                  <a:pt x="96" y="645"/>
                </a:lnTo>
                <a:lnTo>
                  <a:pt x="96" y="645"/>
                </a:lnTo>
                <a:lnTo>
                  <a:pt x="94" y="656"/>
                </a:lnTo>
                <a:lnTo>
                  <a:pt x="94" y="656"/>
                </a:lnTo>
                <a:lnTo>
                  <a:pt x="75" y="663"/>
                </a:lnTo>
                <a:lnTo>
                  <a:pt x="56" y="672"/>
                </a:lnTo>
                <a:lnTo>
                  <a:pt x="56" y="672"/>
                </a:lnTo>
                <a:close/>
                <a:moveTo>
                  <a:pt x="88" y="709"/>
                </a:moveTo>
                <a:lnTo>
                  <a:pt x="88" y="709"/>
                </a:lnTo>
                <a:lnTo>
                  <a:pt x="92" y="706"/>
                </a:lnTo>
                <a:lnTo>
                  <a:pt x="90" y="708"/>
                </a:lnTo>
                <a:lnTo>
                  <a:pt x="90" y="708"/>
                </a:lnTo>
                <a:lnTo>
                  <a:pt x="84" y="715"/>
                </a:lnTo>
                <a:lnTo>
                  <a:pt x="78" y="720"/>
                </a:lnTo>
                <a:lnTo>
                  <a:pt x="78" y="720"/>
                </a:lnTo>
                <a:lnTo>
                  <a:pt x="69" y="726"/>
                </a:lnTo>
                <a:lnTo>
                  <a:pt x="59" y="732"/>
                </a:lnTo>
                <a:lnTo>
                  <a:pt x="59" y="732"/>
                </a:lnTo>
                <a:lnTo>
                  <a:pt x="53" y="736"/>
                </a:lnTo>
                <a:lnTo>
                  <a:pt x="53" y="736"/>
                </a:lnTo>
                <a:lnTo>
                  <a:pt x="71" y="722"/>
                </a:lnTo>
                <a:lnTo>
                  <a:pt x="88" y="709"/>
                </a:lnTo>
                <a:lnTo>
                  <a:pt x="88" y="709"/>
                </a:lnTo>
                <a:close/>
                <a:moveTo>
                  <a:pt x="68" y="729"/>
                </a:moveTo>
                <a:lnTo>
                  <a:pt x="68" y="729"/>
                </a:lnTo>
                <a:lnTo>
                  <a:pt x="76" y="725"/>
                </a:lnTo>
                <a:lnTo>
                  <a:pt x="83" y="719"/>
                </a:lnTo>
                <a:lnTo>
                  <a:pt x="89" y="712"/>
                </a:lnTo>
                <a:lnTo>
                  <a:pt x="95" y="706"/>
                </a:lnTo>
                <a:lnTo>
                  <a:pt x="95" y="706"/>
                </a:lnTo>
                <a:lnTo>
                  <a:pt x="96" y="713"/>
                </a:lnTo>
                <a:lnTo>
                  <a:pt x="96" y="713"/>
                </a:lnTo>
                <a:lnTo>
                  <a:pt x="86" y="722"/>
                </a:lnTo>
                <a:lnTo>
                  <a:pt x="76" y="730"/>
                </a:lnTo>
                <a:lnTo>
                  <a:pt x="54" y="744"/>
                </a:lnTo>
                <a:lnTo>
                  <a:pt x="54" y="744"/>
                </a:lnTo>
                <a:lnTo>
                  <a:pt x="44" y="751"/>
                </a:lnTo>
                <a:lnTo>
                  <a:pt x="34" y="757"/>
                </a:lnTo>
                <a:lnTo>
                  <a:pt x="34" y="757"/>
                </a:lnTo>
                <a:lnTo>
                  <a:pt x="25" y="763"/>
                </a:lnTo>
                <a:lnTo>
                  <a:pt x="25" y="763"/>
                </a:lnTo>
                <a:lnTo>
                  <a:pt x="21" y="765"/>
                </a:lnTo>
                <a:lnTo>
                  <a:pt x="21" y="765"/>
                </a:lnTo>
                <a:lnTo>
                  <a:pt x="44" y="746"/>
                </a:lnTo>
                <a:lnTo>
                  <a:pt x="55" y="738"/>
                </a:lnTo>
                <a:lnTo>
                  <a:pt x="68" y="729"/>
                </a:lnTo>
                <a:lnTo>
                  <a:pt x="68" y="729"/>
                </a:lnTo>
                <a:close/>
                <a:moveTo>
                  <a:pt x="22" y="674"/>
                </a:moveTo>
                <a:lnTo>
                  <a:pt x="22" y="674"/>
                </a:lnTo>
                <a:lnTo>
                  <a:pt x="25" y="673"/>
                </a:lnTo>
                <a:lnTo>
                  <a:pt x="29" y="670"/>
                </a:lnTo>
                <a:lnTo>
                  <a:pt x="36" y="666"/>
                </a:lnTo>
                <a:lnTo>
                  <a:pt x="36" y="666"/>
                </a:lnTo>
                <a:lnTo>
                  <a:pt x="46" y="661"/>
                </a:lnTo>
                <a:lnTo>
                  <a:pt x="55" y="655"/>
                </a:lnTo>
                <a:lnTo>
                  <a:pt x="55" y="655"/>
                </a:lnTo>
                <a:lnTo>
                  <a:pt x="77" y="643"/>
                </a:lnTo>
                <a:lnTo>
                  <a:pt x="87" y="638"/>
                </a:lnTo>
                <a:lnTo>
                  <a:pt x="98" y="632"/>
                </a:lnTo>
                <a:lnTo>
                  <a:pt x="98" y="632"/>
                </a:lnTo>
                <a:lnTo>
                  <a:pt x="96" y="641"/>
                </a:lnTo>
                <a:lnTo>
                  <a:pt x="96" y="641"/>
                </a:lnTo>
                <a:lnTo>
                  <a:pt x="87" y="644"/>
                </a:lnTo>
                <a:lnTo>
                  <a:pt x="77" y="648"/>
                </a:lnTo>
                <a:lnTo>
                  <a:pt x="58" y="657"/>
                </a:lnTo>
                <a:lnTo>
                  <a:pt x="40" y="666"/>
                </a:lnTo>
                <a:lnTo>
                  <a:pt x="31" y="671"/>
                </a:lnTo>
                <a:lnTo>
                  <a:pt x="22" y="674"/>
                </a:lnTo>
                <a:lnTo>
                  <a:pt x="22" y="674"/>
                </a:lnTo>
                <a:close/>
                <a:moveTo>
                  <a:pt x="96" y="717"/>
                </a:moveTo>
                <a:lnTo>
                  <a:pt x="96" y="717"/>
                </a:lnTo>
                <a:lnTo>
                  <a:pt x="97" y="728"/>
                </a:lnTo>
                <a:lnTo>
                  <a:pt x="97" y="728"/>
                </a:lnTo>
                <a:lnTo>
                  <a:pt x="97" y="728"/>
                </a:lnTo>
                <a:lnTo>
                  <a:pt x="97" y="728"/>
                </a:lnTo>
                <a:lnTo>
                  <a:pt x="78" y="740"/>
                </a:lnTo>
                <a:lnTo>
                  <a:pt x="59" y="753"/>
                </a:lnTo>
                <a:lnTo>
                  <a:pt x="59" y="753"/>
                </a:lnTo>
                <a:lnTo>
                  <a:pt x="38" y="767"/>
                </a:lnTo>
                <a:lnTo>
                  <a:pt x="38" y="767"/>
                </a:lnTo>
                <a:lnTo>
                  <a:pt x="28" y="773"/>
                </a:lnTo>
                <a:lnTo>
                  <a:pt x="26" y="773"/>
                </a:lnTo>
                <a:lnTo>
                  <a:pt x="30" y="769"/>
                </a:lnTo>
                <a:lnTo>
                  <a:pt x="30" y="769"/>
                </a:lnTo>
                <a:lnTo>
                  <a:pt x="38" y="762"/>
                </a:lnTo>
                <a:lnTo>
                  <a:pt x="46" y="756"/>
                </a:lnTo>
                <a:lnTo>
                  <a:pt x="63" y="744"/>
                </a:lnTo>
                <a:lnTo>
                  <a:pt x="81" y="731"/>
                </a:lnTo>
                <a:lnTo>
                  <a:pt x="89" y="725"/>
                </a:lnTo>
                <a:lnTo>
                  <a:pt x="96" y="717"/>
                </a:lnTo>
                <a:lnTo>
                  <a:pt x="96" y="717"/>
                </a:lnTo>
                <a:close/>
                <a:moveTo>
                  <a:pt x="98" y="730"/>
                </a:moveTo>
                <a:lnTo>
                  <a:pt x="98" y="730"/>
                </a:lnTo>
                <a:lnTo>
                  <a:pt x="98" y="742"/>
                </a:lnTo>
                <a:lnTo>
                  <a:pt x="98" y="742"/>
                </a:lnTo>
                <a:lnTo>
                  <a:pt x="82" y="753"/>
                </a:lnTo>
                <a:lnTo>
                  <a:pt x="74" y="759"/>
                </a:lnTo>
                <a:lnTo>
                  <a:pt x="65" y="764"/>
                </a:lnTo>
                <a:lnTo>
                  <a:pt x="65" y="764"/>
                </a:lnTo>
                <a:lnTo>
                  <a:pt x="50" y="774"/>
                </a:lnTo>
                <a:lnTo>
                  <a:pt x="36" y="785"/>
                </a:lnTo>
                <a:lnTo>
                  <a:pt x="36" y="785"/>
                </a:lnTo>
                <a:lnTo>
                  <a:pt x="43" y="778"/>
                </a:lnTo>
                <a:lnTo>
                  <a:pt x="50" y="771"/>
                </a:lnTo>
                <a:lnTo>
                  <a:pt x="57" y="764"/>
                </a:lnTo>
                <a:lnTo>
                  <a:pt x="64" y="758"/>
                </a:lnTo>
                <a:lnTo>
                  <a:pt x="64" y="758"/>
                </a:lnTo>
                <a:lnTo>
                  <a:pt x="82" y="744"/>
                </a:lnTo>
                <a:lnTo>
                  <a:pt x="90" y="738"/>
                </a:lnTo>
                <a:lnTo>
                  <a:pt x="98" y="730"/>
                </a:lnTo>
                <a:lnTo>
                  <a:pt x="98" y="730"/>
                </a:lnTo>
                <a:close/>
                <a:moveTo>
                  <a:pt x="65" y="642"/>
                </a:moveTo>
                <a:lnTo>
                  <a:pt x="65" y="642"/>
                </a:lnTo>
                <a:lnTo>
                  <a:pt x="56" y="647"/>
                </a:lnTo>
                <a:lnTo>
                  <a:pt x="46" y="653"/>
                </a:lnTo>
                <a:lnTo>
                  <a:pt x="37" y="658"/>
                </a:lnTo>
                <a:lnTo>
                  <a:pt x="27" y="662"/>
                </a:lnTo>
                <a:lnTo>
                  <a:pt x="27" y="662"/>
                </a:lnTo>
                <a:lnTo>
                  <a:pt x="36" y="658"/>
                </a:lnTo>
                <a:lnTo>
                  <a:pt x="44" y="652"/>
                </a:lnTo>
                <a:lnTo>
                  <a:pt x="61" y="642"/>
                </a:lnTo>
                <a:lnTo>
                  <a:pt x="61" y="642"/>
                </a:lnTo>
                <a:lnTo>
                  <a:pt x="100" y="621"/>
                </a:lnTo>
                <a:lnTo>
                  <a:pt x="100" y="621"/>
                </a:lnTo>
                <a:lnTo>
                  <a:pt x="98" y="630"/>
                </a:lnTo>
                <a:lnTo>
                  <a:pt x="98" y="630"/>
                </a:lnTo>
                <a:lnTo>
                  <a:pt x="82" y="636"/>
                </a:lnTo>
                <a:lnTo>
                  <a:pt x="65" y="642"/>
                </a:lnTo>
                <a:lnTo>
                  <a:pt x="65" y="642"/>
                </a:lnTo>
                <a:close/>
                <a:moveTo>
                  <a:pt x="97" y="758"/>
                </a:moveTo>
                <a:lnTo>
                  <a:pt x="97" y="758"/>
                </a:lnTo>
                <a:lnTo>
                  <a:pt x="97" y="758"/>
                </a:lnTo>
                <a:lnTo>
                  <a:pt x="97" y="758"/>
                </a:lnTo>
                <a:lnTo>
                  <a:pt x="95" y="767"/>
                </a:lnTo>
                <a:lnTo>
                  <a:pt x="91" y="776"/>
                </a:lnTo>
                <a:lnTo>
                  <a:pt x="91" y="776"/>
                </a:lnTo>
                <a:lnTo>
                  <a:pt x="91" y="774"/>
                </a:lnTo>
                <a:lnTo>
                  <a:pt x="89" y="774"/>
                </a:lnTo>
                <a:lnTo>
                  <a:pt x="89" y="774"/>
                </a:lnTo>
                <a:lnTo>
                  <a:pt x="78" y="784"/>
                </a:lnTo>
                <a:lnTo>
                  <a:pt x="78" y="784"/>
                </a:lnTo>
                <a:lnTo>
                  <a:pt x="71" y="790"/>
                </a:lnTo>
                <a:lnTo>
                  <a:pt x="70" y="791"/>
                </a:lnTo>
                <a:lnTo>
                  <a:pt x="70" y="790"/>
                </a:lnTo>
                <a:lnTo>
                  <a:pt x="77" y="783"/>
                </a:lnTo>
                <a:lnTo>
                  <a:pt x="77" y="783"/>
                </a:lnTo>
                <a:lnTo>
                  <a:pt x="88" y="771"/>
                </a:lnTo>
                <a:lnTo>
                  <a:pt x="93" y="765"/>
                </a:lnTo>
                <a:lnTo>
                  <a:pt x="97" y="758"/>
                </a:lnTo>
                <a:lnTo>
                  <a:pt x="97" y="758"/>
                </a:lnTo>
                <a:close/>
                <a:moveTo>
                  <a:pt x="95" y="757"/>
                </a:moveTo>
                <a:lnTo>
                  <a:pt x="95" y="757"/>
                </a:lnTo>
                <a:lnTo>
                  <a:pt x="89" y="761"/>
                </a:lnTo>
                <a:lnTo>
                  <a:pt x="83" y="766"/>
                </a:lnTo>
                <a:lnTo>
                  <a:pt x="72" y="776"/>
                </a:lnTo>
                <a:lnTo>
                  <a:pt x="59" y="785"/>
                </a:lnTo>
                <a:lnTo>
                  <a:pt x="53" y="789"/>
                </a:lnTo>
                <a:lnTo>
                  <a:pt x="46" y="792"/>
                </a:lnTo>
                <a:lnTo>
                  <a:pt x="46" y="792"/>
                </a:lnTo>
                <a:lnTo>
                  <a:pt x="48" y="790"/>
                </a:lnTo>
                <a:lnTo>
                  <a:pt x="51" y="788"/>
                </a:lnTo>
                <a:lnTo>
                  <a:pt x="55" y="784"/>
                </a:lnTo>
                <a:lnTo>
                  <a:pt x="55" y="784"/>
                </a:lnTo>
                <a:lnTo>
                  <a:pt x="71" y="770"/>
                </a:lnTo>
                <a:lnTo>
                  <a:pt x="71" y="770"/>
                </a:lnTo>
                <a:lnTo>
                  <a:pt x="85" y="758"/>
                </a:lnTo>
                <a:lnTo>
                  <a:pt x="98" y="746"/>
                </a:lnTo>
                <a:lnTo>
                  <a:pt x="98" y="746"/>
                </a:lnTo>
                <a:lnTo>
                  <a:pt x="97" y="758"/>
                </a:lnTo>
                <a:lnTo>
                  <a:pt x="97" y="758"/>
                </a:lnTo>
                <a:lnTo>
                  <a:pt x="96" y="757"/>
                </a:lnTo>
                <a:lnTo>
                  <a:pt x="95" y="757"/>
                </a:lnTo>
                <a:lnTo>
                  <a:pt x="95" y="757"/>
                </a:lnTo>
                <a:close/>
                <a:moveTo>
                  <a:pt x="88" y="601"/>
                </a:moveTo>
                <a:lnTo>
                  <a:pt x="88" y="601"/>
                </a:lnTo>
                <a:lnTo>
                  <a:pt x="97" y="596"/>
                </a:lnTo>
                <a:lnTo>
                  <a:pt x="105" y="591"/>
                </a:lnTo>
                <a:lnTo>
                  <a:pt x="105" y="591"/>
                </a:lnTo>
                <a:lnTo>
                  <a:pt x="104" y="597"/>
                </a:lnTo>
                <a:lnTo>
                  <a:pt x="104" y="597"/>
                </a:lnTo>
                <a:lnTo>
                  <a:pt x="88" y="601"/>
                </a:lnTo>
                <a:lnTo>
                  <a:pt x="88" y="601"/>
                </a:lnTo>
                <a:close/>
                <a:moveTo>
                  <a:pt x="113" y="498"/>
                </a:moveTo>
                <a:lnTo>
                  <a:pt x="113" y="498"/>
                </a:lnTo>
                <a:lnTo>
                  <a:pt x="93" y="508"/>
                </a:lnTo>
                <a:lnTo>
                  <a:pt x="72" y="519"/>
                </a:lnTo>
                <a:lnTo>
                  <a:pt x="72" y="519"/>
                </a:lnTo>
                <a:lnTo>
                  <a:pt x="49" y="531"/>
                </a:lnTo>
                <a:lnTo>
                  <a:pt x="49" y="531"/>
                </a:lnTo>
                <a:lnTo>
                  <a:pt x="39" y="538"/>
                </a:lnTo>
                <a:lnTo>
                  <a:pt x="39" y="538"/>
                </a:lnTo>
                <a:lnTo>
                  <a:pt x="30" y="543"/>
                </a:lnTo>
                <a:lnTo>
                  <a:pt x="29" y="544"/>
                </a:lnTo>
                <a:lnTo>
                  <a:pt x="34" y="540"/>
                </a:lnTo>
                <a:lnTo>
                  <a:pt x="34" y="540"/>
                </a:lnTo>
                <a:lnTo>
                  <a:pt x="46" y="531"/>
                </a:lnTo>
                <a:lnTo>
                  <a:pt x="58" y="523"/>
                </a:lnTo>
                <a:lnTo>
                  <a:pt x="71" y="516"/>
                </a:lnTo>
                <a:lnTo>
                  <a:pt x="83" y="507"/>
                </a:lnTo>
                <a:lnTo>
                  <a:pt x="83" y="507"/>
                </a:lnTo>
                <a:lnTo>
                  <a:pt x="99" y="497"/>
                </a:lnTo>
                <a:lnTo>
                  <a:pt x="107" y="492"/>
                </a:lnTo>
                <a:lnTo>
                  <a:pt x="115" y="486"/>
                </a:lnTo>
                <a:lnTo>
                  <a:pt x="115" y="486"/>
                </a:lnTo>
                <a:lnTo>
                  <a:pt x="113" y="498"/>
                </a:lnTo>
                <a:lnTo>
                  <a:pt x="113" y="498"/>
                </a:lnTo>
                <a:close/>
                <a:moveTo>
                  <a:pt x="73" y="505"/>
                </a:moveTo>
                <a:lnTo>
                  <a:pt x="73" y="505"/>
                </a:lnTo>
                <a:lnTo>
                  <a:pt x="49" y="518"/>
                </a:lnTo>
                <a:lnTo>
                  <a:pt x="49" y="518"/>
                </a:lnTo>
                <a:lnTo>
                  <a:pt x="34" y="525"/>
                </a:lnTo>
                <a:lnTo>
                  <a:pt x="34" y="525"/>
                </a:lnTo>
                <a:lnTo>
                  <a:pt x="29" y="527"/>
                </a:lnTo>
                <a:lnTo>
                  <a:pt x="30" y="527"/>
                </a:lnTo>
                <a:lnTo>
                  <a:pt x="37" y="523"/>
                </a:lnTo>
                <a:lnTo>
                  <a:pt x="37" y="523"/>
                </a:lnTo>
                <a:lnTo>
                  <a:pt x="57" y="509"/>
                </a:lnTo>
                <a:lnTo>
                  <a:pt x="78" y="496"/>
                </a:lnTo>
                <a:lnTo>
                  <a:pt x="99" y="483"/>
                </a:lnTo>
                <a:lnTo>
                  <a:pt x="119" y="469"/>
                </a:lnTo>
                <a:lnTo>
                  <a:pt x="119" y="469"/>
                </a:lnTo>
                <a:lnTo>
                  <a:pt x="116" y="482"/>
                </a:lnTo>
                <a:lnTo>
                  <a:pt x="116" y="482"/>
                </a:lnTo>
                <a:lnTo>
                  <a:pt x="95" y="494"/>
                </a:lnTo>
                <a:lnTo>
                  <a:pt x="73" y="505"/>
                </a:lnTo>
                <a:lnTo>
                  <a:pt x="73" y="505"/>
                </a:lnTo>
                <a:close/>
                <a:moveTo>
                  <a:pt x="52" y="500"/>
                </a:moveTo>
                <a:lnTo>
                  <a:pt x="52" y="500"/>
                </a:lnTo>
                <a:lnTo>
                  <a:pt x="36" y="510"/>
                </a:lnTo>
                <a:lnTo>
                  <a:pt x="36" y="510"/>
                </a:lnTo>
                <a:lnTo>
                  <a:pt x="38" y="508"/>
                </a:lnTo>
                <a:lnTo>
                  <a:pt x="38" y="508"/>
                </a:lnTo>
                <a:lnTo>
                  <a:pt x="46" y="502"/>
                </a:lnTo>
                <a:lnTo>
                  <a:pt x="56" y="496"/>
                </a:lnTo>
                <a:lnTo>
                  <a:pt x="75" y="486"/>
                </a:lnTo>
                <a:lnTo>
                  <a:pt x="75" y="486"/>
                </a:lnTo>
                <a:lnTo>
                  <a:pt x="87" y="477"/>
                </a:lnTo>
                <a:lnTo>
                  <a:pt x="98" y="468"/>
                </a:lnTo>
                <a:lnTo>
                  <a:pt x="98" y="468"/>
                </a:lnTo>
                <a:lnTo>
                  <a:pt x="111" y="460"/>
                </a:lnTo>
                <a:lnTo>
                  <a:pt x="123" y="451"/>
                </a:lnTo>
                <a:lnTo>
                  <a:pt x="123" y="451"/>
                </a:lnTo>
                <a:lnTo>
                  <a:pt x="119" y="465"/>
                </a:lnTo>
                <a:lnTo>
                  <a:pt x="119" y="465"/>
                </a:lnTo>
                <a:lnTo>
                  <a:pt x="103" y="476"/>
                </a:lnTo>
                <a:lnTo>
                  <a:pt x="87" y="484"/>
                </a:lnTo>
                <a:lnTo>
                  <a:pt x="52" y="500"/>
                </a:lnTo>
                <a:lnTo>
                  <a:pt x="52" y="500"/>
                </a:lnTo>
                <a:close/>
                <a:moveTo>
                  <a:pt x="126" y="344"/>
                </a:moveTo>
                <a:lnTo>
                  <a:pt x="126" y="344"/>
                </a:lnTo>
                <a:lnTo>
                  <a:pt x="120" y="347"/>
                </a:lnTo>
                <a:lnTo>
                  <a:pt x="114" y="350"/>
                </a:lnTo>
                <a:lnTo>
                  <a:pt x="103" y="358"/>
                </a:lnTo>
                <a:lnTo>
                  <a:pt x="103" y="358"/>
                </a:lnTo>
                <a:lnTo>
                  <a:pt x="91" y="365"/>
                </a:lnTo>
                <a:lnTo>
                  <a:pt x="79" y="371"/>
                </a:lnTo>
                <a:lnTo>
                  <a:pt x="79" y="371"/>
                </a:lnTo>
                <a:lnTo>
                  <a:pt x="92" y="362"/>
                </a:lnTo>
                <a:lnTo>
                  <a:pt x="92" y="362"/>
                </a:lnTo>
                <a:lnTo>
                  <a:pt x="125" y="339"/>
                </a:lnTo>
                <a:lnTo>
                  <a:pt x="125" y="339"/>
                </a:lnTo>
                <a:lnTo>
                  <a:pt x="126" y="338"/>
                </a:lnTo>
                <a:lnTo>
                  <a:pt x="127" y="337"/>
                </a:lnTo>
                <a:lnTo>
                  <a:pt x="127" y="337"/>
                </a:lnTo>
                <a:lnTo>
                  <a:pt x="128" y="337"/>
                </a:lnTo>
                <a:lnTo>
                  <a:pt x="128" y="337"/>
                </a:lnTo>
                <a:lnTo>
                  <a:pt x="126" y="344"/>
                </a:lnTo>
                <a:lnTo>
                  <a:pt x="126" y="344"/>
                </a:lnTo>
                <a:close/>
                <a:moveTo>
                  <a:pt x="70" y="353"/>
                </a:moveTo>
                <a:lnTo>
                  <a:pt x="70" y="353"/>
                </a:lnTo>
                <a:lnTo>
                  <a:pt x="79" y="348"/>
                </a:lnTo>
                <a:lnTo>
                  <a:pt x="87" y="343"/>
                </a:lnTo>
                <a:lnTo>
                  <a:pt x="105" y="336"/>
                </a:lnTo>
                <a:lnTo>
                  <a:pt x="105" y="336"/>
                </a:lnTo>
                <a:lnTo>
                  <a:pt x="109" y="334"/>
                </a:lnTo>
                <a:lnTo>
                  <a:pt x="109" y="334"/>
                </a:lnTo>
                <a:lnTo>
                  <a:pt x="88" y="347"/>
                </a:lnTo>
                <a:lnTo>
                  <a:pt x="78" y="354"/>
                </a:lnTo>
                <a:lnTo>
                  <a:pt x="68" y="362"/>
                </a:lnTo>
                <a:lnTo>
                  <a:pt x="68" y="362"/>
                </a:lnTo>
                <a:lnTo>
                  <a:pt x="70" y="353"/>
                </a:lnTo>
                <a:lnTo>
                  <a:pt x="70" y="353"/>
                </a:lnTo>
                <a:close/>
                <a:moveTo>
                  <a:pt x="74" y="359"/>
                </a:moveTo>
                <a:lnTo>
                  <a:pt x="74" y="359"/>
                </a:lnTo>
                <a:lnTo>
                  <a:pt x="88" y="349"/>
                </a:lnTo>
                <a:lnTo>
                  <a:pt x="102" y="340"/>
                </a:lnTo>
                <a:lnTo>
                  <a:pt x="117" y="331"/>
                </a:lnTo>
                <a:lnTo>
                  <a:pt x="131" y="322"/>
                </a:lnTo>
                <a:lnTo>
                  <a:pt x="131" y="322"/>
                </a:lnTo>
                <a:lnTo>
                  <a:pt x="129" y="329"/>
                </a:lnTo>
                <a:lnTo>
                  <a:pt x="129" y="329"/>
                </a:lnTo>
                <a:lnTo>
                  <a:pt x="128" y="333"/>
                </a:lnTo>
                <a:lnTo>
                  <a:pt x="128" y="333"/>
                </a:lnTo>
                <a:lnTo>
                  <a:pt x="111" y="342"/>
                </a:lnTo>
                <a:lnTo>
                  <a:pt x="93" y="351"/>
                </a:lnTo>
                <a:lnTo>
                  <a:pt x="93" y="351"/>
                </a:lnTo>
                <a:lnTo>
                  <a:pt x="76" y="360"/>
                </a:lnTo>
                <a:lnTo>
                  <a:pt x="76" y="360"/>
                </a:lnTo>
                <a:lnTo>
                  <a:pt x="67" y="365"/>
                </a:lnTo>
                <a:lnTo>
                  <a:pt x="67" y="365"/>
                </a:lnTo>
                <a:lnTo>
                  <a:pt x="74" y="359"/>
                </a:lnTo>
                <a:lnTo>
                  <a:pt x="74" y="359"/>
                </a:lnTo>
                <a:close/>
                <a:moveTo>
                  <a:pt x="65" y="367"/>
                </a:moveTo>
                <a:lnTo>
                  <a:pt x="65" y="367"/>
                </a:lnTo>
                <a:lnTo>
                  <a:pt x="80" y="360"/>
                </a:lnTo>
                <a:lnTo>
                  <a:pt x="94" y="352"/>
                </a:lnTo>
                <a:lnTo>
                  <a:pt x="94" y="352"/>
                </a:lnTo>
                <a:lnTo>
                  <a:pt x="112" y="343"/>
                </a:lnTo>
                <a:lnTo>
                  <a:pt x="112" y="343"/>
                </a:lnTo>
                <a:lnTo>
                  <a:pt x="117" y="342"/>
                </a:lnTo>
                <a:lnTo>
                  <a:pt x="117" y="342"/>
                </a:lnTo>
                <a:lnTo>
                  <a:pt x="91" y="360"/>
                </a:lnTo>
                <a:lnTo>
                  <a:pt x="91" y="360"/>
                </a:lnTo>
                <a:lnTo>
                  <a:pt x="77" y="369"/>
                </a:lnTo>
                <a:lnTo>
                  <a:pt x="62" y="379"/>
                </a:lnTo>
                <a:lnTo>
                  <a:pt x="62" y="379"/>
                </a:lnTo>
                <a:lnTo>
                  <a:pt x="65" y="367"/>
                </a:lnTo>
                <a:lnTo>
                  <a:pt x="65" y="367"/>
                </a:lnTo>
                <a:close/>
                <a:moveTo>
                  <a:pt x="61" y="382"/>
                </a:moveTo>
                <a:lnTo>
                  <a:pt x="61" y="382"/>
                </a:lnTo>
                <a:lnTo>
                  <a:pt x="100" y="362"/>
                </a:lnTo>
                <a:lnTo>
                  <a:pt x="100" y="362"/>
                </a:lnTo>
                <a:lnTo>
                  <a:pt x="107" y="358"/>
                </a:lnTo>
                <a:lnTo>
                  <a:pt x="114" y="353"/>
                </a:lnTo>
                <a:lnTo>
                  <a:pt x="114" y="353"/>
                </a:lnTo>
                <a:lnTo>
                  <a:pt x="121" y="348"/>
                </a:lnTo>
                <a:lnTo>
                  <a:pt x="121" y="348"/>
                </a:lnTo>
                <a:lnTo>
                  <a:pt x="115" y="352"/>
                </a:lnTo>
                <a:lnTo>
                  <a:pt x="115" y="352"/>
                </a:lnTo>
                <a:lnTo>
                  <a:pt x="98" y="364"/>
                </a:lnTo>
                <a:lnTo>
                  <a:pt x="88" y="370"/>
                </a:lnTo>
                <a:lnTo>
                  <a:pt x="79" y="374"/>
                </a:lnTo>
                <a:lnTo>
                  <a:pt x="79" y="374"/>
                </a:lnTo>
                <a:lnTo>
                  <a:pt x="73" y="378"/>
                </a:lnTo>
                <a:lnTo>
                  <a:pt x="68" y="382"/>
                </a:lnTo>
                <a:lnTo>
                  <a:pt x="59" y="391"/>
                </a:lnTo>
                <a:lnTo>
                  <a:pt x="59" y="391"/>
                </a:lnTo>
                <a:lnTo>
                  <a:pt x="61" y="382"/>
                </a:lnTo>
                <a:lnTo>
                  <a:pt x="61" y="382"/>
                </a:lnTo>
                <a:close/>
                <a:moveTo>
                  <a:pt x="60" y="393"/>
                </a:moveTo>
                <a:lnTo>
                  <a:pt x="60" y="393"/>
                </a:lnTo>
                <a:lnTo>
                  <a:pt x="68" y="385"/>
                </a:lnTo>
                <a:lnTo>
                  <a:pt x="76" y="380"/>
                </a:lnTo>
                <a:lnTo>
                  <a:pt x="92" y="370"/>
                </a:lnTo>
                <a:lnTo>
                  <a:pt x="92" y="370"/>
                </a:lnTo>
                <a:lnTo>
                  <a:pt x="101" y="365"/>
                </a:lnTo>
                <a:lnTo>
                  <a:pt x="109" y="359"/>
                </a:lnTo>
                <a:lnTo>
                  <a:pt x="126" y="347"/>
                </a:lnTo>
                <a:lnTo>
                  <a:pt x="126" y="347"/>
                </a:lnTo>
                <a:lnTo>
                  <a:pt x="125" y="357"/>
                </a:lnTo>
                <a:lnTo>
                  <a:pt x="125" y="357"/>
                </a:lnTo>
                <a:lnTo>
                  <a:pt x="108" y="366"/>
                </a:lnTo>
                <a:lnTo>
                  <a:pt x="91" y="376"/>
                </a:lnTo>
                <a:lnTo>
                  <a:pt x="91" y="376"/>
                </a:lnTo>
                <a:lnTo>
                  <a:pt x="72" y="387"/>
                </a:lnTo>
                <a:lnTo>
                  <a:pt x="72" y="387"/>
                </a:lnTo>
                <a:lnTo>
                  <a:pt x="62" y="392"/>
                </a:lnTo>
                <a:lnTo>
                  <a:pt x="62" y="392"/>
                </a:lnTo>
                <a:lnTo>
                  <a:pt x="58" y="395"/>
                </a:lnTo>
                <a:lnTo>
                  <a:pt x="58" y="395"/>
                </a:lnTo>
                <a:lnTo>
                  <a:pt x="60" y="393"/>
                </a:lnTo>
                <a:lnTo>
                  <a:pt x="60" y="393"/>
                </a:lnTo>
                <a:close/>
                <a:moveTo>
                  <a:pt x="57" y="397"/>
                </a:moveTo>
                <a:lnTo>
                  <a:pt x="57" y="397"/>
                </a:lnTo>
                <a:lnTo>
                  <a:pt x="78" y="386"/>
                </a:lnTo>
                <a:lnTo>
                  <a:pt x="97" y="375"/>
                </a:lnTo>
                <a:lnTo>
                  <a:pt x="97" y="375"/>
                </a:lnTo>
                <a:lnTo>
                  <a:pt x="115" y="364"/>
                </a:lnTo>
                <a:lnTo>
                  <a:pt x="115" y="364"/>
                </a:lnTo>
                <a:lnTo>
                  <a:pt x="125" y="359"/>
                </a:lnTo>
                <a:lnTo>
                  <a:pt x="125" y="359"/>
                </a:lnTo>
                <a:lnTo>
                  <a:pt x="125" y="359"/>
                </a:lnTo>
                <a:lnTo>
                  <a:pt x="125" y="359"/>
                </a:lnTo>
                <a:lnTo>
                  <a:pt x="125" y="360"/>
                </a:lnTo>
                <a:lnTo>
                  <a:pt x="125" y="360"/>
                </a:lnTo>
                <a:lnTo>
                  <a:pt x="116" y="366"/>
                </a:lnTo>
                <a:lnTo>
                  <a:pt x="116" y="366"/>
                </a:lnTo>
                <a:lnTo>
                  <a:pt x="101" y="376"/>
                </a:lnTo>
                <a:lnTo>
                  <a:pt x="85" y="386"/>
                </a:lnTo>
                <a:lnTo>
                  <a:pt x="69" y="397"/>
                </a:lnTo>
                <a:lnTo>
                  <a:pt x="61" y="402"/>
                </a:lnTo>
                <a:lnTo>
                  <a:pt x="54" y="408"/>
                </a:lnTo>
                <a:lnTo>
                  <a:pt x="54" y="408"/>
                </a:lnTo>
                <a:lnTo>
                  <a:pt x="57" y="397"/>
                </a:lnTo>
                <a:lnTo>
                  <a:pt x="57" y="397"/>
                </a:lnTo>
                <a:close/>
                <a:moveTo>
                  <a:pt x="86" y="450"/>
                </a:moveTo>
                <a:lnTo>
                  <a:pt x="86" y="450"/>
                </a:lnTo>
                <a:lnTo>
                  <a:pt x="108" y="435"/>
                </a:lnTo>
                <a:lnTo>
                  <a:pt x="108" y="435"/>
                </a:lnTo>
                <a:lnTo>
                  <a:pt x="122" y="427"/>
                </a:lnTo>
                <a:lnTo>
                  <a:pt x="122" y="427"/>
                </a:lnTo>
                <a:lnTo>
                  <a:pt x="122" y="427"/>
                </a:lnTo>
                <a:lnTo>
                  <a:pt x="122" y="427"/>
                </a:lnTo>
                <a:lnTo>
                  <a:pt x="124" y="425"/>
                </a:lnTo>
                <a:lnTo>
                  <a:pt x="124" y="425"/>
                </a:lnTo>
                <a:lnTo>
                  <a:pt x="124" y="431"/>
                </a:lnTo>
                <a:lnTo>
                  <a:pt x="124" y="431"/>
                </a:lnTo>
                <a:lnTo>
                  <a:pt x="75" y="458"/>
                </a:lnTo>
                <a:lnTo>
                  <a:pt x="75" y="458"/>
                </a:lnTo>
                <a:lnTo>
                  <a:pt x="50" y="473"/>
                </a:lnTo>
                <a:lnTo>
                  <a:pt x="50" y="473"/>
                </a:lnTo>
                <a:lnTo>
                  <a:pt x="40" y="478"/>
                </a:lnTo>
                <a:lnTo>
                  <a:pt x="40" y="478"/>
                </a:lnTo>
                <a:lnTo>
                  <a:pt x="39" y="479"/>
                </a:lnTo>
                <a:lnTo>
                  <a:pt x="39" y="478"/>
                </a:lnTo>
                <a:lnTo>
                  <a:pt x="43" y="476"/>
                </a:lnTo>
                <a:lnTo>
                  <a:pt x="48" y="472"/>
                </a:lnTo>
                <a:lnTo>
                  <a:pt x="48" y="472"/>
                </a:lnTo>
                <a:lnTo>
                  <a:pt x="57" y="466"/>
                </a:lnTo>
                <a:lnTo>
                  <a:pt x="68" y="461"/>
                </a:lnTo>
                <a:lnTo>
                  <a:pt x="77" y="455"/>
                </a:lnTo>
                <a:lnTo>
                  <a:pt x="86" y="450"/>
                </a:lnTo>
                <a:lnTo>
                  <a:pt x="86" y="450"/>
                </a:lnTo>
                <a:close/>
                <a:moveTo>
                  <a:pt x="124" y="372"/>
                </a:moveTo>
                <a:lnTo>
                  <a:pt x="124" y="372"/>
                </a:lnTo>
                <a:lnTo>
                  <a:pt x="123" y="375"/>
                </a:lnTo>
                <a:lnTo>
                  <a:pt x="123" y="375"/>
                </a:lnTo>
                <a:lnTo>
                  <a:pt x="118" y="376"/>
                </a:lnTo>
                <a:lnTo>
                  <a:pt x="118" y="376"/>
                </a:lnTo>
                <a:lnTo>
                  <a:pt x="124" y="372"/>
                </a:lnTo>
                <a:lnTo>
                  <a:pt x="124" y="372"/>
                </a:lnTo>
                <a:close/>
                <a:moveTo>
                  <a:pt x="89" y="394"/>
                </a:moveTo>
                <a:lnTo>
                  <a:pt x="89" y="394"/>
                </a:lnTo>
                <a:lnTo>
                  <a:pt x="78" y="399"/>
                </a:lnTo>
                <a:lnTo>
                  <a:pt x="67" y="404"/>
                </a:lnTo>
                <a:lnTo>
                  <a:pt x="67" y="404"/>
                </a:lnTo>
                <a:lnTo>
                  <a:pt x="57" y="410"/>
                </a:lnTo>
                <a:lnTo>
                  <a:pt x="54" y="411"/>
                </a:lnTo>
                <a:lnTo>
                  <a:pt x="57" y="408"/>
                </a:lnTo>
                <a:lnTo>
                  <a:pt x="57" y="408"/>
                </a:lnTo>
                <a:lnTo>
                  <a:pt x="65" y="402"/>
                </a:lnTo>
                <a:lnTo>
                  <a:pt x="74" y="396"/>
                </a:lnTo>
                <a:lnTo>
                  <a:pt x="91" y="384"/>
                </a:lnTo>
                <a:lnTo>
                  <a:pt x="108" y="374"/>
                </a:lnTo>
                <a:lnTo>
                  <a:pt x="117" y="368"/>
                </a:lnTo>
                <a:lnTo>
                  <a:pt x="124" y="362"/>
                </a:lnTo>
                <a:lnTo>
                  <a:pt x="124" y="362"/>
                </a:lnTo>
                <a:lnTo>
                  <a:pt x="124" y="370"/>
                </a:lnTo>
                <a:lnTo>
                  <a:pt x="124" y="370"/>
                </a:lnTo>
                <a:lnTo>
                  <a:pt x="106" y="381"/>
                </a:lnTo>
                <a:lnTo>
                  <a:pt x="89" y="394"/>
                </a:lnTo>
                <a:lnTo>
                  <a:pt x="89" y="394"/>
                </a:lnTo>
                <a:close/>
                <a:moveTo>
                  <a:pt x="124" y="423"/>
                </a:moveTo>
                <a:lnTo>
                  <a:pt x="124" y="423"/>
                </a:lnTo>
                <a:lnTo>
                  <a:pt x="121" y="425"/>
                </a:lnTo>
                <a:lnTo>
                  <a:pt x="121" y="425"/>
                </a:lnTo>
                <a:lnTo>
                  <a:pt x="121" y="425"/>
                </a:lnTo>
                <a:lnTo>
                  <a:pt x="121" y="425"/>
                </a:lnTo>
                <a:lnTo>
                  <a:pt x="107" y="431"/>
                </a:lnTo>
                <a:lnTo>
                  <a:pt x="107" y="431"/>
                </a:lnTo>
                <a:lnTo>
                  <a:pt x="85" y="441"/>
                </a:lnTo>
                <a:lnTo>
                  <a:pt x="63" y="453"/>
                </a:lnTo>
                <a:lnTo>
                  <a:pt x="63" y="453"/>
                </a:lnTo>
                <a:lnTo>
                  <a:pt x="56" y="456"/>
                </a:lnTo>
                <a:lnTo>
                  <a:pt x="56" y="456"/>
                </a:lnTo>
                <a:lnTo>
                  <a:pt x="57" y="456"/>
                </a:lnTo>
                <a:lnTo>
                  <a:pt x="57" y="456"/>
                </a:lnTo>
                <a:lnTo>
                  <a:pt x="75" y="446"/>
                </a:lnTo>
                <a:lnTo>
                  <a:pt x="92" y="436"/>
                </a:lnTo>
                <a:lnTo>
                  <a:pt x="109" y="426"/>
                </a:lnTo>
                <a:lnTo>
                  <a:pt x="116" y="420"/>
                </a:lnTo>
                <a:lnTo>
                  <a:pt x="123" y="413"/>
                </a:lnTo>
                <a:lnTo>
                  <a:pt x="123" y="413"/>
                </a:lnTo>
                <a:lnTo>
                  <a:pt x="124" y="423"/>
                </a:lnTo>
                <a:lnTo>
                  <a:pt x="124" y="423"/>
                </a:lnTo>
                <a:close/>
                <a:moveTo>
                  <a:pt x="124" y="434"/>
                </a:moveTo>
                <a:lnTo>
                  <a:pt x="124" y="434"/>
                </a:lnTo>
                <a:lnTo>
                  <a:pt x="124" y="439"/>
                </a:lnTo>
                <a:lnTo>
                  <a:pt x="124" y="439"/>
                </a:lnTo>
                <a:lnTo>
                  <a:pt x="105" y="451"/>
                </a:lnTo>
                <a:lnTo>
                  <a:pt x="105" y="451"/>
                </a:lnTo>
                <a:lnTo>
                  <a:pt x="90" y="460"/>
                </a:lnTo>
                <a:lnTo>
                  <a:pt x="74" y="469"/>
                </a:lnTo>
                <a:lnTo>
                  <a:pt x="74" y="469"/>
                </a:lnTo>
                <a:lnTo>
                  <a:pt x="56" y="481"/>
                </a:lnTo>
                <a:lnTo>
                  <a:pt x="38" y="491"/>
                </a:lnTo>
                <a:lnTo>
                  <a:pt x="38" y="491"/>
                </a:lnTo>
                <a:lnTo>
                  <a:pt x="34" y="494"/>
                </a:lnTo>
                <a:lnTo>
                  <a:pt x="36" y="492"/>
                </a:lnTo>
                <a:lnTo>
                  <a:pt x="45" y="486"/>
                </a:lnTo>
                <a:lnTo>
                  <a:pt x="45" y="486"/>
                </a:lnTo>
                <a:lnTo>
                  <a:pt x="64" y="473"/>
                </a:lnTo>
                <a:lnTo>
                  <a:pt x="64" y="473"/>
                </a:lnTo>
                <a:lnTo>
                  <a:pt x="80" y="463"/>
                </a:lnTo>
                <a:lnTo>
                  <a:pt x="95" y="454"/>
                </a:lnTo>
                <a:lnTo>
                  <a:pt x="110" y="445"/>
                </a:lnTo>
                <a:lnTo>
                  <a:pt x="117" y="440"/>
                </a:lnTo>
                <a:lnTo>
                  <a:pt x="124" y="434"/>
                </a:lnTo>
                <a:lnTo>
                  <a:pt x="124" y="434"/>
                </a:lnTo>
                <a:close/>
                <a:moveTo>
                  <a:pt x="52" y="414"/>
                </a:moveTo>
                <a:lnTo>
                  <a:pt x="52" y="414"/>
                </a:lnTo>
                <a:lnTo>
                  <a:pt x="54" y="414"/>
                </a:lnTo>
                <a:lnTo>
                  <a:pt x="54" y="414"/>
                </a:lnTo>
                <a:lnTo>
                  <a:pt x="52" y="416"/>
                </a:lnTo>
                <a:lnTo>
                  <a:pt x="52" y="416"/>
                </a:lnTo>
                <a:lnTo>
                  <a:pt x="52" y="414"/>
                </a:lnTo>
                <a:lnTo>
                  <a:pt x="52" y="414"/>
                </a:lnTo>
                <a:close/>
                <a:moveTo>
                  <a:pt x="51" y="419"/>
                </a:moveTo>
                <a:lnTo>
                  <a:pt x="51" y="419"/>
                </a:lnTo>
                <a:lnTo>
                  <a:pt x="67" y="409"/>
                </a:lnTo>
                <a:lnTo>
                  <a:pt x="75" y="404"/>
                </a:lnTo>
                <a:lnTo>
                  <a:pt x="83" y="400"/>
                </a:lnTo>
                <a:lnTo>
                  <a:pt x="83" y="400"/>
                </a:lnTo>
                <a:lnTo>
                  <a:pt x="93" y="395"/>
                </a:lnTo>
                <a:lnTo>
                  <a:pt x="102" y="388"/>
                </a:lnTo>
                <a:lnTo>
                  <a:pt x="102" y="388"/>
                </a:lnTo>
                <a:lnTo>
                  <a:pt x="109" y="383"/>
                </a:lnTo>
                <a:lnTo>
                  <a:pt x="109" y="383"/>
                </a:lnTo>
                <a:lnTo>
                  <a:pt x="116" y="380"/>
                </a:lnTo>
                <a:lnTo>
                  <a:pt x="122" y="378"/>
                </a:lnTo>
                <a:lnTo>
                  <a:pt x="122" y="378"/>
                </a:lnTo>
                <a:lnTo>
                  <a:pt x="118" y="382"/>
                </a:lnTo>
                <a:lnTo>
                  <a:pt x="114" y="386"/>
                </a:lnTo>
                <a:lnTo>
                  <a:pt x="104" y="393"/>
                </a:lnTo>
                <a:lnTo>
                  <a:pt x="93" y="399"/>
                </a:lnTo>
                <a:lnTo>
                  <a:pt x="82" y="404"/>
                </a:lnTo>
                <a:lnTo>
                  <a:pt x="82" y="404"/>
                </a:lnTo>
                <a:lnTo>
                  <a:pt x="74" y="408"/>
                </a:lnTo>
                <a:lnTo>
                  <a:pt x="65" y="414"/>
                </a:lnTo>
                <a:lnTo>
                  <a:pt x="49" y="426"/>
                </a:lnTo>
                <a:lnTo>
                  <a:pt x="49" y="426"/>
                </a:lnTo>
                <a:lnTo>
                  <a:pt x="51" y="419"/>
                </a:lnTo>
                <a:lnTo>
                  <a:pt x="51" y="419"/>
                </a:lnTo>
                <a:close/>
                <a:moveTo>
                  <a:pt x="48" y="429"/>
                </a:moveTo>
                <a:lnTo>
                  <a:pt x="48" y="429"/>
                </a:lnTo>
                <a:lnTo>
                  <a:pt x="48" y="429"/>
                </a:lnTo>
                <a:lnTo>
                  <a:pt x="48" y="429"/>
                </a:lnTo>
                <a:lnTo>
                  <a:pt x="57" y="423"/>
                </a:lnTo>
                <a:lnTo>
                  <a:pt x="57" y="423"/>
                </a:lnTo>
                <a:lnTo>
                  <a:pt x="76" y="410"/>
                </a:lnTo>
                <a:lnTo>
                  <a:pt x="95" y="400"/>
                </a:lnTo>
                <a:lnTo>
                  <a:pt x="95" y="400"/>
                </a:lnTo>
                <a:lnTo>
                  <a:pt x="110" y="391"/>
                </a:lnTo>
                <a:lnTo>
                  <a:pt x="117" y="385"/>
                </a:lnTo>
                <a:lnTo>
                  <a:pt x="123" y="380"/>
                </a:lnTo>
                <a:lnTo>
                  <a:pt x="123" y="380"/>
                </a:lnTo>
                <a:lnTo>
                  <a:pt x="123" y="388"/>
                </a:lnTo>
                <a:lnTo>
                  <a:pt x="123" y="388"/>
                </a:lnTo>
                <a:lnTo>
                  <a:pt x="103" y="398"/>
                </a:lnTo>
                <a:lnTo>
                  <a:pt x="85" y="408"/>
                </a:lnTo>
                <a:lnTo>
                  <a:pt x="85" y="408"/>
                </a:lnTo>
                <a:lnTo>
                  <a:pt x="63" y="421"/>
                </a:lnTo>
                <a:lnTo>
                  <a:pt x="63" y="421"/>
                </a:lnTo>
                <a:lnTo>
                  <a:pt x="55" y="426"/>
                </a:lnTo>
                <a:lnTo>
                  <a:pt x="55" y="426"/>
                </a:lnTo>
                <a:lnTo>
                  <a:pt x="48" y="430"/>
                </a:lnTo>
                <a:lnTo>
                  <a:pt x="48" y="430"/>
                </a:lnTo>
                <a:lnTo>
                  <a:pt x="48" y="429"/>
                </a:lnTo>
                <a:lnTo>
                  <a:pt x="48" y="429"/>
                </a:lnTo>
                <a:close/>
                <a:moveTo>
                  <a:pt x="48" y="431"/>
                </a:moveTo>
                <a:lnTo>
                  <a:pt x="48" y="431"/>
                </a:lnTo>
                <a:lnTo>
                  <a:pt x="56" y="427"/>
                </a:lnTo>
                <a:lnTo>
                  <a:pt x="65" y="423"/>
                </a:lnTo>
                <a:lnTo>
                  <a:pt x="82" y="412"/>
                </a:lnTo>
                <a:lnTo>
                  <a:pt x="82" y="412"/>
                </a:lnTo>
                <a:lnTo>
                  <a:pt x="92" y="406"/>
                </a:lnTo>
                <a:lnTo>
                  <a:pt x="103" y="401"/>
                </a:lnTo>
                <a:lnTo>
                  <a:pt x="103" y="401"/>
                </a:lnTo>
                <a:lnTo>
                  <a:pt x="112" y="396"/>
                </a:lnTo>
                <a:lnTo>
                  <a:pt x="112" y="396"/>
                </a:lnTo>
                <a:lnTo>
                  <a:pt x="118" y="393"/>
                </a:lnTo>
                <a:lnTo>
                  <a:pt x="121" y="391"/>
                </a:lnTo>
                <a:lnTo>
                  <a:pt x="119" y="393"/>
                </a:lnTo>
                <a:lnTo>
                  <a:pt x="119" y="393"/>
                </a:lnTo>
                <a:lnTo>
                  <a:pt x="110" y="398"/>
                </a:lnTo>
                <a:lnTo>
                  <a:pt x="100" y="403"/>
                </a:lnTo>
                <a:lnTo>
                  <a:pt x="100" y="403"/>
                </a:lnTo>
                <a:lnTo>
                  <a:pt x="89" y="409"/>
                </a:lnTo>
                <a:lnTo>
                  <a:pt x="78" y="417"/>
                </a:lnTo>
                <a:lnTo>
                  <a:pt x="78" y="417"/>
                </a:lnTo>
                <a:lnTo>
                  <a:pt x="62" y="427"/>
                </a:lnTo>
                <a:lnTo>
                  <a:pt x="46" y="437"/>
                </a:lnTo>
                <a:lnTo>
                  <a:pt x="46" y="437"/>
                </a:lnTo>
                <a:lnTo>
                  <a:pt x="48" y="431"/>
                </a:lnTo>
                <a:lnTo>
                  <a:pt x="48" y="431"/>
                </a:lnTo>
                <a:close/>
                <a:moveTo>
                  <a:pt x="123" y="393"/>
                </a:moveTo>
                <a:lnTo>
                  <a:pt x="123" y="393"/>
                </a:lnTo>
                <a:lnTo>
                  <a:pt x="123" y="398"/>
                </a:lnTo>
                <a:lnTo>
                  <a:pt x="123" y="398"/>
                </a:lnTo>
                <a:lnTo>
                  <a:pt x="104" y="407"/>
                </a:lnTo>
                <a:lnTo>
                  <a:pt x="85" y="417"/>
                </a:lnTo>
                <a:lnTo>
                  <a:pt x="85" y="417"/>
                </a:lnTo>
                <a:lnTo>
                  <a:pt x="64" y="430"/>
                </a:lnTo>
                <a:lnTo>
                  <a:pt x="64" y="430"/>
                </a:lnTo>
                <a:lnTo>
                  <a:pt x="55" y="434"/>
                </a:lnTo>
                <a:lnTo>
                  <a:pt x="55" y="434"/>
                </a:lnTo>
                <a:lnTo>
                  <a:pt x="49" y="438"/>
                </a:lnTo>
                <a:lnTo>
                  <a:pt x="47" y="439"/>
                </a:lnTo>
                <a:lnTo>
                  <a:pt x="50" y="437"/>
                </a:lnTo>
                <a:lnTo>
                  <a:pt x="50" y="437"/>
                </a:lnTo>
                <a:lnTo>
                  <a:pt x="72" y="423"/>
                </a:lnTo>
                <a:lnTo>
                  <a:pt x="92" y="410"/>
                </a:lnTo>
                <a:lnTo>
                  <a:pt x="92" y="410"/>
                </a:lnTo>
                <a:lnTo>
                  <a:pt x="100" y="405"/>
                </a:lnTo>
                <a:lnTo>
                  <a:pt x="108" y="401"/>
                </a:lnTo>
                <a:lnTo>
                  <a:pt x="116" y="397"/>
                </a:lnTo>
                <a:lnTo>
                  <a:pt x="123" y="393"/>
                </a:lnTo>
                <a:lnTo>
                  <a:pt x="123" y="393"/>
                </a:lnTo>
                <a:close/>
                <a:moveTo>
                  <a:pt x="45" y="441"/>
                </a:moveTo>
                <a:lnTo>
                  <a:pt x="45" y="441"/>
                </a:lnTo>
                <a:lnTo>
                  <a:pt x="67" y="431"/>
                </a:lnTo>
                <a:lnTo>
                  <a:pt x="86" y="419"/>
                </a:lnTo>
                <a:lnTo>
                  <a:pt x="86" y="419"/>
                </a:lnTo>
                <a:lnTo>
                  <a:pt x="108" y="407"/>
                </a:lnTo>
                <a:lnTo>
                  <a:pt x="108" y="407"/>
                </a:lnTo>
                <a:lnTo>
                  <a:pt x="111" y="406"/>
                </a:lnTo>
                <a:lnTo>
                  <a:pt x="111" y="406"/>
                </a:lnTo>
                <a:lnTo>
                  <a:pt x="91" y="419"/>
                </a:lnTo>
                <a:lnTo>
                  <a:pt x="70" y="432"/>
                </a:lnTo>
                <a:lnTo>
                  <a:pt x="70" y="432"/>
                </a:lnTo>
                <a:lnTo>
                  <a:pt x="56" y="440"/>
                </a:lnTo>
                <a:lnTo>
                  <a:pt x="43" y="449"/>
                </a:lnTo>
                <a:lnTo>
                  <a:pt x="43" y="449"/>
                </a:lnTo>
                <a:lnTo>
                  <a:pt x="45" y="441"/>
                </a:lnTo>
                <a:lnTo>
                  <a:pt x="45" y="441"/>
                </a:lnTo>
                <a:close/>
                <a:moveTo>
                  <a:pt x="42" y="452"/>
                </a:moveTo>
                <a:lnTo>
                  <a:pt x="42" y="452"/>
                </a:lnTo>
                <a:lnTo>
                  <a:pt x="45" y="450"/>
                </a:lnTo>
                <a:lnTo>
                  <a:pt x="45" y="450"/>
                </a:lnTo>
                <a:lnTo>
                  <a:pt x="52" y="445"/>
                </a:lnTo>
                <a:lnTo>
                  <a:pt x="59" y="440"/>
                </a:lnTo>
                <a:lnTo>
                  <a:pt x="59" y="440"/>
                </a:lnTo>
                <a:lnTo>
                  <a:pt x="79" y="429"/>
                </a:lnTo>
                <a:lnTo>
                  <a:pt x="79" y="429"/>
                </a:lnTo>
                <a:lnTo>
                  <a:pt x="90" y="422"/>
                </a:lnTo>
                <a:lnTo>
                  <a:pt x="101" y="415"/>
                </a:lnTo>
                <a:lnTo>
                  <a:pt x="123" y="401"/>
                </a:lnTo>
                <a:lnTo>
                  <a:pt x="123" y="401"/>
                </a:lnTo>
                <a:lnTo>
                  <a:pt x="123" y="408"/>
                </a:lnTo>
                <a:lnTo>
                  <a:pt x="123" y="408"/>
                </a:lnTo>
                <a:lnTo>
                  <a:pt x="114" y="413"/>
                </a:lnTo>
                <a:lnTo>
                  <a:pt x="105" y="418"/>
                </a:lnTo>
                <a:lnTo>
                  <a:pt x="88" y="429"/>
                </a:lnTo>
                <a:lnTo>
                  <a:pt x="88" y="429"/>
                </a:lnTo>
                <a:lnTo>
                  <a:pt x="67" y="440"/>
                </a:lnTo>
                <a:lnTo>
                  <a:pt x="46" y="451"/>
                </a:lnTo>
                <a:lnTo>
                  <a:pt x="46" y="451"/>
                </a:lnTo>
                <a:lnTo>
                  <a:pt x="42" y="453"/>
                </a:lnTo>
                <a:lnTo>
                  <a:pt x="42" y="453"/>
                </a:lnTo>
                <a:lnTo>
                  <a:pt x="42" y="452"/>
                </a:lnTo>
                <a:lnTo>
                  <a:pt x="42" y="452"/>
                </a:lnTo>
                <a:close/>
                <a:moveTo>
                  <a:pt x="42" y="455"/>
                </a:moveTo>
                <a:lnTo>
                  <a:pt x="42" y="455"/>
                </a:lnTo>
                <a:lnTo>
                  <a:pt x="51" y="450"/>
                </a:lnTo>
                <a:lnTo>
                  <a:pt x="61" y="445"/>
                </a:lnTo>
                <a:lnTo>
                  <a:pt x="71" y="440"/>
                </a:lnTo>
                <a:lnTo>
                  <a:pt x="81" y="435"/>
                </a:lnTo>
                <a:lnTo>
                  <a:pt x="81" y="435"/>
                </a:lnTo>
                <a:lnTo>
                  <a:pt x="91" y="429"/>
                </a:lnTo>
                <a:lnTo>
                  <a:pt x="101" y="424"/>
                </a:lnTo>
                <a:lnTo>
                  <a:pt x="101" y="424"/>
                </a:lnTo>
                <a:lnTo>
                  <a:pt x="114" y="416"/>
                </a:lnTo>
                <a:lnTo>
                  <a:pt x="114" y="416"/>
                </a:lnTo>
                <a:lnTo>
                  <a:pt x="120" y="411"/>
                </a:lnTo>
                <a:lnTo>
                  <a:pt x="122" y="410"/>
                </a:lnTo>
                <a:lnTo>
                  <a:pt x="120" y="413"/>
                </a:lnTo>
                <a:lnTo>
                  <a:pt x="120" y="413"/>
                </a:lnTo>
                <a:lnTo>
                  <a:pt x="111" y="421"/>
                </a:lnTo>
                <a:lnTo>
                  <a:pt x="100" y="428"/>
                </a:lnTo>
                <a:lnTo>
                  <a:pt x="79" y="440"/>
                </a:lnTo>
                <a:lnTo>
                  <a:pt x="79" y="440"/>
                </a:lnTo>
                <a:lnTo>
                  <a:pt x="69" y="446"/>
                </a:lnTo>
                <a:lnTo>
                  <a:pt x="58" y="452"/>
                </a:lnTo>
                <a:lnTo>
                  <a:pt x="40" y="464"/>
                </a:lnTo>
                <a:lnTo>
                  <a:pt x="40" y="464"/>
                </a:lnTo>
                <a:lnTo>
                  <a:pt x="42" y="455"/>
                </a:lnTo>
                <a:lnTo>
                  <a:pt x="42" y="455"/>
                </a:lnTo>
                <a:close/>
                <a:moveTo>
                  <a:pt x="39" y="468"/>
                </a:moveTo>
                <a:lnTo>
                  <a:pt x="39" y="468"/>
                </a:lnTo>
                <a:lnTo>
                  <a:pt x="40" y="467"/>
                </a:lnTo>
                <a:lnTo>
                  <a:pt x="40" y="467"/>
                </a:lnTo>
                <a:lnTo>
                  <a:pt x="41" y="467"/>
                </a:lnTo>
                <a:lnTo>
                  <a:pt x="43" y="466"/>
                </a:lnTo>
                <a:lnTo>
                  <a:pt x="43" y="466"/>
                </a:lnTo>
                <a:lnTo>
                  <a:pt x="61" y="456"/>
                </a:lnTo>
                <a:lnTo>
                  <a:pt x="79" y="447"/>
                </a:lnTo>
                <a:lnTo>
                  <a:pt x="79" y="447"/>
                </a:lnTo>
                <a:lnTo>
                  <a:pt x="93" y="440"/>
                </a:lnTo>
                <a:lnTo>
                  <a:pt x="107" y="434"/>
                </a:lnTo>
                <a:lnTo>
                  <a:pt x="107" y="434"/>
                </a:lnTo>
                <a:lnTo>
                  <a:pt x="91" y="445"/>
                </a:lnTo>
                <a:lnTo>
                  <a:pt x="74" y="455"/>
                </a:lnTo>
                <a:lnTo>
                  <a:pt x="74" y="455"/>
                </a:lnTo>
                <a:lnTo>
                  <a:pt x="54" y="466"/>
                </a:lnTo>
                <a:lnTo>
                  <a:pt x="45" y="473"/>
                </a:lnTo>
                <a:lnTo>
                  <a:pt x="36" y="480"/>
                </a:lnTo>
                <a:lnTo>
                  <a:pt x="36" y="480"/>
                </a:lnTo>
                <a:lnTo>
                  <a:pt x="39" y="468"/>
                </a:lnTo>
                <a:lnTo>
                  <a:pt x="39" y="468"/>
                </a:lnTo>
                <a:close/>
                <a:moveTo>
                  <a:pt x="36" y="483"/>
                </a:moveTo>
                <a:lnTo>
                  <a:pt x="36" y="483"/>
                </a:lnTo>
                <a:lnTo>
                  <a:pt x="36" y="483"/>
                </a:lnTo>
                <a:lnTo>
                  <a:pt x="36" y="483"/>
                </a:lnTo>
                <a:lnTo>
                  <a:pt x="86" y="454"/>
                </a:lnTo>
                <a:lnTo>
                  <a:pt x="86" y="454"/>
                </a:lnTo>
                <a:lnTo>
                  <a:pt x="111" y="441"/>
                </a:lnTo>
                <a:lnTo>
                  <a:pt x="111" y="441"/>
                </a:lnTo>
                <a:lnTo>
                  <a:pt x="117" y="437"/>
                </a:lnTo>
                <a:lnTo>
                  <a:pt x="122" y="434"/>
                </a:lnTo>
                <a:lnTo>
                  <a:pt x="122" y="434"/>
                </a:lnTo>
                <a:lnTo>
                  <a:pt x="115" y="439"/>
                </a:lnTo>
                <a:lnTo>
                  <a:pt x="107" y="445"/>
                </a:lnTo>
                <a:lnTo>
                  <a:pt x="107" y="445"/>
                </a:lnTo>
                <a:lnTo>
                  <a:pt x="89" y="456"/>
                </a:lnTo>
                <a:lnTo>
                  <a:pt x="70" y="467"/>
                </a:lnTo>
                <a:lnTo>
                  <a:pt x="51" y="479"/>
                </a:lnTo>
                <a:lnTo>
                  <a:pt x="34" y="492"/>
                </a:lnTo>
                <a:lnTo>
                  <a:pt x="34" y="492"/>
                </a:lnTo>
                <a:lnTo>
                  <a:pt x="36" y="483"/>
                </a:lnTo>
                <a:lnTo>
                  <a:pt x="36" y="483"/>
                </a:lnTo>
                <a:close/>
                <a:moveTo>
                  <a:pt x="33" y="496"/>
                </a:moveTo>
                <a:lnTo>
                  <a:pt x="33" y="496"/>
                </a:lnTo>
                <a:lnTo>
                  <a:pt x="45" y="490"/>
                </a:lnTo>
                <a:lnTo>
                  <a:pt x="57" y="483"/>
                </a:lnTo>
                <a:lnTo>
                  <a:pt x="57" y="483"/>
                </a:lnTo>
                <a:lnTo>
                  <a:pt x="44" y="492"/>
                </a:lnTo>
                <a:lnTo>
                  <a:pt x="32" y="502"/>
                </a:lnTo>
                <a:lnTo>
                  <a:pt x="32" y="502"/>
                </a:lnTo>
                <a:lnTo>
                  <a:pt x="33" y="496"/>
                </a:lnTo>
                <a:lnTo>
                  <a:pt x="33" y="496"/>
                </a:lnTo>
                <a:close/>
                <a:moveTo>
                  <a:pt x="65" y="482"/>
                </a:moveTo>
                <a:lnTo>
                  <a:pt x="65" y="482"/>
                </a:lnTo>
                <a:lnTo>
                  <a:pt x="84" y="468"/>
                </a:lnTo>
                <a:lnTo>
                  <a:pt x="102" y="456"/>
                </a:lnTo>
                <a:lnTo>
                  <a:pt x="102" y="456"/>
                </a:lnTo>
                <a:lnTo>
                  <a:pt x="108" y="452"/>
                </a:lnTo>
                <a:lnTo>
                  <a:pt x="108" y="452"/>
                </a:lnTo>
                <a:lnTo>
                  <a:pt x="116" y="447"/>
                </a:lnTo>
                <a:lnTo>
                  <a:pt x="125" y="441"/>
                </a:lnTo>
                <a:lnTo>
                  <a:pt x="125" y="441"/>
                </a:lnTo>
                <a:lnTo>
                  <a:pt x="125" y="447"/>
                </a:lnTo>
                <a:lnTo>
                  <a:pt x="125" y="447"/>
                </a:lnTo>
                <a:lnTo>
                  <a:pt x="111" y="455"/>
                </a:lnTo>
                <a:lnTo>
                  <a:pt x="98" y="464"/>
                </a:lnTo>
                <a:lnTo>
                  <a:pt x="98" y="464"/>
                </a:lnTo>
                <a:lnTo>
                  <a:pt x="84" y="474"/>
                </a:lnTo>
                <a:lnTo>
                  <a:pt x="70" y="484"/>
                </a:lnTo>
                <a:lnTo>
                  <a:pt x="70" y="484"/>
                </a:lnTo>
                <a:lnTo>
                  <a:pt x="53" y="494"/>
                </a:lnTo>
                <a:lnTo>
                  <a:pt x="53" y="494"/>
                </a:lnTo>
                <a:lnTo>
                  <a:pt x="41" y="499"/>
                </a:lnTo>
                <a:lnTo>
                  <a:pt x="36" y="502"/>
                </a:lnTo>
                <a:lnTo>
                  <a:pt x="32" y="504"/>
                </a:lnTo>
                <a:lnTo>
                  <a:pt x="32" y="504"/>
                </a:lnTo>
                <a:lnTo>
                  <a:pt x="39" y="498"/>
                </a:lnTo>
                <a:lnTo>
                  <a:pt x="48" y="493"/>
                </a:lnTo>
                <a:lnTo>
                  <a:pt x="56" y="487"/>
                </a:lnTo>
                <a:lnTo>
                  <a:pt x="65" y="482"/>
                </a:lnTo>
                <a:lnTo>
                  <a:pt x="65" y="482"/>
                </a:lnTo>
                <a:close/>
                <a:moveTo>
                  <a:pt x="31" y="507"/>
                </a:moveTo>
                <a:lnTo>
                  <a:pt x="31" y="507"/>
                </a:lnTo>
                <a:lnTo>
                  <a:pt x="42" y="502"/>
                </a:lnTo>
                <a:lnTo>
                  <a:pt x="54" y="496"/>
                </a:lnTo>
                <a:lnTo>
                  <a:pt x="65" y="489"/>
                </a:lnTo>
                <a:lnTo>
                  <a:pt x="77" y="482"/>
                </a:lnTo>
                <a:lnTo>
                  <a:pt x="77" y="482"/>
                </a:lnTo>
                <a:lnTo>
                  <a:pt x="74" y="484"/>
                </a:lnTo>
                <a:lnTo>
                  <a:pt x="74" y="484"/>
                </a:lnTo>
                <a:lnTo>
                  <a:pt x="62" y="491"/>
                </a:lnTo>
                <a:lnTo>
                  <a:pt x="50" y="498"/>
                </a:lnTo>
                <a:lnTo>
                  <a:pt x="39" y="505"/>
                </a:lnTo>
                <a:lnTo>
                  <a:pt x="34" y="509"/>
                </a:lnTo>
                <a:lnTo>
                  <a:pt x="29" y="514"/>
                </a:lnTo>
                <a:lnTo>
                  <a:pt x="29" y="514"/>
                </a:lnTo>
                <a:lnTo>
                  <a:pt x="31" y="507"/>
                </a:lnTo>
                <a:lnTo>
                  <a:pt x="31" y="507"/>
                </a:lnTo>
                <a:close/>
                <a:moveTo>
                  <a:pt x="29" y="518"/>
                </a:moveTo>
                <a:lnTo>
                  <a:pt x="29" y="518"/>
                </a:lnTo>
                <a:lnTo>
                  <a:pt x="40" y="510"/>
                </a:lnTo>
                <a:lnTo>
                  <a:pt x="52" y="503"/>
                </a:lnTo>
                <a:lnTo>
                  <a:pt x="77" y="491"/>
                </a:lnTo>
                <a:lnTo>
                  <a:pt x="77" y="491"/>
                </a:lnTo>
                <a:lnTo>
                  <a:pt x="99" y="481"/>
                </a:lnTo>
                <a:lnTo>
                  <a:pt x="99" y="481"/>
                </a:lnTo>
                <a:lnTo>
                  <a:pt x="62" y="503"/>
                </a:lnTo>
                <a:lnTo>
                  <a:pt x="44" y="515"/>
                </a:lnTo>
                <a:lnTo>
                  <a:pt x="27" y="527"/>
                </a:lnTo>
                <a:lnTo>
                  <a:pt x="27" y="527"/>
                </a:lnTo>
                <a:lnTo>
                  <a:pt x="29" y="518"/>
                </a:lnTo>
                <a:lnTo>
                  <a:pt x="29" y="518"/>
                </a:lnTo>
                <a:close/>
                <a:moveTo>
                  <a:pt x="27" y="531"/>
                </a:moveTo>
                <a:lnTo>
                  <a:pt x="27" y="531"/>
                </a:lnTo>
                <a:lnTo>
                  <a:pt x="50" y="519"/>
                </a:lnTo>
                <a:lnTo>
                  <a:pt x="75" y="507"/>
                </a:lnTo>
                <a:lnTo>
                  <a:pt x="75" y="507"/>
                </a:lnTo>
                <a:lnTo>
                  <a:pt x="97" y="494"/>
                </a:lnTo>
                <a:lnTo>
                  <a:pt x="97" y="494"/>
                </a:lnTo>
                <a:lnTo>
                  <a:pt x="101" y="492"/>
                </a:lnTo>
                <a:lnTo>
                  <a:pt x="101" y="492"/>
                </a:lnTo>
                <a:lnTo>
                  <a:pt x="62" y="517"/>
                </a:lnTo>
                <a:lnTo>
                  <a:pt x="43" y="530"/>
                </a:lnTo>
                <a:lnTo>
                  <a:pt x="25" y="544"/>
                </a:lnTo>
                <a:lnTo>
                  <a:pt x="25" y="544"/>
                </a:lnTo>
                <a:lnTo>
                  <a:pt x="27" y="531"/>
                </a:lnTo>
                <a:lnTo>
                  <a:pt x="27" y="531"/>
                </a:lnTo>
                <a:close/>
                <a:moveTo>
                  <a:pt x="25" y="546"/>
                </a:moveTo>
                <a:lnTo>
                  <a:pt x="25" y="546"/>
                </a:lnTo>
                <a:lnTo>
                  <a:pt x="25" y="546"/>
                </a:lnTo>
                <a:lnTo>
                  <a:pt x="25" y="546"/>
                </a:lnTo>
                <a:lnTo>
                  <a:pt x="30" y="544"/>
                </a:lnTo>
                <a:lnTo>
                  <a:pt x="35" y="542"/>
                </a:lnTo>
                <a:lnTo>
                  <a:pt x="45" y="537"/>
                </a:lnTo>
                <a:lnTo>
                  <a:pt x="54" y="531"/>
                </a:lnTo>
                <a:lnTo>
                  <a:pt x="63" y="526"/>
                </a:lnTo>
                <a:lnTo>
                  <a:pt x="63" y="526"/>
                </a:lnTo>
                <a:lnTo>
                  <a:pt x="113" y="501"/>
                </a:lnTo>
                <a:lnTo>
                  <a:pt x="113" y="501"/>
                </a:lnTo>
                <a:lnTo>
                  <a:pt x="111" y="514"/>
                </a:lnTo>
                <a:lnTo>
                  <a:pt x="111" y="514"/>
                </a:lnTo>
                <a:lnTo>
                  <a:pt x="99" y="519"/>
                </a:lnTo>
                <a:lnTo>
                  <a:pt x="87" y="524"/>
                </a:lnTo>
                <a:lnTo>
                  <a:pt x="75" y="529"/>
                </a:lnTo>
                <a:lnTo>
                  <a:pt x="62" y="534"/>
                </a:lnTo>
                <a:lnTo>
                  <a:pt x="62" y="534"/>
                </a:lnTo>
                <a:lnTo>
                  <a:pt x="43" y="541"/>
                </a:lnTo>
                <a:lnTo>
                  <a:pt x="33" y="545"/>
                </a:lnTo>
                <a:lnTo>
                  <a:pt x="24" y="550"/>
                </a:lnTo>
                <a:lnTo>
                  <a:pt x="24" y="550"/>
                </a:lnTo>
                <a:lnTo>
                  <a:pt x="25" y="546"/>
                </a:lnTo>
                <a:lnTo>
                  <a:pt x="25" y="546"/>
                </a:lnTo>
                <a:close/>
                <a:moveTo>
                  <a:pt x="24" y="554"/>
                </a:moveTo>
                <a:lnTo>
                  <a:pt x="24" y="554"/>
                </a:lnTo>
                <a:lnTo>
                  <a:pt x="25" y="553"/>
                </a:lnTo>
                <a:lnTo>
                  <a:pt x="25" y="553"/>
                </a:lnTo>
                <a:lnTo>
                  <a:pt x="36" y="546"/>
                </a:lnTo>
                <a:lnTo>
                  <a:pt x="48" y="541"/>
                </a:lnTo>
                <a:lnTo>
                  <a:pt x="73" y="533"/>
                </a:lnTo>
                <a:lnTo>
                  <a:pt x="73" y="533"/>
                </a:lnTo>
                <a:lnTo>
                  <a:pt x="82" y="529"/>
                </a:lnTo>
                <a:lnTo>
                  <a:pt x="92" y="524"/>
                </a:lnTo>
                <a:lnTo>
                  <a:pt x="92" y="524"/>
                </a:lnTo>
                <a:lnTo>
                  <a:pt x="107" y="518"/>
                </a:lnTo>
                <a:lnTo>
                  <a:pt x="107" y="518"/>
                </a:lnTo>
                <a:lnTo>
                  <a:pt x="102" y="520"/>
                </a:lnTo>
                <a:lnTo>
                  <a:pt x="97" y="524"/>
                </a:lnTo>
                <a:lnTo>
                  <a:pt x="97" y="524"/>
                </a:lnTo>
                <a:lnTo>
                  <a:pt x="88" y="529"/>
                </a:lnTo>
                <a:lnTo>
                  <a:pt x="79" y="533"/>
                </a:lnTo>
                <a:lnTo>
                  <a:pt x="59" y="542"/>
                </a:lnTo>
                <a:lnTo>
                  <a:pt x="41" y="551"/>
                </a:lnTo>
                <a:lnTo>
                  <a:pt x="32" y="557"/>
                </a:lnTo>
                <a:lnTo>
                  <a:pt x="23" y="563"/>
                </a:lnTo>
                <a:lnTo>
                  <a:pt x="23" y="563"/>
                </a:lnTo>
                <a:lnTo>
                  <a:pt x="24" y="554"/>
                </a:lnTo>
                <a:lnTo>
                  <a:pt x="24" y="554"/>
                </a:lnTo>
                <a:close/>
                <a:moveTo>
                  <a:pt x="23" y="571"/>
                </a:moveTo>
                <a:lnTo>
                  <a:pt x="23" y="571"/>
                </a:lnTo>
                <a:lnTo>
                  <a:pt x="23" y="567"/>
                </a:lnTo>
                <a:lnTo>
                  <a:pt x="23" y="567"/>
                </a:lnTo>
                <a:lnTo>
                  <a:pt x="45" y="556"/>
                </a:lnTo>
                <a:lnTo>
                  <a:pt x="57" y="550"/>
                </a:lnTo>
                <a:lnTo>
                  <a:pt x="70" y="545"/>
                </a:lnTo>
                <a:lnTo>
                  <a:pt x="70" y="545"/>
                </a:lnTo>
                <a:lnTo>
                  <a:pt x="88" y="540"/>
                </a:lnTo>
                <a:lnTo>
                  <a:pt x="96" y="537"/>
                </a:lnTo>
                <a:lnTo>
                  <a:pt x="104" y="533"/>
                </a:lnTo>
                <a:lnTo>
                  <a:pt x="104" y="533"/>
                </a:lnTo>
                <a:lnTo>
                  <a:pt x="94" y="538"/>
                </a:lnTo>
                <a:lnTo>
                  <a:pt x="85" y="543"/>
                </a:lnTo>
                <a:lnTo>
                  <a:pt x="63" y="551"/>
                </a:lnTo>
                <a:lnTo>
                  <a:pt x="63" y="551"/>
                </a:lnTo>
                <a:lnTo>
                  <a:pt x="45" y="560"/>
                </a:lnTo>
                <a:lnTo>
                  <a:pt x="28" y="570"/>
                </a:lnTo>
                <a:lnTo>
                  <a:pt x="28" y="570"/>
                </a:lnTo>
                <a:lnTo>
                  <a:pt x="26" y="570"/>
                </a:lnTo>
                <a:lnTo>
                  <a:pt x="25" y="571"/>
                </a:lnTo>
                <a:lnTo>
                  <a:pt x="25" y="571"/>
                </a:lnTo>
                <a:lnTo>
                  <a:pt x="23" y="573"/>
                </a:lnTo>
                <a:lnTo>
                  <a:pt x="23" y="573"/>
                </a:lnTo>
                <a:lnTo>
                  <a:pt x="23" y="571"/>
                </a:lnTo>
                <a:lnTo>
                  <a:pt x="23" y="571"/>
                </a:lnTo>
                <a:close/>
                <a:moveTo>
                  <a:pt x="23" y="575"/>
                </a:moveTo>
                <a:lnTo>
                  <a:pt x="23" y="575"/>
                </a:lnTo>
                <a:lnTo>
                  <a:pt x="45" y="565"/>
                </a:lnTo>
                <a:lnTo>
                  <a:pt x="69" y="555"/>
                </a:lnTo>
                <a:lnTo>
                  <a:pt x="69" y="555"/>
                </a:lnTo>
                <a:lnTo>
                  <a:pt x="89" y="547"/>
                </a:lnTo>
                <a:lnTo>
                  <a:pt x="89" y="547"/>
                </a:lnTo>
                <a:lnTo>
                  <a:pt x="99" y="544"/>
                </a:lnTo>
                <a:lnTo>
                  <a:pt x="99" y="544"/>
                </a:lnTo>
                <a:lnTo>
                  <a:pt x="103" y="542"/>
                </a:lnTo>
                <a:lnTo>
                  <a:pt x="103" y="542"/>
                </a:lnTo>
                <a:lnTo>
                  <a:pt x="99" y="544"/>
                </a:lnTo>
                <a:lnTo>
                  <a:pt x="99" y="544"/>
                </a:lnTo>
                <a:lnTo>
                  <a:pt x="80" y="555"/>
                </a:lnTo>
                <a:lnTo>
                  <a:pt x="59" y="565"/>
                </a:lnTo>
                <a:lnTo>
                  <a:pt x="40" y="575"/>
                </a:lnTo>
                <a:lnTo>
                  <a:pt x="31" y="580"/>
                </a:lnTo>
                <a:lnTo>
                  <a:pt x="22" y="587"/>
                </a:lnTo>
                <a:lnTo>
                  <a:pt x="22" y="587"/>
                </a:lnTo>
                <a:lnTo>
                  <a:pt x="23" y="575"/>
                </a:lnTo>
                <a:lnTo>
                  <a:pt x="23" y="575"/>
                </a:lnTo>
                <a:close/>
                <a:moveTo>
                  <a:pt x="22" y="590"/>
                </a:moveTo>
                <a:lnTo>
                  <a:pt x="22" y="590"/>
                </a:lnTo>
                <a:lnTo>
                  <a:pt x="36" y="583"/>
                </a:lnTo>
                <a:lnTo>
                  <a:pt x="50" y="577"/>
                </a:lnTo>
                <a:lnTo>
                  <a:pt x="81" y="567"/>
                </a:lnTo>
                <a:lnTo>
                  <a:pt x="81" y="567"/>
                </a:lnTo>
                <a:lnTo>
                  <a:pt x="65" y="574"/>
                </a:lnTo>
                <a:lnTo>
                  <a:pt x="65" y="574"/>
                </a:lnTo>
                <a:lnTo>
                  <a:pt x="43" y="586"/>
                </a:lnTo>
                <a:lnTo>
                  <a:pt x="32" y="593"/>
                </a:lnTo>
                <a:lnTo>
                  <a:pt x="22" y="600"/>
                </a:lnTo>
                <a:lnTo>
                  <a:pt x="22" y="600"/>
                </a:lnTo>
                <a:lnTo>
                  <a:pt x="22" y="590"/>
                </a:lnTo>
                <a:lnTo>
                  <a:pt x="22" y="590"/>
                </a:lnTo>
                <a:close/>
                <a:moveTo>
                  <a:pt x="22" y="602"/>
                </a:moveTo>
                <a:lnTo>
                  <a:pt x="22" y="602"/>
                </a:lnTo>
                <a:lnTo>
                  <a:pt x="23" y="602"/>
                </a:lnTo>
                <a:lnTo>
                  <a:pt x="23" y="602"/>
                </a:lnTo>
                <a:lnTo>
                  <a:pt x="33" y="599"/>
                </a:lnTo>
                <a:lnTo>
                  <a:pt x="43" y="595"/>
                </a:lnTo>
                <a:lnTo>
                  <a:pt x="53" y="590"/>
                </a:lnTo>
                <a:lnTo>
                  <a:pt x="64" y="586"/>
                </a:lnTo>
                <a:lnTo>
                  <a:pt x="64" y="586"/>
                </a:lnTo>
                <a:lnTo>
                  <a:pt x="83" y="579"/>
                </a:lnTo>
                <a:lnTo>
                  <a:pt x="83" y="579"/>
                </a:lnTo>
                <a:lnTo>
                  <a:pt x="68" y="588"/>
                </a:lnTo>
                <a:lnTo>
                  <a:pt x="68" y="588"/>
                </a:lnTo>
                <a:lnTo>
                  <a:pt x="57" y="594"/>
                </a:lnTo>
                <a:lnTo>
                  <a:pt x="47" y="600"/>
                </a:lnTo>
                <a:lnTo>
                  <a:pt x="27" y="610"/>
                </a:lnTo>
                <a:lnTo>
                  <a:pt x="27" y="610"/>
                </a:lnTo>
                <a:lnTo>
                  <a:pt x="25" y="611"/>
                </a:lnTo>
                <a:lnTo>
                  <a:pt x="24" y="612"/>
                </a:lnTo>
                <a:lnTo>
                  <a:pt x="24" y="612"/>
                </a:lnTo>
                <a:lnTo>
                  <a:pt x="22" y="613"/>
                </a:lnTo>
                <a:lnTo>
                  <a:pt x="22" y="613"/>
                </a:lnTo>
                <a:lnTo>
                  <a:pt x="22" y="602"/>
                </a:lnTo>
                <a:lnTo>
                  <a:pt x="22" y="602"/>
                </a:lnTo>
                <a:close/>
                <a:moveTo>
                  <a:pt x="22" y="615"/>
                </a:moveTo>
                <a:lnTo>
                  <a:pt x="22" y="615"/>
                </a:lnTo>
                <a:lnTo>
                  <a:pt x="46" y="605"/>
                </a:lnTo>
                <a:lnTo>
                  <a:pt x="72" y="595"/>
                </a:lnTo>
                <a:lnTo>
                  <a:pt x="72" y="595"/>
                </a:lnTo>
                <a:lnTo>
                  <a:pt x="68" y="598"/>
                </a:lnTo>
                <a:lnTo>
                  <a:pt x="68" y="598"/>
                </a:lnTo>
                <a:lnTo>
                  <a:pt x="44" y="610"/>
                </a:lnTo>
                <a:lnTo>
                  <a:pt x="33" y="616"/>
                </a:lnTo>
                <a:lnTo>
                  <a:pt x="22" y="623"/>
                </a:lnTo>
                <a:lnTo>
                  <a:pt x="22" y="623"/>
                </a:lnTo>
                <a:lnTo>
                  <a:pt x="22" y="615"/>
                </a:lnTo>
                <a:lnTo>
                  <a:pt x="22" y="615"/>
                </a:lnTo>
                <a:close/>
                <a:moveTo>
                  <a:pt x="22" y="626"/>
                </a:moveTo>
                <a:lnTo>
                  <a:pt x="22" y="626"/>
                </a:lnTo>
                <a:lnTo>
                  <a:pt x="62" y="609"/>
                </a:lnTo>
                <a:lnTo>
                  <a:pt x="103" y="591"/>
                </a:lnTo>
                <a:lnTo>
                  <a:pt x="103" y="591"/>
                </a:lnTo>
                <a:lnTo>
                  <a:pt x="65" y="609"/>
                </a:lnTo>
                <a:lnTo>
                  <a:pt x="29" y="627"/>
                </a:lnTo>
                <a:lnTo>
                  <a:pt x="29" y="627"/>
                </a:lnTo>
                <a:lnTo>
                  <a:pt x="26" y="628"/>
                </a:lnTo>
                <a:lnTo>
                  <a:pt x="25" y="629"/>
                </a:lnTo>
                <a:lnTo>
                  <a:pt x="25" y="629"/>
                </a:lnTo>
                <a:lnTo>
                  <a:pt x="22" y="630"/>
                </a:lnTo>
                <a:lnTo>
                  <a:pt x="22" y="630"/>
                </a:lnTo>
                <a:lnTo>
                  <a:pt x="22" y="626"/>
                </a:lnTo>
                <a:lnTo>
                  <a:pt x="22" y="626"/>
                </a:lnTo>
                <a:close/>
                <a:moveTo>
                  <a:pt x="22" y="634"/>
                </a:moveTo>
                <a:lnTo>
                  <a:pt x="22" y="634"/>
                </a:lnTo>
                <a:lnTo>
                  <a:pt x="63" y="613"/>
                </a:lnTo>
                <a:lnTo>
                  <a:pt x="63" y="613"/>
                </a:lnTo>
                <a:lnTo>
                  <a:pt x="76" y="608"/>
                </a:lnTo>
                <a:lnTo>
                  <a:pt x="88" y="603"/>
                </a:lnTo>
                <a:lnTo>
                  <a:pt x="88" y="603"/>
                </a:lnTo>
                <a:lnTo>
                  <a:pt x="94" y="602"/>
                </a:lnTo>
                <a:lnTo>
                  <a:pt x="94" y="602"/>
                </a:lnTo>
                <a:lnTo>
                  <a:pt x="76" y="611"/>
                </a:lnTo>
                <a:lnTo>
                  <a:pt x="57" y="621"/>
                </a:lnTo>
                <a:lnTo>
                  <a:pt x="57" y="621"/>
                </a:lnTo>
                <a:lnTo>
                  <a:pt x="48" y="625"/>
                </a:lnTo>
                <a:lnTo>
                  <a:pt x="39" y="629"/>
                </a:lnTo>
                <a:lnTo>
                  <a:pt x="30" y="635"/>
                </a:lnTo>
                <a:lnTo>
                  <a:pt x="22" y="640"/>
                </a:lnTo>
                <a:lnTo>
                  <a:pt x="22" y="640"/>
                </a:lnTo>
                <a:lnTo>
                  <a:pt x="22" y="634"/>
                </a:lnTo>
                <a:lnTo>
                  <a:pt x="22" y="634"/>
                </a:lnTo>
                <a:close/>
                <a:moveTo>
                  <a:pt x="22" y="643"/>
                </a:moveTo>
                <a:lnTo>
                  <a:pt x="22" y="643"/>
                </a:lnTo>
                <a:lnTo>
                  <a:pt x="31" y="641"/>
                </a:lnTo>
                <a:lnTo>
                  <a:pt x="39" y="638"/>
                </a:lnTo>
                <a:lnTo>
                  <a:pt x="57" y="631"/>
                </a:lnTo>
                <a:lnTo>
                  <a:pt x="57" y="631"/>
                </a:lnTo>
                <a:lnTo>
                  <a:pt x="38" y="641"/>
                </a:lnTo>
                <a:lnTo>
                  <a:pt x="30" y="646"/>
                </a:lnTo>
                <a:lnTo>
                  <a:pt x="21" y="651"/>
                </a:lnTo>
                <a:lnTo>
                  <a:pt x="21" y="651"/>
                </a:lnTo>
                <a:lnTo>
                  <a:pt x="22" y="643"/>
                </a:lnTo>
                <a:lnTo>
                  <a:pt x="22" y="643"/>
                </a:lnTo>
                <a:close/>
                <a:moveTo>
                  <a:pt x="21" y="655"/>
                </a:moveTo>
                <a:lnTo>
                  <a:pt x="21" y="655"/>
                </a:lnTo>
                <a:lnTo>
                  <a:pt x="39" y="646"/>
                </a:lnTo>
                <a:lnTo>
                  <a:pt x="48" y="642"/>
                </a:lnTo>
                <a:lnTo>
                  <a:pt x="57" y="638"/>
                </a:lnTo>
                <a:lnTo>
                  <a:pt x="57" y="638"/>
                </a:lnTo>
                <a:lnTo>
                  <a:pt x="81" y="628"/>
                </a:lnTo>
                <a:lnTo>
                  <a:pt x="81" y="628"/>
                </a:lnTo>
                <a:lnTo>
                  <a:pt x="60" y="640"/>
                </a:lnTo>
                <a:lnTo>
                  <a:pt x="60" y="640"/>
                </a:lnTo>
                <a:lnTo>
                  <a:pt x="40" y="651"/>
                </a:lnTo>
                <a:lnTo>
                  <a:pt x="21" y="663"/>
                </a:lnTo>
                <a:lnTo>
                  <a:pt x="21" y="663"/>
                </a:lnTo>
                <a:lnTo>
                  <a:pt x="21" y="655"/>
                </a:lnTo>
                <a:lnTo>
                  <a:pt x="21" y="655"/>
                </a:lnTo>
                <a:close/>
                <a:moveTo>
                  <a:pt x="20" y="666"/>
                </a:moveTo>
                <a:lnTo>
                  <a:pt x="20" y="666"/>
                </a:lnTo>
                <a:lnTo>
                  <a:pt x="21" y="666"/>
                </a:lnTo>
                <a:lnTo>
                  <a:pt x="21" y="666"/>
                </a:lnTo>
                <a:lnTo>
                  <a:pt x="29" y="663"/>
                </a:lnTo>
                <a:lnTo>
                  <a:pt x="38" y="660"/>
                </a:lnTo>
                <a:lnTo>
                  <a:pt x="54" y="651"/>
                </a:lnTo>
                <a:lnTo>
                  <a:pt x="54" y="651"/>
                </a:lnTo>
                <a:lnTo>
                  <a:pt x="64" y="645"/>
                </a:lnTo>
                <a:lnTo>
                  <a:pt x="76" y="641"/>
                </a:lnTo>
                <a:lnTo>
                  <a:pt x="76" y="641"/>
                </a:lnTo>
                <a:lnTo>
                  <a:pt x="50" y="656"/>
                </a:lnTo>
                <a:lnTo>
                  <a:pt x="50" y="656"/>
                </a:lnTo>
                <a:lnTo>
                  <a:pt x="34" y="664"/>
                </a:lnTo>
                <a:lnTo>
                  <a:pt x="27" y="668"/>
                </a:lnTo>
                <a:lnTo>
                  <a:pt x="20" y="673"/>
                </a:lnTo>
                <a:lnTo>
                  <a:pt x="20" y="673"/>
                </a:lnTo>
                <a:lnTo>
                  <a:pt x="20" y="666"/>
                </a:lnTo>
                <a:lnTo>
                  <a:pt x="20" y="666"/>
                </a:lnTo>
                <a:close/>
                <a:moveTo>
                  <a:pt x="19" y="677"/>
                </a:moveTo>
                <a:lnTo>
                  <a:pt x="19" y="677"/>
                </a:lnTo>
                <a:lnTo>
                  <a:pt x="29" y="674"/>
                </a:lnTo>
                <a:lnTo>
                  <a:pt x="38" y="670"/>
                </a:lnTo>
                <a:lnTo>
                  <a:pt x="56" y="660"/>
                </a:lnTo>
                <a:lnTo>
                  <a:pt x="75" y="651"/>
                </a:lnTo>
                <a:lnTo>
                  <a:pt x="84" y="647"/>
                </a:lnTo>
                <a:lnTo>
                  <a:pt x="94" y="644"/>
                </a:lnTo>
                <a:lnTo>
                  <a:pt x="94" y="644"/>
                </a:lnTo>
                <a:lnTo>
                  <a:pt x="90" y="646"/>
                </a:lnTo>
                <a:lnTo>
                  <a:pt x="86" y="648"/>
                </a:lnTo>
                <a:lnTo>
                  <a:pt x="78" y="654"/>
                </a:lnTo>
                <a:lnTo>
                  <a:pt x="78" y="654"/>
                </a:lnTo>
                <a:lnTo>
                  <a:pt x="68" y="660"/>
                </a:lnTo>
                <a:lnTo>
                  <a:pt x="56" y="666"/>
                </a:lnTo>
                <a:lnTo>
                  <a:pt x="56" y="666"/>
                </a:lnTo>
                <a:lnTo>
                  <a:pt x="36" y="677"/>
                </a:lnTo>
                <a:lnTo>
                  <a:pt x="18" y="689"/>
                </a:lnTo>
                <a:lnTo>
                  <a:pt x="18" y="689"/>
                </a:lnTo>
                <a:lnTo>
                  <a:pt x="19" y="677"/>
                </a:lnTo>
                <a:lnTo>
                  <a:pt x="19" y="677"/>
                </a:lnTo>
                <a:close/>
                <a:moveTo>
                  <a:pt x="15" y="703"/>
                </a:moveTo>
                <a:lnTo>
                  <a:pt x="15" y="703"/>
                </a:lnTo>
                <a:lnTo>
                  <a:pt x="17" y="693"/>
                </a:lnTo>
                <a:lnTo>
                  <a:pt x="17" y="693"/>
                </a:lnTo>
                <a:lnTo>
                  <a:pt x="26" y="690"/>
                </a:lnTo>
                <a:lnTo>
                  <a:pt x="35" y="685"/>
                </a:lnTo>
                <a:lnTo>
                  <a:pt x="52" y="676"/>
                </a:lnTo>
                <a:lnTo>
                  <a:pt x="52" y="676"/>
                </a:lnTo>
                <a:lnTo>
                  <a:pt x="77" y="665"/>
                </a:lnTo>
                <a:lnTo>
                  <a:pt x="77" y="665"/>
                </a:lnTo>
                <a:lnTo>
                  <a:pt x="91" y="659"/>
                </a:lnTo>
                <a:lnTo>
                  <a:pt x="91" y="659"/>
                </a:lnTo>
                <a:lnTo>
                  <a:pt x="92" y="659"/>
                </a:lnTo>
                <a:lnTo>
                  <a:pt x="91" y="660"/>
                </a:lnTo>
                <a:lnTo>
                  <a:pt x="87" y="663"/>
                </a:lnTo>
                <a:lnTo>
                  <a:pt x="82" y="666"/>
                </a:lnTo>
                <a:lnTo>
                  <a:pt x="82" y="666"/>
                </a:lnTo>
                <a:lnTo>
                  <a:pt x="74" y="671"/>
                </a:lnTo>
                <a:lnTo>
                  <a:pt x="65" y="676"/>
                </a:lnTo>
                <a:lnTo>
                  <a:pt x="47" y="685"/>
                </a:lnTo>
                <a:lnTo>
                  <a:pt x="30" y="695"/>
                </a:lnTo>
                <a:lnTo>
                  <a:pt x="22" y="700"/>
                </a:lnTo>
                <a:lnTo>
                  <a:pt x="14" y="706"/>
                </a:lnTo>
                <a:lnTo>
                  <a:pt x="14" y="706"/>
                </a:lnTo>
                <a:lnTo>
                  <a:pt x="15" y="703"/>
                </a:lnTo>
                <a:lnTo>
                  <a:pt x="15" y="703"/>
                </a:lnTo>
                <a:close/>
                <a:moveTo>
                  <a:pt x="13" y="709"/>
                </a:moveTo>
                <a:lnTo>
                  <a:pt x="13" y="709"/>
                </a:lnTo>
                <a:lnTo>
                  <a:pt x="18" y="706"/>
                </a:lnTo>
                <a:lnTo>
                  <a:pt x="18" y="706"/>
                </a:lnTo>
                <a:lnTo>
                  <a:pt x="27" y="699"/>
                </a:lnTo>
                <a:lnTo>
                  <a:pt x="36" y="694"/>
                </a:lnTo>
                <a:lnTo>
                  <a:pt x="56" y="684"/>
                </a:lnTo>
                <a:lnTo>
                  <a:pt x="76" y="673"/>
                </a:lnTo>
                <a:lnTo>
                  <a:pt x="85" y="667"/>
                </a:lnTo>
                <a:lnTo>
                  <a:pt x="94" y="660"/>
                </a:lnTo>
                <a:lnTo>
                  <a:pt x="94" y="660"/>
                </a:lnTo>
                <a:lnTo>
                  <a:pt x="93" y="671"/>
                </a:lnTo>
                <a:lnTo>
                  <a:pt x="93" y="671"/>
                </a:lnTo>
                <a:lnTo>
                  <a:pt x="93" y="671"/>
                </a:lnTo>
                <a:lnTo>
                  <a:pt x="93" y="671"/>
                </a:lnTo>
                <a:lnTo>
                  <a:pt x="83" y="674"/>
                </a:lnTo>
                <a:lnTo>
                  <a:pt x="73" y="679"/>
                </a:lnTo>
                <a:lnTo>
                  <a:pt x="53" y="690"/>
                </a:lnTo>
                <a:lnTo>
                  <a:pt x="53" y="690"/>
                </a:lnTo>
                <a:lnTo>
                  <a:pt x="42" y="696"/>
                </a:lnTo>
                <a:lnTo>
                  <a:pt x="31" y="701"/>
                </a:lnTo>
                <a:lnTo>
                  <a:pt x="31" y="701"/>
                </a:lnTo>
                <a:lnTo>
                  <a:pt x="22" y="706"/>
                </a:lnTo>
                <a:lnTo>
                  <a:pt x="13" y="710"/>
                </a:lnTo>
                <a:lnTo>
                  <a:pt x="13" y="710"/>
                </a:lnTo>
                <a:lnTo>
                  <a:pt x="13" y="709"/>
                </a:lnTo>
                <a:lnTo>
                  <a:pt x="13" y="709"/>
                </a:lnTo>
                <a:close/>
                <a:moveTo>
                  <a:pt x="93" y="690"/>
                </a:moveTo>
                <a:lnTo>
                  <a:pt x="93" y="690"/>
                </a:lnTo>
                <a:lnTo>
                  <a:pt x="81" y="697"/>
                </a:lnTo>
                <a:lnTo>
                  <a:pt x="69" y="705"/>
                </a:lnTo>
                <a:lnTo>
                  <a:pt x="46" y="722"/>
                </a:lnTo>
                <a:lnTo>
                  <a:pt x="46" y="722"/>
                </a:lnTo>
                <a:lnTo>
                  <a:pt x="21" y="738"/>
                </a:lnTo>
                <a:lnTo>
                  <a:pt x="21" y="738"/>
                </a:lnTo>
                <a:lnTo>
                  <a:pt x="11" y="745"/>
                </a:lnTo>
                <a:lnTo>
                  <a:pt x="9" y="745"/>
                </a:lnTo>
                <a:lnTo>
                  <a:pt x="9" y="745"/>
                </a:lnTo>
                <a:lnTo>
                  <a:pt x="14" y="740"/>
                </a:lnTo>
                <a:lnTo>
                  <a:pt x="14" y="740"/>
                </a:lnTo>
                <a:lnTo>
                  <a:pt x="25" y="731"/>
                </a:lnTo>
                <a:lnTo>
                  <a:pt x="37" y="723"/>
                </a:lnTo>
                <a:lnTo>
                  <a:pt x="61" y="706"/>
                </a:lnTo>
                <a:lnTo>
                  <a:pt x="61" y="706"/>
                </a:lnTo>
                <a:lnTo>
                  <a:pt x="70" y="702"/>
                </a:lnTo>
                <a:lnTo>
                  <a:pt x="78" y="697"/>
                </a:lnTo>
                <a:lnTo>
                  <a:pt x="86" y="692"/>
                </a:lnTo>
                <a:lnTo>
                  <a:pt x="93" y="686"/>
                </a:lnTo>
                <a:lnTo>
                  <a:pt x="93" y="686"/>
                </a:lnTo>
                <a:lnTo>
                  <a:pt x="93" y="690"/>
                </a:lnTo>
                <a:lnTo>
                  <a:pt x="93" y="690"/>
                </a:lnTo>
                <a:close/>
                <a:moveTo>
                  <a:pt x="13" y="712"/>
                </a:moveTo>
                <a:lnTo>
                  <a:pt x="13" y="712"/>
                </a:lnTo>
                <a:lnTo>
                  <a:pt x="32" y="703"/>
                </a:lnTo>
                <a:lnTo>
                  <a:pt x="50" y="694"/>
                </a:lnTo>
                <a:lnTo>
                  <a:pt x="50" y="694"/>
                </a:lnTo>
                <a:lnTo>
                  <a:pt x="72" y="682"/>
                </a:lnTo>
                <a:lnTo>
                  <a:pt x="72" y="682"/>
                </a:lnTo>
                <a:lnTo>
                  <a:pt x="85" y="675"/>
                </a:lnTo>
                <a:lnTo>
                  <a:pt x="88" y="674"/>
                </a:lnTo>
                <a:lnTo>
                  <a:pt x="88" y="674"/>
                </a:lnTo>
                <a:lnTo>
                  <a:pt x="81" y="680"/>
                </a:lnTo>
                <a:lnTo>
                  <a:pt x="81" y="680"/>
                </a:lnTo>
                <a:lnTo>
                  <a:pt x="63" y="691"/>
                </a:lnTo>
                <a:lnTo>
                  <a:pt x="45" y="702"/>
                </a:lnTo>
                <a:lnTo>
                  <a:pt x="27" y="713"/>
                </a:lnTo>
                <a:lnTo>
                  <a:pt x="10" y="726"/>
                </a:lnTo>
                <a:lnTo>
                  <a:pt x="10" y="726"/>
                </a:lnTo>
                <a:lnTo>
                  <a:pt x="13" y="712"/>
                </a:lnTo>
                <a:lnTo>
                  <a:pt x="13" y="712"/>
                </a:lnTo>
                <a:close/>
                <a:moveTo>
                  <a:pt x="10" y="729"/>
                </a:moveTo>
                <a:lnTo>
                  <a:pt x="10" y="729"/>
                </a:lnTo>
                <a:lnTo>
                  <a:pt x="14" y="727"/>
                </a:lnTo>
                <a:lnTo>
                  <a:pt x="19" y="723"/>
                </a:lnTo>
                <a:lnTo>
                  <a:pt x="29" y="715"/>
                </a:lnTo>
                <a:lnTo>
                  <a:pt x="29" y="715"/>
                </a:lnTo>
                <a:lnTo>
                  <a:pt x="53" y="700"/>
                </a:lnTo>
                <a:lnTo>
                  <a:pt x="53" y="700"/>
                </a:lnTo>
                <a:lnTo>
                  <a:pt x="74" y="687"/>
                </a:lnTo>
                <a:lnTo>
                  <a:pt x="83" y="680"/>
                </a:lnTo>
                <a:lnTo>
                  <a:pt x="93" y="673"/>
                </a:lnTo>
                <a:lnTo>
                  <a:pt x="93" y="673"/>
                </a:lnTo>
                <a:lnTo>
                  <a:pt x="93" y="681"/>
                </a:lnTo>
                <a:lnTo>
                  <a:pt x="93" y="681"/>
                </a:lnTo>
                <a:lnTo>
                  <a:pt x="82" y="687"/>
                </a:lnTo>
                <a:lnTo>
                  <a:pt x="72" y="693"/>
                </a:lnTo>
                <a:lnTo>
                  <a:pt x="52" y="707"/>
                </a:lnTo>
                <a:lnTo>
                  <a:pt x="42" y="715"/>
                </a:lnTo>
                <a:lnTo>
                  <a:pt x="31" y="720"/>
                </a:lnTo>
                <a:lnTo>
                  <a:pt x="21" y="725"/>
                </a:lnTo>
                <a:lnTo>
                  <a:pt x="10" y="729"/>
                </a:lnTo>
                <a:lnTo>
                  <a:pt x="10" y="729"/>
                </a:lnTo>
                <a:lnTo>
                  <a:pt x="10" y="729"/>
                </a:lnTo>
                <a:lnTo>
                  <a:pt x="10" y="729"/>
                </a:lnTo>
                <a:close/>
                <a:moveTo>
                  <a:pt x="9" y="731"/>
                </a:moveTo>
                <a:lnTo>
                  <a:pt x="9" y="731"/>
                </a:lnTo>
                <a:lnTo>
                  <a:pt x="20" y="728"/>
                </a:lnTo>
                <a:lnTo>
                  <a:pt x="30" y="723"/>
                </a:lnTo>
                <a:lnTo>
                  <a:pt x="40" y="717"/>
                </a:lnTo>
                <a:lnTo>
                  <a:pt x="50" y="710"/>
                </a:lnTo>
                <a:lnTo>
                  <a:pt x="50" y="710"/>
                </a:lnTo>
                <a:lnTo>
                  <a:pt x="73" y="696"/>
                </a:lnTo>
                <a:lnTo>
                  <a:pt x="73" y="696"/>
                </a:lnTo>
                <a:lnTo>
                  <a:pt x="84" y="689"/>
                </a:lnTo>
                <a:lnTo>
                  <a:pt x="84" y="689"/>
                </a:lnTo>
                <a:lnTo>
                  <a:pt x="89" y="685"/>
                </a:lnTo>
                <a:lnTo>
                  <a:pt x="91" y="684"/>
                </a:lnTo>
                <a:lnTo>
                  <a:pt x="89" y="687"/>
                </a:lnTo>
                <a:lnTo>
                  <a:pt x="89" y="687"/>
                </a:lnTo>
                <a:lnTo>
                  <a:pt x="84" y="691"/>
                </a:lnTo>
                <a:lnTo>
                  <a:pt x="78" y="695"/>
                </a:lnTo>
                <a:lnTo>
                  <a:pt x="64" y="702"/>
                </a:lnTo>
                <a:lnTo>
                  <a:pt x="64" y="702"/>
                </a:lnTo>
                <a:lnTo>
                  <a:pt x="52" y="710"/>
                </a:lnTo>
                <a:lnTo>
                  <a:pt x="41" y="719"/>
                </a:lnTo>
                <a:lnTo>
                  <a:pt x="41" y="719"/>
                </a:lnTo>
                <a:lnTo>
                  <a:pt x="24" y="730"/>
                </a:lnTo>
                <a:lnTo>
                  <a:pt x="16" y="736"/>
                </a:lnTo>
                <a:lnTo>
                  <a:pt x="8" y="743"/>
                </a:lnTo>
                <a:lnTo>
                  <a:pt x="8" y="743"/>
                </a:lnTo>
                <a:lnTo>
                  <a:pt x="9" y="731"/>
                </a:lnTo>
                <a:lnTo>
                  <a:pt x="9" y="731"/>
                </a:lnTo>
                <a:close/>
                <a:moveTo>
                  <a:pt x="42" y="794"/>
                </a:moveTo>
                <a:lnTo>
                  <a:pt x="42" y="794"/>
                </a:lnTo>
                <a:lnTo>
                  <a:pt x="34" y="790"/>
                </a:lnTo>
                <a:lnTo>
                  <a:pt x="27" y="785"/>
                </a:lnTo>
                <a:lnTo>
                  <a:pt x="21" y="780"/>
                </a:lnTo>
                <a:lnTo>
                  <a:pt x="16" y="773"/>
                </a:lnTo>
                <a:lnTo>
                  <a:pt x="16" y="773"/>
                </a:lnTo>
                <a:lnTo>
                  <a:pt x="13" y="767"/>
                </a:lnTo>
                <a:lnTo>
                  <a:pt x="10" y="761"/>
                </a:lnTo>
                <a:lnTo>
                  <a:pt x="9" y="754"/>
                </a:lnTo>
                <a:lnTo>
                  <a:pt x="8" y="747"/>
                </a:lnTo>
                <a:lnTo>
                  <a:pt x="8" y="747"/>
                </a:lnTo>
                <a:lnTo>
                  <a:pt x="30" y="735"/>
                </a:lnTo>
                <a:lnTo>
                  <a:pt x="50" y="721"/>
                </a:lnTo>
                <a:lnTo>
                  <a:pt x="71" y="706"/>
                </a:lnTo>
                <a:lnTo>
                  <a:pt x="92" y="693"/>
                </a:lnTo>
                <a:lnTo>
                  <a:pt x="92" y="693"/>
                </a:lnTo>
                <a:lnTo>
                  <a:pt x="83" y="699"/>
                </a:lnTo>
                <a:lnTo>
                  <a:pt x="75" y="707"/>
                </a:lnTo>
                <a:lnTo>
                  <a:pt x="57" y="724"/>
                </a:lnTo>
                <a:lnTo>
                  <a:pt x="57" y="724"/>
                </a:lnTo>
                <a:lnTo>
                  <a:pt x="46" y="733"/>
                </a:lnTo>
                <a:lnTo>
                  <a:pt x="35" y="742"/>
                </a:lnTo>
                <a:lnTo>
                  <a:pt x="23" y="750"/>
                </a:lnTo>
                <a:lnTo>
                  <a:pt x="11" y="758"/>
                </a:lnTo>
                <a:lnTo>
                  <a:pt x="11" y="758"/>
                </a:lnTo>
                <a:lnTo>
                  <a:pt x="11" y="758"/>
                </a:lnTo>
                <a:lnTo>
                  <a:pt x="11" y="759"/>
                </a:lnTo>
                <a:lnTo>
                  <a:pt x="11" y="760"/>
                </a:lnTo>
                <a:lnTo>
                  <a:pt x="12" y="760"/>
                </a:lnTo>
                <a:lnTo>
                  <a:pt x="12" y="760"/>
                </a:lnTo>
                <a:lnTo>
                  <a:pt x="21" y="756"/>
                </a:lnTo>
                <a:lnTo>
                  <a:pt x="29" y="752"/>
                </a:lnTo>
                <a:lnTo>
                  <a:pt x="38" y="747"/>
                </a:lnTo>
                <a:lnTo>
                  <a:pt x="46" y="741"/>
                </a:lnTo>
                <a:lnTo>
                  <a:pt x="46" y="741"/>
                </a:lnTo>
                <a:lnTo>
                  <a:pt x="15" y="766"/>
                </a:lnTo>
                <a:lnTo>
                  <a:pt x="15" y="766"/>
                </a:lnTo>
                <a:lnTo>
                  <a:pt x="14" y="768"/>
                </a:lnTo>
                <a:lnTo>
                  <a:pt x="16" y="768"/>
                </a:lnTo>
                <a:lnTo>
                  <a:pt x="16" y="768"/>
                </a:lnTo>
                <a:lnTo>
                  <a:pt x="20" y="767"/>
                </a:lnTo>
                <a:lnTo>
                  <a:pt x="25" y="765"/>
                </a:lnTo>
                <a:lnTo>
                  <a:pt x="34" y="760"/>
                </a:lnTo>
                <a:lnTo>
                  <a:pt x="51" y="749"/>
                </a:lnTo>
                <a:lnTo>
                  <a:pt x="51" y="749"/>
                </a:lnTo>
                <a:lnTo>
                  <a:pt x="69" y="737"/>
                </a:lnTo>
                <a:lnTo>
                  <a:pt x="69" y="737"/>
                </a:lnTo>
                <a:lnTo>
                  <a:pt x="54" y="748"/>
                </a:lnTo>
                <a:lnTo>
                  <a:pt x="54" y="748"/>
                </a:lnTo>
                <a:lnTo>
                  <a:pt x="46" y="755"/>
                </a:lnTo>
                <a:lnTo>
                  <a:pt x="37" y="762"/>
                </a:lnTo>
                <a:lnTo>
                  <a:pt x="28" y="768"/>
                </a:lnTo>
                <a:lnTo>
                  <a:pt x="24" y="772"/>
                </a:lnTo>
                <a:lnTo>
                  <a:pt x="20" y="777"/>
                </a:lnTo>
                <a:lnTo>
                  <a:pt x="20" y="777"/>
                </a:lnTo>
                <a:lnTo>
                  <a:pt x="20" y="777"/>
                </a:lnTo>
                <a:lnTo>
                  <a:pt x="20" y="778"/>
                </a:lnTo>
                <a:lnTo>
                  <a:pt x="22" y="778"/>
                </a:lnTo>
                <a:lnTo>
                  <a:pt x="22" y="778"/>
                </a:lnTo>
                <a:lnTo>
                  <a:pt x="40" y="768"/>
                </a:lnTo>
                <a:lnTo>
                  <a:pt x="58" y="756"/>
                </a:lnTo>
                <a:lnTo>
                  <a:pt x="94" y="732"/>
                </a:lnTo>
                <a:lnTo>
                  <a:pt x="94" y="732"/>
                </a:lnTo>
                <a:lnTo>
                  <a:pt x="79" y="743"/>
                </a:lnTo>
                <a:lnTo>
                  <a:pt x="63" y="756"/>
                </a:lnTo>
                <a:lnTo>
                  <a:pt x="63" y="756"/>
                </a:lnTo>
                <a:lnTo>
                  <a:pt x="55" y="763"/>
                </a:lnTo>
                <a:lnTo>
                  <a:pt x="47" y="771"/>
                </a:lnTo>
                <a:lnTo>
                  <a:pt x="40" y="779"/>
                </a:lnTo>
                <a:lnTo>
                  <a:pt x="31" y="786"/>
                </a:lnTo>
                <a:lnTo>
                  <a:pt x="31" y="786"/>
                </a:lnTo>
                <a:lnTo>
                  <a:pt x="31" y="787"/>
                </a:lnTo>
                <a:lnTo>
                  <a:pt x="31" y="788"/>
                </a:lnTo>
                <a:lnTo>
                  <a:pt x="32" y="788"/>
                </a:lnTo>
                <a:lnTo>
                  <a:pt x="32" y="788"/>
                </a:lnTo>
                <a:lnTo>
                  <a:pt x="39" y="785"/>
                </a:lnTo>
                <a:lnTo>
                  <a:pt x="44" y="782"/>
                </a:lnTo>
                <a:lnTo>
                  <a:pt x="56" y="774"/>
                </a:lnTo>
                <a:lnTo>
                  <a:pt x="56" y="774"/>
                </a:lnTo>
                <a:lnTo>
                  <a:pt x="73" y="762"/>
                </a:lnTo>
                <a:lnTo>
                  <a:pt x="90" y="750"/>
                </a:lnTo>
                <a:lnTo>
                  <a:pt x="90" y="750"/>
                </a:lnTo>
                <a:lnTo>
                  <a:pt x="96" y="745"/>
                </a:lnTo>
                <a:lnTo>
                  <a:pt x="93" y="748"/>
                </a:lnTo>
                <a:lnTo>
                  <a:pt x="93" y="748"/>
                </a:lnTo>
                <a:lnTo>
                  <a:pt x="78" y="762"/>
                </a:lnTo>
                <a:lnTo>
                  <a:pt x="78" y="762"/>
                </a:lnTo>
                <a:lnTo>
                  <a:pt x="59" y="777"/>
                </a:lnTo>
                <a:lnTo>
                  <a:pt x="42" y="793"/>
                </a:lnTo>
                <a:lnTo>
                  <a:pt x="42" y="793"/>
                </a:lnTo>
                <a:lnTo>
                  <a:pt x="42" y="794"/>
                </a:lnTo>
                <a:lnTo>
                  <a:pt x="42" y="794"/>
                </a:lnTo>
                <a:close/>
                <a:moveTo>
                  <a:pt x="78" y="773"/>
                </a:moveTo>
                <a:lnTo>
                  <a:pt x="78" y="773"/>
                </a:lnTo>
                <a:lnTo>
                  <a:pt x="88" y="764"/>
                </a:lnTo>
                <a:lnTo>
                  <a:pt x="92" y="761"/>
                </a:lnTo>
                <a:lnTo>
                  <a:pt x="92" y="762"/>
                </a:lnTo>
                <a:lnTo>
                  <a:pt x="91" y="765"/>
                </a:lnTo>
                <a:lnTo>
                  <a:pt x="91" y="765"/>
                </a:lnTo>
                <a:lnTo>
                  <a:pt x="85" y="772"/>
                </a:lnTo>
                <a:lnTo>
                  <a:pt x="79" y="778"/>
                </a:lnTo>
                <a:lnTo>
                  <a:pt x="65" y="790"/>
                </a:lnTo>
                <a:lnTo>
                  <a:pt x="65" y="790"/>
                </a:lnTo>
                <a:lnTo>
                  <a:pt x="65" y="791"/>
                </a:lnTo>
                <a:lnTo>
                  <a:pt x="67" y="792"/>
                </a:lnTo>
                <a:lnTo>
                  <a:pt x="67" y="792"/>
                </a:lnTo>
                <a:lnTo>
                  <a:pt x="71" y="791"/>
                </a:lnTo>
                <a:lnTo>
                  <a:pt x="74" y="789"/>
                </a:lnTo>
                <a:lnTo>
                  <a:pt x="80" y="786"/>
                </a:lnTo>
                <a:lnTo>
                  <a:pt x="91" y="776"/>
                </a:lnTo>
                <a:lnTo>
                  <a:pt x="91" y="776"/>
                </a:lnTo>
                <a:lnTo>
                  <a:pt x="91" y="776"/>
                </a:lnTo>
                <a:lnTo>
                  <a:pt x="91" y="776"/>
                </a:lnTo>
                <a:lnTo>
                  <a:pt x="86" y="783"/>
                </a:lnTo>
                <a:lnTo>
                  <a:pt x="83" y="786"/>
                </a:lnTo>
                <a:lnTo>
                  <a:pt x="79" y="789"/>
                </a:lnTo>
                <a:lnTo>
                  <a:pt x="75" y="791"/>
                </a:lnTo>
                <a:lnTo>
                  <a:pt x="70" y="793"/>
                </a:lnTo>
                <a:lnTo>
                  <a:pt x="64" y="796"/>
                </a:lnTo>
                <a:lnTo>
                  <a:pt x="58" y="797"/>
                </a:lnTo>
                <a:lnTo>
                  <a:pt x="58" y="797"/>
                </a:lnTo>
                <a:lnTo>
                  <a:pt x="51" y="797"/>
                </a:lnTo>
                <a:lnTo>
                  <a:pt x="44" y="794"/>
                </a:lnTo>
                <a:lnTo>
                  <a:pt x="44" y="794"/>
                </a:lnTo>
                <a:lnTo>
                  <a:pt x="53" y="791"/>
                </a:lnTo>
                <a:lnTo>
                  <a:pt x="62" y="786"/>
                </a:lnTo>
                <a:lnTo>
                  <a:pt x="71" y="780"/>
                </a:lnTo>
                <a:lnTo>
                  <a:pt x="78" y="773"/>
                </a:lnTo>
                <a:lnTo>
                  <a:pt x="78" y="773"/>
                </a:lnTo>
                <a:close/>
                <a:moveTo>
                  <a:pt x="99" y="853"/>
                </a:moveTo>
                <a:lnTo>
                  <a:pt x="99" y="853"/>
                </a:lnTo>
                <a:lnTo>
                  <a:pt x="93" y="853"/>
                </a:lnTo>
                <a:lnTo>
                  <a:pt x="88" y="853"/>
                </a:lnTo>
                <a:lnTo>
                  <a:pt x="83" y="851"/>
                </a:lnTo>
                <a:lnTo>
                  <a:pt x="79" y="850"/>
                </a:lnTo>
                <a:lnTo>
                  <a:pt x="71" y="845"/>
                </a:lnTo>
                <a:lnTo>
                  <a:pt x="64" y="839"/>
                </a:lnTo>
                <a:lnTo>
                  <a:pt x="59" y="831"/>
                </a:lnTo>
                <a:lnTo>
                  <a:pt x="54" y="823"/>
                </a:lnTo>
                <a:lnTo>
                  <a:pt x="51" y="814"/>
                </a:lnTo>
                <a:lnTo>
                  <a:pt x="47" y="805"/>
                </a:lnTo>
                <a:lnTo>
                  <a:pt x="47" y="805"/>
                </a:lnTo>
                <a:lnTo>
                  <a:pt x="54" y="805"/>
                </a:lnTo>
                <a:lnTo>
                  <a:pt x="61" y="805"/>
                </a:lnTo>
                <a:lnTo>
                  <a:pt x="61" y="805"/>
                </a:lnTo>
                <a:lnTo>
                  <a:pt x="69" y="804"/>
                </a:lnTo>
                <a:lnTo>
                  <a:pt x="75" y="802"/>
                </a:lnTo>
                <a:lnTo>
                  <a:pt x="75" y="802"/>
                </a:lnTo>
                <a:lnTo>
                  <a:pt x="74" y="806"/>
                </a:lnTo>
                <a:lnTo>
                  <a:pt x="74" y="810"/>
                </a:lnTo>
                <a:lnTo>
                  <a:pt x="75" y="814"/>
                </a:lnTo>
                <a:lnTo>
                  <a:pt x="77" y="818"/>
                </a:lnTo>
                <a:lnTo>
                  <a:pt x="82" y="826"/>
                </a:lnTo>
                <a:lnTo>
                  <a:pt x="89" y="833"/>
                </a:lnTo>
                <a:lnTo>
                  <a:pt x="89" y="833"/>
                </a:lnTo>
                <a:lnTo>
                  <a:pt x="93" y="836"/>
                </a:lnTo>
                <a:lnTo>
                  <a:pt x="98" y="839"/>
                </a:lnTo>
                <a:lnTo>
                  <a:pt x="108" y="842"/>
                </a:lnTo>
                <a:lnTo>
                  <a:pt x="118" y="845"/>
                </a:lnTo>
                <a:lnTo>
                  <a:pt x="123" y="847"/>
                </a:lnTo>
                <a:lnTo>
                  <a:pt x="128" y="850"/>
                </a:lnTo>
                <a:lnTo>
                  <a:pt x="128" y="850"/>
                </a:lnTo>
                <a:lnTo>
                  <a:pt x="128" y="850"/>
                </a:lnTo>
                <a:lnTo>
                  <a:pt x="128" y="850"/>
                </a:lnTo>
                <a:lnTo>
                  <a:pt x="130" y="852"/>
                </a:lnTo>
                <a:lnTo>
                  <a:pt x="130" y="852"/>
                </a:lnTo>
                <a:lnTo>
                  <a:pt x="122" y="852"/>
                </a:lnTo>
                <a:lnTo>
                  <a:pt x="114" y="852"/>
                </a:lnTo>
                <a:lnTo>
                  <a:pt x="99" y="853"/>
                </a:lnTo>
                <a:lnTo>
                  <a:pt x="99" y="853"/>
                </a:lnTo>
                <a:close/>
                <a:moveTo>
                  <a:pt x="208" y="932"/>
                </a:moveTo>
                <a:lnTo>
                  <a:pt x="208" y="932"/>
                </a:lnTo>
                <a:lnTo>
                  <a:pt x="196" y="921"/>
                </a:lnTo>
                <a:lnTo>
                  <a:pt x="184" y="910"/>
                </a:lnTo>
                <a:lnTo>
                  <a:pt x="184" y="910"/>
                </a:lnTo>
                <a:lnTo>
                  <a:pt x="179" y="904"/>
                </a:lnTo>
                <a:lnTo>
                  <a:pt x="174" y="897"/>
                </a:lnTo>
                <a:lnTo>
                  <a:pt x="166" y="884"/>
                </a:lnTo>
                <a:lnTo>
                  <a:pt x="157" y="869"/>
                </a:lnTo>
                <a:lnTo>
                  <a:pt x="153" y="863"/>
                </a:lnTo>
                <a:lnTo>
                  <a:pt x="148" y="857"/>
                </a:lnTo>
                <a:lnTo>
                  <a:pt x="148" y="857"/>
                </a:lnTo>
                <a:lnTo>
                  <a:pt x="140" y="850"/>
                </a:lnTo>
                <a:lnTo>
                  <a:pt x="140" y="850"/>
                </a:lnTo>
                <a:lnTo>
                  <a:pt x="139" y="849"/>
                </a:lnTo>
                <a:lnTo>
                  <a:pt x="139" y="849"/>
                </a:lnTo>
                <a:lnTo>
                  <a:pt x="134" y="844"/>
                </a:lnTo>
                <a:lnTo>
                  <a:pt x="134" y="844"/>
                </a:lnTo>
                <a:lnTo>
                  <a:pt x="134" y="844"/>
                </a:lnTo>
                <a:lnTo>
                  <a:pt x="134" y="844"/>
                </a:lnTo>
                <a:lnTo>
                  <a:pt x="130" y="837"/>
                </a:lnTo>
                <a:lnTo>
                  <a:pt x="127" y="829"/>
                </a:lnTo>
                <a:lnTo>
                  <a:pt x="123" y="813"/>
                </a:lnTo>
                <a:lnTo>
                  <a:pt x="123" y="813"/>
                </a:lnTo>
                <a:lnTo>
                  <a:pt x="124" y="776"/>
                </a:lnTo>
                <a:lnTo>
                  <a:pt x="126" y="741"/>
                </a:lnTo>
                <a:lnTo>
                  <a:pt x="132" y="670"/>
                </a:lnTo>
                <a:lnTo>
                  <a:pt x="132" y="670"/>
                </a:lnTo>
                <a:lnTo>
                  <a:pt x="136" y="623"/>
                </a:lnTo>
                <a:lnTo>
                  <a:pt x="140" y="578"/>
                </a:lnTo>
                <a:lnTo>
                  <a:pt x="140" y="578"/>
                </a:lnTo>
                <a:lnTo>
                  <a:pt x="148" y="587"/>
                </a:lnTo>
                <a:lnTo>
                  <a:pt x="157" y="596"/>
                </a:lnTo>
                <a:lnTo>
                  <a:pt x="166" y="603"/>
                </a:lnTo>
                <a:lnTo>
                  <a:pt x="176" y="609"/>
                </a:lnTo>
                <a:lnTo>
                  <a:pt x="187" y="613"/>
                </a:lnTo>
                <a:lnTo>
                  <a:pt x="198" y="615"/>
                </a:lnTo>
                <a:lnTo>
                  <a:pt x="210" y="615"/>
                </a:lnTo>
                <a:lnTo>
                  <a:pt x="216" y="614"/>
                </a:lnTo>
                <a:lnTo>
                  <a:pt x="222" y="612"/>
                </a:lnTo>
                <a:lnTo>
                  <a:pt x="222" y="612"/>
                </a:lnTo>
                <a:lnTo>
                  <a:pt x="223" y="612"/>
                </a:lnTo>
                <a:lnTo>
                  <a:pt x="223" y="612"/>
                </a:lnTo>
                <a:lnTo>
                  <a:pt x="222" y="653"/>
                </a:lnTo>
                <a:lnTo>
                  <a:pt x="222" y="653"/>
                </a:lnTo>
                <a:lnTo>
                  <a:pt x="221" y="685"/>
                </a:lnTo>
                <a:lnTo>
                  <a:pt x="220" y="701"/>
                </a:lnTo>
                <a:lnTo>
                  <a:pt x="219" y="718"/>
                </a:lnTo>
                <a:lnTo>
                  <a:pt x="219" y="718"/>
                </a:lnTo>
                <a:lnTo>
                  <a:pt x="214" y="751"/>
                </a:lnTo>
                <a:lnTo>
                  <a:pt x="213" y="767"/>
                </a:lnTo>
                <a:lnTo>
                  <a:pt x="211" y="784"/>
                </a:lnTo>
                <a:lnTo>
                  <a:pt x="211" y="784"/>
                </a:lnTo>
                <a:lnTo>
                  <a:pt x="211" y="794"/>
                </a:lnTo>
                <a:lnTo>
                  <a:pt x="212" y="806"/>
                </a:lnTo>
                <a:lnTo>
                  <a:pt x="214" y="816"/>
                </a:lnTo>
                <a:lnTo>
                  <a:pt x="216" y="827"/>
                </a:lnTo>
                <a:lnTo>
                  <a:pt x="219" y="837"/>
                </a:lnTo>
                <a:lnTo>
                  <a:pt x="223" y="846"/>
                </a:lnTo>
                <a:lnTo>
                  <a:pt x="227" y="856"/>
                </a:lnTo>
                <a:lnTo>
                  <a:pt x="233" y="865"/>
                </a:lnTo>
                <a:lnTo>
                  <a:pt x="233" y="865"/>
                </a:lnTo>
                <a:lnTo>
                  <a:pt x="242" y="879"/>
                </a:lnTo>
                <a:lnTo>
                  <a:pt x="242" y="879"/>
                </a:lnTo>
                <a:lnTo>
                  <a:pt x="241" y="886"/>
                </a:lnTo>
                <a:lnTo>
                  <a:pt x="240" y="895"/>
                </a:lnTo>
                <a:lnTo>
                  <a:pt x="237" y="904"/>
                </a:lnTo>
                <a:lnTo>
                  <a:pt x="234" y="913"/>
                </a:lnTo>
                <a:lnTo>
                  <a:pt x="229" y="921"/>
                </a:lnTo>
                <a:lnTo>
                  <a:pt x="223" y="927"/>
                </a:lnTo>
                <a:lnTo>
                  <a:pt x="220" y="930"/>
                </a:lnTo>
                <a:lnTo>
                  <a:pt x="216" y="931"/>
                </a:lnTo>
                <a:lnTo>
                  <a:pt x="212" y="932"/>
                </a:lnTo>
                <a:lnTo>
                  <a:pt x="208" y="932"/>
                </a:lnTo>
                <a:lnTo>
                  <a:pt x="208" y="932"/>
                </a:lnTo>
                <a:close/>
                <a:moveTo>
                  <a:pt x="626" y="984"/>
                </a:moveTo>
                <a:lnTo>
                  <a:pt x="626" y="984"/>
                </a:lnTo>
                <a:lnTo>
                  <a:pt x="615" y="986"/>
                </a:lnTo>
                <a:lnTo>
                  <a:pt x="604" y="987"/>
                </a:lnTo>
                <a:lnTo>
                  <a:pt x="593" y="987"/>
                </a:lnTo>
                <a:lnTo>
                  <a:pt x="581" y="987"/>
                </a:lnTo>
                <a:lnTo>
                  <a:pt x="559" y="985"/>
                </a:lnTo>
                <a:lnTo>
                  <a:pt x="536" y="983"/>
                </a:lnTo>
                <a:lnTo>
                  <a:pt x="536" y="983"/>
                </a:lnTo>
                <a:lnTo>
                  <a:pt x="513" y="981"/>
                </a:lnTo>
                <a:lnTo>
                  <a:pt x="489" y="980"/>
                </a:lnTo>
                <a:lnTo>
                  <a:pt x="441" y="979"/>
                </a:lnTo>
                <a:lnTo>
                  <a:pt x="441" y="979"/>
                </a:lnTo>
                <a:lnTo>
                  <a:pt x="405" y="979"/>
                </a:lnTo>
                <a:lnTo>
                  <a:pt x="369" y="978"/>
                </a:lnTo>
                <a:lnTo>
                  <a:pt x="351" y="977"/>
                </a:lnTo>
                <a:lnTo>
                  <a:pt x="333" y="976"/>
                </a:lnTo>
                <a:lnTo>
                  <a:pt x="315" y="973"/>
                </a:lnTo>
                <a:lnTo>
                  <a:pt x="296" y="970"/>
                </a:lnTo>
                <a:lnTo>
                  <a:pt x="296" y="970"/>
                </a:lnTo>
                <a:lnTo>
                  <a:pt x="276" y="965"/>
                </a:lnTo>
                <a:lnTo>
                  <a:pt x="256" y="959"/>
                </a:lnTo>
                <a:lnTo>
                  <a:pt x="238" y="949"/>
                </a:lnTo>
                <a:lnTo>
                  <a:pt x="219" y="939"/>
                </a:lnTo>
                <a:lnTo>
                  <a:pt x="219" y="939"/>
                </a:lnTo>
                <a:lnTo>
                  <a:pt x="225" y="936"/>
                </a:lnTo>
                <a:lnTo>
                  <a:pt x="232" y="931"/>
                </a:lnTo>
                <a:lnTo>
                  <a:pt x="237" y="926"/>
                </a:lnTo>
                <a:lnTo>
                  <a:pt x="241" y="919"/>
                </a:lnTo>
                <a:lnTo>
                  <a:pt x="244" y="911"/>
                </a:lnTo>
                <a:lnTo>
                  <a:pt x="247" y="903"/>
                </a:lnTo>
                <a:lnTo>
                  <a:pt x="249" y="896"/>
                </a:lnTo>
                <a:lnTo>
                  <a:pt x="250" y="888"/>
                </a:lnTo>
                <a:lnTo>
                  <a:pt x="250" y="888"/>
                </a:lnTo>
                <a:lnTo>
                  <a:pt x="258" y="896"/>
                </a:lnTo>
                <a:lnTo>
                  <a:pt x="268" y="904"/>
                </a:lnTo>
                <a:lnTo>
                  <a:pt x="277" y="911"/>
                </a:lnTo>
                <a:lnTo>
                  <a:pt x="287" y="918"/>
                </a:lnTo>
                <a:lnTo>
                  <a:pt x="298" y="923"/>
                </a:lnTo>
                <a:lnTo>
                  <a:pt x="310" y="929"/>
                </a:lnTo>
                <a:lnTo>
                  <a:pt x="321" y="933"/>
                </a:lnTo>
                <a:lnTo>
                  <a:pt x="333" y="937"/>
                </a:lnTo>
                <a:lnTo>
                  <a:pt x="356" y="944"/>
                </a:lnTo>
                <a:lnTo>
                  <a:pt x="380" y="949"/>
                </a:lnTo>
                <a:lnTo>
                  <a:pt x="405" y="952"/>
                </a:lnTo>
                <a:lnTo>
                  <a:pt x="428" y="954"/>
                </a:lnTo>
                <a:lnTo>
                  <a:pt x="428" y="954"/>
                </a:lnTo>
                <a:lnTo>
                  <a:pt x="449" y="954"/>
                </a:lnTo>
                <a:lnTo>
                  <a:pt x="470" y="954"/>
                </a:lnTo>
                <a:lnTo>
                  <a:pt x="491" y="953"/>
                </a:lnTo>
                <a:lnTo>
                  <a:pt x="512" y="952"/>
                </a:lnTo>
                <a:lnTo>
                  <a:pt x="532" y="950"/>
                </a:lnTo>
                <a:lnTo>
                  <a:pt x="553" y="947"/>
                </a:lnTo>
                <a:lnTo>
                  <a:pt x="574" y="944"/>
                </a:lnTo>
                <a:lnTo>
                  <a:pt x="594" y="940"/>
                </a:lnTo>
                <a:lnTo>
                  <a:pt x="613" y="936"/>
                </a:lnTo>
                <a:lnTo>
                  <a:pt x="634" y="930"/>
                </a:lnTo>
                <a:lnTo>
                  <a:pt x="654" y="925"/>
                </a:lnTo>
                <a:lnTo>
                  <a:pt x="673" y="918"/>
                </a:lnTo>
                <a:lnTo>
                  <a:pt x="692" y="911"/>
                </a:lnTo>
                <a:lnTo>
                  <a:pt x="711" y="904"/>
                </a:lnTo>
                <a:lnTo>
                  <a:pt x="750" y="887"/>
                </a:lnTo>
                <a:lnTo>
                  <a:pt x="750" y="887"/>
                </a:lnTo>
                <a:lnTo>
                  <a:pt x="739" y="904"/>
                </a:lnTo>
                <a:lnTo>
                  <a:pt x="727" y="919"/>
                </a:lnTo>
                <a:lnTo>
                  <a:pt x="712" y="934"/>
                </a:lnTo>
                <a:lnTo>
                  <a:pt x="697" y="947"/>
                </a:lnTo>
                <a:lnTo>
                  <a:pt x="681" y="960"/>
                </a:lnTo>
                <a:lnTo>
                  <a:pt x="664" y="970"/>
                </a:lnTo>
                <a:lnTo>
                  <a:pt x="646" y="978"/>
                </a:lnTo>
                <a:lnTo>
                  <a:pt x="637" y="981"/>
                </a:lnTo>
                <a:lnTo>
                  <a:pt x="626" y="984"/>
                </a:lnTo>
                <a:lnTo>
                  <a:pt x="626" y="984"/>
                </a:lnTo>
                <a:close/>
                <a:moveTo>
                  <a:pt x="600" y="930"/>
                </a:moveTo>
                <a:lnTo>
                  <a:pt x="600" y="930"/>
                </a:lnTo>
                <a:lnTo>
                  <a:pt x="610" y="926"/>
                </a:lnTo>
                <a:lnTo>
                  <a:pt x="610" y="926"/>
                </a:lnTo>
                <a:lnTo>
                  <a:pt x="632" y="918"/>
                </a:lnTo>
                <a:lnTo>
                  <a:pt x="654" y="910"/>
                </a:lnTo>
                <a:lnTo>
                  <a:pt x="654" y="910"/>
                </a:lnTo>
                <a:lnTo>
                  <a:pt x="687" y="900"/>
                </a:lnTo>
                <a:lnTo>
                  <a:pt x="721" y="891"/>
                </a:lnTo>
                <a:lnTo>
                  <a:pt x="721" y="891"/>
                </a:lnTo>
                <a:lnTo>
                  <a:pt x="691" y="903"/>
                </a:lnTo>
                <a:lnTo>
                  <a:pt x="661" y="913"/>
                </a:lnTo>
                <a:lnTo>
                  <a:pt x="630" y="923"/>
                </a:lnTo>
                <a:lnTo>
                  <a:pt x="600" y="930"/>
                </a:lnTo>
                <a:lnTo>
                  <a:pt x="600" y="930"/>
                </a:lnTo>
                <a:close/>
                <a:moveTo>
                  <a:pt x="756" y="878"/>
                </a:moveTo>
                <a:lnTo>
                  <a:pt x="756" y="878"/>
                </a:lnTo>
                <a:lnTo>
                  <a:pt x="755" y="879"/>
                </a:lnTo>
                <a:lnTo>
                  <a:pt x="755" y="879"/>
                </a:lnTo>
                <a:lnTo>
                  <a:pt x="752" y="877"/>
                </a:lnTo>
                <a:lnTo>
                  <a:pt x="750" y="878"/>
                </a:lnTo>
                <a:lnTo>
                  <a:pt x="750" y="878"/>
                </a:lnTo>
                <a:lnTo>
                  <a:pt x="735" y="885"/>
                </a:lnTo>
                <a:lnTo>
                  <a:pt x="735" y="885"/>
                </a:lnTo>
                <a:lnTo>
                  <a:pt x="696" y="895"/>
                </a:lnTo>
                <a:lnTo>
                  <a:pt x="677" y="900"/>
                </a:lnTo>
                <a:lnTo>
                  <a:pt x="659" y="906"/>
                </a:lnTo>
                <a:lnTo>
                  <a:pt x="659" y="906"/>
                </a:lnTo>
                <a:lnTo>
                  <a:pt x="639" y="913"/>
                </a:lnTo>
                <a:lnTo>
                  <a:pt x="619" y="920"/>
                </a:lnTo>
                <a:lnTo>
                  <a:pt x="619" y="920"/>
                </a:lnTo>
                <a:lnTo>
                  <a:pt x="609" y="924"/>
                </a:lnTo>
                <a:lnTo>
                  <a:pt x="599" y="928"/>
                </a:lnTo>
                <a:lnTo>
                  <a:pt x="599" y="928"/>
                </a:lnTo>
                <a:lnTo>
                  <a:pt x="593" y="930"/>
                </a:lnTo>
                <a:lnTo>
                  <a:pt x="591" y="930"/>
                </a:lnTo>
                <a:lnTo>
                  <a:pt x="591" y="929"/>
                </a:lnTo>
                <a:lnTo>
                  <a:pt x="593" y="927"/>
                </a:lnTo>
                <a:lnTo>
                  <a:pt x="599" y="924"/>
                </a:lnTo>
                <a:lnTo>
                  <a:pt x="599" y="924"/>
                </a:lnTo>
                <a:lnTo>
                  <a:pt x="610" y="921"/>
                </a:lnTo>
                <a:lnTo>
                  <a:pt x="620" y="917"/>
                </a:lnTo>
                <a:lnTo>
                  <a:pt x="643" y="911"/>
                </a:lnTo>
                <a:lnTo>
                  <a:pt x="643" y="911"/>
                </a:lnTo>
                <a:lnTo>
                  <a:pt x="669" y="902"/>
                </a:lnTo>
                <a:lnTo>
                  <a:pt x="694" y="893"/>
                </a:lnTo>
                <a:lnTo>
                  <a:pt x="694" y="893"/>
                </a:lnTo>
                <a:lnTo>
                  <a:pt x="721" y="885"/>
                </a:lnTo>
                <a:lnTo>
                  <a:pt x="747" y="878"/>
                </a:lnTo>
                <a:lnTo>
                  <a:pt x="747" y="878"/>
                </a:lnTo>
                <a:lnTo>
                  <a:pt x="753" y="875"/>
                </a:lnTo>
                <a:lnTo>
                  <a:pt x="756" y="873"/>
                </a:lnTo>
                <a:lnTo>
                  <a:pt x="758" y="872"/>
                </a:lnTo>
                <a:lnTo>
                  <a:pt x="758" y="872"/>
                </a:lnTo>
                <a:lnTo>
                  <a:pt x="761" y="867"/>
                </a:lnTo>
                <a:lnTo>
                  <a:pt x="764" y="862"/>
                </a:lnTo>
                <a:lnTo>
                  <a:pt x="764" y="862"/>
                </a:lnTo>
                <a:lnTo>
                  <a:pt x="756" y="878"/>
                </a:lnTo>
                <a:lnTo>
                  <a:pt x="756" y="878"/>
                </a:lnTo>
                <a:close/>
                <a:moveTo>
                  <a:pt x="768" y="855"/>
                </a:moveTo>
                <a:lnTo>
                  <a:pt x="768" y="855"/>
                </a:lnTo>
                <a:lnTo>
                  <a:pt x="763" y="856"/>
                </a:lnTo>
                <a:lnTo>
                  <a:pt x="763" y="856"/>
                </a:lnTo>
                <a:lnTo>
                  <a:pt x="761" y="857"/>
                </a:lnTo>
                <a:lnTo>
                  <a:pt x="761" y="857"/>
                </a:lnTo>
                <a:lnTo>
                  <a:pt x="716" y="872"/>
                </a:lnTo>
                <a:lnTo>
                  <a:pt x="669" y="886"/>
                </a:lnTo>
                <a:lnTo>
                  <a:pt x="669" y="886"/>
                </a:lnTo>
                <a:lnTo>
                  <a:pt x="646" y="893"/>
                </a:lnTo>
                <a:lnTo>
                  <a:pt x="623" y="901"/>
                </a:lnTo>
                <a:lnTo>
                  <a:pt x="623" y="901"/>
                </a:lnTo>
                <a:lnTo>
                  <a:pt x="602" y="908"/>
                </a:lnTo>
                <a:lnTo>
                  <a:pt x="602" y="908"/>
                </a:lnTo>
                <a:lnTo>
                  <a:pt x="593" y="911"/>
                </a:lnTo>
                <a:lnTo>
                  <a:pt x="593" y="911"/>
                </a:lnTo>
                <a:lnTo>
                  <a:pt x="591" y="911"/>
                </a:lnTo>
                <a:lnTo>
                  <a:pt x="594" y="910"/>
                </a:lnTo>
                <a:lnTo>
                  <a:pt x="601" y="907"/>
                </a:lnTo>
                <a:lnTo>
                  <a:pt x="601" y="907"/>
                </a:lnTo>
                <a:lnTo>
                  <a:pt x="625" y="898"/>
                </a:lnTo>
                <a:lnTo>
                  <a:pt x="651" y="889"/>
                </a:lnTo>
                <a:lnTo>
                  <a:pt x="700" y="871"/>
                </a:lnTo>
                <a:lnTo>
                  <a:pt x="700" y="871"/>
                </a:lnTo>
                <a:lnTo>
                  <a:pt x="719" y="865"/>
                </a:lnTo>
                <a:lnTo>
                  <a:pt x="719" y="865"/>
                </a:lnTo>
                <a:lnTo>
                  <a:pt x="733" y="861"/>
                </a:lnTo>
                <a:lnTo>
                  <a:pt x="746" y="857"/>
                </a:lnTo>
                <a:lnTo>
                  <a:pt x="759" y="852"/>
                </a:lnTo>
                <a:lnTo>
                  <a:pt x="772" y="846"/>
                </a:lnTo>
                <a:lnTo>
                  <a:pt x="772" y="846"/>
                </a:lnTo>
                <a:lnTo>
                  <a:pt x="768" y="855"/>
                </a:lnTo>
                <a:lnTo>
                  <a:pt x="768" y="855"/>
                </a:lnTo>
                <a:close/>
                <a:moveTo>
                  <a:pt x="776" y="834"/>
                </a:moveTo>
                <a:lnTo>
                  <a:pt x="776" y="834"/>
                </a:lnTo>
                <a:lnTo>
                  <a:pt x="773" y="841"/>
                </a:lnTo>
                <a:lnTo>
                  <a:pt x="773" y="841"/>
                </a:lnTo>
                <a:lnTo>
                  <a:pt x="745" y="853"/>
                </a:lnTo>
                <a:lnTo>
                  <a:pt x="717" y="863"/>
                </a:lnTo>
                <a:lnTo>
                  <a:pt x="717" y="863"/>
                </a:lnTo>
                <a:lnTo>
                  <a:pt x="666" y="877"/>
                </a:lnTo>
                <a:lnTo>
                  <a:pt x="666" y="877"/>
                </a:lnTo>
                <a:lnTo>
                  <a:pt x="643" y="883"/>
                </a:lnTo>
                <a:lnTo>
                  <a:pt x="620" y="890"/>
                </a:lnTo>
                <a:lnTo>
                  <a:pt x="620" y="890"/>
                </a:lnTo>
                <a:lnTo>
                  <a:pt x="595" y="899"/>
                </a:lnTo>
                <a:lnTo>
                  <a:pt x="595" y="899"/>
                </a:lnTo>
                <a:lnTo>
                  <a:pt x="591" y="901"/>
                </a:lnTo>
                <a:lnTo>
                  <a:pt x="594" y="899"/>
                </a:lnTo>
                <a:lnTo>
                  <a:pt x="604" y="895"/>
                </a:lnTo>
                <a:lnTo>
                  <a:pt x="604" y="895"/>
                </a:lnTo>
                <a:lnTo>
                  <a:pt x="629" y="885"/>
                </a:lnTo>
                <a:lnTo>
                  <a:pt x="656" y="875"/>
                </a:lnTo>
                <a:lnTo>
                  <a:pt x="681" y="866"/>
                </a:lnTo>
                <a:lnTo>
                  <a:pt x="706" y="857"/>
                </a:lnTo>
                <a:lnTo>
                  <a:pt x="706" y="857"/>
                </a:lnTo>
                <a:lnTo>
                  <a:pt x="730" y="849"/>
                </a:lnTo>
                <a:lnTo>
                  <a:pt x="741" y="844"/>
                </a:lnTo>
                <a:lnTo>
                  <a:pt x="752" y="839"/>
                </a:lnTo>
                <a:lnTo>
                  <a:pt x="752" y="839"/>
                </a:lnTo>
                <a:lnTo>
                  <a:pt x="766" y="832"/>
                </a:lnTo>
                <a:lnTo>
                  <a:pt x="774" y="828"/>
                </a:lnTo>
                <a:lnTo>
                  <a:pt x="780" y="823"/>
                </a:lnTo>
                <a:lnTo>
                  <a:pt x="780" y="823"/>
                </a:lnTo>
                <a:lnTo>
                  <a:pt x="776" y="834"/>
                </a:lnTo>
                <a:lnTo>
                  <a:pt x="776" y="834"/>
                </a:lnTo>
                <a:close/>
                <a:moveTo>
                  <a:pt x="782" y="819"/>
                </a:moveTo>
                <a:lnTo>
                  <a:pt x="782" y="819"/>
                </a:lnTo>
                <a:lnTo>
                  <a:pt x="756" y="830"/>
                </a:lnTo>
                <a:lnTo>
                  <a:pt x="729" y="840"/>
                </a:lnTo>
                <a:lnTo>
                  <a:pt x="675" y="857"/>
                </a:lnTo>
                <a:lnTo>
                  <a:pt x="675" y="857"/>
                </a:lnTo>
                <a:lnTo>
                  <a:pt x="649" y="866"/>
                </a:lnTo>
                <a:lnTo>
                  <a:pt x="623" y="874"/>
                </a:lnTo>
                <a:lnTo>
                  <a:pt x="623" y="874"/>
                </a:lnTo>
                <a:lnTo>
                  <a:pt x="598" y="885"/>
                </a:lnTo>
                <a:lnTo>
                  <a:pt x="598" y="885"/>
                </a:lnTo>
                <a:lnTo>
                  <a:pt x="593" y="886"/>
                </a:lnTo>
                <a:lnTo>
                  <a:pt x="596" y="885"/>
                </a:lnTo>
                <a:lnTo>
                  <a:pt x="607" y="881"/>
                </a:lnTo>
                <a:lnTo>
                  <a:pt x="607" y="881"/>
                </a:lnTo>
                <a:lnTo>
                  <a:pt x="632" y="869"/>
                </a:lnTo>
                <a:lnTo>
                  <a:pt x="659" y="859"/>
                </a:lnTo>
                <a:lnTo>
                  <a:pt x="711" y="841"/>
                </a:lnTo>
                <a:lnTo>
                  <a:pt x="711" y="841"/>
                </a:lnTo>
                <a:lnTo>
                  <a:pt x="757" y="822"/>
                </a:lnTo>
                <a:lnTo>
                  <a:pt x="757" y="822"/>
                </a:lnTo>
                <a:lnTo>
                  <a:pt x="772" y="816"/>
                </a:lnTo>
                <a:lnTo>
                  <a:pt x="779" y="812"/>
                </a:lnTo>
                <a:lnTo>
                  <a:pt x="786" y="807"/>
                </a:lnTo>
                <a:lnTo>
                  <a:pt x="786" y="807"/>
                </a:lnTo>
                <a:lnTo>
                  <a:pt x="782" y="819"/>
                </a:lnTo>
                <a:lnTo>
                  <a:pt x="782" y="819"/>
                </a:lnTo>
                <a:close/>
                <a:moveTo>
                  <a:pt x="787" y="804"/>
                </a:moveTo>
                <a:lnTo>
                  <a:pt x="787" y="804"/>
                </a:lnTo>
                <a:lnTo>
                  <a:pt x="785" y="804"/>
                </a:lnTo>
                <a:lnTo>
                  <a:pt x="785" y="804"/>
                </a:lnTo>
                <a:lnTo>
                  <a:pt x="780" y="808"/>
                </a:lnTo>
                <a:lnTo>
                  <a:pt x="775" y="810"/>
                </a:lnTo>
                <a:lnTo>
                  <a:pt x="763" y="815"/>
                </a:lnTo>
                <a:lnTo>
                  <a:pt x="740" y="822"/>
                </a:lnTo>
                <a:lnTo>
                  <a:pt x="740" y="822"/>
                </a:lnTo>
                <a:lnTo>
                  <a:pt x="711" y="833"/>
                </a:lnTo>
                <a:lnTo>
                  <a:pt x="684" y="843"/>
                </a:lnTo>
                <a:lnTo>
                  <a:pt x="684" y="843"/>
                </a:lnTo>
                <a:lnTo>
                  <a:pt x="657" y="851"/>
                </a:lnTo>
                <a:lnTo>
                  <a:pt x="629" y="860"/>
                </a:lnTo>
                <a:lnTo>
                  <a:pt x="629" y="860"/>
                </a:lnTo>
                <a:lnTo>
                  <a:pt x="606" y="869"/>
                </a:lnTo>
                <a:lnTo>
                  <a:pt x="606" y="869"/>
                </a:lnTo>
                <a:lnTo>
                  <a:pt x="600" y="871"/>
                </a:lnTo>
                <a:lnTo>
                  <a:pt x="594" y="873"/>
                </a:lnTo>
                <a:lnTo>
                  <a:pt x="594" y="873"/>
                </a:lnTo>
                <a:lnTo>
                  <a:pt x="607" y="866"/>
                </a:lnTo>
                <a:lnTo>
                  <a:pt x="607" y="866"/>
                </a:lnTo>
                <a:lnTo>
                  <a:pt x="620" y="860"/>
                </a:lnTo>
                <a:lnTo>
                  <a:pt x="635" y="855"/>
                </a:lnTo>
                <a:lnTo>
                  <a:pt x="662" y="845"/>
                </a:lnTo>
                <a:lnTo>
                  <a:pt x="662" y="845"/>
                </a:lnTo>
                <a:lnTo>
                  <a:pt x="690" y="835"/>
                </a:lnTo>
                <a:lnTo>
                  <a:pt x="718" y="825"/>
                </a:lnTo>
                <a:lnTo>
                  <a:pt x="718" y="825"/>
                </a:lnTo>
                <a:lnTo>
                  <a:pt x="741" y="816"/>
                </a:lnTo>
                <a:lnTo>
                  <a:pt x="764" y="806"/>
                </a:lnTo>
                <a:lnTo>
                  <a:pt x="764" y="806"/>
                </a:lnTo>
                <a:lnTo>
                  <a:pt x="771" y="803"/>
                </a:lnTo>
                <a:lnTo>
                  <a:pt x="778" y="799"/>
                </a:lnTo>
                <a:lnTo>
                  <a:pt x="785" y="794"/>
                </a:lnTo>
                <a:lnTo>
                  <a:pt x="790" y="789"/>
                </a:lnTo>
                <a:lnTo>
                  <a:pt x="790" y="789"/>
                </a:lnTo>
                <a:lnTo>
                  <a:pt x="787" y="804"/>
                </a:lnTo>
                <a:lnTo>
                  <a:pt x="787" y="804"/>
                </a:lnTo>
                <a:close/>
                <a:moveTo>
                  <a:pt x="791" y="787"/>
                </a:moveTo>
                <a:lnTo>
                  <a:pt x="791" y="787"/>
                </a:lnTo>
                <a:lnTo>
                  <a:pt x="790" y="787"/>
                </a:lnTo>
                <a:lnTo>
                  <a:pt x="790" y="787"/>
                </a:lnTo>
                <a:lnTo>
                  <a:pt x="778" y="791"/>
                </a:lnTo>
                <a:lnTo>
                  <a:pt x="766" y="796"/>
                </a:lnTo>
                <a:lnTo>
                  <a:pt x="744" y="807"/>
                </a:lnTo>
                <a:lnTo>
                  <a:pt x="744" y="807"/>
                </a:lnTo>
                <a:lnTo>
                  <a:pt x="686" y="828"/>
                </a:lnTo>
                <a:lnTo>
                  <a:pt x="686" y="828"/>
                </a:lnTo>
                <a:lnTo>
                  <a:pt x="661" y="838"/>
                </a:lnTo>
                <a:lnTo>
                  <a:pt x="635" y="847"/>
                </a:lnTo>
                <a:lnTo>
                  <a:pt x="635" y="847"/>
                </a:lnTo>
                <a:lnTo>
                  <a:pt x="614" y="853"/>
                </a:lnTo>
                <a:lnTo>
                  <a:pt x="604" y="857"/>
                </a:lnTo>
                <a:lnTo>
                  <a:pt x="594" y="861"/>
                </a:lnTo>
                <a:lnTo>
                  <a:pt x="594" y="861"/>
                </a:lnTo>
                <a:lnTo>
                  <a:pt x="595" y="852"/>
                </a:lnTo>
                <a:lnTo>
                  <a:pt x="595" y="852"/>
                </a:lnTo>
                <a:lnTo>
                  <a:pt x="606" y="850"/>
                </a:lnTo>
                <a:lnTo>
                  <a:pt x="618" y="847"/>
                </a:lnTo>
                <a:lnTo>
                  <a:pt x="640" y="838"/>
                </a:lnTo>
                <a:lnTo>
                  <a:pt x="640" y="838"/>
                </a:lnTo>
                <a:lnTo>
                  <a:pt x="654" y="834"/>
                </a:lnTo>
                <a:lnTo>
                  <a:pt x="668" y="829"/>
                </a:lnTo>
                <a:lnTo>
                  <a:pt x="696" y="822"/>
                </a:lnTo>
                <a:lnTo>
                  <a:pt x="696" y="822"/>
                </a:lnTo>
                <a:lnTo>
                  <a:pt x="709" y="819"/>
                </a:lnTo>
                <a:lnTo>
                  <a:pt x="722" y="815"/>
                </a:lnTo>
                <a:lnTo>
                  <a:pt x="734" y="810"/>
                </a:lnTo>
                <a:lnTo>
                  <a:pt x="746" y="805"/>
                </a:lnTo>
                <a:lnTo>
                  <a:pt x="746" y="805"/>
                </a:lnTo>
                <a:lnTo>
                  <a:pt x="769" y="794"/>
                </a:lnTo>
                <a:lnTo>
                  <a:pt x="780" y="789"/>
                </a:lnTo>
                <a:lnTo>
                  <a:pt x="792" y="784"/>
                </a:lnTo>
                <a:lnTo>
                  <a:pt x="792" y="784"/>
                </a:lnTo>
                <a:lnTo>
                  <a:pt x="791" y="787"/>
                </a:lnTo>
                <a:lnTo>
                  <a:pt x="791" y="787"/>
                </a:lnTo>
                <a:close/>
                <a:moveTo>
                  <a:pt x="792" y="781"/>
                </a:moveTo>
                <a:lnTo>
                  <a:pt x="792" y="781"/>
                </a:lnTo>
                <a:lnTo>
                  <a:pt x="782" y="786"/>
                </a:lnTo>
                <a:lnTo>
                  <a:pt x="771" y="791"/>
                </a:lnTo>
                <a:lnTo>
                  <a:pt x="750" y="801"/>
                </a:lnTo>
                <a:lnTo>
                  <a:pt x="750" y="801"/>
                </a:lnTo>
                <a:lnTo>
                  <a:pt x="737" y="806"/>
                </a:lnTo>
                <a:lnTo>
                  <a:pt x="723" y="812"/>
                </a:lnTo>
                <a:lnTo>
                  <a:pt x="709" y="816"/>
                </a:lnTo>
                <a:lnTo>
                  <a:pt x="695" y="820"/>
                </a:lnTo>
                <a:lnTo>
                  <a:pt x="695" y="820"/>
                </a:lnTo>
                <a:lnTo>
                  <a:pt x="670" y="827"/>
                </a:lnTo>
                <a:lnTo>
                  <a:pt x="657" y="830"/>
                </a:lnTo>
                <a:lnTo>
                  <a:pt x="644" y="835"/>
                </a:lnTo>
                <a:lnTo>
                  <a:pt x="644" y="835"/>
                </a:lnTo>
                <a:lnTo>
                  <a:pt x="621" y="843"/>
                </a:lnTo>
                <a:lnTo>
                  <a:pt x="621" y="843"/>
                </a:lnTo>
                <a:lnTo>
                  <a:pt x="615" y="845"/>
                </a:lnTo>
                <a:lnTo>
                  <a:pt x="609" y="846"/>
                </a:lnTo>
                <a:lnTo>
                  <a:pt x="603" y="848"/>
                </a:lnTo>
                <a:lnTo>
                  <a:pt x="598" y="850"/>
                </a:lnTo>
                <a:lnTo>
                  <a:pt x="598" y="850"/>
                </a:lnTo>
                <a:lnTo>
                  <a:pt x="610" y="843"/>
                </a:lnTo>
                <a:lnTo>
                  <a:pt x="623" y="836"/>
                </a:lnTo>
                <a:lnTo>
                  <a:pt x="623" y="836"/>
                </a:lnTo>
                <a:lnTo>
                  <a:pt x="661" y="822"/>
                </a:lnTo>
                <a:lnTo>
                  <a:pt x="699" y="808"/>
                </a:lnTo>
                <a:lnTo>
                  <a:pt x="699" y="808"/>
                </a:lnTo>
                <a:lnTo>
                  <a:pt x="743" y="792"/>
                </a:lnTo>
                <a:lnTo>
                  <a:pt x="765" y="784"/>
                </a:lnTo>
                <a:lnTo>
                  <a:pt x="786" y="774"/>
                </a:lnTo>
                <a:lnTo>
                  <a:pt x="786" y="774"/>
                </a:lnTo>
                <a:lnTo>
                  <a:pt x="789" y="773"/>
                </a:lnTo>
                <a:lnTo>
                  <a:pt x="790" y="773"/>
                </a:lnTo>
                <a:lnTo>
                  <a:pt x="790" y="772"/>
                </a:lnTo>
                <a:lnTo>
                  <a:pt x="790" y="772"/>
                </a:lnTo>
                <a:lnTo>
                  <a:pt x="794" y="770"/>
                </a:lnTo>
                <a:lnTo>
                  <a:pt x="794" y="770"/>
                </a:lnTo>
                <a:lnTo>
                  <a:pt x="792" y="781"/>
                </a:lnTo>
                <a:lnTo>
                  <a:pt x="792" y="781"/>
                </a:lnTo>
                <a:close/>
                <a:moveTo>
                  <a:pt x="796" y="767"/>
                </a:moveTo>
                <a:lnTo>
                  <a:pt x="796" y="767"/>
                </a:lnTo>
                <a:lnTo>
                  <a:pt x="794" y="767"/>
                </a:lnTo>
                <a:lnTo>
                  <a:pt x="794" y="767"/>
                </a:lnTo>
                <a:lnTo>
                  <a:pt x="776" y="776"/>
                </a:lnTo>
                <a:lnTo>
                  <a:pt x="757" y="784"/>
                </a:lnTo>
                <a:lnTo>
                  <a:pt x="720" y="798"/>
                </a:lnTo>
                <a:lnTo>
                  <a:pt x="681" y="811"/>
                </a:lnTo>
                <a:lnTo>
                  <a:pt x="662" y="818"/>
                </a:lnTo>
                <a:lnTo>
                  <a:pt x="643" y="825"/>
                </a:lnTo>
                <a:lnTo>
                  <a:pt x="643" y="825"/>
                </a:lnTo>
                <a:lnTo>
                  <a:pt x="629" y="830"/>
                </a:lnTo>
                <a:lnTo>
                  <a:pt x="629" y="830"/>
                </a:lnTo>
                <a:lnTo>
                  <a:pt x="608" y="839"/>
                </a:lnTo>
                <a:lnTo>
                  <a:pt x="608" y="839"/>
                </a:lnTo>
                <a:lnTo>
                  <a:pt x="617" y="834"/>
                </a:lnTo>
                <a:lnTo>
                  <a:pt x="617" y="834"/>
                </a:lnTo>
                <a:lnTo>
                  <a:pt x="640" y="825"/>
                </a:lnTo>
                <a:lnTo>
                  <a:pt x="662" y="816"/>
                </a:lnTo>
                <a:lnTo>
                  <a:pt x="707" y="801"/>
                </a:lnTo>
                <a:lnTo>
                  <a:pt x="731" y="792"/>
                </a:lnTo>
                <a:lnTo>
                  <a:pt x="753" y="783"/>
                </a:lnTo>
                <a:lnTo>
                  <a:pt x="775" y="773"/>
                </a:lnTo>
                <a:lnTo>
                  <a:pt x="797" y="761"/>
                </a:lnTo>
                <a:lnTo>
                  <a:pt x="797" y="761"/>
                </a:lnTo>
                <a:lnTo>
                  <a:pt x="796" y="767"/>
                </a:lnTo>
                <a:lnTo>
                  <a:pt x="796" y="767"/>
                </a:lnTo>
                <a:close/>
                <a:moveTo>
                  <a:pt x="797" y="758"/>
                </a:moveTo>
                <a:lnTo>
                  <a:pt x="797" y="758"/>
                </a:lnTo>
                <a:lnTo>
                  <a:pt x="781" y="766"/>
                </a:lnTo>
                <a:lnTo>
                  <a:pt x="765" y="773"/>
                </a:lnTo>
                <a:lnTo>
                  <a:pt x="734" y="786"/>
                </a:lnTo>
                <a:lnTo>
                  <a:pt x="701" y="798"/>
                </a:lnTo>
                <a:lnTo>
                  <a:pt x="669" y="809"/>
                </a:lnTo>
                <a:lnTo>
                  <a:pt x="669" y="809"/>
                </a:lnTo>
                <a:lnTo>
                  <a:pt x="638" y="819"/>
                </a:lnTo>
                <a:lnTo>
                  <a:pt x="606" y="829"/>
                </a:lnTo>
                <a:lnTo>
                  <a:pt x="606" y="829"/>
                </a:lnTo>
                <a:lnTo>
                  <a:pt x="601" y="830"/>
                </a:lnTo>
                <a:lnTo>
                  <a:pt x="601" y="830"/>
                </a:lnTo>
                <a:lnTo>
                  <a:pt x="601" y="830"/>
                </a:lnTo>
                <a:lnTo>
                  <a:pt x="606" y="827"/>
                </a:lnTo>
                <a:lnTo>
                  <a:pt x="606" y="827"/>
                </a:lnTo>
                <a:lnTo>
                  <a:pt x="614" y="824"/>
                </a:lnTo>
                <a:lnTo>
                  <a:pt x="622" y="821"/>
                </a:lnTo>
                <a:lnTo>
                  <a:pt x="622" y="821"/>
                </a:lnTo>
                <a:lnTo>
                  <a:pt x="649" y="811"/>
                </a:lnTo>
                <a:lnTo>
                  <a:pt x="649" y="811"/>
                </a:lnTo>
                <a:lnTo>
                  <a:pt x="678" y="799"/>
                </a:lnTo>
                <a:lnTo>
                  <a:pt x="707" y="787"/>
                </a:lnTo>
                <a:lnTo>
                  <a:pt x="707" y="787"/>
                </a:lnTo>
                <a:lnTo>
                  <a:pt x="729" y="780"/>
                </a:lnTo>
                <a:lnTo>
                  <a:pt x="750" y="772"/>
                </a:lnTo>
                <a:lnTo>
                  <a:pt x="770" y="764"/>
                </a:lnTo>
                <a:lnTo>
                  <a:pt x="791" y="755"/>
                </a:lnTo>
                <a:lnTo>
                  <a:pt x="791" y="755"/>
                </a:lnTo>
                <a:lnTo>
                  <a:pt x="793" y="755"/>
                </a:lnTo>
                <a:lnTo>
                  <a:pt x="796" y="753"/>
                </a:lnTo>
                <a:lnTo>
                  <a:pt x="796" y="753"/>
                </a:lnTo>
                <a:lnTo>
                  <a:pt x="798" y="752"/>
                </a:lnTo>
                <a:lnTo>
                  <a:pt x="798" y="752"/>
                </a:lnTo>
                <a:lnTo>
                  <a:pt x="797" y="758"/>
                </a:lnTo>
                <a:lnTo>
                  <a:pt x="797" y="758"/>
                </a:lnTo>
                <a:close/>
                <a:moveTo>
                  <a:pt x="798" y="750"/>
                </a:moveTo>
                <a:lnTo>
                  <a:pt x="798" y="750"/>
                </a:lnTo>
                <a:lnTo>
                  <a:pt x="751" y="768"/>
                </a:lnTo>
                <a:lnTo>
                  <a:pt x="703" y="786"/>
                </a:lnTo>
                <a:lnTo>
                  <a:pt x="703" y="786"/>
                </a:lnTo>
                <a:lnTo>
                  <a:pt x="674" y="796"/>
                </a:lnTo>
                <a:lnTo>
                  <a:pt x="674" y="796"/>
                </a:lnTo>
                <a:lnTo>
                  <a:pt x="659" y="801"/>
                </a:lnTo>
                <a:lnTo>
                  <a:pt x="644" y="807"/>
                </a:lnTo>
                <a:lnTo>
                  <a:pt x="613" y="818"/>
                </a:lnTo>
                <a:lnTo>
                  <a:pt x="613" y="818"/>
                </a:lnTo>
                <a:lnTo>
                  <a:pt x="607" y="820"/>
                </a:lnTo>
                <a:lnTo>
                  <a:pt x="602" y="822"/>
                </a:lnTo>
                <a:lnTo>
                  <a:pt x="602" y="822"/>
                </a:lnTo>
                <a:lnTo>
                  <a:pt x="610" y="819"/>
                </a:lnTo>
                <a:lnTo>
                  <a:pt x="618" y="816"/>
                </a:lnTo>
                <a:lnTo>
                  <a:pt x="618" y="816"/>
                </a:lnTo>
                <a:lnTo>
                  <a:pt x="630" y="810"/>
                </a:lnTo>
                <a:lnTo>
                  <a:pt x="643" y="803"/>
                </a:lnTo>
                <a:lnTo>
                  <a:pt x="643" y="803"/>
                </a:lnTo>
                <a:lnTo>
                  <a:pt x="655" y="796"/>
                </a:lnTo>
                <a:lnTo>
                  <a:pt x="667" y="790"/>
                </a:lnTo>
                <a:lnTo>
                  <a:pt x="691" y="781"/>
                </a:lnTo>
                <a:lnTo>
                  <a:pt x="742" y="764"/>
                </a:lnTo>
                <a:lnTo>
                  <a:pt x="742" y="764"/>
                </a:lnTo>
                <a:lnTo>
                  <a:pt x="770" y="754"/>
                </a:lnTo>
                <a:lnTo>
                  <a:pt x="784" y="749"/>
                </a:lnTo>
                <a:lnTo>
                  <a:pt x="799" y="742"/>
                </a:lnTo>
                <a:lnTo>
                  <a:pt x="799" y="742"/>
                </a:lnTo>
                <a:lnTo>
                  <a:pt x="798" y="750"/>
                </a:lnTo>
                <a:lnTo>
                  <a:pt x="798" y="750"/>
                </a:lnTo>
                <a:close/>
                <a:moveTo>
                  <a:pt x="799" y="739"/>
                </a:moveTo>
                <a:lnTo>
                  <a:pt x="799" y="739"/>
                </a:lnTo>
                <a:lnTo>
                  <a:pt x="774" y="749"/>
                </a:lnTo>
                <a:lnTo>
                  <a:pt x="750" y="759"/>
                </a:lnTo>
                <a:lnTo>
                  <a:pt x="750" y="759"/>
                </a:lnTo>
                <a:lnTo>
                  <a:pt x="696" y="776"/>
                </a:lnTo>
                <a:lnTo>
                  <a:pt x="696" y="776"/>
                </a:lnTo>
                <a:lnTo>
                  <a:pt x="665" y="787"/>
                </a:lnTo>
                <a:lnTo>
                  <a:pt x="635" y="799"/>
                </a:lnTo>
                <a:lnTo>
                  <a:pt x="635" y="799"/>
                </a:lnTo>
                <a:lnTo>
                  <a:pt x="618" y="806"/>
                </a:lnTo>
                <a:lnTo>
                  <a:pt x="618" y="806"/>
                </a:lnTo>
                <a:lnTo>
                  <a:pt x="627" y="801"/>
                </a:lnTo>
                <a:lnTo>
                  <a:pt x="627" y="801"/>
                </a:lnTo>
                <a:lnTo>
                  <a:pt x="648" y="790"/>
                </a:lnTo>
                <a:lnTo>
                  <a:pt x="670" y="781"/>
                </a:lnTo>
                <a:lnTo>
                  <a:pt x="713" y="764"/>
                </a:lnTo>
                <a:lnTo>
                  <a:pt x="713" y="764"/>
                </a:lnTo>
                <a:lnTo>
                  <a:pt x="736" y="755"/>
                </a:lnTo>
                <a:lnTo>
                  <a:pt x="756" y="746"/>
                </a:lnTo>
                <a:lnTo>
                  <a:pt x="777" y="736"/>
                </a:lnTo>
                <a:lnTo>
                  <a:pt x="800" y="728"/>
                </a:lnTo>
                <a:lnTo>
                  <a:pt x="800" y="728"/>
                </a:lnTo>
                <a:lnTo>
                  <a:pt x="799" y="739"/>
                </a:lnTo>
                <a:lnTo>
                  <a:pt x="799" y="739"/>
                </a:lnTo>
                <a:close/>
                <a:moveTo>
                  <a:pt x="800" y="725"/>
                </a:moveTo>
                <a:lnTo>
                  <a:pt x="800" y="725"/>
                </a:lnTo>
                <a:lnTo>
                  <a:pt x="784" y="729"/>
                </a:lnTo>
                <a:lnTo>
                  <a:pt x="771" y="734"/>
                </a:lnTo>
                <a:lnTo>
                  <a:pt x="744" y="745"/>
                </a:lnTo>
                <a:lnTo>
                  <a:pt x="744" y="745"/>
                </a:lnTo>
                <a:lnTo>
                  <a:pt x="708" y="757"/>
                </a:lnTo>
                <a:lnTo>
                  <a:pt x="708" y="757"/>
                </a:lnTo>
                <a:lnTo>
                  <a:pt x="736" y="746"/>
                </a:lnTo>
                <a:lnTo>
                  <a:pt x="763" y="734"/>
                </a:lnTo>
                <a:lnTo>
                  <a:pt x="763" y="734"/>
                </a:lnTo>
                <a:lnTo>
                  <a:pt x="778" y="726"/>
                </a:lnTo>
                <a:lnTo>
                  <a:pt x="778" y="726"/>
                </a:lnTo>
                <a:lnTo>
                  <a:pt x="789" y="723"/>
                </a:lnTo>
                <a:lnTo>
                  <a:pt x="800" y="719"/>
                </a:lnTo>
                <a:lnTo>
                  <a:pt x="800" y="719"/>
                </a:lnTo>
                <a:lnTo>
                  <a:pt x="800" y="725"/>
                </a:lnTo>
                <a:lnTo>
                  <a:pt x="800" y="7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62510" tIns="81255" rIns="162510" bIns="81255" numCol="1" anchor="t" anchorCtr="0" compatLnSpc="1">
            <a:prstTxWarp prst="textNoShape">
              <a:avLst/>
            </a:prstTxWarp>
          </a:bodyPr>
          <a:lstStyle/>
          <a:p>
            <a:endParaRPr lang="zh-CN" altLang="en-US" sz="4265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647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49793" y="1238215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46944" y="1186855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69868" y="3657765"/>
            <a:ext cx="599818" cy="572704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52853" y="1270426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100796" y="1331090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67188" y="3696905"/>
            <a:ext cx="565054" cy="545792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67188" y="2414210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130511" y="1274618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139623" y="2429091"/>
            <a:ext cx="652175" cy="515413"/>
            <a:chOff x="3653259" y="3001930"/>
            <a:chExt cx="658286" cy="520242"/>
          </a:xfrm>
          <a:solidFill>
            <a:schemeClr val="bg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309226" y="2420765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322013" y="1295150"/>
            <a:ext cx="485341" cy="501216"/>
            <a:chOff x="1227138" y="271463"/>
            <a:chExt cx="679450" cy="701675"/>
          </a:xfrm>
          <a:solidFill>
            <a:schemeClr val="bg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64272" y="1192569"/>
            <a:ext cx="630611" cy="706378"/>
            <a:chOff x="3415" y="1072"/>
            <a:chExt cx="541" cy="606"/>
          </a:xfrm>
          <a:solidFill>
            <a:schemeClr val="bg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73433" y="2393420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78767" y="3636279"/>
            <a:ext cx="597590" cy="601349"/>
            <a:chOff x="-797" y="1468"/>
            <a:chExt cx="636" cy="640"/>
          </a:xfrm>
          <a:solidFill>
            <a:schemeClr val="bg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91499" y="2443109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118283" y="2471796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301636" y="4928856"/>
            <a:ext cx="663995" cy="56682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89166" y="2378314"/>
            <a:ext cx="542181" cy="616967"/>
            <a:chOff x="2927811" y="2108124"/>
            <a:chExt cx="361887" cy="411804"/>
          </a:xfrm>
          <a:solidFill>
            <a:schemeClr val="bg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936091" y="4936039"/>
            <a:ext cx="633488" cy="55246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79660" y="4896093"/>
            <a:ext cx="563574" cy="617342"/>
            <a:chOff x="7287419" y="4435475"/>
            <a:chExt cx="464344" cy="465138"/>
          </a:xfrm>
          <a:solidFill>
            <a:schemeClr val="bg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129744" y="3776209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60012" y="1349132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65781" y="2452196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60957" y="3762569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51184" y="3632544"/>
            <a:ext cx="401165" cy="674514"/>
            <a:chOff x="6627813" y="1292225"/>
            <a:chExt cx="503238" cy="846138"/>
          </a:xfrm>
          <a:solidFill>
            <a:schemeClr val="bg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237568" y="4946145"/>
            <a:ext cx="661832" cy="484347"/>
            <a:chOff x="1848569" y="1794469"/>
            <a:chExt cx="490776" cy="359163"/>
          </a:xfrm>
          <a:solidFill>
            <a:schemeClr val="bg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92814" y="1258782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54993" y="2370174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92814" y="3666118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63629" y="1319939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64143" y="2461418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42476" y="4881382"/>
            <a:ext cx="443823" cy="661775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48147" y="3688715"/>
            <a:ext cx="424219" cy="562173"/>
            <a:chOff x="5441157" y="4440238"/>
            <a:chExt cx="319088" cy="465138"/>
          </a:xfrm>
          <a:solidFill>
            <a:schemeClr val="bg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91069" y="4939887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52990" y="4860496"/>
            <a:ext cx="373519" cy="703546"/>
            <a:chOff x="8085138" y="1274763"/>
            <a:chExt cx="463550" cy="873125"/>
          </a:xfrm>
          <a:solidFill>
            <a:schemeClr val="bg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207139" y="4967447"/>
            <a:ext cx="489644" cy="489644"/>
            <a:chOff x="7287419" y="2577307"/>
            <a:chExt cx="464344" cy="464344"/>
          </a:xfrm>
          <a:solidFill>
            <a:schemeClr val="bg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65321" y="4869946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228743" y="4971671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228523" y="3629469"/>
            <a:ext cx="597124" cy="541640"/>
            <a:chOff x="2535" y="1120"/>
            <a:chExt cx="635" cy="576"/>
          </a:xfrm>
          <a:solidFill>
            <a:schemeClr val="bg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217096" y="3697220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69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5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8"/>
          <p:cNvSpPr>
            <a:spLocks noEditPoints="1"/>
          </p:cNvSpPr>
          <p:nvPr/>
        </p:nvSpPr>
        <p:spPr bwMode="auto">
          <a:xfrm>
            <a:off x="1813869" y="1256783"/>
            <a:ext cx="698500" cy="736600"/>
          </a:xfrm>
          <a:custGeom>
            <a:avLst/>
            <a:gdLst>
              <a:gd name="T0" fmla="*/ 196 w 300"/>
              <a:gd name="T1" fmla="*/ 6 h 316"/>
              <a:gd name="T2" fmla="*/ 12 w 300"/>
              <a:gd name="T3" fmla="*/ 71 h 316"/>
              <a:gd name="T4" fmla="*/ 36 w 300"/>
              <a:gd name="T5" fmla="*/ 175 h 316"/>
              <a:gd name="T6" fmla="*/ 271 w 300"/>
              <a:gd name="T7" fmla="*/ 222 h 316"/>
              <a:gd name="T8" fmla="*/ 255 w 300"/>
              <a:gd name="T9" fmla="*/ 129 h 316"/>
              <a:gd name="T10" fmla="*/ 248 w 300"/>
              <a:gd name="T11" fmla="*/ 159 h 316"/>
              <a:gd name="T12" fmla="*/ 250 w 300"/>
              <a:gd name="T13" fmla="*/ 140 h 316"/>
              <a:gd name="T14" fmla="*/ 227 w 300"/>
              <a:gd name="T15" fmla="*/ 77 h 316"/>
              <a:gd name="T16" fmla="*/ 240 w 300"/>
              <a:gd name="T17" fmla="*/ 143 h 316"/>
              <a:gd name="T18" fmla="*/ 237 w 300"/>
              <a:gd name="T19" fmla="*/ 109 h 316"/>
              <a:gd name="T20" fmla="*/ 230 w 300"/>
              <a:gd name="T21" fmla="*/ 90 h 316"/>
              <a:gd name="T22" fmla="*/ 215 w 300"/>
              <a:gd name="T23" fmla="*/ 80 h 316"/>
              <a:gd name="T24" fmla="*/ 211 w 300"/>
              <a:gd name="T25" fmla="*/ 68 h 316"/>
              <a:gd name="T26" fmla="*/ 208 w 300"/>
              <a:gd name="T27" fmla="*/ 40 h 316"/>
              <a:gd name="T28" fmla="*/ 199 w 300"/>
              <a:gd name="T29" fmla="*/ 34 h 316"/>
              <a:gd name="T30" fmla="*/ 190 w 300"/>
              <a:gd name="T31" fmla="*/ 17 h 316"/>
              <a:gd name="T32" fmla="*/ 177 w 300"/>
              <a:gd name="T33" fmla="*/ 36 h 316"/>
              <a:gd name="T34" fmla="*/ 182 w 300"/>
              <a:gd name="T35" fmla="*/ 18 h 316"/>
              <a:gd name="T36" fmla="*/ 166 w 300"/>
              <a:gd name="T37" fmla="*/ 38 h 316"/>
              <a:gd name="T38" fmla="*/ 168 w 300"/>
              <a:gd name="T39" fmla="*/ 20 h 316"/>
              <a:gd name="T40" fmla="*/ 143 w 300"/>
              <a:gd name="T41" fmla="*/ 47 h 316"/>
              <a:gd name="T42" fmla="*/ 142 w 300"/>
              <a:gd name="T43" fmla="*/ 29 h 316"/>
              <a:gd name="T44" fmla="*/ 121 w 300"/>
              <a:gd name="T45" fmla="*/ 56 h 316"/>
              <a:gd name="T46" fmla="*/ 119 w 300"/>
              <a:gd name="T47" fmla="*/ 37 h 316"/>
              <a:gd name="T48" fmla="*/ 109 w 300"/>
              <a:gd name="T49" fmla="*/ 39 h 316"/>
              <a:gd name="T50" fmla="*/ 82 w 300"/>
              <a:gd name="T51" fmla="*/ 72 h 316"/>
              <a:gd name="T52" fmla="*/ 58 w 300"/>
              <a:gd name="T53" fmla="*/ 50 h 316"/>
              <a:gd name="T54" fmla="*/ 59 w 300"/>
              <a:gd name="T55" fmla="*/ 75 h 316"/>
              <a:gd name="T56" fmla="*/ 52 w 300"/>
              <a:gd name="T57" fmla="*/ 76 h 316"/>
              <a:gd name="T58" fmla="*/ 48 w 300"/>
              <a:gd name="T59" fmla="*/ 58 h 316"/>
              <a:gd name="T60" fmla="*/ 58 w 300"/>
              <a:gd name="T61" fmla="*/ 50 h 316"/>
              <a:gd name="T62" fmla="*/ 56 w 300"/>
              <a:gd name="T63" fmla="*/ 194 h 316"/>
              <a:gd name="T64" fmla="*/ 71 w 300"/>
              <a:gd name="T65" fmla="*/ 182 h 316"/>
              <a:gd name="T66" fmla="*/ 63 w 300"/>
              <a:gd name="T67" fmla="*/ 165 h 316"/>
              <a:gd name="T68" fmla="*/ 59 w 300"/>
              <a:gd name="T69" fmla="*/ 150 h 316"/>
              <a:gd name="T70" fmla="*/ 34 w 300"/>
              <a:gd name="T71" fmla="*/ 129 h 316"/>
              <a:gd name="T72" fmla="*/ 52 w 300"/>
              <a:gd name="T73" fmla="*/ 120 h 316"/>
              <a:gd name="T74" fmla="*/ 18 w 300"/>
              <a:gd name="T75" fmla="*/ 79 h 316"/>
              <a:gd name="T76" fmla="*/ 199 w 300"/>
              <a:gd name="T77" fmla="*/ 61 h 316"/>
              <a:gd name="T78" fmla="*/ 207 w 300"/>
              <a:gd name="T79" fmla="*/ 93 h 316"/>
              <a:gd name="T80" fmla="*/ 270 w 300"/>
              <a:gd name="T81" fmla="*/ 213 h 316"/>
              <a:gd name="T82" fmla="*/ 270 w 300"/>
              <a:gd name="T83" fmla="*/ 166 h 316"/>
              <a:gd name="T84" fmla="*/ 268 w 300"/>
              <a:gd name="T85" fmla="*/ 18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0" h="316">
                <a:moveTo>
                  <a:pt x="254" y="106"/>
                </a:moveTo>
                <a:cubicBezTo>
                  <a:pt x="242" y="82"/>
                  <a:pt x="232" y="59"/>
                  <a:pt x="226" y="33"/>
                </a:cubicBezTo>
                <a:cubicBezTo>
                  <a:pt x="222" y="17"/>
                  <a:pt x="212" y="9"/>
                  <a:pt x="196" y="6"/>
                </a:cubicBezTo>
                <a:cubicBezTo>
                  <a:pt x="171" y="0"/>
                  <a:pt x="144" y="16"/>
                  <a:pt x="121" y="24"/>
                </a:cubicBezTo>
                <a:cubicBezTo>
                  <a:pt x="104" y="31"/>
                  <a:pt x="85" y="33"/>
                  <a:pt x="67" y="38"/>
                </a:cubicBezTo>
                <a:cubicBezTo>
                  <a:pt x="58" y="40"/>
                  <a:pt x="0" y="51"/>
                  <a:pt x="12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11" y="72"/>
                  <a:pt x="10" y="73"/>
                  <a:pt x="10" y="74"/>
                </a:cubicBezTo>
                <a:cubicBezTo>
                  <a:pt x="15" y="109"/>
                  <a:pt x="25" y="142"/>
                  <a:pt x="36" y="175"/>
                </a:cubicBezTo>
                <a:cubicBezTo>
                  <a:pt x="47" y="209"/>
                  <a:pt x="59" y="247"/>
                  <a:pt x="79" y="277"/>
                </a:cubicBezTo>
                <a:cubicBezTo>
                  <a:pt x="106" y="316"/>
                  <a:pt x="156" y="303"/>
                  <a:pt x="192" y="288"/>
                </a:cubicBezTo>
                <a:cubicBezTo>
                  <a:pt x="218" y="276"/>
                  <a:pt x="269" y="257"/>
                  <a:pt x="271" y="222"/>
                </a:cubicBezTo>
                <a:cubicBezTo>
                  <a:pt x="273" y="224"/>
                  <a:pt x="277" y="224"/>
                  <a:pt x="279" y="220"/>
                </a:cubicBezTo>
                <a:cubicBezTo>
                  <a:pt x="300" y="186"/>
                  <a:pt x="269" y="137"/>
                  <a:pt x="254" y="106"/>
                </a:cubicBezTo>
                <a:close/>
                <a:moveTo>
                  <a:pt x="255" y="129"/>
                </a:moveTo>
                <a:cubicBezTo>
                  <a:pt x="259" y="137"/>
                  <a:pt x="262" y="145"/>
                  <a:pt x="266" y="153"/>
                </a:cubicBezTo>
                <a:cubicBezTo>
                  <a:pt x="262" y="159"/>
                  <a:pt x="259" y="165"/>
                  <a:pt x="253" y="170"/>
                </a:cubicBezTo>
                <a:cubicBezTo>
                  <a:pt x="251" y="166"/>
                  <a:pt x="249" y="162"/>
                  <a:pt x="248" y="159"/>
                </a:cubicBezTo>
                <a:cubicBezTo>
                  <a:pt x="247" y="157"/>
                  <a:pt x="246" y="155"/>
                  <a:pt x="245" y="154"/>
                </a:cubicBezTo>
                <a:cubicBezTo>
                  <a:pt x="245" y="154"/>
                  <a:pt x="246" y="153"/>
                  <a:pt x="246" y="153"/>
                </a:cubicBezTo>
                <a:cubicBezTo>
                  <a:pt x="247" y="149"/>
                  <a:pt x="248" y="144"/>
                  <a:pt x="250" y="140"/>
                </a:cubicBezTo>
                <a:cubicBezTo>
                  <a:pt x="252" y="137"/>
                  <a:pt x="254" y="133"/>
                  <a:pt x="255" y="129"/>
                </a:cubicBezTo>
                <a:close/>
                <a:moveTo>
                  <a:pt x="205" y="24"/>
                </a:moveTo>
                <a:cubicBezTo>
                  <a:pt x="218" y="36"/>
                  <a:pt x="220" y="62"/>
                  <a:pt x="227" y="77"/>
                </a:cubicBezTo>
                <a:cubicBezTo>
                  <a:pt x="232" y="89"/>
                  <a:pt x="242" y="106"/>
                  <a:pt x="252" y="125"/>
                </a:cubicBezTo>
                <a:cubicBezTo>
                  <a:pt x="251" y="124"/>
                  <a:pt x="250" y="125"/>
                  <a:pt x="250" y="125"/>
                </a:cubicBezTo>
                <a:cubicBezTo>
                  <a:pt x="244" y="129"/>
                  <a:pt x="242" y="137"/>
                  <a:pt x="240" y="143"/>
                </a:cubicBezTo>
                <a:cubicBezTo>
                  <a:pt x="238" y="138"/>
                  <a:pt x="236" y="133"/>
                  <a:pt x="234" y="128"/>
                </a:cubicBezTo>
                <a:cubicBezTo>
                  <a:pt x="237" y="123"/>
                  <a:pt x="241" y="118"/>
                  <a:pt x="243" y="111"/>
                </a:cubicBezTo>
                <a:cubicBezTo>
                  <a:pt x="244" y="108"/>
                  <a:pt x="239" y="106"/>
                  <a:pt x="237" y="109"/>
                </a:cubicBezTo>
                <a:cubicBezTo>
                  <a:pt x="235" y="113"/>
                  <a:pt x="233" y="117"/>
                  <a:pt x="231" y="121"/>
                </a:cubicBezTo>
                <a:cubicBezTo>
                  <a:pt x="228" y="116"/>
                  <a:pt x="226" y="111"/>
                  <a:pt x="224" y="105"/>
                </a:cubicBezTo>
                <a:cubicBezTo>
                  <a:pt x="225" y="100"/>
                  <a:pt x="227" y="95"/>
                  <a:pt x="230" y="90"/>
                </a:cubicBezTo>
                <a:cubicBezTo>
                  <a:pt x="233" y="87"/>
                  <a:pt x="228" y="84"/>
                  <a:pt x="225" y="86"/>
                </a:cubicBezTo>
                <a:cubicBezTo>
                  <a:pt x="223" y="88"/>
                  <a:pt x="221" y="91"/>
                  <a:pt x="220" y="93"/>
                </a:cubicBezTo>
                <a:cubicBezTo>
                  <a:pt x="218" y="89"/>
                  <a:pt x="217" y="85"/>
                  <a:pt x="215" y="80"/>
                </a:cubicBezTo>
                <a:cubicBezTo>
                  <a:pt x="216" y="76"/>
                  <a:pt x="217" y="72"/>
                  <a:pt x="219" y="69"/>
                </a:cubicBezTo>
                <a:cubicBezTo>
                  <a:pt x="221" y="64"/>
                  <a:pt x="214" y="60"/>
                  <a:pt x="212" y="65"/>
                </a:cubicBezTo>
                <a:cubicBezTo>
                  <a:pt x="211" y="66"/>
                  <a:pt x="211" y="67"/>
                  <a:pt x="211" y="68"/>
                </a:cubicBezTo>
                <a:cubicBezTo>
                  <a:pt x="210" y="65"/>
                  <a:pt x="209" y="62"/>
                  <a:pt x="208" y="60"/>
                </a:cubicBezTo>
                <a:cubicBezTo>
                  <a:pt x="210" y="54"/>
                  <a:pt x="212" y="49"/>
                  <a:pt x="214" y="44"/>
                </a:cubicBezTo>
                <a:cubicBezTo>
                  <a:pt x="216" y="39"/>
                  <a:pt x="210" y="37"/>
                  <a:pt x="208" y="40"/>
                </a:cubicBezTo>
                <a:cubicBezTo>
                  <a:pt x="206" y="41"/>
                  <a:pt x="204" y="43"/>
                  <a:pt x="203" y="45"/>
                </a:cubicBezTo>
                <a:cubicBezTo>
                  <a:pt x="202" y="42"/>
                  <a:pt x="201" y="39"/>
                  <a:pt x="200" y="36"/>
                </a:cubicBezTo>
                <a:cubicBezTo>
                  <a:pt x="200" y="35"/>
                  <a:pt x="199" y="34"/>
                  <a:pt x="199" y="34"/>
                </a:cubicBezTo>
                <a:cubicBezTo>
                  <a:pt x="201" y="31"/>
                  <a:pt x="204" y="27"/>
                  <a:pt x="205" y="24"/>
                </a:cubicBezTo>
                <a:close/>
                <a:moveTo>
                  <a:pt x="190" y="19"/>
                </a:moveTo>
                <a:cubicBezTo>
                  <a:pt x="190" y="18"/>
                  <a:pt x="190" y="18"/>
                  <a:pt x="190" y="17"/>
                </a:cubicBezTo>
                <a:cubicBezTo>
                  <a:pt x="192" y="17"/>
                  <a:pt x="195" y="18"/>
                  <a:pt x="197" y="19"/>
                </a:cubicBezTo>
                <a:cubicBezTo>
                  <a:pt x="194" y="23"/>
                  <a:pt x="192" y="29"/>
                  <a:pt x="188" y="34"/>
                </a:cubicBezTo>
                <a:cubicBezTo>
                  <a:pt x="184" y="34"/>
                  <a:pt x="181" y="35"/>
                  <a:pt x="177" y="36"/>
                </a:cubicBezTo>
                <a:cubicBezTo>
                  <a:pt x="183" y="31"/>
                  <a:pt x="188" y="25"/>
                  <a:pt x="190" y="19"/>
                </a:cubicBezTo>
                <a:close/>
                <a:moveTo>
                  <a:pt x="168" y="20"/>
                </a:moveTo>
                <a:cubicBezTo>
                  <a:pt x="172" y="19"/>
                  <a:pt x="177" y="18"/>
                  <a:pt x="182" y="18"/>
                </a:cubicBezTo>
                <a:cubicBezTo>
                  <a:pt x="179" y="20"/>
                  <a:pt x="178" y="23"/>
                  <a:pt x="176" y="26"/>
                </a:cubicBezTo>
                <a:cubicBezTo>
                  <a:pt x="173" y="29"/>
                  <a:pt x="170" y="33"/>
                  <a:pt x="167" y="36"/>
                </a:cubicBezTo>
                <a:cubicBezTo>
                  <a:pt x="166" y="37"/>
                  <a:pt x="166" y="38"/>
                  <a:pt x="166" y="38"/>
                </a:cubicBezTo>
                <a:cubicBezTo>
                  <a:pt x="161" y="40"/>
                  <a:pt x="156" y="42"/>
                  <a:pt x="151" y="44"/>
                </a:cubicBezTo>
                <a:cubicBezTo>
                  <a:pt x="159" y="38"/>
                  <a:pt x="167" y="30"/>
                  <a:pt x="168" y="21"/>
                </a:cubicBezTo>
                <a:cubicBezTo>
                  <a:pt x="168" y="20"/>
                  <a:pt x="168" y="20"/>
                  <a:pt x="168" y="20"/>
                </a:cubicBezTo>
                <a:close/>
                <a:moveTo>
                  <a:pt x="159" y="23"/>
                </a:moveTo>
                <a:cubicBezTo>
                  <a:pt x="155" y="31"/>
                  <a:pt x="150" y="37"/>
                  <a:pt x="143" y="43"/>
                </a:cubicBezTo>
                <a:cubicBezTo>
                  <a:pt x="142" y="44"/>
                  <a:pt x="142" y="46"/>
                  <a:pt x="143" y="47"/>
                </a:cubicBezTo>
                <a:cubicBezTo>
                  <a:pt x="139" y="49"/>
                  <a:pt x="134" y="51"/>
                  <a:pt x="129" y="53"/>
                </a:cubicBezTo>
                <a:cubicBezTo>
                  <a:pt x="134" y="47"/>
                  <a:pt x="139" y="39"/>
                  <a:pt x="143" y="31"/>
                </a:cubicBezTo>
                <a:cubicBezTo>
                  <a:pt x="143" y="30"/>
                  <a:pt x="143" y="29"/>
                  <a:pt x="142" y="29"/>
                </a:cubicBezTo>
                <a:cubicBezTo>
                  <a:pt x="148" y="27"/>
                  <a:pt x="153" y="25"/>
                  <a:pt x="159" y="23"/>
                </a:cubicBezTo>
                <a:close/>
                <a:moveTo>
                  <a:pt x="136" y="31"/>
                </a:moveTo>
                <a:cubicBezTo>
                  <a:pt x="131" y="39"/>
                  <a:pt x="126" y="48"/>
                  <a:pt x="121" y="56"/>
                </a:cubicBezTo>
                <a:cubicBezTo>
                  <a:pt x="121" y="56"/>
                  <a:pt x="121" y="57"/>
                  <a:pt x="121" y="57"/>
                </a:cubicBezTo>
                <a:cubicBezTo>
                  <a:pt x="115" y="60"/>
                  <a:pt x="108" y="62"/>
                  <a:pt x="102" y="65"/>
                </a:cubicBezTo>
                <a:cubicBezTo>
                  <a:pt x="108" y="56"/>
                  <a:pt x="115" y="47"/>
                  <a:pt x="119" y="37"/>
                </a:cubicBezTo>
                <a:cubicBezTo>
                  <a:pt x="125" y="35"/>
                  <a:pt x="131" y="33"/>
                  <a:pt x="136" y="31"/>
                </a:cubicBezTo>
                <a:close/>
                <a:moveTo>
                  <a:pt x="99" y="41"/>
                </a:moveTo>
                <a:cubicBezTo>
                  <a:pt x="102" y="41"/>
                  <a:pt x="106" y="40"/>
                  <a:pt x="109" y="39"/>
                </a:cubicBezTo>
                <a:cubicBezTo>
                  <a:pt x="109" y="39"/>
                  <a:pt x="109" y="39"/>
                  <a:pt x="110" y="39"/>
                </a:cubicBezTo>
                <a:cubicBezTo>
                  <a:pt x="104" y="48"/>
                  <a:pt x="99" y="59"/>
                  <a:pt x="94" y="68"/>
                </a:cubicBezTo>
                <a:cubicBezTo>
                  <a:pt x="90" y="69"/>
                  <a:pt x="86" y="71"/>
                  <a:pt x="82" y="72"/>
                </a:cubicBezTo>
                <a:cubicBezTo>
                  <a:pt x="88" y="63"/>
                  <a:pt x="94" y="54"/>
                  <a:pt x="99" y="44"/>
                </a:cubicBezTo>
                <a:cubicBezTo>
                  <a:pt x="99" y="43"/>
                  <a:pt x="99" y="42"/>
                  <a:pt x="99" y="41"/>
                </a:cubicBezTo>
                <a:close/>
                <a:moveTo>
                  <a:pt x="58" y="50"/>
                </a:moveTo>
                <a:cubicBezTo>
                  <a:pt x="69" y="47"/>
                  <a:pt x="81" y="45"/>
                  <a:pt x="92" y="42"/>
                </a:cubicBezTo>
                <a:cubicBezTo>
                  <a:pt x="85" y="53"/>
                  <a:pt x="81" y="64"/>
                  <a:pt x="73" y="74"/>
                </a:cubicBezTo>
                <a:cubicBezTo>
                  <a:pt x="68" y="74"/>
                  <a:pt x="63" y="75"/>
                  <a:pt x="59" y="75"/>
                </a:cubicBezTo>
                <a:cubicBezTo>
                  <a:pt x="65" y="68"/>
                  <a:pt x="71" y="60"/>
                  <a:pt x="74" y="50"/>
                </a:cubicBezTo>
                <a:cubicBezTo>
                  <a:pt x="75" y="48"/>
                  <a:pt x="71" y="46"/>
                  <a:pt x="70" y="48"/>
                </a:cubicBezTo>
                <a:cubicBezTo>
                  <a:pt x="65" y="58"/>
                  <a:pt x="59" y="67"/>
                  <a:pt x="52" y="76"/>
                </a:cubicBezTo>
                <a:cubicBezTo>
                  <a:pt x="49" y="75"/>
                  <a:pt x="46" y="75"/>
                  <a:pt x="43" y="75"/>
                </a:cubicBezTo>
                <a:cubicBezTo>
                  <a:pt x="45" y="70"/>
                  <a:pt x="49" y="65"/>
                  <a:pt x="52" y="61"/>
                </a:cubicBezTo>
                <a:cubicBezTo>
                  <a:pt x="53" y="58"/>
                  <a:pt x="50" y="56"/>
                  <a:pt x="48" y="58"/>
                </a:cubicBezTo>
                <a:cubicBezTo>
                  <a:pt x="44" y="63"/>
                  <a:pt x="40" y="68"/>
                  <a:pt x="37" y="74"/>
                </a:cubicBezTo>
                <a:cubicBezTo>
                  <a:pt x="35" y="73"/>
                  <a:pt x="33" y="73"/>
                  <a:pt x="30" y="72"/>
                </a:cubicBezTo>
                <a:cubicBezTo>
                  <a:pt x="5" y="64"/>
                  <a:pt x="50" y="52"/>
                  <a:pt x="58" y="50"/>
                </a:cubicBezTo>
                <a:close/>
                <a:moveTo>
                  <a:pt x="232" y="250"/>
                </a:moveTo>
                <a:cubicBezTo>
                  <a:pt x="204" y="268"/>
                  <a:pt x="168" y="286"/>
                  <a:pt x="134" y="289"/>
                </a:cubicBezTo>
                <a:cubicBezTo>
                  <a:pt x="85" y="294"/>
                  <a:pt x="70" y="229"/>
                  <a:pt x="56" y="194"/>
                </a:cubicBezTo>
                <a:cubicBezTo>
                  <a:pt x="55" y="190"/>
                  <a:pt x="53" y="186"/>
                  <a:pt x="52" y="183"/>
                </a:cubicBezTo>
                <a:cubicBezTo>
                  <a:pt x="56" y="185"/>
                  <a:pt x="60" y="187"/>
                  <a:pt x="63" y="190"/>
                </a:cubicBezTo>
                <a:cubicBezTo>
                  <a:pt x="68" y="195"/>
                  <a:pt x="76" y="187"/>
                  <a:pt x="71" y="182"/>
                </a:cubicBezTo>
                <a:cubicBezTo>
                  <a:pt x="67" y="179"/>
                  <a:pt x="64" y="177"/>
                  <a:pt x="60" y="176"/>
                </a:cubicBezTo>
                <a:cubicBezTo>
                  <a:pt x="62" y="174"/>
                  <a:pt x="64" y="173"/>
                  <a:pt x="65" y="171"/>
                </a:cubicBezTo>
                <a:cubicBezTo>
                  <a:pt x="66" y="169"/>
                  <a:pt x="66" y="166"/>
                  <a:pt x="63" y="165"/>
                </a:cubicBezTo>
                <a:cubicBezTo>
                  <a:pt x="57" y="165"/>
                  <a:pt x="53" y="169"/>
                  <a:pt x="48" y="172"/>
                </a:cubicBezTo>
                <a:cubicBezTo>
                  <a:pt x="46" y="167"/>
                  <a:pt x="44" y="162"/>
                  <a:pt x="43" y="156"/>
                </a:cubicBezTo>
                <a:cubicBezTo>
                  <a:pt x="48" y="154"/>
                  <a:pt x="54" y="153"/>
                  <a:pt x="59" y="150"/>
                </a:cubicBezTo>
                <a:cubicBezTo>
                  <a:pt x="62" y="148"/>
                  <a:pt x="60" y="143"/>
                  <a:pt x="56" y="144"/>
                </a:cubicBezTo>
                <a:cubicBezTo>
                  <a:pt x="51" y="145"/>
                  <a:pt x="46" y="148"/>
                  <a:pt x="41" y="151"/>
                </a:cubicBezTo>
                <a:cubicBezTo>
                  <a:pt x="38" y="144"/>
                  <a:pt x="36" y="136"/>
                  <a:pt x="34" y="129"/>
                </a:cubicBezTo>
                <a:cubicBezTo>
                  <a:pt x="34" y="129"/>
                  <a:pt x="34" y="130"/>
                  <a:pt x="35" y="130"/>
                </a:cubicBezTo>
                <a:cubicBezTo>
                  <a:pt x="42" y="130"/>
                  <a:pt x="48" y="128"/>
                  <a:pt x="54" y="125"/>
                </a:cubicBezTo>
                <a:cubicBezTo>
                  <a:pt x="56" y="123"/>
                  <a:pt x="54" y="120"/>
                  <a:pt x="52" y="120"/>
                </a:cubicBezTo>
                <a:cubicBezTo>
                  <a:pt x="46" y="122"/>
                  <a:pt x="41" y="125"/>
                  <a:pt x="35" y="125"/>
                </a:cubicBezTo>
                <a:cubicBezTo>
                  <a:pt x="34" y="126"/>
                  <a:pt x="33" y="127"/>
                  <a:pt x="33" y="128"/>
                </a:cubicBezTo>
                <a:cubicBezTo>
                  <a:pt x="28" y="112"/>
                  <a:pt x="23" y="95"/>
                  <a:pt x="18" y="79"/>
                </a:cubicBezTo>
                <a:cubicBezTo>
                  <a:pt x="43" y="102"/>
                  <a:pt x="101" y="77"/>
                  <a:pt x="123" y="66"/>
                </a:cubicBezTo>
                <a:cubicBezTo>
                  <a:pt x="139" y="59"/>
                  <a:pt x="155" y="51"/>
                  <a:pt x="172" y="46"/>
                </a:cubicBezTo>
                <a:cubicBezTo>
                  <a:pt x="187" y="41"/>
                  <a:pt x="195" y="50"/>
                  <a:pt x="199" y="61"/>
                </a:cubicBezTo>
                <a:cubicBezTo>
                  <a:pt x="199" y="62"/>
                  <a:pt x="199" y="63"/>
                  <a:pt x="199" y="64"/>
                </a:cubicBezTo>
                <a:cubicBezTo>
                  <a:pt x="199" y="66"/>
                  <a:pt x="200" y="67"/>
                  <a:pt x="201" y="68"/>
                </a:cubicBezTo>
                <a:cubicBezTo>
                  <a:pt x="204" y="76"/>
                  <a:pt x="205" y="86"/>
                  <a:pt x="207" y="93"/>
                </a:cubicBezTo>
                <a:cubicBezTo>
                  <a:pt x="217" y="126"/>
                  <a:pt x="230" y="156"/>
                  <a:pt x="246" y="187"/>
                </a:cubicBezTo>
                <a:cubicBezTo>
                  <a:pt x="259" y="214"/>
                  <a:pt x="260" y="232"/>
                  <a:pt x="232" y="250"/>
                </a:cubicBezTo>
                <a:close/>
                <a:moveTo>
                  <a:pt x="270" y="213"/>
                </a:moveTo>
                <a:cubicBezTo>
                  <a:pt x="268" y="200"/>
                  <a:pt x="263" y="188"/>
                  <a:pt x="257" y="177"/>
                </a:cubicBezTo>
                <a:cubicBezTo>
                  <a:pt x="262" y="173"/>
                  <a:pt x="267" y="169"/>
                  <a:pt x="270" y="163"/>
                </a:cubicBezTo>
                <a:cubicBezTo>
                  <a:pt x="270" y="164"/>
                  <a:pt x="270" y="165"/>
                  <a:pt x="270" y="166"/>
                </a:cubicBezTo>
                <a:cubicBezTo>
                  <a:pt x="270" y="166"/>
                  <a:pt x="270" y="166"/>
                  <a:pt x="270" y="167"/>
                </a:cubicBezTo>
                <a:cubicBezTo>
                  <a:pt x="270" y="173"/>
                  <a:pt x="269" y="179"/>
                  <a:pt x="265" y="185"/>
                </a:cubicBezTo>
                <a:cubicBezTo>
                  <a:pt x="263" y="187"/>
                  <a:pt x="266" y="189"/>
                  <a:pt x="268" y="187"/>
                </a:cubicBezTo>
                <a:cubicBezTo>
                  <a:pt x="270" y="185"/>
                  <a:pt x="272" y="183"/>
                  <a:pt x="274" y="180"/>
                </a:cubicBezTo>
                <a:cubicBezTo>
                  <a:pt x="276" y="192"/>
                  <a:pt x="275" y="203"/>
                  <a:pt x="270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2" name="组合 241"/>
          <p:cNvGrpSpPr/>
          <p:nvPr/>
        </p:nvGrpSpPr>
        <p:grpSpPr>
          <a:xfrm>
            <a:off x="7103848" y="3123682"/>
            <a:ext cx="1020763" cy="1243013"/>
            <a:chOff x="2733676" y="95250"/>
            <a:chExt cx="1020763" cy="1243013"/>
          </a:xfrm>
          <a:solidFill>
            <a:schemeClr val="bg1"/>
          </a:solidFill>
        </p:grpSpPr>
        <p:sp>
          <p:nvSpPr>
            <p:cNvPr id="35" name="Freeform 5"/>
            <p:cNvSpPr/>
            <p:nvPr/>
          </p:nvSpPr>
          <p:spPr bwMode="auto">
            <a:xfrm>
              <a:off x="3005138" y="312737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2733676" y="95250"/>
              <a:ext cx="1020763" cy="1190625"/>
            </a:xfrm>
            <a:custGeom>
              <a:avLst/>
              <a:gdLst>
                <a:gd name="T0" fmla="*/ 307 w 438"/>
                <a:gd name="T1" fmla="*/ 26 h 511"/>
                <a:gd name="T2" fmla="*/ 148 w 438"/>
                <a:gd name="T3" fmla="*/ 7 h 511"/>
                <a:gd name="T4" fmla="*/ 68 w 438"/>
                <a:gd name="T5" fmla="*/ 331 h 511"/>
                <a:gd name="T6" fmla="*/ 89 w 438"/>
                <a:gd name="T7" fmla="*/ 342 h 511"/>
                <a:gd name="T8" fmla="*/ 329 w 438"/>
                <a:gd name="T9" fmla="*/ 49 h 511"/>
                <a:gd name="T10" fmla="*/ 156 w 438"/>
                <a:gd name="T11" fmla="*/ 392 h 511"/>
                <a:gd name="T12" fmla="*/ 151 w 438"/>
                <a:gd name="T13" fmla="*/ 404 h 511"/>
                <a:gd name="T14" fmla="*/ 228 w 438"/>
                <a:gd name="T15" fmla="*/ 481 h 511"/>
                <a:gd name="T16" fmla="*/ 369 w 438"/>
                <a:gd name="T17" fmla="*/ 321 h 511"/>
                <a:gd name="T18" fmla="*/ 314 w 438"/>
                <a:gd name="T19" fmla="*/ 40 h 511"/>
                <a:gd name="T20" fmla="*/ 312 w 438"/>
                <a:gd name="T21" fmla="*/ 55 h 511"/>
                <a:gd name="T22" fmla="*/ 215 w 438"/>
                <a:gd name="T23" fmla="*/ 22 h 511"/>
                <a:gd name="T24" fmla="*/ 278 w 438"/>
                <a:gd name="T25" fmla="*/ 75 h 511"/>
                <a:gd name="T26" fmla="*/ 343 w 438"/>
                <a:gd name="T27" fmla="*/ 184 h 511"/>
                <a:gd name="T28" fmla="*/ 278 w 438"/>
                <a:gd name="T29" fmla="*/ 273 h 511"/>
                <a:gd name="T30" fmla="*/ 133 w 438"/>
                <a:gd name="T31" fmla="*/ 153 h 511"/>
                <a:gd name="T32" fmla="*/ 210 w 438"/>
                <a:gd name="T33" fmla="*/ 138 h 511"/>
                <a:gd name="T34" fmla="*/ 253 w 438"/>
                <a:gd name="T35" fmla="*/ 102 h 511"/>
                <a:gd name="T36" fmla="*/ 268 w 438"/>
                <a:gd name="T37" fmla="*/ 55 h 511"/>
                <a:gd name="T38" fmla="*/ 245 w 438"/>
                <a:gd name="T39" fmla="*/ 83 h 511"/>
                <a:gd name="T40" fmla="*/ 198 w 438"/>
                <a:gd name="T41" fmla="*/ 133 h 511"/>
                <a:gd name="T42" fmla="*/ 126 w 438"/>
                <a:gd name="T43" fmla="*/ 157 h 511"/>
                <a:gd name="T44" fmla="*/ 167 w 438"/>
                <a:gd name="T45" fmla="*/ 213 h 511"/>
                <a:gd name="T46" fmla="*/ 109 w 438"/>
                <a:gd name="T47" fmla="*/ 153 h 511"/>
                <a:gd name="T48" fmla="*/ 118 w 438"/>
                <a:gd name="T49" fmla="*/ 121 h 511"/>
                <a:gd name="T50" fmla="*/ 111 w 438"/>
                <a:gd name="T51" fmla="*/ 115 h 511"/>
                <a:gd name="T52" fmla="*/ 115 w 438"/>
                <a:gd name="T53" fmla="*/ 92 h 511"/>
                <a:gd name="T54" fmla="*/ 121 w 438"/>
                <a:gd name="T55" fmla="*/ 65 h 511"/>
                <a:gd name="T56" fmla="*/ 262 w 438"/>
                <a:gd name="T57" fmla="*/ 326 h 511"/>
                <a:gd name="T58" fmla="*/ 108 w 438"/>
                <a:gd name="T59" fmla="*/ 320 h 511"/>
                <a:gd name="T60" fmla="*/ 134 w 438"/>
                <a:gd name="T61" fmla="*/ 249 h 511"/>
                <a:gd name="T62" fmla="*/ 178 w 438"/>
                <a:gd name="T63" fmla="*/ 233 h 511"/>
                <a:gd name="T64" fmla="*/ 258 w 438"/>
                <a:gd name="T65" fmla="*/ 307 h 511"/>
                <a:gd name="T66" fmla="*/ 102 w 438"/>
                <a:gd name="T67" fmla="*/ 169 h 511"/>
                <a:gd name="T68" fmla="*/ 130 w 438"/>
                <a:gd name="T69" fmla="*/ 235 h 511"/>
                <a:gd name="T70" fmla="*/ 110 w 438"/>
                <a:gd name="T71" fmla="*/ 309 h 511"/>
                <a:gd name="T72" fmla="*/ 286 w 438"/>
                <a:gd name="T73" fmla="*/ 286 h 511"/>
                <a:gd name="T74" fmla="*/ 282 w 438"/>
                <a:gd name="T75" fmla="*/ 297 h 511"/>
                <a:gd name="T76" fmla="*/ 342 w 438"/>
                <a:gd name="T77" fmla="*/ 193 h 511"/>
                <a:gd name="T78" fmla="*/ 288 w 438"/>
                <a:gd name="T79" fmla="*/ 276 h 511"/>
                <a:gd name="T80" fmla="*/ 90 w 438"/>
                <a:gd name="T81" fmla="*/ 79 h 511"/>
                <a:gd name="T82" fmla="*/ 144 w 438"/>
                <a:gd name="T83" fmla="*/ 21 h 511"/>
                <a:gd name="T84" fmla="*/ 68 w 438"/>
                <a:gd name="T85" fmla="*/ 67 h 511"/>
                <a:gd name="T86" fmla="*/ 80 w 438"/>
                <a:gd name="T87" fmla="*/ 289 h 511"/>
                <a:gd name="T88" fmla="*/ 87 w 438"/>
                <a:gd name="T89" fmla="*/ 334 h 511"/>
                <a:gd name="T90" fmla="*/ 83 w 438"/>
                <a:gd name="T91" fmla="*/ 322 h 511"/>
                <a:gd name="T92" fmla="*/ 377 w 438"/>
                <a:gd name="T93" fmla="*/ 184 h 511"/>
                <a:gd name="T94" fmla="*/ 92 w 438"/>
                <a:gd name="T95" fmla="*/ 338 h 511"/>
                <a:gd name="T96" fmla="*/ 154 w 438"/>
                <a:gd name="T97" fmla="*/ 349 h 511"/>
                <a:gd name="T98" fmla="*/ 316 w 438"/>
                <a:gd name="T99" fmla="*/ 67 h 511"/>
                <a:gd name="T100" fmla="*/ 141 w 438"/>
                <a:gd name="T101" fmla="*/ 495 h 511"/>
                <a:gd name="T102" fmla="*/ 220 w 438"/>
                <a:gd name="T103" fmla="*/ 467 h 511"/>
                <a:gd name="T104" fmla="*/ 217 w 438"/>
                <a:gd name="T105" fmla="*/ 455 h 511"/>
                <a:gd name="T106" fmla="*/ 160 w 438"/>
                <a:gd name="T107" fmla="*/ 4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8" h="511">
                  <a:moveTo>
                    <a:pt x="327" y="34"/>
                  </a:moveTo>
                  <a:cubicBezTo>
                    <a:pt x="324" y="29"/>
                    <a:pt x="320" y="25"/>
                    <a:pt x="313" y="23"/>
                  </a:cubicBezTo>
                  <a:cubicBezTo>
                    <a:pt x="310" y="21"/>
                    <a:pt x="308" y="23"/>
                    <a:pt x="307" y="26"/>
                  </a:cubicBezTo>
                  <a:cubicBezTo>
                    <a:pt x="306" y="26"/>
                    <a:pt x="306" y="26"/>
                    <a:pt x="306" y="27"/>
                  </a:cubicBezTo>
                  <a:cubicBezTo>
                    <a:pt x="301" y="32"/>
                    <a:pt x="295" y="37"/>
                    <a:pt x="290" y="41"/>
                  </a:cubicBezTo>
                  <a:cubicBezTo>
                    <a:pt x="255" y="6"/>
                    <a:pt x="194" y="0"/>
                    <a:pt x="148" y="7"/>
                  </a:cubicBezTo>
                  <a:cubicBezTo>
                    <a:pt x="93" y="16"/>
                    <a:pt x="52" y="53"/>
                    <a:pt x="31" y="103"/>
                  </a:cubicBezTo>
                  <a:cubicBezTo>
                    <a:pt x="0" y="175"/>
                    <a:pt x="19" y="270"/>
                    <a:pt x="78" y="318"/>
                  </a:cubicBezTo>
                  <a:cubicBezTo>
                    <a:pt x="74" y="322"/>
                    <a:pt x="68" y="325"/>
                    <a:pt x="68" y="331"/>
                  </a:cubicBezTo>
                  <a:cubicBezTo>
                    <a:pt x="68" y="334"/>
                    <a:pt x="68" y="338"/>
                    <a:pt x="70" y="340"/>
                  </a:cubicBezTo>
                  <a:cubicBezTo>
                    <a:pt x="72" y="342"/>
                    <a:pt x="77" y="343"/>
                    <a:pt x="80" y="343"/>
                  </a:cubicBezTo>
                  <a:cubicBezTo>
                    <a:pt x="83" y="344"/>
                    <a:pt x="86" y="343"/>
                    <a:pt x="89" y="342"/>
                  </a:cubicBezTo>
                  <a:cubicBezTo>
                    <a:pt x="177" y="395"/>
                    <a:pt x="280" y="399"/>
                    <a:pt x="350" y="314"/>
                  </a:cubicBezTo>
                  <a:cubicBezTo>
                    <a:pt x="410" y="240"/>
                    <a:pt x="401" y="116"/>
                    <a:pt x="326" y="56"/>
                  </a:cubicBezTo>
                  <a:cubicBezTo>
                    <a:pt x="327" y="53"/>
                    <a:pt x="328" y="51"/>
                    <a:pt x="329" y="49"/>
                  </a:cubicBezTo>
                  <a:cubicBezTo>
                    <a:pt x="414" y="109"/>
                    <a:pt x="421" y="221"/>
                    <a:pt x="365" y="308"/>
                  </a:cubicBezTo>
                  <a:cubicBezTo>
                    <a:pt x="321" y="375"/>
                    <a:pt x="233" y="409"/>
                    <a:pt x="157" y="392"/>
                  </a:cubicBezTo>
                  <a:cubicBezTo>
                    <a:pt x="157" y="392"/>
                    <a:pt x="156" y="392"/>
                    <a:pt x="156" y="392"/>
                  </a:cubicBezTo>
                  <a:cubicBezTo>
                    <a:pt x="126" y="384"/>
                    <a:pt x="98" y="369"/>
                    <a:pt x="76" y="344"/>
                  </a:cubicBezTo>
                  <a:cubicBezTo>
                    <a:pt x="73" y="341"/>
                    <a:pt x="68" y="345"/>
                    <a:pt x="70" y="348"/>
                  </a:cubicBezTo>
                  <a:cubicBezTo>
                    <a:pt x="91" y="379"/>
                    <a:pt x="120" y="397"/>
                    <a:pt x="151" y="404"/>
                  </a:cubicBezTo>
                  <a:cubicBezTo>
                    <a:pt x="146" y="428"/>
                    <a:pt x="117" y="445"/>
                    <a:pt x="108" y="467"/>
                  </a:cubicBezTo>
                  <a:cubicBezTo>
                    <a:pt x="97" y="493"/>
                    <a:pt x="128" y="506"/>
                    <a:pt x="149" y="508"/>
                  </a:cubicBezTo>
                  <a:cubicBezTo>
                    <a:pt x="176" y="511"/>
                    <a:pt x="212" y="507"/>
                    <a:pt x="228" y="481"/>
                  </a:cubicBezTo>
                  <a:cubicBezTo>
                    <a:pt x="235" y="471"/>
                    <a:pt x="234" y="457"/>
                    <a:pt x="226" y="448"/>
                  </a:cubicBezTo>
                  <a:cubicBezTo>
                    <a:pt x="215" y="433"/>
                    <a:pt x="199" y="423"/>
                    <a:pt x="187" y="408"/>
                  </a:cubicBezTo>
                  <a:cubicBezTo>
                    <a:pt x="255" y="409"/>
                    <a:pt x="329" y="371"/>
                    <a:pt x="369" y="321"/>
                  </a:cubicBezTo>
                  <a:cubicBezTo>
                    <a:pt x="438" y="234"/>
                    <a:pt x="430" y="89"/>
                    <a:pt x="327" y="34"/>
                  </a:cubicBezTo>
                  <a:close/>
                  <a:moveTo>
                    <a:pt x="311" y="35"/>
                  </a:moveTo>
                  <a:cubicBezTo>
                    <a:pt x="311" y="37"/>
                    <a:pt x="312" y="39"/>
                    <a:pt x="314" y="40"/>
                  </a:cubicBezTo>
                  <a:cubicBezTo>
                    <a:pt x="315" y="41"/>
                    <a:pt x="317" y="42"/>
                    <a:pt x="319" y="43"/>
                  </a:cubicBezTo>
                  <a:cubicBezTo>
                    <a:pt x="319" y="43"/>
                    <a:pt x="319" y="43"/>
                    <a:pt x="319" y="43"/>
                  </a:cubicBezTo>
                  <a:cubicBezTo>
                    <a:pt x="319" y="48"/>
                    <a:pt x="315" y="52"/>
                    <a:pt x="312" y="55"/>
                  </a:cubicBezTo>
                  <a:cubicBezTo>
                    <a:pt x="306" y="61"/>
                    <a:pt x="297" y="65"/>
                    <a:pt x="288" y="65"/>
                  </a:cubicBezTo>
                  <a:cubicBezTo>
                    <a:pt x="293" y="53"/>
                    <a:pt x="303" y="45"/>
                    <a:pt x="311" y="35"/>
                  </a:cubicBezTo>
                  <a:close/>
                  <a:moveTo>
                    <a:pt x="215" y="22"/>
                  </a:moveTo>
                  <a:cubicBezTo>
                    <a:pt x="238" y="28"/>
                    <a:pt x="259" y="38"/>
                    <a:pt x="281" y="51"/>
                  </a:cubicBezTo>
                  <a:cubicBezTo>
                    <a:pt x="278" y="55"/>
                    <a:pt x="275" y="61"/>
                    <a:pt x="274" y="68"/>
                  </a:cubicBezTo>
                  <a:cubicBezTo>
                    <a:pt x="274" y="71"/>
                    <a:pt x="275" y="74"/>
                    <a:pt x="278" y="75"/>
                  </a:cubicBezTo>
                  <a:cubicBezTo>
                    <a:pt x="288" y="78"/>
                    <a:pt x="298" y="76"/>
                    <a:pt x="307" y="72"/>
                  </a:cubicBezTo>
                  <a:cubicBezTo>
                    <a:pt x="306" y="74"/>
                    <a:pt x="307" y="76"/>
                    <a:pt x="308" y="78"/>
                  </a:cubicBezTo>
                  <a:cubicBezTo>
                    <a:pt x="331" y="110"/>
                    <a:pt x="343" y="147"/>
                    <a:pt x="343" y="184"/>
                  </a:cubicBezTo>
                  <a:cubicBezTo>
                    <a:pt x="341" y="183"/>
                    <a:pt x="339" y="183"/>
                    <a:pt x="337" y="185"/>
                  </a:cubicBezTo>
                  <a:cubicBezTo>
                    <a:pt x="313" y="214"/>
                    <a:pt x="280" y="217"/>
                    <a:pt x="277" y="259"/>
                  </a:cubicBezTo>
                  <a:cubicBezTo>
                    <a:pt x="277" y="265"/>
                    <a:pt x="278" y="269"/>
                    <a:pt x="278" y="273"/>
                  </a:cubicBezTo>
                  <a:cubicBezTo>
                    <a:pt x="242" y="263"/>
                    <a:pt x="209" y="242"/>
                    <a:pt x="179" y="221"/>
                  </a:cubicBezTo>
                  <a:cubicBezTo>
                    <a:pt x="177" y="212"/>
                    <a:pt x="172" y="204"/>
                    <a:pt x="166" y="195"/>
                  </a:cubicBezTo>
                  <a:cubicBezTo>
                    <a:pt x="157" y="181"/>
                    <a:pt x="146" y="163"/>
                    <a:pt x="133" y="153"/>
                  </a:cubicBezTo>
                  <a:cubicBezTo>
                    <a:pt x="136" y="153"/>
                    <a:pt x="138" y="151"/>
                    <a:pt x="137" y="148"/>
                  </a:cubicBezTo>
                  <a:cubicBezTo>
                    <a:pt x="132" y="136"/>
                    <a:pt x="178" y="142"/>
                    <a:pt x="181" y="143"/>
                  </a:cubicBezTo>
                  <a:cubicBezTo>
                    <a:pt x="191" y="145"/>
                    <a:pt x="200" y="142"/>
                    <a:pt x="210" y="138"/>
                  </a:cubicBezTo>
                  <a:cubicBezTo>
                    <a:pt x="215" y="136"/>
                    <a:pt x="218" y="131"/>
                    <a:pt x="219" y="126"/>
                  </a:cubicBezTo>
                  <a:cubicBezTo>
                    <a:pt x="221" y="121"/>
                    <a:pt x="241" y="104"/>
                    <a:pt x="247" y="105"/>
                  </a:cubicBezTo>
                  <a:cubicBezTo>
                    <a:pt x="250" y="106"/>
                    <a:pt x="252" y="105"/>
                    <a:pt x="253" y="102"/>
                  </a:cubicBezTo>
                  <a:cubicBezTo>
                    <a:pt x="257" y="90"/>
                    <a:pt x="252" y="87"/>
                    <a:pt x="252" y="76"/>
                  </a:cubicBezTo>
                  <a:cubicBezTo>
                    <a:pt x="252" y="74"/>
                    <a:pt x="251" y="72"/>
                    <a:pt x="250" y="70"/>
                  </a:cubicBezTo>
                  <a:cubicBezTo>
                    <a:pt x="245" y="58"/>
                    <a:pt x="257" y="56"/>
                    <a:pt x="268" y="55"/>
                  </a:cubicBezTo>
                  <a:cubicBezTo>
                    <a:pt x="271" y="55"/>
                    <a:pt x="272" y="50"/>
                    <a:pt x="269" y="49"/>
                  </a:cubicBezTo>
                  <a:cubicBezTo>
                    <a:pt x="259" y="47"/>
                    <a:pt x="235" y="45"/>
                    <a:pt x="240" y="62"/>
                  </a:cubicBezTo>
                  <a:cubicBezTo>
                    <a:pt x="241" y="69"/>
                    <a:pt x="243" y="76"/>
                    <a:pt x="245" y="83"/>
                  </a:cubicBezTo>
                  <a:cubicBezTo>
                    <a:pt x="249" y="100"/>
                    <a:pt x="247" y="95"/>
                    <a:pt x="233" y="102"/>
                  </a:cubicBezTo>
                  <a:cubicBezTo>
                    <a:pt x="228" y="105"/>
                    <a:pt x="217" y="110"/>
                    <a:pt x="213" y="116"/>
                  </a:cubicBezTo>
                  <a:cubicBezTo>
                    <a:pt x="209" y="124"/>
                    <a:pt x="210" y="128"/>
                    <a:pt x="198" y="133"/>
                  </a:cubicBezTo>
                  <a:cubicBezTo>
                    <a:pt x="190" y="136"/>
                    <a:pt x="170" y="130"/>
                    <a:pt x="158" y="130"/>
                  </a:cubicBezTo>
                  <a:cubicBezTo>
                    <a:pt x="147" y="130"/>
                    <a:pt x="114" y="135"/>
                    <a:pt x="131" y="151"/>
                  </a:cubicBezTo>
                  <a:cubicBezTo>
                    <a:pt x="127" y="149"/>
                    <a:pt x="124" y="154"/>
                    <a:pt x="126" y="157"/>
                  </a:cubicBezTo>
                  <a:cubicBezTo>
                    <a:pt x="137" y="168"/>
                    <a:pt x="146" y="181"/>
                    <a:pt x="155" y="194"/>
                  </a:cubicBezTo>
                  <a:cubicBezTo>
                    <a:pt x="159" y="200"/>
                    <a:pt x="163" y="206"/>
                    <a:pt x="166" y="212"/>
                  </a:cubicBezTo>
                  <a:cubicBezTo>
                    <a:pt x="166" y="213"/>
                    <a:pt x="167" y="213"/>
                    <a:pt x="167" y="213"/>
                  </a:cubicBezTo>
                  <a:cubicBezTo>
                    <a:pt x="166" y="213"/>
                    <a:pt x="166" y="213"/>
                    <a:pt x="166" y="212"/>
                  </a:cubicBezTo>
                  <a:cubicBezTo>
                    <a:pt x="142" y="195"/>
                    <a:pt x="123" y="175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10" y="152"/>
                    <a:pt x="110" y="152"/>
                  </a:cubicBezTo>
                  <a:cubicBezTo>
                    <a:pt x="115" y="148"/>
                    <a:pt x="117" y="142"/>
                    <a:pt x="118" y="136"/>
                  </a:cubicBezTo>
                  <a:cubicBezTo>
                    <a:pt x="119" y="131"/>
                    <a:pt x="118" y="126"/>
                    <a:pt x="118" y="121"/>
                  </a:cubicBezTo>
                  <a:cubicBezTo>
                    <a:pt x="117" y="113"/>
                    <a:pt x="119" y="106"/>
                    <a:pt x="121" y="99"/>
                  </a:cubicBezTo>
                  <a:cubicBezTo>
                    <a:pt x="122" y="97"/>
                    <a:pt x="119" y="96"/>
                    <a:pt x="118" y="97"/>
                  </a:cubicBezTo>
                  <a:cubicBezTo>
                    <a:pt x="113" y="102"/>
                    <a:pt x="112" y="108"/>
                    <a:pt x="111" y="115"/>
                  </a:cubicBezTo>
                  <a:cubicBezTo>
                    <a:pt x="111" y="123"/>
                    <a:pt x="114" y="142"/>
                    <a:pt x="104" y="146"/>
                  </a:cubicBezTo>
                  <a:cubicBezTo>
                    <a:pt x="97" y="133"/>
                    <a:pt x="91" y="120"/>
                    <a:pt x="87" y="106"/>
                  </a:cubicBezTo>
                  <a:cubicBezTo>
                    <a:pt x="97" y="108"/>
                    <a:pt x="108" y="98"/>
                    <a:pt x="115" y="92"/>
                  </a:cubicBezTo>
                  <a:cubicBezTo>
                    <a:pt x="116" y="91"/>
                    <a:pt x="115" y="90"/>
                    <a:pt x="114" y="90"/>
                  </a:cubicBezTo>
                  <a:cubicBezTo>
                    <a:pt x="100" y="102"/>
                    <a:pt x="78" y="102"/>
                    <a:pt x="97" y="85"/>
                  </a:cubicBezTo>
                  <a:cubicBezTo>
                    <a:pt x="104" y="78"/>
                    <a:pt x="113" y="71"/>
                    <a:pt x="121" y="65"/>
                  </a:cubicBezTo>
                  <a:cubicBezTo>
                    <a:pt x="149" y="46"/>
                    <a:pt x="185" y="39"/>
                    <a:pt x="214" y="22"/>
                  </a:cubicBezTo>
                  <a:cubicBezTo>
                    <a:pt x="215" y="22"/>
                    <a:pt x="215" y="22"/>
                    <a:pt x="215" y="22"/>
                  </a:cubicBezTo>
                  <a:close/>
                  <a:moveTo>
                    <a:pt x="262" y="326"/>
                  </a:moveTo>
                  <a:cubicBezTo>
                    <a:pt x="231" y="343"/>
                    <a:pt x="194" y="347"/>
                    <a:pt x="157" y="341"/>
                  </a:cubicBezTo>
                  <a:cubicBezTo>
                    <a:pt x="156" y="340"/>
                    <a:pt x="155" y="340"/>
                    <a:pt x="155" y="340"/>
                  </a:cubicBezTo>
                  <a:cubicBezTo>
                    <a:pt x="138" y="334"/>
                    <a:pt x="122" y="328"/>
                    <a:pt x="108" y="320"/>
                  </a:cubicBezTo>
                  <a:cubicBezTo>
                    <a:pt x="119" y="318"/>
                    <a:pt x="127" y="306"/>
                    <a:pt x="130" y="296"/>
                  </a:cubicBezTo>
                  <a:cubicBezTo>
                    <a:pt x="133" y="287"/>
                    <a:pt x="133" y="277"/>
                    <a:pt x="134" y="268"/>
                  </a:cubicBezTo>
                  <a:cubicBezTo>
                    <a:pt x="134" y="262"/>
                    <a:pt x="134" y="255"/>
                    <a:pt x="134" y="249"/>
                  </a:cubicBezTo>
                  <a:cubicBezTo>
                    <a:pt x="133" y="241"/>
                    <a:pt x="134" y="245"/>
                    <a:pt x="142" y="246"/>
                  </a:cubicBezTo>
                  <a:cubicBezTo>
                    <a:pt x="152" y="247"/>
                    <a:pt x="174" y="250"/>
                    <a:pt x="178" y="236"/>
                  </a:cubicBezTo>
                  <a:cubicBezTo>
                    <a:pt x="178" y="235"/>
                    <a:pt x="178" y="234"/>
                    <a:pt x="178" y="233"/>
                  </a:cubicBezTo>
                  <a:cubicBezTo>
                    <a:pt x="209" y="254"/>
                    <a:pt x="243" y="274"/>
                    <a:pt x="278" y="284"/>
                  </a:cubicBezTo>
                  <a:cubicBezTo>
                    <a:pt x="277" y="287"/>
                    <a:pt x="275" y="291"/>
                    <a:pt x="272" y="295"/>
                  </a:cubicBezTo>
                  <a:cubicBezTo>
                    <a:pt x="268" y="299"/>
                    <a:pt x="260" y="302"/>
                    <a:pt x="258" y="307"/>
                  </a:cubicBezTo>
                  <a:cubicBezTo>
                    <a:pt x="255" y="315"/>
                    <a:pt x="257" y="320"/>
                    <a:pt x="262" y="326"/>
                  </a:cubicBezTo>
                  <a:close/>
                  <a:moveTo>
                    <a:pt x="87" y="276"/>
                  </a:moveTo>
                  <a:cubicBezTo>
                    <a:pt x="85" y="244"/>
                    <a:pt x="85" y="199"/>
                    <a:pt x="102" y="169"/>
                  </a:cubicBezTo>
                  <a:cubicBezTo>
                    <a:pt x="113" y="184"/>
                    <a:pt x="126" y="196"/>
                    <a:pt x="141" y="207"/>
                  </a:cubicBezTo>
                  <a:cubicBezTo>
                    <a:pt x="150" y="214"/>
                    <a:pt x="160" y="221"/>
                    <a:pt x="171" y="228"/>
                  </a:cubicBezTo>
                  <a:cubicBezTo>
                    <a:pt x="168" y="242"/>
                    <a:pt x="138" y="237"/>
                    <a:pt x="130" y="235"/>
                  </a:cubicBezTo>
                  <a:cubicBezTo>
                    <a:pt x="127" y="235"/>
                    <a:pt x="125" y="236"/>
                    <a:pt x="125" y="239"/>
                  </a:cubicBezTo>
                  <a:cubicBezTo>
                    <a:pt x="125" y="251"/>
                    <a:pt x="125" y="263"/>
                    <a:pt x="124" y="275"/>
                  </a:cubicBezTo>
                  <a:cubicBezTo>
                    <a:pt x="124" y="288"/>
                    <a:pt x="122" y="300"/>
                    <a:pt x="110" y="309"/>
                  </a:cubicBezTo>
                  <a:cubicBezTo>
                    <a:pt x="90" y="324"/>
                    <a:pt x="87" y="282"/>
                    <a:pt x="87" y="276"/>
                  </a:cubicBezTo>
                  <a:close/>
                  <a:moveTo>
                    <a:pt x="282" y="297"/>
                  </a:moveTo>
                  <a:cubicBezTo>
                    <a:pt x="284" y="294"/>
                    <a:pt x="285" y="290"/>
                    <a:pt x="286" y="286"/>
                  </a:cubicBezTo>
                  <a:cubicBezTo>
                    <a:pt x="293" y="287"/>
                    <a:pt x="299" y="289"/>
                    <a:pt x="306" y="289"/>
                  </a:cubicBezTo>
                  <a:cubicBezTo>
                    <a:pt x="295" y="303"/>
                    <a:pt x="283" y="314"/>
                    <a:pt x="269" y="322"/>
                  </a:cubicBezTo>
                  <a:cubicBezTo>
                    <a:pt x="260" y="307"/>
                    <a:pt x="277" y="308"/>
                    <a:pt x="282" y="297"/>
                  </a:cubicBezTo>
                  <a:close/>
                  <a:moveTo>
                    <a:pt x="288" y="276"/>
                  </a:moveTo>
                  <a:cubicBezTo>
                    <a:pt x="288" y="274"/>
                    <a:pt x="288" y="272"/>
                    <a:pt x="287" y="270"/>
                  </a:cubicBezTo>
                  <a:cubicBezTo>
                    <a:pt x="281" y="226"/>
                    <a:pt x="319" y="219"/>
                    <a:pt x="342" y="193"/>
                  </a:cubicBezTo>
                  <a:cubicBezTo>
                    <a:pt x="341" y="217"/>
                    <a:pt x="334" y="241"/>
                    <a:pt x="322" y="264"/>
                  </a:cubicBezTo>
                  <a:cubicBezTo>
                    <a:pt x="319" y="270"/>
                    <a:pt x="316" y="275"/>
                    <a:pt x="312" y="280"/>
                  </a:cubicBezTo>
                  <a:cubicBezTo>
                    <a:pt x="304" y="280"/>
                    <a:pt x="296" y="278"/>
                    <a:pt x="288" y="276"/>
                  </a:cubicBezTo>
                  <a:close/>
                  <a:moveTo>
                    <a:pt x="144" y="21"/>
                  </a:moveTo>
                  <a:cubicBezTo>
                    <a:pt x="164" y="16"/>
                    <a:pt x="183" y="16"/>
                    <a:pt x="201" y="19"/>
                  </a:cubicBezTo>
                  <a:cubicBezTo>
                    <a:pt x="163" y="39"/>
                    <a:pt x="123" y="50"/>
                    <a:pt x="90" y="79"/>
                  </a:cubicBezTo>
                  <a:cubicBezTo>
                    <a:pt x="89" y="81"/>
                    <a:pt x="85" y="84"/>
                    <a:pt x="82" y="88"/>
                  </a:cubicBezTo>
                  <a:cubicBezTo>
                    <a:pt x="80" y="78"/>
                    <a:pt x="78" y="68"/>
                    <a:pt x="77" y="57"/>
                  </a:cubicBezTo>
                  <a:cubicBezTo>
                    <a:pt x="95" y="40"/>
                    <a:pt x="118" y="27"/>
                    <a:pt x="144" y="21"/>
                  </a:cubicBezTo>
                  <a:close/>
                  <a:moveTo>
                    <a:pt x="46" y="256"/>
                  </a:moveTo>
                  <a:cubicBezTo>
                    <a:pt x="24" y="213"/>
                    <a:pt x="27" y="161"/>
                    <a:pt x="41" y="116"/>
                  </a:cubicBezTo>
                  <a:cubicBezTo>
                    <a:pt x="47" y="97"/>
                    <a:pt x="56" y="81"/>
                    <a:pt x="68" y="67"/>
                  </a:cubicBezTo>
                  <a:cubicBezTo>
                    <a:pt x="67" y="101"/>
                    <a:pt x="78" y="135"/>
                    <a:pt x="98" y="163"/>
                  </a:cubicBezTo>
                  <a:cubicBezTo>
                    <a:pt x="86" y="177"/>
                    <a:pt x="83" y="195"/>
                    <a:pt x="81" y="214"/>
                  </a:cubicBezTo>
                  <a:cubicBezTo>
                    <a:pt x="78" y="237"/>
                    <a:pt x="76" y="266"/>
                    <a:pt x="80" y="289"/>
                  </a:cubicBezTo>
                  <a:cubicBezTo>
                    <a:pt x="80" y="294"/>
                    <a:pt x="81" y="299"/>
                    <a:pt x="83" y="303"/>
                  </a:cubicBezTo>
                  <a:cubicBezTo>
                    <a:pt x="68" y="291"/>
                    <a:pt x="56" y="276"/>
                    <a:pt x="46" y="256"/>
                  </a:cubicBezTo>
                  <a:close/>
                  <a:moveTo>
                    <a:pt x="87" y="334"/>
                  </a:moveTo>
                  <a:cubicBezTo>
                    <a:pt x="84" y="337"/>
                    <a:pt x="80" y="336"/>
                    <a:pt x="77" y="334"/>
                  </a:cubicBezTo>
                  <a:cubicBezTo>
                    <a:pt x="77" y="332"/>
                    <a:pt x="77" y="330"/>
                    <a:pt x="78" y="328"/>
                  </a:cubicBezTo>
                  <a:cubicBezTo>
                    <a:pt x="80" y="326"/>
                    <a:pt x="81" y="324"/>
                    <a:pt x="83" y="322"/>
                  </a:cubicBezTo>
                  <a:cubicBezTo>
                    <a:pt x="85" y="324"/>
                    <a:pt x="87" y="326"/>
                    <a:pt x="90" y="327"/>
                  </a:cubicBezTo>
                  <a:cubicBezTo>
                    <a:pt x="89" y="329"/>
                    <a:pt x="88" y="332"/>
                    <a:pt x="87" y="334"/>
                  </a:cubicBezTo>
                  <a:close/>
                  <a:moveTo>
                    <a:pt x="377" y="184"/>
                  </a:moveTo>
                  <a:cubicBezTo>
                    <a:pt x="381" y="231"/>
                    <a:pt x="364" y="278"/>
                    <a:pt x="335" y="314"/>
                  </a:cubicBezTo>
                  <a:cubicBezTo>
                    <a:pt x="270" y="396"/>
                    <a:pt x="174" y="379"/>
                    <a:pt x="91" y="339"/>
                  </a:cubicBezTo>
                  <a:cubicBezTo>
                    <a:pt x="92" y="339"/>
                    <a:pt x="92" y="339"/>
                    <a:pt x="92" y="338"/>
                  </a:cubicBezTo>
                  <a:cubicBezTo>
                    <a:pt x="93" y="337"/>
                    <a:pt x="95" y="334"/>
                    <a:pt x="96" y="331"/>
                  </a:cubicBezTo>
                  <a:cubicBezTo>
                    <a:pt x="113" y="341"/>
                    <a:pt x="132" y="347"/>
                    <a:pt x="153" y="349"/>
                  </a:cubicBezTo>
                  <a:cubicBezTo>
                    <a:pt x="154" y="349"/>
                    <a:pt x="154" y="349"/>
                    <a:pt x="154" y="349"/>
                  </a:cubicBezTo>
                  <a:cubicBezTo>
                    <a:pt x="224" y="370"/>
                    <a:pt x="293" y="339"/>
                    <a:pt x="332" y="277"/>
                  </a:cubicBezTo>
                  <a:cubicBezTo>
                    <a:pt x="372" y="213"/>
                    <a:pt x="366" y="128"/>
                    <a:pt x="319" y="69"/>
                  </a:cubicBezTo>
                  <a:cubicBezTo>
                    <a:pt x="318" y="68"/>
                    <a:pt x="317" y="67"/>
                    <a:pt x="316" y="67"/>
                  </a:cubicBezTo>
                  <a:cubicBezTo>
                    <a:pt x="317" y="66"/>
                    <a:pt x="319" y="64"/>
                    <a:pt x="320" y="63"/>
                  </a:cubicBezTo>
                  <a:cubicBezTo>
                    <a:pt x="350" y="100"/>
                    <a:pt x="372" y="135"/>
                    <a:pt x="377" y="184"/>
                  </a:cubicBezTo>
                  <a:close/>
                  <a:moveTo>
                    <a:pt x="141" y="495"/>
                  </a:moveTo>
                  <a:cubicBezTo>
                    <a:pt x="128" y="492"/>
                    <a:pt x="112" y="485"/>
                    <a:pt x="121" y="469"/>
                  </a:cubicBezTo>
                  <a:cubicBezTo>
                    <a:pt x="121" y="468"/>
                    <a:pt x="122" y="468"/>
                    <a:pt x="122" y="467"/>
                  </a:cubicBezTo>
                  <a:cubicBezTo>
                    <a:pt x="151" y="486"/>
                    <a:pt x="189" y="479"/>
                    <a:pt x="220" y="467"/>
                  </a:cubicBezTo>
                  <a:cubicBezTo>
                    <a:pt x="220" y="467"/>
                    <a:pt x="220" y="467"/>
                    <a:pt x="220" y="467"/>
                  </a:cubicBezTo>
                  <a:cubicBezTo>
                    <a:pt x="221" y="499"/>
                    <a:pt x="162" y="501"/>
                    <a:pt x="141" y="495"/>
                  </a:cubicBezTo>
                  <a:close/>
                  <a:moveTo>
                    <a:pt x="217" y="455"/>
                  </a:moveTo>
                  <a:cubicBezTo>
                    <a:pt x="188" y="466"/>
                    <a:pt x="155" y="475"/>
                    <a:pt x="127" y="461"/>
                  </a:cubicBezTo>
                  <a:cubicBezTo>
                    <a:pt x="132" y="455"/>
                    <a:pt x="137" y="449"/>
                    <a:pt x="142" y="443"/>
                  </a:cubicBezTo>
                  <a:cubicBezTo>
                    <a:pt x="151" y="432"/>
                    <a:pt x="160" y="420"/>
                    <a:pt x="160" y="406"/>
                  </a:cubicBezTo>
                  <a:cubicBezTo>
                    <a:pt x="166" y="407"/>
                    <a:pt x="171" y="407"/>
                    <a:pt x="176" y="408"/>
                  </a:cubicBezTo>
                  <a:cubicBezTo>
                    <a:pt x="178" y="431"/>
                    <a:pt x="207" y="438"/>
                    <a:pt x="217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"/>
            <p:cNvSpPr/>
            <p:nvPr/>
          </p:nvSpPr>
          <p:spPr bwMode="auto">
            <a:xfrm>
              <a:off x="3365501" y="293687"/>
              <a:ext cx="93663" cy="150813"/>
            </a:xfrm>
            <a:custGeom>
              <a:avLst/>
              <a:gdLst>
                <a:gd name="T0" fmla="*/ 30 w 40"/>
                <a:gd name="T1" fmla="*/ 2 h 65"/>
                <a:gd name="T2" fmla="*/ 26 w 40"/>
                <a:gd name="T3" fmla="*/ 4 h 65"/>
                <a:gd name="T4" fmla="*/ 31 w 40"/>
                <a:gd name="T5" fmla="*/ 32 h 65"/>
                <a:gd name="T6" fmla="*/ 15 w 40"/>
                <a:gd name="T7" fmla="*/ 54 h 65"/>
                <a:gd name="T8" fmla="*/ 22 w 40"/>
                <a:gd name="T9" fmla="*/ 16 h 65"/>
                <a:gd name="T10" fmla="*/ 16 w 40"/>
                <a:gd name="T11" fmla="*/ 10 h 65"/>
                <a:gd name="T12" fmla="*/ 6 w 40"/>
                <a:gd name="T13" fmla="*/ 61 h 65"/>
                <a:gd name="T14" fmla="*/ 11 w 40"/>
                <a:gd name="T15" fmla="*/ 65 h 65"/>
                <a:gd name="T16" fmla="*/ 36 w 40"/>
                <a:gd name="T17" fmla="*/ 42 h 65"/>
                <a:gd name="T18" fmla="*/ 30 w 40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5">
                  <a:moveTo>
                    <a:pt x="30" y="2"/>
                  </a:moveTo>
                  <a:cubicBezTo>
                    <a:pt x="28" y="0"/>
                    <a:pt x="25" y="2"/>
                    <a:pt x="26" y="4"/>
                  </a:cubicBezTo>
                  <a:cubicBezTo>
                    <a:pt x="28" y="14"/>
                    <a:pt x="32" y="21"/>
                    <a:pt x="31" y="32"/>
                  </a:cubicBezTo>
                  <a:cubicBezTo>
                    <a:pt x="31" y="42"/>
                    <a:pt x="25" y="52"/>
                    <a:pt x="15" y="54"/>
                  </a:cubicBezTo>
                  <a:cubicBezTo>
                    <a:pt x="13" y="41"/>
                    <a:pt x="15" y="27"/>
                    <a:pt x="22" y="16"/>
                  </a:cubicBezTo>
                  <a:cubicBezTo>
                    <a:pt x="25" y="11"/>
                    <a:pt x="19" y="6"/>
                    <a:pt x="16" y="10"/>
                  </a:cubicBezTo>
                  <a:cubicBezTo>
                    <a:pt x="4" y="24"/>
                    <a:pt x="0" y="44"/>
                    <a:pt x="6" y="61"/>
                  </a:cubicBezTo>
                  <a:cubicBezTo>
                    <a:pt x="7" y="63"/>
                    <a:pt x="9" y="65"/>
                    <a:pt x="11" y="65"/>
                  </a:cubicBezTo>
                  <a:cubicBezTo>
                    <a:pt x="24" y="63"/>
                    <a:pt x="33" y="54"/>
                    <a:pt x="36" y="42"/>
                  </a:cubicBezTo>
                  <a:cubicBezTo>
                    <a:pt x="40" y="31"/>
                    <a:pt x="40" y="10"/>
                    <a:pt x="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3422651" y="1323975"/>
              <a:ext cx="60325" cy="14288"/>
            </a:xfrm>
            <a:custGeom>
              <a:avLst/>
              <a:gdLst>
                <a:gd name="T0" fmla="*/ 24 w 26"/>
                <a:gd name="T1" fmla="*/ 0 h 6"/>
                <a:gd name="T2" fmla="*/ 2 w 26"/>
                <a:gd name="T3" fmla="*/ 3 h 6"/>
                <a:gd name="T4" fmla="*/ 2 w 26"/>
                <a:gd name="T5" fmla="*/ 6 h 6"/>
                <a:gd name="T6" fmla="*/ 25 w 26"/>
                <a:gd name="T7" fmla="*/ 3 h 6"/>
                <a:gd name="T8" fmla="*/ 24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24" y="0"/>
                  </a:moveTo>
                  <a:cubicBezTo>
                    <a:pt x="17" y="3"/>
                    <a:pt x="9" y="3"/>
                    <a:pt x="2" y="3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10" y="6"/>
                    <a:pt x="18" y="6"/>
                    <a:pt x="25" y="3"/>
                  </a:cubicBezTo>
                  <a:cubicBezTo>
                    <a:pt x="26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7121877" y="4550872"/>
            <a:ext cx="744538" cy="1014413"/>
            <a:chOff x="3873501" y="34925"/>
            <a:chExt cx="744538" cy="1014413"/>
          </a:xfrm>
          <a:solidFill>
            <a:schemeClr val="bg1"/>
          </a:solidFill>
        </p:grpSpPr>
        <p:sp>
          <p:nvSpPr>
            <p:cNvPr id="44" name="Freeform 14"/>
            <p:cNvSpPr>
              <a:spLocks noEditPoints="1"/>
            </p:cNvSpPr>
            <p:nvPr/>
          </p:nvSpPr>
          <p:spPr bwMode="auto">
            <a:xfrm>
              <a:off x="3930651" y="238125"/>
              <a:ext cx="682625" cy="811213"/>
            </a:xfrm>
            <a:custGeom>
              <a:avLst/>
              <a:gdLst>
                <a:gd name="T0" fmla="*/ 247 w 293"/>
                <a:gd name="T1" fmla="*/ 272 h 348"/>
                <a:gd name="T2" fmla="*/ 292 w 293"/>
                <a:gd name="T3" fmla="*/ 160 h 348"/>
                <a:gd name="T4" fmla="*/ 136 w 293"/>
                <a:gd name="T5" fmla="*/ 42 h 348"/>
                <a:gd name="T6" fmla="*/ 131 w 293"/>
                <a:gd name="T7" fmla="*/ 29 h 348"/>
                <a:gd name="T8" fmla="*/ 129 w 293"/>
                <a:gd name="T9" fmla="*/ 18 h 348"/>
                <a:gd name="T10" fmla="*/ 130 w 293"/>
                <a:gd name="T11" fmla="*/ 18 h 348"/>
                <a:gd name="T12" fmla="*/ 140 w 293"/>
                <a:gd name="T13" fmla="*/ 10 h 348"/>
                <a:gd name="T14" fmla="*/ 128 w 293"/>
                <a:gd name="T15" fmla="*/ 4 h 348"/>
                <a:gd name="T16" fmla="*/ 117 w 293"/>
                <a:gd name="T17" fmla="*/ 9 h 348"/>
                <a:gd name="T18" fmla="*/ 104 w 293"/>
                <a:gd name="T19" fmla="*/ 15 h 348"/>
                <a:gd name="T20" fmla="*/ 106 w 293"/>
                <a:gd name="T21" fmla="*/ 21 h 348"/>
                <a:gd name="T22" fmla="*/ 116 w 293"/>
                <a:gd name="T23" fmla="*/ 20 h 348"/>
                <a:gd name="T24" fmla="*/ 119 w 293"/>
                <a:gd name="T25" fmla="*/ 32 h 348"/>
                <a:gd name="T26" fmla="*/ 126 w 293"/>
                <a:gd name="T27" fmla="*/ 43 h 348"/>
                <a:gd name="T28" fmla="*/ 2 w 293"/>
                <a:gd name="T29" fmla="*/ 195 h 348"/>
                <a:gd name="T30" fmla="*/ 73 w 293"/>
                <a:gd name="T31" fmla="*/ 308 h 348"/>
                <a:gd name="T32" fmla="*/ 57 w 293"/>
                <a:gd name="T33" fmla="*/ 340 h 348"/>
                <a:gd name="T34" fmla="*/ 62 w 293"/>
                <a:gd name="T35" fmla="*/ 347 h 348"/>
                <a:gd name="T36" fmla="*/ 86 w 293"/>
                <a:gd name="T37" fmla="*/ 337 h 348"/>
                <a:gd name="T38" fmla="*/ 98 w 293"/>
                <a:gd name="T39" fmla="*/ 318 h 348"/>
                <a:gd name="T40" fmla="*/ 154 w 293"/>
                <a:gd name="T41" fmla="*/ 322 h 348"/>
                <a:gd name="T42" fmla="*/ 228 w 293"/>
                <a:gd name="T43" fmla="*/ 290 h 348"/>
                <a:gd name="T44" fmla="*/ 258 w 293"/>
                <a:gd name="T45" fmla="*/ 319 h 348"/>
                <a:gd name="T46" fmla="*/ 264 w 293"/>
                <a:gd name="T47" fmla="*/ 316 h 348"/>
                <a:gd name="T48" fmla="*/ 261 w 293"/>
                <a:gd name="T49" fmla="*/ 291 h 348"/>
                <a:gd name="T50" fmla="*/ 247 w 293"/>
                <a:gd name="T51" fmla="*/ 272 h 348"/>
                <a:gd name="T52" fmla="*/ 69 w 293"/>
                <a:gd name="T53" fmla="*/ 336 h 348"/>
                <a:gd name="T54" fmla="*/ 80 w 293"/>
                <a:gd name="T55" fmla="*/ 312 h 348"/>
                <a:gd name="T56" fmla="*/ 80 w 293"/>
                <a:gd name="T57" fmla="*/ 311 h 348"/>
                <a:gd name="T58" fmla="*/ 88 w 293"/>
                <a:gd name="T59" fmla="*/ 315 h 348"/>
                <a:gd name="T60" fmla="*/ 69 w 293"/>
                <a:gd name="T61" fmla="*/ 336 h 348"/>
                <a:gd name="T62" fmla="*/ 151 w 293"/>
                <a:gd name="T63" fmla="*/ 310 h 348"/>
                <a:gd name="T64" fmla="*/ 100 w 293"/>
                <a:gd name="T65" fmla="*/ 307 h 348"/>
                <a:gd name="T66" fmla="*/ 94 w 293"/>
                <a:gd name="T67" fmla="*/ 306 h 348"/>
                <a:gd name="T68" fmla="*/ 15 w 293"/>
                <a:gd name="T69" fmla="*/ 187 h 348"/>
                <a:gd name="T70" fmla="*/ 128 w 293"/>
                <a:gd name="T71" fmla="*/ 52 h 348"/>
                <a:gd name="T72" fmla="*/ 135 w 293"/>
                <a:gd name="T73" fmla="*/ 54 h 348"/>
                <a:gd name="T74" fmla="*/ 283 w 293"/>
                <a:gd name="T75" fmla="*/ 180 h 348"/>
                <a:gd name="T76" fmla="*/ 151 w 293"/>
                <a:gd name="T77" fmla="*/ 310 h 348"/>
                <a:gd name="T78" fmla="*/ 232 w 293"/>
                <a:gd name="T79" fmla="*/ 287 h 348"/>
                <a:gd name="T80" fmla="*/ 232 w 293"/>
                <a:gd name="T81" fmla="*/ 286 h 348"/>
                <a:gd name="T82" fmla="*/ 241 w 293"/>
                <a:gd name="T83" fmla="*/ 278 h 348"/>
                <a:gd name="T84" fmla="*/ 250 w 293"/>
                <a:gd name="T85" fmla="*/ 292 h 348"/>
                <a:gd name="T86" fmla="*/ 254 w 293"/>
                <a:gd name="T87" fmla="*/ 308 h 348"/>
                <a:gd name="T88" fmla="*/ 232 w 293"/>
                <a:gd name="T89" fmla="*/ 28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348">
                  <a:moveTo>
                    <a:pt x="247" y="272"/>
                  </a:moveTo>
                  <a:cubicBezTo>
                    <a:pt x="275" y="242"/>
                    <a:pt x="292" y="201"/>
                    <a:pt x="292" y="160"/>
                  </a:cubicBezTo>
                  <a:cubicBezTo>
                    <a:pt x="291" y="90"/>
                    <a:pt x="203" y="19"/>
                    <a:pt x="136" y="42"/>
                  </a:cubicBezTo>
                  <a:cubicBezTo>
                    <a:pt x="134" y="38"/>
                    <a:pt x="132" y="33"/>
                    <a:pt x="131" y="29"/>
                  </a:cubicBezTo>
                  <a:cubicBezTo>
                    <a:pt x="130" y="25"/>
                    <a:pt x="130" y="21"/>
                    <a:pt x="129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5" y="19"/>
                    <a:pt x="140" y="16"/>
                    <a:pt x="140" y="10"/>
                  </a:cubicBezTo>
                  <a:cubicBezTo>
                    <a:pt x="140" y="5"/>
                    <a:pt x="133" y="0"/>
                    <a:pt x="128" y="4"/>
                  </a:cubicBezTo>
                  <a:cubicBezTo>
                    <a:pt x="125" y="6"/>
                    <a:pt x="121" y="7"/>
                    <a:pt x="117" y="9"/>
                  </a:cubicBezTo>
                  <a:cubicBezTo>
                    <a:pt x="113" y="11"/>
                    <a:pt x="108" y="13"/>
                    <a:pt x="104" y="15"/>
                  </a:cubicBezTo>
                  <a:cubicBezTo>
                    <a:pt x="101" y="16"/>
                    <a:pt x="102" y="21"/>
                    <a:pt x="106" y="21"/>
                  </a:cubicBezTo>
                  <a:cubicBezTo>
                    <a:pt x="109" y="21"/>
                    <a:pt x="113" y="21"/>
                    <a:pt x="116" y="20"/>
                  </a:cubicBezTo>
                  <a:cubicBezTo>
                    <a:pt x="116" y="24"/>
                    <a:pt x="118" y="28"/>
                    <a:pt x="119" y="32"/>
                  </a:cubicBezTo>
                  <a:cubicBezTo>
                    <a:pt x="121" y="36"/>
                    <a:pt x="123" y="40"/>
                    <a:pt x="126" y="43"/>
                  </a:cubicBezTo>
                  <a:cubicBezTo>
                    <a:pt x="51" y="43"/>
                    <a:pt x="5" y="128"/>
                    <a:pt x="2" y="195"/>
                  </a:cubicBezTo>
                  <a:cubicBezTo>
                    <a:pt x="0" y="247"/>
                    <a:pt x="31" y="288"/>
                    <a:pt x="73" y="308"/>
                  </a:cubicBezTo>
                  <a:cubicBezTo>
                    <a:pt x="65" y="318"/>
                    <a:pt x="60" y="328"/>
                    <a:pt x="57" y="340"/>
                  </a:cubicBezTo>
                  <a:cubicBezTo>
                    <a:pt x="56" y="343"/>
                    <a:pt x="59" y="346"/>
                    <a:pt x="62" y="347"/>
                  </a:cubicBezTo>
                  <a:cubicBezTo>
                    <a:pt x="71" y="348"/>
                    <a:pt x="79" y="344"/>
                    <a:pt x="86" y="337"/>
                  </a:cubicBezTo>
                  <a:cubicBezTo>
                    <a:pt x="90" y="332"/>
                    <a:pt x="95" y="325"/>
                    <a:pt x="98" y="318"/>
                  </a:cubicBezTo>
                  <a:cubicBezTo>
                    <a:pt x="116" y="323"/>
                    <a:pt x="135" y="324"/>
                    <a:pt x="154" y="322"/>
                  </a:cubicBezTo>
                  <a:cubicBezTo>
                    <a:pt x="181" y="318"/>
                    <a:pt x="207" y="306"/>
                    <a:pt x="228" y="290"/>
                  </a:cubicBezTo>
                  <a:cubicBezTo>
                    <a:pt x="232" y="305"/>
                    <a:pt x="242" y="315"/>
                    <a:pt x="258" y="319"/>
                  </a:cubicBezTo>
                  <a:cubicBezTo>
                    <a:pt x="260" y="320"/>
                    <a:pt x="263" y="319"/>
                    <a:pt x="264" y="316"/>
                  </a:cubicBezTo>
                  <a:cubicBezTo>
                    <a:pt x="265" y="307"/>
                    <a:pt x="264" y="299"/>
                    <a:pt x="261" y="291"/>
                  </a:cubicBezTo>
                  <a:cubicBezTo>
                    <a:pt x="258" y="284"/>
                    <a:pt x="254" y="275"/>
                    <a:pt x="247" y="272"/>
                  </a:cubicBezTo>
                  <a:close/>
                  <a:moveTo>
                    <a:pt x="69" y="336"/>
                  </a:moveTo>
                  <a:cubicBezTo>
                    <a:pt x="72" y="327"/>
                    <a:pt x="75" y="319"/>
                    <a:pt x="80" y="312"/>
                  </a:cubicBezTo>
                  <a:cubicBezTo>
                    <a:pt x="80" y="311"/>
                    <a:pt x="80" y="311"/>
                    <a:pt x="80" y="311"/>
                  </a:cubicBezTo>
                  <a:cubicBezTo>
                    <a:pt x="82" y="313"/>
                    <a:pt x="85" y="314"/>
                    <a:pt x="88" y="315"/>
                  </a:cubicBezTo>
                  <a:cubicBezTo>
                    <a:pt x="83" y="323"/>
                    <a:pt x="78" y="333"/>
                    <a:pt x="69" y="336"/>
                  </a:cubicBezTo>
                  <a:close/>
                  <a:moveTo>
                    <a:pt x="151" y="310"/>
                  </a:moveTo>
                  <a:cubicBezTo>
                    <a:pt x="133" y="313"/>
                    <a:pt x="115" y="312"/>
                    <a:pt x="100" y="307"/>
                  </a:cubicBezTo>
                  <a:cubicBezTo>
                    <a:pt x="99" y="306"/>
                    <a:pt x="96" y="305"/>
                    <a:pt x="94" y="306"/>
                  </a:cubicBezTo>
                  <a:cubicBezTo>
                    <a:pt x="46" y="290"/>
                    <a:pt x="12" y="241"/>
                    <a:pt x="15" y="187"/>
                  </a:cubicBezTo>
                  <a:cubicBezTo>
                    <a:pt x="17" y="123"/>
                    <a:pt x="66" y="66"/>
                    <a:pt x="128" y="52"/>
                  </a:cubicBezTo>
                  <a:cubicBezTo>
                    <a:pt x="129" y="54"/>
                    <a:pt x="132" y="56"/>
                    <a:pt x="135" y="54"/>
                  </a:cubicBezTo>
                  <a:cubicBezTo>
                    <a:pt x="206" y="22"/>
                    <a:pt x="293" y="110"/>
                    <a:pt x="283" y="180"/>
                  </a:cubicBezTo>
                  <a:cubicBezTo>
                    <a:pt x="274" y="245"/>
                    <a:pt x="213" y="298"/>
                    <a:pt x="151" y="310"/>
                  </a:cubicBezTo>
                  <a:close/>
                  <a:moveTo>
                    <a:pt x="232" y="287"/>
                  </a:moveTo>
                  <a:cubicBezTo>
                    <a:pt x="232" y="287"/>
                    <a:pt x="232" y="287"/>
                    <a:pt x="232" y="286"/>
                  </a:cubicBezTo>
                  <a:cubicBezTo>
                    <a:pt x="235" y="284"/>
                    <a:pt x="238" y="281"/>
                    <a:pt x="241" y="278"/>
                  </a:cubicBezTo>
                  <a:cubicBezTo>
                    <a:pt x="243" y="283"/>
                    <a:pt x="247" y="287"/>
                    <a:pt x="250" y="292"/>
                  </a:cubicBezTo>
                  <a:cubicBezTo>
                    <a:pt x="253" y="297"/>
                    <a:pt x="254" y="303"/>
                    <a:pt x="254" y="308"/>
                  </a:cubicBezTo>
                  <a:cubicBezTo>
                    <a:pt x="244" y="305"/>
                    <a:pt x="237" y="298"/>
                    <a:pt x="232" y="2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3973513" y="363537"/>
              <a:ext cx="615950" cy="563563"/>
            </a:xfrm>
            <a:custGeom>
              <a:avLst/>
              <a:gdLst>
                <a:gd name="T0" fmla="*/ 162 w 264"/>
                <a:gd name="T1" fmla="*/ 16 h 242"/>
                <a:gd name="T2" fmla="*/ 162 w 264"/>
                <a:gd name="T3" fmla="*/ 28 h 242"/>
                <a:gd name="T4" fmla="*/ 230 w 264"/>
                <a:gd name="T5" fmla="*/ 151 h 242"/>
                <a:gd name="T6" fmla="*/ 180 w 264"/>
                <a:gd name="T7" fmla="*/ 208 h 242"/>
                <a:gd name="T8" fmla="*/ 178 w 264"/>
                <a:gd name="T9" fmla="*/ 202 h 242"/>
                <a:gd name="T10" fmla="*/ 175 w 264"/>
                <a:gd name="T11" fmla="*/ 192 h 242"/>
                <a:gd name="T12" fmla="*/ 169 w 264"/>
                <a:gd name="T13" fmla="*/ 192 h 242"/>
                <a:gd name="T14" fmla="*/ 170 w 264"/>
                <a:gd name="T15" fmla="*/ 203 h 242"/>
                <a:gd name="T16" fmla="*/ 174 w 264"/>
                <a:gd name="T17" fmla="*/ 212 h 242"/>
                <a:gd name="T18" fmla="*/ 124 w 264"/>
                <a:gd name="T19" fmla="*/ 228 h 242"/>
                <a:gd name="T20" fmla="*/ 20 w 264"/>
                <a:gd name="T21" fmla="*/ 125 h 242"/>
                <a:gd name="T22" fmla="*/ 65 w 264"/>
                <a:gd name="T23" fmla="*/ 40 h 242"/>
                <a:gd name="T24" fmla="*/ 152 w 264"/>
                <a:gd name="T25" fmla="*/ 18 h 242"/>
                <a:gd name="T26" fmla="*/ 153 w 264"/>
                <a:gd name="T27" fmla="*/ 12 h 242"/>
                <a:gd name="T28" fmla="*/ 10 w 264"/>
                <a:gd name="T29" fmla="*/ 109 h 242"/>
                <a:gd name="T30" fmla="*/ 117 w 264"/>
                <a:gd name="T31" fmla="*/ 241 h 242"/>
                <a:gd name="T32" fmla="*/ 245 w 264"/>
                <a:gd name="T33" fmla="*/ 143 h 242"/>
                <a:gd name="T34" fmla="*/ 162 w 264"/>
                <a:gd name="T35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4" h="242">
                  <a:moveTo>
                    <a:pt x="162" y="16"/>
                  </a:moveTo>
                  <a:cubicBezTo>
                    <a:pt x="155" y="16"/>
                    <a:pt x="155" y="27"/>
                    <a:pt x="162" y="28"/>
                  </a:cubicBezTo>
                  <a:cubicBezTo>
                    <a:pt x="225" y="34"/>
                    <a:pt x="253" y="97"/>
                    <a:pt x="230" y="151"/>
                  </a:cubicBezTo>
                  <a:cubicBezTo>
                    <a:pt x="220" y="175"/>
                    <a:pt x="202" y="195"/>
                    <a:pt x="180" y="208"/>
                  </a:cubicBezTo>
                  <a:cubicBezTo>
                    <a:pt x="180" y="206"/>
                    <a:pt x="179" y="204"/>
                    <a:pt x="178" y="202"/>
                  </a:cubicBezTo>
                  <a:cubicBezTo>
                    <a:pt x="176" y="199"/>
                    <a:pt x="175" y="196"/>
                    <a:pt x="175" y="192"/>
                  </a:cubicBezTo>
                  <a:cubicBezTo>
                    <a:pt x="175" y="188"/>
                    <a:pt x="169" y="188"/>
                    <a:pt x="169" y="192"/>
                  </a:cubicBezTo>
                  <a:cubicBezTo>
                    <a:pt x="168" y="196"/>
                    <a:pt x="169" y="199"/>
                    <a:pt x="170" y="203"/>
                  </a:cubicBezTo>
                  <a:cubicBezTo>
                    <a:pt x="171" y="206"/>
                    <a:pt x="171" y="210"/>
                    <a:pt x="174" y="212"/>
                  </a:cubicBezTo>
                  <a:cubicBezTo>
                    <a:pt x="159" y="220"/>
                    <a:pt x="142" y="226"/>
                    <a:pt x="124" y="228"/>
                  </a:cubicBezTo>
                  <a:cubicBezTo>
                    <a:pt x="62" y="235"/>
                    <a:pt x="19" y="184"/>
                    <a:pt x="20" y="125"/>
                  </a:cubicBezTo>
                  <a:cubicBezTo>
                    <a:pt x="20" y="91"/>
                    <a:pt x="37" y="59"/>
                    <a:pt x="65" y="40"/>
                  </a:cubicBezTo>
                  <a:cubicBezTo>
                    <a:pt x="91" y="22"/>
                    <a:pt x="123" y="22"/>
                    <a:pt x="152" y="18"/>
                  </a:cubicBezTo>
                  <a:cubicBezTo>
                    <a:pt x="156" y="18"/>
                    <a:pt x="157" y="12"/>
                    <a:pt x="153" y="12"/>
                  </a:cubicBezTo>
                  <a:cubicBezTo>
                    <a:pt x="87" y="0"/>
                    <a:pt x="18" y="41"/>
                    <a:pt x="10" y="109"/>
                  </a:cubicBezTo>
                  <a:cubicBezTo>
                    <a:pt x="0" y="180"/>
                    <a:pt x="44" y="239"/>
                    <a:pt x="117" y="241"/>
                  </a:cubicBezTo>
                  <a:cubicBezTo>
                    <a:pt x="175" y="242"/>
                    <a:pt x="227" y="196"/>
                    <a:pt x="245" y="143"/>
                  </a:cubicBezTo>
                  <a:cubicBezTo>
                    <a:pt x="264" y="85"/>
                    <a:pt x="222" y="22"/>
                    <a:pt x="16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4195763" y="827087"/>
              <a:ext cx="31750" cy="58738"/>
            </a:xfrm>
            <a:custGeom>
              <a:avLst/>
              <a:gdLst>
                <a:gd name="T0" fmla="*/ 5 w 14"/>
                <a:gd name="T1" fmla="*/ 4 h 25"/>
                <a:gd name="T2" fmla="*/ 1 w 14"/>
                <a:gd name="T3" fmla="*/ 20 h 25"/>
                <a:gd name="T4" fmla="*/ 7 w 14"/>
                <a:gd name="T5" fmla="*/ 21 h 25"/>
                <a:gd name="T6" fmla="*/ 12 w 14"/>
                <a:gd name="T7" fmla="*/ 7 h 25"/>
                <a:gd name="T8" fmla="*/ 5 w 14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5" y="4"/>
                  </a:moveTo>
                  <a:cubicBezTo>
                    <a:pt x="2" y="9"/>
                    <a:pt x="0" y="14"/>
                    <a:pt x="1" y="20"/>
                  </a:cubicBezTo>
                  <a:cubicBezTo>
                    <a:pt x="1" y="24"/>
                    <a:pt x="7" y="25"/>
                    <a:pt x="7" y="21"/>
                  </a:cubicBezTo>
                  <a:cubicBezTo>
                    <a:pt x="8" y="16"/>
                    <a:pt x="11" y="11"/>
                    <a:pt x="12" y="7"/>
                  </a:cubicBezTo>
                  <a:cubicBezTo>
                    <a:pt x="14" y="2"/>
                    <a:pt x="8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4056063" y="746125"/>
              <a:ext cx="50800" cy="44450"/>
            </a:xfrm>
            <a:custGeom>
              <a:avLst/>
              <a:gdLst>
                <a:gd name="T0" fmla="*/ 12 w 22"/>
                <a:gd name="T1" fmla="*/ 4 h 19"/>
                <a:gd name="T2" fmla="*/ 3 w 22"/>
                <a:gd name="T3" fmla="*/ 11 h 19"/>
                <a:gd name="T4" fmla="*/ 8 w 22"/>
                <a:gd name="T5" fmla="*/ 16 h 19"/>
                <a:gd name="T6" fmla="*/ 18 w 22"/>
                <a:gd name="T7" fmla="*/ 9 h 19"/>
                <a:gd name="T8" fmla="*/ 12 w 22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2" y="4"/>
                  </a:moveTo>
                  <a:cubicBezTo>
                    <a:pt x="10" y="7"/>
                    <a:pt x="6" y="9"/>
                    <a:pt x="3" y="11"/>
                  </a:cubicBezTo>
                  <a:cubicBezTo>
                    <a:pt x="0" y="15"/>
                    <a:pt x="5" y="19"/>
                    <a:pt x="8" y="16"/>
                  </a:cubicBezTo>
                  <a:cubicBezTo>
                    <a:pt x="11" y="14"/>
                    <a:pt x="15" y="12"/>
                    <a:pt x="18" y="9"/>
                  </a:cubicBezTo>
                  <a:cubicBezTo>
                    <a:pt x="22" y="6"/>
                    <a:pt x="16" y="0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4030663" y="646112"/>
              <a:ext cx="44450" cy="15875"/>
            </a:xfrm>
            <a:custGeom>
              <a:avLst/>
              <a:gdLst>
                <a:gd name="T0" fmla="*/ 14 w 19"/>
                <a:gd name="T1" fmla="*/ 0 h 7"/>
                <a:gd name="T2" fmla="*/ 4 w 19"/>
                <a:gd name="T3" fmla="*/ 0 h 7"/>
                <a:gd name="T4" fmla="*/ 4 w 19"/>
                <a:gd name="T5" fmla="*/ 7 h 7"/>
                <a:gd name="T6" fmla="*/ 14 w 19"/>
                <a:gd name="T7" fmla="*/ 7 h 7"/>
                <a:gd name="T8" fmla="*/ 14 w 1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4" y="0"/>
                  </a:moveTo>
                  <a:cubicBezTo>
                    <a:pt x="11" y="0"/>
                    <a:pt x="8" y="0"/>
                    <a:pt x="4" y="0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8" y="7"/>
                    <a:pt x="11" y="7"/>
                    <a:pt x="14" y="7"/>
                  </a:cubicBezTo>
                  <a:cubicBezTo>
                    <a:pt x="19" y="7"/>
                    <a:pt x="19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4076701" y="541337"/>
              <a:ext cx="28575" cy="31750"/>
            </a:xfrm>
            <a:custGeom>
              <a:avLst/>
              <a:gdLst>
                <a:gd name="T0" fmla="*/ 9 w 12"/>
                <a:gd name="T1" fmla="*/ 5 h 14"/>
                <a:gd name="T2" fmla="*/ 7 w 12"/>
                <a:gd name="T3" fmla="*/ 4 h 14"/>
                <a:gd name="T4" fmla="*/ 1 w 12"/>
                <a:gd name="T5" fmla="*/ 5 h 14"/>
                <a:gd name="T6" fmla="*/ 6 w 12"/>
                <a:gd name="T7" fmla="*/ 13 h 14"/>
                <a:gd name="T8" fmla="*/ 11 w 12"/>
                <a:gd name="T9" fmla="*/ 11 h 14"/>
                <a:gd name="T10" fmla="*/ 9 w 12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9" y="5"/>
                  </a:moveTo>
                  <a:cubicBezTo>
                    <a:pt x="9" y="4"/>
                    <a:pt x="8" y="4"/>
                    <a:pt x="7" y="4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1" y="8"/>
                    <a:pt x="3" y="11"/>
                    <a:pt x="6" y="13"/>
                  </a:cubicBezTo>
                  <a:cubicBezTo>
                    <a:pt x="7" y="14"/>
                    <a:pt x="11" y="14"/>
                    <a:pt x="11" y="11"/>
                  </a:cubicBezTo>
                  <a:cubicBezTo>
                    <a:pt x="12" y="9"/>
                    <a:pt x="10" y="7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4181476" y="439737"/>
              <a:ext cx="34925" cy="53975"/>
            </a:xfrm>
            <a:custGeom>
              <a:avLst/>
              <a:gdLst>
                <a:gd name="T0" fmla="*/ 11 w 15"/>
                <a:gd name="T1" fmla="*/ 16 h 23"/>
                <a:gd name="T2" fmla="*/ 5 w 15"/>
                <a:gd name="T3" fmla="*/ 4 h 23"/>
                <a:gd name="T4" fmla="*/ 0 w 15"/>
                <a:gd name="T5" fmla="*/ 4 h 23"/>
                <a:gd name="T6" fmla="*/ 8 w 15"/>
                <a:gd name="T7" fmla="*/ 21 h 23"/>
                <a:gd name="T8" fmla="*/ 11 w 15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1" y="16"/>
                  </a:moveTo>
                  <a:cubicBezTo>
                    <a:pt x="8" y="13"/>
                    <a:pt x="5" y="8"/>
                    <a:pt x="5" y="4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10"/>
                    <a:pt x="2" y="18"/>
                    <a:pt x="8" y="21"/>
                  </a:cubicBezTo>
                  <a:cubicBezTo>
                    <a:pt x="12" y="23"/>
                    <a:pt x="15" y="18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4371976" y="454025"/>
              <a:ext cx="39688" cy="30163"/>
            </a:xfrm>
            <a:custGeom>
              <a:avLst/>
              <a:gdLst>
                <a:gd name="T0" fmla="*/ 9 w 17"/>
                <a:gd name="T1" fmla="*/ 1 h 13"/>
                <a:gd name="T2" fmla="*/ 3 w 17"/>
                <a:gd name="T3" fmla="*/ 5 h 13"/>
                <a:gd name="T4" fmla="*/ 8 w 17"/>
                <a:gd name="T5" fmla="*/ 10 h 13"/>
                <a:gd name="T6" fmla="*/ 9 w 17"/>
                <a:gd name="T7" fmla="*/ 10 h 13"/>
                <a:gd name="T8" fmla="*/ 11 w 17"/>
                <a:gd name="T9" fmla="*/ 9 h 13"/>
                <a:gd name="T10" fmla="*/ 9 w 1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9" y="1"/>
                  </a:moveTo>
                  <a:cubicBezTo>
                    <a:pt x="7" y="1"/>
                    <a:pt x="5" y="3"/>
                    <a:pt x="3" y="5"/>
                  </a:cubicBezTo>
                  <a:cubicBezTo>
                    <a:pt x="0" y="9"/>
                    <a:pt x="5" y="13"/>
                    <a:pt x="8" y="10"/>
                  </a:cubicBezTo>
                  <a:cubicBezTo>
                    <a:pt x="7" y="11"/>
                    <a:pt x="9" y="10"/>
                    <a:pt x="9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7" y="9"/>
                    <a:pt x="16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4429126" y="533400"/>
              <a:ext cx="44450" cy="34925"/>
            </a:xfrm>
            <a:custGeom>
              <a:avLst/>
              <a:gdLst>
                <a:gd name="T0" fmla="*/ 13 w 19"/>
                <a:gd name="T1" fmla="*/ 3 h 15"/>
                <a:gd name="T2" fmla="*/ 4 w 19"/>
                <a:gd name="T3" fmla="*/ 8 h 15"/>
                <a:gd name="T4" fmla="*/ 2 w 19"/>
                <a:gd name="T5" fmla="*/ 12 h 15"/>
                <a:gd name="T6" fmla="*/ 19 w 19"/>
                <a:gd name="T7" fmla="*/ 6 h 15"/>
                <a:gd name="T8" fmla="*/ 13 w 19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3" y="3"/>
                  </a:moveTo>
                  <a:cubicBezTo>
                    <a:pt x="10" y="5"/>
                    <a:pt x="9" y="9"/>
                    <a:pt x="4" y="8"/>
                  </a:cubicBezTo>
                  <a:cubicBezTo>
                    <a:pt x="2" y="7"/>
                    <a:pt x="0" y="11"/>
                    <a:pt x="2" y="12"/>
                  </a:cubicBezTo>
                  <a:cubicBezTo>
                    <a:pt x="8" y="15"/>
                    <a:pt x="18" y="14"/>
                    <a:pt x="19" y="6"/>
                  </a:cubicBezTo>
                  <a:cubicBezTo>
                    <a:pt x="19" y="3"/>
                    <a:pt x="16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4475163" y="633412"/>
              <a:ext cx="50800" cy="33338"/>
            </a:xfrm>
            <a:custGeom>
              <a:avLst/>
              <a:gdLst>
                <a:gd name="T0" fmla="*/ 19 w 22"/>
                <a:gd name="T1" fmla="*/ 3 h 14"/>
                <a:gd name="T2" fmla="*/ 3 w 22"/>
                <a:gd name="T3" fmla="*/ 6 h 14"/>
                <a:gd name="T4" fmla="*/ 7 w 22"/>
                <a:gd name="T5" fmla="*/ 12 h 14"/>
                <a:gd name="T6" fmla="*/ 19 w 22"/>
                <a:gd name="T7" fmla="*/ 9 h 14"/>
                <a:gd name="T8" fmla="*/ 19 w 2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19" y="3"/>
                  </a:moveTo>
                  <a:cubicBezTo>
                    <a:pt x="15" y="0"/>
                    <a:pt x="7" y="2"/>
                    <a:pt x="3" y="6"/>
                  </a:cubicBezTo>
                  <a:cubicBezTo>
                    <a:pt x="0" y="9"/>
                    <a:pt x="4" y="14"/>
                    <a:pt x="7" y="12"/>
                  </a:cubicBezTo>
                  <a:cubicBezTo>
                    <a:pt x="11" y="9"/>
                    <a:pt x="16" y="11"/>
                    <a:pt x="19" y="9"/>
                  </a:cubicBezTo>
                  <a:cubicBezTo>
                    <a:pt x="22" y="8"/>
                    <a:pt x="22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4438651" y="725487"/>
              <a:ext cx="41275" cy="26988"/>
            </a:xfrm>
            <a:custGeom>
              <a:avLst/>
              <a:gdLst>
                <a:gd name="T0" fmla="*/ 4 w 18"/>
                <a:gd name="T1" fmla="*/ 0 h 12"/>
                <a:gd name="T2" fmla="*/ 4 w 18"/>
                <a:gd name="T3" fmla="*/ 7 h 12"/>
                <a:gd name="T4" fmla="*/ 9 w 18"/>
                <a:gd name="T5" fmla="*/ 9 h 12"/>
                <a:gd name="T6" fmla="*/ 14 w 18"/>
                <a:gd name="T7" fmla="*/ 12 h 12"/>
                <a:gd name="T8" fmla="*/ 18 w 18"/>
                <a:gd name="T9" fmla="*/ 8 h 12"/>
                <a:gd name="T10" fmla="*/ 4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cubicBezTo>
                    <a:pt x="1" y="0"/>
                    <a:pt x="0" y="6"/>
                    <a:pt x="4" y="7"/>
                  </a:cubicBezTo>
                  <a:cubicBezTo>
                    <a:pt x="5" y="7"/>
                    <a:pt x="7" y="8"/>
                    <a:pt x="9" y="9"/>
                  </a:cubicBezTo>
                  <a:cubicBezTo>
                    <a:pt x="11" y="10"/>
                    <a:pt x="12" y="12"/>
                    <a:pt x="14" y="12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8" y="3"/>
                    <a:pt x="9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4130676" y="444500"/>
              <a:ext cx="204788" cy="315913"/>
            </a:xfrm>
            <a:custGeom>
              <a:avLst/>
              <a:gdLst>
                <a:gd name="T0" fmla="*/ 81 w 88"/>
                <a:gd name="T1" fmla="*/ 2 h 135"/>
                <a:gd name="T2" fmla="*/ 76 w 88"/>
                <a:gd name="T3" fmla="*/ 1 h 135"/>
                <a:gd name="T4" fmla="*/ 60 w 88"/>
                <a:gd name="T5" fmla="*/ 82 h 135"/>
                <a:gd name="T6" fmla="*/ 61 w 88"/>
                <a:gd name="T7" fmla="*/ 84 h 135"/>
                <a:gd name="T8" fmla="*/ 60 w 88"/>
                <a:gd name="T9" fmla="*/ 85 h 135"/>
                <a:gd name="T10" fmla="*/ 58 w 88"/>
                <a:gd name="T11" fmla="*/ 86 h 135"/>
                <a:gd name="T12" fmla="*/ 2 w 88"/>
                <a:gd name="T13" fmla="*/ 122 h 135"/>
                <a:gd name="T14" fmla="*/ 4 w 88"/>
                <a:gd name="T15" fmla="*/ 131 h 135"/>
                <a:gd name="T16" fmla="*/ 69 w 88"/>
                <a:gd name="T17" fmla="*/ 98 h 135"/>
                <a:gd name="T18" fmla="*/ 69 w 88"/>
                <a:gd name="T19" fmla="*/ 98 h 135"/>
                <a:gd name="T20" fmla="*/ 70 w 88"/>
                <a:gd name="T21" fmla="*/ 97 h 135"/>
                <a:gd name="T22" fmla="*/ 72 w 88"/>
                <a:gd name="T23" fmla="*/ 94 h 135"/>
                <a:gd name="T24" fmla="*/ 72 w 88"/>
                <a:gd name="T25" fmla="*/ 91 h 135"/>
                <a:gd name="T26" fmla="*/ 72 w 88"/>
                <a:gd name="T27" fmla="*/ 91 h 135"/>
                <a:gd name="T28" fmla="*/ 74 w 88"/>
                <a:gd name="T29" fmla="*/ 87 h 135"/>
                <a:gd name="T30" fmla="*/ 74 w 88"/>
                <a:gd name="T31" fmla="*/ 85 h 135"/>
                <a:gd name="T32" fmla="*/ 83 w 88"/>
                <a:gd name="T33" fmla="*/ 37 h 135"/>
                <a:gd name="T34" fmla="*/ 81 w 88"/>
                <a:gd name="T35" fmla="*/ 2 h 135"/>
                <a:gd name="T36" fmla="*/ 16 w 88"/>
                <a:gd name="T37" fmla="*/ 123 h 135"/>
                <a:gd name="T38" fmla="*/ 56 w 88"/>
                <a:gd name="T39" fmla="*/ 93 h 135"/>
                <a:gd name="T40" fmla="*/ 59 w 88"/>
                <a:gd name="T41" fmla="*/ 97 h 135"/>
                <a:gd name="T42" fmla="*/ 16 w 88"/>
                <a:gd name="T43" fmla="*/ 123 h 135"/>
                <a:gd name="T44" fmla="*/ 75 w 88"/>
                <a:gd name="T45" fmla="*/ 42 h 135"/>
                <a:gd name="T46" fmla="*/ 68 w 88"/>
                <a:gd name="T47" fmla="*/ 80 h 135"/>
                <a:gd name="T48" fmla="*/ 67 w 88"/>
                <a:gd name="T49" fmla="*/ 80 h 135"/>
                <a:gd name="T50" fmla="*/ 77 w 88"/>
                <a:gd name="T51" fmla="*/ 10 h 135"/>
                <a:gd name="T52" fmla="*/ 75 w 88"/>
                <a:gd name="T53" fmla="*/ 4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135">
                  <a:moveTo>
                    <a:pt x="81" y="2"/>
                  </a:moveTo>
                  <a:cubicBezTo>
                    <a:pt x="80" y="0"/>
                    <a:pt x="78" y="0"/>
                    <a:pt x="76" y="1"/>
                  </a:cubicBezTo>
                  <a:cubicBezTo>
                    <a:pt x="51" y="17"/>
                    <a:pt x="59" y="58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0" y="84"/>
                    <a:pt x="60" y="84"/>
                    <a:pt x="60" y="85"/>
                  </a:cubicBezTo>
                  <a:cubicBezTo>
                    <a:pt x="59" y="85"/>
                    <a:pt x="59" y="85"/>
                    <a:pt x="58" y="86"/>
                  </a:cubicBezTo>
                  <a:cubicBezTo>
                    <a:pt x="38" y="94"/>
                    <a:pt x="15" y="105"/>
                    <a:pt x="2" y="122"/>
                  </a:cubicBezTo>
                  <a:cubicBezTo>
                    <a:pt x="0" y="125"/>
                    <a:pt x="0" y="130"/>
                    <a:pt x="4" y="131"/>
                  </a:cubicBezTo>
                  <a:cubicBezTo>
                    <a:pt x="30" y="135"/>
                    <a:pt x="55" y="119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1" y="96"/>
                    <a:pt x="71" y="95"/>
                    <a:pt x="72" y="94"/>
                  </a:cubicBezTo>
                  <a:cubicBezTo>
                    <a:pt x="72" y="93"/>
                    <a:pt x="72" y="92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0"/>
                    <a:pt x="73" y="88"/>
                    <a:pt x="74" y="87"/>
                  </a:cubicBezTo>
                  <a:cubicBezTo>
                    <a:pt x="74" y="87"/>
                    <a:pt x="74" y="86"/>
                    <a:pt x="74" y="85"/>
                  </a:cubicBezTo>
                  <a:cubicBezTo>
                    <a:pt x="77" y="69"/>
                    <a:pt x="81" y="53"/>
                    <a:pt x="83" y="37"/>
                  </a:cubicBezTo>
                  <a:cubicBezTo>
                    <a:pt x="84" y="26"/>
                    <a:pt x="88" y="10"/>
                    <a:pt x="81" y="2"/>
                  </a:cubicBezTo>
                  <a:close/>
                  <a:moveTo>
                    <a:pt x="16" y="123"/>
                  </a:moveTo>
                  <a:cubicBezTo>
                    <a:pt x="29" y="112"/>
                    <a:pt x="43" y="104"/>
                    <a:pt x="56" y="93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48" y="110"/>
                    <a:pt x="33" y="123"/>
                    <a:pt x="16" y="123"/>
                  </a:cubicBezTo>
                  <a:close/>
                  <a:moveTo>
                    <a:pt x="75" y="42"/>
                  </a:moveTo>
                  <a:cubicBezTo>
                    <a:pt x="73" y="54"/>
                    <a:pt x="71" y="67"/>
                    <a:pt x="68" y="80"/>
                  </a:cubicBezTo>
                  <a:cubicBezTo>
                    <a:pt x="68" y="80"/>
                    <a:pt x="67" y="80"/>
                    <a:pt x="67" y="80"/>
                  </a:cubicBezTo>
                  <a:cubicBezTo>
                    <a:pt x="67" y="59"/>
                    <a:pt x="63" y="27"/>
                    <a:pt x="77" y="10"/>
                  </a:cubicBezTo>
                  <a:cubicBezTo>
                    <a:pt x="80" y="18"/>
                    <a:pt x="76" y="36"/>
                    <a:pt x="7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 noEditPoints="1"/>
            </p:cNvSpPr>
            <p:nvPr/>
          </p:nvSpPr>
          <p:spPr bwMode="auto">
            <a:xfrm>
              <a:off x="3873501" y="254000"/>
              <a:ext cx="242888" cy="200025"/>
            </a:xfrm>
            <a:custGeom>
              <a:avLst/>
              <a:gdLst>
                <a:gd name="T0" fmla="*/ 102 w 104"/>
                <a:gd name="T1" fmla="*/ 33 h 86"/>
                <a:gd name="T2" fmla="*/ 58 w 104"/>
                <a:gd name="T3" fmla="*/ 1 h 86"/>
                <a:gd name="T4" fmla="*/ 20 w 104"/>
                <a:gd name="T5" fmla="*/ 23 h 86"/>
                <a:gd name="T6" fmla="*/ 35 w 104"/>
                <a:gd name="T7" fmla="*/ 86 h 86"/>
                <a:gd name="T8" fmla="*/ 39 w 104"/>
                <a:gd name="T9" fmla="*/ 84 h 86"/>
                <a:gd name="T10" fmla="*/ 41 w 104"/>
                <a:gd name="T11" fmla="*/ 85 h 86"/>
                <a:gd name="T12" fmla="*/ 64 w 104"/>
                <a:gd name="T13" fmla="*/ 69 h 86"/>
                <a:gd name="T14" fmla="*/ 101 w 104"/>
                <a:gd name="T15" fmla="*/ 39 h 86"/>
                <a:gd name="T16" fmla="*/ 102 w 104"/>
                <a:gd name="T17" fmla="*/ 33 h 86"/>
                <a:gd name="T18" fmla="*/ 63 w 104"/>
                <a:gd name="T19" fmla="*/ 58 h 86"/>
                <a:gd name="T20" fmla="*/ 39 w 104"/>
                <a:gd name="T21" fmla="*/ 80 h 86"/>
                <a:gd name="T22" fmla="*/ 36 w 104"/>
                <a:gd name="T23" fmla="*/ 77 h 86"/>
                <a:gd name="T24" fmla="*/ 28 w 104"/>
                <a:gd name="T25" fmla="*/ 29 h 86"/>
                <a:gd name="T26" fmla="*/ 56 w 104"/>
                <a:gd name="T27" fmla="*/ 11 h 86"/>
                <a:gd name="T28" fmla="*/ 91 w 104"/>
                <a:gd name="T29" fmla="*/ 34 h 86"/>
                <a:gd name="T30" fmla="*/ 63 w 104"/>
                <a:gd name="T31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86">
                  <a:moveTo>
                    <a:pt x="102" y="33"/>
                  </a:moveTo>
                  <a:cubicBezTo>
                    <a:pt x="92" y="17"/>
                    <a:pt x="78" y="2"/>
                    <a:pt x="58" y="1"/>
                  </a:cubicBezTo>
                  <a:cubicBezTo>
                    <a:pt x="42" y="0"/>
                    <a:pt x="29" y="11"/>
                    <a:pt x="20" y="23"/>
                  </a:cubicBezTo>
                  <a:cubicBezTo>
                    <a:pt x="6" y="42"/>
                    <a:pt x="0" y="86"/>
                    <a:pt x="35" y="86"/>
                  </a:cubicBezTo>
                  <a:cubicBezTo>
                    <a:pt x="37" y="86"/>
                    <a:pt x="38" y="85"/>
                    <a:pt x="39" y="84"/>
                  </a:cubicBezTo>
                  <a:cubicBezTo>
                    <a:pt x="39" y="85"/>
                    <a:pt x="40" y="85"/>
                    <a:pt x="41" y="85"/>
                  </a:cubicBezTo>
                  <a:cubicBezTo>
                    <a:pt x="48" y="86"/>
                    <a:pt x="59" y="73"/>
                    <a:pt x="64" y="69"/>
                  </a:cubicBezTo>
                  <a:cubicBezTo>
                    <a:pt x="76" y="59"/>
                    <a:pt x="88" y="49"/>
                    <a:pt x="101" y="39"/>
                  </a:cubicBezTo>
                  <a:cubicBezTo>
                    <a:pt x="103" y="38"/>
                    <a:pt x="104" y="35"/>
                    <a:pt x="102" y="33"/>
                  </a:cubicBezTo>
                  <a:close/>
                  <a:moveTo>
                    <a:pt x="63" y="58"/>
                  </a:moveTo>
                  <a:cubicBezTo>
                    <a:pt x="57" y="63"/>
                    <a:pt x="43" y="72"/>
                    <a:pt x="39" y="80"/>
                  </a:cubicBezTo>
                  <a:cubicBezTo>
                    <a:pt x="39" y="78"/>
                    <a:pt x="38" y="77"/>
                    <a:pt x="36" y="77"/>
                  </a:cubicBezTo>
                  <a:cubicBezTo>
                    <a:pt x="10" y="73"/>
                    <a:pt x="17" y="46"/>
                    <a:pt x="28" y="29"/>
                  </a:cubicBezTo>
                  <a:cubicBezTo>
                    <a:pt x="34" y="20"/>
                    <a:pt x="44" y="12"/>
                    <a:pt x="56" y="11"/>
                  </a:cubicBezTo>
                  <a:cubicBezTo>
                    <a:pt x="71" y="10"/>
                    <a:pt x="83" y="23"/>
                    <a:pt x="91" y="34"/>
                  </a:cubicBezTo>
                  <a:cubicBezTo>
                    <a:pt x="81" y="42"/>
                    <a:pt x="72" y="50"/>
                    <a:pt x="6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3951288" y="309562"/>
              <a:ext cx="57150" cy="77788"/>
            </a:xfrm>
            <a:custGeom>
              <a:avLst/>
              <a:gdLst>
                <a:gd name="T0" fmla="*/ 15 w 25"/>
                <a:gd name="T1" fmla="*/ 3 h 33"/>
                <a:gd name="T2" fmla="*/ 11 w 25"/>
                <a:gd name="T3" fmla="*/ 5 h 33"/>
                <a:gd name="T4" fmla="*/ 2 w 25"/>
                <a:gd name="T5" fmla="*/ 6 h 33"/>
                <a:gd name="T6" fmla="*/ 1 w 25"/>
                <a:gd name="T7" fmla="*/ 28 h 33"/>
                <a:gd name="T8" fmla="*/ 8 w 25"/>
                <a:gd name="T9" fmla="*/ 28 h 33"/>
                <a:gd name="T10" fmla="*/ 8 w 25"/>
                <a:gd name="T11" fmla="*/ 26 h 33"/>
                <a:gd name="T12" fmla="*/ 15 w 25"/>
                <a:gd name="T13" fmla="*/ 21 h 33"/>
                <a:gd name="T14" fmla="*/ 20 w 25"/>
                <a:gd name="T15" fmla="*/ 13 h 33"/>
                <a:gd name="T16" fmla="*/ 15 w 25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3">
                  <a:moveTo>
                    <a:pt x="15" y="3"/>
                  </a:moveTo>
                  <a:cubicBezTo>
                    <a:pt x="14" y="4"/>
                    <a:pt x="12" y="4"/>
                    <a:pt x="11" y="5"/>
                  </a:cubicBezTo>
                  <a:cubicBezTo>
                    <a:pt x="10" y="0"/>
                    <a:pt x="1" y="0"/>
                    <a:pt x="2" y="6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1" y="33"/>
                    <a:pt x="8" y="33"/>
                    <a:pt x="8" y="28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11" y="26"/>
                    <a:pt x="14" y="25"/>
                    <a:pt x="15" y="21"/>
                  </a:cubicBezTo>
                  <a:cubicBezTo>
                    <a:pt x="15" y="17"/>
                    <a:pt x="17" y="15"/>
                    <a:pt x="20" y="13"/>
                  </a:cubicBezTo>
                  <a:cubicBezTo>
                    <a:pt x="25" y="9"/>
                    <a:pt x="2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3952876" y="34925"/>
              <a:ext cx="665163" cy="384175"/>
            </a:xfrm>
            <a:custGeom>
              <a:avLst/>
              <a:gdLst>
                <a:gd name="T0" fmla="*/ 260 w 285"/>
                <a:gd name="T1" fmla="*/ 81 h 165"/>
                <a:gd name="T2" fmla="*/ 224 w 285"/>
                <a:gd name="T3" fmla="*/ 71 h 165"/>
                <a:gd name="T4" fmla="*/ 222 w 285"/>
                <a:gd name="T5" fmla="*/ 66 h 165"/>
                <a:gd name="T6" fmla="*/ 177 w 285"/>
                <a:gd name="T7" fmla="*/ 11 h 165"/>
                <a:gd name="T8" fmla="*/ 108 w 285"/>
                <a:gd name="T9" fmla="*/ 10 h 165"/>
                <a:gd name="T10" fmla="*/ 48 w 285"/>
                <a:gd name="T11" fmla="*/ 28 h 165"/>
                <a:gd name="T12" fmla="*/ 3 w 285"/>
                <a:gd name="T13" fmla="*/ 93 h 165"/>
                <a:gd name="T14" fmla="*/ 7 w 285"/>
                <a:gd name="T15" fmla="*/ 98 h 165"/>
                <a:gd name="T16" fmla="*/ 32 w 285"/>
                <a:gd name="T17" fmla="*/ 67 h 165"/>
                <a:gd name="T18" fmla="*/ 93 w 285"/>
                <a:gd name="T19" fmla="*/ 25 h 165"/>
                <a:gd name="T20" fmla="*/ 165 w 285"/>
                <a:gd name="T21" fmla="*/ 22 h 165"/>
                <a:gd name="T22" fmla="*/ 213 w 285"/>
                <a:gd name="T23" fmla="*/ 75 h 165"/>
                <a:gd name="T24" fmla="*/ 186 w 285"/>
                <a:gd name="T25" fmla="*/ 97 h 165"/>
                <a:gd name="T26" fmla="*/ 195 w 285"/>
                <a:gd name="T27" fmla="*/ 103 h 165"/>
                <a:gd name="T28" fmla="*/ 254 w 285"/>
                <a:gd name="T29" fmla="*/ 91 h 165"/>
                <a:gd name="T30" fmla="*/ 253 w 285"/>
                <a:gd name="T31" fmla="*/ 150 h 165"/>
                <a:gd name="T32" fmla="*/ 218 w 285"/>
                <a:gd name="T33" fmla="*/ 119 h 165"/>
                <a:gd name="T34" fmla="*/ 187 w 285"/>
                <a:gd name="T35" fmla="*/ 111 h 165"/>
                <a:gd name="T36" fmla="*/ 189 w 285"/>
                <a:gd name="T37" fmla="*/ 114 h 165"/>
                <a:gd name="T38" fmla="*/ 221 w 285"/>
                <a:gd name="T39" fmla="*/ 135 h 165"/>
                <a:gd name="T40" fmla="*/ 250 w 285"/>
                <a:gd name="T41" fmla="*/ 162 h 165"/>
                <a:gd name="T42" fmla="*/ 258 w 285"/>
                <a:gd name="T43" fmla="*/ 162 h 165"/>
                <a:gd name="T44" fmla="*/ 260 w 285"/>
                <a:gd name="T45" fmla="*/ 8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165">
                  <a:moveTo>
                    <a:pt x="260" y="81"/>
                  </a:moveTo>
                  <a:cubicBezTo>
                    <a:pt x="249" y="71"/>
                    <a:pt x="236" y="68"/>
                    <a:pt x="224" y="71"/>
                  </a:cubicBezTo>
                  <a:cubicBezTo>
                    <a:pt x="224" y="69"/>
                    <a:pt x="223" y="68"/>
                    <a:pt x="222" y="66"/>
                  </a:cubicBezTo>
                  <a:cubicBezTo>
                    <a:pt x="204" y="48"/>
                    <a:pt x="199" y="25"/>
                    <a:pt x="177" y="11"/>
                  </a:cubicBezTo>
                  <a:cubicBezTo>
                    <a:pt x="159" y="0"/>
                    <a:pt x="127" y="7"/>
                    <a:pt x="108" y="10"/>
                  </a:cubicBezTo>
                  <a:cubicBezTo>
                    <a:pt x="86" y="12"/>
                    <a:pt x="66" y="16"/>
                    <a:pt x="48" y="28"/>
                  </a:cubicBezTo>
                  <a:cubicBezTo>
                    <a:pt x="22" y="45"/>
                    <a:pt x="24" y="76"/>
                    <a:pt x="3" y="93"/>
                  </a:cubicBezTo>
                  <a:cubicBezTo>
                    <a:pt x="0" y="95"/>
                    <a:pt x="4" y="100"/>
                    <a:pt x="7" y="98"/>
                  </a:cubicBezTo>
                  <a:cubicBezTo>
                    <a:pt x="21" y="90"/>
                    <a:pt x="25" y="81"/>
                    <a:pt x="32" y="67"/>
                  </a:cubicBezTo>
                  <a:cubicBezTo>
                    <a:pt x="42" y="41"/>
                    <a:pt x="69" y="30"/>
                    <a:pt x="93" y="25"/>
                  </a:cubicBezTo>
                  <a:cubicBezTo>
                    <a:pt x="116" y="21"/>
                    <a:pt x="142" y="18"/>
                    <a:pt x="165" y="22"/>
                  </a:cubicBezTo>
                  <a:cubicBezTo>
                    <a:pt x="188" y="25"/>
                    <a:pt x="198" y="60"/>
                    <a:pt x="213" y="75"/>
                  </a:cubicBezTo>
                  <a:cubicBezTo>
                    <a:pt x="202" y="80"/>
                    <a:pt x="193" y="88"/>
                    <a:pt x="186" y="97"/>
                  </a:cubicBezTo>
                  <a:cubicBezTo>
                    <a:pt x="182" y="103"/>
                    <a:pt x="191" y="108"/>
                    <a:pt x="195" y="103"/>
                  </a:cubicBezTo>
                  <a:cubicBezTo>
                    <a:pt x="210" y="84"/>
                    <a:pt x="234" y="72"/>
                    <a:pt x="254" y="91"/>
                  </a:cubicBezTo>
                  <a:cubicBezTo>
                    <a:pt x="271" y="107"/>
                    <a:pt x="266" y="132"/>
                    <a:pt x="253" y="150"/>
                  </a:cubicBezTo>
                  <a:cubicBezTo>
                    <a:pt x="242" y="139"/>
                    <a:pt x="231" y="128"/>
                    <a:pt x="218" y="119"/>
                  </a:cubicBezTo>
                  <a:cubicBezTo>
                    <a:pt x="211" y="113"/>
                    <a:pt x="195" y="101"/>
                    <a:pt x="187" y="111"/>
                  </a:cubicBezTo>
                  <a:cubicBezTo>
                    <a:pt x="185" y="112"/>
                    <a:pt x="187" y="115"/>
                    <a:pt x="189" y="114"/>
                  </a:cubicBezTo>
                  <a:cubicBezTo>
                    <a:pt x="196" y="110"/>
                    <a:pt x="216" y="131"/>
                    <a:pt x="221" y="135"/>
                  </a:cubicBezTo>
                  <a:cubicBezTo>
                    <a:pt x="231" y="144"/>
                    <a:pt x="240" y="153"/>
                    <a:pt x="250" y="162"/>
                  </a:cubicBezTo>
                  <a:cubicBezTo>
                    <a:pt x="252" y="164"/>
                    <a:pt x="256" y="165"/>
                    <a:pt x="258" y="162"/>
                  </a:cubicBezTo>
                  <a:cubicBezTo>
                    <a:pt x="278" y="139"/>
                    <a:pt x="285" y="104"/>
                    <a:pt x="26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4433888" y="239712"/>
              <a:ext cx="66675" cy="69850"/>
            </a:xfrm>
            <a:custGeom>
              <a:avLst/>
              <a:gdLst>
                <a:gd name="T0" fmla="*/ 28 w 29"/>
                <a:gd name="T1" fmla="*/ 23 h 30"/>
                <a:gd name="T2" fmla="*/ 23 w 29"/>
                <a:gd name="T3" fmla="*/ 15 h 30"/>
                <a:gd name="T4" fmla="*/ 15 w 29"/>
                <a:gd name="T5" fmla="*/ 9 h 30"/>
                <a:gd name="T6" fmla="*/ 12 w 29"/>
                <a:gd name="T7" fmla="*/ 9 h 30"/>
                <a:gd name="T8" fmla="*/ 11 w 29"/>
                <a:gd name="T9" fmla="*/ 7 h 30"/>
                <a:gd name="T10" fmla="*/ 2 w 29"/>
                <a:gd name="T11" fmla="*/ 6 h 30"/>
                <a:gd name="T12" fmla="*/ 0 w 29"/>
                <a:gd name="T13" fmla="*/ 19 h 30"/>
                <a:gd name="T14" fmla="*/ 4 w 29"/>
                <a:gd name="T15" fmla="*/ 23 h 30"/>
                <a:gd name="T16" fmla="*/ 14 w 29"/>
                <a:gd name="T17" fmla="*/ 23 h 30"/>
                <a:gd name="T18" fmla="*/ 22 w 29"/>
                <a:gd name="T19" fmla="*/ 28 h 30"/>
                <a:gd name="T20" fmla="*/ 28 w 29"/>
                <a:gd name="T2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0">
                  <a:moveTo>
                    <a:pt x="28" y="23"/>
                  </a:moveTo>
                  <a:cubicBezTo>
                    <a:pt x="26" y="20"/>
                    <a:pt x="25" y="18"/>
                    <a:pt x="23" y="15"/>
                  </a:cubicBezTo>
                  <a:cubicBezTo>
                    <a:pt x="21" y="13"/>
                    <a:pt x="18" y="10"/>
                    <a:pt x="15" y="9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1" y="1"/>
                    <a:pt x="4" y="0"/>
                    <a:pt x="2" y="6"/>
                  </a:cubicBezTo>
                  <a:cubicBezTo>
                    <a:pt x="0" y="10"/>
                    <a:pt x="0" y="14"/>
                    <a:pt x="0" y="19"/>
                  </a:cubicBezTo>
                  <a:cubicBezTo>
                    <a:pt x="0" y="21"/>
                    <a:pt x="2" y="23"/>
                    <a:pt x="4" y="23"/>
                  </a:cubicBezTo>
                  <a:cubicBezTo>
                    <a:pt x="5" y="28"/>
                    <a:pt x="12" y="28"/>
                    <a:pt x="14" y="23"/>
                  </a:cubicBezTo>
                  <a:cubicBezTo>
                    <a:pt x="16" y="25"/>
                    <a:pt x="19" y="27"/>
                    <a:pt x="22" y="28"/>
                  </a:cubicBezTo>
                  <a:cubicBezTo>
                    <a:pt x="25" y="30"/>
                    <a:pt x="29" y="26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8584404" y="4935047"/>
            <a:ext cx="860155" cy="797299"/>
            <a:chOff x="9050338" y="5200650"/>
            <a:chExt cx="412750" cy="382588"/>
          </a:xfrm>
          <a:solidFill>
            <a:schemeClr val="bg1"/>
          </a:solidFill>
        </p:grpSpPr>
        <p:sp>
          <p:nvSpPr>
            <p:cNvPr id="60" name="Freeform 30"/>
            <p:cNvSpPr/>
            <p:nvPr/>
          </p:nvSpPr>
          <p:spPr bwMode="auto">
            <a:xfrm>
              <a:off x="9050338" y="5200650"/>
              <a:ext cx="412750" cy="382588"/>
            </a:xfrm>
            <a:custGeom>
              <a:avLst/>
              <a:gdLst>
                <a:gd name="T0" fmla="*/ 165 w 177"/>
                <a:gd name="T1" fmla="*/ 13 h 164"/>
                <a:gd name="T2" fmla="*/ 126 w 177"/>
                <a:gd name="T3" fmla="*/ 36 h 164"/>
                <a:gd name="T4" fmla="*/ 40 w 177"/>
                <a:gd name="T5" fmla="*/ 45 h 164"/>
                <a:gd name="T6" fmla="*/ 46 w 177"/>
                <a:gd name="T7" fmla="*/ 159 h 164"/>
                <a:gd name="T8" fmla="*/ 50 w 177"/>
                <a:gd name="T9" fmla="*/ 153 h 164"/>
                <a:gd name="T10" fmla="*/ 45 w 177"/>
                <a:gd name="T11" fmla="*/ 59 h 164"/>
                <a:gd name="T12" fmla="*/ 83 w 177"/>
                <a:gd name="T13" fmla="*/ 27 h 164"/>
                <a:gd name="T14" fmla="*/ 118 w 177"/>
                <a:gd name="T15" fmla="*/ 43 h 164"/>
                <a:gd name="T16" fmla="*/ 65 w 177"/>
                <a:gd name="T17" fmla="*/ 121 h 164"/>
                <a:gd name="T18" fmla="*/ 69 w 177"/>
                <a:gd name="T19" fmla="*/ 124 h 164"/>
                <a:gd name="T20" fmla="*/ 124 w 177"/>
                <a:gd name="T21" fmla="*/ 55 h 164"/>
                <a:gd name="T22" fmla="*/ 128 w 177"/>
                <a:gd name="T23" fmla="*/ 57 h 164"/>
                <a:gd name="T24" fmla="*/ 130 w 177"/>
                <a:gd name="T25" fmla="*/ 132 h 164"/>
                <a:gd name="T26" fmla="*/ 64 w 177"/>
                <a:gd name="T27" fmla="*/ 157 h 164"/>
                <a:gd name="T28" fmla="*/ 70 w 177"/>
                <a:gd name="T29" fmla="*/ 160 h 164"/>
                <a:gd name="T30" fmla="*/ 133 w 177"/>
                <a:gd name="T31" fmla="*/ 143 h 164"/>
                <a:gd name="T32" fmla="*/ 166 w 177"/>
                <a:gd name="T33" fmla="*/ 113 h 164"/>
                <a:gd name="T34" fmla="*/ 134 w 177"/>
                <a:gd name="T35" fmla="*/ 46 h 164"/>
                <a:gd name="T36" fmla="*/ 168 w 177"/>
                <a:gd name="T37" fmla="*/ 26 h 164"/>
                <a:gd name="T38" fmla="*/ 165 w 177"/>
                <a:gd name="T39" fmla="*/ 1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4">
                  <a:moveTo>
                    <a:pt x="165" y="13"/>
                  </a:moveTo>
                  <a:cubicBezTo>
                    <a:pt x="150" y="19"/>
                    <a:pt x="137" y="27"/>
                    <a:pt x="126" y="36"/>
                  </a:cubicBezTo>
                  <a:cubicBezTo>
                    <a:pt x="108" y="0"/>
                    <a:pt x="62" y="19"/>
                    <a:pt x="40" y="45"/>
                  </a:cubicBezTo>
                  <a:cubicBezTo>
                    <a:pt x="14" y="77"/>
                    <a:pt x="0" y="137"/>
                    <a:pt x="46" y="159"/>
                  </a:cubicBezTo>
                  <a:cubicBezTo>
                    <a:pt x="49" y="161"/>
                    <a:pt x="53" y="156"/>
                    <a:pt x="50" y="153"/>
                  </a:cubicBezTo>
                  <a:cubicBezTo>
                    <a:pt x="20" y="126"/>
                    <a:pt x="24" y="90"/>
                    <a:pt x="45" y="59"/>
                  </a:cubicBezTo>
                  <a:cubicBezTo>
                    <a:pt x="55" y="45"/>
                    <a:pt x="68" y="33"/>
                    <a:pt x="83" y="27"/>
                  </a:cubicBezTo>
                  <a:cubicBezTo>
                    <a:pt x="100" y="22"/>
                    <a:pt x="110" y="31"/>
                    <a:pt x="118" y="43"/>
                  </a:cubicBezTo>
                  <a:cubicBezTo>
                    <a:pt x="95" y="65"/>
                    <a:pt x="78" y="92"/>
                    <a:pt x="65" y="121"/>
                  </a:cubicBezTo>
                  <a:cubicBezTo>
                    <a:pt x="64" y="123"/>
                    <a:pt x="67" y="126"/>
                    <a:pt x="69" y="124"/>
                  </a:cubicBezTo>
                  <a:cubicBezTo>
                    <a:pt x="88" y="101"/>
                    <a:pt x="103" y="75"/>
                    <a:pt x="124" y="55"/>
                  </a:cubicBezTo>
                  <a:cubicBezTo>
                    <a:pt x="125" y="56"/>
                    <a:pt x="126" y="57"/>
                    <a:pt x="128" y="57"/>
                  </a:cubicBezTo>
                  <a:cubicBezTo>
                    <a:pt x="167" y="62"/>
                    <a:pt x="165" y="121"/>
                    <a:pt x="130" y="132"/>
                  </a:cubicBezTo>
                  <a:cubicBezTo>
                    <a:pt x="106" y="139"/>
                    <a:pt x="77" y="128"/>
                    <a:pt x="64" y="157"/>
                  </a:cubicBezTo>
                  <a:cubicBezTo>
                    <a:pt x="62" y="161"/>
                    <a:pt x="67" y="164"/>
                    <a:pt x="70" y="160"/>
                  </a:cubicBezTo>
                  <a:cubicBezTo>
                    <a:pt x="84" y="139"/>
                    <a:pt x="111" y="147"/>
                    <a:pt x="133" y="143"/>
                  </a:cubicBezTo>
                  <a:cubicBezTo>
                    <a:pt x="148" y="140"/>
                    <a:pt x="161" y="127"/>
                    <a:pt x="166" y="113"/>
                  </a:cubicBezTo>
                  <a:cubicBezTo>
                    <a:pt x="176" y="84"/>
                    <a:pt x="164" y="53"/>
                    <a:pt x="134" y="46"/>
                  </a:cubicBezTo>
                  <a:cubicBezTo>
                    <a:pt x="144" y="38"/>
                    <a:pt x="155" y="31"/>
                    <a:pt x="168" y="26"/>
                  </a:cubicBezTo>
                  <a:cubicBezTo>
                    <a:pt x="177" y="23"/>
                    <a:pt x="173" y="10"/>
                    <a:pt x="16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1"/>
            <p:cNvSpPr/>
            <p:nvPr/>
          </p:nvSpPr>
          <p:spPr bwMode="auto">
            <a:xfrm>
              <a:off x="9329738" y="5362575"/>
              <a:ext cx="49213" cy="101600"/>
            </a:xfrm>
            <a:custGeom>
              <a:avLst/>
              <a:gdLst>
                <a:gd name="T0" fmla="*/ 13 w 21"/>
                <a:gd name="T1" fmla="*/ 18 h 44"/>
                <a:gd name="T2" fmla="*/ 7 w 21"/>
                <a:gd name="T3" fmla="*/ 6 h 44"/>
                <a:gd name="T4" fmla="*/ 6 w 21"/>
                <a:gd name="T5" fmla="*/ 3 h 44"/>
                <a:gd name="T6" fmla="*/ 4 w 21"/>
                <a:gd name="T7" fmla="*/ 2 h 44"/>
                <a:gd name="T8" fmla="*/ 4 w 21"/>
                <a:gd name="T9" fmla="*/ 1 h 44"/>
                <a:gd name="T10" fmla="*/ 3 w 21"/>
                <a:gd name="T11" fmla="*/ 0 h 44"/>
                <a:gd name="T12" fmla="*/ 1 w 21"/>
                <a:gd name="T13" fmla="*/ 1 h 44"/>
                <a:gd name="T14" fmla="*/ 4 w 21"/>
                <a:gd name="T15" fmla="*/ 15 h 44"/>
                <a:gd name="T16" fmla="*/ 8 w 21"/>
                <a:gd name="T17" fmla="*/ 29 h 44"/>
                <a:gd name="T18" fmla="*/ 12 w 21"/>
                <a:gd name="T19" fmla="*/ 40 h 44"/>
                <a:gd name="T20" fmla="*/ 19 w 21"/>
                <a:gd name="T21" fmla="*/ 39 h 44"/>
                <a:gd name="T22" fmla="*/ 13 w 21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4">
                  <a:moveTo>
                    <a:pt x="13" y="18"/>
                  </a:moveTo>
                  <a:cubicBezTo>
                    <a:pt x="11" y="14"/>
                    <a:pt x="9" y="10"/>
                    <a:pt x="7" y="6"/>
                  </a:cubicBezTo>
                  <a:cubicBezTo>
                    <a:pt x="7" y="5"/>
                    <a:pt x="6" y="3"/>
                    <a:pt x="6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5"/>
                    <a:pt x="2" y="10"/>
                    <a:pt x="4" y="15"/>
                  </a:cubicBezTo>
                  <a:cubicBezTo>
                    <a:pt x="6" y="19"/>
                    <a:pt x="7" y="24"/>
                    <a:pt x="8" y="29"/>
                  </a:cubicBezTo>
                  <a:cubicBezTo>
                    <a:pt x="10" y="32"/>
                    <a:pt x="10" y="37"/>
                    <a:pt x="12" y="40"/>
                  </a:cubicBezTo>
                  <a:cubicBezTo>
                    <a:pt x="13" y="44"/>
                    <a:pt x="18" y="42"/>
                    <a:pt x="19" y="39"/>
                  </a:cubicBezTo>
                  <a:cubicBezTo>
                    <a:pt x="21" y="33"/>
                    <a:pt x="16" y="24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"/>
            <p:cNvSpPr/>
            <p:nvPr/>
          </p:nvSpPr>
          <p:spPr bwMode="auto">
            <a:xfrm>
              <a:off x="9290051" y="5397500"/>
              <a:ext cx="28575" cy="90488"/>
            </a:xfrm>
            <a:custGeom>
              <a:avLst/>
              <a:gdLst>
                <a:gd name="T0" fmla="*/ 10 w 12"/>
                <a:gd name="T1" fmla="*/ 22 h 39"/>
                <a:gd name="T2" fmla="*/ 5 w 12"/>
                <a:gd name="T3" fmla="*/ 3 h 39"/>
                <a:gd name="T4" fmla="*/ 1 w 12"/>
                <a:gd name="T5" fmla="*/ 4 h 39"/>
                <a:gd name="T6" fmla="*/ 3 w 12"/>
                <a:gd name="T7" fmla="*/ 21 h 39"/>
                <a:gd name="T8" fmla="*/ 5 w 12"/>
                <a:gd name="T9" fmla="*/ 36 h 39"/>
                <a:gd name="T10" fmla="*/ 11 w 12"/>
                <a:gd name="T11" fmla="*/ 36 h 39"/>
                <a:gd name="T12" fmla="*/ 10 w 12"/>
                <a:gd name="T1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10" y="22"/>
                  </a:moveTo>
                  <a:cubicBezTo>
                    <a:pt x="9" y="16"/>
                    <a:pt x="7" y="9"/>
                    <a:pt x="5" y="3"/>
                  </a:cubicBezTo>
                  <a:cubicBezTo>
                    <a:pt x="4" y="0"/>
                    <a:pt x="0" y="1"/>
                    <a:pt x="1" y="4"/>
                  </a:cubicBezTo>
                  <a:cubicBezTo>
                    <a:pt x="2" y="10"/>
                    <a:pt x="3" y="15"/>
                    <a:pt x="3" y="21"/>
                  </a:cubicBezTo>
                  <a:cubicBezTo>
                    <a:pt x="4" y="26"/>
                    <a:pt x="3" y="31"/>
                    <a:pt x="5" y="36"/>
                  </a:cubicBezTo>
                  <a:cubicBezTo>
                    <a:pt x="6" y="39"/>
                    <a:pt x="10" y="39"/>
                    <a:pt x="11" y="36"/>
                  </a:cubicBezTo>
                  <a:cubicBezTo>
                    <a:pt x="12" y="32"/>
                    <a:pt x="11" y="27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"/>
            <p:cNvSpPr/>
            <p:nvPr/>
          </p:nvSpPr>
          <p:spPr bwMode="auto">
            <a:xfrm>
              <a:off x="9253538" y="5432425"/>
              <a:ext cx="20638" cy="79375"/>
            </a:xfrm>
            <a:custGeom>
              <a:avLst/>
              <a:gdLst>
                <a:gd name="T0" fmla="*/ 7 w 9"/>
                <a:gd name="T1" fmla="*/ 3 h 34"/>
                <a:gd name="T2" fmla="*/ 2 w 9"/>
                <a:gd name="T3" fmla="*/ 3 h 34"/>
                <a:gd name="T4" fmla="*/ 2 w 9"/>
                <a:gd name="T5" fmla="*/ 31 h 34"/>
                <a:gd name="T6" fmla="*/ 7 w 9"/>
                <a:gd name="T7" fmla="*/ 31 h 34"/>
                <a:gd name="T8" fmla="*/ 7 w 9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7" y="3"/>
                  </a:moveTo>
                  <a:cubicBezTo>
                    <a:pt x="7" y="0"/>
                    <a:pt x="2" y="0"/>
                    <a:pt x="2" y="3"/>
                  </a:cubicBezTo>
                  <a:cubicBezTo>
                    <a:pt x="1" y="12"/>
                    <a:pt x="0" y="22"/>
                    <a:pt x="2" y="31"/>
                  </a:cubicBezTo>
                  <a:cubicBezTo>
                    <a:pt x="2" y="34"/>
                    <a:pt x="6" y="34"/>
                    <a:pt x="7" y="31"/>
                  </a:cubicBezTo>
                  <a:cubicBezTo>
                    <a:pt x="9" y="22"/>
                    <a:pt x="7" y="12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9182101" y="5292725"/>
              <a:ext cx="119063" cy="36513"/>
            </a:xfrm>
            <a:custGeom>
              <a:avLst/>
              <a:gdLst>
                <a:gd name="T0" fmla="*/ 46 w 51"/>
                <a:gd name="T1" fmla="*/ 2 h 16"/>
                <a:gd name="T2" fmla="*/ 2 w 51"/>
                <a:gd name="T3" fmla="*/ 9 h 16"/>
                <a:gd name="T4" fmla="*/ 5 w 51"/>
                <a:gd name="T5" fmla="*/ 16 h 16"/>
                <a:gd name="T6" fmla="*/ 23 w 51"/>
                <a:gd name="T7" fmla="*/ 12 h 16"/>
                <a:gd name="T8" fmla="*/ 47 w 51"/>
                <a:gd name="T9" fmla="*/ 8 h 16"/>
                <a:gd name="T10" fmla="*/ 46 w 51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6">
                  <a:moveTo>
                    <a:pt x="46" y="2"/>
                  </a:moveTo>
                  <a:cubicBezTo>
                    <a:pt x="33" y="0"/>
                    <a:pt x="13" y="1"/>
                    <a:pt x="2" y="9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11" y="16"/>
                    <a:pt x="17" y="13"/>
                    <a:pt x="23" y="12"/>
                  </a:cubicBezTo>
                  <a:cubicBezTo>
                    <a:pt x="31" y="10"/>
                    <a:pt x="39" y="9"/>
                    <a:pt x="47" y="8"/>
                  </a:cubicBezTo>
                  <a:cubicBezTo>
                    <a:pt x="51" y="8"/>
                    <a:pt x="50" y="2"/>
                    <a:pt x="4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9159876" y="5349875"/>
              <a:ext cx="85725" cy="33338"/>
            </a:xfrm>
            <a:custGeom>
              <a:avLst/>
              <a:gdLst>
                <a:gd name="T0" fmla="*/ 32 w 37"/>
                <a:gd name="T1" fmla="*/ 3 h 14"/>
                <a:gd name="T2" fmla="*/ 3 w 37"/>
                <a:gd name="T3" fmla="*/ 5 h 14"/>
                <a:gd name="T4" fmla="*/ 4 w 37"/>
                <a:gd name="T5" fmla="*/ 14 h 14"/>
                <a:gd name="T6" fmla="*/ 17 w 37"/>
                <a:gd name="T7" fmla="*/ 12 h 14"/>
                <a:gd name="T8" fmla="*/ 32 w 37"/>
                <a:gd name="T9" fmla="*/ 10 h 14"/>
                <a:gd name="T10" fmla="*/ 32 w 37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4">
                  <a:moveTo>
                    <a:pt x="32" y="3"/>
                  </a:moveTo>
                  <a:cubicBezTo>
                    <a:pt x="24" y="3"/>
                    <a:pt x="10" y="0"/>
                    <a:pt x="3" y="5"/>
                  </a:cubicBezTo>
                  <a:cubicBezTo>
                    <a:pt x="0" y="7"/>
                    <a:pt x="0" y="13"/>
                    <a:pt x="4" y="14"/>
                  </a:cubicBezTo>
                  <a:cubicBezTo>
                    <a:pt x="9" y="14"/>
                    <a:pt x="13" y="13"/>
                    <a:pt x="17" y="12"/>
                  </a:cubicBezTo>
                  <a:cubicBezTo>
                    <a:pt x="22" y="11"/>
                    <a:pt x="27" y="11"/>
                    <a:pt x="32" y="10"/>
                  </a:cubicBezTo>
                  <a:cubicBezTo>
                    <a:pt x="37" y="10"/>
                    <a:pt x="37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9129713" y="5413375"/>
              <a:ext cx="71438" cy="36513"/>
            </a:xfrm>
            <a:custGeom>
              <a:avLst/>
              <a:gdLst>
                <a:gd name="T0" fmla="*/ 26 w 31"/>
                <a:gd name="T1" fmla="*/ 0 h 16"/>
                <a:gd name="T2" fmla="*/ 4 w 31"/>
                <a:gd name="T3" fmla="*/ 8 h 16"/>
                <a:gd name="T4" fmla="*/ 7 w 31"/>
                <a:gd name="T5" fmla="*/ 15 h 16"/>
                <a:gd name="T6" fmla="*/ 28 w 31"/>
                <a:gd name="T7" fmla="*/ 7 h 16"/>
                <a:gd name="T8" fmla="*/ 26 w 3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6" y="0"/>
                  </a:moveTo>
                  <a:cubicBezTo>
                    <a:pt x="18" y="1"/>
                    <a:pt x="11" y="4"/>
                    <a:pt x="4" y="8"/>
                  </a:cubicBezTo>
                  <a:cubicBezTo>
                    <a:pt x="0" y="10"/>
                    <a:pt x="3" y="16"/>
                    <a:pt x="7" y="15"/>
                  </a:cubicBezTo>
                  <a:cubicBezTo>
                    <a:pt x="14" y="15"/>
                    <a:pt x="21" y="11"/>
                    <a:pt x="28" y="7"/>
                  </a:cubicBezTo>
                  <a:cubicBezTo>
                    <a:pt x="31" y="6"/>
                    <a:pt x="30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7005423" y="2295801"/>
            <a:ext cx="881063" cy="746125"/>
            <a:chOff x="8477251" y="119062"/>
            <a:chExt cx="881063" cy="746125"/>
          </a:xfrm>
          <a:solidFill>
            <a:schemeClr val="bg1"/>
          </a:solidFill>
        </p:grpSpPr>
        <p:sp>
          <p:nvSpPr>
            <p:cNvPr id="67" name="Freeform 37"/>
            <p:cNvSpPr>
              <a:spLocks noEditPoints="1"/>
            </p:cNvSpPr>
            <p:nvPr/>
          </p:nvSpPr>
          <p:spPr bwMode="auto">
            <a:xfrm>
              <a:off x="8477251" y="119062"/>
              <a:ext cx="881063" cy="746125"/>
            </a:xfrm>
            <a:custGeom>
              <a:avLst/>
              <a:gdLst>
                <a:gd name="T0" fmla="*/ 272 w 378"/>
                <a:gd name="T1" fmla="*/ 68 h 320"/>
                <a:gd name="T2" fmla="*/ 225 w 378"/>
                <a:gd name="T3" fmla="*/ 18 h 320"/>
                <a:gd name="T4" fmla="*/ 106 w 378"/>
                <a:gd name="T5" fmla="*/ 35 h 320"/>
                <a:gd name="T6" fmla="*/ 26 w 378"/>
                <a:gd name="T7" fmla="*/ 183 h 320"/>
                <a:gd name="T8" fmla="*/ 121 w 378"/>
                <a:gd name="T9" fmla="*/ 295 h 320"/>
                <a:gd name="T10" fmla="*/ 294 w 378"/>
                <a:gd name="T11" fmla="*/ 309 h 320"/>
                <a:gd name="T12" fmla="*/ 356 w 378"/>
                <a:gd name="T13" fmla="*/ 312 h 320"/>
                <a:gd name="T14" fmla="*/ 377 w 378"/>
                <a:gd name="T15" fmla="*/ 192 h 320"/>
                <a:gd name="T16" fmla="*/ 174 w 378"/>
                <a:gd name="T17" fmla="*/ 22 h 320"/>
                <a:gd name="T18" fmla="*/ 247 w 378"/>
                <a:gd name="T19" fmla="*/ 34 h 320"/>
                <a:gd name="T20" fmla="*/ 252 w 378"/>
                <a:gd name="T21" fmla="*/ 66 h 320"/>
                <a:gd name="T22" fmla="*/ 169 w 378"/>
                <a:gd name="T23" fmla="*/ 51 h 320"/>
                <a:gd name="T24" fmla="*/ 240 w 378"/>
                <a:gd name="T25" fmla="*/ 65 h 320"/>
                <a:gd name="T26" fmla="*/ 147 w 378"/>
                <a:gd name="T27" fmla="*/ 49 h 320"/>
                <a:gd name="T28" fmla="*/ 301 w 378"/>
                <a:gd name="T29" fmla="*/ 249 h 320"/>
                <a:gd name="T30" fmla="*/ 248 w 378"/>
                <a:gd name="T31" fmla="*/ 302 h 320"/>
                <a:gd name="T32" fmla="*/ 29 w 378"/>
                <a:gd name="T33" fmla="*/ 239 h 320"/>
                <a:gd name="T34" fmla="*/ 117 w 378"/>
                <a:gd name="T35" fmla="*/ 192 h 320"/>
                <a:gd name="T36" fmla="*/ 129 w 378"/>
                <a:gd name="T37" fmla="*/ 191 h 320"/>
                <a:gd name="T38" fmla="*/ 118 w 378"/>
                <a:gd name="T39" fmla="*/ 235 h 320"/>
                <a:gd name="T40" fmla="*/ 157 w 378"/>
                <a:gd name="T41" fmla="*/ 207 h 320"/>
                <a:gd name="T42" fmla="*/ 158 w 378"/>
                <a:gd name="T43" fmla="*/ 192 h 320"/>
                <a:gd name="T44" fmla="*/ 171 w 378"/>
                <a:gd name="T45" fmla="*/ 152 h 320"/>
                <a:gd name="T46" fmla="*/ 116 w 378"/>
                <a:gd name="T47" fmla="*/ 181 h 320"/>
                <a:gd name="T48" fmla="*/ 64 w 378"/>
                <a:gd name="T49" fmla="*/ 179 h 320"/>
                <a:gd name="T50" fmla="*/ 60 w 378"/>
                <a:gd name="T51" fmla="*/ 60 h 320"/>
                <a:gd name="T52" fmla="*/ 325 w 378"/>
                <a:gd name="T53" fmla="*/ 96 h 320"/>
                <a:gd name="T54" fmla="*/ 314 w 378"/>
                <a:gd name="T55" fmla="*/ 104 h 320"/>
                <a:gd name="T56" fmla="*/ 276 w 378"/>
                <a:gd name="T57" fmla="*/ 199 h 320"/>
                <a:gd name="T58" fmla="*/ 163 w 378"/>
                <a:gd name="T59" fmla="*/ 197 h 320"/>
                <a:gd name="T60" fmla="*/ 267 w 378"/>
                <a:gd name="T61" fmla="*/ 227 h 320"/>
                <a:gd name="T62" fmla="*/ 301 w 378"/>
                <a:gd name="T63" fmla="*/ 249 h 320"/>
                <a:gd name="T64" fmla="*/ 160 w 378"/>
                <a:gd name="T65" fmla="*/ 157 h 320"/>
                <a:gd name="T66" fmla="*/ 159 w 378"/>
                <a:gd name="T67" fmla="*/ 184 h 320"/>
                <a:gd name="T68" fmla="*/ 149 w 378"/>
                <a:gd name="T69" fmla="*/ 193 h 320"/>
                <a:gd name="T70" fmla="*/ 144 w 378"/>
                <a:gd name="T71" fmla="*/ 214 h 320"/>
                <a:gd name="T72" fmla="*/ 134 w 378"/>
                <a:gd name="T73" fmla="*/ 229 h 320"/>
                <a:gd name="T74" fmla="*/ 133 w 378"/>
                <a:gd name="T75" fmla="*/ 229 h 320"/>
                <a:gd name="T76" fmla="*/ 130 w 378"/>
                <a:gd name="T77" fmla="*/ 230 h 320"/>
                <a:gd name="T78" fmla="*/ 129 w 378"/>
                <a:gd name="T79" fmla="*/ 230 h 320"/>
                <a:gd name="T80" fmla="*/ 128 w 378"/>
                <a:gd name="T81" fmla="*/ 229 h 320"/>
                <a:gd name="T82" fmla="*/ 126 w 378"/>
                <a:gd name="T83" fmla="*/ 228 h 320"/>
                <a:gd name="T84" fmla="*/ 125 w 378"/>
                <a:gd name="T85" fmla="*/ 227 h 320"/>
                <a:gd name="T86" fmla="*/ 123 w 378"/>
                <a:gd name="T87" fmla="*/ 225 h 320"/>
                <a:gd name="T88" fmla="*/ 121 w 378"/>
                <a:gd name="T89" fmla="*/ 221 h 320"/>
                <a:gd name="T90" fmla="*/ 121 w 378"/>
                <a:gd name="T91" fmla="*/ 217 h 320"/>
                <a:gd name="T92" fmla="*/ 122 w 378"/>
                <a:gd name="T93" fmla="*/ 210 h 320"/>
                <a:gd name="T94" fmla="*/ 136 w 378"/>
                <a:gd name="T95" fmla="*/ 193 h 320"/>
                <a:gd name="T96" fmla="*/ 149 w 378"/>
                <a:gd name="T97" fmla="*/ 193 h 320"/>
                <a:gd name="T98" fmla="*/ 306 w 378"/>
                <a:gd name="T99" fmla="*/ 295 h 320"/>
                <a:gd name="T100" fmla="*/ 313 w 378"/>
                <a:gd name="T101" fmla="*/ 240 h 320"/>
                <a:gd name="T102" fmla="*/ 334 w 378"/>
                <a:gd name="T103" fmla="*/ 104 h 320"/>
                <a:gd name="T104" fmla="*/ 357 w 378"/>
                <a:gd name="T105" fmla="*/ 134 h 320"/>
                <a:gd name="T106" fmla="*/ 357 w 378"/>
                <a:gd name="T107" fmla="*/ 146 h 320"/>
                <a:gd name="T108" fmla="*/ 349 w 378"/>
                <a:gd name="T109" fmla="*/ 272 h 320"/>
                <a:gd name="T110" fmla="*/ 356 w 378"/>
                <a:gd name="T111" fmla="*/ 29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" h="320">
                  <a:moveTo>
                    <a:pt x="358" y="103"/>
                  </a:moveTo>
                  <a:cubicBezTo>
                    <a:pt x="340" y="76"/>
                    <a:pt x="301" y="71"/>
                    <a:pt x="272" y="68"/>
                  </a:cubicBezTo>
                  <a:cubicBezTo>
                    <a:pt x="272" y="68"/>
                    <a:pt x="271" y="68"/>
                    <a:pt x="271" y="68"/>
                  </a:cubicBezTo>
                  <a:cubicBezTo>
                    <a:pt x="290" y="37"/>
                    <a:pt x="252" y="22"/>
                    <a:pt x="225" y="18"/>
                  </a:cubicBezTo>
                  <a:cubicBezTo>
                    <a:pt x="192" y="14"/>
                    <a:pt x="142" y="0"/>
                    <a:pt x="142" y="48"/>
                  </a:cubicBezTo>
                  <a:cubicBezTo>
                    <a:pt x="130" y="44"/>
                    <a:pt x="118" y="39"/>
                    <a:pt x="106" y="35"/>
                  </a:cubicBezTo>
                  <a:cubicBezTo>
                    <a:pt x="52" y="18"/>
                    <a:pt x="13" y="99"/>
                    <a:pt x="5" y="141"/>
                  </a:cubicBezTo>
                  <a:cubicBezTo>
                    <a:pt x="0" y="163"/>
                    <a:pt x="10" y="176"/>
                    <a:pt x="26" y="183"/>
                  </a:cubicBezTo>
                  <a:cubicBezTo>
                    <a:pt x="17" y="211"/>
                    <a:pt x="6" y="248"/>
                    <a:pt x="35" y="268"/>
                  </a:cubicBezTo>
                  <a:cubicBezTo>
                    <a:pt x="60" y="285"/>
                    <a:pt x="92" y="289"/>
                    <a:pt x="121" y="295"/>
                  </a:cubicBezTo>
                  <a:cubicBezTo>
                    <a:pt x="157" y="303"/>
                    <a:pt x="194" y="307"/>
                    <a:pt x="231" y="312"/>
                  </a:cubicBezTo>
                  <a:cubicBezTo>
                    <a:pt x="251" y="315"/>
                    <a:pt x="277" y="320"/>
                    <a:pt x="294" y="309"/>
                  </a:cubicBezTo>
                  <a:cubicBezTo>
                    <a:pt x="315" y="304"/>
                    <a:pt x="333" y="298"/>
                    <a:pt x="353" y="311"/>
                  </a:cubicBezTo>
                  <a:cubicBezTo>
                    <a:pt x="354" y="311"/>
                    <a:pt x="355" y="312"/>
                    <a:pt x="356" y="312"/>
                  </a:cubicBezTo>
                  <a:cubicBezTo>
                    <a:pt x="357" y="316"/>
                    <a:pt x="364" y="317"/>
                    <a:pt x="365" y="312"/>
                  </a:cubicBezTo>
                  <a:cubicBezTo>
                    <a:pt x="375" y="273"/>
                    <a:pt x="376" y="232"/>
                    <a:pt x="377" y="192"/>
                  </a:cubicBezTo>
                  <a:cubicBezTo>
                    <a:pt x="378" y="161"/>
                    <a:pt x="376" y="129"/>
                    <a:pt x="358" y="103"/>
                  </a:cubicBezTo>
                  <a:close/>
                  <a:moveTo>
                    <a:pt x="174" y="22"/>
                  </a:moveTo>
                  <a:cubicBezTo>
                    <a:pt x="187" y="21"/>
                    <a:pt x="200" y="25"/>
                    <a:pt x="213" y="27"/>
                  </a:cubicBezTo>
                  <a:cubicBezTo>
                    <a:pt x="225" y="29"/>
                    <a:pt x="236" y="30"/>
                    <a:pt x="247" y="34"/>
                  </a:cubicBezTo>
                  <a:cubicBezTo>
                    <a:pt x="266" y="39"/>
                    <a:pt x="265" y="52"/>
                    <a:pt x="261" y="67"/>
                  </a:cubicBezTo>
                  <a:cubicBezTo>
                    <a:pt x="258" y="66"/>
                    <a:pt x="255" y="66"/>
                    <a:pt x="252" y="66"/>
                  </a:cubicBezTo>
                  <a:cubicBezTo>
                    <a:pt x="260" y="21"/>
                    <a:pt x="163" y="15"/>
                    <a:pt x="162" y="50"/>
                  </a:cubicBezTo>
                  <a:cubicBezTo>
                    <a:pt x="162" y="54"/>
                    <a:pt x="168" y="55"/>
                    <a:pt x="169" y="51"/>
                  </a:cubicBezTo>
                  <a:cubicBezTo>
                    <a:pt x="174" y="38"/>
                    <a:pt x="197" y="38"/>
                    <a:pt x="208" y="39"/>
                  </a:cubicBezTo>
                  <a:cubicBezTo>
                    <a:pt x="225" y="39"/>
                    <a:pt x="241" y="47"/>
                    <a:pt x="240" y="65"/>
                  </a:cubicBezTo>
                  <a:cubicBezTo>
                    <a:pt x="222" y="63"/>
                    <a:pt x="204" y="61"/>
                    <a:pt x="186" y="59"/>
                  </a:cubicBezTo>
                  <a:cubicBezTo>
                    <a:pt x="172" y="57"/>
                    <a:pt x="159" y="53"/>
                    <a:pt x="147" y="49"/>
                  </a:cubicBezTo>
                  <a:cubicBezTo>
                    <a:pt x="150" y="33"/>
                    <a:pt x="155" y="22"/>
                    <a:pt x="174" y="22"/>
                  </a:cubicBezTo>
                  <a:close/>
                  <a:moveTo>
                    <a:pt x="301" y="249"/>
                  </a:moveTo>
                  <a:cubicBezTo>
                    <a:pt x="301" y="264"/>
                    <a:pt x="301" y="284"/>
                    <a:pt x="291" y="297"/>
                  </a:cubicBezTo>
                  <a:cubicBezTo>
                    <a:pt x="282" y="307"/>
                    <a:pt x="260" y="303"/>
                    <a:pt x="248" y="302"/>
                  </a:cubicBezTo>
                  <a:cubicBezTo>
                    <a:pt x="195" y="298"/>
                    <a:pt x="142" y="288"/>
                    <a:pt x="90" y="276"/>
                  </a:cubicBezTo>
                  <a:cubicBezTo>
                    <a:pt x="67" y="271"/>
                    <a:pt x="37" y="265"/>
                    <a:pt x="29" y="239"/>
                  </a:cubicBezTo>
                  <a:cubicBezTo>
                    <a:pt x="24" y="224"/>
                    <a:pt x="30" y="203"/>
                    <a:pt x="34" y="186"/>
                  </a:cubicBezTo>
                  <a:cubicBezTo>
                    <a:pt x="60" y="194"/>
                    <a:pt x="97" y="192"/>
                    <a:pt x="117" y="192"/>
                  </a:cubicBezTo>
                  <a:cubicBezTo>
                    <a:pt x="119" y="192"/>
                    <a:pt x="120" y="191"/>
                    <a:pt x="121" y="189"/>
                  </a:cubicBezTo>
                  <a:cubicBezTo>
                    <a:pt x="123" y="190"/>
                    <a:pt x="126" y="191"/>
                    <a:pt x="129" y="191"/>
                  </a:cubicBezTo>
                  <a:cubicBezTo>
                    <a:pt x="121" y="196"/>
                    <a:pt x="114" y="202"/>
                    <a:pt x="112" y="212"/>
                  </a:cubicBezTo>
                  <a:cubicBezTo>
                    <a:pt x="109" y="220"/>
                    <a:pt x="112" y="229"/>
                    <a:pt x="118" y="235"/>
                  </a:cubicBezTo>
                  <a:cubicBezTo>
                    <a:pt x="124" y="241"/>
                    <a:pt x="133" y="242"/>
                    <a:pt x="140" y="238"/>
                  </a:cubicBezTo>
                  <a:cubicBezTo>
                    <a:pt x="151" y="232"/>
                    <a:pt x="155" y="218"/>
                    <a:pt x="157" y="207"/>
                  </a:cubicBezTo>
                  <a:cubicBezTo>
                    <a:pt x="158" y="202"/>
                    <a:pt x="159" y="197"/>
                    <a:pt x="158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61" y="191"/>
                    <a:pt x="165" y="191"/>
                    <a:pt x="168" y="190"/>
                  </a:cubicBezTo>
                  <a:cubicBezTo>
                    <a:pt x="189" y="185"/>
                    <a:pt x="180" y="164"/>
                    <a:pt x="171" y="152"/>
                  </a:cubicBezTo>
                  <a:cubicBezTo>
                    <a:pt x="159" y="135"/>
                    <a:pt x="140" y="136"/>
                    <a:pt x="128" y="152"/>
                  </a:cubicBezTo>
                  <a:cubicBezTo>
                    <a:pt x="122" y="160"/>
                    <a:pt x="116" y="170"/>
                    <a:pt x="116" y="181"/>
                  </a:cubicBezTo>
                  <a:cubicBezTo>
                    <a:pt x="115" y="182"/>
                    <a:pt x="115" y="183"/>
                    <a:pt x="115" y="185"/>
                  </a:cubicBezTo>
                  <a:cubicBezTo>
                    <a:pt x="98" y="182"/>
                    <a:pt x="81" y="180"/>
                    <a:pt x="64" y="179"/>
                  </a:cubicBezTo>
                  <a:cubicBezTo>
                    <a:pt x="33" y="176"/>
                    <a:pt x="8" y="165"/>
                    <a:pt x="20" y="130"/>
                  </a:cubicBezTo>
                  <a:cubicBezTo>
                    <a:pt x="29" y="105"/>
                    <a:pt x="43" y="80"/>
                    <a:pt x="60" y="60"/>
                  </a:cubicBezTo>
                  <a:cubicBezTo>
                    <a:pt x="86" y="28"/>
                    <a:pt x="141" y="62"/>
                    <a:pt x="172" y="69"/>
                  </a:cubicBezTo>
                  <a:cubicBezTo>
                    <a:pt x="215" y="78"/>
                    <a:pt x="283" y="71"/>
                    <a:pt x="325" y="96"/>
                  </a:cubicBezTo>
                  <a:cubicBezTo>
                    <a:pt x="323" y="97"/>
                    <a:pt x="321" y="99"/>
                    <a:pt x="319" y="101"/>
                  </a:cubicBezTo>
                  <a:cubicBezTo>
                    <a:pt x="317" y="101"/>
                    <a:pt x="315" y="102"/>
                    <a:pt x="314" y="104"/>
                  </a:cubicBezTo>
                  <a:cubicBezTo>
                    <a:pt x="314" y="105"/>
                    <a:pt x="314" y="106"/>
                    <a:pt x="313" y="106"/>
                  </a:cubicBezTo>
                  <a:cubicBezTo>
                    <a:pt x="291" y="131"/>
                    <a:pt x="290" y="169"/>
                    <a:pt x="276" y="199"/>
                  </a:cubicBezTo>
                  <a:cubicBezTo>
                    <a:pt x="254" y="245"/>
                    <a:pt x="195" y="185"/>
                    <a:pt x="163" y="195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75" y="208"/>
                    <a:pt x="197" y="213"/>
                    <a:pt x="212" y="218"/>
                  </a:cubicBezTo>
                  <a:cubicBezTo>
                    <a:pt x="229" y="224"/>
                    <a:pt x="250" y="232"/>
                    <a:pt x="267" y="227"/>
                  </a:cubicBezTo>
                  <a:cubicBezTo>
                    <a:pt x="289" y="219"/>
                    <a:pt x="296" y="196"/>
                    <a:pt x="302" y="172"/>
                  </a:cubicBezTo>
                  <a:cubicBezTo>
                    <a:pt x="300" y="197"/>
                    <a:pt x="301" y="223"/>
                    <a:pt x="301" y="249"/>
                  </a:cubicBezTo>
                  <a:close/>
                  <a:moveTo>
                    <a:pt x="127" y="180"/>
                  </a:moveTo>
                  <a:cubicBezTo>
                    <a:pt x="135" y="166"/>
                    <a:pt x="143" y="142"/>
                    <a:pt x="160" y="157"/>
                  </a:cubicBezTo>
                  <a:cubicBezTo>
                    <a:pt x="165" y="161"/>
                    <a:pt x="174" y="171"/>
                    <a:pt x="173" y="178"/>
                  </a:cubicBezTo>
                  <a:cubicBezTo>
                    <a:pt x="172" y="184"/>
                    <a:pt x="164" y="184"/>
                    <a:pt x="159" y="184"/>
                  </a:cubicBezTo>
                  <a:cubicBezTo>
                    <a:pt x="148" y="184"/>
                    <a:pt x="138" y="182"/>
                    <a:pt x="127" y="180"/>
                  </a:cubicBezTo>
                  <a:close/>
                  <a:moveTo>
                    <a:pt x="149" y="193"/>
                  </a:moveTo>
                  <a:cubicBezTo>
                    <a:pt x="148" y="196"/>
                    <a:pt x="148" y="201"/>
                    <a:pt x="147" y="204"/>
                  </a:cubicBezTo>
                  <a:cubicBezTo>
                    <a:pt x="146" y="208"/>
                    <a:pt x="145" y="211"/>
                    <a:pt x="144" y="214"/>
                  </a:cubicBezTo>
                  <a:cubicBezTo>
                    <a:pt x="143" y="219"/>
                    <a:pt x="140" y="223"/>
                    <a:pt x="138" y="226"/>
                  </a:cubicBezTo>
                  <a:cubicBezTo>
                    <a:pt x="136" y="228"/>
                    <a:pt x="136" y="228"/>
                    <a:pt x="134" y="229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4" y="229"/>
                    <a:pt x="134" y="229"/>
                    <a:pt x="133" y="229"/>
                  </a:cubicBezTo>
                  <a:cubicBezTo>
                    <a:pt x="133" y="229"/>
                    <a:pt x="132" y="230"/>
                    <a:pt x="132" y="230"/>
                  </a:cubicBezTo>
                  <a:cubicBezTo>
                    <a:pt x="131" y="230"/>
                    <a:pt x="131" y="230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0" y="230"/>
                    <a:pt x="129" y="230"/>
                    <a:pt x="129" y="230"/>
                  </a:cubicBezTo>
                  <a:cubicBezTo>
                    <a:pt x="129" y="230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7" y="229"/>
                    <a:pt x="126" y="229"/>
                    <a:pt x="126" y="228"/>
                  </a:cubicBezTo>
                  <a:cubicBezTo>
                    <a:pt x="126" y="228"/>
                    <a:pt x="126" y="228"/>
                    <a:pt x="126" y="228"/>
                  </a:cubicBezTo>
                  <a:cubicBezTo>
                    <a:pt x="126" y="228"/>
                    <a:pt x="125" y="228"/>
                    <a:pt x="125" y="227"/>
                  </a:cubicBezTo>
                  <a:cubicBezTo>
                    <a:pt x="125" y="227"/>
                    <a:pt x="124" y="227"/>
                    <a:pt x="124" y="226"/>
                  </a:cubicBezTo>
                  <a:cubicBezTo>
                    <a:pt x="124" y="226"/>
                    <a:pt x="123" y="225"/>
                    <a:pt x="123" y="225"/>
                  </a:cubicBezTo>
                  <a:cubicBezTo>
                    <a:pt x="122" y="224"/>
                    <a:pt x="122" y="224"/>
                    <a:pt x="122" y="223"/>
                  </a:cubicBezTo>
                  <a:cubicBezTo>
                    <a:pt x="122" y="223"/>
                    <a:pt x="121" y="222"/>
                    <a:pt x="121" y="221"/>
                  </a:cubicBezTo>
                  <a:cubicBezTo>
                    <a:pt x="121" y="221"/>
                    <a:pt x="121" y="220"/>
                    <a:pt x="121" y="219"/>
                  </a:cubicBezTo>
                  <a:cubicBezTo>
                    <a:pt x="121" y="219"/>
                    <a:pt x="121" y="218"/>
                    <a:pt x="121" y="217"/>
                  </a:cubicBezTo>
                  <a:cubicBezTo>
                    <a:pt x="121" y="216"/>
                    <a:pt x="121" y="215"/>
                    <a:pt x="121" y="214"/>
                  </a:cubicBezTo>
                  <a:cubicBezTo>
                    <a:pt x="121" y="213"/>
                    <a:pt x="121" y="211"/>
                    <a:pt x="122" y="210"/>
                  </a:cubicBezTo>
                  <a:cubicBezTo>
                    <a:pt x="122" y="208"/>
                    <a:pt x="123" y="206"/>
                    <a:pt x="124" y="204"/>
                  </a:cubicBezTo>
                  <a:cubicBezTo>
                    <a:pt x="127" y="200"/>
                    <a:pt x="131" y="196"/>
                    <a:pt x="136" y="193"/>
                  </a:cubicBezTo>
                  <a:cubicBezTo>
                    <a:pt x="136" y="193"/>
                    <a:pt x="136" y="193"/>
                    <a:pt x="136" y="192"/>
                  </a:cubicBezTo>
                  <a:cubicBezTo>
                    <a:pt x="140" y="193"/>
                    <a:pt x="145" y="193"/>
                    <a:pt x="149" y="193"/>
                  </a:cubicBezTo>
                  <a:close/>
                  <a:moveTo>
                    <a:pt x="356" y="297"/>
                  </a:moveTo>
                  <a:cubicBezTo>
                    <a:pt x="342" y="286"/>
                    <a:pt x="323" y="289"/>
                    <a:pt x="306" y="295"/>
                  </a:cubicBezTo>
                  <a:cubicBezTo>
                    <a:pt x="306" y="295"/>
                    <a:pt x="307" y="295"/>
                    <a:pt x="307" y="295"/>
                  </a:cubicBezTo>
                  <a:cubicBezTo>
                    <a:pt x="314" y="278"/>
                    <a:pt x="313" y="257"/>
                    <a:pt x="313" y="240"/>
                  </a:cubicBezTo>
                  <a:cubicBezTo>
                    <a:pt x="314" y="197"/>
                    <a:pt x="313" y="155"/>
                    <a:pt x="323" y="114"/>
                  </a:cubicBezTo>
                  <a:cubicBezTo>
                    <a:pt x="326" y="110"/>
                    <a:pt x="330" y="107"/>
                    <a:pt x="334" y="104"/>
                  </a:cubicBezTo>
                  <a:cubicBezTo>
                    <a:pt x="335" y="104"/>
                    <a:pt x="335" y="103"/>
                    <a:pt x="336" y="103"/>
                  </a:cubicBezTo>
                  <a:cubicBezTo>
                    <a:pt x="345" y="111"/>
                    <a:pt x="352" y="121"/>
                    <a:pt x="357" y="134"/>
                  </a:cubicBezTo>
                  <a:cubicBezTo>
                    <a:pt x="358" y="137"/>
                    <a:pt x="359" y="141"/>
                    <a:pt x="360" y="144"/>
                  </a:cubicBezTo>
                  <a:cubicBezTo>
                    <a:pt x="359" y="144"/>
                    <a:pt x="358" y="145"/>
                    <a:pt x="357" y="146"/>
                  </a:cubicBezTo>
                  <a:cubicBezTo>
                    <a:pt x="347" y="187"/>
                    <a:pt x="348" y="230"/>
                    <a:pt x="343" y="271"/>
                  </a:cubicBezTo>
                  <a:cubicBezTo>
                    <a:pt x="343" y="275"/>
                    <a:pt x="348" y="275"/>
                    <a:pt x="349" y="272"/>
                  </a:cubicBezTo>
                  <a:cubicBezTo>
                    <a:pt x="356" y="236"/>
                    <a:pt x="360" y="198"/>
                    <a:pt x="363" y="161"/>
                  </a:cubicBezTo>
                  <a:cubicBezTo>
                    <a:pt x="369" y="205"/>
                    <a:pt x="357" y="253"/>
                    <a:pt x="356" y="2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8"/>
            <p:cNvSpPr/>
            <p:nvPr/>
          </p:nvSpPr>
          <p:spPr bwMode="auto">
            <a:xfrm>
              <a:off x="9213851" y="458787"/>
              <a:ext cx="47625" cy="328613"/>
            </a:xfrm>
            <a:custGeom>
              <a:avLst/>
              <a:gdLst>
                <a:gd name="T0" fmla="*/ 15 w 21"/>
                <a:gd name="T1" fmla="*/ 3 h 141"/>
                <a:gd name="T2" fmla="*/ 1 w 21"/>
                <a:gd name="T3" fmla="*/ 137 h 141"/>
                <a:gd name="T4" fmla="*/ 6 w 21"/>
                <a:gd name="T5" fmla="*/ 138 h 141"/>
                <a:gd name="T6" fmla="*/ 21 w 21"/>
                <a:gd name="T7" fmla="*/ 4 h 141"/>
                <a:gd name="T8" fmla="*/ 15 w 21"/>
                <a:gd name="T9" fmla="*/ 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1">
                  <a:moveTo>
                    <a:pt x="15" y="3"/>
                  </a:moveTo>
                  <a:cubicBezTo>
                    <a:pt x="8" y="47"/>
                    <a:pt x="10" y="93"/>
                    <a:pt x="1" y="137"/>
                  </a:cubicBezTo>
                  <a:cubicBezTo>
                    <a:pt x="0" y="140"/>
                    <a:pt x="5" y="141"/>
                    <a:pt x="6" y="138"/>
                  </a:cubicBezTo>
                  <a:cubicBezTo>
                    <a:pt x="20" y="96"/>
                    <a:pt x="19" y="48"/>
                    <a:pt x="21" y="4"/>
                  </a:cubicBezTo>
                  <a:cubicBezTo>
                    <a:pt x="21" y="0"/>
                    <a:pt x="16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858579" y="977382"/>
            <a:ext cx="1185863" cy="1217613"/>
            <a:chOff x="8215313" y="5661025"/>
            <a:chExt cx="1185863" cy="1217613"/>
          </a:xfrm>
          <a:solidFill>
            <a:schemeClr val="bg1"/>
          </a:solidFill>
        </p:grpSpPr>
        <p:sp>
          <p:nvSpPr>
            <p:cNvPr id="69" name="Freeform 39"/>
            <p:cNvSpPr/>
            <p:nvPr/>
          </p:nvSpPr>
          <p:spPr bwMode="auto">
            <a:xfrm>
              <a:off x="8415338" y="6105525"/>
              <a:ext cx="400050" cy="190500"/>
            </a:xfrm>
            <a:custGeom>
              <a:avLst/>
              <a:gdLst>
                <a:gd name="T0" fmla="*/ 6 w 171"/>
                <a:gd name="T1" fmla="*/ 15 h 82"/>
                <a:gd name="T2" fmla="*/ 4 w 171"/>
                <a:gd name="T3" fmla="*/ 21 h 82"/>
                <a:gd name="T4" fmla="*/ 161 w 171"/>
                <a:gd name="T5" fmla="*/ 76 h 82"/>
                <a:gd name="T6" fmla="*/ 170 w 171"/>
                <a:gd name="T7" fmla="*/ 73 h 82"/>
                <a:gd name="T8" fmla="*/ 6 w 171"/>
                <a:gd name="T9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2">
                  <a:moveTo>
                    <a:pt x="6" y="15"/>
                  </a:moveTo>
                  <a:cubicBezTo>
                    <a:pt x="2" y="14"/>
                    <a:pt x="0" y="20"/>
                    <a:pt x="4" y="21"/>
                  </a:cubicBezTo>
                  <a:cubicBezTo>
                    <a:pt x="61" y="38"/>
                    <a:pt x="132" y="9"/>
                    <a:pt x="161" y="76"/>
                  </a:cubicBezTo>
                  <a:cubicBezTo>
                    <a:pt x="164" y="82"/>
                    <a:pt x="171" y="78"/>
                    <a:pt x="170" y="73"/>
                  </a:cubicBezTo>
                  <a:cubicBezTo>
                    <a:pt x="158" y="0"/>
                    <a:pt x="56" y="22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0"/>
            <p:cNvSpPr>
              <a:spLocks noEditPoints="1"/>
            </p:cNvSpPr>
            <p:nvPr/>
          </p:nvSpPr>
          <p:spPr bwMode="auto">
            <a:xfrm>
              <a:off x="8378826" y="6427787"/>
              <a:ext cx="517525" cy="336550"/>
            </a:xfrm>
            <a:custGeom>
              <a:avLst/>
              <a:gdLst>
                <a:gd name="T0" fmla="*/ 209 w 222"/>
                <a:gd name="T1" fmla="*/ 23 h 145"/>
                <a:gd name="T2" fmla="*/ 209 w 222"/>
                <a:gd name="T3" fmla="*/ 23 h 145"/>
                <a:gd name="T4" fmla="*/ 207 w 222"/>
                <a:gd name="T5" fmla="*/ 14 h 145"/>
                <a:gd name="T6" fmla="*/ 30 w 222"/>
                <a:gd name="T7" fmla="*/ 10 h 145"/>
                <a:gd name="T8" fmla="*/ 27 w 222"/>
                <a:gd name="T9" fmla="*/ 9 h 145"/>
                <a:gd name="T10" fmla="*/ 25 w 222"/>
                <a:gd name="T11" fmla="*/ 10 h 145"/>
                <a:gd name="T12" fmla="*/ 21 w 222"/>
                <a:gd name="T13" fmla="*/ 10 h 145"/>
                <a:gd name="T14" fmla="*/ 18 w 222"/>
                <a:gd name="T15" fmla="*/ 16 h 145"/>
                <a:gd name="T16" fmla="*/ 10 w 222"/>
                <a:gd name="T17" fmla="*/ 100 h 145"/>
                <a:gd name="T18" fmla="*/ 74 w 222"/>
                <a:gd name="T19" fmla="*/ 138 h 145"/>
                <a:gd name="T20" fmla="*/ 188 w 222"/>
                <a:gd name="T21" fmla="*/ 123 h 145"/>
                <a:gd name="T22" fmla="*/ 209 w 222"/>
                <a:gd name="T23" fmla="*/ 23 h 145"/>
                <a:gd name="T24" fmla="*/ 174 w 222"/>
                <a:gd name="T25" fmla="*/ 116 h 145"/>
                <a:gd name="T26" fmla="*/ 89 w 222"/>
                <a:gd name="T27" fmla="*/ 124 h 145"/>
                <a:gd name="T28" fmla="*/ 23 w 222"/>
                <a:gd name="T29" fmla="*/ 103 h 145"/>
                <a:gd name="T30" fmla="*/ 28 w 222"/>
                <a:gd name="T31" fmla="*/ 17 h 145"/>
                <a:gd name="T32" fmla="*/ 199 w 222"/>
                <a:gd name="T33" fmla="*/ 23 h 145"/>
                <a:gd name="T34" fmla="*/ 198 w 222"/>
                <a:gd name="T35" fmla="*/ 27 h 145"/>
                <a:gd name="T36" fmla="*/ 174 w 222"/>
                <a:gd name="T37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" h="145">
                  <a:moveTo>
                    <a:pt x="209" y="23"/>
                  </a:moveTo>
                  <a:cubicBezTo>
                    <a:pt x="209" y="23"/>
                    <a:pt x="209" y="23"/>
                    <a:pt x="209" y="23"/>
                  </a:cubicBezTo>
                  <a:cubicBezTo>
                    <a:pt x="212" y="21"/>
                    <a:pt x="213" y="15"/>
                    <a:pt x="207" y="14"/>
                  </a:cubicBezTo>
                  <a:cubicBezTo>
                    <a:pt x="150" y="0"/>
                    <a:pt x="89" y="8"/>
                    <a:pt x="30" y="10"/>
                  </a:cubicBezTo>
                  <a:cubicBezTo>
                    <a:pt x="30" y="9"/>
                    <a:pt x="28" y="9"/>
                    <a:pt x="27" y="9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4" y="10"/>
                    <a:pt x="23" y="10"/>
                    <a:pt x="21" y="10"/>
                  </a:cubicBezTo>
                  <a:cubicBezTo>
                    <a:pt x="18" y="10"/>
                    <a:pt x="17" y="14"/>
                    <a:pt x="18" y="16"/>
                  </a:cubicBezTo>
                  <a:cubicBezTo>
                    <a:pt x="0" y="34"/>
                    <a:pt x="6" y="78"/>
                    <a:pt x="10" y="100"/>
                  </a:cubicBezTo>
                  <a:cubicBezTo>
                    <a:pt x="15" y="133"/>
                    <a:pt x="45" y="139"/>
                    <a:pt x="74" y="138"/>
                  </a:cubicBezTo>
                  <a:cubicBezTo>
                    <a:pt x="107" y="137"/>
                    <a:pt x="160" y="145"/>
                    <a:pt x="188" y="123"/>
                  </a:cubicBezTo>
                  <a:cubicBezTo>
                    <a:pt x="215" y="101"/>
                    <a:pt x="222" y="54"/>
                    <a:pt x="209" y="23"/>
                  </a:cubicBezTo>
                  <a:close/>
                  <a:moveTo>
                    <a:pt x="174" y="116"/>
                  </a:moveTo>
                  <a:cubicBezTo>
                    <a:pt x="151" y="130"/>
                    <a:pt x="115" y="123"/>
                    <a:pt x="89" y="124"/>
                  </a:cubicBezTo>
                  <a:cubicBezTo>
                    <a:pt x="64" y="125"/>
                    <a:pt x="34" y="133"/>
                    <a:pt x="23" y="103"/>
                  </a:cubicBezTo>
                  <a:cubicBezTo>
                    <a:pt x="13" y="77"/>
                    <a:pt x="17" y="42"/>
                    <a:pt x="28" y="17"/>
                  </a:cubicBezTo>
                  <a:cubicBezTo>
                    <a:pt x="85" y="18"/>
                    <a:pt x="142" y="15"/>
                    <a:pt x="199" y="23"/>
                  </a:cubicBezTo>
                  <a:cubicBezTo>
                    <a:pt x="198" y="24"/>
                    <a:pt x="197" y="26"/>
                    <a:pt x="198" y="27"/>
                  </a:cubicBezTo>
                  <a:cubicBezTo>
                    <a:pt x="206" y="56"/>
                    <a:pt x="202" y="100"/>
                    <a:pt x="17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1"/>
            <p:cNvSpPr/>
            <p:nvPr/>
          </p:nvSpPr>
          <p:spPr bwMode="auto">
            <a:xfrm>
              <a:off x="8429626" y="6489700"/>
              <a:ext cx="373063" cy="73025"/>
            </a:xfrm>
            <a:custGeom>
              <a:avLst/>
              <a:gdLst>
                <a:gd name="T0" fmla="*/ 154 w 160"/>
                <a:gd name="T1" fmla="*/ 18 h 31"/>
                <a:gd name="T2" fmla="*/ 8 w 160"/>
                <a:gd name="T3" fmla="*/ 7 h 31"/>
                <a:gd name="T4" fmla="*/ 5 w 160"/>
                <a:gd name="T5" fmla="*/ 15 h 31"/>
                <a:gd name="T6" fmla="*/ 151 w 160"/>
                <a:gd name="T7" fmla="*/ 28 h 31"/>
                <a:gd name="T8" fmla="*/ 154 w 160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1">
                  <a:moveTo>
                    <a:pt x="154" y="18"/>
                  </a:moveTo>
                  <a:cubicBezTo>
                    <a:pt x="109" y="0"/>
                    <a:pt x="55" y="17"/>
                    <a:pt x="8" y="7"/>
                  </a:cubicBezTo>
                  <a:cubicBezTo>
                    <a:pt x="2" y="6"/>
                    <a:pt x="0" y="14"/>
                    <a:pt x="5" y="15"/>
                  </a:cubicBezTo>
                  <a:cubicBezTo>
                    <a:pt x="52" y="31"/>
                    <a:pt x="103" y="20"/>
                    <a:pt x="151" y="28"/>
                  </a:cubicBezTo>
                  <a:cubicBezTo>
                    <a:pt x="158" y="29"/>
                    <a:pt x="160" y="21"/>
                    <a:pt x="15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2"/>
            <p:cNvSpPr>
              <a:spLocks noEditPoints="1"/>
            </p:cNvSpPr>
            <p:nvPr/>
          </p:nvSpPr>
          <p:spPr bwMode="auto">
            <a:xfrm>
              <a:off x="8215313" y="5661025"/>
              <a:ext cx="1185863" cy="1217613"/>
            </a:xfrm>
            <a:custGeom>
              <a:avLst/>
              <a:gdLst>
                <a:gd name="T0" fmla="*/ 347 w 509"/>
                <a:gd name="T1" fmla="*/ 68 h 523"/>
                <a:gd name="T2" fmla="*/ 185 w 509"/>
                <a:gd name="T3" fmla="*/ 73 h 523"/>
                <a:gd name="T4" fmla="*/ 216 w 509"/>
                <a:gd name="T5" fmla="*/ 70 h 523"/>
                <a:gd name="T6" fmla="*/ 303 w 509"/>
                <a:gd name="T7" fmla="*/ 107 h 523"/>
                <a:gd name="T8" fmla="*/ 339 w 509"/>
                <a:gd name="T9" fmla="*/ 98 h 523"/>
                <a:gd name="T10" fmla="*/ 399 w 509"/>
                <a:gd name="T11" fmla="*/ 128 h 523"/>
                <a:gd name="T12" fmla="*/ 405 w 509"/>
                <a:gd name="T13" fmla="*/ 265 h 523"/>
                <a:gd name="T14" fmla="*/ 335 w 509"/>
                <a:gd name="T15" fmla="*/ 483 h 523"/>
                <a:gd name="T16" fmla="*/ 346 w 509"/>
                <a:gd name="T17" fmla="*/ 360 h 523"/>
                <a:gd name="T18" fmla="*/ 266 w 509"/>
                <a:gd name="T19" fmla="*/ 114 h 523"/>
                <a:gd name="T20" fmla="*/ 180 w 509"/>
                <a:gd name="T21" fmla="*/ 66 h 523"/>
                <a:gd name="T22" fmla="*/ 114 w 509"/>
                <a:gd name="T23" fmla="*/ 80 h 523"/>
                <a:gd name="T24" fmla="*/ 40 w 509"/>
                <a:gd name="T25" fmla="*/ 228 h 523"/>
                <a:gd name="T26" fmla="*/ 15 w 509"/>
                <a:gd name="T27" fmla="*/ 444 h 523"/>
                <a:gd name="T28" fmla="*/ 72 w 509"/>
                <a:gd name="T29" fmla="*/ 491 h 523"/>
                <a:gd name="T30" fmla="*/ 309 w 509"/>
                <a:gd name="T31" fmla="*/ 500 h 523"/>
                <a:gd name="T32" fmla="*/ 338 w 509"/>
                <a:gd name="T33" fmla="*/ 494 h 523"/>
                <a:gd name="T34" fmla="*/ 439 w 509"/>
                <a:gd name="T35" fmla="*/ 450 h 523"/>
                <a:gd name="T36" fmla="*/ 445 w 509"/>
                <a:gd name="T37" fmla="*/ 358 h 523"/>
                <a:gd name="T38" fmla="*/ 205 w 509"/>
                <a:gd name="T39" fmla="*/ 66 h 523"/>
                <a:gd name="T40" fmla="*/ 199 w 509"/>
                <a:gd name="T41" fmla="*/ 31 h 523"/>
                <a:gd name="T42" fmla="*/ 216 w 509"/>
                <a:gd name="T43" fmla="*/ 51 h 523"/>
                <a:gd name="T44" fmla="*/ 263 w 509"/>
                <a:gd name="T45" fmla="*/ 37 h 523"/>
                <a:gd name="T46" fmla="*/ 334 w 509"/>
                <a:gd name="T47" fmla="*/ 88 h 523"/>
                <a:gd name="T48" fmla="*/ 308 w 509"/>
                <a:gd name="T49" fmla="*/ 64 h 523"/>
                <a:gd name="T50" fmla="*/ 204 w 509"/>
                <a:gd name="T51" fmla="*/ 26 h 523"/>
                <a:gd name="T52" fmla="*/ 329 w 509"/>
                <a:gd name="T53" fmla="*/ 41 h 523"/>
                <a:gd name="T54" fmla="*/ 55 w 509"/>
                <a:gd name="T55" fmla="*/ 234 h 523"/>
                <a:gd name="T56" fmla="*/ 254 w 509"/>
                <a:gd name="T57" fmla="*/ 316 h 523"/>
                <a:gd name="T58" fmla="*/ 66 w 509"/>
                <a:gd name="T59" fmla="*/ 215 h 523"/>
                <a:gd name="T60" fmla="*/ 75 w 509"/>
                <a:gd name="T61" fmla="*/ 210 h 523"/>
                <a:gd name="T62" fmla="*/ 256 w 509"/>
                <a:gd name="T63" fmla="*/ 319 h 523"/>
                <a:gd name="T64" fmla="*/ 65 w 509"/>
                <a:gd name="T65" fmla="*/ 318 h 523"/>
                <a:gd name="T66" fmla="*/ 46 w 509"/>
                <a:gd name="T67" fmla="*/ 449 h 523"/>
                <a:gd name="T68" fmla="*/ 50 w 509"/>
                <a:gd name="T69" fmla="*/ 313 h 523"/>
                <a:gd name="T70" fmla="*/ 46 w 509"/>
                <a:gd name="T71" fmla="*/ 449 h 523"/>
                <a:gd name="T72" fmla="*/ 95 w 509"/>
                <a:gd name="T73" fmla="*/ 489 h 523"/>
                <a:gd name="T74" fmla="*/ 259 w 509"/>
                <a:gd name="T75" fmla="*/ 325 h 523"/>
                <a:gd name="T76" fmla="*/ 74 w 509"/>
                <a:gd name="T77" fmla="*/ 198 h 523"/>
                <a:gd name="T78" fmla="*/ 289 w 509"/>
                <a:gd name="T79" fmla="*/ 224 h 523"/>
                <a:gd name="T80" fmla="*/ 299 w 509"/>
                <a:gd name="T81" fmla="*/ 490 h 523"/>
                <a:gd name="T82" fmla="*/ 407 w 509"/>
                <a:gd name="T83" fmla="*/ 328 h 523"/>
                <a:gd name="T84" fmla="*/ 380 w 509"/>
                <a:gd name="T85" fmla="*/ 468 h 523"/>
                <a:gd name="T86" fmla="*/ 417 w 509"/>
                <a:gd name="T87" fmla="*/ 252 h 523"/>
                <a:gd name="T88" fmla="*/ 432 w 509"/>
                <a:gd name="T89" fmla="*/ 334 h 523"/>
                <a:gd name="T90" fmla="*/ 433 w 509"/>
                <a:gd name="T91" fmla="*/ 442 h 523"/>
                <a:gd name="T92" fmla="*/ 386 w 509"/>
                <a:gd name="T93" fmla="*/ 466 h 523"/>
                <a:gd name="T94" fmla="*/ 433 w 509"/>
                <a:gd name="T95" fmla="*/ 442 h 523"/>
                <a:gd name="T96" fmla="*/ 439 w 509"/>
                <a:gd name="T97" fmla="*/ 347 h 523"/>
                <a:gd name="T98" fmla="*/ 473 w 509"/>
                <a:gd name="T99" fmla="*/ 214 h 523"/>
                <a:gd name="T100" fmla="*/ 411 w 509"/>
                <a:gd name="T101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9" h="523">
                  <a:moveTo>
                    <a:pt x="496" y="207"/>
                  </a:moveTo>
                  <a:cubicBezTo>
                    <a:pt x="486" y="159"/>
                    <a:pt x="463" y="108"/>
                    <a:pt x="408" y="123"/>
                  </a:cubicBezTo>
                  <a:cubicBezTo>
                    <a:pt x="398" y="96"/>
                    <a:pt x="378" y="74"/>
                    <a:pt x="347" y="68"/>
                  </a:cubicBezTo>
                  <a:cubicBezTo>
                    <a:pt x="343" y="34"/>
                    <a:pt x="318" y="9"/>
                    <a:pt x="280" y="6"/>
                  </a:cubicBezTo>
                  <a:cubicBezTo>
                    <a:pt x="225" y="0"/>
                    <a:pt x="182" y="10"/>
                    <a:pt x="182" y="73"/>
                  </a:cubicBezTo>
                  <a:cubicBezTo>
                    <a:pt x="182" y="74"/>
                    <a:pt x="185" y="75"/>
                    <a:pt x="185" y="73"/>
                  </a:cubicBezTo>
                  <a:cubicBezTo>
                    <a:pt x="185" y="75"/>
                    <a:pt x="187" y="76"/>
                    <a:pt x="188" y="76"/>
                  </a:cubicBezTo>
                  <a:cubicBezTo>
                    <a:pt x="195" y="77"/>
                    <a:pt x="202" y="74"/>
                    <a:pt x="209" y="75"/>
                  </a:cubicBezTo>
                  <a:cubicBezTo>
                    <a:pt x="212" y="76"/>
                    <a:pt x="216" y="74"/>
                    <a:pt x="216" y="70"/>
                  </a:cubicBezTo>
                  <a:cubicBezTo>
                    <a:pt x="216" y="67"/>
                    <a:pt x="216" y="63"/>
                    <a:pt x="216" y="59"/>
                  </a:cubicBezTo>
                  <a:cubicBezTo>
                    <a:pt x="243" y="66"/>
                    <a:pt x="271" y="67"/>
                    <a:pt x="298" y="72"/>
                  </a:cubicBezTo>
                  <a:cubicBezTo>
                    <a:pt x="302" y="83"/>
                    <a:pt x="303" y="95"/>
                    <a:pt x="303" y="107"/>
                  </a:cubicBezTo>
                  <a:cubicBezTo>
                    <a:pt x="303" y="110"/>
                    <a:pt x="306" y="112"/>
                    <a:pt x="309" y="111"/>
                  </a:cubicBezTo>
                  <a:cubicBezTo>
                    <a:pt x="321" y="108"/>
                    <a:pt x="329" y="105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101"/>
                    <a:pt x="344" y="101"/>
                    <a:pt x="345" y="98"/>
                  </a:cubicBezTo>
                  <a:cubicBezTo>
                    <a:pt x="346" y="90"/>
                    <a:pt x="347" y="83"/>
                    <a:pt x="347" y="76"/>
                  </a:cubicBezTo>
                  <a:cubicBezTo>
                    <a:pt x="375" y="85"/>
                    <a:pt x="390" y="104"/>
                    <a:pt x="399" y="128"/>
                  </a:cubicBezTo>
                  <a:cubicBezTo>
                    <a:pt x="399" y="129"/>
                    <a:pt x="399" y="131"/>
                    <a:pt x="400" y="132"/>
                  </a:cubicBezTo>
                  <a:cubicBezTo>
                    <a:pt x="407" y="152"/>
                    <a:pt x="409" y="175"/>
                    <a:pt x="409" y="197"/>
                  </a:cubicBezTo>
                  <a:cubicBezTo>
                    <a:pt x="409" y="220"/>
                    <a:pt x="407" y="243"/>
                    <a:pt x="405" y="265"/>
                  </a:cubicBezTo>
                  <a:cubicBezTo>
                    <a:pt x="404" y="282"/>
                    <a:pt x="399" y="303"/>
                    <a:pt x="403" y="321"/>
                  </a:cubicBezTo>
                  <a:cubicBezTo>
                    <a:pt x="330" y="318"/>
                    <a:pt x="345" y="429"/>
                    <a:pt x="350" y="475"/>
                  </a:cubicBezTo>
                  <a:cubicBezTo>
                    <a:pt x="345" y="478"/>
                    <a:pt x="340" y="481"/>
                    <a:pt x="335" y="483"/>
                  </a:cubicBezTo>
                  <a:cubicBezTo>
                    <a:pt x="331" y="485"/>
                    <a:pt x="324" y="485"/>
                    <a:pt x="320" y="488"/>
                  </a:cubicBezTo>
                  <a:cubicBezTo>
                    <a:pt x="320" y="488"/>
                    <a:pt x="319" y="488"/>
                    <a:pt x="319" y="488"/>
                  </a:cubicBezTo>
                  <a:cubicBezTo>
                    <a:pt x="344" y="454"/>
                    <a:pt x="344" y="398"/>
                    <a:pt x="346" y="360"/>
                  </a:cubicBezTo>
                  <a:cubicBezTo>
                    <a:pt x="347" y="330"/>
                    <a:pt x="344" y="301"/>
                    <a:pt x="334" y="273"/>
                  </a:cubicBezTo>
                  <a:cubicBezTo>
                    <a:pt x="322" y="242"/>
                    <a:pt x="294" y="221"/>
                    <a:pt x="286" y="188"/>
                  </a:cubicBezTo>
                  <a:cubicBezTo>
                    <a:pt x="279" y="159"/>
                    <a:pt x="288" y="138"/>
                    <a:pt x="266" y="114"/>
                  </a:cubicBezTo>
                  <a:cubicBezTo>
                    <a:pt x="250" y="97"/>
                    <a:pt x="224" y="92"/>
                    <a:pt x="202" y="89"/>
                  </a:cubicBezTo>
                  <a:cubicBezTo>
                    <a:pt x="189" y="87"/>
                    <a:pt x="171" y="83"/>
                    <a:pt x="153" y="81"/>
                  </a:cubicBezTo>
                  <a:cubicBezTo>
                    <a:pt x="163" y="77"/>
                    <a:pt x="172" y="73"/>
                    <a:pt x="180" y="66"/>
                  </a:cubicBezTo>
                  <a:cubicBezTo>
                    <a:pt x="184" y="63"/>
                    <a:pt x="179" y="57"/>
                    <a:pt x="175" y="58"/>
                  </a:cubicBezTo>
                  <a:cubicBezTo>
                    <a:pt x="163" y="62"/>
                    <a:pt x="151" y="68"/>
                    <a:pt x="139" y="72"/>
                  </a:cubicBezTo>
                  <a:cubicBezTo>
                    <a:pt x="131" y="75"/>
                    <a:pt x="122" y="78"/>
                    <a:pt x="114" y="80"/>
                  </a:cubicBezTo>
                  <a:cubicBezTo>
                    <a:pt x="102" y="81"/>
                    <a:pt x="90" y="85"/>
                    <a:pt x="82" y="92"/>
                  </a:cubicBezTo>
                  <a:cubicBezTo>
                    <a:pt x="55" y="114"/>
                    <a:pt x="52" y="170"/>
                    <a:pt x="63" y="205"/>
                  </a:cubicBezTo>
                  <a:cubicBezTo>
                    <a:pt x="54" y="211"/>
                    <a:pt x="47" y="219"/>
                    <a:pt x="40" y="228"/>
                  </a:cubicBezTo>
                  <a:cubicBezTo>
                    <a:pt x="35" y="231"/>
                    <a:pt x="31" y="235"/>
                    <a:pt x="28" y="240"/>
                  </a:cubicBezTo>
                  <a:cubicBezTo>
                    <a:pt x="16" y="261"/>
                    <a:pt x="30" y="287"/>
                    <a:pt x="45" y="307"/>
                  </a:cubicBezTo>
                  <a:cubicBezTo>
                    <a:pt x="0" y="325"/>
                    <a:pt x="8" y="407"/>
                    <a:pt x="15" y="444"/>
                  </a:cubicBezTo>
                  <a:cubicBezTo>
                    <a:pt x="15" y="446"/>
                    <a:pt x="17" y="447"/>
                    <a:pt x="19" y="448"/>
                  </a:cubicBezTo>
                  <a:cubicBezTo>
                    <a:pt x="29" y="450"/>
                    <a:pt x="37" y="454"/>
                    <a:pt x="47" y="455"/>
                  </a:cubicBezTo>
                  <a:cubicBezTo>
                    <a:pt x="52" y="469"/>
                    <a:pt x="59" y="482"/>
                    <a:pt x="72" y="491"/>
                  </a:cubicBezTo>
                  <a:cubicBezTo>
                    <a:pt x="85" y="502"/>
                    <a:pt x="104" y="502"/>
                    <a:pt x="120" y="502"/>
                  </a:cubicBezTo>
                  <a:cubicBezTo>
                    <a:pt x="151" y="501"/>
                    <a:pt x="179" y="496"/>
                    <a:pt x="210" y="503"/>
                  </a:cubicBezTo>
                  <a:cubicBezTo>
                    <a:pt x="239" y="509"/>
                    <a:pt x="284" y="523"/>
                    <a:pt x="309" y="500"/>
                  </a:cubicBezTo>
                  <a:cubicBezTo>
                    <a:pt x="312" y="497"/>
                    <a:pt x="314" y="495"/>
                    <a:pt x="316" y="492"/>
                  </a:cubicBezTo>
                  <a:cubicBezTo>
                    <a:pt x="316" y="494"/>
                    <a:pt x="318" y="495"/>
                    <a:pt x="319" y="496"/>
                  </a:cubicBezTo>
                  <a:cubicBezTo>
                    <a:pt x="323" y="500"/>
                    <a:pt x="333" y="496"/>
                    <a:pt x="338" y="494"/>
                  </a:cubicBezTo>
                  <a:cubicBezTo>
                    <a:pt x="345" y="492"/>
                    <a:pt x="356" y="488"/>
                    <a:pt x="362" y="482"/>
                  </a:cubicBezTo>
                  <a:cubicBezTo>
                    <a:pt x="388" y="477"/>
                    <a:pt x="414" y="467"/>
                    <a:pt x="437" y="452"/>
                  </a:cubicBezTo>
                  <a:cubicBezTo>
                    <a:pt x="438" y="451"/>
                    <a:pt x="438" y="451"/>
                    <a:pt x="439" y="450"/>
                  </a:cubicBezTo>
                  <a:cubicBezTo>
                    <a:pt x="441" y="450"/>
                    <a:pt x="444" y="449"/>
                    <a:pt x="444" y="445"/>
                  </a:cubicBezTo>
                  <a:cubicBezTo>
                    <a:pt x="444" y="427"/>
                    <a:pt x="448" y="389"/>
                    <a:pt x="443" y="360"/>
                  </a:cubicBezTo>
                  <a:cubicBezTo>
                    <a:pt x="443" y="359"/>
                    <a:pt x="444" y="359"/>
                    <a:pt x="445" y="358"/>
                  </a:cubicBezTo>
                  <a:cubicBezTo>
                    <a:pt x="464" y="340"/>
                    <a:pt x="489" y="320"/>
                    <a:pt x="499" y="294"/>
                  </a:cubicBezTo>
                  <a:cubicBezTo>
                    <a:pt x="509" y="265"/>
                    <a:pt x="502" y="236"/>
                    <a:pt x="496" y="207"/>
                  </a:cubicBezTo>
                  <a:close/>
                  <a:moveTo>
                    <a:pt x="205" y="66"/>
                  </a:moveTo>
                  <a:cubicBezTo>
                    <a:pt x="199" y="67"/>
                    <a:pt x="193" y="68"/>
                    <a:pt x="187" y="69"/>
                  </a:cubicBezTo>
                  <a:cubicBezTo>
                    <a:pt x="187" y="69"/>
                    <a:pt x="186" y="70"/>
                    <a:pt x="186" y="70"/>
                  </a:cubicBezTo>
                  <a:cubicBezTo>
                    <a:pt x="188" y="56"/>
                    <a:pt x="191" y="42"/>
                    <a:pt x="199" y="31"/>
                  </a:cubicBezTo>
                  <a:cubicBezTo>
                    <a:pt x="202" y="32"/>
                    <a:pt x="205" y="32"/>
                    <a:pt x="208" y="33"/>
                  </a:cubicBezTo>
                  <a:cubicBezTo>
                    <a:pt x="204" y="43"/>
                    <a:pt x="204" y="55"/>
                    <a:pt x="205" y="66"/>
                  </a:cubicBezTo>
                  <a:close/>
                  <a:moveTo>
                    <a:pt x="216" y="51"/>
                  </a:moveTo>
                  <a:cubicBezTo>
                    <a:pt x="216" y="51"/>
                    <a:pt x="216" y="51"/>
                    <a:pt x="216" y="51"/>
                  </a:cubicBezTo>
                  <a:cubicBezTo>
                    <a:pt x="216" y="45"/>
                    <a:pt x="217" y="40"/>
                    <a:pt x="217" y="34"/>
                  </a:cubicBezTo>
                  <a:cubicBezTo>
                    <a:pt x="232" y="35"/>
                    <a:pt x="248" y="34"/>
                    <a:pt x="263" y="37"/>
                  </a:cubicBezTo>
                  <a:cubicBezTo>
                    <a:pt x="277" y="40"/>
                    <a:pt x="286" y="47"/>
                    <a:pt x="292" y="57"/>
                  </a:cubicBezTo>
                  <a:cubicBezTo>
                    <a:pt x="268" y="50"/>
                    <a:pt x="241" y="55"/>
                    <a:pt x="216" y="51"/>
                  </a:cubicBezTo>
                  <a:close/>
                  <a:moveTo>
                    <a:pt x="334" y="88"/>
                  </a:moveTo>
                  <a:cubicBezTo>
                    <a:pt x="327" y="93"/>
                    <a:pt x="320" y="97"/>
                    <a:pt x="312" y="100"/>
                  </a:cubicBezTo>
                  <a:cubicBezTo>
                    <a:pt x="312" y="90"/>
                    <a:pt x="312" y="79"/>
                    <a:pt x="309" y="70"/>
                  </a:cubicBezTo>
                  <a:cubicBezTo>
                    <a:pt x="310" y="68"/>
                    <a:pt x="310" y="65"/>
                    <a:pt x="308" y="64"/>
                  </a:cubicBezTo>
                  <a:cubicBezTo>
                    <a:pt x="307" y="64"/>
                    <a:pt x="307" y="64"/>
                    <a:pt x="307" y="64"/>
                  </a:cubicBezTo>
                  <a:cubicBezTo>
                    <a:pt x="303" y="50"/>
                    <a:pt x="294" y="39"/>
                    <a:pt x="280" y="32"/>
                  </a:cubicBezTo>
                  <a:cubicBezTo>
                    <a:pt x="260" y="23"/>
                    <a:pt x="228" y="22"/>
                    <a:pt x="204" y="26"/>
                  </a:cubicBezTo>
                  <a:cubicBezTo>
                    <a:pt x="206" y="25"/>
                    <a:pt x="207" y="23"/>
                    <a:pt x="209" y="22"/>
                  </a:cubicBezTo>
                  <a:cubicBezTo>
                    <a:pt x="225" y="10"/>
                    <a:pt x="252" y="13"/>
                    <a:pt x="271" y="14"/>
                  </a:cubicBezTo>
                  <a:cubicBezTo>
                    <a:pt x="293" y="16"/>
                    <a:pt x="316" y="21"/>
                    <a:pt x="329" y="41"/>
                  </a:cubicBezTo>
                  <a:cubicBezTo>
                    <a:pt x="337" y="54"/>
                    <a:pt x="336" y="71"/>
                    <a:pt x="337" y="87"/>
                  </a:cubicBezTo>
                  <a:cubicBezTo>
                    <a:pt x="336" y="87"/>
                    <a:pt x="335" y="87"/>
                    <a:pt x="334" y="88"/>
                  </a:cubicBezTo>
                  <a:close/>
                  <a:moveTo>
                    <a:pt x="55" y="234"/>
                  </a:moveTo>
                  <a:cubicBezTo>
                    <a:pt x="77" y="227"/>
                    <a:pt x="107" y="233"/>
                    <a:pt x="131" y="233"/>
                  </a:cubicBezTo>
                  <a:cubicBezTo>
                    <a:pt x="190" y="234"/>
                    <a:pt x="244" y="246"/>
                    <a:pt x="245" y="316"/>
                  </a:cubicBezTo>
                  <a:cubicBezTo>
                    <a:pt x="245" y="322"/>
                    <a:pt x="253" y="322"/>
                    <a:pt x="254" y="316"/>
                  </a:cubicBezTo>
                  <a:cubicBezTo>
                    <a:pt x="263" y="233"/>
                    <a:pt x="181" y="223"/>
                    <a:pt x="117" y="224"/>
                  </a:cubicBezTo>
                  <a:cubicBezTo>
                    <a:pt x="101" y="224"/>
                    <a:pt x="77" y="219"/>
                    <a:pt x="57" y="223"/>
                  </a:cubicBezTo>
                  <a:cubicBezTo>
                    <a:pt x="60" y="220"/>
                    <a:pt x="63" y="218"/>
                    <a:pt x="66" y="215"/>
                  </a:cubicBezTo>
                  <a:cubicBezTo>
                    <a:pt x="67" y="216"/>
                    <a:pt x="67" y="218"/>
                    <a:pt x="68" y="219"/>
                  </a:cubicBezTo>
                  <a:cubicBezTo>
                    <a:pt x="70" y="224"/>
                    <a:pt x="77" y="220"/>
                    <a:pt x="76" y="215"/>
                  </a:cubicBezTo>
                  <a:cubicBezTo>
                    <a:pt x="76" y="213"/>
                    <a:pt x="75" y="212"/>
                    <a:pt x="75" y="210"/>
                  </a:cubicBezTo>
                  <a:cubicBezTo>
                    <a:pt x="107" y="192"/>
                    <a:pt x="145" y="195"/>
                    <a:pt x="187" y="198"/>
                  </a:cubicBezTo>
                  <a:cubicBezTo>
                    <a:pt x="219" y="200"/>
                    <a:pt x="250" y="204"/>
                    <a:pt x="259" y="240"/>
                  </a:cubicBezTo>
                  <a:cubicBezTo>
                    <a:pt x="265" y="265"/>
                    <a:pt x="263" y="295"/>
                    <a:pt x="256" y="319"/>
                  </a:cubicBezTo>
                  <a:cubicBezTo>
                    <a:pt x="256" y="320"/>
                    <a:pt x="256" y="320"/>
                    <a:pt x="256" y="321"/>
                  </a:cubicBezTo>
                  <a:cubicBezTo>
                    <a:pt x="256" y="321"/>
                    <a:pt x="255" y="320"/>
                    <a:pt x="254" y="320"/>
                  </a:cubicBezTo>
                  <a:cubicBezTo>
                    <a:pt x="191" y="319"/>
                    <a:pt x="127" y="314"/>
                    <a:pt x="65" y="318"/>
                  </a:cubicBezTo>
                  <a:cubicBezTo>
                    <a:pt x="64" y="315"/>
                    <a:pt x="61" y="315"/>
                    <a:pt x="59" y="316"/>
                  </a:cubicBezTo>
                  <a:cubicBezTo>
                    <a:pt x="46" y="293"/>
                    <a:pt x="16" y="247"/>
                    <a:pt x="55" y="234"/>
                  </a:cubicBezTo>
                  <a:close/>
                  <a:moveTo>
                    <a:pt x="46" y="449"/>
                  </a:moveTo>
                  <a:cubicBezTo>
                    <a:pt x="30" y="444"/>
                    <a:pt x="25" y="437"/>
                    <a:pt x="23" y="421"/>
                  </a:cubicBezTo>
                  <a:cubicBezTo>
                    <a:pt x="21" y="408"/>
                    <a:pt x="21" y="395"/>
                    <a:pt x="21" y="383"/>
                  </a:cubicBezTo>
                  <a:cubicBezTo>
                    <a:pt x="22" y="354"/>
                    <a:pt x="30" y="332"/>
                    <a:pt x="50" y="313"/>
                  </a:cubicBezTo>
                  <a:cubicBezTo>
                    <a:pt x="53" y="317"/>
                    <a:pt x="55" y="320"/>
                    <a:pt x="58" y="322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0" y="359"/>
                    <a:pt x="36" y="409"/>
                    <a:pt x="46" y="449"/>
                  </a:cubicBezTo>
                  <a:close/>
                  <a:moveTo>
                    <a:pt x="299" y="490"/>
                  </a:moveTo>
                  <a:cubicBezTo>
                    <a:pt x="276" y="513"/>
                    <a:pt x="224" y="494"/>
                    <a:pt x="197" y="488"/>
                  </a:cubicBezTo>
                  <a:cubicBezTo>
                    <a:pt x="163" y="481"/>
                    <a:pt x="129" y="495"/>
                    <a:pt x="95" y="489"/>
                  </a:cubicBezTo>
                  <a:cubicBezTo>
                    <a:pt x="29" y="479"/>
                    <a:pt x="60" y="372"/>
                    <a:pt x="64" y="324"/>
                  </a:cubicBezTo>
                  <a:cubicBezTo>
                    <a:pt x="127" y="329"/>
                    <a:pt x="192" y="336"/>
                    <a:pt x="254" y="331"/>
                  </a:cubicBezTo>
                  <a:cubicBezTo>
                    <a:pt x="258" y="331"/>
                    <a:pt x="259" y="328"/>
                    <a:pt x="259" y="325"/>
                  </a:cubicBezTo>
                  <a:cubicBezTo>
                    <a:pt x="262" y="326"/>
                    <a:pt x="265" y="326"/>
                    <a:pt x="266" y="322"/>
                  </a:cubicBezTo>
                  <a:cubicBezTo>
                    <a:pt x="285" y="271"/>
                    <a:pt x="277" y="194"/>
                    <a:pt x="211" y="188"/>
                  </a:cubicBezTo>
                  <a:cubicBezTo>
                    <a:pt x="165" y="184"/>
                    <a:pt x="113" y="178"/>
                    <a:pt x="74" y="198"/>
                  </a:cubicBezTo>
                  <a:cubicBezTo>
                    <a:pt x="69" y="159"/>
                    <a:pt x="67" y="101"/>
                    <a:pt x="112" y="96"/>
                  </a:cubicBezTo>
                  <a:cubicBezTo>
                    <a:pt x="148" y="92"/>
                    <a:pt x="194" y="98"/>
                    <a:pt x="229" y="107"/>
                  </a:cubicBezTo>
                  <a:cubicBezTo>
                    <a:pt x="287" y="122"/>
                    <a:pt x="264" y="184"/>
                    <a:pt x="289" y="224"/>
                  </a:cubicBezTo>
                  <a:cubicBezTo>
                    <a:pt x="302" y="245"/>
                    <a:pt x="317" y="261"/>
                    <a:pt x="325" y="285"/>
                  </a:cubicBezTo>
                  <a:cubicBezTo>
                    <a:pt x="334" y="312"/>
                    <a:pt x="333" y="342"/>
                    <a:pt x="331" y="369"/>
                  </a:cubicBezTo>
                  <a:cubicBezTo>
                    <a:pt x="329" y="406"/>
                    <a:pt x="328" y="462"/>
                    <a:pt x="299" y="490"/>
                  </a:cubicBezTo>
                  <a:close/>
                  <a:moveTo>
                    <a:pt x="364" y="474"/>
                  </a:moveTo>
                  <a:cubicBezTo>
                    <a:pt x="362" y="472"/>
                    <a:pt x="360" y="471"/>
                    <a:pt x="357" y="471"/>
                  </a:cubicBezTo>
                  <a:cubicBezTo>
                    <a:pt x="355" y="424"/>
                    <a:pt x="340" y="328"/>
                    <a:pt x="407" y="328"/>
                  </a:cubicBezTo>
                  <a:cubicBezTo>
                    <a:pt x="417" y="328"/>
                    <a:pt x="423" y="334"/>
                    <a:pt x="428" y="342"/>
                  </a:cubicBezTo>
                  <a:cubicBezTo>
                    <a:pt x="428" y="343"/>
                    <a:pt x="428" y="343"/>
                    <a:pt x="428" y="343"/>
                  </a:cubicBezTo>
                  <a:cubicBezTo>
                    <a:pt x="371" y="353"/>
                    <a:pt x="363" y="420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5" y="471"/>
                    <a:pt x="369" y="473"/>
                    <a:pt x="364" y="474"/>
                  </a:cubicBezTo>
                  <a:close/>
                  <a:moveTo>
                    <a:pt x="417" y="252"/>
                  </a:moveTo>
                  <a:cubicBezTo>
                    <a:pt x="419" y="226"/>
                    <a:pt x="421" y="200"/>
                    <a:pt x="419" y="175"/>
                  </a:cubicBezTo>
                  <a:cubicBezTo>
                    <a:pt x="460" y="154"/>
                    <a:pt x="467" y="230"/>
                    <a:pt x="468" y="255"/>
                  </a:cubicBezTo>
                  <a:cubicBezTo>
                    <a:pt x="470" y="285"/>
                    <a:pt x="447" y="309"/>
                    <a:pt x="432" y="334"/>
                  </a:cubicBezTo>
                  <a:cubicBezTo>
                    <a:pt x="427" y="327"/>
                    <a:pt x="421" y="323"/>
                    <a:pt x="412" y="321"/>
                  </a:cubicBezTo>
                  <a:cubicBezTo>
                    <a:pt x="417" y="300"/>
                    <a:pt x="416" y="274"/>
                    <a:pt x="417" y="252"/>
                  </a:cubicBezTo>
                  <a:close/>
                  <a:moveTo>
                    <a:pt x="433" y="442"/>
                  </a:moveTo>
                  <a:cubicBezTo>
                    <a:pt x="433" y="442"/>
                    <a:pt x="432" y="442"/>
                    <a:pt x="431" y="443"/>
                  </a:cubicBezTo>
                  <a:cubicBezTo>
                    <a:pt x="417" y="452"/>
                    <a:pt x="402" y="460"/>
                    <a:pt x="386" y="466"/>
                  </a:cubicBezTo>
                  <a:cubicBezTo>
                    <a:pt x="386" y="466"/>
                    <a:pt x="386" y="466"/>
                    <a:pt x="386" y="466"/>
                  </a:cubicBezTo>
                  <a:cubicBezTo>
                    <a:pt x="379" y="424"/>
                    <a:pt x="376" y="360"/>
                    <a:pt x="432" y="353"/>
                  </a:cubicBezTo>
                  <a:cubicBezTo>
                    <a:pt x="432" y="353"/>
                    <a:pt x="432" y="353"/>
                    <a:pt x="432" y="353"/>
                  </a:cubicBezTo>
                  <a:cubicBezTo>
                    <a:pt x="439" y="380"/>
                    <a:pt x="433" y="423"/>
                    <a:pt x="433" y="442"/>
                  </a:cubicBezTo>
                  <a:close/>
                  <a:moveTo>
                    <a:pt x="483" y="301"/>
                  </a:moveTo>
                  <a:cubicBezTo>
                    <a:pt x="472" y="319"/>
                    <a:pt x="454" y="334"/>
                    <a:pt x="440" y="349"/>
                  </a:cubicBezTo>
                  <a:cubicBezTo>
                    <a:pt x="440" y="348"/>
                    <a:pt x="439" y="348"/>
                    <a:pt x="439" y="347"/>
                  </a:cubicBezTo>
                  <a:cubicBezTo>
                    <a:pt x="439" y="346"/>
                    <a:pt x="439" y="346"/>
                    <a:pt x="440" y="346"/>
                  </a:cubicBezTo>
                  <a:cubicBezTo>
                    <a:pt x="452" y="325"/>
                    <a:pt x="467" y="306"/>
                    <a:pt x="476" y="283"/>
                  </a:cubicBezTo>
                  <a:cubicBezTo>
                    <a:pt x="484" y="261"/>
                    <a:pt x="479" y="236"/>
                    <a:pt x="473" y="214"/>
                  </a:cubicBezTo>
                  <a:cubicBezTo>
                    <a:pt x="467" y="189"/>
                    <a:pt x="448" y="135"/>
                    <a:pt x="418" y="167"/>
                  </a:cubicBezTo>
                  <a:cubicBezTo>
                    <a:pt x="418" y="166"/>
                    <a:pt x="418" y="164"/>
                    <a:pt x="418" y="163"/>
                  </a:cubicBezTo>
                  <a:cubicBezTo>
                    <a:pt x="417" y="152"/>
                    <a:pt x="414" y="141"/>
                    <a:pt x="411" y="131"/>
                  </a:cubicBezTo>
                  <a:cubicBezTo>
                    <a:pt x="467" y="122"/>
                    <a:pt x="480" y="179"/>
                    <a:pt x="488" y="225"/>
                  </a:cubicBezTo>
                  <a:cubicBezTo>
                    <a:pt x="493" y="252"/>
                    <a:pt x="497" y="276"/>
                    <a:pt x="483" y="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43"/>
          <p:cNvSpPr>
            <a:spLocks noEditPoints="1"/>
          </p:cNvSpPr>
          <p:nvPr/>
        </p:nvSpPr>
        <p:spPr bwMode="auto">
          <a:xfrm>
            <a:off x="1663848" y="2271989"/>
            <a:ext cx="1163638" cy="787400"/>
          </a:xfrm>
          <a:custGeom>
            <a:avLst/>
            <a:gdLst>
              <a:gd name="T0" fmla="*/ 457 w 499"/>
              <a:gd name="T1" fmla="*/ 199 h 338"/>
              <a:gd name="T2" fmla="*/ 450 w 499"/>
              <a:gd name="T3" fmla="*/ 184 h 338"/>
              <a:gd name="T4" fmla="*/ 442 w 499"/>
              <a:gd name="T5" fmla="*/ 156 h 338"/>
              <a:gd name="T6" fmla="*/ 433 w 499"/>
              <a:gd name="T7" fmla="*/ 112 h 338"/>
              <a:gd name="T8" fmla="*/ 295 w 499"/>
              <a:gd name="T9" fmla="*/ 0 h 338"/>
              <a:gd name="T10" fmla="*/ 67 w 499"/>
              <a:gd name="T11" fmla="*/ 70 h 338"/>
              <a:gd name="T12" fmla="*/ 30 w 499"/>
              <a:gd name="T13" fmla="*/ 76 h 338"/>
              <a:gd name="T14" fmla="*/ 30 w 499"/>
              <a:gd name="T15" fmla="*/ 166 h 338"/>
              <a:gd name="T16" fmla="*/ 131 w 499"/>
              <a:gd name="T17" fmla="*/ 122 h 338"/>
              <a:gd name="T18" fmla="*/ 245 w 499"/>
              <a:gd name="T19" fmla="*/ 189 h 338"/>
              <a:gd name="T20" fmla="*/ 243 w 499"/>
              <a:gd name="T21" fmla="*/ 198 h 338"/>
              <a:gd name="T22" fmla="*/ 236 w 499"/>
              <a:gd name="T23" fmla="*/ 204 h 338"/>
              <a:gd name="T24" fmla="*/ 244 w 499"/>
              <a:gd name="T25" fmla="*/ 251 h 338"/>
              <a:gd name="T26" fmla="*/ 301 w 499"/>
              <a:gd name="T27" fmla="*/ 247 h 338"/>
              <a:gd name="T28" fmla="*/ 307 w 499"/>
              <a:gd name="T29" fmla="*/ 258 h 338"/>
              <a:gd name="T30" fmla="*/ 231 w 499"/>
              <a:gd name="T31" fmla="*/ 264 h 338"/>
              <a:gd name="T32" fmla="*/ 227 w 499"/>
              <a:gd name="T33" fmla="*/ 265 h 338"/>
              <a:gd name="T34" fmla="*/ 233 w 499"/>
              <a:gd name="T35" fmla="*/ 185 h 338"/>
              <a:gd name="T36" fmla="*/ 62 w 499"/>
              <a:gd name="T37" fmla="*/ 109 h 338"/>
              <a:gd name="T38" fmla="*/ 199 w 499"/>
              <a:gd name="T39" fmla="*/ 248 h 338"/>
              <a:gd name="T40" fmla="*/ 16 w 499"/>
              <a:gd name="T41" fmla="*/ 170 h 338"/>
              <a:gd name="T42" fmla="*/ 221 w 499"/>
              <a:gd name="T43" fmla="*/ 273 h 338"/>
              <a:gd name="T44" fmla="*/ 231 w 499"/>
              <a:gd name="T45" fmla="*/ 273 h 338"/>
              <a:gd name="T46" fmla="*/ 307 w 499"/>
              <a:gd name="T47" fmla="*/ 265 h 338"/>
              <a:gd name="T48" fmla="*/ 369 w 499"/>
              <a:gd name="T49" fmla="*/ 311 h 338"/>
              <a:gd name="T50" fmla="*/ 484 w 499"/>
              <a:gd name="T51" fmla="*/ 212 h 338"/>
              <a:gd name="T52" fmla="*/ 72 w 499"/>
              <a:gd name="T53" fmla="*/ 75 h 338"/>
              <a:gd name="T54" fmla="*/ 188 w 499"/>
              <a:gd name="T55" fmla="*/ 29 h 338"/>
              <a:gd name="T56" fmla="*/ 333 w 499"/>
              <a:gd name="T57" fmla="*/ 30 h 338"/>
              <a:gd name="T58" fmla="*/ 433 w 499"/>
              <a:gd name="T59" fmla="*/ 127 h 338"/>
              <a:gd name="T60" fmla="*/ 431 w 499"/>
              <a:gd name="T61" fmla="*/ 151 h 338"/>
              <a:gd name="T62" fmla="*/ 256 w 499"/>
              <a:gd name="T63" fmla="*/ 188 h 338"/>
              <a:gd name="T64" fmla="*/ 126 w 499"/>
              <a:gd name="T65" fmla="*/ 108 h 338"/>
              <a:gd name="T66" fmla="*/ 293 w 499"/>
              <a:gd name="T67" fmla="*/ 238 h 338"/>
              <a:gd name="T68" fmla="*/ 244 w 499"/>
              <a:gd name="T69" fmla="*/ 207 h 338"/>
              <a:gd name="T70" fmla="*/ 380 w 499"/>
              <a:gd name="T71" fmla="*/ 185 h 338"/>
              <a:gd name="T72" fmla="*/ 439 w 499"/>
              <a:gd name="T73" fmla="*/ 184 h 338"/>
              <a:gd name="T74" fmla="*/ 282 w 499"/>
              <a:gd name="T75" fmla="*/ 223 h 338"/>
              <a:gd name="T76" fmla="*/ 448 w 499"/>
              <a:gd name="T77" fmla="*/ 199 h 338"/>
              <a:gd name="T78" fmla="*/ 319 w 499"/>
              <a:gd name="T79" fmla="*/ 234 h 338"/>
              <a:gd name="T80" fmla="*/ 360 w 499"/>
              <a:gd name="T81" fmla="*/ 296 h 338"/>
              <a:gd name="T82" fmla="*/ 323 w 499"/>
              <a:gd name="T83" fmla="*/ 266 h 338"/>
              <a:gd name="T84" fmla="*/ 303 w 499"/>
              <a:gd name="T85" fmla="*/ 238 h 338"/>
              <a:gd name="T86" fmla="*/ 317 w 499"/>
              <a:gd name="T87" fmla="*/ 244 h 338"/>
              <a:gd name="T88" fmla="*/ 360 w 499"/>
              <a:gd name="T89" fmla="*/ 296 h 338"/>
              <a:gd name="T90" fmla="*/ 406 w 499"/>
              <a:gd name="T91" fmla="*/ 242 h 338"/>
              <a:gd name="T92" fmla="*/ 341 w 499"/>
              <a:gd name="T93" fmla="*/ 253 h 338"/>
              <a:gd name="T94" fmla="*/ 466 w 499"/>
              <a:gd name="T95" fmla="*/ 21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9" h="338">
                <a:moveTo>
                  <a:pt x="484" y="212"/>
                </a:moveTo>
                <a:cubicBezTo>
                  <a:pt x="479" y="202"/>
                  <a:pt x="469" y="199"/>
                  <a:pt x="457" y="199"/>
                </a:cubicBezTo>
                <a:cubicBezTo>
                  <a:pt x="456" y="197"/>
                  <a:pt x="455" y="194"/>
                  <a:pt x="454" y="192"/>
                </a:cubicBezTo>
                <a:cubicBezTo>
                  <a:pt x="456" y="189"/>
                  <a:pt x="454" y="184"/>
                  <a:pt x="450" y="184"/>
                </a:cubicBezTo>
                <a:cubicBezTo>
                  <a:pt x="449" y="180"/>
                  <a:pt x="447" y="177"/>
                  <a:pt x="446" y="174"/>
                </a:cubicBezTo>
                <a:cubicBezTo>
                  <a:pt x="444" y="168"/>
                  <a:pt x="444" y="162"/>
                  <a:pt x="442" y="156"/>
                </a:cubicBezTo>
                <a:cubicBezTo>
                  <a:pt x="443" y="154"/>
                  <a:pt x="445" y="152"/>
                  <a:pt x="446" y="149"/>
                </a:cubicBezTo>
                <a:cubicBezTo>
                  <a:pt x="452" y="136"/>
                  <a:pt x="440" y="121"/>
                  <a:pt x="433" y="112"/>
                </a:cubicBezTo>
                <a:cubicBezTo>
                  <a:pt x="412" y="86"/>
                  <a:pt x="382" y="67"/>
                  <a:pt x="359" y="43"/>
                </a:cubicBezTo>
                <a:cubicBezTo>
                  <a:pt x="343" y="25"/>
                  <a:pt x="322" y="0"/>
                  <a:pt x="295" y="0"/>
                </a:cubicBezTo>
                <a:cubicBezTo>
                  <a:pt x="268" y="0"/>
                  <a:pt x="240" y="8"/>
                  <a:pt x="213" y="13"/>
                </a:cubicBezTo>
                <a:cubicBezTo>
                  <a:pt x="168" y="22"/>
                  <a:pt x="95" y="28"/>
                  <a:pt x="67" y="70"/>
                </a:cubicBezTo>
                <a:cubicBezTo>
                  <a:pt x="66" y="71"/>
                  <a:pt x="66" y="72"/>
                  <a:pt x="67" y="73"/>
                </a:cubicBezTo>
                <a:cubicBezTo>
                  <a:pt x="55" y="70"/>
                  <a:pt x="43" y="70"/>
                  <a:pt x="30" y="76"/>
                </a:cubicBezTo>
                <a:cubicBezTo>
                  <a:pt x="0" y="92"/>
                  <a:pt x="11" y="145"/>
                  <a:pt x="23" y="168"/>
                </a:cubicBezTo>
                <a:cubicBezTo>
                  <a:pt x="25" y="172"/>
                  <a:pt x="32" y="170"/>
                  <a:pt x="30" y="166"/>
                </a:cubicBezTo>
                <a:cubicBezTo>
                  <a:pt x="22" y="141"/>
                  <a:pt x="10" y="82"/>
                  <a:pt x="54" y="79"/>
                </a:cubicBezTo>
                <a:cubicBezTo>
                  <a:pt x="80" y="78"/>
                  <a:pt x="111" y="109"/>
                  <a:pt x="131" y="122"/>
                </a:cubicBezTo>
                <a:cubicBezTo>
                  <a:pt x="155" y="137"/>
                  <a:pt x="180" y="149"/>
                  <a:pt x="206" y="162"/>
                </a:cubicBezTo>
                <a:cubicBezTo>
                  <a:pt x="216" y="166"/>
                  <a:pt x="242" y="177"/>
                  <a:pt x="245" y="189"/>
                </a:cubicBezTo>
                <a:cubicBezTo>
                  <a:pt x="243" y="191"/>
                  <a:pt x="243" y="194"/>
                  <a:pt x="244" y="196"/>
                </a:cubicBezTo>
                <a:cubicBezTo>
                  <a:pt x="244" y="196"/>
                  <a:pt x="243" y="197"/>
                  <a:pt x="243" y="198"/>
                </a:cubicBezTo>
                <a:cubicBezTo>
                  <a:pt x="241" y="196"/>
                  <a:pt x="238" y="197"/>
                  <a:pt x="237" y="200"/>
                </a:cubicBezTo>
                <a:cubicBezTo>
                  <a:pt x="237" y="201"/>
                  <a:pt x="236" y="202"/>
                  <a:pt x="236" y="204"/>
                </a:cubicBezTo>
                <a:cubicBezTo>
                  <a:pt x="236" y="204"/>
                  <a:pt x="235" y="205"/>
                  <a:pt x="236" y="206"/>
                </a:cubicBezTo>
                <a:cubicBezTo>
                  <a:pt x="232" y="222"/>
                  <a:pt x="229" y="241"/>
                  <a:pt x="244" y="251"/>
                </a:cubicBezTo>
                <a:cubicBezTo>
                  <a:pt x="259" y="261"/>
                  <a:pt x="285" y="251"/>
                  <a:pt x="301" y="247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03" y="250"/>
                  <a:pt x="306" y="254"/>
                  <a:pt x="308" y="258"/>
                </a:cubicBezTo>
                <a:cubicBezTo>
                  <a:pt x="308" y="258"/>
                  <a:pt x="308" y="258"/>
                  <a:pt x="307" y="258"/>
                </a:cubicBezTo>
                <a:cubicBezTo>
                  <a:pt x="297" y="256"/>
                  <a:pt x="287" y="259"/>
                  <a:pt x="277" y="260"/>
                </a:cubicBezTo>
                <a:cubicBezTo>
                  <a:pt x="262" y="263"/>
                  <a:pt x="247" y="265"/>
                  <a:pt x="231" y="264"/>
                </a:cubicBezTo>
                <a:cubicBezTo>
                  <a:pt x="230" y="264"/>
                  <a:pt x="229" y="265"/>
                  <a:pt x="228" y="265"/>
                </a:cubicBezTo>
                <a:cubicBezTo>
                  <a:pt x="228" y="265"/>
                  <a:pt x="228" y="265"/>
                  <a:pt x="227" y="265"/>
                </a:cubicBezTo>
                <a:cubicBezTo>
                  <a:pt x="199" y="243"/>
                  <a:pt x="216" y="216"/>
                  <a:pt x="235" y="195"/>
                </a:cubicBezTo>
                <a:cubicBezTo>
                  <a:pt x="239" y="192"/>
                  <a:pt x="237" y="186"/>
                  <a:pt x="233" y="185"/>
                </a:cubicBezTo>
                <a:cubicBezTo>
                  <a:pt x="175" y="168"/>
                  <a:pt x="114" y="142"/>
                  <a:pt x="69" y="103"/>
                </a:cubicBezTo>
                <a:cubicBezTo>
                  <a:pt x="64" y="99"/>
                  <a:pt x="58" y="105"/>
                  <a:pt x="62" y="109"/>
                </a:cubicBezTo>
                <a:cubicBezTo>
                  <a:pt x="103" y="151"/>
                  <a:pt x="165" y="174"/>
                  <a:pt x="219" y="193"/>
                </a:cubicBezTo>
                <a:cubicBezTo>
                  <a:pt x="206" y="208"/>
                  <a:pt x="195" y="230"/>
                  <a:pt x="199" y="248"/>
                </a:cubicBezTo>
                <a:cubicBezTo>
                  <a:pt x="142" y="214"/>
                  <a:pt x="77" y="192"/>
                  <a:pt x="17" y="167"/>
                </a:cubicBezTo>
                <a:cubicBezTo>
                  <a:pt x="16" y="167"/>
                  <a:pt x="15" y="169"/>
                  <a:pt x="16" y="170"/>
                </a:cubicBezTo>
                <a:cubicBezTo>
                  <a:pt x="80" y="204"/>
                  <a:pt x="145" y="239"/>
                  <a:pt x="212" y="268"/>
                </a:cubicBezTo>
                <a:cubicBezTo>
                  <a:pt x="214" y="270"/>
                  <a:pt x="217" y="272"/>
                  <a:pt x="221" y="273"/>
                </a:cubicBezTo>
                <a:cubicBezTo>
                  <a:pt x="223" y="274"/>
                  <a:pt x="226" y="273"/>
                  <a:pt x="228" y="271"/>
                </a:cubicBezTo>
                <a:cubicBezTo>
                  <a:pt x="229" y="272"/>
                  <a:pt x="230" y="273"/>
                  <a:pt x="231" y="273"/>
                </a:cubicBezTo>
                <a:cubicBezTo>
                  <a:pt x="243" y="275"/>
                  <a:pt x="255" y="273"/>
                  <a:pt x="268" y="272"/>
                </a:cubicBezTo>
                <a:cubicBezTo>
                  <a:pt x="281" y="270"/>
                  <a:pt x="295" y="270"/>
                  <a:pt x="307" y="265"/>
                </a:cubicBezTo>
                <a:cubicBezTo>
                  <a:pt x="309" y="264"/>
                  <a:pt x="310" y="263"/>
                  <a:pt x="310" y="261"/>
                </a:cubicBezTo>
                <a:cubicBezTo>
                  <a:pt x="327" y="289"/>
                  <a:pt x="350" y="338"/>
                  <a:pt x="369" y="311"/>
                </a:cubicBezTo>
                <a:cubicBezTo>
                  <a:pt x="379" y="298"/>
                  <a:pt x="362" y="277"/>
                  <a:pt x="351" y="265"/>
                </a:cubicBezTo>
                <a:cubicBezTo>
                  <a:pt x="387" y="260"/>
                  <a:pt x="499" y="243"/>
                  <a:pt x="484" y="212"/>
                </a:cubicBezTo>
                <a:close/>
                <a:moveTo>
                  <a:pt x="126" y="108"/>
                </a:moveTo>
                <a:cubicBezTo>
                  <a:pt x="110" y="98"/>
                  <a:pt x="92" y="83"/>
                  <a:pt x="7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99" y="43"/>
                  <a:pt x="151" y="36"/>
                  <a:pt x="188" y="29"/>
                </a:cubicBezTo>
                <a:cubicBezTo>
                  <a:pt x="205" y="26"/>
                  <a:pt x="222" y="23"/>
                  <a:pt x="239" y="20"/>
                </a:cubicBezTo>
                <a:cubicBezTo>
                  <a:pt x="276" y="14"/>
                  <a:pt x="301" y="3"/>
                  <a:pt x="333" y="30"/>
                </a:cubicBezTo>
                <a:cubicBezTo>
                  <a:pt x="350" y="45"/>
                  <a:pt x="365" y="63"/>
                  <a:pt x="382" y="78"/>
                </a:cubicBezTo>
                <a:cubicBezTo>
                  <a:pt x="400" y="93"/>
                  <a:pt x="419" y="108"/>
                  <a:pt x="433" y="127"/>
                </a:cubicBezTo>
                <a:cubicBezTo>
                  <a:pt x="439" y="134"/>
                  <a:pt x="439" y="141"/>
                  <a:pt x="435" y="147"/>
                </a:cubicBezTo>
                <a:cubicBezTo>
                  <a:pt x="433" y="147"/>
                  <a:pt x="431" y="148"/>
                  <a:pt x="431" y="151"/>
                </a:cubicBezTo>
                <a:cubicBezTo>
                  <a:pt x="430" y="151"/>
                  <a:pt x="430" y="152"/>
                  <a:pt x="430" y="153"/>
                </a:cubicBezTo>
                <a:cubicBezTo>
                  <a:pt x="400" y="178"/>
                  <a:pt x="291" y="187"/>
                  <a:pt x="256" y="188"/>
                </a:cubicBezTo>
                <a:cubicBezTo>
                  <a:pt x="255" y="183"/>
                  <a:pt x="251" y="178"/>
                  <a:pt x="246" y="174"/>
                </a:cubicBezTo>
                <a:cubicBezTo>
                  <a:pt x="212" y="145"/>
                  <a:pt x="164" y="131"/>
                  <a:pt x="126" y="108"/>
                </a:cubicBezTo>
                <a:close/>
                <a:moveTo>
                  <a:pt x="294" y="230"/>
                </a:moveTo>
                <a:cubicBezTo>
                  <a:pt x="291" y="232"/>
                  <a:pt x="291" y="235"/>
                  <a:pt x="293" y="238"/>
                </a:cubicBezTo>
                <a:cubicBezTo>
                  <a:pt x="280" y="241"/>
                  <a:pt x="265" y="246"/>
                  <a:pt x="252" y="242"/>
                </a:cubicBezTo>
                <a:cubicBezTo>
                  <a:pt x="241" y="239"/>
                  <a:pt x="242" y="219"/>
                  <a:pt x="244" y="207"/>
                </a:cubicBezTo>
                <a:cubicBezTo>
                  <a:pt x="250" y="205"/>
                  <a:pt x="254" y="202"/>
                  <a:pt x="256" y="198"/>
                </a:cubicBezTo>
                <a:cubicBezTo>
                  <a:pt x="298" y="199"/>
                  <a:pt x="339" y="195"/>
                  <a:pt x="380" y="185"/>
                </a:cubicBezTo>
                <a:cubicBezTo>
                  <a:pt x="396" y="181"/>
                  <a:pt x="417" y="177"/>
                  <a:pt x="432" y="166"/>
                </a:cubicBezTo>
                <a:cubicBezTo>
                  <a:pt x="433" y="172"/>
                  <a:pt x="436" y="178"/>
                  <a:pt x="439" y="184"/>
                </a:cubicBezTo>
                <a:cubicBezTo>
                  <a:pt x="385" y="187"/>
                  <a:pt x="337" y="218"/>
                  <a:pt x="282" y="217"/>
                </a:cubicBezTo>
                <a:cubicBezTo>
                  <a:pt x="278" y="217"/>
                  <a:pt x="279" y="222"/>
                  <a:pt x="282" y="223"/>
                </a:cubicBezTo>
                <a:cubicBezTo>
                  <a:pt x="337" y="227"/>
                  <a:pt x="391" y="205"/>
                  <a:pt x="445" y="194"/>
                </a:cubicBezTo>
                <a:cubicBezTo>
                  <a:pt x="446" y="196"/>
                  <a:pt x="447" y="198"/>
                  <a:pt x="448" y="199"/>
                </a:cubicBezTo>
                <a:cubicBezTo>
                  <a:pt x="437" y="200"/>
                  <a:pt x="425" y="203"/>
                  <a:pt x="418" y="204"/>
                </a:cubicBezTo>
                <a:cubicBezTo>
                  <a:pt x="384" y="211"/>
                  <a:pt x="352" y="223"/>
                  <a:pt x="319" y="234"/>
                </a:cubicBezTo>
                <a:cubicBezTo>
                  <a:pt x="311" y="229"/>
                  <a:pt x="302" y="226"/>
                  <a:pt x="294" y="230"/>
                </a:cubicBezTo>
                <a:close/>
                <a:moveTo>
                  <a:pt x="360" y="296"/>
                </a:moveTo>
                <a:cubicBezTo>
                  <a:pt x="362" y="300"/>
                  <a:pt x="364" y="310"/>
                  <a:pt x="355" y="307"/>
                </a:cubicBezTo>
                <a:cubicBezTo>
                  <a:pt x="341" y="300"/>
                  <a:pt x="331" y="278"/>
                  <a:pt x="323" y="266"/>
                </a:cubicBezTo>
                <a:cubicBezTo>
                  <a:pt x="319" y="259"/>
                  <a:pt x="312" y="246"/>
                  <a:pt x="304" y="240"/>
                </a:cubicBezTo>
                <a:cubicBezTo>
                  <a:pt x="304" y="239"/>
                  <a:pt x="303" y="239"/>
                  <a:pt x="303" y="238"/>
                </a:cubicBezTo>
                <a:cubicBezTo>
                  <a:pt x="306" y="238"/>
                  <a:pt x="309" y="239"/>
                  <a:pt x="312" y="240"/>
                </a:cubicBezTo>
                <a:cubicBezTo>
                  <a:pt x="313" y="243"/>
                  <a:pt x="314" y="244"/>
                  <a:pt x="317" y="244"/>
                </a:cubicBezTo>
                <a:cubicBezTo>
                  <a:pt x="328" y="252"/>
                  <a:pt x="339" y="266"/>
                  <a:pt x="343" y="271"/>
                </a:cubicBezTo>
                <a:cubicBezTo>
                  <a:pt x="349" y="279"/>
                  <a:pt x="355" y="287"/>
                  <a:pt x="360" y="296"/>
                </a:cubicBezTo>
                <a:close/>
                <a:moveTo>
                  <a:pt x="450" y="231"/>
                </a:moveTo>
                <a:cubicBezTo>
                  <a:pt x="436" y="236"/>
                  <a:pt x="421" y="239"/>
                  <a:pt x="406" y="242"/>
                </a:cubicBezTo>
                <a:cubicBezTo>
                  <a:pt x="385" y="247"/>
                  <a:pt x="363" y="249"/>
                  <a:pt x="34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37" y="249"/>
                  <a:pt x="333" y="244"/>
                  <a:pt x="328" y="240"/>
                </a:cubicBezTo>
                <a:cubicBezTo>
                  <a:pt x="371" y="227"/>
                  <a:pt x="422" y="206"/>
                  <a:pt x="466" y="212"/>
                </a:cubicBezTo>
                <a:cubicBezTo>
                  <a:pt x="486" y="215"/>
                  <a:pt x="454" y="230"/>
                  <a:pt x="45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4"/>
          <p:cNvSpPr>
            <a:spLocks noEditPoints="1"/>
          </p:cNvSpPr>
          <p:nvPr/>
        </p:nvSpPr>
        <p:spPr bwMode="auto">
          <a:xfrm>
            <a:off x="9917573" y="1256783"/>
            <a:ext cx="1201738" cy="841375"/>
          </a:xfrm>
          <a:custGeom>
            <a:avLst/>
            <a:gdLst>
              <a:gd name="T0" fmla="*/ 478 w 516"/>
              <a:gd name="T1" fmla="*/ 125 h 361"/>
              <a:gd name="T2" fmla="*/ 414 w 516"/>
              <a:gd name="T3" fmla="*/ 126 h 361"/>
              <a:gd name="T4" fmla="*/ 372 w 516"/>
              <a:gd name="T5" fmla="*/ 113 h 361"/>
              <a:gd name="T6" fmla="*/ 374 w 516"/>
              <a:gd name="T7" fmla="*/ 102 h 361"/>
              <a:gd name="T8" fmla="*/ 313 w 516"/>
              <a:gd name="T9" fmla="*/ 46 h 361"/>
              <a:gd name="T10" fmla="*/ 363 w 516"/>
              <a:gd name="T11" fmla="*/ 112 h 361"/>
              <a:gd name="T12" fmla="*/ 329 w 516"/>
              <a:gd name="T13" fmla="*/ 120 h 361"/>
              <a:gd name="T14" fmla="*/ 404 w 516"/>
              <a:gd name="T15" fmla="*/ 179 h 361"/>
              <a:gd name="T16" fmla="*/ 385 w 516"/>
              <a:gd name="T17" fmla="*/ 267 h 361"/>
              <a:gd name="T18" fmla="*/ 396 w 516"/>
              <a:gd name="T19" fmla="*/ 239 h 361"/>
              <a:gd name="T20" fmla="*/ 333 w 516"/>
              <a:gd name="T21" fmla="*/ 136 h 361"/>
              <a:gd name="T22" fmla="*/ 321 w 516"/>
              <a:gd name="T23" fmla="*/ 127 h 361"/>
              <a:gd name="T24" fmla="*/ 265 w 516"/>
              <a:gd name="T25" fmla="*/ 153 h 361"/>
              <a:gd name="T26" fmla="*/ 256 w 516"/>
              <a:gd name="T27" fmla="*/ 140 h 361"/>
              <a:gd name="T28" fmla="*/ 239 w 516"/>
              <a:gd name="T29" fmla="*/ 147 h 361"/>
              <a:gd name="T30" fmla="*/ 232 w 516"/>
              <a:gd name="T31" fmla="*/ 162 h 361"/>
              <a:gd name="T32" fmla="*/ 165 w 516"/>
              <a:gd name="T33" fmla="*/ 157 h 361"/>
              <a:gd name="T34" fmla="*/ 176 w 516"/>
              <a:gd name="T35" fmla="*/ 78 h 361"/>
              <a:gd name="T36" fmla="*/ 217 w 516"/>
              <a:gd name="T37" fmla="*/ 91 h 361"/>
              <a:gd name="T38" fmla="*/ 216 w 516"/>
              <a:gd name="T39" fmla="*/ 69 h 361"/>
              <a:gd name="T40" fmla="*/ 214 w 516"/>
              <a:gd name="T41" fmla="*/ 48 h 361"/>
              <a:gd name="T42" fmla="*/ 164 w 516"/>
              <a:gd name="T43" fmla="*/ 65 h 361"/>
              <a:gd name="T44" fmla="*/ 73 w 516"/>
              <a:gd name="T45" fmla="*/ 105 h 361"/>
              <a:gd name="T46" fmla="*/ 14 w 516"/>
              <a:gd name="T47" fmla="*/ 109 h 361"/>
              <a:gd name="T48" fmla="*/ 23 w 516"/>
              <a:gd name="T49" fmla="*/ 132 h 361"/>
              <a:gd name="T50" fmla="*/ 58 w 516"/>
              <a:gd name="T51" fmla="*/ 117 h 361"/>
              <a:gd name="T52" fmla="*/ 71 w 516"/>
              <a:gd name="T53" fmla="*/ 117 h 361"/>
              <a:gd name="T54" fmla="*/ 111 w 516"/>
              <a:gd name="T55" fmla="*/ 185 h 361"/>
              <a:gd name="T56" fmla="*/ 48 w 516"/>
              <a:gd name="T57" fmla="*/ 157 h 361"/>
              <a:gd name="T58" fmla="*/ 31 w 516"/>
              <a:gd name="T59" fmla="*/ 179 h 361"/>
              <a:gd name="T60" fmla="*/ 29 w 516"/>
              <a:gd name="T61" fmla="*/ 197 h 361"/>
              <a:gd name="T62" fmla="*/ 109 w 516"/>
              <a:gd name="T63" fmla="*/ 193 h 361"/>
              <a:gd name="T64" fmla="*/ 146 w 516"/>
              <a:gd name="T65" fmla="*/ 287 h 361"/>
              <a:gd name="T66" fmla="*/ 123 w 516"/>
              <a:gd name="T67" fmla="*/ 351 h 361"/>
              <a:gd name="T68" fmla="*/ 154 w 516"/>
              <a:gd name="T69" fmla="*/ 285 h 361"/>
              <a:gd name="T70" fmla="*/ 204 w 516"/>
              <a:gd name="T71" fmla="*/ 356 h 361"/>
              <a:gd name="T72" fmla="*/ 227 w 516"/>
              <a:gd name="T73" fmla="*/ 329 h 361"/>
              <a:gd name="T74" fmla="*/ 227 w 516"/>
              <a:gd name="T75" fmla="*/ 256 h 361"/>
              <a:gd name="T76" fmla="*/ 243 w 516"/>
              <a:gd name="T77" fmla="*/ 171 h 361"/>
              <a:gd name="T78" fmla="*/ 270 w 516"/>
              <a:gd name="T79" fmla="*/ 164 h 361"/>
              <a:gd name="T80" fmla="*/ 324 w 516"/>
              <a:gd name="T81" fmla="*/ 142 h 361"/>
              <a:gd name="T82" fmla="*/ 354 w 516"/>
              <a:gd name="T83" fmla="*/ 299 h 361"/>
              <a:gd name="T84" fmla="*/ 349 w 516"/>
              <a:gd name="T85" fmla="*/ 317 h 361"/>
              <a:gd name="T86" fmla="*/ 349 w 516"/>
              <a:gd name="T87" fmla="*/ 334 h 361"/>
              <a:gd name="T88" fmla="*/ 361 w 516"/>
              <a:gd name="T89" fmla="*/ 300 h 361"/>
              <a:gd name="T90" fmla="*/ 393 w 516"/>
              <a:gd name="T91" fmla="*/ 293 h 361"/>
              <a:gd name="T92" fmla="*/ 398 w 516"/>
              <a:gd name="T93" fmla="*/ 332 h 361"/>
              <a:gd name="T94" fmla="*/ 400 w 516"/>
              <a:gd name="T95" fmla="*/ 316 h 361"/>
              <a:gd name="T96" fmla="*/ 399 w 516"/>
              <a:gd name="T97" fmla="*/ 292 h 361"/>
              <a:gd name="T98" fmla="*/ 415 w 516"/>
              <a:gd name="T99" fmla="*/ 131 h 361"/>
              <a:gd name="T100" fmla="*/ 492 w 516"/>
              <a:gd name="T101" fmla="*/ 150 h 361"/>
              <a:gd name="T102" fmla="*/ 500 w 516"/>
              <a:gd name="T103" fmla="*/ 126 h 361"/>
              <a:gd name="T104" fmla="*/ 499 w 516"/>
              <a:gd name="T105" fmla="*/ 125 h 361"/>
              <a:gd name="T106" fmla="*/ 503 w 516"/>
              <a:gd name="T107" fmla="*/ 108 h 361"/>
              <a:gd name="T108" fmla="*/ 356 w 516"/>
              <a:gd name="T109" fmla="*/ 24 h 361"/>
              <a:gd name="T110" fmla="*/ 354 w 516"/>
              <a:gd name="T111" fmla="*/ 89 h 361"/>
              <a:gd name="T112" fmla="*/ 137 w 516"/>
              <a:gd name="T113" fmla="*/ 71 h 361"/>
              <a:gd name="T114" fmla="*/ 85 w 516"/>
              <a:gd name="T115" fmla="*/ 120 h 361"/>
              <a:gd name="T116" fmla="*/ 120 w 516"/>
              <a:gd name="T117" fmla="*/ 179 h 361"/>
              <a:gd name="T118" fmla="*/ 156 w 516"/>
              <a:gd name="T119" fmla="*/ 166 h 361"/>
              <a:gd name="T120" fmla="*/ 373 w 516"/>
              <a:gd name="T121" fmla="*/ 263 h 361"/>
              <a:gd name="T122" fmla="*/ 339 w 516"/>
              <a:gd name="T123" fmla="*/ 23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6" h="361">
                <a:moveTo>
                  <a:pt x="503" y="108"/>
                </a:moveTo>
                <a:cubicBezTo>
                  <a:pt x="495" y="112"/>
                  <a:pt x="488" y="116"/>
                  <a:pt x="481" y="121"/>
                </a:cubicBezTo>
                <a:cubicBezTo>
                  <a:pt x="479" y="122"/>
                  <a:pt x="478" y="123"/>
                  <a:pt x="478" y="125"/>
                </a:cubicBezTo>
                <a:cubicBezTo>
                  <a:pt x="477" y="125"/>
                  <a:pt x="477" y="125"/>
                  <a:pt x="476" y="125"/>
                </a:cubicBezTo>
                <a:cubicBezTo>
                  <a:pt x="456" y="127"/>
                  <a:pt x="437" y="128"/>
                  <a:pt x="416" y="125"/>
                </a:cubicBezTo>
                <a:cubicBezTo>
                  <a:pt x="416" y="125"/>
                  <a:pt x="415" y="125"/>
                  <a:pt x="414" y="126"/>
                </a:cubicBezTo>
                <a:cubicBezTo>
                  <a:pt x="414" y="124"/>
                  <a:pt x="414" y="122"/>
                  <a:pt x="414" y="121"/>
                </a:cubicBezTo>
                <a:cubicBezTo>
                  <a:pt x="414" y="118"/>
                  <a:pt x="413" y="116"/>
                  <a:pt x="410" y="115"/>
                </a:cubicBezTo>
                <a:cubicBezTo>
                  <a:pt x="397" y="113"/>
                  <a:pt x="385" y="113"/>
                  <a:pt x="372" y="113"/>
                </a:cubicBezTo>
                <a:cubicBezTo>
                  <a:pt x="372" y="111"/>
                  <a:pt x="372" y="110"/>
                  <a:pt x="373" y="109"/>
                </a:cubicBezTo>
                <a:cubicBezTo>
                  <a:pt x="373" y="108"/>
                  <a:pt x="373" y="108"/>
                  <a:pt x="373" y="108"/>
                </a:cubicBezTo>
                <a:cubicBezTo>
                  <a:pt x="374" y="106"/>
                  <a:pt x="374" y="104"/>
                  <a:pt x="374" y="102"/>
                </a:cubicBezTo>
                <a:cubicBezTo>
                  <a:pt x="396" y="96"/>
                  <a:pt x="413" y="77"/>
                  <a:pt x="409" y="51"/>
                </a:cubicBezTo>
                <a:cubicBezTo>
                  <a:pt x="406" y="28"/>
                  <a:pt x="378" y="0"/>
                  <a:pt x="354" y="11"/>
                </a:cubicBezTo>
                <a:cubicBezTo>
                  <a:pt x="336" y="12"/>
                  <a:pt x="319" y="28"/>
                  <a:pt x="313" y="46"/>
                </a:cubicBezTo>
                <a:cubicBezTo>
                  <a:pt x="304" y="75"/>
                  <a:pt x="323" y="101"/>
                  <a:pt x="351" y="104"/>
                </a:cubicBezTo>
                <a:cubicBezTo>
                  <a:pt x="356" y="104"/>
                  <a:pt x="360" y="104"/>
                  <a:pt x="364" y="104"/>
                </a:cubicBezTo>
                <a:cubicBezTo>
                  <a:pt x="364" y="107"/>
                  <a:pt x="363" y="109"/>
                  <a:pt x="363" y="112"/>
                </a:cubicBezTo>
                <a:cubicBezTo>
                  <a:pt x="363" y="112"/>
                  <a:pt x="363" y="113"/>
                  <a:pt x="364" y="113"/>
                </a:cubicBezTo>
                <a:cubicBezTo>
                  <a:pt x="353" y="113"/>
                  <a:pt x="341" y="113"/>
                  <a:pt x="330" y="112"/>
                </a:cubicBezTo>
                <a:cubicBezTo>
                  <a:pt x="326" y="112"/>
                  <a:pt x="325" y="119"/>
                  <a:pt x="329" y="120"/>
                </a:cubicBezTo>
                <a:cubicBezTo>
                  <a:pt x="344" y="123"/>
                  <a:pt x="359" y="124"/>
                  <a:pt x="374" y="124"/>
                </a:cubicBezTo>
                <a:cubicBezTo>
                  <a:pt x="391" y="124"/>
                  <a:pt x="403" y="125"/>
                  <a:pt x="404" y="144"/>
                </a:cubicBezTo>
                <a:cubicBezTo>
                  <a:pt x="405" y="156"/>
                  <a:pt x="404" y="167"/>
                  <a:pt x="404" y="179"/>
                </a:cubicBezTo>
                <a:cubicBezTo>
                  <a:pt x="404" y="202"/>
                  <a:pt x="404" y="226"/>
                  <a:pt x="404" y="249"/>
                </a:cubicBezTo>
                <a:cubicBezTo>
                  <a:pt x="405" y="275"/>
                  <a:pt x="410" y="279"/>
                  <a:pt x="385" y="282"/>
                </a:cubicBezTo>
                <a:cubicBezTo>
                  <a:pt x="385" y="277"/>
                  <a:pt x="385" y="272"/>
                  <a:pt x="385" y="267"/>
                </a:cubicBezTo>
                <a:cubicBezTo>
                  <a:pt x="385" y="258"/>
                  <a:pt x="386" y="247"/>
                  <a:pt x="383" y="239"/>
                </a:cubicBezTo>
                <a:cubicBezTo>
                  <a:pt x="383" y="239"/>
                  <a:pt x="383" y="239"/>
                  <a:pt x="383" y="239"/>
                </a:cubicBezTo>
                <a:cubicBezTo>
                  <a:pt x="388" y="239"/>
                  <a:pt x="392" y="239"/>
                  <a:pt x="396" y="239"/>
                </a:cubicBezTo>
                <a:cubicBezTo>
                  <a:pt x="404" y="239"/>
                  <a:pt x="404" y="227"/>
                  <a:pt x="396" y="227"/>
                </a:cubicBezTo>
                <a:cubicBezTo>
                  <a:pt x="377" y="226"/>
                  <a:pt x="358" y="228"/>
                  <a:pt x="339" y="232"/>
                </a:cubicBezTo>
                <a:cubicBezTo>
                  <a:pt x="339" y="199"/>
                  <a:pt x="341" y="167"/>
                  <a:pt x="333" y="136"/>
                </a:cubicBezTo>
                <a:cubicBezTo>
                  <a:pt x="335" y="133"/>
                  <a:pt x="334" y="128"/>
                  <a:pt x="331" y="127"/>
                </a:cubicBezTo>
                <a:cubicBezTo>
                  <a:pt x="330" y="126"/>
                  <a:pt x="330" y="125"/>
                  <a:pt x="330" y="125"/>
                </a:cubicBezTo>
                <a:cubicBezTo>
                  <a:pt x="328" y="119"/>
                  <a:pt x="320" y="121"/>
                  <a:pt x="321" y="127"/>
                </a:cubicBezTo>
                <a:cubicBezTo>
                  <a:pt x="321" y="127"/>
                  <a:pt x="321" y="128"/>
                  <a:pt x="321" y="128"/>
                </a:cubicBezTo>
                <a:cubicBezTo>
                  <a:pt x="313" y="130"/>
                  <a:pt x="304" y="135"/>
                  <a:pt x="296" y="139"/>
                </a:cubicBezTo>
                <a:cubicBezTo>
                  <a:pt x="285" y="144"/>
                  <a:pt x="275" y="148"/>
                  <a:pt x="265" y="153"/>
                </a:cubicBezTo>
                <a:cubicBezTo>
                  <a:pt x="264" y="152"/>
                  <a:pt x="262" y="151"/>
                  <a:pt x="260" y="151"/>
                </a:cubicBezTo>
                <a:cubicBezTo>
                  <a:pt x="259" y="151"/>
                  <a:pt x="258" y="151"/>
                  <a:pt x="257" y="151"/>
                </a:cubicBezTo>
                <a:cubicBezTo>
                  <a:pt x="257" y="147"/>
                  <a:pt x="256" y="144"/>
                  <a:pt x="256" y="140"/>
                </a:cubicBezTo>
                <a:cubicBezTo>
                  <a:pt x="256" y="132"/>
                  <a:pt x="244" y="132"/>
                  <a:pt x="244" y="140"/>
                </a:cubicBezTo>
                <a:cubicBezTo>
                  <a:pt x="244" y="143"/>
                  <a:pt x="242" y="146"/>
                  <a:pt x="241" y="148"/>
                </a:cubicBezTo>
                <a:cubicBezTo>
                  <a:pt x="240" y="148"/>
                  <a:pt x="239" y="147"/>
                  <a:pt x="239" y="147"/>
                </a:cubicBezTo>
                <a:cubicBezTo>
                  <a:pt x="235" y="147"/>
                  <a:pt x="234" y="152"/>
                  <a:pt x="237" y="153"/>
                </a:cubicBezTo>
                <a:cubicBezTo>
                  <a:pt x="237" y="154"/>
                  <a:pt x="237" y="155"/>
                  <a:pt x="237" y="156"/>
                </a:cubicBezTo>
                <a:cubicBezTo>
                  <a:pt x="234" y="157"/>
                  <a:pt x="232" y="160"/>
                  <a:pt x="232" y="162"/>
                </a:cubicBezTo>
                <a:cubicBezTo>
                  <a:pt x="223" y="163"/>
                  <a:pt x="215" y="164"/>
                  <a:pt x="206" y="165"/>
                </a:cubicBezTo>
                <a:cubicBezTo>
                  <a:pt x="195" y="166"/>
                  <a:pt x="183" y="167"/>
                  <a:pt x="172" y="167"/>
                </a:cubicBezTo>
                <a:cubicBezTo>
                  <a:pt x="170" y="164"/>
                  <a:pt x="167" y="160"/>
                  <a:pt x="165" y="157"/>
                </a:cubicBezTo>
                <a:cubicBezTo>
                  <a:pt x="165" y="157"/>
                  <a:pt x="165" y="157"/>
                  <a:pt x="165" y="156"/>
                </a:cubicBezTo>
                <a:cubicBezTo>
                  <a:pt x="181" y="134"/>
                  <a:pt x="186" y="100"/>
                  <a:pt x="175" y="78"/>
                </a:cubicBezTo>
                <a:cubicBezTo>
                  <a:pt x="175" y="78"/>
                  <a:pt x="175" y="78"/>
                  <a:pt x="176" y="78"/>
                </a:cubicBezTo>
                <a:cubicBezTo>
                  <a:pt x="176" y="79"/>
                  <a:pt x="177" y="79"/>
                  <a:pt x="178" y="79"/>
                </a:cubicBezTo>
                <a:cubicBezTo>
                  <a:pt x="185" y="80"/>
                  <a:pt x="192" y="81"/>
                  <a:pt x="199" y="83"/>
                </a:cubicBezTo>
                <a:cubicBezTo>
                  <a:pt x="205" y="85"/>
                  <a:pt x="211" y="88"/>
                  <a:pt x="217" y="91"/>
                </a:cubicBezTo>
                <a:cubicBezTo>
                  <a:pt x="223" y="93"/>
                  <a:pt x="227" y="84"/>
                  <a:pt x="223" y="80"/>
                </a:cubicBezTo>
                <a:cubicBezTo>
                  <a:pt x="219" y="76"/>
                  <a:pt x="214" y="73"/>
                  <a:pt x="209" y="71"/>
                </a:cubicBezTo>
                <a:cubicBezTo>
                  <a:pt x="211" y="70"/>
                  <a:pt x="213" y="70"/>
                  <a:pt x="216" y="69"/>
                </a:cubicBezTo>
                <a:cubicBezTo>
                  <a:pt x="223" y="67"/>
                  <a:pt x="221" y="55"/>
                  <a:pt x="214" y="56"/>
                </a:cubicBezTo>
                <a:cubicBezTo>
                  <a:pt x="210" y="56"/>
                  <a:pt x="206" y="56"/>
                  <a:pt x="202" y="57"/>
                </a:cubicBezTo>
                <a:cubicBezTo>
                  <a:pt x="206" y="54"/>
                  <a:pt x="210" y="51"/>
                  <a:pt x="214" y="48"/>
                </a:cubicBezTo>
                <a:cubicBezTo>
                  <a:pt x="220" y="44"/>
                  <a:pt x="217" y="35"/>
                  <a:pt x="210" y="37"/>
                </a:cubicBezTo>
                <a:cubicBezTo>
                  <a:pt x="192" y="40"/>
                  <a:pt x="173" y="48"/>
                  <a:pt x="164" y="65"/>
                </a:cubicBezTo>
                <a:cubicBezTo>
                  <a:pt x="164" y="65"/>
                  <a:pt x="164" y="65"/>
                  <a:pt x="164" y="65"/>
                </a:cubicBezTo>
                <a:cubicBezTo>
                  <a:pt x="157" y="61"/>
                  <a:pt x="149" y="58"/>
                  <a:pt x="138" y="59"/>
                </a:cubicBezTo>
                <a:cubicBezTo>
                  <a:pt x="136" y="59"/>
                  <a:pt x="135" y="60"/>
                  <a:pt x="134" y="61"/>
                </a:cubicBezTo>
                <a:cubicBezTo>
                  <a:pt x="105" y="51"/>
                  <a:pt x="79" y="77"/>
                  <a:pt x="73" y="105"/>
                </a:cubicBezTo>
                <a:cubicBezTo>
                  <a:pt x="56" y="86"/>
                  <a:pt x="27" y="80"/>
                  <a:pt x="6" y="95"/>
                </a:cubicBezTo>
                <a:cubicBezTo>
                  <a:pt x="0" y="99"/>
                  <a:pt x="2" y="109"/>
                  <a:pt x="9" y="109"/>
                </a:cubicBezTo>
                <a:cubicBezTo>
                  <a:pt x="11" y="109"/>
                  <a:pt x="12" y="109"/>
                  <a:pt x="14" y="109"/>
                </a:cubicBezTo>
                <a:cubicBezTo>
                  <a:pt x="9" y="111"/>
                  <a:pt x="11" y="119"/>
                  <a:pt x="17" y="119"/>
                </a:cubicBezTo>
                <a:cubicBezTo>
                  <a:pt x="23" y="119"/>
                  <a:pt x="29" y="119"/>
                  <a:pt x="35" y="118"/>
                </a:cubicBezTo>
                <a:cubicBezTo>
                  <a:pt x="31" y="122"/>
                  <a:pt x="27" y="127"/>
                  <a:pt x="23" y="132"/>
                </a:cubicBezTo>
                <a:cubicBezTo>
                  <a:pt x="19" y="139"/>
                  <a:pt x="28" y="145"/>
                  <a:pt x="33" y="140"/>
                </a:cubicBezTo>
                <a:cubicBezTo>
                  <a:pt x="41" y="133"/>
                  <a:pt x="51" y="128"/>
                  <a:pt x="57" y="118"/>
                </a:cubicBezTo>
                <a:cubicBezTo>
                  <a:pt x="57" y="118"/>
                  <a:pt x="58" y="118"/>
                  <a:pt x="58" y="117"/>
                </a:cubicBezTo>
                <a:cubicBezTo>
                  <a:pt x="60" y="116"/>
                  <a:pt x="62" y="115"/>
                  <a:pt x="64" y="114"/>
                </a:cubicBezTo>
                <a:cubicBezTo>
                  <a:pt x="65" y="115"/>
                  <a:pt x="65" y="115"/>
                  <a:pt x="66" y="116"/>
                </a:cubicBezTo>
                <a:cubicBezTo>
                  <a:pt x="67" y="117"/>
                  <a:pt x="69" y="118"/>
                  <a:pt x="71" y="117"/>
                </a:cubicBezTo>
                <a:cubicBezTo>
                  <a:pt x="71" y="144"/>
                  <a:pt x="89" y="170"/>
                  <a:pt x="115" y="176"/>
                </a:cubicBezTo>
                <a:cubicBezTo>
                  <a:pt x="114" y="177"/>
                  <a:pt x="113" y="177"/>
                  <a:pt x="113" y="178"/>
                </a:cubicBezTo>
                <a:cubicBezTo>
                  <a:pt x="112" y="181"/>
                  <a:pt x="112" y="183"/>
                  <a:pt x="111" y="185"/>
                </a:cubicBezTo>
                <a:cubicBezTo>
                  <a:pt x="111" y="185"/>
                  <a:pt x="111" y="185"/>
                  <a:pt x="110" y="185"/>
                </a:cubicBezTo>
                <a:cubicBezTo>
                  <a:pt x="92" y="181"/>
                  <a:pt x="73" y="176"/>
                  <a:pt x="56" y="180"/>
                </a:cubicBezTo>
                <a:cubicBezTo>
                  <a:pt x="55" y="172"/>
                  <a:pt x="53" y="164"/>
                  <a:pt x="48" y="157"/>
                </a:cubicBezTo>
                <a:cubicBezTo>
                  <a:pt x="44" y="152"/>
                  <a:pt x="36" y="157"/>
                  <a:pt x="39" y="162"/>
                </a:cubicBezTo>
                <a:cubicBezTo>
                  <a:pt x="42" y="167"/>
                  <a:pt x="44" y="172"/>
                  <a:pt x="45" y="177"/>
                </a:cubicBezTo>
                <a:cubicBezTo>
                  <a:pt x="40" y="178"/>
                  <a:pt x="36" y="179"/>
                  <a:pt x="31" y="179"/>
                </a:cubicBezTo>
                <a:cubicBezTo>
                  <a:pt x="25" y="179"/>
                  <a:pt x="24" y="190"/>
                  <a:pt x="31" y="189"/>
                </a:cubicBezTo>
                <a:cubicBezTo>
                  <a:pt x="33" y="189"/>
                  <a:pt x="35" y="189"/>
                  <a:pt x="37" y="189"/>
                </a:cubicBezTo>
                <a:cubicBezTo>
                  <a:pt x="34" y="191"/>
                  <a:pt x="32" y="194"/>
                  <a:pt x="29" y="197"/>
                </a:cubicBezTo>
                <a:cubicBezTo>
                  <a:pt x="24" y="203"/>
                  <a:pt x="32" y="211"/>
                  <a:pt x="38" y="206"/>
                </a:cubicBezTo>
                <a:cubicBezTo>
                  <a:pt x="60" y="187"/>
                  <a:pt x="83" y="193"/>
                  <a:pt x="109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3" y="223"/>
                  <a:pt x="102" y="254"/>
                  <a:pt x="98" y="284"/>
                </a:cubicBezTo>
                <a:cubicBezTo>
                  <a:pt x="97" y="289"/>
                  <a:pt x="99" y="293"/>
                  <a:pt x="104" y="293"/>
                </a:cubicBezTo>
                <a:cubicBezTo>
                  <a:pt x="118" y="293"/>
                  <a:pt x="132" y="290"/>
                  <a:pt x="146" y="287"/>
                </a:cubicBezTo>
                <a:cubicBezTo>
                  <a:pt x="143" y="304"/>
                  <a:pt x="140" y="319"/>
                  <a:pt x="135" y="335"/>
                </a:cubicBezTo>
                <a:cubicBezTo>
                  <a:pt x="126" y="334"/>
                  <a:pt x="114" y="333"/>
                  <a:pt x="117" y="345"/>
                </a:cubicBezTo>
                <a:cubicBezTo>
                  <a:pt x="118" y="348"/>
                  <a:pt x="120" y="350"/>
                  <a:pt x="123" y="351"/>
                </a:cubicBezTo>
                <a:cubicBezTo>
                  <a:pt x="129" y="353"/>
                  <a:pt x="135" y="353"/>
                  <a:pt x="141" y="353"/>
                </a:cubicBezTo>
                <a:cubicBezTo>
                  <a:pt x="146" y="353"/>
                  <a:pt x="149" y="349"/>
                  <a:pt x="149" y="345"/>
                </a:cubicBezTo>
                <a:cubicBezTo>
                  <a:pt x="151" y="325"/>
                  <a:pt x="153" y="305"/>
                  <a:pt x="154" y="285"/>
                </a:cubicBezTo>
                <a:cubicBezTo>
                  <a:pt x="159" y="283"/>
                  <a:pt x="164" y="282"/>
                  <a:pt x="170" y="280"/>
                </a:cubicBezTo>
                <a:cubicBezTo>
                  <a:pt x="170" y="280"/>
                  <a:pt x="170" y="280"/>
                  <a:pt x="170" y="280"/>
                </a:cubicBezTo>
                <a:cubicBezTo>
                  <a:pt x="180" y="306"/>
                  <a:pt x="193" y="331"/>
                  <a:pt x="204" y="356"/>
                </a:cubicBezTo>
                <a:cubicBezTo>
                  <a:pt x="207" y="361"/>
                  <a:pt x="213" y="361"/>
                  <a:pt x="217" y="358"/>
                </a:cubicBezTo>
                <a:cubicBezTo>
                  <a:pt x="224" y="352"/>
                  <a:pt x="232" y="347"/>
                  <a:pt x="239" y="341"/>
                </a:cubicBezTo>
                <a:cubicBezTo>
                  <a:pt x="248" y="334"/>
                  <a:pt x="235" y="320"/>
                  <a:pt x="227" y="329"/>
                </a:cubicBezTo>
                <a:cubicBezTo>
                  <a:pt x="223" y="333"/>
                  <a:pt x="218" y="336"/>
                  <a:pt x="214" y="339"/>
                </a:cubicBezTo>
                <a:cubicBezTo>
                  <a:pt x="204" y="318"/>
                  <a:pt x="195" y="294"/>
                  <a:pt x="180" y="277"/>
                </a:cubicBezTo>
                <a:cubicBezTo>
                  <a:pt x="196" y="270"/>
                  <a:pt x="212" y="263"/>
                  <a:pt x="227" y="256"/>
                </a:cubicBezTo>
                <a:cubicBezTo>
                  <a:pt x="230" y="254"/>
                  <a:pt x="232" y="249"/>
                  <a:pt x="230" y="246"/>
                </a:cubicBezTo>
                <a:cubicBezTo>
                  <a:pt x="214" y="222"/>
                  <a:pt x="195" y="201"/>
                  <a:pt x="179" y="177"/>
                </a:cubicBezTo>
                <a:cubicBezTo>
                  <a:pt x="200" y="179"/>
                  <a:pt x="225" y="181"/>
                  <a:pt x="243" y="171"/>
                </a:cubicBezTo>
                <a:cubicBezTo>
                  <a:pt x="244" y="170"/>
                  <a:pt x="244" y="169"/>
                  <a:pt x="244" y="168"/>
                </a:cubicBezTo>
                <a:cubicBezTo>
                  <a:pt x="249" y="168"/>
                  <a:pt x="253" y="168"/>
                  <a:pt x="256" y="168"/>
                </a:cubicBezTo>
                <a:cubicBezTo>
                  <a:pt x="261" y="168"/>
                  <a:pt x="267" y="167"/>
                  <a:pt x="270" y="164"/>
                </a:cubicBezTo>
                <a:cubicBezTo>
                  <a:pt x="272" y="163"/>
                  <a:pt x="273" y="161"/>
                  <a:pt x="273" y="160"/>
                </a:cubicBezTo>
                <a:cubicBezTo>
                  <a:pt x="281" y="158"/>
                  <a:pt x="288" y="155"/>
                  <a:pt x="296" y="153"/>
                </a:cubicBezTo>
                <a:cubicBezTo>
                  <a:pt x="305" y="150"/>
                  <a:pt x="315" y="147"/>
                  <a:pt x="324" y="142"/>
                </a:cubicBezTo>
                <a:cubicBezTo>
                  <a:pt x="332" y="192"/>
                  <a:pt x="323" y="243"/>
                  <a:pt x="332" y="293"/>
                </a:cubicBezTo>
                <a:cubicBezTo>
                  <a:pt x="333" y="297"/>
                  <a:pt x="338" y="298"/>
                  <a:pt x="341" y="296"/>
                </a:cubicBezTo>
                <a:cubicBezTo>
                  <a:pt x="345" y="297"/>
                  <a:pt x="350" y="298"/>
                  <a:pt x="354" y="299"/>
                </a:cubicBezTo>
                <a:cubicBezTo>
                  <a:pt x="354" y="299"/>
                  <a:pt x="354" y="300"/>
                  <a:pt x="355" y="300"/>
                </a:cubicBezTo>
                <a:cubicBezTo>
                  <a:pt x="358" y="305"/>
                  <a:pt x="358" y="311"/>
                  <a:pt x="358" y="317"/>
                </a:cubicBezTo>
                <a:cubicBezTo>
                  <a:pt x="355" y="317"/>
                  <a:pt x="352" y="317"/>
                  <a:pt x="349" y="317"/>
                </a:cubicBezTo>
                <a:cubicBezTo>
                  <a:pt x="344" y="316"/>
                  <a:pt x="340" y="316"/>
                  <a:pt x="335" y="319"/>
                </a:cubicBezTo>
                <a:cubicBezTo>
                  <a:pt x="332" y="322"/>
                  <a:pt x="332" y="328"/>
                  <a:pt x="335" y="331"/>
                </a:cubicBezTo>
                <a:cubicBezTo>
                  <a:pt x="340" y="334"/>
                  <a:pt x="344" y="334"/>
                  <a:pt x="349" y="334"/>
                </a:cubicBezTo>
                <a:cubicBezTo>
                  <a:pt x="354" y="333"/>
                  <a:pt x="359" y="333"/>
                  <a:pt x="364" y="333"/>
                </a:cubicBezTo>
                <a:cubicBezTo>
                  <a:pt x="371" y="331"/>
                  <a:pt x="371" y="322"/>
                  <a:pt x="366" y="319"/>
                </a:cubicBezTo>
                <a:cubicBezTo>
                  <a:pt x="365" y="312"/>
                  <a:pt x="364" y="306"/>
                  <a:pt x="361" y="300"/>
                </a:cubicBezTo>
                <a:cubicBezTo>
                  <a:pt x="367" y="300"/>
                  <a:pt x="373" y="300"/>
                  <a:pt x="379" y="299"/>
                </a:cubicBezTo>
                <a:cubicBezTo>
                  <a:pt x="382" y="299"/>
                  <a:pt x="384" y="297"/>
                  <a:pt x="384" y="294"/>
                </a:cubicBezTo>
                <a:cubicBezTo>
                  <a:pt x="387" y="294"/>
                  <a:pt x="390" y="294"/>
                  <a:pt x="393" y="293"/>
                </a:cubicBezTo>
                <a:cubicBezTo>
                  <a:pt x="390" y="302"/>
                  <a:pt x="392" y="312"/>
                  <a:pt x="391" y="321"/>
                </a:cubicBezTo>
                <a:cubicBezTo>
                  <a:pt x="390" y="321"/>
                  <a:pt x="390" y="322"/>
                  <a:pt x="390" y="323"/>
                </a:cubicBezTo>
                <a:cubicBezTo>
                  <a:pt x="388" y="328"/>
                  <a:pt x="393" y="333"/>
                  <a:pt x="398" y="332"/>
                </a:cubicBezTo>
                <a:cubicBezTo>
                  <a:pt x="404" y="330"/>
                  <a:pt x="413" y="330"/>
                  <a:pt x="418" y="325"/>
                </a:cubicBezTo>
                <a:cubicBezTo>
                  <a:pt x="421" y="320"/>
                  <a:pt x="419" y="314"/>
                  <a:pt x="413" y="314"/>
                </a:cubicBezTo>
                <a:cubicBezTo>
                  <a:pt x="409" y="313"/>
                  <a:pt x="405" y="315"/>
                  <a:pt x="400" y="316"/>
                </a:cubicBezTo>
                <a:cubicBezTo>
                  <a:pt x="400" y="314"/>
                  <a:pt x="400" y="312"/>
                  <a:pt x="400" y="310"/>
                </a:cubicBezTo>
                <a:cubicBezTo>
                  <a:pt x="399" y="305"/>
                  <a:pt x="398" y="300"/>
                  <a:pt x="399" y="294"/>
                </a:cubicBezTo>
                <a:cubicBezTo>
                  <a:pt x="400" y="293"/>
                  <a:pt x="400" y="293"/>
                  <a:pt x="399" y="292"/>
                </a:cubicBezTo>
                <a:cubicBezTo>
                  <a:pt x="404" y="291"/>
                  <a:pt x="408" y="290"/>
                  <a:pt x="413" y="290"/>
                </a:cubicBezTo>
                <a:cubicBezTo>
                  <a:pt x="416" y="289"/>
                  <a:pt x="419" y="287"/>
                  <a:pt x="419" y="284"/>
                </a:cubicBezTo>
                <a:cubicBezTo>
                  <a:pt x="413" y="233"/>
                  <a:pt x="417" y="182"/>
                  <a:pt x="415" y="131"/>
                </a:cubicBezTo>
                <a:cubicBezTo>
                  <a:pt x="415" y="131"/>
                  <a:pt x="415" y="131"/>
                  <a:pt x="415" y="131"/>
                </a:cubicBezTo>
                <a:cubicBezTo>
                  <a:pt x="427" y="135"/>
                  <a:pt x="439" y="135"/>
                  <a:pt x="452" y="136"/>
                </a:cubicBezTo>
                <a:cubicBezTo>
                  <a:pt x="470" y="136"/>
                  <a:pt x="478" y="137"/>
                  <a:pt x="492" y="150"/>
                </a:cubicBezTo>
                <a:cubicBezTo>
                  <a:pt x="497" y="154"/>
                  <a:pt x="505" y="148"/>
                  <a:pt x="501" y="142"/>
                </a:cubicBezTo>
                <a:cubicBezTo>
                  <a:pt x="500" y="140"/>
                  <a:pt x="498" y="138"/>
                  <a:pt x="497" y="136"/>
                </a:cubicBezTo>
                <a:cubicBezTo>
                  <a:pt x="501" y="136"/>
                  <a:pt x="504" y="130"/>
                  <a:pt x="500" y="126"/>
                </a:cubicBezTo>
                <a:cubicBezTo>
                  <a:pt x="500" y="126"/>
                  <a:pt x="499" y="126"/>
                  <a:pt x="499" y="125"/>
                </a:cubicBezTo>
                <a:cubicBezTo>
                  <a:pt x="499" y="125"/>
                  <a:pt x="499" y="125"/>
                  <a:pt x="499" y="125"/>
                </a:cubicBezTo>
                <a:cubicBezTo>
                  <a:pt x="499" y="125"/>
                  <a:pt x="499" y="125"/>
                  <a:pt x="499" y="125"/>
                </a:cubicBezTo>
                <a:cubicBezTo>
                  <a:pt x="498" y="125"/>
                  <a:pt x="498" y="125"/>
                  <a:pt x="498" y="125"/>
                </a:cubicBezTo>
                <a:cubicBezTo>
                  <a:pt x="501" y="123"/>
                  <a:pt x="505" y="121"/>
                  <a:pt x="509" y="119"/>
                </a:cubicBezTo>
                <a:cubicBezTo>
                  <a:pt x="516" y="115"/>
                  <a:pt x="509" y="105"/>
                  <a:pt x="503" y="108"/>
                </a:cubicBezTo>
                <a:close/>
                <a:moveTo>
                  <a:pt x="354" y="89"/>
                </a:moveTo>
                <a:cubicBezTo>
                  <a:pt x="332" y="89"/>
                  <a:pt x="323" y="70"/>
                  <a:pt x="329" y="51"/>
                </a:cubicBezTo>
                <a:cubicBezTo>
                  <a:pt x="333" y="36"/>
                  <a:pt x="343" y="28"/>
                  <a:pt x="356" y="24"/>
                </a:cubicBezTo>
                <a:cubicBezTo>
                  <a:pt x="364" y="24"/>
                  <a:pt x="371" y="23"/>
                  <a:pt x="379" y="27"/>
                </a:cubicBezTo>
                <a:cubicBezTo>
                  <a:pt x="388" y="32"/>
                  <a:pt x="393" y="41"/>
                  <a:pt x="395" y="50"/>
                </a:cubicBezTo>
                <a:cubicBezTo>
                  <a:pt x="401" y="77"/>
                  <a:pt x="377" y="90"/>
                  <a:pt x="354" y="89"/>
                </a:cubicBezTo>
                <a:close/>
                <a:moveTo>
                  <a:pt x="85" y="120"/>
                </a:moveTo>
                <a:cubicBezTo>
                  <a:pt x="85" y="91"/>
                  <a:pt x="106" y="72"/>
                  <a:pt x="133" y="68"/>
                </a:cubicBezTo>
                <a:cubicBezTo>
                  <a:pt x="133" y="69"/>
                  <a:pt x="134" y="70"/>
                  <a:pt x="137" y="71"/>
                </a:cubicBezTo>
                <a:cubicBezTo>
                  <a:pt x="160" y="75"/>
                  <a:pt x="169" y="89"/>
                  <a:pt x="168" y="112"/>
                </a:cubicBezTo>
                <a:cubicBezTo>
                  <a:pt x="167" y="132"/>
                  <a:pt x="156" y="156"/>
                  <a:pt x="137" y="164"/>
                </a:cubicBezTo>
                <a:cubicBezTo>
                  <a:pt x="109" y="175"/>
                  <a:pt x="85" y="145"/>
                  <a:pt x="85" y="120"/>
                </a:cubicBezTo>
                <a:close/>
                <a:moveTo>
                  <a:pt x="213" y="247"/>
                </a:moveTo>
                <a:cubicBezTo>
                  <a:pt x="182" y="262"/>
                  <a:pt x="146" y="276"/>
                  <a:pt x="112" y="279"/>
                </a:cubicBezTo>
                <a:cubicBezTo>
                  <a:pt x="115" y="246"/>
                  <a:pt x="116" y="212"/>
                  <a:pt x="120" y="179"/>
                </a:cubicBezTo>
                <a:cubicBezTo>
                  <a:pt x="120" y="178"/>
                  <a:pt x="120" y="178"/>
                  <a:pt x="119" y="177"/>
                </a:cubicBezTo>
                <a:cubicBezTo>
                  <a:pt x="123" y="177"/>
                  <a:pt x="126" y="178"/>
                  <a:pt x="130" y="177"/>
                </a:cubicBezTo>
                <a:cubicBezTo>
                  <a:pt x="140" y="177"/>
                  <a:pt x="149" y="172"/>
                  <a:pt x="156" y="166"/>
                </a:cubicBezTo>
                <a:cubicBezTo>
                  <a:pt x="165" y="197"/>
                  <a:pt x="194" y="221"/>
                  <a:pt x="213" y="247"/>
                </a:cubicBezTo>
                <a:close/>
                <a:moveTo>
                  <a:pt x="375" y="239"/>
                </a:moveTo>
                <a:cubicBezTo>
                  <a:pt x="372" y="246"/>
                  <a:pt x="373" y="255"/>
                  <a:pt x="373" y="263"/>
                </a:cubicBezTo>
                <a:cubicBezTo>
                  <a:pt x="373" y="272"/>
                  <a:pt x="373" y="280"/>
                  <a:pt x="373" y="289"/>
                </a:cubicBezTo>
                <a:cubicBezTo>
                  <a:pt x="363" y="290"/>
                  <a:pt x="353" y="291"/>
                  <a:pt x="343" y="288"/>
                </a:cubicBezTo>
                <a:cubicBezTo>
                  <a:pt x="340" y="271"/>
                  <a:pt x="339" y="255"/>
                  <a:pt x="339" y="238"/>
                </a:cubicBezTo>
                <a:cubicBezTo>
                  <a:pt x="351" y="238"/>
                  <a:pt x="363" y="238"/>
                  <a:pt x="375" y="238"/>
                </a:cubicBezTo>
                <a:cubicBezTo>
                  <a:pt x="375" y="239"/>
                  <a:pt x="375" y="239"/>
                  <a:pt x="375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6" name="组合 235"/>
          <p:cNvGrpSpPr/>
          <p:nvPr/>
        </p:nvGrpSpPr>
        <p:grpSpPr>
          <a:xfrm>
            <a:off x="878828" y="2350570"/>
            <a:ext cx="769938" cy="638175"/>
            <a:chOff x="3382963" y="6081712"/>
            <a:chExt cx="769938" cy="638175"/>
          </a:xfrm>
          <a:solidFill>
            <a:schemeClr val="bg1"/>
          </a:solidFill>
        </p:grpSpPr>
        <p:sp>
          <p:nvSpPr>
            <p:cNvPr id="83" name="Freeform 53"/>
            <p:cNvSpPr>
              <a:spLocks noEditPoints="1"/>
            </p:cNvSpPr>
            <p:nvPr/>
          </p:nvSpPr>
          <p:spPr bwMode="auto">
            <a:xfrm>
              <a:off x="3382963" y="6081712"/>
              <a:ext cx="769938" cy="638175"/>
            </a:xfrm>
            <a:custGeom>
              <a:avLst/>
              <a:gdLst>
                <a:gd name="T0" fmla="*/ 210 w 331"/>
                <a:gd name="T1" fmla="*/ 33 h 274"/>
                <a:gd name="T2" fmla="*/ 202 w 331"/>
                <a:gd name="T3" fmla="*/ 29 h 274"/>
                <a:gd name="T4" fmla="*/ 190 w 331"/>
                <a:gd name="T5" fmla="*/ 31 h 274"/>
                <a:gd name="T6" fmla="*/ 103 w 331"/>
                <a:gd name="T7" fmla="*/ 237 h 274"/>
                <a:gd name="T8" fmla="*/ 295 w 331"/>
                <a:gd name="T9" fmla="*/ 190 h 274"/>
                <a:gd name="T10" fmla="*/ 210 w 331"/>
                <a:gd name="T11" fmla="*/ 33 h 274"/>
                <a:gd name="T12" fmla="*/ 267 w 331"/>
                <a:gd name="T13" fmla="*/ 207 h 274"/>
                <a:gd name="T14" fmla="*/ 93 w 331"/>
                <a:gd name="T15" fmla="*/ 214 h 274"/>
                <a:gd name="T16" fmla="*/ 79 w 331"/>
                <a:gd name="T17" fmla="*/ 94 h 274"/>
                <a:gd name="T18" fmla="*/ 178 w 331"/>
                <a:gd name="T19" fmla="*/ 40 h 274"/>
                <a:gd name="T20" fmla="*/ 178 w 331"/>
                <a:gd name="T21" fmla="*/ 44 h 274"/>
                <a:gd name="T22" fmla="*/ 187 w 331"/>
                <a:gd name="T23" fmla="*/ 85 h 274"/>
                <a:gd name="T24" fmla="*/ 158 w 331"/>
                <a:gd name="T25" fmla="*/ 71 h 274"/>
                <a:gd name="T26" fmla="*/ 156 w 331"/>
                <a:gd name="T27" fmla="*/ 77 h 274"/>
                <a:gd name="T28" fmla="*/ 188 w 331"/>
                <a:gd name="T29" fmla="*/ 96 h 274"/>
                <a:gd name="T30" fmla="*/ 188 w 331"/>
                <a:gd name="T31" fmla="*/ 98 h 274"/>
                <a:gd name="T32" fmla="*/ 195 w 331"/>
                <a:gd name="T33" fmla="*/ 104 h 274"/>
                <a:gd name="T34" fmla="*/ 195 w 331"/>
                <a:gd name="T35" fmla="*/ 106 h 274"/>
                <a:gd name="T36" fmla="*/ 198 w 331"/>
                <a:gd name="T37" fmla="*/ 109 h 274"/>
                <a:gd name="T38" fmla="*/ 208 w 331"/>
                <a:gd name="T39" fmla="*/ 110 h 274"/>
                <a:gd name="T40" fmla="*/ 236 w 331"/>
                <a:gd name="T41" fmla="*/ 96 h 274"/>
                <a:gd name="T42" fmla="*/ 231 w 331"/>
                <a:gd name="T43" fmla="*/ 85 h 274"/>
                <a:gd name="T44" fmla="*/ 203 w 331"/>
                <a:gd name="T45" fmla="*/ 97 h 274"/>
                <a:gd name="T46" fmla="*/ 201 w 331"/>
                <a:gd name="T47" fmla="*/ 95 h 274"/>
                <a:gd name="T48" fmla="*/ 200 w 331"/>
                <a:gd name="T49" fmla="*/ 92 h 274"/>
                <a:gd name="T50" fmla="*/ 207 w 331"/>
                <a:gd name="T51" fmla="*/ 46 h 274"/>
                <a:gd name="T52" fmla="*/ 267 w 331"/>
                <a:gd name="T53" fmla="*/ 20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274">
                  <a:moveTo>
                    <a:pt x="210" y="33"/>
                  </a:moveTo>
                  <a:cubicBezTo>
                    <a:pt x="209" y="30"/>
                    <a:pt x="205" y="28"/>
                    <a:pt x="202" y="29"/>
                  </a:cubicBezTo>
                  <a:cubicBezTo>
                    <a:pt x="198" y="29"/>
                    <a:pt x="194" y="30"/>
                    <a:pt x="190" y="31"/>
                  </a:cubicBezTo>
                  <a:cubicBezTo>
                    <a:pt x="76" y="0"/>
                    <a:pt x="0" y="174"/>
                    <a:pt x="103" y="237"/>
                  </a:cubicBezTo>
                  <a:cubicBezTo>
                    <a:pt x="164" y="274"/>
                    <a:pt x="260" y="253"/>
                    <a:pt x="295" y="190"/>
                  </a:cubicBezTo>
                  <a:cubicBezTo>
                    <a:pt x="331" y="126"/>
                    <a:pt x="283" y="34"/>
                    <a:pt x="210" y="33"/>
                  </a:cubicBezTo>
                  <a:close/>
                  <a:moveTo>
                    <a:pt x="267" y="207"/>
                  </a:moveTo>
                  <a:cubicBezTo>
                    <a:pt x="227" y="252"/>
                    <a:pt x="137" y="254"/>
                    <a:pt x="93" y="214"/>
                  </a:cubicBezTo>
                  <a:cubicBezTo>
                    <a:pt x="59" y="184"/>
                    <a:pt x="60" y="132"/>
                    <a:pt x="79" y="94"/>
                  </a:cubicBezTo>
                  <a:cubicBezTo>
                    <a:pt x="100" y="54"/>
                    <a:pt x="137" y="40"/>
                    <a:pt x="178" y="40"/>
                  </a:cubicBezTo>
                  <a:cubicBezTo>
                    <a:pt x="178" y="41"/>
                    <a:pt x="178" y="43"/>
                    <a:pt x="178" y="44"/>
                  </a:cubicBezTo>
                  <a:cubicBezTo>
                    <a:pt x="182" y="57"/>
                    <a:pt x="186" y="71"/>
                    <a:pt x="187" y="85"/>
                  </a:cubicBezTo>
                  <a:cubicBezTo>
                    <a:pt x="179" y="79"/>
                    <a:pt x="170" y="74"/>
                    <a:pt x="158" y="71"/>
                  </a:cubicBezTo>
                  <a:cubicBezTo>
                    <a:pt x="154" y="69"/>
                    <a:pt x="152" y="76"/>
                    <a:pt x="156" y="77"/>
                  </a:cubicBezTo>
                  <a:cubicBezTo>
                    <a:pt x="167" y="81"/>
                    <a:pt x="179" y="87"/>
                    <a:pt x="188" y="96"/>
                  </a:cubicBezTo>
                  <a:cubicBezTo>
                    <a:pt x="188" y="97"/>
                    <a:pt x="188" y="97"/>
                    <a:pt x="188" y="98"/>
                  </a:cubicBezTo>
                  <a:cubicBezTo>
                    <a:pt x="188" y="103"/>
                    <a:pt x="191" y="104"/>
                    <a:pt x="195" y="104"/>
                  </a:cubicBezTo>
                  <a:cubicBezTo>
                    <a:pt x="195" y="105"/>
                    <a:pt x="195" y="105"/>
                    <a:pt x="195" y="106"/>
                  </a:cubicBezTo>
                  <a:cubicBezTo>
                    <a:pt x="196" y="108"/>
                    <a:pt x="197" y="108"/>
                    <a:pt x="198" y="109"/>
                  </a:cubicBezTo>
                  <a:cubicBezTo>
                    <a:pt x="200" y="112"/>
                    <a:pt x="205" y="113"/>
                    <a:pt x="208" y="110"/>
                  </a:cubicBezTo>
                  <a:cubicBezTo>
                    <a:pt x="215" y="101"/>
                    <a:pt x="227" y="102"/>
                    <a:pt x="236" y="96"/>
                  </a:cubicBezTo>
                  <a:cubicBezTo>
                    <a:pt x="241" y="93"/>
                    <a:pt x="238" y="82"/>
                    <a:pt x="231" y="85"/>
                  </a:cubicBezTo>
                  <a:cubicBezTo>
                    <a:pt x="221" y="89"/>
                    <a:pt x="210" y="90"/>
                    <a:pt x="203" y="97"/>
                  </a:cubicBezTo>
                  <a:cubicBezTo>
                    <a:pt x="202" y="96"/>
                    <a:pt x="201" y="96"/>
                    <a:pt x="201" y="95"/>
                  </a:cubicBezTo>
                  <a:cubicBezTo>
                    <a:pt x="201" y="94"/>
                    <a:pt x="200" y="93"/>
                    <a:pt x="200" y="92"/>
                  </a:cubicBezTo>
                  <a:cubicBezTo>
                    <a:pt x="202" y="76"/>
                    <a:pt x="203" y="61"/>
                    <a:pt x="207" y="46"/>
                  </a:cubicBezTo>
                  <a:cubicBezTo>
                    <a:pt x="288" y="47"/>
                    <a:pt x="318" y="150"/>
                    <a:pt x="267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4"/>
            <p:cNvSpPr/>
            <p:nvPr/>
          </p:nvSpPr>
          <p:spPr bwMode="auto">
            <a:xfrm>
              <a:off x="3573463" y="6251575"/>
              <a:ext cx="169863" cy="306388"/>
            </a:xfrm>
            <a:custGeom>
              <a:avLst/>
              <a:gdLst>
                <a:gd name="T0" fmla="*/ 68 w 73"/>
                <a:gd name="T1" fmla="*/ 99 h 131"/>
                <a:gd name="T2" fmla="*/ 60 w 73"/>
                <a:gd name="T3" fmla="*/ 97 h 131"/>
                <a:gd name="T4" fmla="*/ 55 w 73"/>
                <a:gd name="T5" fmla="*/ 77 h 131"/>
                <a:gd name="T6" fmla="*/ 44 w 73"/>
                <a:gd name="T7" fmla="*/ 73 h 131"/>
                <a:gd name="T8" fmla="*/ 43 w 73"/>
                <a:gd name="T9" fmla="*/ 65 h 131"/>
                <a:gd name="T10" fmla="*/ 31 w 73"/>
                <a:gd name="T11" fmla="*/ 63 h 131"/>
                <a:gd name="T12" fmla="*/ 27 w 73"/>
                <a:gd name="T13" fmla="*/ 70 h 131"/>
                <a:gd name="T14" fmla="*/ 28 w 73"/>
                <a:gd name="T15" fmla="*/ 40 h 131"/>
                <a:gd name="T16" fmla="*/ 20 w 73"/>
                <a:gd name="T17" fmla="*/ 34 h 131"/>
                <a:gd name="T18" fmla="*/ 22 w 73"/>
                <a:gd name="T19" fmla="*/ 8 h 131"/>
                <a:gd name="T20" fmla="*/ 12 w 73"/>
                <a:gd name="T21" fmla="*/ 5 h 131"/>
                <a:gd name="T22" fmla="*/ 1 w 73"/>
                <a:gd name="T23" fmla="*/ 71 h 131"/>
                <a:gd name="T24" fmla="*/ 3 w 73"/>
                <a:gd name="T25" fmla="*/ 75 h 131"/>
                <a:gd name="T26" fmla="*/ 3 w 73"/>
                <a:gd name="T27" fmla="*/ 79 h 131"/>
                <a:gd name="T28" fmla="*/ 13 w 73"/>
                <a:gd name="T29" fmla="*/ 84 h 131"/>
                <a:gd name="T30" fmla="*/ 12 w 73"/>
                <a:gd name="T31" fmla="*/ 108 h 131"/>
                <a:gd name="T32" fmla="*/ 26 w 73"/>
                <a:gd name="T33" fmla="*/ 110 h 131"/>
                <a:gd name="T34" fmla="*/ 34 w 73"/>
                <a:gd name="T35" fmla="*/ 88 h 131"/>
                <a:gd name="T36" fmla="*/ 35 w 73"/>
                <a:gd name="T37" fmla="*/ 118 h 131"/>
                <a:gd name="T38" fmla="*/ 48 w 73"/>
                <a:gd name="T39" fmla="*/ 119 h 131"/>
                <a:gd name="T40" fmla="*/ 49 w 73"/>
                <a:gd name="T41" fmla="*/ 110 h 131"/>
                <a:gd name="T42" fmla="*/ 50 w 73"/>
                <a:gd name="T43" fmla="*/ 113 h 131"/>
                <a:gd name="T44" fmla="*/ 60 w 73"/>
                <a:gd name="T45" fmla="*/ 117 h 131"/>
                <a:gd name="T46" fmla="*/ 61 w 73"/>
                <a:gd name="T47" fmla="*/ 116 h 131"/>
                <a:gd name="T48" fmla="*/ 64 w 73"/>
                <a:gd name="T49" fmla="*/ 126 h 131"/>
                <a:gd name="T50" fmla="*/ 72 w 73"/>
                <a:gd name="T51" fmla="*/ 125 h 131"/>
                <a:gd name="T52" fmla="*/ 68 w 73"/>
                <a:gd name="T53" fmla="*/ 9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31">
                  <a:moveTo>
                    <a:pt x="68" y="99"/>
                  </a:moveTo>
                  <a:cubicBezTo>
                    <a:pt x="67" y="95"/>
                    <a:pt x="62" y="94"/>
                    <a:pt x="60" y="97"/>
                  </a:cubicBezTo>
                  <a:cubicBezTo>
                    <a:pt x="58" y="90"/>
                    <a:pt x="56" y="83"/>
                    <a:pt x="55" y="77"/>
                  </a:cubicBezTo>
                  <a:cubicBezTo>
                    <a:pt x="54" y="72"/>
                    <a:pt x="48" y="71"/>
                    <a:pt x="44" y="73"/>
                  </a:cubicBezTo>
                  <a:cubicBezTo>
                    <a:pt x="44" y="71"/>
                    <a:pt x="43" y="68"/>
                    <a:pt x="43" y="65"/>
                  </a:cubicBezTo>
                  <a:cubicBezTo>
                    <a:pt x="41" y="59"/>
                    <a:pt x="33" y="58"/>
                    <a:pt x="31" y="63"/>
                  </a:cubicBezTo>
                  <a:cubicBezTo>
                    <a:pt x="29" y="65"/>
                    <a:pt x="28" y="67"/>
                    <a:pt x="27" y="70"/>
                  </a:cubicBezTo>
                  <a:cubicBezTo>
                    <a:pt x="28" y="60"/>
                    <a:pt x="28" y="50"/>
                    <a:pt x="28" y="40"/>
                  </a:cubicBezTo>
                  <a:cubicBezTo>
                    <a:pt x="28" y="35"/>
                    <a:pt x="24" y="33"/>
                    <a:pt x="20" y="34"/>
                  </a:cubicBezTo>
                  <a:cubicBezTo>
                    <a:pt x="21" y="25"/>
                    <a:pt x="22" y="17"/>
                    <a:pt x="22" y="8"/>
                  </a:cubicBezTo>
                  <a:cubicBezTo>
                    <a:pt x="23" y="3"/>
                    <a:pt x="14" y="0"/>
                    <a:pt x="12" y="5"/>
                  </a:cubicBezTo>
                  <a:cubicBezTo>
                    <a:pt x="3" y="27"/>
                    <a:pt x="0" y="48"/>
                    <a:pt x="1" y="71"/>
                  </a:cubicBezTo>
                  <a:cubicBezTo>
                    <a:pt x="1" y="73"/>
                    <a:pt x="2" y="74"/>
                    <a:pt x="3" y="75"/>
                  </a:cubicBezTo>
                  <a:cubicBezTo>
                    <a:pt x="3" y="76"/>
                    <a:pt x="3" y="77"/>
                    <a:pt x="3" y="79"/>
                  </a:cubicBezTo>
                  <a:cubicBezTo>
                    <a:pt x="2" y="85"/>
                    <a:pt x="9" y="87"/>
                    <a:pt x="13" y="84"/>
                  </a:cubicBezTo>
                  <a:cubicBezTo>
                    <a:pt x="13" y="92"/>
                    <a:pt x="13" y="100"/>
                    <a:pt x="12" y="108"/>
                  </a:cubicBezTo>
                  <a:cubicBezTo>
                    <a:pt x="12" y="116"/>
                    <a:pt x="23" y="117"/>
                    <a:pt x="26" y="110"/>
                  </a:cubicBezTo>
                  <a:cubicBezTo>
                    <a:pt x="28" y="102"/>
                    <a:pt x="31" y="95"/>
                    <a:pt x="34" y="88"/>
                  </a:cubicBezTo>
                  <a:cubicBezTo>
                    <a:pt x="35" y="98"/>
                    <a:pt x="35" y="108"/>
                    <a:pt x="35" y="118"/>
                  </a:cubicBezTo>
                  <a:cubicBezTo>
                    <a:pt x="35" y="125"/>
                    <a:pt x="46" y="127"/>
                    <a:pt x="48" y="119"/>
                  </a:cubicBezTo>
                  <a:cubicBezTo>
                    <a:pt x="48" y="116"/>
                    <a:pt x="49" y="113"/>
                    <a:pt x="49" y="110"/>
                  </a:cubicBezTo>
                  <a:cubicBezTo>
                    <a:pt x="49" y="111"/>
                    <a:pt x="49" y="112"/>
                    <a:pt x="50" y="113"/>
                  </a:cubicBezTo>
                  <a:cubicBezTo>
                    <a:pt x="50" y="118"/>
                    <a:pt x="56" y="121"/>
                    <a:pt x="60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62" y="119"/>
                    <a:pt x="63" y="123"/>
                    <a:pt x="64" y="126"/>
                  </a:cubicBezTo>
                  <a:cubicBezTo>
                    <a:pt x="65" y="131"/>
                    <a:pt x="72" y="129"/>
                    <a:pt x="72" y="125"/>
                  </a:cubicBezTo>
                  <a:cubicBezTo>
                    <a:pt x="73" y="116"/>
                    <a:pt x="71" y="108"/>
                    <a:pt x="6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5"/>
            <p:cNvSpPr/>
            <p:nvPr/>
          </p:nvSpPr>
          <p:spPr bwMode="auto">
            <a:xfrm>
              <a:off x="3895726" y="6400800"/>
              <a:ext cx="150813" cy="157163"/>
            </a:xfrm>
            <a:custGeom>
              <a:avLst/>
              <a:gdLst>
                <a:gd name="T0" fmla="*/ 65 w 65"/>
                <a:gd name="T1" fmla="*/ 22 h 67"/>
                <a:gd name="T2" fmla="*/ 64 w 65"/>
                <a:gd name="T3" fmla="*/ 10 h 67"/>
                <a:gd name="T4" fmla="*/ 49 w 65"/>
                <a:gd name="T5" fmla="*/ 10 h 67"/>
                <a:gd name="T6" fmla="*/ 49 w 65"/>
                <a:gd name="T7" fmla="*/ 10 h 67"/>
                <a:gd name="T8" fmla="*/ 49 w 65"/>
                <a:gd name="T9" fmla="*/ 10 h 67"/>
                <a:gd name="T10" fmla="*/ 40 w 65"/>
                <a:gd name="T11" fmla="*/ 17 h 67"/>
                <a:gd name="T12" fmla="*/ 39 w 65"/>
                <a:gd name="T13" fmla="*/ 20 h 67"/>
                <a:gd name="T14" fmla="*/ 39 w 65"/>
                <a:gd name="T15" fmla="*/ 20 h 67"/>
                <a:gd name="T16" fmla="*/ 25 w 65"/>
                <a:gd name="T17" fmla="*/ 22 h 67"/>
                <a:gd name="T18" fmla="*/ 25 w 65"/>
                <a:gd name="T19" fmla="*/ 27 h 67"/>
                <a:gd name="T20" fmla="*/ 24 w 65"/>
                <a:gd name="T21" fmla="*/ 25 h 67"/>
                <a:gd name="T22" fmla="*/ 11 w 65"/>
                <a:gd name="T23" fmla="*/ 27 h 67"/>
                <a:gd name="T24" fmla="*/ 10 w 65"/>
                <a:gd name="T25" fmla="*/ 33 h 67"/>
                <a:gd name="T26" fmla="*/ 2 w 65"/>
                <a:gd name="T27" fmla="*/ 39 h 67"/>
                <a:gd name="T28" fmla="*/ 0 w 65"/>
                <a:gd name="T29" fmla="*/ 51 h 67"/>
                <a:gd name="T30" fmla="*/ 5 w 65"/>
                <a:gd name="T31" fmla="*/ 56 h 67"/>
                <a:gd name="T32" fmla="*/ 6 w 65"/>
                <a:gd name="T33" fmla="*/ 60 h 67"/>
                <a:gd name="T34" fmla="*/ 19 w 65"/>
                <a:gd name="T35" fmla="*/ 58 h 67"/>
                <a:gd name="T36" fmla="*/ 20 w 65"/>
                <a:gd name="T37" fmla="*/ 49 h 67"/>
                <a:gd name="T38" fmla="*/ 23 w 65"/>
                <a:gd name="T39" fmla="*/ 58 h 67"/>
                <a:gd name="T40" fmla="*/ 36 w 65"/>
                <a:gd name="T41" fmla="*/ 56 h 67"/>
                <a:gd name="T42" fmla="*/ 37 w 65"/>
                <a:gd name="T43" fmla="*/ 49 h 67"/>
                <a:gd name="T44" fmla="*/ 49 w 65"/>
                <a:gd name="T45" fmla="*/ 44 h 67"/>
                <a:gd name="T46" fmla="*/ 51 w 65"/>
                <a:gd name="T47" fmla="*/ 32 h 67"/>
                <a:gd name="T48" fmla="*/ 51 w 65"/>
                <a:gd name="T49" fmla="*/ 32 h 67"/>
                <a:gd name="T50" fmla="*/ 64 w 65"/>
                <a:gd name="T51" fmla="*/ 27 h 67"/>
                <a:gd name="T52" fmla="*/ 64 w 65"/>
                <a:gd name="T53" fmla="*/ 25 h 67"/>
                <a:gd name="T54" fmla="*/ 65 w 65"/>
                <a:gd name="T5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67">
                  <a:moveTo>
                    <a:pt x="65" y="22"/>
                  </a:moveTo>
                  <a:cubicBezTo>
                    <a:pt x="65" y="18"/>
                    <a:pt x="64" y="14"/>
                    <a:pt x="64" y="10"/>
                  </a:cubicBezTo>
                  <a:cubicBezTo>
                    <a:pt x="63" y="1"/>
                    <a:pt x="49" y="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4" y="9"/>
                    <a:pt x="40" y="12"/>
                    <a:pt x="40" y="17"/>
                  </a:cubicBezTo>
                  <a:cubicBezTo>
                    <a:pt x="39" y="18"/>
                    <a:pt x="39" y="1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3"/>
                    <a:pt x="25" y="14"/>
                    <a:pt x="25" y="22"/>
                  </a:cubicBezTo>
                  <a:cubicBezTo>
                    <a:pt x="25" y="23"/>
                    <a:pt x="25" y="25"/>
                    <a:pt x="25" y="27"/>
                  </a:cubicBezTo>
                  <a:cubicBezTo>
                    <a:pt x="25" y="26"/>
                    <a:pt x="24" y="26"/>
                    <a:pt x="24" y="25"/>
                  </a:cubicBezTo>
                  <a:cubicBezTo>
                    <a:pt x="21" y="18"/>
                    <a:pt x="11" y="19"/>
                    <a:pt x="11" y="27"/>
                  </a:cubicBezTo>
                  <a:cubicBezTo>
                    <a:pt x="11" y="29"/>
                    <a:pt x="10" y="31"/>
                    <a:pt x="10" y="33"/>
                  </a:cubicBezTo>
                  <a:cubicBezTo>
                    <a:pt x="7" y="32"/>
                    <a:pt x="2" y="34"/>
                    <a:pt x="2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0" y="54"/>
                    <a:pt x="2" y="56"/>
                    <a:pt x="5" y="56"/>
                  </a:cubicBezTo>
                  <a:cubicBezTo>
                    <a:pt x="6" y="58"/>
                    <a:pt x="6" y="59"/>
                    <a:pt x="6" y="60"/>
                  </a:cubicBezTo>
                  <a:cubicBezTo>
                    <a:pt x="9" y="67"/>
                    <a:pt x="19" y="66"/>
                    <a:pt x="19" y="58"/>
                  </a:cubicBezTo>
                  <a:cubicBezTo>
                    <a:pt x="19" y="55"/>
                    <a:pt x="20" y="52"/>
                    <a:pt x="20" y="49"/>
                  </a:cubicBezTo>
                  <a:cubicBezTo>
                    <a:pt x="21" y="52"/>
                    <a:pt x="22" y="55"/>
                    <a:pt x="23" y="58"/>
                  </a:cubicBezTo>
                  <a:cubicBezTo>
                    <a:pt x="25" y="66"/>
                    <a:pt x="36" y="63"/>
                    <a:pt x="36" y="56"/>
                  </a:cubicBezTo>
                  <a:cubicBezTo>
                    <a:pt x="37" y="54"/>
                    <a:pt x="37" y="51"/>
                    <a:pt x="37" y="49"/>
                  </a:cubicBezTo>
                  <a:cubicBezTo>
                    <a:pt x="41" y="53"/>
                    <a:pt x="49" y="51"/>
                    <a:pt x="49" y="44"/>
                  </a:cubicBezTo>
                  <a:cubicBezTo>
                    <a:pt x="49" y="40"/>
                    <a:pt x="50" y="36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5" y="37"/>
                    <a:pt x="64" y="33"/>
                    <a:pt x="64" y="27"/>
                  </a:cubicBezTo>
                  <a:cubicBezTo>
                    <a:pt x="64" y="26"/>
                    <a:pt x="64" y="26"/>
                    <a:pt x="64" y="25"/>
                  </a:cubicBezTo>
                  <a:cubicBezTo>
                    <a:pt x="64" y="24"/>
                    <a:pt x="65" y="23"/>
                    <a:pt x="6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Freeform 57"/>
          <p:cNvSpPr>
            <a:spLocks noEditPoints="1"/>
          </p:cNvSpPr>
          <p:nvPr/>
        </p:nvSpPr>
        <p:spPr bwMode="auto">
          <a:xfrm>
            <a:off x="1036786" y="993258"/>
            <a:ext cx="636588" cy="1165225"/>
          </a:xfrm>
          <a:custGeom>
            <a:avLst/>
            <a:gdLst>
              <a:gd name="T0" fmla="*/ 222 w 273"/>
              <a:gd name="T1" fmla="*/ 182 h 500"/>
              <a:gd name="T2" fmla="*/ 188 w 273"/>
              <a:gd name="T3" fmla="*/ 175 h 500"/>
              <a:gd name="T4" fmla="*/ 185 w 273"/>
              <a:gd name="T5" fmla="*/ 164 h 500"/>
              <a:gd name="T6" fmla="*/ 160 w 273"/>
              <a:gd name="T7" fmla="*/ 117 h 500"/>
              <a:gd name="T8" fmla="*/ 145 w 273"/>
              <a:gd name="T9" fmla="*/ 172 h 500"/>
              <a:gd name="T10" fmla="*/ 138 w 273"/>
              <a:gd name="T11" fmla="*/ 284 h 500"/>
              <a:gd name="T12" fmla="*/ 142 w 273"/>
              <a:gd name="T13" fmla="*/ 62 h 500"/>
              <a:gd name="T14" fmla="*/ 135 w 273"/>
              <a:gd name="T15" fmla="*/ 5 h 500"/>
              <a:gd name="T16" fmla="*/ 119 w 273"/>
              <a:gd name="T17" fmla="*/ 80 h 500"/>
              <a:gd name="T18" fmla="*/ 128 w 273"/>
              <a:gd name="T19" fmla="*/ 196 h 500"/>
              <a:gd name="T20" fmla="*/ 72 w 273"/>
              <a:gd name="T21" fmla="*/ 148 h 500"/>
              <a:gd name="T22" fmla="*/ 71 w 273"/>
              <a:gd name="T23" fmla="*/ 195 h 500"/>
              <a:gd name="T24" fmla="*/ 58 w 273"/>
              <a:gd name="T25" fmla="*/ 153 h 500"/>
              <a:gd name="T26" fmla="*/ 73 w 273"/>
              <a:gd name="T27" fmla="*/ 143 h 500"/>
              <a:gd name="T28" fmla="*/ 64 w 273"/>
              <a:gd name="T29" fmla="*/ 82 h 500"/>
              <a:gd name="T30" fmla="*/ 51 w 273"/>
              <a:gd name="T31" fmla="*/ 85 h 500"/>
              <a:gd name="T32" fmla="*/ 38 w 273"/>
              <a:gd name="T33" fmla="*/ 88 h 500"/>
              <a:gd name="T34" fmla="*/ 33 w 273"/>
              <a:gd name="T35" fmla="*/ 109 h 500"/>
              <a:gd name="T36" fmla="*/ 41 w 273"/>
              <a:gd name="T37" fmla="*/ 146 h 500"/>
              <a:gd name="T38" fmla="*/ 48 w 273"/>
              <a:gd name="T39" fmla="*/ 152 h 500"/>
              <a:gd name="T40" fmla="*/ 65 w 273"/>
              <a:gd name="T41" fmla="*/ 226 h 500"/>
              <a:gd name="T42" fmla="*/ 40 w 273"/>
              <a:gd name="T43" fmla="*/ 201 h 500"/>
              <a:gd name="T44" fmla="*/ 38 w 273"/>
              <a:gd name="T45" fmla="*/ 192 h 500"/>
              <a:gd name="T46" fmla="*/ 5 w 273"/>
              <a:gd name="T47" fmla="*/ 206 h 500"/>
              <a:gd name="T48" fmla="*/ 41 w 273"/>
              <a:gd name="T49" fmla="*/ 310 h 500"/>
              <a:gd name="T50" fmla="*/ 56 w 273"/>
              <a:gd name="T51" fmla="*/ 483 h 500"/>
              <a:gd name="T52" fmla="*/ 44 w 273"/>
              <a:gd name="T53" fmla="*/ 316 h 500"/>
              <a:gd name="T54" fmla="*/ 30 w 273"/>
              <a:gd name="T55" fmla="*/ 207 h 500"/>
              <a:gd name="T56" fmla="*/ 51 w 273"/>
              <a:gd name="T57" fmla="*/ 324 h 500"/>
              <a:gd name="T58" fmla="*/ 104 w 273"/>
              <a:gd name="T59" fmla="*/ 332 h 500"/>
              <a:gd name="T60" fmla="*/ 168 w 273"/>
              <a:gd name="T61" fmla="*/ 472 h 500"/>
              <a:gd name="T62" fmla="*/ 77 w 273"/>
              <a:gd name="T63" fmla="*/ 478 h 500"/>
              <a:gd name="T64" fmla="*/ 181 w 273"/>
              <a:gd name="T65" fmla="*/ 479 h 500"/>
              <a:gd name="T66" fmla="*/ 194 w 273"/>
              <a:gd name="T67" fmla="*/ 306 h 500"/>
              <a:gd name="T68" fmla="*/ 192 w 273"/>
              <a:gd name="T69" fmla="*/ 291 h 500"/>
              <a:gd name="T70" fmla="*/ 272 w 273"/>
              <a:gd name="T71" fmla="*/ 149 h 500"/>
              <a:gd name="T72" fmla="*/ 12 w 273"/>
              <a:gd name="T73" fmla="*/ 202 h 500"/>
              <a:gd name="T74" fmla="*/ 20 w 273"/>
              <a:gd name="T75" fmla="*/ 198 h 500"/>
              <a:gd name="T76" fmla="*/ 77 w 273"/>
              <a:gd name="T77" fmla="*/ 246 h 500"/>
              <a:gd name="T78" fmla="*/ 70 w 273"/>
              <a:gd name="T79" fmla="*/ 205 h 500"/>
              <a:gd name="T80" fmla="*/ 85 w 273"/>
              <a:gd name="T81" fmla="*/ 198 h 500"/>
              <a:gd name="T82" fmla="*/ 166 w 273"/>
              <a:gd name="T83" fmla="*/ 130 h 500"/>
              <a:gd name="T84" fmla="*/ 152 w 273"/>
              <a:gd name="T85" fmla="*/ 167 h 500"/>
              <a:gd name="T86" fmla="*/ 137 w 273"/>
              <a:gd name="T87" fmla="*/ 291 h 500"/>
              <a:gd name="T88" fmla="*/ 153 w 273"/>
              <a:gd name="T89" fmla="*/ 296 h 500"/>
              <a:gd name="T90" fmla="*/ 159 w 273"/>
              <a:gd name="T91" fmla="*/ 318 h 500"/>
              <a:gd name="T92" fmla="*/ 180 w 273"/>
              <a:gd name="T93" fmla="*/ 177 h 500"/>
              <a:gd name="T94" fmla="*/ 185 w 273"/>
              <a:gd name="T95" fmla="*/ 298 h 500"/>
              <a:gd name="T96" fmla="*/ 192 w 273"/>
              <a:gd name="T97" fmla="*/ 280 h 500"/>
              <a:gd name="T98" fmla="*/ 226 w 273"/>
              <a:gd name="T99" fmla="*/ 193 h 500"/>
              <a:gd name="T100" fmla="*/ 231 w 273"/>
              <a:gd name="T101" fmla="*/ 18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3" h="500">
                <a:moveTo>
                  <a:pt x="263" y="143"/>
                </a:moveTo>
                <a:cubicBezTo>
                  <a:pt x="248" y="153"/>
                  <a:pt x="237" y="168"/>
                  <a:pt x="223" y="180"/>
                </a:cubicBezTo>
                <a:cubicBezTo>
                  <a:pt x="222" y="180"/>
                  <a:pt x="222" y="181"/>
                  <a:pt x="222" y="182"/>
                </a:cubicBezTo>
                <a:cubicBezTo>
                  <a:pt x="214" y="186"/>
                  <a:pt x="208" y="198"/>
                  <a:pt x="204" y="205"/>
                </a:cubicBezTo>
                <a:cubicBezTo>
                  <a:pt x="199" y="211"/>
                  <a:pt x="195" y="218"/>
                  <a:pt x="192" y="225"/>
                </a:cubicBezTo>
                <a:cubicBezTo>
                  <a:pt x="191" y="208"/>
                  <a:pt x="190" y="192"/>
                  <a:pt x="188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5" y="172"/>
                  <a:pt x="192" y="165"/>
                  <a:pt x="187" y="164"/>
                </a:cubicBezTo>
                <a:cubicBezTo>
                  <a:pt x="187" y="164"/>
                  <a:pt x="186" y="164"/>
                  <a:pt x="185" y="164"/>
                </a:cubicBezTo>
                <a:cubicBezTo>
                  <a:pt x="185" y="164"/>
                  <a:pt x="184" y="164"/>
                  <a:pt x="183" y="164"/>
                </a:cubicBezTo>
                <a:cubicBezTo>
                  <a:pt x="183" y="147"/>
                  <a:pt x="178" y="130"/>
                  <a:pt x="168" y="116"/>
                </a:cubicBezTo>
                <a:cubicBezTo>
                  <a:pt x="166" y="113"/>
                  <a:pt x="161" y="113"/>
                  <a:pt x="160" y="117"/>
                </a:cubicBezTo>
                <a:cubicBezTo>
                  <a:pt x="154" y="134"/>
                  <a:pt x="153" y="153"/>
                  <a:pt x="145" y="169"/>
                </a:cubicBezTo>
                <a:cubicBezTo>
                  <a:pt x="145" y="169"/>
                  <a:pt x="145" y="170"/>
                  <a:pt x="145" y="171"/>
                </a:cubicBezTo>
                <a:cubicBezTo>
                  <a:pt x="145" y="171"/>
                  <a:pt x="145" y="172"/>
                  <a:pt x="145" y="172"/>
                </a:cubicBezTo>
                <a:cubicBezTo>
                  <a:pt x="145" y="210"/>
                  <a:pt x="153" y="248"/>
                  <a:pt x="153" y="286"/>
                </a:cubicBezTo>
                <a:cubicBezTo>
                  <a:pt x="150" y="285"/>
                  <a:pt x="145" y="285"/>
                  <a:pt x="142" y="284"/>
                </a:cubicBezTo>
                <a:cubicBezTo>
                  <a:pt x="140" y="284"/>
                  <a:pt x="139" y="284"/>
                  <a:pt x="138" y="284"/>
                </a:cubicBezTo>
                <a:cubicBezTo>
                  <a:pt x="148" y="219"/>
                  <a:pt x="136" y="146"/>
                  <a:pt x="135" y="82"/>
                </a:cubicBezTo>
                <a:cubicBezTo>
                  <a:pt x="135" y="80"/>
                  <a:pt x="134" y="78"/>
                  <a:pt x="132" y="77"/>
                </a:cubicBezTo>
                <a:cubicBezTo>
                  <a:pt x="137" y="74"/>
                  <a:pt x="140" y="68"/>
                  <a:pt x="142" y="62"/>
                </a:cubicBezTo>
                <a:cubicBezTo>
                  <a:pt x="147" y="47"/>
                  <a:pt x="144" y="29"/>
                  <a:pt x="135" y="16"/>
                </a:cubicBezTo>
                <a:cubicBezTo>
                  <a:pt x="133" y="15"/>
                  <a:pt x="132" y="14"/>
                  <a:pt x="130" y="14"/>
                </a:cubicBezTo>
                <a:cubicBezTo>
                  <a:pt x="132" y="11"/>
                  <a:pt x="133" y="8"/>
                  <a:pt x="135" y="5"/>
                </a:cubicBezTo>
                <a:cubicBezTo>
                  <a:pt x="136" y="3"/>
                  <a:pt x="132" y="0"/>
                  <a:pt x="130" y="3"/>
                </a:cubicBezTo>
                <a:cubicBezTo>
                  <a:pt x="120" y="17"/>
                  <a:pt x="110" y="31"/>
                  <a:pt x="105" y="48"/>
                </a:cubicBezTo>
                <a:cubicBezTo>
                  <a:pt x="102" y="59"/>
                  <a:pt x="105" y="76"/>
                  <a:pt x="119" y="80"/>
                </a:cubicBezTo>
                <a:cubicBezTo>
                  <a:pt x="121" y="80"/>
                  <a:pt x="123" y="80"/>
                  <a:pt x="125" y="80"/>
                </a:cubicBezTo>
                <a:cubicBezTo>
                  <a:pt x="125" y="81"/>
                  <a:pt x="125" y="81"/>
                  <a:pt x="125" y="82"/>
                </a:cubicBezTo>
                <a:cubicBezTo>
                  <a:pt x="125" y="120"/>
                  <a:pt x="126" y="158"/>
                  <a:pt x="128" y="196"/>
                </a:cubicBezTo>
                <a:cubicBezTo>
                  <a:pt x="129" y="237"/>
                  <a:pt x="125" y="278"/>
                  <a:pt x="126" y="318"/>
                </a:cubicBezTo>
                <a:cubicBezTo>
                  <a:pt x="113" y="260"/>
                  <a:pt x="95" y="203"/>
                  <a:pt x="77" y="147"/>
                </a:cubicBezTo>
                <a:cubicBezTo>
                  <a:pt x="75" y="144"/>
                  <a:pt x="71" y="145"/>
                  <a:pt x="72" y="148"/>
                </a:cubicBezTo>
                <a:cubicBezTo>
                  <a:pt x="75" y="162"/>
                  <a:pt x="79" y="176"/>
                  <a:pt x="83" y="190"/>
                </a:cubicBezTo>
                <a:cubicBezTo>
                  <a:pt x="82" y="190"/>
                  <a:pt x="82" y="190"/>
                  <a:pt x="81" y="190"/>
                </a:cubicBezTo>
                <a:cubicBezTo>
                  <a:pt x="78" y="192"/>
                  <a:pt x="74" y="193"/>
                  <a:pt x="71" y="195"/>
                </a:cubicBezTo>
                <a:cubicBezTo>
                  <a:pt x="68" y="196"/>
                  <a:pt x="64" y="198"/>
                  <a:pt x="63" y="201"/>
                </a:cubicBezTo>
                <a:cubicBezTo>
                  <a:pt x="58" y="184"/>
                  <a:pt x="55" y="167"/>
                  <a:pt x="58" y="153"/>
                </a:cubicBezTo>
                <a:cubicBezTo>
                  <a:pt x="58" y="153"/>
                  <a:pt x="58" y="153"/>
                  <a:pt x="58" y="153"/>
                </a:cubicBezTo>
                <a:cubicBezTo>
                  <a:pt x="61" y="152"/>
                  <a:pt x="63" y="152"/>
                  <a:pt x="65" y="152"/>
                </a:cubicBezTo>
                <a:cubicBezTo>
                  <a:pt x="67" y="151"/>
                  <a:pt x="68" y="150"/>
                  <a:pt x="68" y="149"/>
                </a:cubicBezTo>
                <a:cubicBezTo>
                  <a:pt x="71" y="148"/>
                  <a:pt x="73" y="146"/>
                  <a:pt x="73" y="143"/>
                </a:cubicBezTo>
                <a:cubicBezTo>
                  <a:pt x="73" y="123"/>
                  <a:pt x="76" y="102"/>
                  <a:pt x="75" y="82"/>
                </a:cubicBezTo>
                <a:cubicBezTo>
                  <a:pt x="74" y="75"/>
                  <a:pt x="64" y="75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0" y="79"/>
                  <a:pt x="52" y="81"/>
                  <a:pt x="53" y="87"/>
                </a:cubicBezTo>
                <a:cubicBezTo>
                  <a:pt x="53" y="89"/>
                  <a:pt x="54" y="91"/>
                  <a:pt x="54" y="93"/>
                </a:cubicBezTo>
                <a:cubicBezTo>
                  <a:pt x="53" y="91"/>
                  <a:pt x="52" y="88"/>
                  <a:pt x="51" y="85"/>
                </a:cubicBezTo>
                <a:cubicBezTo>
                  <a:pt x="48" y="78"/>
                  <a:pt x="38" y="81"/>
                  <a:pt x="39" y="89"/>
                </a:cubicBezTo>
                <a:cubicBezTo>
                  <a:pt x="39" y="90"/>
                  <a:pt x="39" y="91"/>
                  <a:pt x="40" y="92"/>
                </a:cubicBezTo>
                <a:cubicBezTo>
                  <a:pt x="39" y="91"/>
                  <a:pt x="39" y="89"/>
                  <a:pt x="38" y="88"/>
                </a:cubicBezTo>
                <a:cubicBezTo>
                  <a:pt x="36" y="81"/>
                  <a:pt x="25" y="84"/>
                  <a:pt x="27" y="91"/>
                </a:cubicBezTo>
                <a:cubicBezTo>
                  <a:pt x="28" y="93"/>
                  <a:pt x="29" y="96"/>
                  <a:pt x="29" y="98"/>
                </a:cubicBezTo>
                <a:cubicBezTo>
                  <a:pt x="31" y="102"/>
                  <a:pt x="32" y="106"/>
                  <a:pt x="33" y="109"/>
                </a:cubicBezTo>
                <a:cubicBezTo>
                  <a:pt x="29" y="103"/>
                  <a:pt x="26" y="96"/>
                  <a:pt x="23" y="89"/>
                </a:cubicBezTo>
                <a:cubicBezTo>
                  <a:pt x="20" y="83"/>
                  <a:pt x="11" y="88"/>
                  <a:pt x="14" y="94"/>
                </a:cubicBezTo>
                <a:cubicBezTo>
                  <a:pt x="22" y="111"/>
                  <a:pt x="29" y="131"/>
                  <a:pt x="41" y="146"/>
                </a:cubicBezTo>
                <a:cubicBezTo>
                  <a:pt x="42" y="147"/>
                  <a:pt x="42" y="147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6" y="151"/>
                  <a:pt x="47" y="152"/>
                  <a:pt x="48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4"/>
                  <a:pt x="52" y="155"/>
                  <a:pt x="53" y="156"/>
                </a:cubicBezTo>
                <a:cubicBezTo>
                  <a:pt x="46" y="176"/>
                  <a:pt x="60" y="209"/>
                  <a:pt x="65" y="226"/>
                </a:cubicBezTo>
                <a:cubicBezTo>
                  <a:pt x="73" y="257"/>
                  <a:pt x="81" y="289"/>
                  <a:pt x="92" y="319"/>
                </a:cubicBezTo>
                <a:cubicBezTo>
                  <a:pt x="87" y="318"/>
                  <a:pt x="81" y="318"/>
                  <a:pt x="75" y="318"/>
                </a:cubicBezTo>
                <a:cubicBezTo>
                  <a:pt x="73" y="277"/>
                  <a:pt x="56" y="238"/>
                  <a:pt x="40" y="201"/>
                </a:cubicBezTo>
                <a:cubicBezTo>
                  <a:pt x="40" y="200"/>
                  <a:pt x="39" y="199"/>
                  <a:pt x="38" y="199"/>
                </a:cubicBezTo>
                <a:cubicBezTo>
                  <a:pt x="38" y="198"/>
                  <a:pt x="38" y="197"/>
                  <a:pt x="37" y="197"/>
                </a:cubicBezTo>
                <a:cubicBezTo>
                  <a:pt x="39" y="196"/>
                  <a:pt x="40" y="194"/>
                  <a:pt x="38" y="192"/>
                </a:cubicBezTo>
                <a:cubicBezTo>
                  <a:pt x="30" y="179"/>
                  <a:pt x="21" y="167"/>
                  <a:pt x="10" y="156"/>
                </a:cubicBezTo>
                <a:cubicBezTo>
                  <a:pt x="7" y="154"/>
                  <a:pt x="0" y="155"/>
                  <a:pt x="1" y="160"/>
                </a:cubicBezTo>
                <a:cubicBezTo>
                  <a:pt x="3" y="175"/>
                  <a:pt x="3" y="191"/>
                  <a:pt x="5" y="206"/>
                </a:cubicBezTo>
                <a:cubicBezTo>
                  <a:pt x="5" y="207"/>
                  <a:pt x="6" y="208"/>
                  <a:pt x="6" y="209"/>
                </a:cubicBezTo>
                <a:cubicBezTo>
                  <a:pt x="6" y="209"/>
                  <a:pt x="6" y="210"/>
                  <a:pt x="6" y="210"/>
                </a:cubicBezTo>
                <a:cubicBezTo>
                  <a:pt x="14" y="244"/>
                  <a:pt x="28" y="277"/>
                  <a:pt x="41" y="310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26" y="330"/>
                  <a:pt x="32" y="368"/>
                  <a:pt x="35" y="391"/>
                </a:cubicBezTo>
                <a:cubicBezTo>
                  <a:pt x="37" y="419"/>
                  <a:pt x="39" y="459"/>
                  <a:pt x="56" y="483"/>
                </a:cubicBezTo>
                <a:cubicBezTo>
                  <a:pt x="58" y="487"/>
                  <a:pt x="64" y="486"/>
                  <a:pt x="64" y="481"/>
                </a:cubicBezTo>
                <a:cubicBezTo>
                  <a:pt x="62" y="456"/>
                  <a:pt x="52" y="431"/>
                  <a:pt x="48" y="406"/>
                </a:cubicBezTo>
                <a:cubicBezTo>
                  <a:pt x="43" y="376"/>
                  <a:pt x="46" y="346"/>
                  <a:pt x="44" y="316"/>
                </a:cubicBezTo>
                <a:cubicBezTo>
                  <a:pt x="47" y="319"/>
                  <a:pt x="52" y="316"/>
                  <a:pt x="51" y="312"/>
                </a:cubicBezTo>
                <a:cubicBezTo>
                  <a:pt x="42" y="278"/>
                  <a:pt x="32" y="244"/>
                  <a:pt x="17" y="212"/>
                </a:cubicBezTo>
                <a:cubicBezTo>
                  <a:pt x="22" y="211"/>
                  <a:pt x="26" y="209"/>
                  <a:pt x="30" y="207"/>
                </a:cubicBezTo>
                <a:cubicBezTo>
                  <a:pt x="45" y="243"/>
                  <a:pt x="60" y="280"/>
                  <a:pt x="67" y="318"/>
                </a:cubicBezTo>
                <a:cubicBezTo>
                  <a:pt x="61" y="318"/>
                  <a:pt x="56" y="320"/>
                  <a:pt x="52" y="322"/>
                </a:cubicBezTo>
                <a:cubicBezTo>
                  <a:pt x="51" y="322"/>
                  <a:pt x="51" y="323"/>
                  <a:pt x="51" y="324"/>
                </a:cubicBezTo>
                <a:cubicBezTo>
                  <a:pt x="61" y="332"/>
                  <a:pt x="81" y="332"/>
                  <a:pt x="97" y="332"/>
                </a:cubicBezTo>
                <a:cubicBezTo>
                  <a:pt x="97" y="333"/>
                  <a:pt x="97" y="333"/>
                  <a:pt x="98" y="334"/>
                </a:cubicBezTo>
                <a:cubicBezTo>
                  <a:pt x="99" y="337"/>
                  <a:pt x="105" y="336"/>
                  <a:pt x="104" y="332"/>
                </a:cubicBezTo>
                <a:cubicBezTo>
                  <a:pt x="108" y="332"/>
                  <a:pt x="112" y="332"/>
                  <a:pt x="115" y="332"/>
                </a:cubicBezTo>
                <a:cubicBezTo>
                  <a:pt x="138" y="332"/>
                  <a:pt x="170" y="334"/>
                  <a:pt x="193" y="323"/>
                </a:cubicBezTo>
                <a:cubicBezTo>
                  <a:pt x="189" y="373"/>
                  <a:pt x="180" y="423"/>
                  <a:pt x="168" y="472"/>
                </a:cubicBezTo>
                <a:cubicBezTo>
                  <a:pt x="167" y="473"/>
                  <a:pt x="167" y="473"/>
                  <a:pt x="167" y="474"/>
                </a:cubicBezTo>
                <a:cubicBezTo>
                  <a:pt x="155" y="479"/>
                  <a:pt x="144" y="485"/>
                  <a:pt x="128" y="485"/>
                </a:cubicBezTo>
                <a:cubicBezTo>
                  <a:pt x="112" y="486"/>
                  <a:pt x="93" y="483"/>
                  <a:pt x="77" y="478"/>
                </a:cubicBezTo>
                <a:cubicBezTo>
                  <a:pt x="74" y="476"/>
                  <a:pt x="71" y="482"/>
                  <a:pt x="75" y="484"/>
                </a:cubicBezTo>
                <a:cubicBezTo>
                  <a:pt x="94" y="495"/>
                  <a:pt x="112" y="500"/>
                  <a:pt x="134" y="499"/>
                </a:cubicBezTo>
                <a:cubicBezTo>
                  <a:pt x="150" y="498"/>
                  <a:pt x="172" y="494"/>
                  <a:pt x="181" y="479"/>
                </a:cubicBezTo>
                <a:cubicBezTo>
                  <a:pt x="182" y="477"/>
                  <a:pt x="182" y="475"/>
                  <a:pt x="181" y="473"/>
                </a:cubicBezTo>
                <a:cubicBezTo>
                  <a:pt x="196" y="419"/>
                  <a:pt x="204" y="363"/>
                  <a:pt x="207" y="306"/>
                </a:cubicBezTo>
                <a:cubicBezTo>
                  <a:pt x="207" y="298"/>
                  <a:pt x="195" y="298"/>
                  <a:pt x="194" y="306"/>
                </a:cubicBezTo>
                <a:cubicBezTo>
                  <a:pt x="194" y="307"/>
                  <a:pt x="194" y="308"/>
                  <a:pt x="194" y="308"/>
                </a:cubicBezTo>
                <a:cubicBezTo>
                  <a:pt x="193" y="309"/>
                  <a:pt x="192" y="309"/>
                  <a:pt x="191" y="310"/>
                </a:cubicBezTo>
                <a:cubicBezTo>
                  <a:pt x="192" y="303"/>
                  <a:pt x="192" y="297"/>
                  <a:pt x="192" y="291"/>
                </a:cubicBezTo>
                <a:cubicBezTo>
                  <a:pt x="213" y="271"/>
                  <a:pt x="251" y="230"/>
                  <a:pt x="246" y="201"/>
                </a:cubicBezTo>
                <a:cubicBezTo>
                  <a:pt x="247" y="201"/>
                  <a:pt x="248" y="201"/>
                  <a:pt x="249" y="199"/>
                </a:cubicBezTo>
                <a:cubicBezTo>
                  <a:pt x="259" y="184"/>
                  <a:pt x="269" y="168"/>
                  <a:pt x="272" y="149"/>
                </a:cubicBezTo>
                <a:cubicBezTo>
                  <a:pt x="273" y="145"/>
                  <a:pt x="268" y="140"/>
                  <a:pt x="263" y="143"/>
                </a:cubicBezTo>
                <a:close/>
                <a:moveTo>
                  <a:pt x="20" y="198"/>
                </a:moveTo>
                <a:cubicBezTo>
                  <a:pt x="17" y="199"/>
                  <a:pt x="15" y="201"/>
                  <a:pt x="12" y="202"/>
                </a:cubicBezTo>
                <a:cubicBezTo>
                  <a:pt x="13" y="192"/>
                  <a:pt x="13" y="182"/>
                  <a:pt x="13" y="173"/>
                </a:cubicBezTo>
                <a:cubicBezTo>
                  <a:pt x="19" y="179"/>
                  <a:pt x="25" y="186"/>
                  <a:pt x="30" y="194"/>
                </a:cubicBezTo>
                <a:cubicBezTo>
                  <a:pt x="27" y="195"/>
                  <a:pt x="23" y="197"/>
                  <a:pt x="20" y="198"/>
                </a:cubicBezTo>
                <a:close/>
                <a:moveTo>
                  <a:pt x="103" y="319"/>
                </a:moveTo>
                <a:cubicBezTo>
                  <a:pt x="102" y="319"/>
                  <a:pt x="102" y="319"/>
                  <a:pt x="101" y="319"/>
                </a:cubicBezTo>
                <a:cubicBezTo>
                  <a:pt x="95" y="294"/>
                  <a:pt x="84" y="270"/>
                  <a:pt x="77" y="246"/>
                </a:cubicBezTo>
                <a:cubicBezTo>
                  <a:pt x="74" y="235"/>
                  <a:pt x="68" y="220"/>
                  <a:pt x="64" y="206"/>
                </a:cubicBezTo>
                <a:cubicBezTo>
                  <a:pt x="65" y="206"/>
                  <a:pt x="66" y="206"/>
                  <a:pt x="67" y="206"/>
                </a:cubicBezTo>
                <a:cubicBezTo>
                  <a:pt x="68" y="205"/>
                  <a:pt x="69" y="205"/>
                  <a:pt x="70" y="205"/>
                </a:cubicBezTo>
                <a:cubicBezTo>
                  <a:pt x="70" y="205"/>
                  <a:pt x="70" y="205"/>
                  <a:pt x="70" y="204"/>
                </a:cubicBezTo>
                <a:cubicBezTo>
                  <a:pt x="72" y="203"/>
                  <a:pt x="74" y="203"/>
                  <a:pt x="75" y="202"/>
                </a:cubicBezTo>
                <a:cubicBezTo>
                  <a:pt x="78" y="201"/>
                  <a:pt x="82" y="200"/>
                  <a:pt x="85" y="198"/>
                </a:cubicBezTo>
                <a:cubicBezTo>
                  <a:pt x="96" y="239"/>
                  <a:pt x="108" y="278"/>
                  <a:pt x="118" y="319"/>
                </a:cubicBezTo>
                <a:cubicBezTo>
                  <a:pt x="113" y="319"/>
                  <a:pt x="108" y="319"/>
                  <a:pt x="103" y="319"/>
                </a:cubicBezTo>
                <a:close/>
                <a:moveTo>
                  <a:pt x="166" y="130"/>
                </a:moveTo>
                <a:cubicBezTo>
                  <a:pt x="172" y="141"/>
                  <a:pt x="173" y="153"/>
                  <a:pt x="174" y="165"/>
                </a:cubicBezTo>
                <a:cubicBezTo>
                  <a:pt x="171" y="166"/>
                  <a:pt x="167" y="166"/>
                  <a:pt x="164" y="167"/>
                </a:cubicBezTo>
                <a:cubicBezTo>
                  <a:pt x="161" y="167"/>
                  <a:pt x="156" y="166"/>
                  <a:pt x="152" y="167"/>
                </a:cubicBezTo>
                <a:cubicBezTo>
                  <a:pt x="160" y="157"/>
                  <a:pt x="163" y="143"/>
                  <a:pt x="166" y="130"/>
                </a:cubicBezTo>
                <a:close/>
                <a:moveTo>
                  <a:pt x="130" y="319"/>
                </a:moveTo>
                <a:cubicBezTo>
                  <a:pt x="133" y="310"/>
                  <a:pt x="135" y="301"/>
                  <a:pt x="137" y="291"/>
                </a:cubicBezTo>
                <a:cubicBezTo>
                  <a:pt x="137" y="292"/>
                  <a:pt x="138" y="292"/>
                  <a:pt x="138" y="292"/>
                </a:cubicBezTo>
                <a:cubicBezTo>
                  <a:pt x="143" y="293"/>
                  <a:pt x="148" y="294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303"/>
                  <a:pt x="153" y="311"/>
                  <a:pt x="152" y="318"/>
                </a:cubicBezTo>
                <a:cubicBezTo>
                  <a:pt x="145" y="319"/>
                  <a:pt x="137" y="319"/>
                  <a:pt x="130" y="319"/>
                </a:cubicBezTo>
                <a:close/>
                <a:moveTo>
                  <a:pt x="159" y="318"/>
                </a:moveTo>
                <a:cubicBezTo>
                  <a:pt x="169" y="274"/>
                  <a:pt x="164" y="219"/>
                  <a:pt x="151" y="177"/>
                </a:cubicBezTo>
                <a:cubicBezTo>
                  <a:pt x="156" y="178"/>
                  <a:pt x="162" y="177"/>
                  <a:pt x="166" y="177"/>
                </a:cubicBezTo>
                <a:cubicBezTo>
                  <a:pt x="170" y="177"/>
                  <a:pt x="175" y="177"/>
                  <a:pt x="180" y="177"/>
                </a:cubicBezTo>
                <a:cubicBezTo>
                  <a:pt x="179" y="215"/>
                  <a:pt x="181" y="253"/>
                  <a:pt x="184" y="291"/>
                </a:cubicBezTo>
                <a:cubicBezTo>
                  <a:pt x="183" y="293"/>
                  <a:pt x="182" y="294"/>
                  <a:pt x="182" y="295"/>
                </a:cubicBezTo>
                <a:cubicBezTo>
                  <a:pt x="181" y="297"/>
                  <a:pt x="183" y="299"/>
                  <a:pt x="185" y="298"/>
                </a:cubicBezTo>
                <a:cubicBezTo>
                  <a:pt x="185" y="303"/>
                  <a:pt x="185" y="307"/>
                  <a:pt x="185" y="312"/>
                </a:cubicBezTo>
                <a:cubicBezTo>
                  <a:pt x="177" y="315"/>
                  <a:pt x="168" y="317"/>
                  <a:pt x="159" y="318"/>
                </a:cubicBezTo>
                <a:close/>
                <a:moveTo>
                  <a:pt x="192" y="280"/>
                </a:moveTo>
                <a:cubicBezTo>
                  <a:pt x="193" y="267"/>
                  <a:pt x="193" y="253"/>
                  <a:pt x="192" y="240"/>
                </a:cubicBezTo>
                <a:cubicBezTo>
                  <a:pt x="198" y="231"/>
                  <a:pt x="204" y="222"/>
                  <a:pt x="210" y="213"/>
                </a:cubicBezTo>
                <a:cubicBezTo>
                  <a:pt x="214" y="207"/>
                  <a:pt x="221" y="200"/>
                  <a:pt x="226" y="193"/>
                </a:cubicBezTo>
                <a:cubicBezTo>
                  <a:pt x="249" y="209"/>
                  <a:pt x="213" y="253"/>
                  <a:pt x="192" y="280"/>
                </a:cubicBezTo>
                <a:close/>
                <a:moveTo>
                  <a:pt x="241" y="191"/>
                </a:moveTo>
                <a:cubicBezTo>
                  <a:pt x="239" y="187"/>
                  <a:pt x="236" y="184"/>
                  <a:pt x="231" y="182"/>
                </a:cubicBezTo>
                <a:cubicBezTo>
                  <a:pt x="240" y="176"/>
                  <a:pt x="248" y="169"/>
                  <a:pt x="256" y="162"/>
                </a:cubicBezTo>
                <a:cubicBezTo>
                  <a:pt x="253" y="172"/>
                  <a:pt x="247" y="182"/>
                  <a:pt x="241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0" name="组合 239"/>
          <p:cNvGrpSpPr/>
          <p:nvPr/>
        </p:nvGrpSpPr>
        <p:grpSpPr>
          <a:xfrm>
            <a:off x="10174500" y="3646047"/>
            <a:ext cx="827088" cy="839788"/>
            <a:chOff x="7188201" y="5394325"/>
            <a:chExt cx="827088" cy="839788"/>
          </a:xfrm>
          <a:solidFill>
            <a:schemeClr val="bg1"/>
          </a:solidFill>
        </p:grpSpPr>
        <p:sp>
          <p:nvSpPr>
            <p:cNvPr id="120" name="Freeform 90"/>
            <p:cNvSpPr>
              <a:spLocks noEditPoints="1"/>
            </p:cNvSpPr>
            <p:nvPr/>
          </p:nvSpPr>
          <p:spPr bwMode="auto">
            <a:xfrm>
              <a:off x="7188201" y="5394325"/>
              <a:ext cx="827088" cy="839788"/>
            </a:xfrm>
            <a:custGeom>
              <a:avLst/>
              <a:gdLst>
                <a:gd name="T0" fmla="*/ 190 w 355"/>
                <a:gd name="T1" fmla="*/ 21 h 360"/>
                <a:gd name="T2" fmla="*/ 4 w 355"/>
                <a:gd name="T3" fmla="*/ 209 h 360"/>
                <a:gd name="T4" fmla="*/ 54 w 355"/>
                <a:gd name="T5" fmla="*/ 313 h 360"/>
                <a:gd name="T6" fmla="*/ 205 w 355"/>
                <a:gd name="T7" fmla="*/ 356 h 360"/>
                <a:gd name="T8" fmla="*/ 23 w 355"/>
                <a:gd name="T9" fmla="*/ 243 h 360"/>
                <a:gd name="T10" fmla="*/ 34 w 355"/>
                <a:gd name="T11" fmla="*/ 226 h 360"/>
                <a:gd name="T12" fmla="*/ 44 w 355"/>
                <a:gd name="T13" fmla="*/ 283 h 360"/>
                <a:gd name="T14" fmla="*/ 39 w 355"/>
                <a:gd name="T15" fmla="*/ 247 h 360"/>
                <a:gd name="T16" fmla="*/ 40 w 355"/>
                <a:gd name="T17" fmla="*/ 231 h 360"/>
                <a:gd name="T18" fmla="*/ 175 w 355"/>
                <a:gd name="T19" fmla="*/ 347 h 360"/>
                <a:gd name="T20" fmla="*/ 176 w 355"/>
                <a:gd name="T21" fmla="*/ 331 h 360"/>
                <a:gd name="T22" fmla="*/ 208 w 355"/>
                <a:gd name="T23" fmla="*/ 342 h 360"/>
                <a:gd name="T24" fmla="*/ 204 w 355"/>
                <a:gd name="T25" fmla="*/ 336 h 360"/>
                <a:gd name="T26" fmla="*/ 206 w 355"/>
                <a:gd name="T27" fmla="*/ 331 h 360"/>
                <a:gd name="T28" fmla="*/ 192 w 355"/>
                <a:gd name="T29" fmla="*/ 325 h 360"/>
                <a:gd name="T30" fmla="*/ 173 w 355"/>
                <a:gd name="T31" fmla="*/ 308 h 360"/>
                <a:gd name="T32" fmla="*/ 142 w 355"/>
                <a:gd name="T33" fmla="*/ 330 h 360"/>
                <a:gd name="T34" fmla="*/ 151 w 355"/>
                <a:gd name="T35" fmla="*/ 336 h 360"/>
                <a:gd name="T36" fmla="*/ 132 w 355"/>
                <a:gd name="T37" fmla="*/ 306 h 360"/>
                <a:gd name="T38" fmla="*/ 220 w 355"/>
                <a:gd name="T39" fmla="*/ 338 h 360"/>
                <a:gd name="T40" fmla="*/ 300 w 355"/>
                <a:gd name="T41" fmla="*/ 217 h 360"/>
                <a:gd name="T42" fmla="*/ 305 w 355"/>
                <a:gd name="T43" fmla="*/ 247 h 360"/>
                <a:gd name="T44" fmla="*/ 317 w 355"/>
                <a:gd name="T45" fmla="*/ 256 h 360"/>
                <a:gd name="T46" fmla="*/ 290 w 355"/>
                <a:gd name="T47" fmla="*/ 210 h 360"/>
                <a:gd name="T48" fmla="*/ 327 w 355"/>
                <a:gd name="T49" fmla="*/ 230 h 360"/>
                <a:gd name="T50" fmla="*/ 312 w 355"/>
                <a:gd name="T51" fmla="*/ 211 h 360"/>
                <a:gd name="T52" fmla="*/ 305 w 355"/>
                <a:gd name="T53" fmla="*/ 198 h 360"/>
                <a:gd name="T54" fmla="*/ 327 w 355"/>
                <a:gd name="T55" fmla="*/ 230 h 360"/>
                <a:gd name="T56" fmla="*/ 245 w 355"/>
                <a:gd name="T57" fmla="*/ 196 h 360"/>
                <a:gd name="T58" fmla="*/ 239 w 355"/>
                <a:gd name="T59" fmla="*/ 203 h 360"/>
                <a:gd name="T60" fmla="*/ 297 w 355"/>
                <a:gd name="T61" fmla="*/ 286 h 360"/>
                <a:gd name="T62" fmla="*/ 130 w 355"/>
                <a:gd name="T63" fmla="*/ 294 h 360"/>
                <a:gd name="T64" fmla="*/ 76 w 355"/>
                <a:gd name="T65" fmla="*/ 275 h 360"/>
                <a:gd name="T66" fmla="*/ 119 w 355"/>
                <a:gd name="T67" fmla="*/ 306 h 360"/>
                <a:gd name="T68" fmla="*/ 67 w 355"/>
                <a:gd name="T69" fmla="*/ 243 h 360"/>
                <a:gd name="T70" fmla="*/ 56 w 355"/>
                <a:gd name="T71" fmla="*/ 97 h 360"/>
                <a:gd name="T72" fmla="*/ 89 w 355"/>
                <a:gd name="T73" fmla="*/ 165 h 360"/>
                <a:gd name="T74" fmla="*/ 157 w 355"/>
                <a:gd name="T75" fmla="*/ 207 h 360"/>
                <a:gd name="T76" fmla="*/ 214 w 355"/>
                <a:gd name="T77" fmla="*/ 168 h 360"/>
                <a:gd name="T78" fmla="*/ 104 w 355"/>
                <a:gd name="T79" fmla="*/ 108 h 360"/>
                <a:gd name="T80" fmla="*/ 61 w 355"/>
                <a:gd name="T81" fmla="*/ 89 h 360"/>
                <a:gd name="T82" fmla="*/ 194 w 355"/>
                <a:gd name="T83" fmla="*/ 35 h 360"/>
                <a:gd name="T84" fmla="*/ 284 w 355"/>
                <a:gd name="T85" fmla="*/ 117 h 360"/>
                <a:gd name="T86" fmla="*/ 276 w 355"/>
                <a:gd name="T87" fmla="*/ 120 h 360"/>
                <a:gd name="T88" fmla="*/ 311 w 355"/>
                <a:gd name="T89" fmla="*/ 129 h 360"/>
                <a:gd name="T90" fmla="*/ 335 w 355"/>
                <a:gd name="T91" fmla="*/ 183 h 360"/>
                <a:gd name="T92" fmla="*/ 107 w 355"/>
                <a:gd name="T93" fmla="*/ 146 h 360"/>
                <a:gd name="T94" fmla="*/ 113 w 355"/>
                <a:gd name="T95" fmla="*/ 149 h 360"/>
                <a:gd name="T96" fmla="*/ 110 w 355"/>
                <a:gd name="T97" fmla="*/ 154 h 360"/>
                <a:gd name="T98" fmla="*/ 133 w 355"/>
                <a:gd name="T99" fmla="*/ 160 h 360"/>
                <a:gd name="T100" fmla="*/ 150 w 355"/>
                <a:gd name="T101" fmla="*/ 165 h 360"/>
                <a:gd name="T102" fmla="*/ 172 w 355"/>
                <a:gd name="T103" fmla="*/ 144 h 360"/>
                <a:gd name="T104" fmla="*/ 163 w 355"/>
                <a:gd name="T105" fmla="*/ 130 h 360"/>
                <a:gd name="T106" fmla="*/ 153 w 355"/>
                <a:gd name="T107" fmla="*/ 111 h 360"/>
                <a:gd name="T108" fmla="*/ 179 w 355"/>
                <a:gd name="T109" fmla="*/ 102 h 360"/>
                <a:gd name="T110" fmla="*/ 150 w 355"/>
                <a:gd name="T111" fmla="*/ 197 h 360"/>
                <a:gd name="T112" fmla="*/ 111 w 355"/>
                <a:gd name="T113" fmla="*/ 15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5" h="360">
                  <a:moveTo>
                    <a:pt x="348" y="161"/>
                  </a:moveTo>
                  <a:cubicBezTo>
                    <a:pt x="342" y="78"/>
                    <a:pt x="284" y="0"/>
                    <a:pt x="194" y="24"/>
                  </a:cubicBezTo>
                  <a:cubicBezTo>
                    <a:pt x="194" y="23"/>
                    <a:pt x="192" y="21"/>
                    <a:pt x="190" y="21"/>
                  </a:cubicBezTo>
                  <a:cubicBezTo>
                    <a:pt x="93" y="13"/>
                    <a:pt x="1" y="105"/>
                    <a:pt x="4" y="202"/>
                  </a:cubicBezTo>
                  <a:cubicBezTo>
                    <a:pt x="1" y="203"/>
                    <a:pt x="0" y="207"/>
                    <a:pt x="3" y="208"/>
                  </a:cubicBezTo>
                  <a:cubicBezTo>
                    <a:pt x="3" y="208"/>
                    <a:pt x="4" y="209"/>
                    <a:pt x="4" y="209"/>
                  </a:cubicBezTo>
                  <a:cubicBezTo>
                    <a:pt x="4" y="212"/>
                    <a:pt x="4" y="214"/>
                    <a:pt x="5" y="217"/>
                  </a:cubicBezTo>
                  <a:cubicBezTo>
                    <a:pt x="10" y="255"/>
                    <a:pt x="26" y="286"/>
                    <a:pt x="50" y="310"/>
                  </a:cubicBezTo>
                  <a:cubicBezTo>
                    <a:pt x="51" y="311"/>
                    <a:pt x="52" y="313"/>
                    <a:pt x="54" y="313"/>
                  </a:cubicBezTo>
                  <a:cubicBezTo>
                    <a:pt x="86" y="344"/>
                    <a:pt x="131" y="360"/>
                    <a:pt x="179" y="358"/>
                  </a:cubicBezTo>
                  <a:cubicBezTo>
                    <a:pt x="182" y="360"/>
                    <a:pt x="185" y="360"/>
                    <a:pt x="188" y="358"/>
                  </a:cubicBezTo>
                  <a:cubicBezTo>
                    <a:pt x="193" y="357"/>
                    <a:pt x="199" y="357"/>
                    <a:pt x="205" y="356"/>
                  </a:cubicBezTo>
                  <a:cubicBezTo>
                    <a:pt x="301" y="340"/>
                    <a:pt x="355" y="254"/>
                    <a:pt x="348" y="161"/>
                  </a:cubicBezTo>
                  <a:close/>
                  <a:moveTo>
                    <a:pt x="30" y="228"/>
                  </a:moveTo>
                  <a:cubicBezTo>
                    <a:pt x="25" y="232"/>
                    <a:pt x="24" y="237"/>
                    <a:pt x="23" y="243"/>
                  </a:cubicBezTo>
                  <a:cubicBezTo>
                    <a:pt x="22" y="239"/>
                    <a:pt x="20" y="234"/>
                    <a:pt x="19" y="230"/>
                  </a:cubicBezTo>
                  <a:cubicBezTo>
                    <a:pt x="18" y="225"/>
                    <a:pt x="17" y="220"/>
                    <a:pt x="16" y="215"/>
                  </a:cubicBezTo>
                  <a:cubicBezTo>
                    <a:pt x="22" y="219"/>
                    <a:pt x="29" y="222"/>
                    <a:pt x="34" y="226"/>
                  </a:cubicBezTo>
                  <a:cubicBezTo>
                    <a:pt x="33" y="226"/>
                    <a:pt x="31" y="227"/>
                    <a:pt x="30" y="228"/>
                  </a:cubicBezTo>
                  <a:close/>
                  <a:moveTo>
                    <a:pt x="54" y="296"/>
                  </a:moveTo>
                  <a:cubicBezTo>
                    <a:pt x="50" y="292"/>
                    <a:pt x="47" y="287"/>
                    <a:pt x="44" y="283"/>
                  </a:cubicBezTo>
                  <a:cubicBezTo>
                    <a:pt x="44" y="283"/>
                    <a:pt x="44" y="283"/>
                    <a:pt x="44" y="283"/>
                  </a:cubicBezTo>
                  <a:cubicBezTo>
                    <a:pt x="52" y="277"/>
                    <a:pt x="50" y="260"/>
                    <a:pt x="50" y="251"/>
                  </a:cubicBezTo>
                  <a:cubicBezTo>
                    <a:pt x="51" y="245"/>
                    <a:pt x="43" y="243"/>
                    <a:pt x="39" y="247"/>
                  </a:cubicBezTo>
                  <a:cubicBezTo>
                    <a:pt x="39" y="247"/>
                    <a:pt x="38" y="248"/>
                    <a:pt x="37" y="249"/>
                  </a:cubicBezTo>
                  <a:cubicBezTo>
                    <a:pt x="38" y="244"/>
                    <a:pt x="39" y="238"/>
                    <a:pt x="40" y="233"/>
                  </a:cubicBezTo>
                  <a:cubicBezTo>
                    <a:pt x="40" y="232"/>
                    <a:pt x="40" y="231"/>
                    <a:pt x="40" y="231"/>
                  </a:cubicBezTo>
                  <a:cubicBezTo>
                    <a:pt x="43" y="234"/>
                    <a:pt x="47" y="237"/>
                    <a:pt x="50" y="240"/>
                  </a:cubicBezTo>
                  <a:cubicBezTo>
                    <a:pt x="65" y="256"/>
                    <a:pt x="62" y="278"/>
                    <a:pt x="54" y="296"/>
                  </a:cubicBezTo>
                  <a:close/>
                  <a:moveTo>
                    <a:pt x="175" y="347"/>
                  </a:moveTo>
                  <a:cubicBezTo>
                    <a:pt x="170" y="347"/>
                    <a:pt x="166" y="347"/>
                    <a:pt x="161" y="347"/>
                  </a:cubicBezTo>
                  <a:cubicBezTo>
                    <a:pt x="161" y="347"/>
                    <a:pt x="161" y="347"/>
                    <a:pt x="161" y="347"/>
                  </a:cubicBezTo>
                  <a:cubicBezTo>
                    <a:pt x="167" y="342"/>
                    <a:pt x="172" y="336"/>
                    <a:pt x="176" y="331"/>
                  </a:cubicBezTo>
                  <a:cubicBezTo>
                    <a:pt x="176" y="336"/>
                    <a:pt x="176" y="341"/>
                    <a:pt x="175" y="347"/>
                  </a:cubicBezTo>
                  <a:close/>
                  <a:moveTo>
                    <a:pt x="220" y="338"/>
                  </a:moveTo>
                  <a:cubicBezTo>
                    <a:pt x="216" y="339"/>
                    <a:pt x="212" y="341"/>
                    <a:pt x="208" y="342"/>
                  </a:cubicBezTo>
                  <a:cubicBezTo>
                    <a:pt x="204" y="343"/>
                    <a:pt x="201" y="343"/>
                    <a:pt x="198" y="344"/>
                  </a:cubicBezTo>
                  <a:cubicBezTo>
                    <a:pt x="198" y="344"/>
                    <a:pt x="198" y="344"/>
                    <a:pt x="198" y="343"/>
                  </a:cubicBezTo>
                  <a:cubicBezTo>
                    <a:pt x="200" y="341"/>
                    <a:pt x="202" y="339"/>
                    <a:pt x="204" y="336"/>
                  </a:cubicBezTo>
                  <a:cubicBezTo>
                    <a:pt x="204" y="336"/>
                    <a:pt x="205" y="335"/>
                    <a:pt x="205" y="333"/>
                  </a:cubicBezTo>
                  <a:cubicBezTo>
                    <a:pt x="205" y="333"/>
                    <a:pt x="206" y="332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7" y="325"/>
                    <a:pt x="202" y="321"/>
                    <a:pt x="197" y="322"/>
                  </a:cubicBezTo>
                  <a:cubicBezTo>
                    <a:pt x="195" y="323"/>
                    <a:pt x="194" y="324"/>
                    <a:pt x="192" y="325"/>
                  </a:cubicBezTo>
                  <a:cubicBezTo>
                    <a:pt x="192" y="318"/>
                    <a:pt x="191" y="312"/>
                    <a:pt x="190" y="305"/>
                  </a:cubicBezTo>
                  <a:cubicBezTo>
                    <a:pt x="189" y="298"/>
                    <a:pt x="179" y="298"/>
                    <a:pt x="176" y="303"/>
                  </a:cubicBezTo>
                  <a:cubicBezTo>
                    <a:pt x="175" y="305"/>
                    <a:pt x="174" y="306"/>
                    <a:pt x="173" y="308"/>
                  </a:cubicBezTo>
                  <a:cubicBezTo>
                    <a:pt x="173" y="304"/>
                    <a:pt x="172" y="300"/>
                    <a:pt x="171" y="296"/>
                  </a:cubicBezTo>
                  <a:cubicBezTo>
                    <a:pt x="170" y="291"/>
                    <a:pt x="163" y="290"/>
                    <a:pt x="161" y="295"/>
                  </a:cubicBezTo>
                  <a:cubicBezTo>
                    <a:pt x="153" y="306"/>
                    <a:pt x="148" y="317"/>
                    <a:pt x="142" y="330"/>
                  </a:cubicBezTo>
                  <a:cubicBezTo>
                    <a:pt x="140" y="334"/>
                    <a:pt x="147" y="339"/>
                    <a:pt x="150" y="334"/>
                  </a:cubicBezTo>
                  <a:cubicBezTo>
                    <a:pt x="153" y="328"/>
                    <a:pt x="157" y="321"/>
                    <a:pt x="161" y="315"/>
                  </a:cubicBezTo>
                  <a:cubicBezTo>
                    <a:pt x="159" y="323"/>
                    <a:pt x="156" y="330"/>
                    <a:pt x="151" y="336"/>
                  </a:cubicBezTo>
                  <a:cubicBezTo>
                    <a:pt x="148" y="340"/>
                    <a:pt x="148" y="343"/>
                    <a:pt x="150" y="346"/>
                  </a:cubicBezTo>
                  <a:cubicBezTo>
                    <a:pt x="144" y="345"/>
                    <a:pt x="138" y="344"/>
                    <a:pt x="132" y="343"/>
                  </a:cubicBezTo>
                  <a:cubicBezTo>
                    <a:pt x="132" y="334"/>
                    <a:pt x="126" y="310"/>
                    <a:pt x="132" y="306"/>
                  </a:cubicBezTo>
                  <a:cubicBezTo>
                    <a:pt x="144" y="297"/>
                    <a:pt x="156" y="284"/>
                    <a:pt x="171" y="282"/>
                  </a:cubicBezTo>
                  <a:cubicBezTo>
                    <a:pt x="186" y="280"/>
                    <a:pt x="202" y="295"/>
                    <a:pt x="211" y="304"/>
                  </a:cubicBezTo>
                  <a:cubicBezTo>
                    <a:pt x="220" y="313"/>
                    <a:pt x="220" y="326"/>
                    <a:pt x="220" y="338"/>
                  </a:cubicBezTo>
                  <a:close/>
                  <a:moveTo>
                    <a:pt x="291" y="230"/>
                  </a:moveTo>
                  <a:cubicBezTo>
                    <a:pt x="292" y="227"/>
                    <a:pt x="295" y="224"/>
                    <a:pt x="297" y="220"/>
                  </a:cubicBezTo>
                  <a:cubicBezTo>
                    <a:pt x="298" y="219"/>
                    <a:pt x="299" y="218"/>
                    <a:pt x="300" y="217"/>
                  </a:cubicBezTo>
                  <a:cubicBezTo>
                    <a:pt x="300" y="223"/>
                    <a:pt x="299" y="229"/>
                    <a:pt x="296" y="235"/>
                  </a:cubicBezTo>
                  <a:cubicBezTo>
                    <a:pt x="295" y="237"/>
                    <a:pt x="294" y="240"/>
                    <a:pt x="293" y="242"/>
                  </a:cubicBezTo>
                  <a:cubicBezTo>
                    <a:pt x="290" y="249"/>
                    <a:pt x="302" y="255"/>
                    <a:pt x="305" y="247"/>
                  </a:cubicBezTo>
                  <a:cubicBezTo>
                    <a:pt x="307" y="243"/>
                    <a:pt x="310" y="240"/>
                    <a:pt x="312" y="236"/>
                  </a:cubicBezTo>
                  <a:cubicBezTo>
                    <a:pt x="312" y="240"/>
                    <a:pt x="312" y="243"/>
                    <a:pt x="312" y="247"/>
                  </a:cubicBezTo>
                  <a:cubicBezTo>
                    <a:pt x="311" y="251"/>
                    <a:pt x="314" y="254"/>
                    <a:pt x="317" y="256"/>
                  </a:cubicBezTo>
                  <a:cubicBezTo>
                    <a:pt x="312" y="264"/>
                    <a:pt x="307" y="273"/>
                    <a:pt x="302" y="280"/>
                  </a:cubicBezTo>
                  <a:cubicBezTo>
                    <a:pt x="288" y="264"/>
                    <a:pt x="281" y="246"/>
                    <a:pt x="275" y="226"/>
                  </a:cubicBezTo>
                  <a:cubicBezTo>
                    <a:pt x="274" y="223"/>
                    <a:pt x="285" y="214"/>
                    <a:pt x="290" y="210"/>
                  </a:cubicBezTo>
                  <a:cubicBezTo>
                    <a:pt x="287" y="216"/>
                    <a:pt x="284" y="223"/>
                    <a:pt x="283" y="229"/>
                  </a:cubicBezTo>
                  <a:cubicBezTo>
                    <a:pt x="283" y="234"/>
                    <a:pt x="290" y="234"/>
                    <a:pt x="291" y="230"/>
                  </a:cubicBezTo>
                  <a:close/>
                  <a:moveTo>
                    <a:pt x="327" y="230"/>
                  </a:moveTo>
                  <a:cubicBezTo>
                    <a:pt x="327" y="230"/>
                    <a:pt x="327" y="230"/>
                    <a:pt x="327" y="230"/>
                  </a:cubicBezTo>
                  <a:cubicBezTo>
                    <a:pt x="327" y="225"/>
                    <a:pt x="326" y="220"/>
                    <a:pt x="326" y="215"/>
                  </a:cubicBezTo>
                  <a:cubicBezTo>
                    <a:pt x="326" y="207"/>
                    <a:pt x="316" y="205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08"/>
                    <a:pt x="309" y="204"/>
                    <a:pt x="307" y="200"/>
                  </a:cubicBezTo>
                  <a:cubicBezTo>
                    <a:pt x="306" y="199"/>
                    <a:pt x="306" y="199"/>
                    <a:pt x="305" y="198"/>
                  </a:cubicBezTo>
                  <a:cubicBezTo>
                    <a:pt x="314" y="194"/>
                    <a:pt x="322" y="192"/>
                    <a:pt x="333" y="196"/>
                  </a:cubicBezTo>
                  <a:cubicBezTo>
                    <a:pt x="333" y="196"/>
                    <a:pt x="334" y="196"/>
                    <a:pt x="334" y="196"/>
                  </a:cubicBezTo>
                  <a:cubicBezTo>
                    <a:pt x="333" y="208"/>
                    <a:pt x="331" y="219"/>
                    <a:pt x="327" y="230"/>
                  </a:cubicBezTo>
                  <a:close/>
                  <a:moveTo>
                    <a:pt x="335" y="183"/>
                  </a:moveTo>
                  <a:cubicBezTo>
                    <a:pt x="306" y="173"/>
                    <a:pt x="285" y="200"/>
                    <a:pt x="264" y="217"/>
                  </a:cubicBezTo>
                  <a:cubicBezTo>
                    <a:pt x="259" y="210"/>
                    <a:pt x="250" y="204"/>
                    <a:pt x="245" y="196"/>
                  </a:cubicBezTo>
                  <a:cubicBezTo>
                    <a:pt x="239" y="187"/>
                    <a:pt x="233" y="178"/>
                    <a:pt x="227" y="169"/>
                  </a:cubicBezTo>
                  <a:cubicBezTo>
                    <a:pt x="225" y="165"/>
                    <a:pt x="218" y="169"/>
                    <a:pt x="221" y="173"/>
                  </a:cubicBezTo>
                  <a:cubicBezTo>
                    <a:pt x="226" y="184"/>
                    <a:pt x="233" y="194"/>
                    <a:pt x="239" y="203"/>
                  </a:cubicBezTo>
                  <a:cubicBezTo>
                    <a:pt x="245" y="211"/>
                    <a:pt x="250" y="222"/>
                    <a:pt x="258" y="227"/>
                  </a:cubicBezTo>
                  <a:cubicBezTo>
                    <a:pt x="260" y="228"/>
                    <a:pt x="261" y="228"/>
                    <a:pt x="263" y="227"/>
                  </a:cubicBezTo>
                  <a:cubicBezTo>
                    <a:pt x="270" y="250"/>
                    <a:pt x="277" y="271"/>
                    <a:pt x="297" y="286"/>
                  </a:cubicBezTo>
                  <a:cubicBezTo>
                    <a:pt x="280" y="306"/>
                    <a:pt x="259" y="323"/>
                    <a:pt x="232" y="334"/>
                  </a:cubicBezTo>
                  <a:cubicBezTo>
                    <a:pt x="231" y="308"/>
                    <a:pt x="222" y="294"/>
                    <a:pt x="199" y="278"/>
                  </a:cubicBezTo>
                  <a:cubicBezTo>
                    <a:pt x="172" y="260"/>
                    <a:pt x="151" y="277"/>
                    <a:pt x="130" y="294"/>
                  </a:cubicBezTo>
                  <a:cubicBezTo>
                    <a:pt x="126" y="288"/>
                    <a:pt x="116" y="285"/>
                    <a:pt x="110" y="283"/>
                  </a:cubicBezTo>
                  <a:cubicBezTo>
                    <a:pt x="100" y="278"/>
                    <a:pt x="90" y="273"/>
                    <a:pt x="80" y="267"/>
                  </a:cubicBezTo>
                  <a:cubicBezTo>
                    <a:pt x="75" y="264"/>
                    <a:pt x="71" y="271"/>
                    <a:pt x="76" y="275"/>
                  </a:cubicBezTo>
                  <a:cubicBezTo>
                    <a:pt x="84" y="280"/>
                    <a:pt x="93" y="285"/>
                    <a:pt x="102" y="290"/>
                  </a:cubicBezTo>
                  <a:cubicBezTo>
                    <a:pt x="107" y="293"/>
                    <a:pt x="114" y="299"/>
                    <a:pt x="120" y="302"/>
                  </a:cubicBezTo>
                  <a:cubicBezTo>
                    <a:pt x="119" y="303"/>
                    <a:pt x="119" y="304"/>
                    <a:pt x="119" y="306"/>
                  </a:cubicBezTo>
                  <a:cubicBezTo>
                    <a:pt x="121" y="318"/>
                    <a:pt x="122" y="329"/>
                    <a:pt x="125" y="340"/>
                  </a:cubicBezTo>
                  <a:cubicBezTo>
                    <a:pt x="102" y="334"/>
                    <a:pt x="81" y="322"/>
                    <a:pt x="64" y="306"/>
                  </a:cubicBezTo>
                  <a:cubicBezTo>
                    <a:pt x="73" y="285"/>
                    <a:pt x="78" y="264"/>
                    <a:pt x="67" y="243"/>
                  </a:cubicBezTo>
                  <a:cubicBezTo>
                    <a:pt x="58" y="223"/>
                    <a:pt x="36" y="212"/>
                    <a:pt x="15" y="205"/>
                  </a:cubicBezTo>
                  <a:cubicBezTo>
                    <a:pt x="13" y="164"/>
                    <a:pt x="29" y="126"/>
                    <a:pt x="55" y="96"/>
                  </a:cubicBezTo>
                  <a:cubicBezTo>
                    <a:pt x="55" y="96"/>
                    <a:pt x="56" y="97"/>
                    <a:pt x="56" y="97"/>
                  </a:cubicBezTo>
                  <a:cubicBezTo>
                    <a:pt x="69" y="106"/>
                    <a:pt x="82" y="115"/>
                    <a:pt x="94" y="123"/>
                  </a:cubicBezTo>
                  <a:cubicBezTo>
                    <a:pt x="97" y="124"/>
                    <a:pt x="100" y="123"/>
                    <a:pt x="102" y="121"/>
                  </a:cubicBezTo>
                  <a:cubicBezTo>
                    <a:pt x="99" y="136"/>
                    <a:pt x="95" y="150"/>
                    <a:pt x="89" y="165"/>
                  </a:cubicBezTo>
                  <a:cubicBezTo>
                    <a:pt x="88" y="167"/>
                    <a:pt x="90" y="170"/>
                    <a:pt x="92" y="172"/>
                  </a:cubicBezTo>
                  <a:cubicBezTo>
                    <a:pt x="110" y="185"/>
                    <a:pt x="129" y="196"/>
                    <a:pt x="146" y="210"/>
                  </a:cubicBezTo>
                  <a:cubicBezTo>
                    <a:pt x="151" y="213"/>
                    <a:pt x="156" y="210"/>
                    <a:pt x="157" y="207"/>
                  </a:cubicBezTo>
                  <a:cubicBezTo>
                    <a:pt x="157" y="207"/>
                    <a:pt x="157" y="207"/>
                    <a:pt x="158" y="207"/>
                  </a:cubicBezTo>
                  <a:cubicBezTo>
                    <a:pt x="171" y="202"/>
                    <a:pt x="182" y="193"/>
                    <a:pt x="194" y="186"/>
                  </a:cubicBezTo>
                  <a:cubicBezTo>
                    <a:pt x="203" y="180"/>
                    <a:pt x="213" y="179"/>
                    <a:pt x="214" y="168"/>
                  </a:cubicBezTo>
                  <a:cubicBezTo>
                    <a:pt x="217" y="143"/>
                    <a:pt x="206" y="117"/>
                    <a:pt x="192" y="98"/>
                  </a:cubicBezTo>
                  <a:cubicBezTo>
                    <a:pt x="170" y="67"/>
                    <a:pt x="133" y="87"/>
                    <a:pt x="110" y="106"/>
                  </a:cubicBezTo>
                  <a:cubicBezTo>
                    <a:pt x="108" y="104"/>
                    <a:pt x="104" y="105"/>
                    <a:pt x="104" y="108"/>
                  </a:cubicBezTo>
                  <a:cubicBezTo>
                    <a:pt x="104" y="110"/>
                    <a:pt x="103" y="113"/>
                    <a:pt x="103" y="115"/>
                  </a:cubicBezTo>
                  <a:cubicBezTo>
                    <a:pt x="103" y="115"/>
                    <a:pt x="102" y="114"/>
                    <a:pt x="102" y="113"/>
                  </a:cubicBezTo>
                  <a:cubicBezTo>
                    <a:pt x="90" y="103"/>
                    <a:pt x="74" y="9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94" y="54"/>
                    <a:pt x="141" y="31"/>
                    <a:pt x="187" y="30"/>
                  </a:cubicBezTo>
                  <a:cubicBezTo>
                    <a:pt x="187" y="33"/>
                    <a:pt x="190" y="36"/>
                    <a:pt x="194" y="35"/>
                  </a:cubicBezTo>
                  <a:cubicBezTo>
                    <a:pt x="265" y="17"/>
                    <a:pt x="310" y="61"/>
                    <a:pt x="327" y="120"/>
                  </a:cubicBezTo>
                  <a:cubicBezTo>
                    <a:pt x="323" y="119"/>
                    <a:pt x="320" y="119"/>
                    <a:pt x="317" y="118"/>
                  </a:cubicBezTo>
                  <a:cubicBezTo>
                    <a:pt x="306" y="117"/>
                    <a:pt x="295" y="116"/>
                    <a:pt x="284" y="117"/>
                  </a:cubicBezTo>
                  <a:cubicBezTo>
                    <a:pt x="288" y="98"/>
                    <a:pt x="289" y="78"/>
                    <a:pt x="290" y="59"/>
                  </a:cubicBezTo>
                  <a:cubicBezTo>
                    <a:pt x="291" y="53"/>
                    <a:pt x="280" y="52"/>
                    <a:pt x="279" y="58"/>
                  </a:cubicBezTo>
                  <a:cubicBezTo>
                    <a:pt x="276" y="78"/>
                    <a:pt x="276" y="100"/>
                    <a:pt x="276" y="120"/>
                  </a:cubicBezTo>
                  <a:cubicBezTo>
                    <a:pt x="276" y="123"/>
                    <a:pt x="279" y="124"/>
                    <a:pt x="281" y="123"/>
                  </a:cubicBezTo>
                  <a:cubicBezTo>
                    <a:pt x="281" y="123"/>
                    <a:pt x="281" y="123"/>
                    <a:pt x="281" y="123"/>
                  </a:cubicBezTo>
                  <a:cubicBezTo>
                    <a:pt x="291" y="124"/>
                    <a:pt x="301" y="126"/>
                    <a:pt x="311" y="129"/>
                  </a:cubicBezTo>
                  <a:cubicBezTo>
                    <a:pt x="316" y="130"/>
                    <a:pt x="324" y="136"/>
                    <a:pt x="331" y="136"/>
                  </a:cubicBezTo>
                  <a:cubicBezTo>
                    <a:pt x="333" y="147"/>
                    <a:pt x="334" y="157"/>
                    <a:pt x="335" y="168"/>
                  </a:cubicBezTo>
                  <a:cubicBezTo>
                    <a:pt x="335" y="173"/>
                    <a:pt x="335" y="178"/>
                    <a:pt x="335" y="183"/>
                  </a:cubicBezTo>
                  <a:close/>
                  <a:moveTo>
                    <a:pt x="110" y="111"/>
                  </a:moveTo>
                  <a:cubicBezTo>
                    <a:pt x="120" y="107"/>
                    <a:pt x="133" y="101"/>
                    <a:pt x="145" y="98"/>
                  </a:cubicBezTo>
                  <a:cubicBezTo>
                    <a:pt x="129" y="111"/>
                    <a:pt x="115" y="127"/>
                    <a:pt x="107" y="146"/>
                  </a:cubicBezTo>
                  <a:cubicBezTo>
                    <a:pt x="110" y="135"/>
                    <a:pt x="111" y="123"/>
                    <a:pt x="110" y="111"/>
                  </a:cubicBezTo>
                  <a:close/>
                  <a:moveTo>
                    <a:pt x="135" y="121"/>
                  </a:moveTo>
                  <a:cubicBezTo>
                    <a:pt x="129" y="131"/>
                    <a:pt x="121" y="140"/>
                    <a:pt x="113" y="149"/>
                  </a:cubicBezTo>
                  <a:cubicBezTo>
                    <a:pt x="120" y="139"/>
                    <a:pt x="127" y="129"/>
                    <a:pt x="135" y="121"/>
                  </a:cubicBezTo>
                  <a:close/>
                  <a:moveTo>
                    <a:pt x="111" y="152"/>
                  </a:moveTo>
                  <a:cubicBezTo>
                    <a:pt x="111" y="153"/>
                    <a:pt x="110" y="153"/>
                    <a:pt x="110" y="154"/>
                  </a:cubicBezTo>
                  <a:cubicBezTo>
                    <a:pt x="104" y="161"/>
                    <a:pt x="112" y="170"/>
                    <a:pt x="119" y="164"/>
                  </a:cubicBezTo>
                  <a:cubicBezTo>
                    <a:pt x="129" y="156"/>
                    <a:pt x="137" y="147"/>
                    <a:pt x="145" y="138"/>
                  </a:cubicBezTo>
                  <a:cubicBezTo>
                    <a:pt x="142" y="146"/>
                    <a:pt x="138" y="153"/>
                    <a:pt x="133" y="160"/>
                  </a:cubicBezTo>
                  <a:cubicBezTo>
                    <a:pt x="128" y="167"/>
                    <a:pt x="138" y="175"/>
                    <a:pt x="144" y="169"/>
                  </a:cubicBezTo>
                  <a:cubicBezTo>
                    <a:pt x="146" y="167"/>
                    <a:pt x="149" y="164"/>
                    <a:pt x="151" y="162"/>
                  </a:cubicBezTo>
                  <a:cubicBezTo>
                    <a:pt x="150" y="163"/>
                    <a:pt x="150" y="164"/>
                    <a:pt x="150" y="165"/>
                  </a:cubicBezTo>
                  <a:cubicBezTo>
                    <a:pt x="147" y="171"/>
                    <a:pt x="153" y="179"/>
                    <a:pt x="159" y="175"/>
                  </a:cubicBezTo>
                  <a:cubicBezTo>
                    <a:pt x="168" y="169"/>
                    <a:pt x="176" y="162"/>
                    <a:pt x="183" y="154"/>
                  </a:cubicBezTo>
                  <a:cubicBezTo>
                    <a:pt x="189" y="147"/>
                    <a:pt x="180" y="137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2"/>
                    <a:pt x="174" y="139"/>
                    <a:pt x="175" y="136"/>
                  </a:cubicBezTo>
                  <a:cubicBezTo>
                    <a:pt x="178" y="129"/>
                    <a:pt x="168" y="125"/>
                    <a:pt x="163" y="130"/>
                  </a:cubicBezTo>
                  <a:cubicBezTo>
                    <a:pt x="163" y="130"/>
                    <a:pt x="162" y="130"/>
                    <a:pt x="162" y="130"/>
                  </a:cubicBezTo>
                  <a:cubicBezTo>
                    <a:pt x="163" y="126"/>
                    <a:pt x="163" y="122"/>
                    <a:pt x="163" y="118"/>
                  </a:cubicBezTo>
                  <a:cubicBezTo>
                    <a:pt x="163" y="112"/>
                    <a:pt x="158" y="109"/>
                    <a:pt x="153" y="111"/>
                  </a:cubicBezTo>
                  <a:cubicBezTo>
                    <a:pt x="154" y="108"/>
                    <a:pt x="155" y="105"/>
                    <a:pt x="156" y="102"/>
                  </a:cubicBezTo>
                  <a:cubicBezTo>
                    <a:pt x="157" y="99"/>
                    <a:pt x="156" y="97"/>
                    <a:pt x="154" y="96"/>
                  </a:cubicBezTo>
                  <a:cubicBezTo>
                    <a:pt x="164" y="95"/>
                    <a:pt x="172" y="96"/>
                    <a:pt x="179" y="102"/>
                  </a:cubicBezTo>
                  <a:cubicBezTo>
                    <a:pt x="193" y="117"/>
                    <a:pt x="201" y="140"/>
                    <a:pt x="202" y="159"/>
                  </a:cubicBezTo>
                  <a:cubicBezTo>
                    <a:pt x="202" y="172"/>
                    <a:pt x="163" y="188"/>
                    <a:pt x="152" y="195"/>
                  </a:cubicBezTo>
                  <a:cubicBezTo>
                    <a:pt x="152" y="195"/>
                    <a:pt x="151" y="196"/>
                    <a:pt x="150" y="197"/>
                  </a:cubicBezTo>
                  <a:cubicBezTo>
                    <a:pt x="135" y="185"/>
                    <a:pt x="119" y="175"/>
                    <a:pt x="103" y="164"/>
                  </a:cubicBezTo>
                  <a:cubicBezTo>
                    <a:pt x="104" y="159"/>
                    <a:pt x="105" y="155"/>
                    <a:pt x="107" y="150"/>
                  </a:cubicBezTo>
                  <a:cubicBezTo>
                    <a:pt x="107" y="152"/>
                    <a:pt x="110" y="153"/>
                    <a:pt x="111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39" name="组合 238"/>
            <p:cNvGrpSpPr/>
            <p:nvPr/>
          </p:nvGrpSpPr>
          <p:grpSpPr>
            <a:xfrm>
              <a:off x="7308851" y="5476875"/>
              <a:ext cx="606425" cy="688975"/>
              <a:chOff x="7308851" y="5476875"/>
              <a:chExt cx="606425" cy="688975"/>
            </a:xfrm>
            <a:grpFill/>
          </p:grpSpPr>
          <p:sp>
            <p:nvSpPr>
              <p:cNvPr id="119" name="Freeform 89"/>
              <p:cNvSpPr/>
              <p:nvPr/>
            </p:nvSpPr>
            <p:spPr bwMode="auto">
              <a:xfrm>
                <a:off x="7667626" y="61658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91"/>
              <p:cNvSpPr/>
              <p:nvPr/>
            </p:nvSpPr>
            <p:spPr bwMode="auto">
              <a:xfrm>
                <a:off x="7685088" y="5678487"/>
                <a:ext cx="160338" cy="57150"/>
              </a:xfrm>
              <a:custGeom>
                <a:avLst/>
                <a:gdLst>
                  <a:gd name="T0" fmla="*/ 62 w 69"/>
                  <a:gd name="T1" fmla="*/ 0 h 24"/>
                  <a:gd name="T2" fmla="*/ 44 w 69"/>
                  <a:gd name="T3" fmla="*/ 4 h 24"/>
                  <a:gd name="T4" fmla="*/ 22 w 69"/>
                  <a:gd name="T5" fmla="*/ 9 h 24"/>
                  <a:gd name="T6" fmla="*/ 6 w 69"/>
                  <a:gd name="T7" fmla="*/ 20 h 24"/>
                  <a:gd name="T8" fmla="*/ 30 w 69"/>
                  <a:gd name="T9" fmla="*/ 18 h 24"/>
                  <a:gd name="T10" fmla="*/ 66 w 69"/>
                  <a:gd name="T11" fmla="*/ 9 h 24"/>
                  <a:gd name="T12" fmla="*/ 62 w 6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4">
                    <a:moveTo>
                      <a:pt x="62" y="0"/>
                    </a:moveTo>
                    <a:cubicBezTo>
                      <a:pt x="56" y="0"/>
                      <a:pt x="49" y="3"/>
                      <a:pt x="44" y="4"/>
                    </a:cubicBezTo>
                    <a:cubicBezTo>
                      <a:pt x="36" y="6"/>
                      <a:pt x="29" y="8"/>
                      <a:pt x="22" y="9"/>
                    </a:cubicBezTo>
                    <a:cubicBezTo>
                      <a:pt x="19" y="10"/>
                      <a:pt x="0" y="13"/>
                      <a:pt x="6" y="20"/>
                    </a:cubicBezTo>
                    <a:cubicBezTo>
                      <a:pt x="10" y="24"/>
                      <a:pt x="25" y="19"/>
                      <a:pt x="30" y="18"/>
                    </a:cubicBezTo>
                    <a:cubicBezTo>
                      <a:pt x="40" y="16"/>
                      <a:pt x="57" y="16"/>
                      <a:pt x="66" y="9"/>
                    </a:cubicBezTo>
                    <a:cubicBezTo>
                      <a:pt x="69" y="6"/>
                      <a:pt x="66" y="1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92"/>
              <p:cNvSpPr/>
              <p:nvPr/>
            </p:nvSpPr>
            <p:spPr bwMode="auto">
              <a:xfrm>
                <a:off x="7572376" y="5476875"/>
                <a:ext cx="38100" cy="115888"/>
              </a:xfrm>
              <a:custGeom>
                <a:avLst/>
                <a:gdLst>
                  <a:gd name="T0" fmla="*/ 14 w 16"/>
                  <a:gd name="T1" fmla="*/ 15 h 50"/>
                  <a:gd name="T2" fmla="*/ 8 w 16"/>
                  <a:gd name="T3" fmla="*/ 0 h 50"/>
                  <a:gd name="T4" fmla="*/ 2 w 16"/>
                  <a:gd name="T5" fmla="*/ 15 h 50"/>
                  <a:gd name="T6" fmla="*/ 6 w 16"/>
                  <a:gd name="T7" fmla="*/ 45 h 50"/>
                  <a:gd name="T8" fmla="*/ 15 w 16"/>
                  <a:gd name="T9" fmla="*/ 44 h 50"/>
                  <a:gd name="T10" fmla="*/ 14 w 16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0">
                    <a:moveTo>
                      <a:pt x="14" y="15"/>
                    </a:moveTo>
                    <a:cubicBezTo>
                      <a:pt x="14" y="11"/>
                      <a:pt x="16" y="0"/>
                      <a:pt x="8" y="0"/>
                    </a:cubicBezTo>
                    <a:cubicBezTo>
                      <a:pt x="0" y="0"/>
                      <a:pt x="1" y="11"/>
                      <a:pt x="2" y="15"/>
                    </a:cubicBezTo>
                    <a:cubicBezTo>
                      <a:pt x="2" y="25"/>
                      <a:pt x="3" y="36"/>
                      <a:pt x="6" y="45"/>
                    </a:cubicBezTo>
                    <a:cubicBezTo>
                      <a:pt x="7" y="50"/>
                      <a:pt x="15" y="49"/>
                      <a:pt x="15" y="44"/>
                    </a:cubicBezTo>
                    <a:cubicBezTo>
                      <a:pt x="14" y="34"/>
                      <a:pt x="14" y="25"/>
                      <a:pt x="1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3"/>
              <p:cNvSpPr/>
              <p:nvPr/>
            </p:nvSpPr>
            <p:spPr bwMode="auto">
              <a:xfrm>
                <a:off x="7308851" y="5810250"/>
                <a:ext cx="125413" cy="82550"/>
              </a:xfrm>
              <a:custGeom>
                <a:avLst/>
                <a:gdLst>
                  <a:gd name="T0" fmla="*/ 51 w 54"/>
                  <a:gd name="T1" fmla="*/ 3 h 36"/>
                  <a:gd name="T2" fmla="*/ 38 w 54"/>
                  <a:gd name="T3" fmla="*/ 6 h 36"/>
                  <a:gd name="T4" fmla="*/ 20 w 54"/>
                  <a:gd name="T5" fmla="*/ 16 h 36"/>
                  <a:gd name="T6" fmla="*/ 5 w 54"/>
                  <a:gd name="T7" fmla="*/ 25 h 36"/>
                  <a:gd name="T8" fmla="*/ 1 w 54"/>
                  <a:gd name="T9" fmla="*/ 30 h 36"/>
                  <a:gd name="T10" fmla="*/ 1 w 54"/>
                  <a:gd name="T11" fmla="*/ 32 h 36"/>
                  <a:gd name="T12" fmla="*/ 2 w 54"/>
                  <a:gd name="T13" fmla="*/ 35 h 36"/>
                  <a:gd name="T14" fmla="*/ 5 w 54"/>
                  <a:gd name="T15" fmla="*/ 36 h 36"/>
                  <a:gd name="T16" fmla="*/ 12 w 54"/>
                  <a:gd name="T17" fmla="*/ 33 h 36"/>
                  <a:gd name="T18" fmla="*/ 28 w 54"/>
                  <a:gd name="T19" fmla="*/ 25 h 36"/>
                  <a:gd name="T20" fmla="*/ 43 w 54"/>
                  <a:gd name="T21" fmla="*/ 18 h 36"/>
                  <a:gd name="T22" fmla="*/ 53 w 54"/>
                  <a:gd name="T23" fmla="*/ 10 h 36"/>
                  <a:gd name="T24" fmla="*/ 51 w 54"/>
                  <a:gd name="T25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36">
                    <a:moveTo>
                      <a:pt x="51" y="3"/>
                    </a:moveTo>
                    <a:cubicBezTo>
                      <a:pt x="46" y="0"/>
                      <a:pt x="42" y="3"/>
                      <a:pt x="38" y="6"/>
                    </a:cubicBezTo>
                    <a:cubicBezTo>
                      <a:pt x="32" y="9"/>
                      <a:pt x="26" y="12"/>
                      <a:pt x="20" y="16"/>
                    </a:cubicBezTo>
                    <a:cubicBezTo>
                      <a:pt x="15" y="19"/>
                      <a:pt x="10" y="22"/>
                      <a:pt x="5" y="25"/>
                    </a:cubicBezTo>
                    <a:cubicBezTo>
                      <a:pt x="4" y="26"/>
                      <a:pt x="2" y="28"/>
                      <a:pt x="1" y="30"/>
                    </a:cubicBezTo>
                    <a:cubicBezTo>
                      <a:pt x="0" y="34"/>
                      <a:pt x="2" y="29"/>
                      <a:pt x="1" y="32"/>
                    </a:cubicBezTo>
                    <a:cubicBezTo>
                      <a:pt x="0" y="33"/>
                      <a:pt x="1" y="34"/>
                      <a:pt x="2" y="35"/>
                    </a:cubicBezTo>
                    <a:cubicBezTo>
                      <a:pt x="3" y="35"/>
                      <a:pt x="4" y="36"/>
                      <a:pt x="5" y="36"/>
                    </a:cubicBezTo>
                    <a:cubicBezTo>
                      <a:pt x="8" y="36"/>
                      <a:pt x="10" y="34"/>
                      <a:pt x="12" y="33"/>
                    </a:cubicBezTo>
                    <a:cubicBezTo>
                      <a:pt x="17" y="31"/>
                      <a:pt x="22" y="28"/>
                      <a:pt x="28" y="25"/>
                    </a:cubicBezTo>
                    <a:cubicBezTo>
                      <a:pt x="33" y="23"/>
                      <a:pt x="38" y="20"/>
                      <a:pt x="43" y="18"/>
                    </a:cubicBezTo>
                    <a:cubicBezTo>
                      <a:pt x="47" y="16"/>
                      <a:pt x="53" y="14"/>
                      <a:pt x="53" y="10"/>
                    </a:cubicBezTo>
                    <a:cubicBezTo>
                      <a:pt x="54" y="7"/>
                      <a:pt x="53" y="4"/>
                      <a:pt x="5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4"/>
              <p:cNvSpPr/>
              <p:nvPr/>
            </p:nvSpPr>
            <p:spPr bwMode="auto">
              <a:xfrm>
                <a:off x="7556501" y="5886450"/>
                <a:ext cx="41275" cy="138113"/>
              </a:xfrm>
              <a:custGeom>
                <a:avLst/>
                <a:gdLst>
                  <a:gd name="T0" fmla="*/ 15 w 18"/>
                  <a:gd name="T1" fmla="*/ 28 h 59"/>
                  <a:gd name="T2" fmla="*/ 9 w 18"/>
                  <a:gd name="T3" fmla="*/ 4 h 59"/>
                  <a:gd name="T4" fmla="*/ 1 w 18"/>
                  <a:gd name="T5" fmla="*/ 6 h 59"/>
                  <a:gd name="T6" fmla="*/ 6 w 18"/>
                  <a:gd name="T7" fmla="*/ 28 h 59"/>
                  <a:gd name="T8" fmla="*/ 12 w 18"/>
                  <a:gd name="T9" fmla="*/ 56 h 59"/>
                  <a:gd name="T10" fmla="*/ 18 w 18"/>
                  <a:gd name="T11" fmla="*/ 55 h 59"/>
                  <a:gd name="T12" fmla="*/ 15 w 18"/>
                  <a:gd name="T13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9">
                    <a:moveTo>
                      <a:pt x="15" y="28"/>
                    </a:moveTo>
                    <a:cubicBezTo>
                      <a:pt x="14" y="20"/>
                      <a:pt x="13" y="11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ubicBezTo>
                      <a:pt x="1" y="14"/>
                      <a:pt x="4" y="20"/>
                      <a:pt x="6" y="28"/>
                    </a:cubicBezTo>
                    <a:cubicBezTo>
                      <a:pt x="8" y="37"/>
                      <a:pt x="9" y="47"/>
                      <a:pt x="12" y="56"/>
                    </a:cubicBezTo>
                    <a:cubicBezTo>
                      <a:pt x="13" y="59"/>
                      <a:pt x="18" y="58"/>
                      <a:pt x="18" y="55"/>
                    </a:cubicBezTo>
                    <a:cubicBezTo>
                      <a:pt x="18" y="46"/>
                      <a:pt x="17" y="37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5"/>
              <p:cNvSpPr/>
              <p:nvPr/>
            </p:nvSpPr>
            <p:spPr bwMode="auto">
              <a:xfrm>
                <a:off x="7735888" y="5980112"/>
                <a:ext cx="88900" cy="79375"/>
              </a:xfrm>
              <a:custGeom>
                <a:avLst/>
                <a:gdLst>
                  <a:gd name="T0" fmla="*/ 31 w 38"/>
                  <a:gd name="T1" fmla="*/ 1 h 34"/>
                  <a:gd name="T2" fmla="*/ 23 w 38"/>
                  <a:gd name="T3" fmla="*/ 8 h 34"/>
                  <a:gd name="T4" fmla="*/ 15 w 38"/>
                  <a:gd name="T5" fmla="*/ 16 h 34"/>
                  <a:gd name="T6" fmla="*/ 7 w 38"/>
                  <a:gd name="T7" fmla="*/ 23 h 34"/>
                  <a:gd name="T8" fmla="*/ 5 w 38"/>
                  <a:gd name="T9" fmla="*/ 25 h 34"/>
                  <a:gd name="T10" fmla="*/ 1 w 38"/>
                  <a:gd name="T11" fmla="*/ 26 h 34"/>
                  <a:gd name="T12" fmla="*/ 3 w 38"/>
                  <a:gd name="T13" fmla="*/ 33 h 34"/>
                  <a:gd name="T14" fmla="*/ 14 w 38"/>
                  <a:gd name="T15" fmla="*/ 30 h 34"/>
                  <a:gd name="T16" fmla="*/ 28 w 38"/>
                  <a:gd name="T17" fmla="*/ 19 h 34"/>
                  <a:gd name="T18" fmla="*/ 38 w 38"/>
                  <a:gd name="T19" fmla="*/ 6 h 34"/>
                  <a:gd name="T20" fmla="*/ 31 w 38"/>
                  <a:gd name="T21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4">
                    <a:moveTo>
                      <a:pt x="31" y="1"/>
                    </a:moveTo>
                    <a:cubicBezTo>
                      <a:pt x="27" y="2"/>
                      <a:pt x="25" y="5"/>
                      <a:pt x="23" y="8"/>
                    </a:cubicBezTo>
                    <a:cubicBezTo>
                      <a:pt x="20" y="10"/>
                      <a:pt x="18" y="13"/>
                      <a:pt x="15" y="16"/>
                    </a:cubicBezTo>
                    <a:cubicBezTo>
                      <a:pt x="13" y="18"/>
                      <a:pt x="10" y="21"/>
                      <a:pt x="7" y="23"/>
                    </a:cubicBezTo>
                    <a:cubicBezTo>
                      <a:pt x="6" y="24"/>
                      <a:pt x="6" y="24"/>
                      <a:pt x="5" y="25"/>
                    </a:cubicBezTo>
                    <a:cubicBezTo>
                      <a:pt x="4" y="24"/>
                      <a:pt x="2" y="24"/>
                      <a:pt x="1" y="26"/>
                    </a:cubicBezTo>
                    <a:cubicBezTo>
                      <a:pt x="0" y="28"/>
                      <a:pt x="0" y="32"/>
                      <a:pt x="3" y="33"/>
                    </a:cubicBezTo>
                    <a:cubicBezTo>
                      <a:pt x="7" y="34"/>
                      <a:pt x="11" y="32"/>
                      <a:pt x="14" y="30"/>
                    </a:cubicBezTo>
                    <a:cubicBezTo>
                      <a:pt x="19" y="27"/>
                      <a:pt x="23" y="23"/>
                      <a:pt x="28" y="19"/>
                    </a:cubicBezTo>
                    <a:cubicBezTo>
                      <a:pt x="31" y="16"/>
                      <a:pt x="37" y="12"/>
                      <a:pt x="38" y="6"/>
                    </a:cubicBezTo>
                    <a:cubicBezTo>
                      <a:pt x="38" y="2"/>
                      <a:pt x="34" y="0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6"/>
              <p:cNvSpPr/>
              <p:nvPr/>
            </p:nvSpPr>
            <p:spPr bwMode="auto">
              <a:xfrm>
                <a:off x="7915276" y="5637212"/>
                <a:ext cx="0" cy="4763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7"/>
              <p:cNvSpPr/>
              <p:nvPr/>
            </p:nvSpPr>
            <p:spPr bwMode="auto">
              <a:xfrm>
                <a:off x="7864476" y="5553075"/>
                <a:ext cx="50800" cy="103188"/>
              </a:xfrm>
              <a:custGeom>
                <a:avLst/>
                <a:gdLst>
                  <a:gd name="T0" fmla="*/ 22 w 22"/>
                  <a:gd name="T1" fmla="*/ 36 h 44"/>
                  <a:gd name="T2" fmla="*/ 22 w 22"/>
                  <a:gd name="T3" fmla="*/ 36 h 44"/>
                  <a:gd name="T4" fmla="*/ 22 w 22"/>
                  <a:gd name="T5" fmla="*/ 35 h 44"/>
                  <a:gd name="T6" fmla="*/ 21 w 22"/>
                  <a:gd name="T7" fmla="*/ 29 h 44"/>
                  <a:gd name="T8" fmla="*/ 20 w 22"/>
                  <a:gd name="T9" fmla="*/ 20 h 44"/>
                  <a:gd name="T10" fmla="*/ 14 w 22"/>
                  <a:gd name="T11" fmla="*/ 14 h 44"/>
                  <a:gd name="T12" fmla="*/ 15 w 22"/>
                  <a:gd name="T13" fmla="*/ 10 h 44"/>
                  <a:gd name="T14" fmla="*/ 6 w 22"/>
                  <a:gd name="T15" fmla="*/ 4 h 44"/>
                  <a:gd name="T16" fmla="*/ 0 w 22"/>
                  <a:gd name="T17" fmla="*/ 23 h 44"/>
                  <a:gd name="T18" fmla="*/ 1 w 22"/>
                  <a:gd name="T19" fmla="*/ 25 h 44"/>
                  <a:gd name="T20" fmla="*/ 1 w 22"/>
                  <a:gd name="T21" fmla="*/ 33 h 44"/>
                  <a:gd name="T22" fmla="*/ 10 w 22"/>
                  <a:gd name="T23" fmla="*/ 38 h 44"/>
                  <a:gd name="T24" fmla="*/ 18 w 22"/>
                  <a:gd name="T25" fmla="*/ 42 h 44"/>
                  <a:gd name="T26" fmla="*/ 22 w 22"/>
                  <a:gd name="T27" fmla="*/ 37 h 44"/>
                  <a:gd name="T28" fmla="*/ 22 w 22"/>
                  <a:gd name="T29" fmla="*/ 37 h 44"/>
                  <a:gd name="T30" fmla="*/ 22 w 22"/>
                  <a:gd name="T3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44">
                    <a:moveTo>
                      <a:pt x="22" y="36"/>
                    </a:move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3"/>
                      <a:pt x="22" y="31"/>
                      <a:pt x="21" y="29"/>
                    </a:cubicBezTo>
                    <a:cubicBezTo>
                      <a:pt x="21" y="26"/>
                      <a:pt x="20" y="23"/>
                      <a:pt x="20" y="20"/>
                    </a:cubicBezTo>
                    <a:cubicBezTo>
                      <a:pt x="20" y="17"/>
                      <a:pt x="17" y="14"/>
                      <a:pt x="14" y="14"/>
                    </a:cubicBezTo>
                    <a:cubicBezTo>
                      <a:pt x="14" y="13"/>
                      <a:pt x="14" y="11"/>
                      <a:pt x="15" y="10"/>
                    </a:cubicBezTo>
                    <a:cubicBezTo>
                      <a:pt x="16" y="5"/>
                      <a:pt x="9" y="0"/>
                      <a:pt x="6" y="4"/>
                    </a:cubicBezTo>
                    <a:cubicBezTo>
                      <a:pt x="1" y="10"/>
                      <a:pt x="0" y="16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8"/>
                      <a:pt x="1" y="30"/>
                      <a:pt x="1" y="33"/>
                    </a:cubicBezTo>
                    <a:cubicBezTo>
                      <a:pt x="0" y="37"/>
                      <a:pt x="7" y="41"/>
                      <a:pt x="10" y="38"/>
                    </a:cubicBezTo>
                    <a:cubicBezTo>
                      <a:pt x="12" y="41"/>
                      <a:pt x="14" y="44"/>
                      <a:pt x="18" y="42"/>
                    </a:cubicBezTo>
                    <a:cubicBezTo>
                      <a:pt x="20" y="41"/>
                      <a:pt x="22" y="40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6"/>
                      <a:pt x="2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/>
        </p:nvGrpSpPr>
        <p:grpSpPr>
          <a:xfrm>
            <a:off x="1965475" y="4846120"/>
            <a:ext cx="814388" cy="730250"/>
            <a:chOff x="2681288" y="4786312"/>
            <a:chExt cx="814388" cy="730250"/>
          </a:xfrm>
          <a:solidFill>
            <a:schemeClr val="bg1"/>
          </a:solidFill>
        </p:grpSpPr>
        <p:sp>
          <p:nvSpPr>
            <p:cNvPr id="138" name="Freeform 108"/>
            <p:cNvSpPr>
              <a:spLocks noEditPoints="1"/>
            </p:cNvSpPr>
            <p:nvPr/>
          </p:nvSpPr>
          <p:spPr bwMode="auto">
            <a:xfrm>
              <a:off x="2681288" y="4786312"/>
              <a:ext cx="814388" cy="730250"/>
            </a:xfrm>
            <a:custGeom>
              <a:avLst/>
              <a:gdLst>
                <a:gd name="T0" fmla="*/ 321 w 350"/>
                <a:gd name="T1" fmla="*/ 1 h 313"/>
                <a:gd name="T2" fmla="*/ 235 w 350"/>
                <a:gd name="T3" fmla="*/ 83 h 313"/>
                <a:gd name="T4" fmla="*/ 297 w 350"/>
                <a:gd name="T5" fmla="*/ 26 h 313"/>
                <a:gd name="T6" fmla="*/ 301 w 350"/>
                <a:gd name="T7" fmla="*/ 72 h 313"/>
                <a:gd name="T8" fmla="*/ 247 w 350"/>
                <a:gd name="T9" fmla="*/ 98 h 313"/>
                <a:gd name="T10" fmla="*/ 225 w 350"/>
                <a:gd name="T11" fmla="*/ 19 h 313"/>
                <a:gd name="T12" fmla="*/ 178 w 350"/>
                <a:gd name="T13" fmla="*/ 34 h 313"/>
                <a:gd name="T14" fmla="*/ 163 w 350"/>
                <a:gd name="T15" fmla="*/ 44 h 313"/>
                <a:gd name="T16" fmla="*/ 158 w 350"/>
                <a:gd name="T17" fmla="*/ 100 h 313"/>
                <a:gd name="T18" fmla="*/ 8 w 350"/>
                <a:gd name="T19" fmla="*/ 155 h 313"/>
                <a:gd name="T20" fmla="*/ 5 w 350"/>
                <a:gd name="T21" fmla="*/ 160 h 313"/>
                <a:gd name="T22" fmla="*/ 4 w 350"/>
                <a:gd name="T23" fmla="*/ 170 h 313"/>
                <a:gd name="T24" fmla="*/ 138 w 350"/>
                <a:gd name="T25" fmla="*/ 282 h 313"/>
                <a:gd name="T26" fmla="*/ 241 w 350"/>
                <a:gd name="T27" fmla="*/ 199 h 313"/>
                <a:gd name="T28" fmla="*/ 316 w 350"/>
                <a:gd name="T29" fmla="*/ 101 h 313"/>
                <a:gd name="T30" fmla="*/ 157 w 350"/>
                <a:gd name="T31" fmla="*/ 83 h 313"/>
                <a:gd name="T32" fmla="*/ 194 w 350"/>
                <a:gd name="T33" fmla="*/ 37 h 313"/>
                <a:gd name="T34" fmla="*/ 218 w 350"/>
                <a:gd name="T35" fmla="*/ 31 h 313"/>
                <a:gd name="T36" fmla="*/ 215 w 350"/>
                <a:gd name="T37" fmla="*/ 81 h 313"/>
                <a:gd name="T38" fmla="*/ 209 w 350"/>
                <a:gd name="T39" fmla="*/ 84 h 313"/>
                <a:gd name="T40" fmla="*/ 188 w 350"/>
                <a:gd name="T41" fmla="*/ 68 h 313"/>
                <a:gd name="T42" fmla="*/ 181 w 350"/>
                <a:gd name="T43" fmla="*/ 74 h 313"/>
                <a:gd name="T44" fmla="*/ 169 w 350"/>
                <a:gd name="T45" fmla="*/ 98 h 313"/>
                <a:gd name="T46" fmla="*/ 126 w 350"/>
                <a:gd name="T47" fmla="*/ 275 h 313"/>
                <a:gd name="T48" fmla="*/ 113 w 350"/>
                <a:gd name="T49" fmla="*/ 291 h 313"/>
                <a:gd name="T50" fmla="*/ 42 w 350"/>
                <a:gd name="T51" fmla="*/ 179 h 313"/>
                <a:gd name="T52" fmla="*/ 88 w 350"/>
                <a:gd name="T53" fmla="*/ 208 h 313"/>
                <a:gd name="T54" fmla="*/ 126 w 350"/>
                <a:gd name="T55" fmla="*/ 275 h 313"/>
                <a:gd name="T56" fmla="*/ 69 w 350"/>
                <a:gd name="T57" fmla="*/ 209 h 313"/>
                <a:gd name="T58" fmla="*/ 197 w 350"/>
                <a:gd name="T59" fmla="*/ 180 h 313"/>
                <a:gd name="T60" fmla="*/ 112 w 350"/>
                <a:gd name="T61" fmla="*/ 214 h 313"/>
                <a:gd name="T62" fmla="*/ 168 w 350"/>
                <a:gd name="T63" fmla="*/ 112 h 313"/>
                <a:gd name="T64" fmla="*/ 220 w 350"/>
                <a:gd name="T65" fmla="*/ 120 h 313"/>
                <a:gd name="T66" fmla="*/ 213 w 350"/>
                <a:gd name="T67" fmla="*/ 95 h 313"/>
                <a:gd name="T68" fmla="*/ 214 w 350"/>
                <a:gd name="T69" fmla="*/ 94 h 313"/>
                <a:gd name="T70" fmla="*/ 214 w 350"/>
                <a:gd name="T71" fmla="*/ 93 h 313"/>
                <a:gd name="T72" fmla="*/ 216 w 350"/>
                <a:gd name="T73" fmla="*/ 92 h 313"/>
                <a:gd name="T74" fmla="*/ 221 w 350"/>
                <a:gd name="T75" fmla="*/ 93 h 313"/>
                <a:gd name="T76" fmla="*/ 230 w 350"/>
                <a:gd name="T77" fmla="*/ 96 h 313"/>
                <a:gd name="T78" fmla="*/ 233 w 350"/>
                <a:gd name="T79" fmla="*/ 99 h 313"/>
                <a:gd name="T80" fmla="*/ 237 w 350"/>
                <a:gd name="T81" fmla="*/ 103 h 313"/>
                <a:gd name="T82" fmla="*/ 237 w 350"/>
                <a:gd name="T83" fmla="*/ 112 h 313"/>
                <a:gd name="T84" fmla="*/ 228 w 350"/>
                <a:gd name="T85" fmla="*/ 116 h 313"/>
                <a:gd name="T86" fmla="*/ 286 w 350"/>
                <a:gd name="T87" fmla="*/ 155 h 313"/>
                <a:gd name="T88" fmla="*/ 226 w 350"/>
                <a:gd name="T89" fmla="*/ 161 h 313"/>
                <a:gd name="T90" fmla="*/ 227 w 350"/>
                <a:gd name="T91" fmla="*/ 127 h 313"/>
                <a:gd name="T92" fmla="*/ 248 w 350"/>
                <a:gd name="T93" fmla="*/ 153 h 313"/>
                <a:gd name="T94" fmla="*/ 238 w 350"/>
                <a:gd name="T95" fmla="*/ 125 h 313"/>
                <a:gd name="T96" fmla="*/ 260 w 350"/>
                <a:gd name="T97" fmla="*/ 144 h 313"/>
                <a:gd name="T98" fmla="*/ 248 w 350"/>
                <a:gd name="T99" fmla="*/ 116 h 313"/>
                <a:gd name="T100" fmla="*/ 302 w 350"/>
                <a:gd name="T101" fmla="*/ 10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" h="313">
                  <a:moveTo>
                    <a:pt x="313" y="72"/>
                  </a:moveTo>
                  <a:cubicBezTo>
                    <a:pt x="324" y="62"/>
                    <a:pt x="335" y="52"/>
                    <a:pt x="342" y="38"/>
                  </a:cubicBezTo>
                  <a:cubicBezTo>
                    <a:pt x="350" y="21"/>
                    <a:pt x="341" y="0"/>
                    <a:pt x="321" y="1"/>
                  </a:cubicBezTo>
                  <a:cubicBezTo>
                    <a:pt x="300" y="1"/>
                    <a:pt x="280" y="24"/>
                    <a:pt x="268" y="38"/>
                  </a:cubicBezTo>
                  <a:cubicBezTo>
                    <a:pt x="259" y="47"/>
                    <a:pt x="252" y="56"/>
                    <a:pt x="245" y="66"/>
                  </a:cubicBezTo>
                  <a:cubicBezTo>
                    <a:pt x="244" y="67"/>
                    <a:pt x="232" y="84"/>
                    <a:pt x="235" y="83"/>
                  </a:cubicBezTo>
                  <a:cubicBezTo>
                    <a:pt x="234" y="84"/>
                    <a:pt x="233" y="86"/>
                    <a:pt x="235" y="86"/>
                  </a:cubicBezTo>
                  <a:cubicBezTo>
                    <a:pt x="242" y="88"/>
                    <a:pt x="249" y="77"/>
                    <a:pt x="253" y="72"/>
                  </a:cubicBezTo>
                  <a:cubicBezTo>
                    <a:pt x="267" y="56"/>
                    <a:pt x="281" y="40"/>
                    <a:pt x="297" y="26"/>
                  </a:cubicBezTo>
                  <a:cubicBezTo>
                    <a:pt x="304" y="20"/>
                    <a:pt x="311" y="15"/>
                    <a:pt x="320" y="13"/>
                  </a:cubicBezTo>
                  <a:cubicBezTo>
                    <a:pt x="336" y="9"/>
                    <a:pt x="333" y="31"/>
                    <a:pt x="328" y="39"/>
                  </a:cubicBezTo>
                  <a:cubicBezTo>
                    <a:pt x="322" y="52"/>
                    <a:pt x="311" y="63"/>
                    <a:pt x="301" y="72"/>
                  </a:cubicBezTo>
                  <a:cubicBezTo>
                    <a:pt x="295" y="78"/>
                    <a:pt x="286" y="81"/>
                    <a:pt x="283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70" y="90"/>
                    <a:pt x="257" y="94"/>
                    <a:pt x="247" y="98"/>
                  </a:cubicBezTo>
                  <a:cubicBezTo>
                    <a:pt x="246" y="96"/>
                    <a:pt x="244" y="95"/>
                    <a:pt x="243" y="93"/>
                  </a:cubicBezTo>
                  <a:cubicBezTo>
                    <a:pt x="240" y="90"/>
                    <a:pt x="236" y="87"/>
                    <a:pt x="231" y="84"/>
                  </a:cubicBezTo>
                  <a:cubicBezTo>
                    <a:pt x="242" y="63"/>
                    <a:pt x="239" y="38"/>
                    <a:pt x="225" y="19"/>
                  </a:cubicBezTo>
                  <a:cubicBezTo>
                    <a:pt x="214" y="4"/>
                    <a:pt x="200" y="19"/>
                    <a:pt x="189" y="26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5" y="28"/>
                    <a:pt x="182" y="31"/>
                    <a:pt x="178" y="34"/>
                  </a:cubicBezTo>
                  <a:cubicBezTo>
                    <a:pt x="176" y="35"/>
                    <a:pt x="174" y="37"/>
                    <a:pt x="172" y="39"/>
                  </a:cubicBezTo>
                  <a:cubicBezTo>
                    <a:pt x="166" y="43"/>
                    <a:pt x="166" y="40"/>
                    <a:pt x="170" y="43"/>
                  </a:cubicBezTo>
                  <a:cubicBezTo>
                    <a:pt x="168" y="41"/>
                    <a:pt x="165" y="42"/>
                    <a:pt x="163" y="44"/>
                  </a:cubicBezTo>
                  <a:cubicBezTo>
                    <a:pt x="159" y="48"/>
                    <a:pt x="153" y="47"/>
                    <a:pt x="149" y="51"/>
                  </a:cubicBezTo>
                  <a:cubicBezTo>
                    <a:pt x="144" y="56"/>
                    <a:pt x="142" y="61"/>
                    <a:pt x="140" y="68"/>
                  </a:cubicBezTo>
                  <a:cubicBezTo>
                    <a:pt x="137" y="81"/>
                    <a:pt x="148" y="93"/>
                    <a:pt x="158" y="100"/>
                  </a:cubicBezTo>
                  <a:cubicBezTo>
                    <a:pt x="155" y="101"/>
                    <a:pt x="151" y="102"/>
                    <a:pt x="148" y="104"/>
                  </a:cubicBezTo>
                  <a:cubicBezTo>
                    <a:pt x="129" y="114"/>
                    <a:pt x="113" y="128"/>
                    <a:pt x="95" y="139"/>
                  </a:cubicBezTo>
                  <a:cubicBezTo>
                    <a:pt x="70" y="154"/>
                    <a:pt x="35" y="147"/>
                    <a:pt x="8" y="155"/>
                  </a:cubicBezTo>
                  <a:cubicBezTo>
                    <a:pt x="5" y="155"/>
                    <a:pt x="5" y="158"/>
                    <a:pt x="6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0"/>
                    <a:pt x="6" y="160"/>
                    <a:pt x="5" y="160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1" y="161"/>
                    <a:pt x="0" y="168"/>
                    <a:pt x="4" y="170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0" y="204"/>
                    <a:pt x="31" y="241"/>
                    <a:pt x="52" y="264"/>
                  </a:cubicBezTo>
                  <a:cubicBezTo>
                    <a:pt x="68" y="281"/>
                    <a:pt x="100" y="313"/>
                    <a:pt x="126" y="299"/>
                  </a:cubicBezTo>
                  <a:cubicBezTo>
                    <a:pt x="133" y="295"/>
                    <a:pt x="137" y="289"/>
                    <a:pt x="138" y="282"/>
                  </a:cubicBezTo>
                  <a:cubicBezTo>
                    <a:pt x="165" y="265"/>
                    <a:pt x="168" y="231"/>
                    <a:pt x="188" y="206"/>
                  </a:cubicBezTo>
                  <a:cubicBezTo>
                    <a:pt x="198" y="194"/>
                    <a:pt x="211" y="183"/>
                    <a:pt x="219" y="171"/>
                  </a:cubicBezTo>
                  <a:cubicBezTo>
                    <a:pt x="223" y="183"/>
                    <a:pt x="234" y="197"/>
                    <a:pt x="241" y="199"/>
                  </a:cubicBezTo>
                  <a:cubicBezTo>
                    <a:pt x="250" y="202"/>
                    <a:pt x="259" y="193"/>
                    <a:pt x="265" y="188"/>
                  </a:cubicBezTo>
                  <a:cubicBezTo>
                    <a:pt x="276" y="180"/>
                    <a:pt x="288" y="171"/>
                    <a:pt x="298" y="161"/>
                  </a:cubicBezTo>
                  <a:cubicBezTo>
                    <a:pt x="316" y="145"/>
                    <a:pt x="334" y="123"/>
                    <a:pt x="316" y="101"/>
                  </a:cubicBezTo>
                  <a:cubicBezTo>
                    <a:pt x="311" y="94"/>
                    <a:pt x="303" y="91"/>
                    <a:pt x="295" y="90"/>
                  </a:cubicBezTo>
                  <a:cubicBezTo>
                    <a:pt x="302" y="85"/>
                    <a:pt x="308" y="77"/>
                    <a:pt x="313" y="72"/>
                  </a:cubicBezTo>
                  <a:close/>
                  <a:moveTo>
                    <a:pt x="157" y="83"/>
                  </a:moveTo>
                  <a:cubicBezTo>
                    <a:pt x="154" y="78"/>
                    <a:pt x="150" y="63"/>
                    <a:pt x="159" y="60"/>
                  </a:cubicBezTo>
                  <a:cubicBezTo>
                    <a:pt x="164" y="59"/>
                    <a:pt x="167" y="57"/>
                    <a:pt x="170" y="55"/>
                  </a:cubicBezTo>
                  <a:cubicBezTo>
                    <a:pt x="178" y="53"/>
                    <a:pt x="189" y="40"/>
                    <a:pt x="194" y="37"/>
                  </a:cubicBezTo>
                  <a:cubicBezTo>
                    <a:pt x="194" y="37"/>
                    <a:pt x="195" y="37"/>
                    <a:pt x="195" y="37"/>
                  </a:cubicBezTo>
                  <a:cubicBezTo>
                    <a:pt x="199" y="34"/>
                    <a:pt x="203" y="32"/>
                    <a:pt x="207" y="29"/>
                  </a:cubicBezTo>
                  <a:cubicBezTo>
                    <a:pt x="213" y="24"/>
                    <a:pt x="214" y="23"/>
                    <a:pt x="218" y="31"/>
                  </a:cubicBezTo>
                  <a:cubicBezTo>
                    <a:pt x="229" y="47"/>
                    <a:pt x="226" y="63"/>
                    <a:pt x="220" y="81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8" y="81"/>
                    <a:pt x="217" y="81"/>
                    <a:pt x="215" y="81"/>
                  </a:cubicBezTo>
                  <a:cubicBezTo>
                    <a:pt x="212" y="73"/>
                    <a:pt x="211" y="64"/>
                    <a:pt x="206" y="57"/>
                  </a:cubicBezTo>
                  <a:cubicBezTo>
                    <a:pt x="205" y="54"/>
                    <a:pt x="200" y="55"/>
                    <a:pt x="201" y="58"/>
                  </a:cubicBezTo>
                  <a:cubicBezTo>
                    <a:pt x="202" y="67"/>
                    <a:pt x="205" y="76"/>
                    <a:pt x="209" y="84"/>
                  </a:cubicBezTo>
                  <a:cubicBezTo>
                    <a:pt x="209" y="84"/>
                    <a:pt x="208" y="84"/>
                    <a:pt x="208" y="84"/>
                  </a:cubicBezTo>
                  <a:cubicBezTo>
                    <a:pt x="205" y="82"/>
                    <a:pt x="202" y="80"/>
                    <a:pt x="199" y="78"/>
                  </a:cubicBezTo>
                  <a:cubicBezTo>
                    <a:pt x="195" y="75"/>
                    <a:pt x="192" y="71"/>
                    <a:pt x="188" y="68"/>
                  </a:cubicBezTo>
                  <a:cubicBezTo>
                    <a:pt x="187" y="67"/>
                    <a:pt x="184" y="66"/>
                    <a:pt x="183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0" y="69"/>
                    <a:pt x="180" y="72"/>
                    <a:pt x="181" y="74"/>
                  </a:cubicBezTo>
                  <a:cubicBezTo>
                    <a:pt x="185" y="81"/>
                    <a:pt x="195" y="86"/>
                    <a:pt x="203" y="90"/>
                  </a:cubicBezTo>
                  <a:cubicBezTo>
                    <a:pt x="202" y="95"/>
                    <a:pt x="202" y="100"/>
                    <a:pt x="204" y="105"/>
                  </a:cubicBezTo>
                  <a:cubicBezTo>
                    <a:pt x="194" y="99"/>
                    <a:pt x="181" y="97"/>
                    <a:pt x="169" y="98"/>
                  </a:cubicBezTo>
                  <a:cubicBezTo>
                    <a:pt x="169" y="97"/>
                    <a:pt x="168" y="97"/>
                    <a:pt x="168" y="96"/>
                  </a:cubicBezTo>
                  <a:cubicBezTo>
                    <a:pt x="164" y="92"/>
                    <a:pt x="161" y="88"/>
                    <a:pt x="157" y="83"/>
                  </a:cubicBezTo>
                  <a:close/>
                  <a:moveTo>
                    <a:pt x="126" y="275"/>
                  </a:moveTo>
                  <a:cubicBezTo>
                    <a:pt x="126" y="275"/>
                    <a:pt x="125" y="276"/>
                    <a:pt x="124" y="276"/>
                  </a:cubicBezTo>
                  <a:cubicBezTo>
                    <a:pt x="118" y="278"/>
                    <a:pt x="119" y="284"/>
                    <a:pt x="122" y="287"/>
                  </a:cubicBezTo>
                  <a:cubicBezTo>
                    <a:pt x="120" y="289"/>
                    <a:pt x="117" y="291"/>
                    <a:pt x="113" y="291"/>
                  </a:cubicBezTo>
                  <a:cubicBezTo>
                    <a:pt x="90" y="292"/>
                    <a:pt x="64" y="260"/>
                    <a:pt x="50" y="244"/>
                  </a:cubicBezTo>
                  <a:cubicBezTo>
                    <a:pt x="33" y="224"/>
                    <a:pt x="15" y="198"/>
                    <a:pt x="14" y="171"/>
                  </a:cubicBezTo>
                  <a:cubicBezTo>
                    <a:pt x="24" y="172"/>
                    <a:pt x="33" y="175"/>
                    <a:pt x="42" y="179"/>
                  </a:cubicBezTo>
                  <a:cubicBezTo>
                    <a:pt x="38" y="183"/>
                    <a:pt x="36" y="188"/>
                    <a:pt x="36" y="195"/>
                  </a:cubicBezTo>
                  <a:cubicBezTo>
                    <a:pt x="36" y="203"/>
                    <a:pt x="41" y="211"/>
                    <a:pt x="48" y="215"/>
                  </a:cubicBezTo>
                  <a:cubicBezTo>
                    <a:pt x="61" y="225"/>
                    <a:pt x="81" y="222"/>
                    <a:pt x="88" y="208"/>
                  </a:cubicBezTo>
                  <a:cubicBezTo>
                    <a:pt x="89" y="209"/>
                    <a:pt x="90" y="209"/>
                    <a:pt x="91" y="210"/>
                  </a:cubicBezTo>
                  <a:cubicBezTo>
                    <a:pt x="103" y="221"/>
                    <a:pt x="113" y="234"/>
                    <a:pt x="121" y="248"/>
                  </a:cubicBezTo>
                  <a:cubicBezTo>
                    <a:pt x="124" y="254"/>
                    <a:pt x="127" y="265"/>
                    <a:pt x="126" y="275"/>
                  </a:cubicBezTo>
                  <a:close/>
                  <a:moveTo>
                    <a:pt x="50" y="182"/>
                  </a:moveTo>
                  <a:cubicBezTo>
                    <a:pt x="60" y="187"/>
                    <a:pt x="69" y="193"/>
                    <a:pt x="78" y="199"/>
                  </a:cubicBezTo>
                  <a:cubicBezTo>
                    <a:pt x="76" y="203"/>
                    <a:pt x="74" y="207"/>
                    <a:pt x="69" y="209"/>
                  </a:cubicBezTo>
                  <a:cubicBezTo>
                    <a:pt x="64" y="210"/>
                    <a:pt x="60" y="208"/>
                    <a:pt x="56" y="206"/>
                  </a:cubicBezTo>
                  <a:cubicBezTo>
                    <a:pt x="47" y="201"/>
                    <a:pt x="46" y="191"/>
                    <a:pt x="50" y="182"/>
                  </a:cubicBezTo>
                  <a:close/>
                  <a:moveTo>
                    <a:pt x="197" y="180"/>
                  </a:moveTo>
                  <a:cubicBezTo>
                    <a:pt x="190" y="188"/>
                    <a:pt x="181" y="195"/>
                    <a:pt x="175" y="204"/>
                  </a:cubicBezTo>
                  <a:cubicBezTo>
                    <a:pt x="162" y="224"/>
                    <a:pt x="156" y="251"/>
                    <a:pt x="139" y="267"/>
                  </a:cubicBezTo>
                  <a:cubicBezTo>
                    <a:pt x="135" y="247"/>
                    <a:pt x="121" y="224"/>
                    <a:pt x="112" y="214"/>
                  </a:cubicBezTo>
                  <a:cubicBezTo>
                    <a:pt x="94" y="193"/>
                    <a:pt x="64" y="170"/>
                    <a:pt x="34" y="162"/>
                  </a:cubicBezTo>
                  <a:cubicBezTo>
                    <a:pt x="55" y="163"/>
                    <a:pt x="77" y="163"/>
                    <a:pt x="95" y="154"/>
                  </a:cubicBezTo>
                  <a:cubicBezTo>
                    <a:pt x="121" y="142"/>
                    <a:pt x="141" y="120"/>
                    <a:pt x="168" y="112"/>
                  </a:cubicBezTo>
                  <a:cubicBezTo>
                    <a:pt x="184" y="109"/>
                    <a:pt x="197" y="114"/>
                    <a:pt x="207" y="127"/>
                  </a:cubicBezTo>
                  <a:cubicBezTo>
                    <a:pt x="229" y="146"/>
                    <a:pt x="208" y="168"/>
                    <a:pt x="197" y="180"/>
                  </a:cubicBezTo>
                  <a:close/>
                  <a:moveTo>
                    <a:pt x="220" y="120"/>
                  </a:moveTo>
                  <a:cubicBezTo>
                    <a:pt x="218" y="116"/>
                    <a:pt x="214" y="112"/>
                    <a:pt x="211" y="109"/>
                  </a:cubicBezTo>
                  <a:cubicBezTo>
                    <a:pt x="211" y="109"/>
                    <a:pt x="212" y="108"/>
                    <a:pt x="212" y="107"/>
                  </a:cubicBezTo>
                  <a:cubicBezTo>
                    <a:pt x="212" y="102"/>
                    <a:pt x="212" y="99"/>
                    <a:pt x="213" y="95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3" y="95"/>
                    <a:pt x="213" y="95"/>
                    <a:pt x="213" y="94"/>
                  </a:cubicBezTo>
                  <a:cubicBezTo>
                    <a:pt x="214" y="94"/>
                    <a:pt x="214" y="94"/>
                    <a:pt x="214" y="94"/>
                  </a:cubicBezTo>
                  <a:cubicBezTo>
                    <a:pt x="214" y="94"/>
                    <a:pt x="214" y="94"/>
                    <a:pt x="214" y="94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2"/>
                    <a:pt x="216" y="92"/>
                  </a:cubicBezTo>
                  <a:cubicBezTo>
                    <a:pt x="217" y="92"/>
                    <a:pt x="218" y="92"/>
                    <a:pt x="218" y="92"/>
                  </a:cubicBezTo>
                  <a:cubicBezTo>
                    <a:pt x="218" y="92"/>
                    <a:pt x="219" y="92"/>
                    <a:pt x="219" y="92"/>
                  </a:cubicBezTo>
                  <a:cubicBezTo>
                    <a:pt x="220" y="92"/>
                    <a:pt x="221" y="93"/>
                    <a:pt x="221" y="93"/>
                  </a:cubicBezTo>
                  <a:cubicBezTo>
                    <a:pt x="222" y="93"/>
                    <a:pt x="223" y="93"/>
                    <a:pt x="224" y="93"/>
                  </a:cubicBezTo>
                  <a:cubicBezTo>
                    <a:pt x="224" y="93"/>
                    <a:pt x="225" y="94"/>
                    <a:pt x="225" y="94"/>
                  </a:cubicBezTo>
                  <a:cubicBezTo>
                    <a:pt x="227" y="95"/>
                    <a:pt x="228" y="95"/>
                    <a:pt x="230" y="96"/>
                  </a:cubicBezTo>
                  <a:cubicBezTo>
                    <a:pt x="230" y="97"/>
                    <a:pt x="231" y="97"/>
                    <a:pt x="232" y="98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8"/>
                    <a:pt x="233" y="99"/>
                    <a:pt x="233" y="99"/>
                  </a:cubicBezTo>
                  <a:cubicBezTo>
                    <a:pt x="234" y="100"/>
                    <a:pt x="235" y="101"/>
                    <a:pt x="237" y="102"/>
                  </a:cubicBezTo>
                  <a:cubicBezTo>
                    <a:pt x="237" y="102"/>
                    <a:pt x="237" y="102"/>
                    <a:pt x="237" y="103"/>
                  </a:cubicBezTo>
                  <a:cubicBezTo>
                    <a:pt x="237" y="103"/>
                    <a:pt x="237" y="103"/>
                    <a:pt x="237" y="103"/>
                  </a:cubicBezTo>
                  <a:cubicBezTo>
                    <a:pt x="235" y="105"/>
                    <a:pt x="236" y="109"/>
                    <a:pt x="238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38" y="111"/>
                    <a:pt x="238" y="112"/>
                    <a:pt x="237" y="112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6" y="113"/>
                    <a:pt x="235" y="113"/>
                    <a:pt x="234" y="113"/>
                  </a:cubicBezTo>
                  <a:cubicBezTo>
                    <a:pt x="233" y="114"/>
                    <a:pt x="230" y="115"/>
                    <a:pt x="228" y="116"/>
                  </a:cubicBezTo>
                  <a:cubicBezTo>
                    <a:pt x="227" y="116"/>
                    <a:pt x="225" y="116"/>
                    <a:pt x="224" y="116"/>
                  </a:cubicBezTo>
                  <a:cubicBezTo>
                    <a:pt x="222" y="117"/>
                    <a:pt x="221" y="118"/>
                    <a:pt x="220" y="120"/>
                  </a:cubicBezTo>
                  <a:close/>
                  <a:moveTo>
                    <a:pt x="286" y="155"/>
                  </a:moveTo>
                  <a:cubicBezTo>
                    <a:pt x="275" y="165"/>
                    <a:pt x="262" y="175"/>
                    <a:pt x="250" y="185"/>
                  </a:cubicBezTo>
                  <a:cubicBezTo>
                    <a:pt x="242" y="191"/>
                    <a:pt x="239" y="184"/>
                    <a:pt x="235" y="177"/>
                  </a:cubicBezTo>
                  <a:cubicBezTo>
                    <a:pt x="233" y="173"/>
                    <a:pt x="228" y="167"/>
                    <a:pt x="226" y="161"/>
                  </a:cubicBezTo>
                  <a:cubicBezTo>
                    <a:pt x="226" y="160"/>
                    <a:pt x="226" y="160"/>
                    <a:pt x="226" y="159"/>
                  </a:cubicBezTo>
                  <a:cubicBezTo>
                    <a:pt x="229" y="149"/>
                    <a:pt x="230" y="139"/>
                    <a:pt x="224" y="127"/>
                  </a:cubicBezTo>
                  <a:cubicBezTo>
                    <a:pt x="225" y="127"/>
                    <a:pt x="226" y="127"/>
                    <a:pt x="227" y="127"/>
                  </a:cubicBezTo>
                  <a:cubicBezTo>
                    <a:pt x="229" y="126"/>
                    <a:pt x="231" y="126"/>
                    <a:pt x="232" y="125"/>
                  </a:cubicBezTo>
                  <a:cubicBezTo>
                    <a:pt x="232" y="126"/>
                    <a:pt x="232" y="127"/>
                    <a:pt x="232" y="127"/>
                  </a:cubicBezTo>
                  <a:cubicBezTo>
                    <a:pt x="234" y="136"/>
                    <a:pt x="239" y="149"/>
                    <a:pt x="248" y="153"/>
                  </a:cubicBezTo>
                  <a:cubicBezTo>
                    <a:pt x="251" y="155"/>
                    <a:pt x="254" y="152"/>
                    <a:pt x="253" y="149"/>
                  </a:cubicBezTo>
                  <a:cubicBezTo>
                    <a:pt x="251" y="145"/>
                    <a:pt x="247" y="142"/>
                    <a:pt x="245" y="138"/>
                  </a:cubicBezTo>
                  <a:cubicBezTo>
                    <a:pt x="242" y="134"/>
                    <a:pt x="240" y="130"/>
                    <a:pt x="238" y="125"/>
                  </a:cubicBezTo>
                  <a:cubicBezTo>
                    <a:pt x="238" y="125"/>
                    <a:pt x="238" y="124"/>
                    <a:pt x="237" y="124"/>
                  </a:cubicBezTo>
                  <a:cubicBezTo>
                    <a:pt x="239" y="123"/>
                    <a:pt x="241" y="122"/>
                    <a:pt x="242" y="121"/>
                  </a:cubicBezTo>
                  <a:cubicBezTo>
                    <a:pt x="247" y="130"/>
                    <a:pt x="252" y="139"/>
                    <a:pt x="260" y="144"/>
                  </a:cubicBezTo>
                  <a:cubicBezTo>
                    <a:pt x="263" y="146"/>
                    <a:pt x="268" y="142"/>
                    <a:pt x="265" y="139"/>
                  </a:cubicBezTo>
                  <a:cubicBezTo>
                    <a:pt x="263" y="135"/>
                    <a:pt x="259" y="131"/>
                    <a:pt x="255" y="127"/>
                  </a:cubicBezTo>
                  <a:cubicBezTo>
                    <a:pt x="252" y="124"/>
                    <a:pt x="250" y="120"/>
                    <a:pt x="248" y="116"/>
                  </a:cubicBezTo>
                  <a:cubicBezTo>
                    <a:pt x="248" y="115"/>
                    <a:pt x="249" y="114"/>
                    <a:pt x="249" y="113"/>
                  </a:cubicBezTo>
                  <a:cubicBezTo>
                    <a:pt x="250" y="112"/>
                    <a:pt x="250" y="111"/>
                    <a:pt x="250" y="111"/>
                  </a:cubicBezTo>
                  <a:cubicBezTo>
                    <a:pt x="266" y="104"/>
                    <a:pt x="286" y="99"/>
                    <a:pt x="302" y="107"/>
                  </a:cubicBezTo>
                  <a:cubicBezTo>
                    <a:pt x="326" y="118"/>
                    <a:pt x="296" y="145"/>
                    <a:pt x="286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09"/>
            <p:cNvSpPr/>
            <p:nvPr/>
          </p:nvSpPr>
          <p:spPr bwMode="auto">
            <a:xfrm>
              <a:off x="3009901" y="5135562"/>
              <a:ext cx="155575" cy="184150"/>
            </a:xfrm>
            <a:custGeom>
              <a:avLst/>
              <a:gdLst>
                <a:gd name="T0" fmla="*/ 61 w 67"/>
                <a:gd name="T1" fmla="*/ 2 h 79"/>
                <a:gd name="T2" fmla="*/ 53 w 67"/>
                <a:gd name="T3" fmla="*/ 3 h 79"/>
                <a:gd name="T4" fmla="*/ 49 w 67"/>
                <a:gd name="T5" fmla="*/ 12 h 79"/>
                <a:gd name="T6" fmla="*/ 44 w 67"/>
                <a:gd name="T7" fmla="*/ 5 h 79"/>
                <a:gd name="T8" fmla="*/ 38 w 67"/>
                <a:gd name="T9" fmla="*/ 5 h 79"/>
                <a:gd name="T10" fmla="*/ 34 w 67"/>
                <a:gd name="T11" fmla="*/ 13 h 79"/>
                <a:gd name="T12" fmla="*/ 25 w 67"/>
                <a:gd name="T13" fmla="*/ 27 h 79"/>
                <a:gd name="T14" fmla="*/ 21 w 67"/>
                <a:gd name="T15" fmla="*/ 22 h 79"/>
                <a:gd name="T16" fmla="*/ 11 w 67"/>
                <a:gd name="T17" fmla="*/ 23 h 79"/>
                <a:gd name="T18" fmla="*/ 10 w 67"/>
                <a:gd name="T19" fmla="*/ 25 h 79"/>
                <a:gd name="T20" fmla="*/ 0 w 67"/>
                <a:gd name="T21" fmla="*/ 30 h 79"/>
                <a:gd name="T22" fmla="*/ 2 w 67"/>
                <a:gd name="T23" fmla="*/ 62 h 79"/>
                <a:gd name="T24" fmla="*/ 5 w 67"/>
                <a:gd name="T25" fmla="*/ 78 h 79"/>
                <a:gd name="T26" fmla="*/ 9 w 67"/>
                <a:gd name="T27" fmla="*/ 78 h 79"/>
                <a:gd name="T28" fmla="*/ 12 w 67"/>
                <a:gd name="T29" fmla="*/ 62 h 79"/>
                <a:gd name="T30" fmla="*/ 15 w 67"/>
                <a:gd name="T31" fmla="*/ 57 h 79"/>
                <a:gd name="T32" fmla="*/ 19 w 67"/>
                <a:gd name="T33" fmla="*/ 38 h 79"/>
                <a:gd name="T34" fmla="*/ 22 w 67"/>
                <a:gd name="T35" fmla="*/ 42 h 79"/>
                <a:gd name="T36" fmla="*/ 31 w 67"/>
                <a:gd name="T37" fmla="*/ 41 h 79"/>
                <a:gd name="T38" fmla="*/ 40 w 67"/>
                <a:gd name="T39" fmla="*/ 21 h 79"/>
                <a:gd name="T40" fmla="*/ 42 w 67"/>
                <a:gd name="T41" fmla="*/ 16 h 79"/>
                <a:gd name="T42" fmla="*/ 47 w 67"/>
                <a:gd name="T43" fmla="*/ 22 h 79"/>
                <a:gd name="T44" fmla="*/ 54 w 67"/>
                <a:gd name="T45" fmla="*/ 22 h 79"/>
                <a:gd name="T46" fmla="*/ 59 w 67"/>
                <a:gd name="T47" fmla="*/ 15 h 79"/>
                <a:gd name="T48" fmla="*/ 59 w 67"/>
                <a:gd name="T49" fmla="*/ 15 h 79"/>
                <a:gd name="T50" fmla="*/ 67 w 67"/>
                <a:gd name="T51" fmla="*/ 13 h 79"/>
                <a:gd name="T52" fmla="*/ 61 w 67"/>
                <a:gd name="T53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79">
                  <a:moveTo>
                    <a:pt x="61" y="2"/>
                  </a:moveTo>
                  <a:cubicBezTo>
                    <a:pt x="59" y="0"/>
                    <a:pt x="55" y="0"/>
                    <a:pt x="53" y="3"/>
                  </a:cubicBezTo>
                  <a:cubicBezTo>
                    <a:pt x="52" y="6"/>
                    <a:pt x="51" y="9"/>
                    <a:pt x="49" y="12"/>
                  </a:cubicBezTo>
                  <a:cubicBezTo>
                    <a:pt x="48" y="9"/>
                    <a:pt x="46" y="7"/>
                    <a:pt x="44" y="5"/>
                  </a:cubicBezTo>
                  <a:cubicBezTo>
                    <a:pt x="42" y="3"/>
                    <a:pt x="39" y="3"/>
                    <a:pt x="38" y="5"/>
                  </a:cubicBezTo>
                  <a:cubicBezTo>
                    <a:pt x="36" y="6"/>
                    <a:pt x="32" y="15"/>
                    <a:pt x="34" y="13"/>
                  </a:cubicBezTo>
                  <a:cubicBezTo>
                    <a:pt x="30" y="17"/>
                    <a:pt x="27" y="22"/>
                    <a:pt x="25" y="27"/>
                  </a:cubicBezTo>
                  <a:cubicBezTo>
                    <a:pt x="24" y="26"/>
                    <a:pt x="23" y="24"/>
                    <a:pt x="21" y="22"/>
                  </a:cubicBezTo>
                  <a:cubicBezTo>
                    <a:pt x="18" y="18"/>
                    <a:pt x="13" y="19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7" y="22"/>
                    <a:pt x="0" y="24"/>
                    <a:pt x="0" y="30"/>
                  </a:cubicBezTo>
                  <a:cubicBezTo>
                    <a:pt x="1" y="40"/>
                    <a:pt x="1" y="51"/>
                    <a:pt x="2" y="62"/>
                  </a:cubicBezTo>
                  <a:cubicBezTo>
                    <a:pt x="2" y="67"/>
                    <a:pt x="1" y="74"/>
                    <a:pt x="5" y="78"/>
                  </a:cubicBezTo>
                  <a:cubicBezTo>
                    <a:pt x="6" y="79"/>
                    <a:pt x="8" y="79"/>
                    <a:pt x="9" y="78"/>
                  </a:cubicBezTo>
                  <a:cubicBezTo>
                    <a:pt x="12" y="74"/>
                    <a:pt x="12" y="67"/>
                    <a:pt x="12" y="62"/>
                  </a:cubicBezTo>
                  <a:cubicBezTo>
                    <a:pt x="14" y="61"/>
                    <a:pt x="15" y="59"/>
                    <a:pt x="15" y="57"/>
                  </a:cubicBezTo>
                  <a:cubicBezTo>
                    <a:pt x="16" y="50"/>
                    <a:pt x="17" y="44"/>
                    <a:pt x="19" y="38"/>
                  </a:cubicBezTo>
                  <a:cubicBezTo>
                    <a:pt x="20" y="39"/>
                    <a:pt x="21" y="41"/>
                    <a:pt x="22" y="42"/>
                  </a:cubicBezTo>
                  <a:cubicBezTo>
                    <a:pt x="24" y="46"/>
                    <a:pt x="30" y="45"/>
                    <a:pt x="31" y="41"/>
                  </a:cubicBezTo>
                  <a:cubicBezTo>
                    <a:pt x="33" y="33"/>
                    <a:pt x="36" y="27"/>
                    <a:pt x="40" y="21"/>
                  </a:cubicBezTo>
                  <a:cubicBezTo>
                    <a:pt x="41" y="20"/>
                    <a:pt x="41" y="18"/>
                    <a:pt x="42" y="16"/>
                  </a:cubicBezTo>
                  <a:cubicBezTo>
                    <a:pt x="43" y="18"/>
                    <a:pt x="45" y="20"/>
                    <a:pt x="47" y="22"/>
                  </a:cubicBezTo>
                  <a:cubicBezTo>
                    <a:pt x="49" y="25"/>
                    <a:pt x="53" y="26"/>
                    <a:pt x="54" y="22"/>
                  </a:cubicBezTo>
                  <a:cubicBezTo>
                    <a:pt x="56" y="20"/>
                    <a:pt x="57" y="17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1" y="18"/>
                    <a:pt x="67" y="18"/>
                    <a:pt x="67" y="13"/>
                  </a:cubicBezTo>
                  <a:cubicBezTo>
                    <a:pt x="67" y="8"/>
                    <a:pt x="65" y="5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7" name="Freeform 127"/>
          <p:cNvSpPr>
            <a:spLocks noEditPoints="1"/>
          </p:cNvSpPr>
          <p:nvPr/>
        </p:nvSpPr>
        <p:spPr bwMode="auto">
          <a:xfrm>
            <a:off x="968524" y="4815164"/>
            <a:ext cx="898502" cy="639203"/>
          </a:xfrm>
          <a:custGeom>
            <a:avLst/>
            <a:gdLst>
              <a:gd name="T0" fmla="*/ 107 w 203"/>
              <a:gd name="T1" fmla="*/ 23 h 144"/>
              <a:gd name="T2" fmla="*/ 75 w 203"/>
              <a:gd name="T3" fmla="*/ 27 h 144"/>
              <a:gd name="T4" fmla="*/ 52 w 203"/>
              <a:gd name="T5" fmla="*/ 21 h 144"/>
              <a:gd name="T6" fmla="*/ 35 w 203"/>
              <a:gd name="T7" fmla="*/ 42 h 144"/>
              <a:gd name="T8" fmla="*/ 31 w 203"/>
              <a:gd name="T9" fmla="*/ 62 h 144"/>
              <a:gd name="T10" fmla="*/ 1 w 203"/>
              <a:gd name="T11" fmla="*/ 70 h 144"/>
              <a:gd name="T12" fmla="*/ 5 w 203"/>
              <a:gd name="T13" fmla="*/ 140 h 144"/>
              <a:gd name="T14" fmla="*/ 27 w 203"/>
              <a:gd name="T15" fmla="*/ 109 h 144"/>
              <a:gd name="T16" fmla="*/ 111 w 203"/>
              <a:gd name="T17" fmla="*/ 98 h 144"/>
              <a:gd name="T18" fmla="*/ 152 w 203"/>
              <a:gd name="T19" fmla="*/ 95 h 144"/>
              <a:gd name="T20" fmla="*/ 189 w 203"/>
              <a:gd name="T21" fmla="*/ 43 h 144"/>
              <a:gd name="T22" fmla="*/ 87 w 203"/>
              <a:gd name="T23" fmla="*/ 105 h 144"/>
              <a:gd name="T24" fmla="*/ 96 w 203"/>
              <a:gd name="T25" fmla="*/ 99 h 144"/>
              <a:gd name="T26" fmla="*/ 96 w 203"/>
              <a:gd name="T27" fmla="*/ 95 h 144"/>
              <a:gd name="T28" fmla="*/ 100 w 203"/>
              <a:gd name="T29" fmla="*/ 89 h 144"/>
              <a:gd name="T30" fmla="*/ 118 w 203"/>
              <a:gd name="T31" fmla="*/ 86 h 144"/>
              <a:gd name="T32" fmla="*/ 119 w 203"/>
              <a:gd name="T33" fmla="*/ 80 h 144"/>
              <a:gd name="T34" fmla="*/ 129 w 203"/>
              <a:gd name="T35" fmla="*/ 78 h 144"/>
              <a:gd name="T36" fmla="*/ 136 w 203"/>
              <a:gd name="T37" fmla="*/ 90 h 144"/>
              <a:gd name="T38" fmla="*/ 167 w 203"/>
              <a:gd name="T39" fmla="*/ 49 h 144"/>
              <a:gd name="T40" fmla="*/ 165 w 203"/>
              <a:gd name="T41" fmla="*/ 43 h 144"/>
              <a:gd name="T42" fmla="*/ 130 w 203"/>
              <a:gd name="T43" fmla="*/ 53 h 144"/>
              <a:gd name="T44" fmla="*/ 114 w 203"/>
              <a:gd name="T45" fmla="*/ 66 h 144"/>
              <a:gd name="T46" fmla="*/ 108 w 203"/>
              <a:gd name="T47" fmla="*/ 77 h 144"/>
              <a:gd name="T48" fmla="*/ 83 w 203"/>
              <a:gd name="T49" fmla="*/ 87 h 144"/>
              <a:gd name="T50" fmla="*/ 83 w 203"/>
              <a:gd name="T51" fmla="*/ 88 h 144"/>
              <a:gd name="T52" fmla="*/ 76 w 203"/>
              <a:gd name="T53" fmla="*/ 95 h 144"/>
              <a:gd name="T54" fmla="*/ 67 w 203"/>
              <a:gd name="T55" fmla="*/ 98 h 144"/>
              <a:gd name="T56" fmla="*/ 68 w 203"/>
              <a:gd name="T57" fmla="*/ 104 h 144"/>
              <a:gd name="T58" fmla="*/ 35 w 203"/>
              <a:gd name="T59" fmla="*/ 101 h 144"/>
              <a:gd name="T60" fmla="*/ 126 w 203"/>
              <a:gd name="T61" fmla="*/ 50 h 144"/>
              <a:gd name="T62" fmla="*/ 44 w 203"/>
              <a:gd name="T63" fmla="*/ 79 h 144"/>
              <a:gd name="T64" fmla="*/ 27 w 203"/>
              <a:gd name="T65" fmla="*/ 91 h 144"/>
              <a:gd name="T66" fmla="*/ 46 w 203"/>
              <a:gd name="T67" fmla="*/ 45 h 144"/>
              <a:gd name="T68" fmla="*/ 51 w 203"/>
              <a:gd name="T69" fmla="*/ 32 h 144"/>
              <a:gd name="T70" fmla="*/ 84 w 203"/>
              <a:gd name="T71" fmla="*/ 45 h 144"/>
              <a:gd name="T72" fmla="*/ 144 w 203"/>
              <a:gd name="T73" fmla="*/ 3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3" h="144">
                <a:moveTo>
                  <a:pt x="153" y="15"/>
                </a:moveTo>
                <a:cubicBezTo>
                  <a:pt x="142" y="19"/>
                  <a:pt x="114" y="37"/>
                  <a:pt x="107" y="23"/>
                </a:cubicBezTo>
                <a:cubicBezTo>
                  <a:pt x="106" y="19"/>
                  <a:pt x="92" y="15"/>
                  <a:pt x="89" y="15"/>
                </a:cubicBezTo>
                <a:cubicBezTo>
                  <a:pt x="81" y="15"/>
                  <a:pt x="78" y="20"/>
                  <a:pt x="75" y="27"/>
                </a:cubicBezTo>
                <a:cubicBezTo>
                  <a:pt x="73" y="35"/>
                  <a:pt x="78" y="39"/>
                  <a:pt x="71" y="34"/>
                </a:cubicBezTo>
                <a:cubicBezTo>
                  <a:pt x="64" y="30"/>
                  <a:pt x="58" y="25"/>
                  <a:pt x="52" y="21"/>
                </a:cubicBezTo>
                <a:cubicBezTo>
                  <a:pt x="50" y="19"/>
                  <a:pt x="48" y="20"/>
                  <a:pt x="46" y="22"/>
                </a:cubicBezTo>
                <a:cubicBezTo>
                  <a:pt x="38" y="29"/>
                  <a:pt x="41" y="34"/>
                  <a:pt x="35" y="42"/>
                </a:cubicBezTo>
                <a:cubicBezTo>
                  <a:pt x="33" y="45"/>
                  <a:pt x="36" y="49"/>
                  <a:pt x="38" y="49"/>
                </a:cubicBezTo>
                <a:cubicBezTo>
                  <a:pt x="31" y="47"/>
                  <a:pt x="33" y="61"/>
                  <a:pt x="31" y="62"/>
                </a:cubicBezTo>
                <a:cubicBezTo>
                  <a:pt x="22" y="62"/>
                  <a:pt x="14" y="63"/>
                  <a:pt x="6" y="64"/>
                </a:cubicBezTo>
                <a:cubicBezTo>
                  <a:pt x="2" y="64"/>
                  <a:pt x="0" y="67"/>
                  <a:pt x="1" y="70"/>
                </a:cubicBezTo>
                <a:cubicBezTo>
                  <a:pt x="4" y="84"/>
                  <a:pt x="10" y="91"/>
                  <a:pt x="23" y="96"/>
                </a:cubicBezTo>
                <a:cubicBezTo>
                  <a:pt x="11" y="108"/>
                  <a:pt x="2" y="123"/>
                  <a:pt x="5" y="140"/>
                </a:cubicBezTo>
                <a:cubicBezTo>
                  <a:pt x="5" y="144"/>
                  <a:pt x="11" y="144"/>
                  <a:pt x="12" y="140"/>
                </a:cubicBezTo>
                <a:cubicBezTo>
                  <a:pt x="14" y="128"/>
                  <a:pt x="19" y="118"/>
                  <a:pt x="27" y="109"/>
                </a:cubicBezTo>
                <a:cubicBezTo>
                  <a:pt x="37" y="136"/>
                  <a:pt x="65" y="141"/>
                  <a:pt x="77" y="115"/>
                </a:cubicBezTo>
                <a:cubicBezTo>
                  <a:pt x="94" y="128"/>
                  <a:pt x="107" y="119"/>
                  <a:pt x="111" y="98"/>
                </a:cubicBezTo>
                <a:cubicBezTo>
                  <a:pt x="122" y="105"/>
                  <a:pt x="134" y="107"/>
                  <a:pt x="148" y="104"/>
                </a:cubicBezTo>
                <a:cubicBezTo>
                  <a:pt x="152" y="103"/>
                  <a:pt x="154" y="98"/>
                  <a:pt x="152" y="95"/>
                </a:cubicBezTo>
                <a:cubicBezTo>
                  <a:pt x="139" y="77"/>
                  <a:pt x="140" y="80"/>
                  <a:pt x="158" y="69"/>
                </a:cubicBezTo>
                <a:cubicBezTo>
                  <a:pt x="170" y="62"/>
                  <a:pt x="181" y="54"/>
                  <a:pt x="189" y="43"/>
                </a:cubicBezTo>
                <a:cubicBezTo>
                  <a:pt x="203" y="24"/>
                  <a:pt x="167" y="10"/>
                  <a:pt x="153" y="15"/>
                </a:cubicBezTo>
                <a:close/>
                <a:moveTo>
                  <a:pt x="87" y="105"/>
                </a:moveTo>
                <a:cubicBezTo>
                  <a:pt x="88" y="104"/>
                  <a:pt x="88" y="104"/>
                  <a:pt x="88" y="103"/>
                </a:cubicBezTo>
                <a:cubicBezTo>
                  <a:pt x="91" y="104"/>
                  <a:pt x="95" y="103"/>
                  <a:pt x="96" y="99"/>
                </a:cubicBezTo>
                <a:cubicBezTo>
                  <a:pt x="96" y="99"/>
                  <a:pt x="96" y="99"/>
                  <a:pt x="96" y="99"/>
                </a:cubicBezTo>
                <a:cubicBezTo>
                  <a:pt x="96" y="98"/>
                  <a:pt x="96" y="97"/>
                  <a:pt x="96" y="95"/>
                </a:cubicBezTo>
                <a:cubicBezTo>
                  <a:pt x="95" y="94"/>
                  <a:pt x="95" y="92"/>
                  <a:pt x="95" y="90"/>
                </a:cubicBezTo>
                <a:cubicBezTo>
                  <a:pt x="97" y="90"/>
                  <a:pt x="98" y="89"/>
                  <a:pt x="100" y="89"/>
                </a:cubicBezTo>
                <a:cubicBezTo>
                  <a:pt x="103" y="103"/>
                  <a:pt x="99" y="108"/>
                  <a:pt x="87" y="105"/>
                </a:cubicBezTo>
                <a:close/>
                <a:moveTo>
                  <a:pt x="118" y="86"/>
                </a:moveTo>
                <a:cubicBezTo>
                  <a:pt x="118" y="86"/>
                  <a:pt x="118" y="85"/>
                  <a:pt x="118" y="85"/>
                </a:cubicBezTo>
                <a:cubicBezTo>
                  <a:pt x="119" y="83"/>
                  <a:pt x="119" y="81"/>
                  <a:pt x="119" y="80"/>
                </a:cubicBezTo>
                <a:cubicBezTo>
                  <a:pt x="121" y="80"/>
                  <a:pt x="124" y="80"/>
                  <a:pt x="127" y="80"/>
                </a:cubicBezTo>
                <a:cubicBezTo>
                  <a:pt x="127" y="79"/>
                  <a:pt x="128" y="79"/>
                  <a:pt x="129" y="78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32" y="83"/>
                  <a:pt x="134" y="86"/>
                  <a:pt x="136" y="90"/>
                </a:cubicBezTo>
                <a:cubicBezTo>
                  <a:pt x="130" y="89"/>
                  <a:pt x="124" y="87"/>
                  <a:pt x="118" y="86"/>
                </a:cubicBezTo>
                <a:close/>
                <a:moveTo>
                  <a:pt x="167" y="49"/>
                </a:moveTo>
                <a:cubicBezTo>
                  <a:pt x="156" y="56"/>
                  <a:pt x="144" y="63"/>
                  <a:pt x="133" y="70"/>
                </a:cubicBezTo>
                <a:cubicBezTo>
                  <a:pt x="139" y="57"/>
                  <a:pt x="154" y="52"/>
                  <a:pt x="165" y="43"/>
                </a:cubicBezTo>
                <a:cubicBezTo>
                  <a:pt x="169" y="40"/>
                  <a:pt x="165" y="33"/>
                  <a:pt x="160" y="35"/>
                </a:cubicBezTo>
                <a:cubicBezTo>
                  <a:pt x="149" y="39"/>
                  <a:pt x="139" y="45"/>
                  <a:pt x="130" y="53"/>
                </a:cubicBezTo>
                <a:cubicBezTo>
                  <a:pt x="126" y="56"/>
                  <a:pt x="123" y="61"/>
                  <a:pt x="121" y="66"/>
                </a:cubicBezTo>
                <a:cubicBezTo>
                  <a:pt x="119" y="69"/>
                  <a:pt x="118" y="66"/>
                  <a:pt x="114" y="66"/>
                </a:cubicBezTo>
                <a:cubicBezTo>
                  <a:pt x="110" y="64"/>
                  <a:pt x="106" y="68"/>
                  <a:pt x="107" y="73"/>
                </a:cubicBezTo>
                <a:cubicBezTo>
                  <a:pt x="107" y="74"/>
                  <a:pt x="108" y="76"/>
                  <a:pt x="108" y="77"/>
                </a:cubicBezTo>
                <a:cubicBezTo>
                  <a:pt x="101" y="77"/>
                  <a:pt x="95" y="79"/>
                  <a:pt x="87" y="81"/>
                </a:cubicBezTo>
                <a:cubicBezTo>
                  <a:pt x="84" y="81"/>
                  <a:pt x="83" y="85"/>
                  <a:pt x="83" y="87"/>
                </a:cubicBezTo>
                <a:cubicBezTo>
                  <a:pt x="83" y="88"/>
                  <a:pt x="83" y="88"/>
                  <a:pt x="83" y="89"/>
                </a:cubicBezTo>
                <a:cubicBezTo>
                  <a:pt x="83" y="89"/>
                  <a:pt x="83" y="88"/>
                  <a:pt x="83" y="88"/>
                </a:cubicBezTo>
                <a:cubicBezTo>
                  <a:pt x="79" y="87"/>
                  <a:pt x="75" y="91"/>
                  <a:pt x="76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4" y="94"/>
                  <a:pt x="72" y="93"/>
                  <a:pt x="70" y="93"/>
                </a:cubicBezTo>
                <a:cubicBezTo>
                  <a:pt x="66" y="91"/>
                  <a:pt x="64" y="97"/>
                  <a:pt x="67" y="98"/>
                </a:cubicBezTo>
                <a:cubicBezTo>
                  <a:pt x="69" y="99"/>
                  <a:pt x="70" y="100"/>
                  <a:pt x="71" y="101"/>
                </a:cubicBezTo>
                <a:cubicBezTo>
                  <a:pt x="70" y="101"/>
                  <a:pt x="69" y="102"/>
                  <a:pt x="68" y="104"/>
                </a:cubicBezTo>
                <a:cubicBezTo>
                  <a:pt x="57" y="103"/>
                  <a:pt x="46" y="102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44" y="93"/>
                  <a:pt x="54" y="87"/>
                  <a:pt x="64" y="81"/>
                </a:cubicBezTo>
                <a:cubicBezTo>
                  <a:pt x="83" y="69"/>
                  <a:pt x="108" y="64"/>
                  <a:pt x="126" y="50"/>
                </a:cubicBezTo>
                <a:cubicBezTo>
                  <a:pt x="128" y="48"/>
                  <a:pt x="126" y="42"/>
                  <a:pt x="123" y="43"/>
                </a:cubicBezTo>
                <a:cubicBezTo>
                  <a:pt x="96" y="46"/>
                  <a:pt x="66" y="65"/>
                  <a:pt x="44" y="79"/>
                </a:cubicBezTo>
                <a:cubicBezTo>
                  <a:pt x="39" y="83"/>
                  <a:pt x="33" y="87"/>
                  <a:pt x="28" y="92"/>
                </a:cubicBezTo>
                <a:cubicBezTo>
                  <a:pt x="28" y="91"/>
                  <a:pt x="28" y="91"/>
                  <a:pt x="27" y="91"/>
                </a:cubicBezTo>
                <a:cubicBezTo>
                  <a:pt x="20" y="85"/>
                  <a:pt x="16" y="82"/>
                  <a:pt x="13" y="74"/>
                </a:cubicBezTo>
                <a:cubicBezTo>
                  <a:pt x="32" y="72"/>
                  <a:pt x="44" y="70"/>
                  <a:pt x="46" y="45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38"/>
                  <a:pt x="47" y="30"/>
                  <a:pt x="51" y="32"/>
                </a:cubicBezTo>
                <a:cubicBezTo>
                  <a:pt x="59" y="38"/>
                  <a:pt x="67" y="45"/>
                  <a:pt x="76" y="49"/>
                </a:cubicBezTo>
                <a:cubicBezTo>
                  <a:pt x="80" y="50"/>
                  <a:pt x="83" y="48"/>
                  <a:pt x="84" y="45"/>
                </a:cubicBezTo>
                <a:cubicBezTo>
                  <a:pt x="85" y="0"/>
                  <a:pt x="103" y="52"/>
                  <a:pt x="121" y="40"/>
                </a:cubicBezTo>
                <a:cubicBezTo>
                  <a:pt x="128" y="35"/>
                  <a:pt x="137" y="34"/>
                  <a:pt x="144" y="30"/>
                </a:cubicBezTo>
                <a:cubicBezTo>
                  <a:pt x="166" y="20"/>
                  <a:pt x="188" y="34"/>
                  <a:pt x="16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56"/>
          <p:cNvSpPr>
            <a:spLocks noEditPoints="1"/>
          </p:cNvSpPr>
          <p:nvPr/>
        </p:nvSpPr>
        <p:spPr bwMode="auto">
          <a:xfrm>
            <a:off x="2143273" y="3137970"/>
            <a:ext cx="736600" cy="725488"/>
          </a:xfrm>
          <a:custGeom>
            <a:avLst/>
            <a:gdLst>
              <a:gd name="T0" fmla="*/ 258 w 316"/>
              <a:gd name="T1" fmla="*/ 69 h 311"/>
              <a:gd name="T2" fmla="*/ 230 w 316"/>
              <a:gd name="T3" fmla="*/ 67 h 311"/>
              <a:gd name="T4" fmla="*/ 177 w 316"/>
              <a:gd name="T5" fmla="*/ 52 h 311"/>
              <a:gd name="T6" fmla="*/ 137 w 316"/>
              <a:gd name="T7" fmla="*/ 52 h 311"/>
              <a:gd name="T8" fmla="*/ 112 w 316"/>
              <a:gd name="T9" fmla="*/ 63 h 311"/>
              <a:gd name="T10" fmla="*/ 69 w 316"/>
              <a:gd name="T11" fmla="*/ 4 h 311"/>
              <a:gd name="T12" fmla="*/ 22 w 316"/>
              <a:gd name="T13" fmla="*/ 277 h 311"/>
              <a:gd name="T14" fmla="*/ 39 w 316"/>
              <a:gd name="T15" fmla="*/ 278 h 311"/>
              <a:gd name="T16" fmla="*/ 86 w 316"/>
              <a:gd name="T17" fmla="*/ 234 h 311"/>
              <a:gd name="T18" fmla="*/ 139 w 316"/>
              <a:gd name="T19" fmla="*/ 249 h 311"/>
              <a:gd name="T20" fmla="*/ 184 w 316"/>
              <a:gd name="T21" fmla="*/ 243 h 311"/>
              <a:gd name="T22" fmla="*/ 219 w 316"/>
              <a:gd name="T23" fmla="*/ 300 h 311"/>
              <a:gd name="T24" fmla="*/ 279 w 316"/>
              <a:gd name="T25" fmla="*/ 28 h 311"/>
              <a:gd name="T26" fmla="*/ 247 w 316"/>
              <a:gd name="T27" fmla="*/ 79 h 311"/>
              <a:gd name="T28" fmla="*/ 231 w 316"/>
              <a:gd name="T29" fmla="*/ 78 h 311"/>
              <a:gd name="T30" fmla="*/ 216 w 316"/>
              <a:gd name="T31" fmla="*/ 65 h 311"/>
              <a:gd name="T32" fmla="*/ 218 w 316"/>
              <a:gd name="T33" fmla="*/ 82 h 311"/>
              <a:gd name="T34" fmla="*/ 170 w 316"/>
              <a:gd name="T35" fmla="*/ 62 h 311"/>
              <a:gd name="T36" fmla="*/ 166 w 316"/>
              <a:gd name="T37" fmla="*/ 73 h 311"/>
              <a:gd name="T38" fmla="*/ 145 w 316"/>
              <a:gd name="T39" fmla="*/ 68 h 311"/>
              <a:gd name="T40" fmla="*/ 108 w 316"/>
              <a:gd name="T41" fmla="*/ 70 h 311"/>
              <a:gd name="T42" fmla="*/ 155 w 316"/>
              <a:gd name="T43" fmla="*/ 74 h 311"/>
              <a:gd name="T44" fmla="*/ 208 w 316"/>
              <a:gd name="T45" fmla="*/ 99 h 311"/>
              <a:gd name="T46" fmla="*/ 248 w 316"/>
              <a:gd name="T47" fmla="*/ 147 h 311"/>
              <a:gd name="T48" fmla="*/ 237 w 316"/>
              <a:gd name="T49" fmla="*/ 160 h 311"/>
              <a:gd name="T50" fmla="*/ 236 w 316"/>
              <a:gd name="T51" fmla="*/ 164 h 311"/>
              <a:gd name="T52" fmla="*/ 233 w 316"/>
              <a:gd name="T53" fmla="*/ 164 h 311"/>
              <a:gd name="T54" fmla="*/ 224 w 316"/>
              <a:gd name="T55" fmla="*/ 159 h 311"/>
              <a:gd name="T56" fmla="*/ 219 w 316"/>
              <a:gd name="T57" fmla="*/ 155 h 311"/>
              <a:gd name="T58" fmla="*/ 217 w 316"/>
              <a:gd name="T59" fmla="*/ 152 h 311"/>
              <a:gd name="T60" fmla="*/ 218 w 316"/>
              <a:gd name="T61" fmla="*/ 150 h 311"/>
              <a:gd name="T62" fmla="*/ 228 w 316"/>
              <a:gd name="T63" fmla="*/ 141 h 311"/>
              <a:gd name="T64" fmla="*/ 185 w 316"/>
              <a:gd name="T65" fmla="*/ 127 h 311"/>
              <a:gd name="T66" fmla="*/ 176 w 316"/>
              <a:gd name="T67" fmla="*/ 135 h 311"/>
              <a:gd name="T68" fmla="*/ 148 w 316"/>
              <a:gd name="T69" fmla="*/ 124 h 311"/>
              <a:gd name="T70" fmla="*/ 140 w 316"/>
              <a:gd name="T71" fmla="*/ 127 h 311"/>
              <a:gd name="T72" fmla="*/ 98 w 316"/>
              <a:gd name="T73" fmla="*/ 131 h 311"/>
              <a:gd name="T74" fmla="*/ 192 w 316"/>
              <a:gd name="T75" fmla="*/ 155 h 311"/>
              <a:gd name="T76" fmla="*/ 192 w 316"/>
              <a:gd name="T77" fmla="*/ 155 h 311"/>
              <a:gd name="T78" fmla="*/ 147 w 316"/>
              <a:gd name="T79" fmla="*/ 137 h 311"/>
              <a:gd name="T80" fmla="*/ 109 w 316"/>
              <a:gd name="T81" fmla="*/ 134 h 311"/>
              <a:gd name="T82" fmla="*/ 130 w 316"/>
              <a:gd name="T83" fmla="*/ 131 h 311"/>
              <a:gd name="T84" fmla="*/ 108 w 316"/>
              <a:gd name="T85" fmla="*/ 139 h 311"/>
              <a:gd name="T86" fmla="*/ 29 w 316"/>
              <a:gd name="T87" fmla="*/ 265 h 311"/>
              <a:gd name="T88" fmla="*/ 70 w 316"/>
              <a:gd name="T89" fmla="*/ 16 h 311"/>
              <a:gd name="T90" fmla="*/ 34 w 316"/>
              <a:gd name="T91" fmla="*/ 266 h 311"/>
              <a:gd name="T92" fmla="*/ 65 w 316"/>
              <a:gd name="T93" fmla="*/ 204 h 311"/>
              <a:gd name="T94" fmla="*/ 97 w 316"/>
              <a:gd name="T95" fmla="*/ 232 h 311"/>
              <a:gd name="T96" fmla="*/ 101 w 316"/>
              <a:gd name="T97" fmla="*/ 230 h 311"/>
              <a:gd name="T98" fmla="*/ 140 w 316"/>
              <a:gd name="T99" fmla="*/ 226 h 311"/>
              <a:gd name="T100" fmla="*/ 162 w 316"/>
              <a:gd name="T101" fmla="*/ 244 h 311"/>
              <a:gd name="T102" fmla="*/ 167 w 316"/>
              <a:gd name="T103" fmla="*/ 245 h 311"/>
              <a:gd name="T104" fmla="*/ 161 w 316"/>
              <a:gd name="T105" fmla="*/ 221 h 311"/>
              <a:gd name="T106" fmla="*/ 132 w 316"/>
              <a:gd name="T107" fmla="*/ 209 h 311"/>
              <a:gd name="T108" fmla="*/ 121 w 316"/>
              <a:gd name="T109" fmla="*/ 215 h 311"/>
              <a:gd name="T110" fmla="*/ 94 w 316"/>
              <a:gd name="T111" fmla="*/ 206 h 311"/>
              <a:gd name="T112" fmla="*/ 64 w 316"/>
              <a:gd name="T113" fmla="*/ 195 h 311"/>
              <a:gd name="T114" fmla="*/ 97 w 316"/>
              <a:gd name="T115" fmla="*/ 143 h 311"/>
              <a:gd name="T116" fmla="*/ 170 w 316"/>
              <a:gd name="T117" fmla="*/ 154 h 311"/>
              <a:gd name="T118" fmla="*/ 208 w 316"/>
              <a:gd name="T119" fmla="*/ 157 h 311"/>
              <a:gd name="T120" fmla="*/ 210 w 316"/>
              <a:gd name="T121" fmla="*/ 238 h 311"/>
              <a:gd name="T122" fmla="*/ 230 w 316"/>
              <a:gd name="T123" fmla="*/ 295 h 311"/>
              <a:gd name="T124" fmla="*/ 279 w 316"/>
              <a:gd name="T125" fmla="*/ 4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1">
                <a:moveTo>
                  <a:pt x="279" y="28"/>
                </a:moveTo>
                <a:cubicBezTo>
                  <a:pt x="276" y="28"/>
                  <a:pt x="274" y="30"/>
                  <a:pt x="273" y="32"/>
                </a:cubicBezTo>
                <a:cubicBezTo>
                  <a:pt x="272" y="32"/>
                  <a:pt x="271" y="33"/>
                  <a:pt x="270" y="34"/>
                </a:cubicBezTo>
                <a:cubicBezTo>
                  <a:pt x="264" y="44"/>
                  <a:pt x="260" y="56"/>
                  <a:pt x="258" y="69"/>
                </a:cubicBezTo>
                <a:cubicBezTo>
                  <a:pt x="256" y="64"/>
                  <a:pt x="252" y="59"/>
                  <a:pt x="246" y="58"/>
                </a:cubicBezTo>
                <a:cubicBezTo>
                  <a:pt x="242" y="57"/>
                  <a:pt x="240" y="61"/>
                  <a:pt x="242" y="64"/>
                </a:cubicBezTo>
                <a:cubicBezTo>
                  <a:pt x="242" y="64"/>
                  <a:pt x="243" y="64"/>
                  <a:pt x="243" y="64"/>
                </a:cubicBezTo>
                <a:cubicBezTo>
                  <a:pt x="239" y="63"/>
                  <a:pt x="234" y="64"/>
                  <a:pt x="230" y="67"/>
                </a:cubicBezTo>
                <a:cubicBezTo>
                  <a:pt x="226" y="59"/>
                  <a:pt x="217" y="51"/>
                  <a:pt x="208" y="55"/>
                </a:cubicBezTo>
                <a:cubicBezTo>
                  <a:pt x="208" y="53"/>
                  <a:pt x="206" y="53"/>
                  <a:pt x="205" y="54"/>
                </a:cubicBezTo>
                <a:cubicBezTo>
                  <a:pt x="201" y="56"/>
                  <a:pt x="198" y="59"/>
                  <a:pt x="195" y="62"/>
                </a:cubicBezTo>
                <a:cubicBezTo>
                  <a:pt x="192" y="54"/>
                  <a:pt x="185" y="51"/>
                  <a:pt x="177" y="52"/>
                </a:cubicBezTo>
                <a:cubicBezTo>
                  <a:pt x="176" y="51"/>
                  <a:pt x="175" y="51"/>
                  <a:pt x="174" y="51"/>
                </a:cubicBezTo>
                <a:cubicBezTo>
                  <a:pt x="168" y="52"/>
                  <a:pt x="163" y="57"/>
                  <a:pt x="160" y="62"/>
                </a:cubicBezTo>
                <a:cubicBezTo>
                  <a:pt x="160" y="58"/>
                  <a:pt x="160" y="54"/>
                  <a:pt x="159" y="50"/>
                </a:cubicBezTo>
                <a:cubicBezTo>
                  <a:pt x="154" y="41"/>
                  <a:pt x="144" y="46"/>
                  <a:pt x="137" y="52"/>
                </a:cubicBezTo>
                <a:cubicBezTo>
                  <a:pt x="138" y="50"/>
                  <a:pt x="139" y="49"/>
                  <a:pt x="139" y="47"/>
                </a:cubicBezTo>
                <a:cubicBezTo>
                  <a:pt x="140" y="46"/>
                  <a:pt x="139" y="44"/>
                  <a:pt x="137" y="45"/>
                </a:cubicBezTo>
                <a:cubicBezTo>
                  <a:pt x="130" y="47"/>
                  <a:pt x="124" y="56"/>
                  <a:pt x="122" y="64"/>
                </a:cubicBezTo>
                <a:cubicBezTo>
                  <a:pt x="119" y="63"/>
                  <a:pt x="115" y="64"/>
                  <a:pt x="112" y="63"/>
                </a:cubicBezTo>
                <a:cubicBezTo>
                  <a:pt x="110" y="63"/>
                  <a:pt x="108" y="62"/>
                  <a:pt x="106" y="62"/>
                </a:cubicBezTo>
                <a:cubicBezTo>
                  <a:pt x="109" y="45"/>
                  <a:pt x="110" y="29"/>
                  <a:pt x="110" y="12"/>
                </a:cubicBezTo>
                <a:cubicBezTo>
                  <a:pt x="110" y="10"/>
                  <a:pt x="108" y="7"/>
                  <a:pt x="105" y="6"/>
                </a:cubicBezTo>
                <a:cubicBezTo>
                  <a:pt x="93" y="4"/>
                  <a:pt x="82" y="2"/>
                  <a:pt x="69" y="4"/>
                </a:cubicBezTo>
                <a:cubicBezTo>
                  <a:pt x="68" y="1"/>
                  <a:pt x="63" y="0"/>
                  <a:pt x="62" y="3"/>
                </a:cubicBezTo>
                <a:cubicBezTo>
                  <a:pt x="41" y="52"/>
                  <a:pt x="34" y="109"/>
                  <a:pt x="26" y="161"/>
                </a:cubicBezTo>
                <a:cubicBezTo>
                  <a:pt x="21" y="189"/>
                  <a:pt x="0" y="246"/>
                  <a:pt x="19" y="273"/>
                </a:cubicBezTo>
                <a:cubicBezTo>
                  <a:pt x="19" y="275"/>
                  <a:pt x="20" y="276"/>
                  <a:pt x="22" y="277"/>
                </a:cubicBezTo>
                <a:cubicBezTo>
                  <a:pt x="24" y="279"/>
                  <a:pt x="29" y="279"/>
                  <a:pt x="33" y="279"/>
                </a:cubicBezTo>
                <a:cubicBezTo>
                  <a:pt x="33" y="279"/>
                  <a:pt x="33" y="280"/>
                  <a:pt x="33" y="280"/>
                </a:cubicBezTo>
                <a:cubicBezTo>
                  <a:pt x="33" y="283"/>
                  <a:pt x="38" y="284"/>
                  <a:pt x="39" y="281"/>
                </a:cubicBezTo>
                <a:cubicBezTo>
                  <a:pt x="39" y="280"/>
                  <a:pt x="39" y="279"/>
                  <a:pt x="39" y="278"/>
                </a:cubicBezTo>
                <a:cubicBezTo>
                  <a:pt x="40" y="277"/>
                  <a:pt x="41" y="276"/>
                  <a:pt x="42" y="274"/>
                </a:cubicBezTo>
                <a:cubicBezTo>
                  <a:pt x="42" y="273"/>
                  <a:pt x="42" y="271"/>
                  <a:pt x="41" y="269"/>
                </a:cubicBezTo>
                <a:cubicBezTo>
                  <a:pt x="44" y="256"/>
                  <a:pt x="48" y="242"/>
                  <a:pt x="52" y="229"/>
                </a:cubicBezTo>
                <a:cubicBezTo>
                  <a:pt x="59" y="239"/>
                  <a:pt x="77" y="242"/>
                  <a:pt x="86" y="234"/>
                </a:cubicBezTo>
                <a:cubicBezTo>
                  <a:pt x="88" y="243"/>
                  <a:pt x="98" y="245"/>
                  <a:pt x="106" y="240"/>
                </a:cubicBezTo>
                <a:cubicBezTo>
                  <a:pt x="109" y="238"/>
                  <a:pt x="111" y="236"/>
                  <a:pt x="113" y="234"/>
                </a:cubicBezTo>
                <a:cubicBezTo>
                  <a:pt x="113" y="234"/>
                  <a:pt x="113" y="235"/>
                  <a:pt x="113" y="235"/>
                </a:cubicBezTo>
                <a:cubicBezTo>
                  <a:pt x="113" y="249"/>
                  <a:pt x="127" y="252"/>
                  <a:pt x="139" y="249"/>
                </a:cubicBezTo>
                <a:cubicBezTo>
                  <a:pt x="144" y="247"/>
                  <a:pt x="149" y="243"/>
                  <a:pt x="151" y="238"/>
                </a:cubicBezTo>
                <a:cubicBezTo>
                  <a:pt x="150" y="241"/>
                  <a:pt x="150" y="245"/>
                  <a:pt x="151" y="248"/>
                </a:cubicBezTo>
                <a:cubicBezTo>
                  <a:pt x="152" y="260"/>
                  <a:pt x="165" y="262"/>
                  <a:pt x="174" y="255"/>
                </a:cubicBezTo>
                <a:cubicBezTo>
                  <a:pt x="178" y="252"/>
                  <a:pt x="182" y="248"/>
                  <a:pt x="184" y="243"/>
                </a:cubicBezTo>
                <a:cubicBezTo>
                  <a:pt x="191" y="244"/>
                  <a:pt x="198" y="246"/>
                  <a:pt x="205" y="247"/>
                </a:cubicBezTo>
                <a:cubicBezTo>
                  <a:pt x="210" y="248"/>
                  <a:pt x="217" y="251"/>
                  <a:pt x="222" y="251"/>
                </a:cubicBezTo>
                <a:cubicBezTo>
                  <a:pt x="218" y="265"/>
                  <a:pt x="215" y="279"/>
                  <a:pt x="212" y="293"/>
                </a:cubicBezTo>
                <a:cubicBezTo>
                  <a:pt x="212" y="298"/>
                  <a:pt x="216" y="301"/>
                  <a:pt x="219" y="300"/>
                </a:cubicBezTo>
                <a:cubicBezTo>
                  <a:pt x="225" y="306"/>
                  <a:pt x="240" y="307"/>
                  <a:pt x="246" y="310"/>
                </a:cubicBezTo>
                <a:cubicBezTo>
                  <a:pt x="249" y="311"/>
                  <a:pt x="252" y="308"/>
                  <a:pt x="253" y="306"/>
                </a:cubicBezTo>
                <a:cubicBezTo>
                  <a:pt x="275" y="237"/>
                  <a:pt x="285" y="167"/>
                  <a:pt x="301" y="97"/>
                </a:cubicBezTo>
                <a:cubicBezTo>
                  <a:pt x="307" y="73"/>
                  <a:pt x="316" y="29"/>
                  <a:pt x="279" y="28"/>
                </a:cubicBezTo>
                <a:close/>
                <a:moveTo>
                  <a:pt x="231" y="78"/>
                </a:moveTo>
                <a:cubicBezTo>
                  <a:pt x="234" y="74"/>
                  <a:pt x="239" y="70"/>
                  <a:pt x="244" y="68"/>
                </a:cubicBezTo>
                <a:cubicBezTo>
                  <a:pt x="244" y="67"/>
                  <a:pt x="245" y="67"/>
                  <a:pt x="245" y="66"/>
                </a:cubicBezTo>
                <a:cubicBezTo>
                  <a:pt x="247" y="70"/>
                  <a:pt x="249" y="74"/>
                  <a:pt x="247" y="79"/>
                </a:cubicBezTo>
                <a:cubicBezTo>
                  <a:pt x="245" y="84"/>
                  <a:pt x="241" y="90"/>
                  <a:pt x="236" y="91"/>
                </a:cubicBezTo>
                <a:cubicBezTo>
                  <a:pt x="234" y="92"/>
                  <a:pt x="232" y="91"/>
                  <a:pt x="230" y="90"/>
                </a:cubicBezTo>
                <a:cubicBezTo>
                  <a:pt x="229" y="89"/>
                  <a:pt x="228" y="87"/>
                  <a:pt x="228" y="86"/>
                </a:cubicBezTo>
                <a:cubicBezTo>
                  <a:pt x="230" y="83"/>
                  <a:pt x="231" y="81"/>
                  <a:pt x="231" y="78"/>
                </a:cubicBezTo>
                <a:close/>
                <a:moveTo>
                  <a:pt x="200" y="78"/>
                </a:moveTo>
                <a:cubicBezTo>
                  <a:pt x="200" y="71"/>
                  <a:pt x="202" y="66"/>
                  <a:pt x="206" y="61"/>
                </a:cubicBezTo>
                <a:cubicBezTo>
                  <a:pt x="206" y="61"/>
                  <a:pt x="206" y="61"/>
                  <a:pt x="207" y="62"/>
                </a:cubicBezTo>
                <a:cubicBezTo>
                  <a:pt x="210" y="63"/>
                  <a:pt x="213" y="63"/>
                  <a:pt x="216" y="65"/>
                </a:cubicBezTo>
                <a:cubicBezTo>
                  <a:pt x="219" y="66"/>
                  <a:pt x="221" y="70"/>
                  <a:pt x="221" y="73"/>
                </a:cubicBezTo>
                <a:cubicBezTo>
                  <a:pt x="221" y="74"/>
                  <a:pt x="221" y="74"/>
                  <a:pt x="221" y="75"/>
                </a:cubicBezTo>
                <a:cubicBezTo>
                  <a:pt x="221" y="76"/>
                  <a:pt x="220" y="77"/>
                  <a:pt x="220" y="77"/>
                </a:cubicBezTo>
                <a:cubicBezTo>
                  <a:pt x="219" y="79"/>
                  <a:pt x="219" y="80"/>
                  <a:pt x="218" y="82"/>
                </a:cubicBezTo>
                <a:cubicBezTo>
                  <a:pt x="215" y="85"/>
                  <a:pt x="210" y="88"/>
                  <a:pt x="205" y="88"/>
                </a:cubicBezTo>
                <a:cubicBezTo>
                  <a:pt x="200" y="88"/>
                  <a:pt x="200" y="81"/>
                  <a:pt x="200" y="78"/>
                </a:cubicBezTo>
                <a:close/>
                <a:moveTo>
                  <a:pt x="166" y="73"/>
                </a:moveTo>
                <a:cubicBezTo>
                  <a:pt x="166" y="69"/>
                  <a:pt x="168" y="66"/>
                  <a:pt x="170" y="62"/>
                </a:cubicBezTo>
                <a:cubicBezTo>
                  <a:pt x="171" y="63"/>
                  <a:pt x="172" y="63"/>
                  <a:pt x="173" y="63"/>
                </a:cubicBezTo>
                <a:cubicBezTo>
                  <a:pt x="178" y="62"/>
                  <a:pt x="185" y="61"/>
                  <a:pt x="185" y="67"/>
                </a:cubicBezTo>
                <a:cubicBezTo>
                  <a:pt x="186" y="73"/>
                  <a:pt x="182" y="78"/>
                  <a:pt x="176" y="80"/>
                </a:cubicBezTo>
                <a:cubicBezTo>
                  <a:pt x="170" y="81"/>
                  <a:pt x="164" y="80"/>
                  <a:pt x="166" y="73"/>
                </a:cubicBezTo>
                <a:close/>
                <a:moveTo>
                  <a:pt x="138" y="66"/>
                </a:moveTo>
                <a:cubicBezTo>
                  <a:pt x="142" y="64"/>
                  <a:pt x="145" y="61"/>
                  <a:pt x="148" y="59"/>
                </a:cubicBezTo>
                <a:cubicBezTo>
                  <a:pt x="148" y="59"/>
                  <a:pt x="148" y="60"/>
                  <a:pt x="148" y="60"/>
                </a:cubicBezTo>
                <a:cubicBezTo>
                  <a:pt x="147" y="63"/>
                  <a:pt x="146" y="66"/>
                  <a:pt x="145" y="68"/>
                </a:cubicBezTo>
                <a:cubicBezTo>
                  <a:pt x="142" y="72"/>
                  <a:pt x="139" y="76"/>
                  <a:pt x="135" y="74"/>
                </a:cubicBezTo>
                <a:cubicBezTo>
                  <a:pt x="133" y="71"/>
                  <a:pt x="132" y="68"/>
                  <a:pt x="132" y="65"/>
                </a:cubicBezTo>
                <a:cubicBezTo>
                  <a:pt x="134" y="66"/>
                  <a:pt x="136" y="67"/>
                  <a:pt x="138" y="66"/>
                </a:cubicBezTo>
                <a:close/>
                <a:moveTo>
                  <a:pt x="108" y="70"/>
                </a:moveTo>
                <a:cubicBezTo>
                  <a:pt x="112" y="71"/>
                  <a:pt x="118" y="74"/>
                  <a:pt x="123" y="73"/>
                </a:cubicBezTo>
                <a:cubicBezTo>
                  <a:pt x="123" y="76"/>
                  <a:pt x="124" y="78"/>
                  <a:pt x="126" y="81"/>
                </a:cubicBezTo>
                <a:cubicBezTo>
                  <a:pt x="135" y="91"/>
                  <a:pt x="147" y="86"/>
                  <a:pt x="154" y="76"/>
                </a:cubicBezTo>
                <a:cubicBezTo>
                  <a:pt x="154" y="76"/>
                  <a:pt x="154" y="75"/>
                  <a:pt x="155" y="74"/>
                </a:cubicBezTo>
                <a:cubicBezTo>
                  <a:pt x="155" y="75"/>
                  <a:pt x="155" y="75"/>
                  <a:pt x="155" y="76"/>
                </a:cubicBezTo>
                <a:cubicBezTo>
                  <a:pt x="153" y="91"/>
                  <a:pt x="170" y="93"/>
                  <a:pt x="181" y="91"/>
                </a:cubicBezTo>
                <a:cubicBezTo>
                  <a:pt x="184" y="90"/>
                  <a:pt x="187" y="88"/>
                  <a:pt x="189" y="86"/>
                </a:cubicBezTo>
                <a:cubicBezTo>
                  <a:pt x="191" y="94"/>
                  <a:pt x="198" y="100"/>
                  <a:pt x="208" y="99"/>
                </a:cubicBezTo>
                <a:cubicBezTo>
                  <a:pt x="212" y="98"/>
                  <a:pt x="216" y="96"/>
                  <a:pt x="220" y="94"/>
                </a:cubicBezTo>
                <a:cubicBezTo>
                  <a:pt x="223" y="99"/>
                  <a:pt x="228" y="102"/>
                  <a:pt x="234" y="103"/>
                </a:cubicBezTo>
                <a:cubicBezTo>
                  <a:pt x="243" y="103"/>
                  <a:pt x="250" y="97"/>
                  <a:pt x="254" y="90"/>
                </a:cubicBezTo>
                <a:cubicBezTo>
                  <a:pt x="252" y="109"/>
                  <a:pt x="251" y="130"/>
                  <a:pt x="248" y="147"/>
                </a:cubicBezTo>
                <a:cubicBezTo>
                  <a:pt x="248" y="148"/>
                  <a:pt x="247" y="149"/>
                  <a:pt x="247" y="150"/>
                </a:cubicBezTo>
                <a:cubicBezTo>
                  <a:pt x="246" y="148"/>
                  <a:pt x="245" y="146"/>
                  <a:pt x="244" y="144"/>
                </a:cubicBezTo>
                <a:cubicBezTo>
                  <a:pt x="242" y="141"/>
                  <a:pt x="235" y="141"/>
                  <a:pt x="236" y="146"/>
                </a:cubicBezTo>
                <a:cubicBezTo>
                  <a:pt x="236" y="151"/>
                  <a:pt x="237" y="155"/>
                  <a:pt x="237" y="160"/>
                </a:cubicBezTo>
                <a:cubicBezTo>
                  <a:pt x="237" y="160"/>
                  <a:pt x="237" y="161"/>
                  <a:pt x="237" y="162"/>
                </a:cubicBezTo>
                <a:cubicBezTo>
                  <a:pt x="237" y="162"/>
                  <a:pt x="237" y="163"/>
                  <a:pt x="237" y="163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236" y="163"/>
                  <a:pt x="236" y="164"/>
                  <a:pt x="236" y="164"/>
                </a:cubicBezTo>
                <a:cubicBezTo>
                  <a:pt x="236" y="164"/>
                  <a:pt x="236" y="164"/>
                  <a:pt x="235" y="164"/>
                </a:cubicBezTo>
                <a:cubicBezTo>
                  <a:pt x="235" y="164"/>
                  <a:pt x="235" y="164"/>
                  <a:pt x="235" y="164"/>
                </a:cubicBezTo>
                <a:cubicBezTo>
                  <a:pt x="235" y="164"/>
                  <a:pt x="234" y="164"/>
                  <a:pt x="234" y="164"/>
                </a:cubicBezTo>
                <a:cubicBezTo>
                  <a:pt x="233" y="164"/>
                  <a:pt x="233" y="164"/>
                  <a:pt x="233" y="164"/>
                </a:cubicBezTo>
                <a:cubicBezTo>
                  <a:pt x="232" y="163"/>
                  <a:pt x="231" y="163"/>
                  <a:pt x="231" y="163"/>
                </a:cubicBezTo>
                <a:cubicBezTo>
                  <a:pt x="230" y="163"/>
                  <a:pt x="230" y="163"/>
                  <a:pt x="229" y="163"/>
                </a:cubicBezTo>
                <a:cubicBezTo>
                  <a:pt x="229" y="162"/>
                  <a:pt x="228" y="162"/>
                  <a:pt x="228" y="162"/>
                </a:cubicBezTo>
                <a:cubicBezTo>
                  <a:pt x="226" y="161"/>
                  <a:pt x="225" y="160"/>
                  <a:pt x="224" y="159"/>
                </a:cubicBezTo>
                <a:cubicBezTo>
                  <a:pt x="224" y="159"/>
                  <a:pt x="223" y="159"/>
                  <a:pt x="223" y="159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3" y="158"/>
                  <a:pt x="222" y="158"/>
                  <a:pt x="221" y="157"/>
                </a:cubicBezTo>
                <a:cubicBezTo>
                  <a:pt x="220" y="156"/>
                  <a:pt x="219" y="156"/>
                  <a:pt x="219" y="155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8" y="154"/>
                  <a:pt x="218" y="153"/>
                  <a:pt x="218" y="153"/>
                </a:cubicBezTo>
                <a:cubicBezTo>
                  <a:pt x="217" y="153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0"/>
                </a:cubicBezTo>
                <a:cubicBezTo>
                  <a:pt x="219" y="149"/>
                  <a:pt x="218" y="150"/>
                  <a:pt x="219" y="150"/>
                </a:cubicBezTo>
                <a:cubicBezTo>
                  <a:pt x="221" y="149"/>
                  <a:pt x="222" y="148"/>
                  <a:pt x="224" y="148"/>
                </a:cubicBezTo>
                <a:cubicBezTo>
                  <a:pt x="225" y="147"/>
                  <a:pt x="227" y="147"/>
                  <a:pt x="229" y="146"/>
                </a:cubicBezTo>
                <a:cubicBezTo>
                  <a:pt x="232" y="146"/>
                  <a:pt x="231" y="141"/>
                  <a:pt x="228" y="141"/>
                </a:cubicBezTo>
                <a:cubicBezTo>
                  <a:pt x="223" y="141"/>
                  <a:pt x="218" y="141"/>
                  <a:pt x="213" y="143"/>
                </a:cubicBezTo>
                <a:cubicBezTo>
                  <a:pt x="213" y="139"/>
                  <a:pt x="213" y="136"/>
                  <a:pt x="211" y="133"/>
                </a:cubicBezTo>
                <a:cubicBezTo>
                  <a:pt x="205" y="124"/>
                  <a:pt x="196" y="123"/>
                  <a:pt x="187" y="127"/>
                </a:cubicBezTo>
                <a:cubicBezTo>
                  <a:pt x="186" y="126"/>
                  <a:pt x="186" y="126"/>
                  <a:pt x="185" y="127"/>
                </a:cubicBezTo>
                <a:cubicBezTo>
                  <a:pt x="183" y="128"/>
                  <a:pt x="181" y="130"/>
                  <a:pt x="179" y="132"/>
                </a:cubicBezTo>
                <a:cubicBezTo>
                  <a:pt x="178" y="132"/>
                  <a:pt x="177" y="133"/>
                  <a:pt x="177" y="134"/>
                </a:cubicBezTo>
                <a:cubicBezTo>
                  <a:pt x="176" y="134"/>
                  <a:pt x="176" y="135"/>
                  <a:pt x="176" y="135"/>
                </a:cubicBezTo>
                <a:cubicBezTo>
                  <a:pt x="176" y="135"/>
                  <a:pt x="176" y="135"/>
                  <a:pt x="176" y="135"/>
                </a:cubicBezTo>
                <a:cubicBezTo>
                  <a:pt x="176" y="133"/>
                  <a:pt x="175" y="131"/>
                  <a:pt x="174" y="129"/>
                </a:cubicBezTo>
                <a:cubicBezTo>
                  <a:pt x="171" y="123"/>
                  <a:pt x="165" y="121"/>
                  <a:pt x="159" y="121"/>
                </a:cubicBezTo>
                <a:cubicBezTo>
                  <a:pt x="159" y="120"/>
                  <a:pt x="158" y="120"/>
                  <a:pt x="157" y="120"/>
                </a:cubicBezTo>
                <a:cubicBezTo>
                  <a:pt x="154" y="121"/>
                  <a:pt x="151" y="122"/>
                  <a:pt x="148" y="124"/>
                </a:cubicBezTo>
                <a:cubicBezTo>
                  <a:pt x="147" y="124"/>
                  <a:pt x="146" y="125"/>
                  <a:pt x="145" y="126"/>
                </a:cubicBezTo>
                <a:cubicBezTo>
                  <a:pt x="144" y="126"/>
                  <a:pt x="144" y="127"/>
                  <a:pt x="144" y="127"/>
                </a:cubicBezTo>
                <a:cubicBezTo>
                  <a:pt x="142" y="128"/>
                  <a:pt x="142" y="129"/>
                  <a:pt x="141" y="131"/>
                </a:cubicBezTo>
                <a:cubicBezTo>
                  <a:pt x="141" y="129"/>
                  <a:pt x="140" y="128"/>
                  <a:pt x="140" y="127"/>
                </a:cubicBezTo>
                <a:cubicBezTo>
                  <a:pt x="138" y="117"/>
                  <a:pt x="128" y="116"/>
                  <a:pt x="121" y="119"/>
                </a:cubicBezTo>
                <a:cubicBezTo>
                  <a:pt x="120" y="118"/>
                  <a:pt x="119" y="117"/>
                  <a:pt x="118" y="117"/>
                </a:cubicBezTo>
                <a:cubicBezTo>
                  <a:pt x="110" y="119"/>
                  <a:pt x="103" y="124"/>
                  <a:pt x="99" y="131"/>
                </a:cubicBezTo>
                <a:cubicBezTo>
                  <a:pt x="99" y="131"/>
                  <a:pt x="98" y="131"/>
                  <a:pt x="98" y="131"/>
                </a:cubicBezTo>
                <a:cubicBezTo>
                  <a:pt x="95" y="131"/>
                  <a:pt x="91" y="130"/>
                  <a:pt x="88" y="129"/>
                </a:cubicBezTo>
                <a:cubicBezTo>
                  <a:pt x="95" y="109"/>
                  <a:pt x="101" y="89"/>
                  <a:pt x="105" y="69"/>
                </a:cubicBezTo>
                <a:cubicBezTo>
                  <a:pt x="106" y="69"/>
                  <a:pt x="107" y="70"/>
                  <a:pt x="108" y="70"/>
                </a:cubicBezTo>
                <a:close/>
                <a:moveTo>
                  <a:pt x="192" y="155"/>
                </a:moveTo>
                <a:cubicBezTo>
                  <a:pt x="186" y="158"/>
                  <a:pt x="181" y="157"/>
                  <a:pt x="181" y="150"/>
                </a:cubicBezTo>
                <a:cubicBezTo>
                  <a:pt x="180" y="146"/>
                  <a:pt x="181" y="142"/>
                  <a:pt x="183" y="139"/>
                </a:cubicBezTo>
                <a:cubicBezTo>
                  <a:pt x="188" y="137"/>
                  <a:pt x="197" y="133"/>
                  <a:pt x="200" y="139"/>
                </a:cubicBezTo>
                <a:cubicBezTo>
                  <a:pt x="203" y="145"/>
                  <a:pt x="197" y="152"/>
                  <a:pt x="192" y="155"/>
                </a:cubicBezTo>
                <a:close/>
                <a:moveTo>
                  <a:pt x="162" y="144"/>
                </a:moveTo>
                <a:cubicBezTo>
                  <a:pt x="162" y="146"/>
                  <a:pt x="160" y="147"/>
                  <a:pt x="159" y="148"/>
                </a:cubicBezTo>
                <a:cubicBezTo>
                  <a:pt x="158" y="149"/>
                  <a:pt x="157" y="149"/>
                  <a:pt x="156" y="149"/>
                </a:cubicBezTo>
                <a:cubicBezTo>
                  <a:pt x="151" y="147"/>
                  <a:pt x="147" y="143"/>
                  <a:pt x="147" y="137"/>
                </a:cubicBezTo>
                <a:cubicBezTo>
                  <a:pt x="147" y="136"/>
                  <a:pt x="147" y="135"/>
                  <a:pt x="148" y="133"/>
                </a:cubicBezTo>
                <a:cubicBezTo>
                  <a:pt x="152" y="133"/>
                  <a:pt x="161" y="129"/>
                  <a:pt x="164" y="133"/>
                </a:cubicBezTo>
                <a:cubicBezTo>
                  <a:pt x="166" y="136"/>
                  <a:pt x="164" y="141"/>
                  <a:pt x="162" y="144"/>
                </a:cubicBezTo>
                <a:close/>
                <a:moveTo>
                  <a:pt x="109" y="134"/>
                </a:moveTo>
                <a:cubicBezTo>
                  <a:pt x="109" y="134"/>
                  <a:pt x="108" y="134"/>
                  <a:pt x="108" y="134"/>
                </a:cubicBezTo>
                <a:cubicBezTo>
                  <a:pt x="109" y="132"/>
                  <a:pt x="110" y="130"/>
                  <a:pt x="112" y="128"/>
                </a:cubicBezTo>
                <a:cubicBezTo>
                  <a:pt x="113" y="130"/>
                  <a:pt x="115" y="132"/>
                  <a:pt x="117" y="131"/>
                </a:cubicBezTo>
                <a:cubicBezTo>
                  <a:pt x="121" y="130"/>
                  <a:pt x="129" y="125"/>
                  <a:pt x="130" y="131"/>
                </a:cubicBezTo>
                <a:cubicBezTo>
                  <a:pt x="131" y="135"/>
                  <a:pt x="127" y="141"/>
                  <a:pt x="124" y="143"/>
                </a:cubicBezTo>
                <a:cubicBezTo>
                  <a:pt x="119" y="147"/>
                  <a:pt x="109" y="147"/>
                  <a:pt x="10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8" y="140"/>
                  <a:pt x="108" y="140"/>
                  <a:pt x="108" y="139"/>
                </a:cubicBezTo>
                <a:cubicBezTo>
                  <a:pt x="110" y="138"/>
                  <a:pt x="111" y="136"/>
                  <a:pt x="109" y="134"/>
                </a:cubicBezTo>
                <a:close/>
                <a:moveTo>
                  <a:pt x="34" y="266"/>
                </a:moveTo>
                <a:cubicBezTo>
                  <a:pt x="32" y="266"/>
                  <a:pt x="31" y="266"/>
                  <a:pt x="29" y="266"/>
                </a:cubicBezTo>
                <a:cubicBezTo>
                  <a:pt x="29" y="265"/>
                  <a:pt x="29" y="265"/>
                  <a:pt x="29" y="265"/>
                </a:cubicBezTo>
                <a:cubicBezTo>
                  <a:pt x="29" y="263"/>
                  <a:pt x="26" y="262"/>
                  <a:pt x="25" y="262"/>
                </a:cubicBezTo>
                <a:cubicBezTo>
                  <a:pt x="28" y="227"/>
                  <a:pt x="34" y="193"/>
                  <a:pt x="40" y="158"/>
                </a:cubicBezTo>
                <a:cubicBezTo>
                  <a:pt x="48" y="110"/>
                  <a:pt x="54" y="61"/>
                  <a:pt x="66" y="15"/>
                </a:cubicBezTo>
                <a:cubicBezTo>
                  <a:pt x="67" y="16"/>
                  <a:pt x="68" y="16"/>
                  <a:pt x="70" y="16"/>
                </a:cubicBezTo>
                <a:cubicBezTo>
                  <a:pt x="77" y="15"/>
                  <a:pt x="98" y="10"/>
                  <a:pt x="98" y="23"/>
                </a:cubicBezTo>
                <a:cubicBezTo>
                  <a:pt x="97" y="40"/>
                  <a:pt x="94" y="56"/>
                  <a:pt x="90" y="73"/>
                </a:cubicBezTo>
                <a:cubicBezTo>
                  <a:pt x="85" y="97"/>
                  <a:pt x="76" y="121"/>
                  <a:pt x="67" y="144"/>
                </a:cubicBezTo>
                <a:cubicBezTo>
                  <a:pt x="53" y="184"/>
                  <a:pt x="37" y="224"/>
                  <a:pt x="34" y="266"/>
                </a:cubicBezTo>
                <a:close/>
                <a:moveTo>
                  <a:pt x="81" y="223"/>
                </a:moveTo>
                <a:cubicBezTo>
                  <a:pt x="77" y="230"/>
                  <a:pt x="67" y="227"/>
                  <a:pt x="62" y="223"/>
                </a:cubicBezTo>
                <a:cubicBezTo>
                  <a:pt x="57" y="218"/>
                  <a:pt x="59" y="210"/>
                  <a:pt x="63" y="204"/>
                </a:cubicBezTo>
                <a:cubicBezTo>
                  <a:pt x="64" y="204"/>
                  <a:pt x="64" y="204"/>
                  <a:pt x="65" y="204"/>
                </a:cubicBezTo>
                <a:cubicBezTo>
                  <a:pt x="71" y="203"/>
                  <a:pt x="79" y="201"/>
                  <a:pt x="83" y="207"/>
                </a:cubicBezTo>
                <a:cubicBezTo>
                  <a:pt x="85" y="212"/>
                  <a:pt x="84" y="219"/>
                  <a:pt x="81" y="223"/>
                </a:cubicBezTo>
                <a:close/>
                <a:moveTo>
                  <a:pt x="101" y="230"/>
                </a:moveTo>
                <a:cubicBezTo>
                  <a:pt x="100" y="231"/>
                  <a:pt x="96" y="232"/>
                  <a:pt x="97" y="232"/>
                </a:cubicBezTo>
                <a:cubicBezTo>
                  <a:pt x="96" y="231"/>
                  <a:pt x="96" y="227"/>
                  <a:pt x="97" y="226"/>
                </a:cubicBezTo>
                <a:cubicBezTo>
                  <a:pt x="97" y="222"/>
                  <a:pt x="99" y="216"/>
                  <a:pt x="101" y="212"/>
                </a:cubicBezTo>
                <a:cubicBezTo>
                  <a:pt x="105" y="211"/>
                  <a:pt x="110" y="209"/>
                  <a:pt x="110" y="214"/>
                </a:cubicBezTo>
                <a:cubicBezTo>
                  <a:pt x="111" y="220"/>
                  <a:pt x="106" y="227"/>
                  <a:pt x="101" y="230"/>
                </a:cubicBezTo>
                <a:close/>
                <a:moveTo>
                  <a:pt x="134" y="237"/>
                </a:moveTo>
                <a:cubicBezTo>
                  <a:pt x="128" y="239"/>
                  <a:pt x="124" y="238"/>
                  <a:pt x="125" y="231"/>
                </a:cubicBezTo>
                <a:cubicBezTo>
                  <a:pt x="125" y="228"/>
                  <a:pt x="126" y="225"/>
                  <a:pt x="127" y="222"/>
                </a:cubicBezTo>
                <a:cubicBezTo>
                  <a:pt x="132" y="222"/>
                  <a:pt x="138" y="221"/>
                  <a:pt x="140" y="226"/>
                </a:cubicBezTo>
                <a:cubicBezTo>
                  <a:pt x="142" y="231"/>
                  <a:pt x="139" y="236"/>
                  <a:pt x="134" y="237"/>
                </a:cubicBezTo>
                <a:close/>
                <a:moveTo>
                  <a:pt x="167" y="245"/>
                </a:moveTo>
                <a:cubicBezTo>
                  <a:pt x="166" y="245"/>
                  <a:pt x="163" y="247"/>
                  <a:pt x="163" y="247"/>
                </a:cubicBezTo>
                <a:cubicBezTo>
                  <a:pt x="163" y="247"/>
                  <a:pt x="162" y="246"/>
                  <a:pt x="162" y="244"/>
                </a:cubicBezTo>
                <a:cubicBezTo>
                  <a:pt x="162" y="239"/>
                  <a:pt x="164" y="233"/>
                  <a:pt x="167" y="229"/>
                </a:cubicBezTo>
                <a:cubicBezTo>
                  <a:pt x="168" y="229"/>
                  <a:pt x="168" y="228"/>
                  <a:pt x="168" y="228"/>
                </a:cubicBezTo>
                <a:cubicBezTo>
                  <a:pt x="171" y="227"/>
                  <a:pt x="174" y="227"/>
                  <a:pt x="175" y="230"/>
                </a:cubicBezTo>
                <a:cubicBezTo>
                  <a:pt x="175" y="236"/>
                  <a:pt x="171" y="241"/>
                  <a:pt x="167" y="245"/>
                </a:cubicBezTo>
                <a:close/>
                <a:moveTo>
                  <a:pt x="210" y="238"/>
                </a:moveTo>
                <a:cubicBezTo>
                  <a:pt x="202" y="237"/>
                  <a:pt x="195" y="236"/>
                  <a:pt x="187" y="235"/>
                </a:cubicBezTo>
                <a:cubicBezTo>
                  <a:pt x="187" y="232"/>
                  <a:pt x="187" y="229"/>
                  <a:pt x="186" y="226"/>
                </a:cubicBezTo>
                <a:cubicBezTo>
                  <a:pt x="183" y="214"/>
                  <a:pt x="170" y="214"/>
                  <a:pt x="161" y="221"/>
                </a:cubicBezTo>
                <a:cubicBezTo>
                  <a:pt x="160" y="222"/>
                  <a:pt x="160" y="224"/>
                  <a:pt x="160" y="225"/>
                </a:cubicBezTo>
                <a:cubicBezTo>
                  <a:pt x="157" y="228"/>
                  <a:pt x="154" y="231"/>
                  <a:pt x="153" y="234"/>
                </a:cubicBezTo>
                <a:cubicBezTo>
                  <a:pt x="154" y="231"/>
                  <a:pt x="154" y="227"/>
                  <a:pt x="152" y="223"/>
                </a:cubicBezTo>
                <a:cubicBezTo>
                  <a:pt x="150" y="215"/>
                  <a:pt x="141" y="209"/>
                  <a:pt x="132" y="209"/>
                </a:cubicBezTo>
                <a:cubicBezTo>
                  <a:pt x="131" y="208"/>
                  <a:pt x="130" y="208"/>
                  <a:pt x="129" y="209"/>
                </a:cubicBezTo>
                <a:cubicBezTo>
                  <a:pt x="128" y="209"/>
                  <a:pt x="128" y="210"/>
                  <a:pt x="127" y="210"/>
                </a:cubicBezTo>
                <a:cubicBezTo>
                  <a:pt x="125" y="211"/>
                  <a:pt x="124" y="212"/>
                  <a:pt x="122" y="213"/>
                </a:cubicBezTo>
                <a:cubicBezTo>
                  <a:pt x="122" y="214"/>
                  <a:pt x="122" y="214"/>
                  <a:pt x="121" y="215"/>
                </a:cubicBezTo>
                <a:cubicBezTo>
                  <a:pt x="121" y="215"/>
                  <a:pt x="121" y="215"/>
                  <a:pt x="121" y="216"/>
                </a:cubicBezTo>
                <a:cubicBezTo>
                  <a:pt x="121" y="214"/>
                  <a:pt x="121" y="212"/>
                  <a:pt x="120" y="211"/>
                </a:cubicBezTo>
                <a:cubicBezTo>
                  <a:pt x="119" y="206"/>
                  <a:pt x="116" y="202"/>
                  <a:pt x="111" y="201"/>
                </a:cubicBezTo>
                <a:cubicBezTo>
                  <a:pt x="105" y="199"/>
                  <a:pt x="99" y="202"/>
                  <a:pt x="94" y="206"/>
                </a:cubicBezTo>
                <a:cubicBezTo>
                  <a:pt x="94" y="205"/>
                  <a:pt x="93" y="204"/>
                  <a:pt x="93" y="203"/>
                </a:cubicBezTo>
                <a:cubicBezTo>
                  <a:pt x="89" y="194"/>
                  <a:pt x="78" y="190"/>
                  <a:pt x="69" y="193"/>
                </a:cubicBezTo>
                <a:cubicBezTo>
                  <a:pt x="69" y="193"/>
                  <a:pt x="69" y="193"/>
                  <a:pt x="69" y="193"/>
                </a:cubicBezTo>
                <a:cubicBezTo>
                  <a:pt x="67" y="193"/>
                  <a:pt x="66" y="194"/>
                  <a:pt x="64" y="195"/>
                </a:cubicBezTo>
                <a:cubicBezTo>
                  <a:pt x="71" y="175"/>
                  <a:pt x="79" y="156"/>
                  <a:pt x="86" y="136"/>
                </a:cubicBezTo>
                <a:cubicBezTo>
                  <a:pt x="89" y="137"/>
                  <a:pt x="92" y="138"/>
                  <a:pt x="96" y="139"/>
                </a:cubicBezTo>
                <a:cubicBezTo>
                  <a:pt x="96" y="139"/>
                  <a:pt x="97" y="140"/>
                  <a:pt x="97" y="140"/>
                </a:cubicBezTo>
                <a:cubicBezTo>
                  <a:pt x="97" y="141"/>
                  <a:pt x="97" y="142"/>
                  <a:pt x="97" y="143"/>
                </a:cubicBezTo>
                <a:cubicBezTo>
                  <a:pt x="100" y="156"/>
                  <a:pt x="118" y="160"/>
                  <a:pt x="129" y="153"/>
                </a:cubicBezTo>
                <a:cubicBezTo>
                  <a:pt x="133" y="151"/>
                  <a:pt x="136" y="148"/>
                  <a:pt x="138" y="144"/>
                </a:cubicBezTo>
                <a:cubicBezTo>
                  <a:pt x="138" y="147"/>
                  <a:pt x="140" y="150"/>
                  <a:pt x="142" y="153"/>
                </a:cubicBezTo>
                <a:cubicBezTo>
                  <a:pt x="150" y="162"/>
                  <a:pt x="162" y="163"/>
                  <a:pt x="170" y="154"/>
                </a:cubicBezTo>
                <a:cubicBezTo>
                  <a:pt x="170" y="154"/>
                  <a:pt x="170" y="154"/>
                  <a:pt x="170" y="153"/>
                </a:cubicBezTo>
                <a:cubicBezTo>
                  <a:pt x="171" y="154"/>
                  <a:pt x="170" y="154"/>
                  <a:pt x="170" y="154"/>
                </a:cubicBezTo>
                <a:cubicBezTo>
                  <a:pt x="172" y="169"/>
                  <a:pt x="187" y="171"/>
                  <a:pt x="198" y="165"/>
                </a:cubicBezTo>
                <a:cubicBezTo>
                  <a:pt x="202" y="163"/>
                  <a:pt x="205" y="161"/>
                  <a:pt x="208" y="157"/>
                </a:cubicBezTo>
                <a:cubicBezTo>
                  <a:pt x="209" y="160"/>
                  <a:pt x="211" y="163"/>
                  <a:pt x="213" y="165"/>
                </a:cubicBezTo>
                <a:cubicBezTo>
                  <a:pt x="219" y="172"/>
                  <a:pt x="233" y="179"/>
                  <a:pt x="242" y="174"/>
                </a:cubicBezTo>
                <a:cubicBezTo>
                  <a:pt x="237" y="197"/>
                  <a:pt x="230" y="219"/>
                  <a:pt x="225" y="241"/>
                </a:cubicBezTo>
                <a:cubicBezTo>
                  <a:pt x="221" y="238"/>
                  <a:pt x="214" y="239"/>
                  <a:pt x="210" y="238"/>
                </a:cubicBezTo>
                <a:close/>
                <a:moveTo>
                  <a:pt x="288" y="100"/>
                </a:moveTo>
                <a:cubicBezTo>
                  <a:pt x="282" y="124"/>
                  <a:pt x="279" y="149"/>
                  <a:pt x="274" y="173"/>
                </a:cubicBezTo>
                <a:cubicBezTo>
                  <a:pt x="267" y="209"/>
                  <a:pt x="258" y="244"/>
                  <a:pt x="248" y="279"/>
                </a:cubicBezTo>
                <a:cubicBezTo>
                  <a:pt x="244" y="296"/>
                  <a:pt x="247" y="298"/>
                  <a:pt x="230" y="295"/>
                </a:cubicBezTo>
                <a:cubicBezTo>
                  <a:pt x="228" y="295"/>
                  <a:pt x="226" y="295"/>
                  <a:pt x="224" y="295"/>
                </a:cubicBezTo>
                <a:cubicBezTo>
                  <a:pt x="235" y="250"/>
                  <a:pt x="249" y="206"/>
                  <a:pt x="259" y="162"/>
                </a:cubicBezTo>
                <a:cubicBezTo>
                  <a:pt x="268" y="122"/>
                  <a:pt x="273" y="80"/>
                  <a:pt x="278" y="40"/>
                </a:cubicBezTo>
                <a:cubicBezTo>
                  <a:pt x="278" y="40"/>
                  <a:pt x="279" y="40"/>
                  <a:pt x="279" y="40"/>
                </a:cubicBezTo>
                <a:cubicBezTo>
                  <a:pt x="308" y="41"/>
                  <a:pt x="292" y="85"/>
                  <a:pt x="288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8" name="组合 237"/>
          <p:cNvGrpSpPr/>
          <p:nvPr/>
        </p:nvGrpSpPr>
        <p:grpSpPr>
          <a:xfrm>
            <a:off x="10057231" y="4691144"/>
            <a:ext cx="1205992" cy="1040202"/>
            <a:chOff x="6427788" y="5995987"/>
            <a:chExt cx="715963" cy="617538"/>
          </a:xfrm>
          <a:solidFill>
            <a:schemeClr val="bg1"/>
          </a:solidFill>
        </p:grpSpPr>
        <p:sp>
          <p:nvSpPr>
            <p:cNvPr id="187" name="Freeform 157"/>
            <p:cNvSpPr/>
            <p:nvPr/>
          </p:nvSpPr>
          <p:spPr bwMode="auto">
            <a:xfrm>
              <a:off x="6765926" y="6224587"/>
              <a:ext cx="73025" cy="61913"/>
            </a:xfrm>
            <a:custGeom>
              <a:avLst/>
              <a:gdLst>
                <a:gd name="T0" fmla="*/ 15 w 31"/>
                <a:gd name="T1" fmla="*/ 0 h 27"/>
                <a:gd name="T2" fmla="*/ 7 w 31"/>
                <a:gd name="T3" fmla="*/ 19 h 27"/>
                <a:gd name="T4" fmla="*/ 8 w 31"/>
                <a:gd name="T5" fmla="*/ 19 h 27"/>
                <a:gd name="T6" fmla="*/ 8 w 31"/>
                <a:gd name="T7" fmla="*/ 20 h 27"/>
                <a:gd name="T8" fmla="*/ 22 w 31"/>
                <a:gd name="T9" fmla="*/ 20 h 27"/>
                <a:gd name="T10" fmla="*/ 23 w 31"/>
                <a:gd name="T11" fmla="*/ 19 h 27"/>
                <a:gd name="T12" fmla="*/ 23 w 31"/>
                <a:gd name="T13" fmla="*/ 19 h 27"/>
                <a:gd name="T14" fmla="*/ 15 w 3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15" y="0"/>
                  </a:moveTo>
                  <a:cubicBezTo>
                    <a:pt x="6" y="0"/>
                    <a:pt x="0" y="12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10" y="27"/>
                    <a:pt x="20" y="27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1" y="12"/>
                    <a:pt x="2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58"/>
            <p:cNvSpPr>
              <a:spLocks noEditPoints="1"/>
            </p:cNvSpPr>
            <p:nvPr/>
          </p:nvSpPr>
          <p:spPr bwMode="auto">
            <a:xfrm>
              <a:off x="6629401" y="6423025"/>
              <a:ext cx="139700" cy="139700"/>
            </a:xfrm>
            <a:custGeom>
              <a:avLst/>
              <a:gdLst>
                <a:gd name="T0" fmla="*/ 33 w 60"/>
                <a:gd name="T1" fmla="*/ 1 h 60"/>
                <a:gd name="T2" fmla="*/ 30 w 60"/>
                <a:gd name="T3" fmla="*/ 5 h 60"/>
                <a:gd name="T4" fmla="*/ 4 w 60"/>
                <a:gd name="T5" fmla="*/ 29 h 60"/>
                <a:gd name="T6" fmla="*/ 31 w 60"/>
                <a:gd name="T7" fmla="*/ 56 h 60"/>
                <a:gd name="T8" fmla="*/ 56 w 60"/>
                <a:gd name="T9" fmla="*/ 28 h 60"/>
                <a:gd name="T10" fmla="*/ 33 w 60"/>
                <a:gd name="T11" fmla="*/ 1 h 60"/>
                <a:gd name="T12" fmla="*/ 32 w 60"/>
                <a:gd name="T13" fmla="*/ 44 h 60"/>
                <a:gd name="T14" fmla="*/ 16 w 60"/>
                <a:gd name="T15" fmla="*/ 32 h 60"/>
                <a:gd name="T16" fmla="*/ 40 w 60"/>
                <a:gd name="T17" fmla="*/ 11 h 60"/>
                <a:gd name="T18" fmla="*/ 46 w 60"/>
                <a:gd name="T19" fmla="*/ 24 h 60"/>
                <a:gd name="T20" fmla="*/ 32 w 60"/>
                <a:gd name="T21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33" y="1"/>
                  </a:moveTo>
                  <a:cubicBezTo>
                    <a:pt x="31" y="1"/>
                    <a:pt x="29" y="3"/>
                    <a:pt x="30" y="5"/>
                  </a:cubicBezTo>
                  <a:cubicBezTo>
                    <a:pt x="18" y="7"/>
                    <a:pt x="6" y="19"/>
                    <a:pt x="4" y="29"/>
                  </a:cubicBezTo>
                  <a:cubicBezTo>
                    <a:pt x="0" y="45"/>
                    <a:pt x="16" y="60"/>
                    <a:pt x="31" y="56"/>
                  </a:cubicBezTo>
                  <a:cubicBezTo>
                    <a:pt x="44" y="53"/>
                    <a:pt x="54" y="40"/>
                    <a:pt x="56" y="28"/>
                  </a:cubicBezTo>
                  <a:cubicBezTo>
                    <a:pt x="60" y="13"/>
                    <a:pt x="48" y="0"/>
                    <a:pt x="33" y="1"/>
                  </a:cubicBezTo>
                  <a:close/>
                  <a:moveTo>
                    <a:pt x="32" y="44"/>
                  </a:moveTo>
                  <a:cubicBezTo>
                    <a:pt x="24" y="49"/>
                    <a:pt x="14" y="43"/>
                    <a:pt x="16" y="32"/>
                  </a:cubicBezTo>
                  <a:cubicBezTo>
                    <a:pt x="18" y="21"/>
                    <a:pt x="30" y="13"/>
                    <a:pt x="40" y="11"/>
                  </a:cubicBezTo>
                  <a:cubicBezTo>
                    <a:pt x="44" y="13"/>
                    <a:pt x="47" y="17"/>
                    <a:pt x="46" y="24"/>
                  </a:cubicBezTo>
                  <a:cubicBezTo>
                    <a:pt x="46" y="32"/>
                    <a:pt x="39" y="40"/>
                    <a:pt x="3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59"/>
            <p:cNvSpPr>
              <a:spLocks noEditPoints="1"/>
            </p:cNvSpPr>
            <p:nvPr/>
          </p:nvSpPr>
          <p:spPr bwMode="auto">
            <a:xfrm>
              <a:off x="6427788" y="5995987"/>
              <a:ext cx="715963" cy="617538"/>
            </a:xfrm>
            <a:custGeom>
              <a:avLst/>
              <a:gdLst>
                <a:gd name="T0" fmla="*/ 303 w 307"/>
                <a:gd name="T1" fmla="*/ 89 h 265"/>
                <a:gd name="T2" fmla="*/ 299 w 307"/>
                <a:gd name="T3" fmla="*/ 85 h 265"/>
                <a:gd name="T4" fmla="*/ 277 w 307"/>
                <a:gd name="T5" fmla="*/ 92 h 265"/>
                <a:gd name="T6" fmla="*/ 238 w 307"/>
                <a:gd name="T7" fmla="*/ 101 h 265"/>
                <a:gd name="T8" fmla="*/ 196 w 307"/>
                <a:gd name="T9" fmla="*/ 108 h 265"/>
                <a:gd name="T10" fmla="*/ 262 w 307"/>
                <a:gd name="T11" fmla="*/ 25 h 265"/>
                <a:gd name="T12" fmla="*/ 260 w 307"/>
                <a:gd name="T13" fmla="*/ 16 h 265"/>
                <a:gd name="T14" fmla="*/ 264 w 307"/>
                <a:gd name="T15" fmla="*/ 13 h 265"/>
                <a:gd name="T16" fmla="*/ 257 w 307"/>
                <a:gd name="T17" fmla="*/ 4 h 265"/>
                <a:gd name="T18" fmla="*/ 158 w 307"/>
                <a:gd name="T19" fmla="*/ 69 h 265"/>
                <a:gd name="T20" fmla="*/ 130 w 307"/>
                <a:gd name="T21" fmla="*/ 113 h 265"/>
                <a:gd name="T22" fmla="*/ 102 w 307"/>
                <a:gd name="T23" fmla="*/ 115 h 265"/>
                <a:gd name="T24" fmla="*/ 101 w 307"/>
                <a:gd name="T25" fmla="*/ 115 h 265"/>
                <a:gd name="T26" fmla="*/ 49 w 307"/>
                <a:gd name="T27" fmla="*/ 89 h 265"/>
                <a:gd name="T28" fmla="*/ 5 w 307"/>
                <a:gd name="T29" fmla="*/ 131 h 265"/>
                <a:gd name="T30" fmla="*/ 108 w 307"/>
                <a:gd name="T31" fmla="*/ 147 h 265"/>
                <a:gd name="T32" fmla="*/ 109 w 307"/>
                <a:gd name="T33" fmla="*/ 147 h 265"/>
                <a:gd name="T34" fmla="*/ 127 w 307"/>
                <a:gd name="T35" fmla="*/ 148 h 265"/>
                <a:gd name="T36" fmla="*/ 128 w 307"/>
                <a:gd name="T37" fmla="*/ 167 h 265"/>
                <a:gd name="T38" fmla="*/ 134 w 307"/>
                <a:gd name="T39" fmla="*/ 167 h 265"/>
                <a:gd name="T40" fmla="*/ 135 w 307"/>
                <a:gd name="T41" fmla="*/ 145 h 265"/>
                <a:gd name="T42" fmla="*/ 136 w 307"/>
                <a:gd name="T43" fmla="*/ 141 h 265"/>
                <a:gd name="T44" fmla="*/ 139 w 307"/>
                <a:gd name="T45" fmla="*/ 110 h 265"/>
                <a:gd name="T46" fmla="*/ 186 w 307"/>
                <a:gd name="T47" fmla="*/ 63 h 265"/>
                <a:gd name="T48" fmla="*/ 241 w 307"/>
                <a:gd name="T49" fmla="*/ 30 h 265"/>
                <a:gd name="T50" fmla="*/ 190 w 307"/>
                <a:gd name="T51" fmla="*/ 95 h 265"/>
                <a:gd name="T52" fmla="*/ 156 w 307"/>
                <a:gd name="T53" fmla="*/ 168 h 265"/>
                <a:gd name="T54" fmla="*/ 104 w 307"/>
                <a:gd name="T55" fmla="*/ 249 h 265"/>
                <a:gd name="T56" fmla="*/ 73 w 307"/>
                <a:gd name="T57" fmla="*/ 218 h 265"/>
                <a:gd name="T58" fmla="*/ 125 w 307"/>
                <a:gd name="T59" fmla="*/ 171 h 265"/>
                <a:gd name="T60" fmla="*/ 124 w 307"/>
                <a:gd name="T61" fmla="*/ 163 h 265"/>
                <a:gd name="T62" fmla="*/ 62 w 307"/>
                <a:gd name="T63" fmla="*/ 225 h 265"/>
                <a:gd name="T64" fmla="*/ 111 w 307"/>
                <a:gd name="T65" fmla="*/ 260 h 265"/>
                <a:gd name="T66" fmla="*/ 166 w 307"/>
                <a:gd name="T67" fmla="*/ 191 h 265"/>
                <a:gd name="T68" fmla="*/ 169 w 307"/>
                <a:gd name="T69" fmla="*/ 161 h 265"/>
                <a:gd name="T70" fmla="*/ 171 w 307"/>
                <a:gd name="T71" fmla="*/ 148 h 265"/>
                <a:gd name="T72" fmla="*/ 305 w 307"/>
                <a:gd name="T73" fmla="*/ 97 h 265"/>
                <a:gd name="T74" fmla="*/ 303 w 307"/>
                <a:gd name="T75" fmla="*/ 89 h 265"/>
                <a:gd name="T76" fmla="*/ 127 w 307"/>
                <a:gd name="T77" fmla="*/ 138 h 265"/>
                <a:gd name="T78" fmla="*/ 109 w 307"/>
                <a:gd name="T79" fmla="*/ 138 h 265"/>
                <a:gd name="T80" fmla="*/ 105 w 307"/>
                <a:gd name="T81" fmla="*/ 144 h 265"/>
                <a:gd name="T82" fmla="*/ 105 w 307"/>
                <a:gd name="T83" fmla="*/ 144 h 265"/>
                <a:gd name="T84" fmla="*/ 16 w 307"/>
                <a:gd name="T85" fmla="*/ 129 h 265"/>
                <a:gd name="T86" fmla="*/ 49 w 307"/>
                <a:gd name="T87" fmla="*/ 99 h 265"/>
                <a:gd name="T88" fmla="*/ 93 w 307"/>
                <a:gd name="T89" fmla="*/ 121 h 265"/>
                <a:gd name="T90" fmla="*/ 100 w 307"/>
                <a:gd name="T91" fmla="*/ 122 h 265"/>
                <a:gd name="T92" fmla="*/ 102 w 307"/>
                <a:gd name="T93" fmla="*/ 122 h 265"/>
                <a:gd name="T94" fmla="*/ 128 w 307"/>
                <a:gd name="T95" fmla="*/ 124 h 265"/>
                <a:gd name="T96" fmla="*/ 127 w 307"/>
                <a:gd name="T97" fmla="*/ 138 h 265"/>
                <a:gd name="T98" fmla="*/ 174 w 307"/>
                <a:gd name="T99" fmla="*/ 142 h 265"/>
                <a:gd name="T100" fmla="*/ 187 w 307"/>
                <a:gd name="T101" fmla="*/ 119 h 265"/>
                <a:gd name="T102" fmla="*/ 241 w 307"/>
                <a:gd name="T103" fmla="*/ 112 h 265"/>
                <a:gd name="T104" fmla="*/ 282 w 307"/>
                <a:gd name="T105" fmla="*/ 105 h 265"/>
                <a:gd name="T106" fmla="*/ 174 w 307"/>
                <a:gd name="T107" fmla="*/ 1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7" h="265">
                  <a:moveTo>
                    <a:pt x="303" y="89"/>
                  </a:moveTo>
                  <a:cubicBezTo>
                    <a:pt x="303" y="87"/>
                    <a:pt x="301" y="85"/>
                    <a:pt x="299" y="85"/>
                  </a:cubicBezTo>
                  <a:cubicBezTo>
                    <a:pt x="291" y="85"/>
                    <a:pt x="285" y="90"/>
                    <a:pt x="277" y="92"/>
                  </a:cubicBezTo>
                  <a:cubicBezTo>
                    <a:pt x="265" y="96"/>
                    <a:pt x="251" y="99"/>
                    <a:pt x="238" y="101"/>
                  </a:cubicBezTo>
                  <a:cubicBezTo>
                    <a:pt x="228" y="103"/>
                    <a:pt x="210" y="104"/>
                    <a:pt x="196" y="108"/>
                  </a:cubicBezTo>
                  <a:cubicBezTo>
                    <a:pt x="217" y="79"/>
                    <a:pt x="238" y="51"/>
                    <a:pt x="262" y="25"/>
                  </a:cubicBezTo>
                  <a:cubicBezTo>
                    <a:pt x="265" y="22"/>
                    <a:pt x="263" y="18"/>
                    <a:pt x="260" y="16"/>
                  </a:cubicBezTo>
                  <a:cubicBezTo>
                    <a:pt x="261" y="15"/>
                    <a:pt x="263" y="14"/>
                    <a:pt x="264" y="13"/>
                  </a:cubicBezTo>
                  <a:cubicBezTo>
                    <a:pt x="269" y="9"/>
                    <a:pt x="262" y="0"/>
                    <a:pt x="257" y="4"/>
                  </a:cubicBezTo>
                  <a:cubicBezTo>
                    <a:pt x="225" y="28"/>
                    <a:pt x="189" y="44"/>
                    <a:pt x="158" y="69"/>
                  </a:cubicBezTo>
                  <a:cubicBezTo>
                    <a:pt x="142" y="81"/>
                    <a:pt x="134" y="96"/>
                    <a:pt x="130" y="113"/>
                  </a:cubicBezTo>
                  <a:cubicBezTo>
                    <a:pt x="121" y="113"/>
                    <a:pt x="111" y="114"/>
                    <a:pt x="102" y="115"/>
                  </a:cubicBezTo>
                  <a:cubicBezTo>
                    <a:pt x="102" y="115"/>
                    <a:pt x="101" y="115"/>
                    <a:pt x="101" y="115"/>
                  </a:cubicBezTo>
                  <a:cubicBezTo>
                    <a:pt x="91" y="94"/>
                    <a:pt x="72" y="85"/>
                    <a:pt x="49" y="89"/>
                  </a:cubicBezTo>
                  <a:cubicBezTo>
                    <a:pt x="29" y="92"/>
                    <a:pt x="7" y="110"/>
                    <a:pt x="5" y="131"/>
                  </a:cubicBezTo>
                  <a:cubicBezTo>
                    <a:pt x="0" y="185"/>
                    <a:pt x="90" y="189"/>
                    <a:pt x="108" y="147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15" y="147"/>
                    <a:pt x="121" y="148"/>
                    <a:pt x="127" y="148"/>
                  </a:cubicBezTo>
                  <a:cubicBezTo>
                    <a:pt x="127" y="154"/>
                    <a:pt x="128" y="161"/>
                    <a:pt x="128" y="167"/>
                  </a:cubicBezTo>
                  <a:cubicBezTo>
                    <a:pt x="129" y="171"/>
                    <a:pt x="133" y="171"/>
                    <a:pt x="134" y="167"/>
                  </a:cubicBezTo>
                  <a:cubicBezTo>
                    <a:pt x="134" y="160"/>
                    <a:pt x="135" y="152"/>
                    <a:pt x="135" y="145"/>
                  </a:cubicBezTo>
                  <a:cubicBezTo>
                    <a:pt x="136" y="144"/>
                    <a:pt x="136" y="143"/>
                    <a:pt x="136" y="141"/>
                  </a:cubicBezTo>
                  <a:cubicBezTo>
                    <a:pt x="136" y="131"/>
                    <a:pt x="137" y="121"/>
                    <a:pt x="139" y="110"/>
                  </a:cubicBezTo>
                  <a:cubicBezTo>
                    <a:pt x="144" y="89"/>
                    <a:pt x="169" y="74"/>
                    <a:pt x="186" y="63"/>
                  </a:cubicBezTo>
                  <a:cubicBezTo>
                    <a:pt x="204" y="51"/>
                    <a:pt x="223" y="42"/>
                    <a:pt x="241" y="30"/>
                  </a:cubicBezTo>
                  <a:cubicBezTo>
                    <a:pt x="223" y="50"/>
                    <a:pt x="207" y="73"/>
                    <a:pt x="190" y="95"/>
                  </a:cubicBezTo>
                  <a:cubicBezTo>
                    <a:pt x="172" y="120"/>
                    <a:pt x="158" y="137"/>
                    <a:pt x="156" y="168"/>
                  </a:cubicBezTo>
                  <a:cubicBezTo>
                    <a:pt x="153" y="203"/>
                    <a:pt x="146" y="244"/>
                    <a:pt x="104" y="249"/>
                  </a:cubicBezTo>
                  <a:cubicBezTo>
                    <a:pt x="85" y="251"/>
                    <a:pt x="74" y="236"/>
                    <a:pt x="73" y="218"/>
                  </a:cubicBezTo>
                  <a:cubicBezTo>
                    <a:pt x="72" y="191"/>
                    <a:pt x="102" y="175"/>
                    <a:pt x="125" y="171"/>
                  </a:cubicBezTo>
                  <a:cubicBezTo>
                    <a:pt x="129" y="170"/>
                    <a:pt x="128" y="163"/>
                    <a:pt x="124" y="163"/>
                  </a:cubicBezTo>
                  <a:cubicBezTo>
                    <a:pt x="88" y="162"/>
                    <a:pt x="60" y="190"/>
                    <a:pt x="62" y="225"/>
                  </a:cubicBezTo>
                  <a:cubicBezTo>
                    <a:pt x="63" y="250"/>
                    <a:pt x="88" y="265"/>
                    <a:pt x="111" y="260"/>
                  </a:cubicBezTo>
                  <a:cubicBezTo>
                    <a:pt x="145" y="252"/>
                    <a:pt x="163" y="224"/>
                    <a:pt x="166" y="191"/>
                  </a:cubicBezTo>
                  <a:cubicBezTo>
                    <a:pt x="167" y="181"/>
                    <a:pt x="168" y="171"/>
                    <a:pt x="169" y="161"/>
                  </a:cubicBezTo>
                  <a:cubicBezTo>
                    <a:pt x="169" y="156"/>
                    <a:pt x="170" y="152"/>
                    <a:pt x="171" y="148"/>
                  </a:cubicBezTo>
                  <a:cubicBezTo>
                    <a:pt x="221" y="150"/>
                    <a:pt x="277" y="144"/>
                    <a:pt x="305" y="97"/>
                  </a:cubicBezTo>
                  <a:cubicBezTo>
                    <a:pt x="307" y="94"/>
                    <a:pt x="305" y="91"/>
                    <a:pt x="303" y="89"/>
                  </a:cubicBezTo>
                  <a:close/>
                  <a:moveTo>
                    <a:pt x="127" y="138"/>
                  </a:moveTo>
                  <a:cubicBezTo>
                    <a:pt x="121" y="138"/>
                    <a:pt x="115" y="138"/>
                    <a:pt x="109" y="138"/>
                  </a:cubicBezTo>
                  <a:cubicBezTo>
                    <a:pt x="106" y="138"/>
                    <a:pt x="104" y="141"/>
                    <a:pt x="105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86" y="171"/>
                    <a:pt x="8" y="176"/>
                    <a:pt x="16" y="129"/>
                  </a:cubicBezTo>
                  <a:cubicBezTo>
                    <a:pt x="19" y="114"/>
                    <a:pt x="35" y="104"/>
                    <a:pt x="49" y="99"/>
                  </a:cubicBezTo>
                  <a:cubicBezTo>
                    <a:pt x="68" y="94"/>
                    <a:pt x="85" y="103"/>
                    <a:pt x="93" y="121"/>
                  </a:cubicBezTo>
                  <a:cubicBezTo>
                    <a:pt x="94" y="125"/>
                    <a:pt x="98" y="124"/>
                    <a:pt x="100" y="122"/>
                  </a:cubicBezTo>
                  <a:cubicBezTo>
                    <a:pt x="101" y="122"/>
                    <a:pt x="101" y="122"/>
                    <a:pt x="102" y="122"/>
                  </a:cubicBezTo>
                  <a:cubicBezTo>
                    <a:pt x="111" y="123"/>
                    <a:pt x="120" y="124"/>
                    <a:pt x="128" y="124"/>
                  </a:cubicBezTo>
                  <a:cubicBezTo>
                    <a:pt x="128" y="128"/>
                    <a:pt x="127" y="133"/>
                    <a:pt x="127" y="138"/>
                  </a:cubicBezTo>
                  <a:close/>
                  <a:moveTo>
                    <a:pt x="174" y="142"/>
                  </a:moveTo>
                  <a:cubicBezTo>
                    <a:pt x="177" y="134"/>
                    <a:pt x="182" y="126"/>
                    <a:pt x="187" y="119"/>
                  </a:cubicBezTo>
                  <a:cubicBezTo>
                    <a:pt x="203" y="122"/>
                    <a:pt x="228" y="114"/>
                    <a:pt x="241" y="112"/>
                  </a:cubicBezTo>
                  <a:cubicBezTo>
                    <a:pt x="250" y="111"/>
                    <a:pt x="268" y="109"/>
                    <a:pt x="282" y="105"/>
                  </a:cubicBezTo>
                  <a:cubicBezTo>
                    <a:pt x="254" y="133"/>
                    <a:pt x="212" y="136"/>
                    <a:pt x="174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60"/>
            <p:cNvSpPr>
              <a:spLocks noEditPoints="1"/>
            </p:cNvSpPr>
            <p:nvPr/>
          </p:nvSpPr>
          <p:spPr bwMode="auto">
            <a:xfrm>
              <a:off x="6483351" y="6234112"/>
              <a:ext cx="147638" cy="139700"/>
            </a:xfrm>
            <a:custGeom>
              <a:avLst/>
              <a:gdLst>
                <a:gd name="T0" fmla="*/ 61 w 63"/>
                <a:gd name="T1" fmla="*/ 33 h 60"/>
                <a:gd name="T2" fmla="*/ 31 w 63"/>
                <a:gd name="T3" fmla="*/ 2 h 60"/>
                <a:gd name="T4" fmla="*/ 25 w 63"/>
                <a:gd name="T5" fmla="*/ 9 h 60"/>
                <a:gd name="T6" fmla="*/ 1 w 63"/>
                <a:gd name="T7" fmla="*/ 35 h 60"/>
                <a:gd name="T8" fmla="*/ 38 w 63"/>
                <a:gd name="T9" fmla="*/ 59 h 60"/>
                <a:gd name="T10" fmla="*/ 61 w 63"/>
                <a:gd name="T11" fmla="*/ 33 h 60"/>
                <a:gd name="T12" fmla="*/ 38 w 63"/>
                <a:gd name="T13" fmla="*/ 47 h 60"/>
                <a:gd name="T14" fmla="*/ 14 w 63"/>
                <a:gd name="T15" fmla="*/ 35 h 60"/>
                <a:gd name="T16" fmla="*/ 28 w 63"/>
                <a:gd name="T17" fmla="*/ 14 h 60"/>
                <a:gd name="T18" fmla="*/ 30 w 63"/>
                <a:gd name="T19" fmla="*/ 12 h 60"/>
                <a:gd name="T20" fmla="*/ 48 w 63"/>
                <a:gd name="T21" fmla="*/ 30 h 60"/>
                <a:gd name="T22" fmla="*/ 38 w 63"/>
                <a:gd name="T23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60">
                  <a:moveTo>
                    <a:pt x="61" y="33"/>
                  </a:moveTo>
                  <a:cubicBezTo>
                    <a:pt x="58" y="17"/>
                    <a:pt x="45" y="6"/>
                    <a:pt x="31" y="2"/>
                  </a:cubicBezTo>
                  <a:cubicBezTo>
                    <a:pt x="26" y="0"/>
                    <a:pt x="23" y="5"/>
                    <a:pt x="25" y="9"/>
                  </a:cubicBezTo>
                  <a:cubicBezTo>
                    <a:pt x="11" y="10"/>
                    <a:pt x="0" y="20"/>
                    <a:pt x="1" y="35"/>
                  </a:cubicBezTo>
                  <a:cubicBezTo>
                    <a:pt x="3" y="53"/>
                    <a:pt x="22" y="60"/>
                    <a:pt x="38" y="59"/>
                  </a:cubicBezTo>
                  <a:cubicBezTo>
                    <a:pt x="52" y="58"/>
                    <a:pt x="63" y="47"/>
                    <a:pt x="61" y="33"/>
                  </a:cubicBezTo>
                  <a:close/>
                  <a:moveTo>
                    <a:pt x="38" y="47"/>
                  </a:moveTo>
                  <a:cubicBezTo>
                    <a:pt x="29" y="48"/>
                    <a:pt x="17" y="45"/>
                    <a:pt x="14" y="35"/>
                  </a:cubicBezTo>
                  <a:cubicBezTo>
                    <a:pt x="11" y="25"/>
                    <a:pt x="20" y="17"/>
                    <a:pt x="28" y="14"/>
                  </a:cubicBezTo>
                  <a:cubicBezTo>
                    <a:pt x="29" y="14"/>
                    <a:pt x="29" y="13"/>
                    <a:pt x="30" y="12"/>
                  </a:cubicBezTo>
                  <a:cubicBezTo>
                    <a:pt x="38" y="15"/>
                    <a:pt x="45" y="21"/>
                    <a:pt x="48" y="30"/>
                  </a:cubicBezTo>
                  <a:cubicBezTo>
                    <a:pt x="52" y="39"/>
                    <a:pt x="48" y="46"/>
                    <a:pt x="3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7" name="Freeform 167"/>
          <p:cNvSpPr>
            <a:spLocks noEditPoints="1"/>
          </p:cNvSpPr>
          <p:nvPr/>
        </p:nvSpPr>
        <p:spPr bwMode="auto">
          <a:xfrm>
            <a:off x="900260" y="3158608"/>
            <a:ext cx="1016000" cy="736600"/>
          </a:xfrm>
          <a:custGeom>
            <a:avLst/>
            <a:gdLst>
              <a:gd name="T0" fmla="*/ 422 w 436"/>
              <a:gd name="T1" fmla="*/ 130 h 316"/>
              <a:gd name="T2" fmla="*/ 411 w 436"/>
              <a:gd name="T3" fmla="*/ 116 h 316"/>
              <a:gd name="T4" fmla="*/ 389 w 436"/>
              <a:gd name="T5" fmla="*/ 102 h 316"/>
              <a:gd name="T6" fmla="*/ 349 w 436"/>
              <a:gd name="T7" fmla="*/ 48 h 316"/>
              <a:gd name="T8" fmla="*/ 295 w 436"/>
              <a:gd name="T9" fmla="*/ 5 h 316"/>
              <a:gd name="T10" fmla="*/ 8 w 436"/>
              <a:gd name="T11" fmla="*/ 160 h 316"/>
              <a:gd name="T12" fmla="*/ 8 w 436"/>
              <a:gd name="T13" fmla="*/ 167 h 316"/>
              <a:gd name="T14" fmla="*/ 3 w 436"/>
              <a:gd name="T15" fmla="*/ 196 h 316"/>
              <a:gd name="T16" fmla="*/ 198 w 436"/>
              <a:gd name="T17" fmla="*/ 286 h 316"/>
              <a:gd name="T18" fmla="*/ 304 w 436"/>
              <a:gd name="T19" fmla="*/ 215 h 316"/>
              <a:gd name="T20" fmla="*/ 161 w 436"/>
              <a:gd name="T21" fmla="*/ 88 h 316"/>
              <a:gd name="T22" fmla="*/ 265 w 436"/>
              <a:gd name="T23" fmla="*/ 33 h 316"/>
              <a:gd name="T24" fmla="*/ 272 w 436"/>
              <a:gd name="T25" fmla="*/ 45 h 316"/>
              <a:gd name="T26" fmla="*/ 215 w 436"/>
              <a:gd name="T27" fmla="*/ 115 h 316"/>
              <a:gd name="T28" fmla="*/ 288 w 436"/>
              <a:gd name="T29" fmla="*/ 70 h 316"/>
              <a:gd name="T30" fmla="*/ 295 w 436"/>
              <a:gd name="T31" fmla="*/ 80 h 316"/>
              <a:gd name="T32" fmla="*/ 254 w 436"/>
              <a:gd name="T33" fmla="*/ 148 h 316"/>
              <a:gd name="T34" fmla="*/ 320 w 436"/>
              <a:gd name="T35" fmla="*/ 111 h 316"/>
              <a:gd name="T36" fmla="*/ 316 w 436"/>
              <a:gd name="T37" fmla="*/ 127 h 316"/>
              <a:gd name="T38" fmla="*/ 289 w 436"/>
              <a:gd name="T39" fmla="*/ 183 h 316"/>
              <a:gd name="T40" fmla="*/ 362 w 436"/>
              <a:gd name="T41" fmla="*/ 148 h 316"/>
              <a:gd name="T42" fmla="*/ 360 w 436"/>
              <a:gd name="T43" fmla="*/ 169 h 316"/>
              <a:gd name="T44" fmla="*/ 313 w 436"/>
              <a:gd name="T45" fmla="*/ 216 h 316"/>
              <a:gd name="T46" fmla="*/ 434 w 436"/>
              <a:gd name="T47" fmla="*/ 155 h 316"/>
              <a:gd name="T48" fmla="*/ 43 w 436"/>
              <a:gd name="T49" fmla="*/ 155 h 316"/>
              <a:gd name="T50" fmla="*/ 14 w 436"/>
              <a:gd name="T51" fmla="*/ 165 h 316"/>
              <a:gd name="T52" fmla="*/ 60 w 436"/>
              <a:gd name="T53" fmla="*/ 178 h 316"/>
              <a:gd name="T54" fmla="*/ 75 w 436"/>
              <a:gd name="T55" fmla="*/ 194 h 316"/>
              <a:gd name="T56" fmla="*/ 93 w 436"/>
              <a:gd name="T57" fmla="*/ 217 h 316"/>
              <a:gd name="T58" fmla="*/ 45 w 436"/>
              <a:gd name="T59" fmla="*/ 185 h 316"/>
              <a:gd name="T60" fmla="*/ 55 w 436"/>
              <a:gd name="T61" fmla="*/ 172 h 316"/>
              <a:gd name="T62" fmla="*/ 184 w 436"/>
              <a:gd name="T63" fmla="*/ 284 h 316"/>
              <a:gd name="T64" fmla="*/ 12 w 436"/>
              <a:gd name="T65" fmla="*/ 171 h 316"/>
              <a:gd name="T66" fmla="*/ 24 w 436"/>
              <a:gd name="T67" fmla="*/ 185 h 316"/>
              <a:gd name="T68" fmla="*/ 41 w 436"/>
              <a:gd name="T69" fmla="*/ 195 h 316"/>
              <a:gd name="T70" fmla="*/ 171 w 436"/>
              <a:gd name="T71" fmla="*/ 278 h 316"/>
              <a:gd name="T72" fmla="*/ 99 w 436"/>
              <a:gd name="T73" fmla="*/ 221 h 316"/>
              <a:gd name="T74" fmla="*/ 124 w 436"/>
              <a:gd name="T75" fmla="*/ 237 h 316"/>
              <a:gd name="T76" fmla="*/ 130 w 436"/>
              <a:gd name="T77" fmla="*/ 239 h 316"/>
              <a:gd name="T78" fmla="*/ 129 w 436"/>
              <a:gd name="T79" fmla="*/ 241 h 316"/>
              <a:gd name="T80" fmla="*/ 154 w 436"/>
              <a:gd name="T81" fmla="*/ 261 h 316"/>
              <a:gd name="T82" fmla="*/ 167 w 436"/>
              <a:gd name="T83" fmla="*/ 260 h 316"/>
              <a:gd name="T84" fmla="*/ 253 w 436"/>
              <a:gd name="T85" fmla="*/ 202 h 316"/>
              <a:gd name="T86" fmla="*/ 138 w 436"/>
              <a:gd name="T87" fmla="*/ 230 h 316"/>
              <a:gd name="T88" fmla="*/ 132 w 436"/>
              <a:gd name="T89" fmla="*/ 226 h 316"/>
              <a:gd name="T90" fmla="*/ 215 w 436"/>
              <a:gd name="T91" fmla="*/ 153 h 316"/>
              <a:gd name="T92" fmla="*/ 176 w 436"/>
              <a:gd name="T93" fmla="*/ 141 h 316"/>
              <a:gd name="T94" fmla="*/ 67 w 436"/>
              <a:gd name="T95" fmla="*/ 171 h 316"/>
              <a:gd name="T96" fmla="*/ 61 w 436"/>
              <a:gd name="T97" fmla="*/ 166 h 316"/>
              <a:gd name="T98" fmla="*/ 134 w 436"/>
              <a:gd name="T99" fmla="*/ 97 h 316"/>
              <a:gd name="T100" fmla="*/ 73 w 436"/>
              <a:gd name="T101" fmla="*/ 110 h 316"/>
              <a:gd name="T102" fmla="*/ 292 w 436"/>
              <a:gd name="T103" fmla="*/ 210 h 316"/>
              <a:gd name="T104" fmla="*/ 295 w 436"/>
              <a:gd name="T105" fmla="*/ 17 h 316"/>
              <a:gd name="T106" fmla="*/ 288 w 436"/>
              <a:gd name="T107" fmla="*/ 54 h 316"/>
              <a:gd name="T108" fmla="*/ 307 w 436"/>
              <a:gd name="T109" fmla="*/ 35 h 316"/>
              <a:gd name="T110" fmla="*/ 316 w 436"/>
              <a:gd name="T111" fmla="*/ 88 h 316"/>
              <a:gd name="T112" fmla="*/ 343 w 436"/>
              <a:gd name="T113" fmla="*/ 78 h 316"/>
              <a:gd name="T114" fmla="*/ 323 w 436"/>
              <a:gd name="T115" fmla="*/ 96 h 316"/>
              <a:gd name="T116" fmla="*/ 357 w 436"/>
              <a:gd name="T117" fmla="*/ 92 h 316"/>
              <a:gd name="T118" fmla="*/ 365 w 436"/>
              <a:gd name="T119" fmla="*/ 99 h 316"/>
              <a:gd name="T120" fmla="*/ 339 w 436"/>
              <a:gd name="T121" fmla="*/ 113 h 316"/>
              <a:gd name="T122" fmla="*/ 385 w 436"/>
              <a:gd name="T123" fmla="*/ 1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16">
                <a:moveTo>
                  <a:pt x="434" y="155"/>
                </a:moveTo>
                <a:cubicBezTo>
                  <a:pt x="429" y="147"/>
                  <a:pt x="425" y="139"/>
                  <a:pt x="418" y="133"/>
                </a:cubicBezTo>
                <a:cubicBezTo>
                  <a:pt x="419" y="132"/>
                  <a:pt x="421" y="131"/>
                  <a:pt x="422" y="130"/>
                </a:cubicBezTo>
                <a:cubicBezTo>
                  <a:pt x="427" y="127"/>
                  <a:pt x="425" y="121"/>
                  <a:pt x="420" y="121"/>
                </a:cubicBezTo>
                <a:cubicBezTo>
                  <a:pt x="418" y="121"/>
                  <a:pt x="416" y="121"/>
                  <a:pt x="413" y="121"/>
                </a:cubicBezTo>
                <a:cubicBezTo>
                  <a:pt x="414" y="119"/>
                  <a:pt x="413" y="117"/>
                  <a:pt x="411" y="116"/>
                </a:cubicBezTo>
                <a:cubicBezTo>
                  <a:pt x="405" y="113"/>
                  <a:pt x="400" y="110"/>
                  <a:pt x="395" y="106"/>
                </a:cubicBezTo>
                <a:cubicBezTo>
                  <a:pt x="395" y="104"/>
                  <a:pt x="392" y="102"/>
                  <a:pt x="390" y="102"/>
                </a:cubicBezTo>
                <a:cubicBezTo>
                  <a:pt x="389" y="102"/>
                  <a:pt x="389" y="102"/>
                  <a:pt x="389" y="102"/>
                </a:cubicBezTo>
                <a:cubicBezTo>
                  <a:pt x="372" y="90"/>
                  <a:pt x="356" y="76"/>
                  <a:pt x="341" y="60"/>
                </a:cubicBezTo>
                <a:cubicBezTo>
                  <a:pt x="344" y="59"/>
                  <a:pt x="347" y="58"/>
                  <a:pt x="350" y="57"/>
                </a:cubicBezTo>
                <a:cubicBezTo>
                  <a:pt x="355" y="55"/>
                  <a:pt x="354" y="48"/>
                  <a:pt x="349" y="48"/>
                </a:cubicBezTo>
                <a:cubicBezTo>
                  <a:pt x="344" y="49"/>
                  <a:pt x="338" y="50"/>
                  <a:pt x="332" y="51"/>
                </a:cubicBezTo>
                <a:cubicBezTo>
                  <a:pt x="321" y="38"/>
                  <a:pt x="310" y="25"/>
                  <a:pt x="299" y="12"/>
                </a:cubicBezTo>
                <a:cubicBezTo>
                  <a:pt x="300" y="9"/>
                  <a:pt x="298" y="6"/>
                  <a:pt x="295" y="5"/>
                </a:cubicBezTo>
                <a:cubicBezTo>
                  <a:pt x="269" y="0"/>
                  <a:pt x="233" y="12"/>
                  <a:pt x="209" y="23"/>
                </a:cubicBezTo>
                <a:cubicBezTo>
                  <a:pt x="183" y="35"/>
                  <a:pt x="158" y="54"/>
                  <a:pt x="154" y="84"/>
                </a:cubicBezTo>
                <a:cubicBezTo>
                  <a:pt x="107" y="48"/>
                  <a:pt x="29" y="124"/>
                  <a:pt x="8" y="160"/>
                </a:cubicBezTo>
                <a:cubicBezTo>
                  <a:pt x="7" y="161"/>
                  <a:pt x="7" y="162"/>
                  <a:pt x="8" y="163"/>
                </a:cubicBezTo>
                <a:cubicBezTo>
                  <a:pt x="7" y="164"/>
                  <a:pt x="7" y="165"/>
                  <a:pt x="8" y="166"/>
                </a:cubicBezTo>
                <a:cubicBezTo>
                  <a:pt x="8" y="166"/>
                  <a:pt x="8" y="166"/>
                  <a:pt x="8" y="167"/>
                </a:cubicBezTo>
                <a:cubicBezTo>
                  <a:pt x="7" y="167"/>
                  <a:pt x="6" y="168"/>
                  <a:pt x="6" y="169"/>
                </a:cubicBezTo>
                <a:cubicBezTo>
                  <a:pt x="5" y="173"/>
                  <a:pt x="3" y="185"/>
                  <a:pt x="1" y="189"/>
                </a:cubicBezTo>
                <a:cubicBezTo>
                  <a:pt x="0" y="191"/>
                  <a:pt x="1" y="195"/>
                  <a:pt x="3" y="196"/>
                </a:cubicBezTo>
                <a:cubicBezTo>
                  <a:pt x="35" y="217"/>
                  <a:pt x="65" y="240"/>
                  <a:pt x="93" y="264"/>
                </a:cubicBezTo>
                <a:cubicBezTo>
                  <a:pt x="112" y="280"/>
                  <a:pt x="128" y="301"/>
                  <a:pt x="151" y="310"/>
                </a:cubicBezTo>
                <a:cubicBezTo>
                  <a:pt x="167" y="316"/>
                  <a:pt x="188" y="295"/>
                  <a:pt x="198" y="286"/>
                </a:cubicBezTo>
                <a:cubicBezTo>
                  <a:pt x="229" y="261"/>
                  <a:pt x="261" y="236"/>
                  <a:pt x="300" y="223"/>
                </a:cubicBezTo>
                <a:cubicBezTo>
                  <a:pt x="302" y="222"/>
                  <a:pt x="303" y="220"/>
                  <a:pt x="303" y="218"/>
                </a:cubicBezTo>
                <a:cubicBezTo>
                  <a:pt x="304" y="217"/>
                  <a:pt x="304" y="216"/>
                  <a:pt x="304" y="215"/>
                </a:cubicBezTo>
                <a:cubicBezTo>
                  <a:pt x="304" y="213"/>
                  <a:pt x="304" y="212"/>
                  <a:pt x="303" y="211"/>
                </a:cubicBezTo>
                <a:cubicBezTo>
                  <a:pt x="258" y="166"/>
                  <a:pt x="213" y="124"/>
                  <a:pt x="160" y="89"/>
                </a:cubicBezTo>
                <a:cubicBezTo>
                  <a:pt x="160" y="88"/>
                  <a:pt x="160" y="88"/>
                  <a:pt x="161" y="88"/>
                </a:cubicBezTo>
                <a:cubicBezTo>
                  <a:pt x="171" y="57"/>
                  <a:pt x="197" y="41"/>
                  <a:pt x="226" y="31"/>
                </a:cubicBezTo>
                <a:cubicBezTo>
                  <a:pt x="237" y="27"/>
                  <a:pt x="248" y="26"/>
                  <a:pt x="260" y="24"/>
                </a:cubicBezTo>
                <a:cubicBezTo>
                  <a:pt x="262" y="27"/>
                  <a:pt x="263" y="30"/>
                  <a:pt x="265" y="33"/>
                </a:cubicBezTo>
                <a:cubicBezTo>
                  <a:pt x="231" y="43"/>
                  <a:pt x="197" y="68"/>
                  <a:pt x="184" y="95"/>
                </a:cubicBezTo>
                <a:cubicBezTo>
                  <a:pt x="183" y="98"/>
                  <a:pt x="187" y="100"/>
                  <a:pt x="188" y="98"/>
                </a:cubicBezTo>
                <a:cubicBezTo>
                  <a:pt x="210" y="67"/>
                  <a:pt x="239" y="53"/>
                  <a:pt x="272" y="45"/>
                </a:cubicBezTo>
                <a:cubicBezTo>
                  <a:pt x="274" y="49"/>
                  <a:pt x="277" y="53"/>
                  <a:pt x="279" y="57"/>
                </a:cubicBezTo>
                <a:cubicBezTo>
                  <a:pt x="251" y="67"/>
                  <a:pt x="224" y="89"/>
                  <a:pt x="211" y="112"/>
                </a:cubicBezTo>
                <a:cubicBezTo>
                  <a:pt x="210" y="115"/>
                  <a:pt x="213" y="117"/>
                  <a:pt x="215" y="115"/>
                </a:cubicBezTo>
                <a:cubicBezTo>
                  <a:pt x="228" y="97"/>
                  <a:pt x="246" y="84"/>
                  <a:pt x="266" y="74"/>
                </a:cubicBezTo>
                <a:cubicBezTo>
                  <a:pt x="272" y="71"/>
                  <a:pt x="279" y="69"/>
                  <a:pt x="286" y="67"/>
                </a:cubicBezTo>
                <a:cubicBezTo>
                  <a:pt x="287" y="68"/>
                  <a:pt x="288" y="69"/>
                  <a:pt x="288" y="70"/>
                </a:cubicBezTo>
                <a:cubicBezTo>
                  <a:pt x="261" y="87"/>
                  <a:pt x="238" y="111"/>
                  <a:pt x="230" y="135"/>
                </a:cubicBezTo>
                <a:cubicBezTo>
                  <a:pt x="229" y="138"/>
                  <a:pt x="234" y="140"/>
                  <a:pt x="235" y="137"/>
                </a:cubicBezTo>
                <a:cubicBezTo>
                  <a:pt x="247" y="110"/>
                  <a:pt x="270" y="93"/>
                  <a:pt x="295" y="80"/>
                </a:cubicBezTo>
                <a:cubicBezTo>
                  <a:pt x="298" y="85"/>
                  <a:pt x="302" y="89"/>
                  <a:pt x="305" y="93"/>
                </a:cubicBezTo>
                <a:cubicBezTo>
                  <a:pt x="298" y="97"/>
                  <a:pt x="291" y="102"/>
                  <a:pt x="285" y="106"/>
                </a:cubicBezTo>
                <a:cubicBezTo>
                  <a:pt x="271" y="116"/>
                  <a:pt x="254" y="130"/>
                  <a:pt x="254" y="148"/>
                </a:cubicBezTo>
                <a:cubicBezTo>
                  <a:pt x="254" y="150"/>
                  <a:pt x="258" y="151"/>
                  <a:pt x="259" y="148"/>
                </a:cubicBezTo>
                <a:cubicBezTo>
                  <a:pt x="266" y="125"/>
                  <a:pt x="288" y="111"/>
                  <a:pt x="311" y="101"/>
                </a:cubicBezTo>
                <a:cubicBezTo>
                  <a:pt x="314" y="104"/>
                  <a:pt x="317" y="108"/>
                  <a:pt x="320" y="111"/>
                </a:cubicBezTo>
                <a:cubicBezTo>
                  <a:pt x="300" y="125"/>
                  <a:pt x="282" y="143"/>
                  <a:pt x="266" y="160"/>
                </a:cubicBezTo>
                <a:cubicBezTo>
                  <a:pt x="263" y="163"/>
                  <a:pt x="268" y="168"/>
                  <a:pt x="272" y="165"/>
                </a:cubicBezTo>
                <a:cubicBezTo>
                  <a:pt x="286" y="152"/>
                  <a:pt x="300" y="138"/>
                  <a:pt x="316" y="127"/>
                </a:cubicBezTo>
                <a:cubicBezTo>
                  <a:pt x="319" y="124"/>
                  <a:pt x="323" y="122"/>
                  <a:pt x="327" y="119"/>
                </a:cubicBezTo>
                <a:cubicBezTo>
                  <a:pt x="330" y="122"/>
                  <a:pt x="334" y="125"/>
                  <a:pt x="337" y="128"/>
                </a:cubicBezTo>
                <a:cubicBezTo>
                  <a:pt x="317" y="143"/>
                  <a:pt x="299" y="163"/>
                  <a:pt x="289" y="183"/>
                </a:cubicBezTo>
                <a:cubicBezTo>
                  <a:pt x="287" y="186"/>
                  <a:pt x="291" y="188"/>
                  <a:pt x="293" y="185"/>
                </a:cubicBezTo>
                <a:cubicBezTo>
                  <a:pt x="308" y="164"/>
                  <a:pt x="326" y="149"/>
                  <a:pt x="346" y="136"/>
                </a:cubicBezTo>
                <a:cubicBezTo>
                  <a:pt x="351" y="141"/>
                  <a:pt x="356" y="145"/>
                  <a:pt x="362" y="148"/>
                </a:cubicBezTo>
                <a:cubicBezTo>
                  <a:pt x="340" y="168"/>
                  <a:pt x="322" y="195"/>
                  <a:pt x="306" y="213"/>
                </a:cubicBezTo>
                <a:cubicBezTo>
                  <a:pt x="303" y="217"/>
                  <a:pt x="307" y="221"/>
                  <a:pt x="310" y="218"/>
                </a:cubicBezTo>
                <a:cubicBezTo>
                  <a:pt x="328" y="203"/>
                  <a:pt x="343" y="186"/>
                  <a:pt x="360" y="169"/>
                </a:cubicBezTo>
                <a:cubicBezTo>
                  <a:pt x="375" y="154"/>
                  <a:pt x="391" y="147"/>
                  <a:pt x="408" y="138"/>
                </a:cubicBezTo>
                <a:cubicBezTo>
                  <a:pt x="413" y="143"/>
                  <a:pt x="417" y="149"/>
                  <a:pt x="421" y="155"/>
                </a:cubicBezTo>
                <a:cubicBezTo>
                  <a:pt x="383" y="171"/>
                  <a:pt x="343" y="186"/>
                  <a:pt x="313" y="216"/>
                </a:cubicBezTo>
                <a:cubicBezTo>
                  <a:pt x="311" y="219"/>
                  <a:pt x="314" y="223"/>
                  <a:pt x="317" y="220"/>
                </a:cubicBezTo>
                <a:cubicBezTo>
                  <a:pt x="350" y="192"/>
                  <a:pt x="393" y="179"/>
                  <a:pt x="432" y="162"/>
                </a:cubicBezTo>
                <a:cubicBezTo>
                  <a:pt x="435" y="161"/>
                  <a:pt x="436" y="157"/>
                  <a:pt x="434" y="155"/>
                </a:cubicBezTo>
                <a:close/>
                <a:moveTo>
                  <a:pt x="14" y="165"/>
                </a:moveTo>
                <a:cubicBezTo>
                  <a:pt x="20" y="157"/>
                  <a:pt x="27" y="150"/>
                  <a:pt x="34" y="143"/>
                </a:cubicBezTo>
                <a:cubicBezTo>
                  <a:pt x="37" y="147"/>
                  <a:pt x="40" y="151"/>
                  <a:pt x="43" y="155"/>
                </a:cubicBezTo>
                <a:cubicBezTo>
                  <a:pt x="37" y="161"/>
                  <a:pt x="32" y="168"/>
                  <a:pt x="28" y="174"/>
                </a:cubicBezTo>
                <a:cubicBezTo>
                  <a:pt x="23" y="171"/>
                  <a:pt x="18" y="168"/>
                  <a:pt x="13" y="165"/>
                </a:cubicBezTo>
                <a:cubicBezTo>
                  <a:pt x="14" y="165"/>
                  <a:pt x="14" y="165"/>
                  <a:pt x="14" y="165"/>
                </a:cubicBezTo>
                <a:close/>
                <a:moveTo>
                  <a:pt x="63" y="197"/>
                </a:moveTo>
                <a:cubicBezTo>
                  <a:pt x="58" y="194"/>
                  <a:pt x="54" y="191"/>
                  <a:pt x="49" y="187"/>
                </a:cubicBezTo>
                <a:cubicBezTo>
                  <a:pt x="52" y="184"/>
                  <a:pt x="56" y="181"/>
                  <a:pt x="60" y="178"/>
                </a:cubicBezTo>
                <a:cubicBezTo>
                  <a:pt x="63" y="182"/>
                  <a:pt x="67" y="186"/>
                  <a:pt x="70" y="189"/>
                </a:cubicBezTo>
                <a:cubicBezTo>
                  <a:pt x="68" y="192"/>
                  <a:pt x="66" y="194"/>
                  <a:pt x="63" y="197"/>
                </a:cubicBezTo>
                <a:close/>
                <a:moveTo>
                  <a:pt x="75" y="194"/>
                </a:moveTo>
                <a:cubicBezTo>
                  <a:pt x="82" y="201"/>
                  <a:pt x="89" y="207"/>
                  <a:pt x="96" y="213"/>
                </a:cubicBezTo>
                <a:cubicBezTo>
                  <a:pt x="95" y="215"/>
                  <a:pt x="94" y="216"/>
                  <a:pt x="93" y="217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85" y="211"/>
                  <a:pt x="77" y="206"/>
                  <a:pt x="69" y="201"/>
                </a:cubicBezTo>
                <a:cubicBezTo>
                  <a:pt x="71" y="199"/>
                  <a:pt x="73" y="196"/>
                  <a:pt x="75" y="194"/>
                </a:cubicBezTo>
                <a:close/>
                <a:moveTo>
                  <a:pt x="45" y="185"/>
                </a:moveTo>
                <a:cubicBezTo>
                  <a:pt x="41" y="182"/>
                  <a:pt x="36" y="179"/>
                  <a:pt x="32" y="177"/>
                </a:cubicBezTo>
                <a:cubicBezTo>
                  <a:pt x="37" y="172"/>
                  <a:pt x="42" y="167"/>
                  <a:pt x="47" y="162"/>
                </a:cubicBezTo>
                <a:cubicBezTo>
                  <a:pt x="50" y="165"/>
                  <a:pt x="53" y="169"/>
                  <a:pt x="55" y="172"/>
                </a:cubicBezTo>
                <a:cubicBezTo>
                  <a:pt x="52" y="176"/>
                  <a:pt x="48" y="181"/>
                  <a:pt x="45" y="185"/>
                </a:cubicBezTo>
                <a:close/>
                <a:moveTo>
                  <a:pt x="217" y="256"/>
                </a:moveTo>
                <a:cubicBezTo>
                  <a:pt x="206" y="265"/>
                  <a:pt x="195" y="274"/>
                  <a:pt x="184" y="284"/>
                </a:cubicBezTo>
                <a:cubicBezTo>
                  <a:pt x="165" y="299"/>
                  <a:pt x="156" y="304"/>
                  <a:pt x="135" y="288"/>
                </a:cubicBezTo>
                <a:cubicBezTo>
                  <a:pt x="113" y="270"/>
                  <a:pt x="94" y="250"/>
                  <a:pt x="72" y="232"/>
                </a:cubicBezTo>
                <a:cubicBezTo>
                  <a:pt x="48" y="213"/>
                  <a:pt x="18" y="201"/>
                  <a:pt x="12" y="171"/>
                </a:cubicBezTo>
                <a:cubicBezTo>
                  <a:pt x="15" y="174"/>
                  <a:pt x="19" y="178"/>
                  <a:pt x="23" y="181"/>
                </a:cubicBezTo>
                <a:cubicBezTo>
                  <a:pt x="23" y="182"/>
                  <a:pt x="22" y="183"/>
                  <a:pt x="22" y="183"/>
                </a:cubicBezTo>
                <a:cubicBezTo>
                  <a:pt x="21" y="185"/>
                  <a:pt x="23" y="186"/>
                  <a:pt x="24" y="185"/>
                </a:cubicBezTo>
                <a:cubicBezTo>
                  <a:pt x="25" y="185"/>
                  <a:pt x="25" y="184"/>
                  <a:pt x="26" y="184"/>
                </a:cubicBezTo>
                <a:cubicBezTo>
                  <a:pt x="30" y="187"/>
                  <a:pt x="34" y="190"/>
                  <a:pt x="39" y="193"/>
                </a:cubicBezTo>
                <a:cubicBezTo>
                  <a:pt x="39" y="195"/>
                  <a:pt x="40" y="196"/>
                  <a:pt x="41" y="195"/>
                </a:cubicBezTo>
                <a:cubicBezTo>
                  <a:pt x="51" y="202"/>
                  <a:pt x="62" y="208"/>
                  <a:pt x="71" y="214"/>
                </a:cubicBezTo>
                <a:cubicBezTo>
                  <a:pt x="104" y="236"/>
                  <a:pt x="135" y="257"/>
                  <a:pt x="164" y="282"/>
                </a:cubicBezTo>
                <a:cubicBezTo>
                  <a:pt x="167" y="285"/>
                  <a:pt x="172" y="282"/>
                  <a:pt x="171" y="278"/>
                </a:cubicBezTo>
                <a:cubicBezTo>
                  <a:pt x="198" y="253"/>
                  <a:pt x="227" y="235"/>
                  <a:pt x="260" y="227"/>
                </a:cubicBezTo>
                <a:cubicBezTo>
                  <a:pt x="245" y="235"/>
                  <a:pt x="230" y="245"/>
                  <a:pt x="217" y="256"/>
                </a:cubicBezTo>
                <a:close/>
                <a:moveTo>
                  <a:pt x="99" y="221"/>
                </a:moveTo>
                <a:cubicBezTo>
                  <a:pt x="100" y="220"/>
                  <a:pt x="101" y="219"/>
                  <a:pt x="102" y="219"/>
                </a:cubicBezTo>
                <a:cubicBezTo>
                  <a:pt x="110" y="225"/>
                  <a:pt x="117" y="231"/>
                  <a:pt x="125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16" y="232"/>
                  <a:pt x="108" y="226"/>
                  <a:pt x="99" y="221"/>
                </a:cubicBezTo>
                <a:close/>
                <a:moveTo>
                  <a:pt x="129" y="241"/>
                </a:moveTo>
                <a:cubicBezTo>
                  <a:pt x="129" y="240"/>
                  <a:pt x="129" y="240"/>
                  <a:pt x="130" y="239"/>
                </a:cubicBezTo>
                <a:cubicBezTo>
                  <a:pt x="138" y="244"/>
                  <a:pt x="145" y="249"/>
                  <a:pt x="153" y="253"/>
                </a:cubicBezTo>
                <a:cubicBezTo>
                  <a:pt x="152" y="255"/>
                  <a:pt x="151" y="256"/>
                  <a:pt x="150" y="257"/>
                </a:cubicBezTo>
                <a:cubicBezTo>
                  <a:pt x="143" y="252"/>
                  <a:pt x="136" y="246"/>
                  <a:pt x="129" y="241"/>
                </a:cubicBezTo>
                <a:close/>
                <a:moveTo>
                  <a:pt x="292" y="210"/>
                </a:moveTo>
                <a:cubicBezTo>
                  <a:pt x="241" y="208"/>
                  <a:pt x="199" y="235"/>
                  <a:pt x="166" y="272"/>
                </a:cubicBezTo>
                <a:cubicBezTo>
                  <a:pt x="162" y="268"/>
                  <a:pt x="158" y="265"/>
                  <a:pt x="154" y="261"/>
                </a:cubicBezTo>
                <a:cubicBezTo>
                  <a:pt x="154" y="261"/>
                  <a:pt x="155" y="261"/>
                  <a:pt x="155" y="261"/>
                </a:cubicBezTo>
                <a:cubicBezTo>
                  <a:pt x="156" y="259"/>
                  <a:pt x="157" y="258"/>
                  <a:pt x="158" y="256"/>
                </a:cubicBezTo>
                <a:cubicBezTo>
                  <a:pt x="161" y="258"/>
                  <a:pt x="164" y="259"/>
                  <a:pt x="167" y="260"/>
                </a:cubicBezTo>
                <a:cubicBezTo>
                  <a:pt x="172" y="263"/>
                  <a:pt x="175" y="257"/>
                  <a:pt x="171" y="254"/>
                </a:cubicBezTo>
                <a:cubicBezTo>
                  <a:pt x="169" y="252"/>
                  <a:pt x="167" y="250"/>
                  <a:pt x="164" y="249"/>
                </a:cubicBezTo>
                <a:cubicBezTo>
                  <a:pt x="187" y="224"/>
                  <a:pt x="220" y="209"/>
                  <a:pt x="253" y="202"/>
                </a:cubicBezTo>
                <a:cubicBezTo>
                  <a:pt x="256" y="201"/>
                  <a:pt x="255" y="196"/>
                  <a:pt x="252" y="196"/>
                </a:cubicBezTo>
                <a:cubicBezTo>
                  <a:pt x="218" y="195"/>
                  <a:pt x="180" y="217"/>
                  <a:pt x="159" y="245"/>
                </a:cubicBezTo>
                <a:cubicBezTo>
                  <a:pt x="152" y="240"/>
                  <a:pt x="145" y="235"/>
                  <a:pt x="138" y="230"/>
                </a:cubicBezTo>
                <a:cubicBezTo>
                  <a:pt x="162" y="205"/>
                  <a:pt x="193" y="197"/>
                  <a:pt x="225" y="182"/>
                </a:cubicBezTo>
                <a:cubicBezTo>
                  <a:pt x="229" y="181"/>
                  <a:pt x="226" y="175"/>
                  <a:pt x="222" y="176"/>
                </a:cubicBezTo>
                <a:cubicBezTo>
                  <a:pt x="188" y="183"/>
                  <a:pt x="155" y="200"/>
                  <a:pt x="132" y="226"/>
                </a:cubicBezTo>
                <a:cubicBezTo>
                  <a:pt x="125" y="221"/>
                  <a:pt x="119" y="216"/>
                  <a:pt x="112" y="211"/>
                </a:cubicBezTo>
                <a:cubicBezTo>
                  <a:pt x="144" y="187"/>
                  <a:pt x="177" y="169"/>
                  <a:pt x="217" y="161"/>
                </a:cubicBezTo>
                <a:cubicBezTo>
                  <a:pt x="221" y="160"/>
                  <a:pt x="220" y="153"/>
                  <a:pt x="215" y="153"/>
                </a:cubicBezTo>
                <a:cubicBezTo>
                  <a:pt x="175" y="157"/>
                  <a:pt x="136" y="178"/>
                  <a:pt x="105" y="205"/>
                </a:cubicBezTo>
                <a:cubicBezTo>
                  <a:pt x="98" y="199"/>
                  <a:pt x="90" y="193"/>
                  <a:pt x="83" y="187"/>
                </a:cubicBezTo>
                <a:cubicBezTo>
                  <a:pt x="111" y="166"/>
                  <a:pt x="144" y="156"/>
                  <a:pt x="176" y="141"/>
                </a:cubicBezTo>
                <a:cubicBezTo>
                  <a:pt x="180" y="139"/>
                  <a:pt x="177" y="133"/>
                  <a:pt x="173" y="134"/>
                </a:cubicBezTo>
                <a:cubicBezTo>
                  <a:pt x="140" y="147"/>
                  <a:pt x="105" y="159"/>
                  <a:pt x="78" y="182"/>
                </a:cubicBezTo>
                <a:cubicBezTo>
                  <a:pt x="74" y="179"/>
                  <a:pt x="70" y="175"/>
                  <a:pt x="67" y="171"/>
                </a:cubicBezTo>
                <a:cubicBezTo>
                  <a:pt x="95" y="148"/>
                  <a:pt x="126" y="132"/>
                  <a:pt x="167" y="127"/>
                </a:cubicBezTo>
                <a:cubicBezTo>
                  <a:pt x="172" y="126"/>
                  <a:pt x="172" y="120"/>
                  <a:pt x="167" y="119"/>
                </a:cubicBezTo>
                <a:cubicBezTo>
                  <a:pt x="127" y="117"/>
                  <a:pt x="89" y="138"/>
                  <a:pt x="61" y="166"/>
                </a:cubicBezTo>
                <a:cubicBezTo>
                  <a:pt x="59" y="163"/>
                  <a:pt x="56" y="160"/>
                  <a:pt x="53" y="157"/>
                </a:cubicBezTo>
                <a:cubicBezTo>
                  <a:pt x="78" y="136"/>
                  <a:pt x="106" y="121"/>
                  <a:pt x="137" y="105"/>
                </a:cubicBezTo>
                <a:cubicBezTo>
                  <a:pt x="142" y="103"/>
                  <a:pt x="139" y="96"/>
                  <a:pt x="134" y="97"/>
                </a:cubicBezTo>
                <a:cubicBezTo>
                  <a:pt x="103" y="107"/>
                  <a:pt x="71" y="126"/>
                  <a:pt x="47" y="151"/>
                </a:cubicBezTo>
                <a:cubicBezTo>
                  <a:pt x="44" y="147"/>
                  <a:pt x="41" y="143"/>
                  <a:pt x="38" y="139"/>
                </a:cubicBezTo>
                <a:cubicBezTo>
                  <a:pt x="49" y="129"/>
                  <a:pt x="61" y="119"/>
                  <a:pt x="73" y="110"/>
                </a:cubicBezTo>
                <a:cubicBezTo>
                  <a:pt x="100" y="93"/>
                  <a:pt x="122" y="90"/>
                  <a:pt x="152" y="94"/>
                </a:cubicBezTo>
                <a:cubicBezTo>
                  <a:pt x="153" y="94"/>
                  <a:pt x="154" y="94"/>
                  <a:pt x="155" y="94"/>
                </a:cubicBezTo>
                <a:cubicBezTo>
                  <a:pt x="202" y="131"/>
                  <a:pt x="247" y="170"/>
                  <a:pt x="292" y="210"/>
                </a:cubicBezTo>
                <a:close/>
                <a:moveTo>
                  <a:pt x="272" y="31"/>
                </a:moveTo>
                <a:cubicBezTo>
                  <a:pt x="271" y="29"/>
                  <a:pt x="269" y="26"/>
                  <a:pt x="267" y="23"/>
                </a:cubicBezTo>
                <a:cubicBezTo>
                  <a:pt x="276" y="22"/>
                  <a:pt x="286" y="20"/>
                  <a:pt x="295" y="17"/>
                </a:cubicBezTo>
                <a:cubicBezTo>
                  <a:pt x="298" y="21"/>
                  <a:pt x="300" y="25"/>
                  <a:pt x="303" y="29"/>
                </a:cubicBezTo>
                <a:cubicBezTo>
                  <a:pt x="293" y="28"/>
                  <a:pt x="283" y="29"/>
                  <a:pt x="272" y="31"/>
                </a:cubicBezTo>
                <a:close/>
                <a:moveTo>
                  <a:pt x="288" y="54"/>
                </a:moveTo>
                <a:cubicBezTo>
                  <a:pt x="286" y="50"/>
                  <a:pt x="283" y="46"/>
                  <a:pt x="280" y="42"/>
                </a:cubicBezTo>
                <a:cubicBezTo>
                  <a:pt x="288" y="41"/>
                  <a:pt x="296" y="39"/>
                  <a:pt x="304" y="37"/>
                </a:cubicBezTo>
                <a:cubicBezTo>
                  <a:pt x="305" y="37"/>
                  <a:pt x="306" y="36"/>
                  <a:pt x="307" y="35"/>
                </a:cubicBezTo>
                <a:cubicBezTo>
                  <a:pt x="311" y="40"/>
                  <a:pt x="315" y="46"/>
                  <a:pt x="319" y="51"/>
                </a:cubicBezTo>
                <a:cubicBezTo>
                  <a:pt x="309" y="50"/>
                  <a:pt x="299" y="51"/>
                  <a:pt x="288" y="54"/>
                </a:cubicBezTo>
                <a:close/>
                <a:moveTo>
                  <a:pt x="316" y="88"/>
                </a:moveTo>
                <a:cubicBezTo>
                  <a:pt x="312" y="84"/>
                  <a:pt x="309" y="79"/>
                  <a:pt x="305" y="75"/>
                </a:cubicBezTo>
                <a:cubicBezTo>
                  <a:pt x="314" y="71"/>
                  <a:pt x="322" y="68"/>
                  <a:pt x="330" y="65"/>
                </a:cubicBezTo>
                <a:cubicBezTo>
                  <a:pt x="334" y="69"/>
                  <a:pt x="338" y="74"/>
                  <a:pt x="343" y="78"/>
                </a:cubicBezTo>
                <a:cubicBezTo>
                  <a:pt x="334" y="80"/>
                  <a:pt x="325" y="84"/>
                  <a:pt x="316" y="88"/>
                </a:cubicBezTo>
                <a:close/>
                <a:moveTo>
                  <a:pt x="331" y="104"/>
                </a:moveTo>
                <a:cubicBezTo>
                  <a:pt x="328" y="101"/>
                  <a:pt x="325" y="99"/>
                  <a:pt x="323" y="96"/>
                </a:cubicBezTo>
                <a:cubicBezTo>
                  <a:pt x="331" y="92"/>
                  <a:pt x="339" y="89"/>
                  <a:pt x="346" y="85"/>
                </a:cubicBezTo>
                <a:cubicBezTo>
                  <a:pt x="347" y="85"/>
                  <a:pt x="348" y="84"/>
                  <a:pt x="348" y="84"/>
                </a:cubicBezTo>
                <a:cubicBezTo>
                  <a:pt x="351" y="87"/>
                  <a:pt x="354" y="89"/>
                  <a:pt x="357" y="92"/>
                </a:cubicBezTo>
                <a:cubicBezTo>
                  <a:pt x="348" y="95"/>
                  <a:pt x="339" y="99"/>
                  <a:pt x="331" y="104"/>
                </a:cubicBezTo>
                <a:close/>
                <a:moveTo>
                  <a:pt x="339" y="113"/>
                </a:moveTo>
                <a:cubicBezTo>
                  <a:pt x="347" y="108"/>
                  <a:pt x="356" y="104"/>
                  <a:pt x="365" y="99"/>
                </a:cubicBezTo>
                <a:cubicBezTo>
                  <a:pt x="369" y="102"/>
                  <a:pt x="372" y="104"/>
                  <a:pt x="375" y="107"/>
                </a:cubicBezTo>
                <a:cubicBezTo>
                  <a:pt x="365" y="111"/>
                  <a:pt x="356" y="116"/>
                  <a:pt x="347" y="121"/>
                </a:cubicBezTo>
                <a:cubicBezTo>
                  <a:pt x="344" y="119"/>
                  <a:pt x="341" y="116"/>
                  <a:pt x="339" y="113"/>
                </a:cubicBezTo>
                <a:close/>
                <a:moveTo>
                  <a:pt x="368" y="143"/>
                </a:moveTo>
                <a:cubicBezTo>
                  <a:pt x="363" y="139"/>
                  <a:pt x="359" y="135"/>
                  <a:pt x="355" y="131"/>
                </a:cubicBezTo>
                <a:cubicBezTo>
                  <a:pt x="365" y="125"/>
                  <a:pt x="375" y="119"/>
                  <a:pt x="385" y="114"/>
                </a:cubicBezTo>
                <a:cubicBezTo>
                  <a:pt x="390" y="117"/>
                  <a:pt x="395" y="121"/>
                  <a:pt x="401" y="124"/>
                </a:cubicBezTo>
                <a:cubicBezTo>
                  <a:pt x="389" y="127"/>
                  <a:pt x="378" y="134"/>
                  <a:pt x="368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5" name="组合 244"/>
          <p:cNvGrpSpPr/>
          <p:nvPr/>
        </p:nvGrpSpPr>
        <p:grpSpPr>
          <a:xfrm>
            <a:off x="2096441" y="4026970"/>
            <a:ext cx="650875" cy="601663"/>
            <a:chOff x="2797176" y="3924300"/>
            <a:chExt cx="650875" cy="601663"/>
          </a:xfrm>
          <a:solidFill>
            <a:schemeClr val="bg1"/>
          </a:solidFill>
        </p:grpSpPr>
        <p:sp>
          <p:nvSpPr>
            <p:cNvPr id="198" name="Freeform 168"/>
            <p:cNvSpPr>
              <a:spLocks noEditPoints="1"/>
            </p:cNvSpPr>
            <p:nvPr/>
          </p:nvSpPr>
          <p:spPr bwMode="auto">
            <a:xfrm>
              <a:off x="2797176" y="3943350"/>
              <a:ext cx="650875" cy="582613"/>
            </a:xfrm>
            <a:custGeom>
              <a:avLst/>
              <a:gdLst>
                <a:gd name="T0" fmla="*/ 272 w 279"/>
                <a:gd name="T1" fmla="*/ 100 h 250"/>
                <a:gd name="T2" fmla="*/ 171 w 279"/>
                <a:gd name="T3" fmla="*/ 84 h 250"/>
                <a:gd name="T4" fmla="*/ 190 w 279"/>
                <a:gd name="T5" fmla="*/ 10 h 250"/>
                <a:gd name="T6" fmla="*/ 180 w 279"/>
                <a:gd name="T7" fmla="*/ 6 h 250"/>
                <a:gd name="T8" fmla="*/ 157 w 279"/>
                <a:gd name="T9" fmla="*/ 81 h 250"/>
                <a:gd name="T10" fmla="*/ 124 w 279"/>
                <a:gd name="T11" fmla="*/ 74 h 250"/>
                <a:gd name="T12" fmla="*/ 139 w 279"/>
                <a:gd name="T13" fmla="*/ 12 h 250"/>
                <a:gd name="T14" fmla="*/ 129 w 279"/>
                <a:gd name="T15" fmla="*/ 8 h 250"/>
                <a:gd name="T16" fmla="*/ 108 w 279"/>
                <a:gd name="T17" fmla="*/ 72 h 250"/>
                <a:gd name="T18" fmla="*/ 24 w 279"/>
                <a:gd name="T19" fmla="*/ 63 h 250"/>
                <a:gd name="T20" fmla="*/ 24 w 279"/>
                <a:gd name="T21" fmla="*/ 71 h 250"/>
                <a:gd name="T22" fmla="*/ 106 w 279"/>
                <a:gd name="T23" fmla="*/ 83 h 250"/>
                <a:gd name="T24" fmla="*/ 101 w 279"/>
                <a:gd name="T25" fmla="*/ 115 h 250"/>
                <a:gd name="T26" fmla="*/ 95 w 279"/>
                <a:gd name="T27" fmla="*/ 146 h 250"/>
                <a:gd name="T28" fmla="*/ 6 w 279"/>
                <a:gd name="T29" fmla="*/ 127 h 250"/>
                <a:gd name="T30" fmla="*/ 3 w 279"/>
                <a:gd name="T31" fmla="*/ 133 h 250"/>
                <a:gd name="T32" fmla="*/ 93 w 279"/>
                <a:gd name="T33" fmla="*/ 156 h 250"/>
                <a:gd name="T34" fmla="*/ 81 w 279"/>
                <a:gd name="T35" fmla="*/ 227 h 250"/>
                <a:gd name="T36" fmla="*/ 88 w 279"/>
                <a:gd name="T37" fmla="*/ 229 h 250"/>
                <a:gd name="T38" fmla="*/ 108 w 279"/>
                <a:gd name="T39" fmla="*/ 157 h 250"/>
                <a:gd name="T40" fmla="*/ 141 w 279"/>
                <a:gd name="T41" fmla="*/ 159 h 250"/>
                <a:gd name="T42" fmla="*/ 136 w 279"/>
                <a:gd name="T43" fmla="*/ 247 h 250"/>
                <a:gd name="T44" fmla="*/ 141 w 279"/>
                <a:gd name="T45" fmla="*/ 247 h 250"/>
                <a:gd name="T46" fmla="*/ 153 w 279"/>
                <a:gd name="T47" fmla="*/ 159 h 250"/>
                <a:gd name="T48" fmla="*/ 254 w 279"/>
                <a:gd name="T49" fmla="*/ 171 h 250"/>
                <a:gd name="T50" fmla="*/ 257 w 279"/>
                <a:gd name="T51" fmla="*/ 163 h 250"/>
                <a:gd name="T52" fmla="*/ 155 w 279"/>
                <a:gd name="T53" fmla="*/ 146 h 250"/>
                <a:gd name="T54" fmla="*/ 160 w 279"/>
                <a:gd name="T55" fmla="*/ 122 h 250"/>
                <a:gd name="T56" fmla="*/ 167 w 279"/>
                <a:gd name="T57" fmla="*/ 96 h 250"/>
                <a:gd name="T58" fmla="*/ 272 w 279"/>
                <a:gd name="T59" fmla="*/ 111 h 250"/>
                <a:gd name="T60" fmla="*/ 272 w 279"/>
                <a:gd name="T61" fmla="*/ 100 h 250"/>
                <a:gd name="T62" fmla="*/ 121 w 279"/>
                <a:gd name="T63" fmla="*/ 86 h 250"/>
                <a:gd name="T64" fmla="*/ 153 w 279"/>
                <a:gd name="T65" fmla="*/ 93 h 250"/>
                <a:gd name="T66" fmla="*/ 153 w 279"/>
                <a:gd name="T67" fmla="*/ 93 h 250"/>
                <a:gd name="T68" fmla="*/ 132 w 279"/>
                <a:gd name="T69" fmla="*/ 110 h 250"/>
                <a:gd name="T70" fmla="*/ 125 w 279"/>
                <a:gd name="T71" fmla="*/ 95 h 250"/>
                <a:gd name="T72" fmla="*/ 120 w 279"/>
                <a:gd name="T73" fmla="*/ 93 h 250"/>
                <a:gd name="T74" fmla="*/ 121 w 279"/>
                <a:gd name="T75" fmla="*/ 86 h 250"/>
                <a:gd name="T76" fmla="*/ 124 w 279"/>
                <a:gd name="T77" fmla="*/ 117 h 250"/>
                <a:gd name="T78" fmla="*/ 113 w 279"/>
                <a:gd name="T79" fmla="*/ 123 h 250"/>
                <a:gd name="T80" fmla="*/ 118 w 279"/>
                <a:gd name="T81" fmla="*/ 98 h 250"/>
                <a:gd name="T82" fmla="*/ 124 w 279"/>
                <a:gd name="T83" fmla="*/ 117 h 250"/>
                <a:gd name="T84" fmla="*/ 144 w 279"/>
                <a:gd name="T85" fmla="*/ 146 h 250"/>
                <a:gd name="T86" fmla="*/ 110 w 279"/>
                <a:gd name="T87" fmla="*/ 146 h 250"/>
                <a:gd name="T88" fmla="*/ 112 w 279"/>
                <a:gd name="T89" fmla="*/ 133 h 250"/>
                <a:gd name="T90" fmla="*/ 128 w 279"/>
                <a:gd name="T91" fmla="*/ 126 h 250"/>
                <a:gd name="T92" fmla="*/ 138 w 279"/>
                <a:gd name="T93" fmla="*/ 140 h 250"/>
                <a:gd name="T94" fmla="*/ 145 w 279"/>
                <a:gd name="T95" fmla="*/ 139 h 250"/>
                <a:gd name="T96" fmla="*/ 144 w 279"/>
                <a:gd name="T97" fmla="*/ 146 h 250"/>
                <a:gd name="T98" fmla="*/ 145 w 279"/>
                <a:gd name="T99" fmla="*/ 137 h 250"/>
                <a:gd name="T100" fmla="*/ 145 w 279"/>
                <a:gd name="T101" fmla="*/ 136 h 250"/>
                <a:gd name="T102" fmla="*/ 137 w 279"/>
                <a:gd name="T103" fmla="*/ 120 h 250"/>
                <a:gd name="T104" fmla="*/ 151 w 279"/>
                <a:gd name="T105" fmla="*/ 107 h 250"/>
                <a:gd name="T106" fmla="*/ 149 w 279"/>
                <a:gd name="T107" fmla="*/ 119 h 250"/>
                <a:gd name="T108" fmla="*/ 145 w 279"/>
                <a:gd name="T109" fmla="*/ 13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250">
                  <a:moveTo>
                    <a:pt x="272" y="100"/>
                  </a:moveTo>
                  <a:cubicBezTo>
                    <a:pt x="238" y="97"/>
                    <a:pt x="204" y="90"/>
                    <a:pt x="171" y="84"/>
                  </a:cubicBezTo>
                  <a:cubicBezTo>
                    <a:pt x="178" y="59"/>
                    <a:pt x="186" y="35"/>
                    <a:pt x="190" y="10"/>
                  </a:cubicBezTo>
                  <a:cubicBezTo>
                    <a:pt x="190" y="5"/>
                    <a:pt x="183" y="0"/>
                    <a:pt x="180" y="6"/>
                  </a:cubicBezTo>
                  <a:cubicBezTo>
                    <a:pt x="169" y="29"/>
                    <a:pt x="163" y="55"/>
                    <a:pt x="157" y="81"/>
                  </a:cubicBezTo>
                  <a:cubicBezTo>
                    <a:pt x="146" y="79"/>
                    <a:pt x="135" y="76"/>
                    <a:pt x="124" y="74"/>
                  </a:cubicBezTo>
                  <a:cubicBezTo>
                    <a:pt x="129" y="54"/>
                    <a:pt x="134" y="33"/>
                    <a:pt x="139" y="12"/>
                  </a:cubicBezTo>
                  <a:cubicBezTo>
                    <a:pt x="141" y="6"/>
                    <a:pt x="132" y="2"/>
                    <a:pt x="129" y="8"/>
                  </a:cubicBezTo>
                  <a:cubicBezTo>
                    <a:pt x="118" y="27"/>
                    <a:pt x="112" y="49"/>
                    <a:pt x="108" y="72"/>
                  </a:cubicBezTo>
                  <a:cubicBezTo>
                    <a:pt x="80" y="67"/>
                    <a:pt x="52" y="63"/>
                    <a:pt x="24" y="63"/>
                  </a:cubicBezTo>
                  <a:cubicBezTo>
                    <a:pt x="19" y="62"/>
                    <a:pt x="19" y="71"/>
                    <a:pt x="24" y="71"/>
                  </a:cubicBezTo>
                  <a:cubicBezTo>
                    <a:pt x="52" y="73"/>
                    <a:pt x="79" y="77"/>
                    <a:pt x="106" y="83"/>
                  </a:cubicBezTo>
                  <a:cubicBezTo>
                    <a:pt x="104" y="94"/>
                    <a:pt x="103" y="104"/>
                    <a:pt x="101" y="115"/>
                  </a:cubicBezTo>
                  <a:cubicBezTo>
                    <a:pt x="99" y="125"/>
                    <a:pt x="97" y="135"/>
                    <a:pt x="95" y="146"/>
                  </a:cubicBezTo>
                  <a:cubicBezTo>
                    <a:pt x="65" y="144"/>
                    <a:pt x="35" y="141"/>
                    <a:pt x="6" y="127"/>
                  </a:cubicBezTo>
                  <a:cubicBezTo>
                    <a:pt x="3" y="126"/>
                    <a:pt x="0" y="131"/>
                    <a:pt x="3" y="133"/>
                  </a:cubicBezTo>
                  <a:cubicBezTo>
                    <a:pt x="31" y="147"/>
                    <a:pt x="62" y="153"/>
                    <a:pt x="93" y="156"/>
                  </a:cubicBezTo>
                  <a:cubicBezTo>
                    <a:pt x="88" y="180"/>
                    <a:pt x="83" y="204"/>
                    <a:pt x="81" y="227"/>
                  </a:cubicBezTo>
                  <a:cubicBezTo>
                    <a:pt x="81" y="231"/>
                    <a:pt x="86" y="232"/>
                    <a:pt x="88" y="229"/>
                  </a:cubicBezTo>
                  <a:cubicBezTo>
                    <a:pt x="101" y="209"/>
                    <a:pt x="105" y="182"/>
                    <a:pt x="108" y="157"/>
                  </a:cubicBezTo>
                  <a:cubicBezTo>
                    <a:pt x="119" y="158"/>
                    <a:pt x="130" y="158"/>
                    <a:pt x="141" y="159"/>
                  </a:cubicBezTo>
                  <a:cubicBezTo>
                    <a:pt x="137" y="188"/>
                    <a:pt x="134" y="217"/>
                    <a:pt x="136" y="247"/>
                  </a:cubicBezTo>
                  <a:cubicBezTo>
                    <a:pt x="136" y="250"/>
                    <a:pt x="141" y="250"/>
                    <a:pt x="141" y="247"/>
                  </a:cubicBezTo>
                  <a:cubicBezTo>
                    <a:pt x="144" y="217"/>
                    <a:pt x="148" y="188"/>
                    <a:pt x="153" y="159"/>
                  </a:cubicBezTo>
                  <a:cubicBezTo>
                    <a:pt x="187" y="160"/>
                    <a:pt x="222" y="162"/>
                    <a:pt x="254" y="171"/>
                  </a:cubicBezTo>
                  <a:cubicBezTo>
                    <a:pt x="259" y="172"/>
                    <a:pt x="262" y="165"/>
                    <a:pt x="257" y="163"/>
                  </a:cubicBezTo>
                  <a:cubicBezTo>
                    <a:pt x="225" y="149"/>
                    <a:pt x="190" y="146"/>
                    <a:pt x="155" y="146"/>
                  </a:cubicBezTo>
                  <a:cubicBezTo>
                    <a:pt x="157" y="138"/>
                    <a:pt x="159" y="130"/>
                    <a:pt x="160" y="122"/>
                  </a:cubicBezTo>
                  <a:cubicBezTo>
                    <a:pt x="162" y="113"/>
                    <a:pt x="165" y="104"/>
                    <a:pt x="167" y="96"/>
                  </a:cubicBezTo>
                  <a:cubicBezTo>
                    <a:pt x="202" y="103"/>
                    <a:pt x="237" y="109"/>
                    <a:pt x="272" y="111"/>
                  </a:cubicBezTo>
                  <a:cubicBezTo>
                    <a:pt x="279" y="111"/>
                    <a:pt x="279" y="101"/>
                    <a:pt x="272" y="100"/>
                  </a:cubicBezTo>
                  <a:close/>
                  <a:moveTo>
                    <a:pt x="121" y="86"/>
                  </a:moveTo>
                  <a:cubicBezTo>
                    <a:pt x="132" y="88"/>
                    <a:pt x="142" y="90"/>
                    <a:pt x="153" y="93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46" y="99"/>
                    <a:pt x="139" y="105"/>
                    <a:pt x="132" y="110"/>
                  </a:cubicBezTo>
                  <a:cubicBezTo>
                    <a:pt x="130" y="105"/>
                    <a:pt x="127" y="100"/>
                    <a:pt x="125" y="95"/>
                  </a:cubicBezTo>
                  <a:cubicBezTo>
                    <a:pt x="124" y="92"/>
                    <a:pt x="121" y="92"/>
                    <a:pt x="120" y="93"/>
                  </a:cubicBezTo>
                  <a:cubicBezTo>
                    <a:pt x="120" y="90"/>
                    <a:pt x="121" y="88"/>
                    <a:pt x="121" y="86"/>
                  </a:cubicBezTo>
                  <a:close/>
                  <a:moveTo>
                    <a:pt x="124" y="117"/>
                  </a:moveTo>
                  <a:cubicBezTo>
                    <a:pt x="121" y="119"/>
                    <a:pt x="117" y="121"/>
                    <a:pt x="113" y="123"/>
                  </a:cubicBezTo>
                  <a:cubicBezTo>
                    <a:pt x="115" y="115"/>
                    <a:pt x="117" y="107"/>
                    <a:pt x="118" y="98"/>
                  </a:cubicBezTo>
                  <a:cubicBezTo>
                    <a:pt x="120" y="104"/>
                    <a:pt x="122" y="110"/>
                    <a:pt x="124" y="117"/>
                  </a:cubicBezTo>
                  <a:close/>
                  <a:moveTo>
                    <a:pt x="144" y="146"/>
                  </a:moveTo>
                  <a:cubicBezTo>
                    <a:pt x="132" y="146"/>
                    <a:pt x="121" y="146"/>
                    <a:pt x="110" y="146"/>
                  </a:cubicBezTo>
                  <a:cubicBezTo>
                    <a:pt x="110" y="142"/>
                    <a:pt x="111" y="137"/>
                    <a:pt x="112" y="133"/>
                  </a:cubicBezTo>
                  <a:cubicBezTo>
                    <a:pt x="117" y="131"/>
                    <a:pt x="123" y="129"/>
                    <a:pt x="128" y="126"/>
                  </a:cubicBezTo>
                  <a:cubicBezTo>
                    <a:pt x="131" y="131"/>
                    <a:pt x="134" y="136"/>
                    <a:pt x="138" y="140"/>
                  </a:cubicBezTo>
                  <a:cubicBezTo>
                    <a:pt x="140" y="143"/>
                    <a:pt x="144" y="142"/>
                    <a:pt x="145" y="139"/>
                  </a:cubicBezTo>
                  <a:cubicBezTo>
                    <a:pt x="144" y="142"/>
                    <a:pt x="144" y="144"/>
                    <a:pt x="144" y="146"/>
                  </a:cubicBezTo>
                  <a:close/>
                  <a:moveTo>
                    <a:pt x="145" y="137"/>
                  </a:moveTo>
                  <a:cubicBezTo>
                    <a:pt x="145" y="137"/>
                    <a:pt x="145" y="136"/>
                    <a:pt x="145" y="136"/>
                  </a:cubicBezTo>
                  <a:cubicBezTo>
                    <a:pt x="144" y="130"/>
                    <a:pt x="140" y="125"/>
                    <a:pt x="137" y="120"/>
                  </a:cubicBezTo>
                  <a:cubicBezTo>
                    <a:pt x="142" y="116"/>
                    <a:pt x="147" y="112"/>
                    <a:pt x="151" y="107"/>
                  </a:cubicBezTo>
                  <a:cubicBezTo>
                    <a:pt x="151" y="111"/>
                    <a:pt x="150" y="115"/>
                    <a:pt x="149" y="119"/>
                  </a:cubicBezTo>
                  <a:cubicBezTo>
                    <a:pt x="148" y="125"/>
                    <a:pt x="147" y="131"/>
                    <a:pt x="145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69"/>
            <p:cNvSpPr/>
            <p:nvPr/>
          </p:nvSpPr>
          <p:spPr bwMode="auto">
            <a:xfrm>
              <a:off x="2846388" y="4311650"/>
              <a:ext cx="139700" cy="149225"/>
            </a:xfrm>
            <a:custGeom>
              <a:avLst/>
              <a:gdLst>
                <a:gd name="T0" fmla="*/ 50 w 60"/>
                <a:gd name="T1" fmla="*/ 11 h 64"/>
                <a:gd name="T2" fmla="*/ 31 w 60"/>
                <a:gd name="T3" fmla="*/ 21 h 64"/>
                <a:gd name="T4" fmla="*/ 14 w 60"/>
                <a:gd name="T5" fmla="*/ 5 h 64"/>
                <a:gd name="T6" fmla="*/ 7 w 60"/>
                <a:gd name="T7" fmla="*/ 12 h 64"/>
                <a:gd name="T8" fmla="*/ 20 w 60"/>
                <a:gd name="T9" fmla="*/ 27 h 64"/>
                <a:gd name="T10" fmla="*/ 4 w 60"/>
                <a:gd name="T11" fmla="*/ 33 h 64"/>
                <a:gd name="T12" fmla="*/ 6 w 60"/>
                <a:gd name="T13" fmla="*/ 42 h 64"/>
                <a:gd name="T14" fmla="*/ 28 w 60"/>
                <a:gd name="T15" fmla="*/ 37 h 64"/>
                <a:gd name="T16" fmla="*/ 43 w 60"/>
                <a:gd name="T17" fmla="*/ 59 h 64"/>
                <a:gd name="T18" fmla="*/ 53 w 60"/>
                <a:gd name="T19" fmla="*/ 53 h 64"/>
                <a:gd name="T20" fmla="*/ 40 w 60"/>
                <a:gd name="T21" fmla="*/ 31 h 64"/>
                <a:gd name="T22" fmla="*/ 56 w 60"/>
                <a:gd name="T23" fmla="*/ 20 h 64"/>
                <a:gd name="T24" fmla="*/ 50 w 60"/>
                <a:gd name="T25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4">
                  <a:moveTo>
                    <a:pt x="50" y="11"/>
                  </a:moveTo>
                  <a:cubicBezTo>
                    <a:pt x="43" y="13"/>
                    <a:pt x="37" y="17"/>
                    <a:pt x="31" y="21"/>
                  </a:cubicBezTo>
                  <a:cubicBezTo>
                    <a:pt x="26" y="15"/>
                    <a:pt x="20" y="9"/>
                    <a:pt x="14" y="5"/>
                  </a:cubicBezTo>
                  <a:cubicBezTo>
                    <a:pt x="9" y="0"/>
                    <a:pt x="2" y="8"/>
                    <a:pt x="7" y="12"/>
                  </a:cubicBezTo>
                  <a:cubicBezTo>
                    <a:pt x="12" y="17"/>
                    <a:pt x="16" y="22"/>
                    <a:pt x="20" y="27"/>
                  </a:cubicBezTo>
                  <a:cubicBezTo>
                    <a:pt x="15" y="29"/>
                    <a:pt x="10" y="31"/>
                    <a:pt x="4" y="33"/>
                  </a:cubicBezTo>
                  <a:cubicBezTo>
                    <a:pt x="0" y="35"/>
                    <a:pt x="0" y="42"/>
                    <a:pt x="6" y="42"/>
                  </a:cubicBezTo>
                  <a:cubicBezTo>
                    <a:pt x="13" y="42"/>
                    <a:pt x="20" y="40"/>
                    <a:pt x="28" y="37"/>
                  </a:cubicBezTo>
                  <a:cubicBezTo>
                    <a:pt x="33" y="44"/>
                    <a:pt x="37" y="52"/>
                    <a:pt x="43" y="59"/>
                  </a:cubicBezTo>
                  <a:cubicBezTo>
                    <a:pt x="46" y="64"/>
                    <a:pt x="55" y="59"/>
                    <a:pt x="53" y="53"/>
                  </a:cubicBezTo>
                  <a:cubicBezTo>
                    <a:pt x="50" y="45"/>
                    <a:pt x="45" y="38"/>
                    <a:pt x="40" y="31"/>
                  </a:cubicBezTo>
                  <a:cubicBezTo>
                    <a:pt x="46" y="27"/>
                    <a:pt x="51" y="23"/>
                    <a:pt x="56" y="20"/>
                  </a:cubicBezTo>
                  <a:cubicBezTo>
                    <a:pt x="60" y="16"/>
                    <a:pt x="55" y="9"/>
                    <a:pt x="5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70"/>
            <p:cNvSpPr/>
            <p:nvPr/>
          </p:nvSpPr>
          <p:spPr bwMode="auto">
            <a:xfrm>
              <a:off x="3270251" y="3965575"/>
              <a:ext cx="174625" cy="158750"/>
            </a:xfrm>
            <a:custGeom>
              <a:avLst/>
              <a:gdLst>
                <a:gd name="T0" fmla="*/ 64 w 75"/>
                <a:gd name="T1" fmla="*/ 13 h 68"/>
                <a:gd name="T2" fmla="*/ 41 w 75"/>
                <a:gd name="T3" fmla="*/ 26 h 68"/>
                <a:gd name="T4" fmla="*/ 22 w 75"/>
                <a:gd name="T5" fmla="*/ 4 h 68"/>
                <a:gd name="T6" fmla="*/ 15 w 75"/>
                <a:gd name="T7" fmla="*/ 12 h 68"/>
                <a:gd name="T8" fmla="*/ 31 w 75"/>
                <a:gd name="T9" fmla="*/ 33 h 68"/>
                <a:gd name="T10" fmla="*/ 6 w 75"/>
                <a:gd name="T11" fmla="*/ 47 h 68"/>
                <a:gd name="T12" fmla="*/ 11 w 75"/>
                <a:gd name="T13" fmla="*/ 56 h 68"/>
                <a:gd name="T14" fmla="*/ 37 w 75"/>
                <a:gd name="T15" fmla="*/ 43 h 68"/>
                <a:gd name="T16" fmla="*/ 51 w 75"/>
                <a:gd name="T17" fmla="*/ 63 h 68"/>
                <a:gd name="T18" fmla="*/ 60 w 75"/>
                <a:gd name="T19" fmla="*/ 58 h 68"/>
                <a:gd name="T20" fmla="*/ 49 w 75"/>
                <a:gd name="T21" fmla="*/ 36 h 68"/>
                <a:gd name="T22" fmla="*/ 70 w 75"/>
                <a:gd name="T23" fmla="*/ 23 h 68"/>
                <a:gd name="T24" fmla="*/ 64 w 75"/>
                <a:gd name="T25" fmla="*/ 1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68">
                  <a:moveTo>
                    <a:pt x="64" y="13"/>
                  </a:moveTo>
                  <a:cubicBezTo>
                    <a:pt x="56" y="17"/>
                    <a:pt x="49" y="21"/>
                    <a:pt x="41" y="26"/>
                  </a:cubicBezTo>
                  <a:cubicBezTo>
                    <a:pt x="35" y="18"/>
                    <a:pt x="29" y="11"/>
                    <a:pt x="22" y="4"/>
                  </a:cubicBezTo>
                  <a:cubicBezTo>
                    <a:pt x="17" y="0"/>
                    <a:pt x="10" y="7"/>
                    <a:pt x="15" y="12"/>
                  </a:cubicBezTo>
                  <a:cubicBezTo>
                    <a:pt x="20" y="18"/>
                    <a:pt x="26" y="25"/>
                    <a:pt x="31" y="33"/>
                  </a:cubicBezTo>
                  <a:cubicBezTo>
                    <a:pt x="22" y="38"/>
                    <a:pt x="14" y="43"/>
                    <a:pt x="6" y="47"/>
                  </a:cubicBezTo>
                  <a:cubicBezTo>
                    <a:pt x="0" y="51"/>
                    <a:pt x="5" y="59"/>
                    <a:pt x="11" y="56"/>
                  </a:cubicBezTo>
                  <a:cubicBezTo>
                    <a:pt x="20" y="52"/>
                    <a:pt x="29" y="48"/>
                    <a:pt x="37" y="43"/>
                  </a:cubicBezTo>
                  <a:cubicBezTo>
                    <a:pt x="41" y="50"/>
                    <a:pt x="45" y="57"/>
                    <a:pt x="51" y="63"/>
                  </a:cubicBezTo>
                  <a:cubicBezTo>
                    <a:pt x="55" y="68"/>
                    <a:pt x="62" y="63"/>
                    <a:pt x="60" y="58"/>
                  </a:cubicBezTo>
                  <a:cubicBezTo>
                    <a:pt x="58" y="50"/>
                    <a:pt x="54" y="43"/>
                    <a:pt x="49" y="36"/>
                  </a:cubicBezTo>
                  <a:cubicBezTo>
                    <a:pt x="56" y="32"/>
                    <a:pt x="63" y="28"/>
                    <a:pt x="70" y="23"/>
                  </a:cubicBezTo>
                  <a:cubicBezTo>
                    <a:pt x="75" y="18"/>
                    <a:pt x="71" y="10"/>
                    <a:pt x="6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71"/>
            <p:cNvSpPr>
              <a:spLocks noEditPoints="1"/>
            </p:cNvSpPr>
            <p:nvPr/>
          </p:nvSpPr>
          <p:spPr bwMode="auto">
            <a:xfrm>
              <a:off x="2921001" y="3924300"/>
              <a:ext cx="111125" cy="149225"/>
            </a:xfrm>
            <a:custGeom>
              <a:avLst/>
              <a:gdLst>
                <a:gd name="T0" fmla="*/ 47 w 48"/>
                <a:gd name="T1" fmla="*/ 34 h 64"/>
                <a:gd name="T2" fmla="*/ 25 w 48"/>
                <a:gd name="T3" fmla="*/ 2 h 64"/>
                <a:gd name="T4" fmla="*/ 9 w 48"/>
                <a:gd name="T5" fmla="*/ 4 h 64"/>
                <a:gd name="T6" fmla="*/ 3 w 48"/>
                <a:gd name="T7" fmla="*/ 25 h 64"/>
                <a:gd name="T8" fmla="*/ 3 w 48"/>
                <a:gd name="T9" fmla="*/ 26 h 64"/>
                <a:gd name="T10" fmla="*/ 6 w 48"/>
                <a:gd name="T11" fmla="*/ 30 h 64"/>
                <a:gd name="T12" fmla="*/ 14 w 48"/>
                <a:gd name="T13" fmla="*/ 58 h 64"/>
                <a:gd name="T14" fmla="*/ 47 w 48"/>
                <a:gd name="T15" fmla="*/ 34 h 64"/>
                <a:gd name="T16" fmla="*/ 23 w 48"/>
                <a:gd name="T17" fmla="*/ 47 h 64"/>
                <a:gd name="T18" fmla="*/ 14 w 48"/>
                <a:gd name="T19" fmla="*/ 40 h 64"/>
                <a:gd name="T20" fmla="*/ 19 w 48"/>
                <a:gd name="T21" fmla="*/ 27 h 64"/>
                <a:gd name="T22" fmla="*/ 16 w 48"/>
                <a:gd name="T23" fmla="*/ 20 h 64"/>
                <a:gd name="T24" fmla="*/ 13 w 48"/>
                <a:gd name="T25" fmla="*/ 22 h 64"/>
                <a:gd name="T26" fmla="*/ 16 w 48"/>
                <a:gd name="T27" fmla="*/ 12 h 64"/>
                <a:gd name="T28" fmla="*/ 17 w 48"/>
                <a:gd name="T29" fmla="*/ 11 h 64"/>
                <a:gd name="T30" fmla="*/ 20 w 48"/>
                <a:gd name="T31" fmla="*/ 12 h 64"/>
                <a:gd name="T32" fmla="*/ 34 w 48"/>
                <a:gd name="T33" fmla="*/ 32 h 64"/>
                <a:gd name="T34" fmla="*/ 23 w 48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4">
                  <a:moveTo>
                    <a:pt x="47" y="34"/>
                  </a:moveTo>
                  <a:cubicBezTo>
                    <a:pt x="46" y="22"/>
                    <a:pt x="37" y="8"/>
                    <a:pt x="25" y="2"/>
                  </a:cubicBezTo>
                  <a:cubicBezTo>
                    <a:pt x="20" y="0"/>
                    <a:pt x="14" y="0"/>
                    <a:pt x="9" y="4"/>
                  </a:cubicBezTo>
                  <a:cubicBezTo>
                    <a:pt x="3" y="8"/>
                    <a:pt x="3" y="18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4" y="29"/>
                    <a:pt x="6" y="30"/>
                  </a:cubicBezTo>
                  <a:cubicBezTo>
                    <a:pt x="0" y="40"/>
                    <a:pt x="2" y="53"/>
                    <a:pt x="14" y="58"/>
                  </a:cubicBezTo>
                  <a:cubicBezTo>
                    <a:pt x="30" y="64"/>
                    <a:pt x="48" y="51"/>
                    <a:pt x="47" y="34"/>
                  </a:cubicBezTo>
                  <a:close/>
                  <a:moveTo>
                    <a:pt x="23" y="47"/>
                  </a:moveTo>
                  <a:cubicBezTo>
                    <a:pt x="18" y="47"/>
                    <a:pt x="14" y="45"/>
                    <a:pt x="14" y="40"/>
                  </a:cubicBezTo>
                  <a:cubicBezTo>
                    <a:pt x="14" y="36"/>
                    <a:pt x="16" y="30"/>
                    <a:pt x="19" y="27"/>
                  </a:cubicBezTo>
                  <a:cubicBezTo>
                    <a:pt x="23" y="25"/>
                    <a:pt x="21" y="18"/>
                    <a:pt x="16" y="20"/>
                  </a:cubicBezTo>
                  <a:cubicBezTo>
                    <a:pt x="15" y="20"/>
                    <a:pt x="14" y="21"/>
                    <a:pt x="13" y="22"/>
                  </a:cubicBezTo>
                  <a:cubicBezTo>
                    <a:pt x="13" y="18"/>
                    <a:pt x="14" y="14"/>
                    <a:pt x="16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1"/>
                    <a:pt x="19" y="11"/>
                    <a:pt x="20" y="12"/>
                  </a:cubicBezTo>
                  <a:cubicBezTo>
                    <a:pt x="28" y="15"/>
                    <a:pt x="32" y="24"/>
                    <a:pt x="34" y="32"/>
                  </a:cubicBezTo>
                  <a:cubicBezTo>
                    <a:pt x="36" y="39"/>
                    <a:pt x="33" y="46"/>
                    <a:pt x="2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72"/>
            <p:cNvSpPr>
              <a:spLocks noEditPoints="1"/>
            </p:cNvSpPr>
            <p:nvPr/>
          </p:nvSpPr>
          <p:spPr bwMode="auto">
            <a:xfrm>
              <a:off x="3205163" y="4327525"/>
              <a:ext cx="125413" cy="179388"/>
            </a:xfrm>
            <a:custGeom>
              <a:avLst/>
              <a:gdLst>
                <a:gd name="T0" fmla="*/ 52 w 54"/>
                <a:gd name="T1" fmla="*/ 37 h 77"/>
                <a:gd name="T2" fmla="*/ 40 w 54"/>
                <a:gd name="T3" fmla="*/ 8 h 77"/>
                <a:gd name="T4" fmla="*/ 21 w 54"/>
                <a:gd name="T5" fmla="*/ 3 h 77"/>
                <a:gd name="T6" fmla="*/ 5 w 54"/>
                <a:gd name="T7" fmla="*/ 26 h 77"/>
                <a:gd name="T8" fmla="*/ 4 w 54"/>
                <a:gd name="T9" fmla="*/ 27 h 77"/>
                <a:gd name="T10" fmla="*/ 1 w 54"/>
                <a:gd name="T11" fmla="*/ 45 h 77"/>
                <a:gd name="T12" fmla="*/ 20 w 54"/>
                <a:gd name="T13" fmla="*/ 69 h 77"/>
                <a:gd name="T14" fmla="*/ 48 w 54"/>
                <a:gd name="T15" fmla="*/ 67 h 77"/>
                <a:gd name="T16" fmla="*/ 52 w 54"/>
                <a:gd name="T17" fmla="*/ 37 h 77"/>
                <a:gd name="T18" fmla="*/ 39 w 54"/>
                <a:gd name="T19" fmla="*/ 50 h 77"/>
                <a:gd name="T20" fmla="*/ 36 w 54"/>
                <a:gd name="T21" fmla="*/ 60 h 77"/>
                <a:gd name="T22" fmla="*/ 36 w 54"/>
                <a:gd name="T23" fmla="*/ 60 h 77"/>
                <a:gd name="T24" fmla="*/ 36 w 54"/>
                <a:gd name="T25" fmla="*/ 61 h 77"/>
                <a:gd name="T26" fmla="*/ 36 w 54"/>
                <a:gd name="T27" fmla="*/ 61 h 77"/>
                <a:gd name="T28" fmla="*/ 35 w 54"/>
                <a:gd name="T29" fmla="*/ 61 h 77"/>
                <a:gd name="T30" fmla="*/ 34 w 54"/>
                <a:gd name="T31" fmla="*/ 61 h 77"/>
                <a:gd name="T32" fmla="*/ 33 w 54"/>
                <a:gd name="T33" fmla="*/ 61 h 77"/>
                <a:gd name="T34" fmla="*/ 20 w 54"/>
                <a:gd name="T35" fmla="*/ 51 h 77"/>
                <a:gd name="T36" fmla="*/ 12 w 54"/>
                <a:gd name="T37" fmla="*/ 38 h 77"/>
                <a:gd name="T38" fmla="*/ 13 w 54"/>
                <a:gd name="T39" fmla="*/ 33 h 77"/>
                <a:gd name="T40" fmla="*/ 14 w 54"/>
                <a:gd name="T41" fmla="*/ 31 h 77"/>
                <a:gd name="T42" fmla="*/ 17 w 54"/>
                <a:gd name="T43" fmla="*/ 26 h 77"/>
                <a:gd name="T44" fmla="*/ 18 w 54"/>
                <a:gd name="T45" fmla="*/ 25 h 77"/>
                <a:gd name="T46" fmla="*/ 19 w 54"/>
                <a:gd name="T47" fmla="*/ 23 h 77"/>
                <a:gd name="T48" fmla="*/ 25 w 54"/>
                <a:gd name="T49" fmla="*/ 15 h 77"/>
                <a:gd name="T50" fmla="*/ 27 w 54"/>
                <a:gd name="T51" fmla="*/ 14 h 77"/>
                <a:gd name="T52" fmla="*/ 26 w 54"/>
                <a:gd name="T53" fmla="*/ 14 h 77"/>
                <a:gd name="T54" fmla="*/ 27 w 54"/>
                <a:gd name="T55" fmla="*/ 14 h 77"/>
                <a:gd name="T56" fmla="*/ 28 w 54"/>
                <a:gd name="T57" fmla="*/ 14 h 77"/>
                <a:gd name="T58" fmla="*/ 29 w 54"/>
                <a:gd name="T59" fmla="*/ 15 h 77"/>
                <a:gd name="T60" fmla="*/ 29 w 54"/>
                <a:gd name="T61" fmla="*/ 15 h 77"/>
                <a:gd name="T62" fmla="*/ 30 w 54"/>
                <a:gd name="T63" fmla="*/ 15 h 77"/>
                <a:gd name="T64" fmla="*/ 31 w 54"/>
                <a:gd name="T65" fmla="*/ 17 h 77"/>
                <a:gd name="T66" fmla="*/ 34 w 54"/>
                <a:gd name="T67" fmla="*/ 22 h 77"/>
                <a:gd name="T68" fmla="*/ 36 w 54"/>
                <a:gd name="T69" fmla="*/ 28 h 77"/>
                <a:gd name="T70" fmla="*/ 38 w 54"/>
                <a:gd name="T71" fmla="*/ 36 h 77"/>
                <a:gd name="T72" fmla="*/ 39 w 54"/>
                <a:gd name="T7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77">
                  <a:moveTo>
                    <a:pt x="52" y="37"/>
                  </a:moveTo>
                  <a:cubicBezTo>
                    <a:pt x="50" y="27"/>
                    <a:pt x="47" y="16"/>
                    <a:pt x="40" y="8"/>
                  </a:cubicBezTo>
                  <a:cubicBezTo>
                    <a:pt x="35" y="2"/>
                    <a:pt x="28" y="0"/>
                    <a:pt x="21" y="3"/>
                  </a:cubicBezTo>
                  <a:cubicBezTo>
                    <a:pt x="12" y="7"/>
                    <a:pt x="8" y="17"/>
                    <a:pt x="5" y="26"/>
                  </a:cubicBezTo>
                  <a:cubicBezTo>
                    <a:pt x="5" y="26"/>
                    <a:pt x="4" y="27"/>
                    <a:pt x="4" y="27"/>
                  </a:cubicBezTo>
                  <a:cubicBezTo>
                    <a:pt x="0" y="33"/>
                    <a:pt x="0" y="39"/>
                    <a:pt x="1" y="45"/>
                  </a:cubicBezTo>
                  <a:cubicBezTo>
                    <a:pt x="3" y="55"/>
                    <a:pt x="13" y="63"/>
                    <a:pt x="20" y="69"/>
                  </a:cubicBezTo>
                  <a:cubicBezTo>
                    <a:pt x="29" y="75"/>
                    <a:pt x="41" y="77"/>
                    <a:pt x="48" y="67"/>
                  </a:cubicBezTo>
                  <a:cubicBezTo>
                    <a:pt x="54" y="59"/>
                    <a:pt x="53" y="46"/>
                    <a:pt x="52" y="37"/>
                  </a:cubicBezTo>
                  <a:close/>
                  <a:moveTo>
                    <a:pt x="39" y="50"/>
                  </a:moveTo>
                  <a:cubicBezTo>
                    <a:pt x="39" y="54"/>
                    <a:pt x="38" y="57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4" y="61"/>
                    <a:pt x="34" y="61"/>
                  </a:cubicBezTo>
                  <a:cubicBezTo>
                    <a:pt x="34" y="61"/>
                    <a:pt x="34" y="61"/>
                    <a:pt x="33" y="61"/>
                  </a:cubicBezTo>
                  <a:cubicBezTo>
                    <a:pt x="29" y="60"/>
                    <a:pt x="24" y="55"/>
                    <a:pt x="20" y="51"/>
                  </a:cubicBezTo>
                  <a:cubicBezTo>
                    <a:pt x="16" y="47"/>
                    <a:pt x="12" y="44"/>
                    <a:pt x="12" y="38"/>
                  </a:cubicBezTo>
                  <a:cubicBezTo>
                    <a:pt x="11" y="36"/>
                    <a:pt x="12" y="34"/>
                    <a:pt x="13" y="33"/>
                  </a:cubicBezTo>
                  <a:cubicBezTo>
                    <a:pt x="13" y="32"/>
                    <a:pt x="14" y="32"/>
                    <a:pt x="14" y="31"/>
                  </a:cubicBezTo>
                  <a:cubicBezTo>
                    <a:pt x="15" y="29"/>
                    <a:pt x="16" y="28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9" y="25"/>
                    <a:pt x="19" y="23"/>
                    <a:pt x="19" y="23"/>
                  </a:cubicBezTo>
                  <a:cubicBezTo>
                    <a:pt x="21" y="20"/>
                    <a:pt x="23" y="17"/>
                    <a:pt x="25" y="15"/>
                  </a:cubicBezTo>
                  <a:cubicBezTo>
                    <a:pt x="24" y="16"/>
                    <a:pt x="26" y="15"/>
                    <a:pt x="27" y="14"/>
                  </a:cubicBezTo>
                  <a:cubicBezTo>
                    <a:pt x="26" y="15"/>
                    <a:pt x="28" y="14"/>
                    <a:pt x="26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6"/>
                    <a:pt x="31" y="17"/>
                    <a:pt x="31" y="17"/>
                  </a:cubicBezTo>
                  <a:cubicBezTo>
                    <a:pt x="32" y="19"/>
                    <a:pt x="33" y="21"/>
                    <a:pt x="34" y="22"/>
                  </a:cubicBezTo>
                  <a:cubicBezTo>
                    <a:pt x="35" y="24"/>
                    <a:pt x="35" y="25"/>
                    <a:pt x="36" y="28"/>
                  </a:cubicBezTo>
                  <a:cubicBezTo>
                    <a:pt x="37" y="31"/>
                    <a:pt x="38" y="33"/>
                    <a:pt x="38" y="36"/>
                  </a:cubicBezTo>
                  <a:cubicBezTo>
                    <a:pt x="39" y="40"/>
                    <a:pt x="39" y="45"/>
                    <a:pt x="3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1069328" y="4026970"/>
            <a:ext cx="687388" cy="565150"/>
            <a:chOff x="5535613" y="6084887"/>
            <a:chExt cx="687388" cy="565150"/>
          </a:xfrm>
          <a:solidFill>
            <a:schemeClr val="bg1"/>
          </a:solidFill>
        </p:grpSpPr>
        <p:sp>
          <p:nvSpPr>
            <p:cNvPr id="209" name="Freeform 179"/>
            <p:cNvSpPr>
              <a:spLocks noEditPoints="1"/>
            </p:cNvSpPr>
            <p:nvPr/>
          </p:nvSpPr>
          <p:spPr bwMode="auto">
            <a:xfrm>
              <a:off x="5535613" y="6084887"/>
              <a:ext cx="687388" cy="565150"/>
            </a:xfrm>
            <a:custGeom>
              <a:avLst/>
              <a:gdLst>
                <a:gd name="T0" fmla="*/ 274 w 295"/>
                <a:gd name="T1" fmla="*/ 139 h 243"/>
                <a:gd name="T2" fmla="*/ 13 w 295"/>
                <a:gd name="T3" fmla="*/ 209 h 243"/>
                <a:gd name="T4" fmla="*/ 18 w 295"/>
                <a:gd name="T5" fmla="*/ 212 h 243"/>
                <a:gd name="T6" fmla="*/ 99 w 295"/>
                <a:gd name="T7" fmla="*/ 224 h 243"/>
                <a:gd name="T8" fmla="*/ 272 w 295"/>
                <a:gd name="T9" fmla="*/ 144 h 243"/>
                <a:gd name="T10" fmla="*/ 81 w 295"/>
                <a:gd name="T11" fmla="*/ 44 h 243"/>
                <a:gd name="T12" fmla="*/ 260 w 295"/>
                <a:gd name="T13" fmla="*/ 140 h 243"/>
                <a:gd name="T14" fmla="*/ 254 w 295"/>
                <a:gd name="T15" fmla="*/ 142 h 243"/>
                <a:gd name="T16" fmla="*/ 245 w 295"/>
                <a:gd name="T17" fmla="*/ 134 h 243"/>
                <a:gd name="T18" fmla="*/ 209 w 295"/>
                <a:gd name="T19" fmla="*/ 160 h 243"/>
                <a:gd name="T20" fmla="*/ 208 w 295"/>
                <a:gd name="T21" fmla="*/ 136 h 243"/>
                <a:gd name="T22" fmla="*/ 220 w 295"/>
                <a:gd name="T23" fmla="*/ 123 h 243"/>
                <a:gd name="T24" fmla="*/ 100 w 295"/>
                <a:gd name="T25" fmla="*/ 66 h 243"/>
                <a:gd name="T26" fmla="*/ 51 w 295"/>
                <a:gd name="T27" fmla="*/ 159 h 243"/>
                <a:gd name="T28" fmla="*/ 57 w 295"/>
                <a:gd name="T29" fmla="*/ 153 h 243"/>
                <a:gd name="T30" fmla="*/ 147 w 295"/>
                <a:gd name="T31" fmla="*/ 75 h 243"/>
                <a:gd name="T32" fmla="*/ 207 w 295"/>
                <a:gd name="T33" fmla="*/ 124 h 243"/>
                <a:gd name="T34" fmla="*/ 41 w 295"/>
                <a:gd name="T35" fmla="*/ 172 h 243"/>
                <a:gd name="T36" fmla="*/ 204 w 295"/>
                <a:gd name="T37" fmla="*/ 139 h 243"/>
                <a:gd name="T38" fmla="*/ 200 w 295"/>
                <a:gd name="T39" fmla="*/ 157 h 243"/>
                <a:gd name="T40" fmla="*/ 159 w 295"/>
                <a:gd name="T41" fmla="*/ 174 h 243"/>
                <a:gd name="T42" fmla="*/ 154 w 295"/>
                <a:gd name="T43" fmla="*/ 166 h 243"/>
                <a:gd name="T44" fmla="*/ 132 w 295"/>
                <a:gd name="T45" fmla="*/ 181 h 243"/>
                <a:gd name="T46" fmla="*/ 127 w 295"/>
                <a:gd name="T47" fmla="*/ 171 h 243"/>
                <a:gd name="T48" fmla="*/ 101 w 295"/>
                <a:gd name="T49" fmla="*/ 187 h 243"/>
                <a:gd name="T50" fmla="*/ 102 w 295"/>
                <a:gd name="T51" fmla="*/ 174 h 243"/>
                <a:gd name="T52" fmla="*/ 78 w 295"/>
                <a:gd name="T53" fmla="*/ 192 h 243"/>
                <a:gd name="T54" fmla="*/ 74 w 295"/>
                <a:gd name="T55" fmla="*/ 183 h 243"/>
                <a:gd name="T56" fmla="*/ 28 w 295"/>
                <a:gd name="T57" fmla="*/ 202 h 243"/>
                <a:gd name="T58" fmla="*/ 22 w 295"/>
                <a:gd name="T59" fmla="*/ 190 h 243"/>
                <a:gd name="T60" fmla="*/ 18 w 295"/>
                <a:gd name="T61" fmla="*/ 205 h 243"/>
                <a:gd name="T62" fmla="*/ 23 w 295"/>
                <a:gd name="T63" fmla="*/ 211 h 243"/>
                <a:gd name="T64" fmla="*/ 172 w 295"/>
                <a:gd name="T65" fmla="*/ 1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43">
                  <a:moveTo>
                    <a:pt x="272" y="144"/>
                  </a:moveTo>
                  <a:cubicBezTo>
                    <a:pt x="274" y="143"/>
                    <a:pt x="274" y="141"/>
                    <a:pt x="274" y="139"/>
                  </a:cubicBezTo>
                  <a:cubicBezTo>
                    <a:pt x="254" y="55"/>
                    <a:pt x="175" y="6"/>
                    <a:pt x="92" y="28"/>
                  </a:cubicBezTo>
                  <a:cubicBezTo>
                    <a:pt x="17" y="48"/>
                    <a:pt x="0" y="144"/>
                    <a:pt x="13" y="209"/>
                  </a:cubicBezTo>
                  <a:cubicBezTo>
                    <a:pt x="13" y="211"/>
                    <a:pt x="15" y="211"/>
                    <a:pt x="16" y="211"/>
                  </a:cubicBezTo>
                  <a:cubicBezTo>
                    <a:pt x="16" y="211"/>
                    <a:pt x="17" y="212"/>
                    <a:pt x="18" y="212"/>
                  </a:cubicBezTo>
                  <a:cubicBezTo>
                    <a:pt x="17" y="213"/>
                    <a:pt x="17" y="214"/>
                    <a:pt x="18" y="215"/>
                  </a:cubicBezTo>
                  <a:cubicBezTo>
                    <a:pt x="40" y="237"/>
                    <a:pt x="72" y="231"/>
                    <a:pt x="99" y="224"/>
                  </a:cubicBezTo>
                  <a:cubicBezTo>
                    <a:pt x="130" y="217"/>
                    <a:pt x="159" y="207"/>
                    <a:pt x="191" y="201"/>
                  </a:cubicBezTo>
                  <a:cubicBezTo>
                    <a:pt x="212" y="197"/>
                    <a:pt x="295" y="180"/>
                    <a:pt x="272" y="144"/>
                  </a:cubicBezTo>
                  <a:close/>
                  <a:moveTo>
                    <a:pt x="18" y="205"/>
                  </a:moveTo>
                  <a:cubicBezTo>
                    <a:pt x="15" y="144"/>
                    <a:pt x="23" y="76"/>
                    <a:pt x="81" y="44"/>
                  </a:cubicBezTo>
                  <a:cubicBezTo>
                    <a:pt x="159" y="0"/>
                    <a:pt x="237" y="65"/>
                    <a:pt x="262" y="137"/>
                  </a:cubicBezTo>
                  <a:cubicBezTo>
                    <a:pt x="261" y="137"/>
                    <a:pt x="260" y="139"/>
                    <a:pt x="260" y="140"/>
                  </a:cubicBezTo>
                  <a:cubicBezTo>
                    <a:pt x="259" y="140"/>
                    <a:pt x="259" y="140"/>
                    <a:pt x="258" y="140"/>
                  </a:cubicBezTo>
                  <a:cubicBezTo>
                    <a:pt x="257" y="141"/>
                    <a:pt x="255" y="142"/>
                    <a:pt x="254" y="142"/>
                  </a:cubicBezTo>
                  <a:cubicBezTo>
                    <a:pt x="254" y="139"/>
                    <a:pt x="254" y="137"/>
                    <a:pt x="254" y="134"/>
                  </a:cubicBezTo>
                  <a:cubicBezTo>
                    <a:pt x="252" y="130"/>
                    <a:pt x="246" y="130"/>
                    <a:pt x="245" y="134"/>
                  </a:cubicBezTo>
                  <a:cubicBezTo>
                    <a:pt x="243" y="138"/>
                    <a:pt x="244" y="142"/>
                    <a:pt x="245" y="146"/>
                  </a:cubicBezTo>
                  <a:cubicBezTo>
                    <a:pt x="233" y="151"/>
                    <a:pt x="221" y="156"/>
                    <a:pt x="209" y="160"/>
                  </a:cubicBezTo>
                  <a:cubicBezTo>
                    <a:pt x="214" y="153"/>
                    <a:pt x="218" y="142"/>
                    <a:pt x="210" y="137"/>
                  </a:cubicBezTo>
                  <a:cubicBezTo>
                    <a:pt x="209" y="136"/>
                    <a:pt x="209" y="136"/>
                    <a:pt x="208" y="136"/>
                  </a:cubicBezTo>
                  <a:cubicBezTo>
                    <a:pt x="213" y="135"/>
                    <a:pt x="217" y="134"/>
                    <a:pt x="221" y="133"/>
                  </a:cubicBezTo>
                  <a:cubicBezTo>
                    <a:pt x="226" y="131"/>
                    <a:pt x="225" y="123"/>
                    <a:pt x="220" y="123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196" y="75"/>
                    <a:pt x="152" y="51"/>
                    <a:pt x="100" y="66"/>
                  </a:cubicBezTo>
                  <a:cubicBezTo>
                    <a:pt x="64" y="76"/>
                    <a:pt x="27" y="125"/>
                    <a:pt x="44" y="162"/>
                  </a:cubicBezTo>
                  <a:cubicBezTo>
                    <a:pt x="46" y="166"/>
                    <a:pt x="51" y="163"/>
                    <a:pt x="51" y="159"/>
                  </a:cubicBezTo>
                  <a:cubicBezTo>
                    <a:pt x="45" y="126"/>
                    <a:pt x="68" y="94"/>
                    <a:pt x="97" y="80"/>
                  </a:cubicBezTo>
                  <a:cubicBezTo>
                    <a:pt x="71" y="97"/>
                    <a:pt x="51" y="124"/>
                    <a:pt x="57" y="153"/>
                  </a:cubicBezTo>
                  <a:cubicBezTo>
                    <a:pt x="57" y="156"/>
                    <a:pt x="62" y="155"/>
                    <a:pt x="62" y="152"/>
                  </a:cubicBezTo>
                  <a:cubicBezTo>
                    <a:pt x="64" y="109"/>
                    <a:pt x="107" y="79"/>
                    <a:pt x="147" y="75"/>
                  </a:cubicBezTo>
                  <a:cubicBezTo>
                    <a:pt x="147" y="75"/>
                    <a:pt x="148" y="75"/>
                    <a:pt x="148" y="74"/>
                  </a:cubicBezTo>
                  <a:cubicBezTo>
                    <a:pt x="173" y="81"/>
                    <a:pt x="193" y="101"/>
                    <a:pt x="207" y="124"/>
                  </a:cubicBezTo>
                  <a:cubicBezTo>
                    <a:pt x="151" y="129"/>
                    <a:pt x="93" y="152"/>
                    <a:pt x="39" y="166"/>
                  </a:cubicBezTo>
                  <a:cubicBezTo>
                    <a:pt x="35" y="167"/>
                    <a:pt x="37" y="173"/>
                    <a:pt x="41" y="172"/>
                  </a:cubicBezTo>
                  <a:cubicBezTo>
                    <a:pt x="96" y="163"/>
                    <a:pt x="152" y="152"/>
                    <a:pt x="206" y="137"/>
                  </a:cubicBezTo>
                  <a:cubicBezTo>
                    <a:pt x="205" y="138"/>
                    <a:pt x="204" y="138"/>
                    <a:pt x="204" y="139"/>
                  </a:cubicBezTo>
                  <a:cubicBezTo>
                    <a:pt x="203" y="142"/>
                    <a:pt x="203" y="145"/>
                    <a:pt x="203" y="148"/>
                  </a:cubicBezTo>
                  <a:cubicBezTo>
                    <a:pt x="203" y="151"/>
                    <a:pt x="202" y="154"/>
                    <a:pt x="200" y="157"/>
                  </a:cubicBezTo>
                  <a:cubicBezTo>
                    <a:pt x="198" y="159"/>
                    <a:pt x="199" y="161"/>
                    <a:pt x="200" y="163"/>
                  </a:cubicBezTo>
                  <a:cubicBezTo>
                    <a:pt x="187" y="167"/>
                    <a:pt x="173" y="171"/>
                    <a:pt x="159" y="174"/>
                  </a:cubicBezTo>
                  <a:cubicBezTo>
                    <a:pt x="160" y="172"/>
                    <a:pt x="160" y="169"/>
                    <a:pt x="160" y="166"/>
                  </a:cubicBezTo>
                  <a:cubicBezTo>
                    <a:pt x="159" y="163"/>
                    <a:pt x="155" y="163"/>
                    <a:pt x="154" y="166"/>
                  </a:cubicBezTo>
                  <a:cubicBezTo>
                    <a:pt x="152" y="169"/>
                    <a:pt x="151" y="173"/>
                    <a:pt x="150" y="176"/>
                  </a:cubicBezTo>
                  <a:cubicBezTo>
                    <a:pt x="144" y="178"/>
                    <a:pt x="138" y="179"/>
                    <a:pt x="132" y="181"/>
                  </a:cubicBezTo>
                  <a:cubicBezTo>
                    <a:pt x="133" y="179"/>
                    <a:pt x="134" y="177"/>
                    <a:pt x="134" y="175"/>
                  </a:cubicBezTo>
                  <a:cubicBezTo>
                    <a:pt x="135" y="171"/>
                    <a:pt x="130" y="168"/>
                    <a:pt x="127" y="171"/>
                  </a:cubicBezTo>
                  <a:cubicBezTo>
                    <a:pt x="123" y="175"/>
                    <a:pt x="121" y="179"/>
                    <a:pt x="119" y="184"/>
                  </a:cubicBezTo>
                  <a:cubicBezTo>
                    <a:pt x="113" y="185"/>
                    <a:pt x="107" y="186"/>
                    <a:pt x="101" y="187"/>
                  </a:cubicBezTo>
                  <a:cubicBezTo>
                    <a:pt x="102" y="184"/>
                    <a:pt x="104" y="181"/>
                    <a:pt x="106" y="178"/>
                  </a:cubicBezTo>
                  <a:cubicBezTo>
                    <a:pt x="107" y="176"/>
                    <a:pt x="104" y="172"/>
                    <a:pt x="102" y="174"/>
                  </a:cubicBezTo>
                  <a:cubicBezTo>
                    <a:pt x="97" y="177"/>
                    <a:pt x="96" y="183"/>
                    <a:pt x="96" y="188"/>
                  </a:cubicBezTo>
                  <a:cubicBezTo>
                    <a:pt x="90" y="190"/>
                    <a:pt x="84" y="191"/>
                    <a:pt x="78" y="192"/>
                  </a:cubicBezTo>
                  <a:cubicBezTo>
                    <a:pt x="79" y="189"/>
                    <a:pt x="80" y="186"/>
                    <a:pt x="79" y="183"/>
                  </a:cubicBezTo>
                  <a:cubicBezTo>
                    <a:pt x="78" y="181"/>
                    <a:pt x="75" y="181"/>
                    <a:pt x="74" y="183"/>
                  </a:cubicBezTo>
                  <a:cubicBezTo>
                    <a:pt x="73" y="187"/>
                    <a:pt x="73" y="190"/>
                    <a:pt x="73" y="193"/>
                  </a:cubicBezTo>
                  <a:cubicBezTo>
                    <a:pt x="58" y="196"/>
                    <a:pt x="43" y="199"/>
                    <a:pt x="28" y="202"/>
                  </a:cubicBezTo>
                  <a:cubicBezTo>
                    <a:pt x="29" y="198"/>
                    <a:pt x="29" y="194"/>
                    <a:pt x="28" y="190"/>
                  </a:cubicBezTo>
                  <a:cubicBezTo>
                    <a:pt x="27" y="187"/>
                    <a:pt x="23" y="187"/>
                    <a:pt x="22" y="190"/>
                  </a:cubicBezTo>
                  <a:cubicBezTo>
                    <a:pt x="21" y="194"/>
                    <a:pt x="22" y="199"/>
                    <a:pt x="22" y="204"/>
                  </a:cubicBezTo>
                  <a:cubicBezTo>
                    <a:pt x="21" y="204"/>
                    <a:pt x="20" y="204"/>
                    <a:pt x="18" y="205"/>
                  </a:cubicBezTo>
                  <a:close/>
                  <a:moveTo>
                    <a:pt x="172" y="195"/>
                  </a:moveTo>
                  <a:cubicBezTo>
                    <a:pt x="130" y="203"/>
                    <a:pt x="61" y="243"/>
                    <a:pt x="23" y="211"/>
                  </a:cubicBezTo>
                  <a:cubicBezTo>
                    <a:pt x="104" y="199"/>
                    <a:pt x="191" y="191"/>
                    <a:pt x="264" y="150"/>
                  </a:cubicBezTo>
                  <a:cubicBezTo>
                    <a:pt x="272" y="182"/>
                    <a:pt x="194" y="191"/>
                    <a:pt x="17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80"/>
            <p:cNvSpPr/>
            <p:nvPr/>
          </p:nvSpPr>
          <p:spPr bwMode="auto">
            <a:xfrm>
              <a:off x="5646738" y="6497637"/>
              <a:ext cx="23813" cy="46038"/>
            </a:xfrm>
            <a:custGeom>
              <a:avLst/>
              <a:gdLst>
                <a:gd name="T0" fmla="*/ 7 w 10"/>
                <a:gd name="T1" fmla="*/ 3 h 20"/>
                <a:gd name="T2" fmla="*/ 1 w 10"/>
                <a:gd name="T3" fmla="*/ 5 h 20"/>
                <a:gd name="T4" fmla="*/ 4 w 10"/>
                <a:gd name="T5" fmla="*/ 17 h 20"/>
                <a:gd name="T6" fmla="*/ 9 w 10"/>
                <a:gd name="T7" fmla="*/ 17 h 20"/>
                <a:gd name="T8" fmla="*/ 7 w 1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0">
                  <a:moveTo>
                    <a:pt x="7" y="3"/>
                  </a:moveTo>
                  <a:cubicBezTo>
                    <a:pt x="5" y="0"/>
                    <a:pt x="0" y="2"/>
                    <a:pt x="1" y="5"/>
                  </a:cubicBezTo>
                  <a:cubicBezTo>
                    <a:pt x="2" y="9"/>
                    <a:pt x="3" y="13"/>
                    <a:pt x="4" y="17"/>
                  </a:cubicBezTo>
                  <a:cubicBezTo>
                    <a:pt x="4" y="20"/>
                    <a:pt x="9" y="20"/>
                    <a:pt x="9" y="17"/>
                  </a:cubicBezTo>
                  <a:cubicBezTo>
                    <a:pt x="10" y="12"/>
                    <a:pt x="1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81"/>
            <p:cNvSpPr/>
            <p:nvPr/>
          </p:nvSpPr>
          <p:spPr bwMode="auto">
            <a:xfrm>
              <a:off x="5934076" y="6424612"/>
              <a:ext cx="34925" cy="58738"/>
            </a:xfrm>
            <a:custGeom>
              <a:avLst/>
              <a:gdLst>
                <a:gd name="T0" fmla="*/ 14 w 15"/>
                <a:gd name="T1" fmla="*/ 3 h 25"/>
                <a:gd name="T2" fmla="*/ 9 w 15"/>
                <a:gd name="T3" fmla="*/ 0 h 25"/>
                <a:gd name="T4" fmla="*/ 1 w 15"/>
                <a:gd name="T5" fmla="*/ 19 h 25"/>
                <a:gd name="T6" fmla="*/ 10 w 15"/>
                <a:gd name="T7" fmla="*/ 19 h 25"/>
                <a:gd name="T8" fmla="*/ 14 w 1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14" y="3"/>
                  </a:moveTo>
                  <a:cubicBezTo>
                    <a:pt x="13" y="1"/>
                    <a:pt x="11" y="0"/>
                    <a:pt x="9" y="0"/>
                  </a:cubicBezTo>
                  <a:cubicBezTo>
                    <a:pt x="2" y="3"/>
                    <a:pt x="0" y="12"/>
                    <a:pt x="1" y="19"/>
                  </a:cubicBezTo>
                  <a:cubicBezTo>
                    <a:pt x="1" y="25"/>
                    <a:pt x="9" y="24"/>
                    <a:pt x="10" y="19"/>
                  </a:cubicBezTo>
                  <a:cubicBezTo>
                    <a:pt x="10" y="13"/>
                    <a:pt x="15" y="9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82"/>
            <p:cNvSpPr/>
            <p:nvPr/>
          </p:nvSpPr>
          <p:spPr bwMode="auto">
            <a:xfrm>
              <a:off x="6043613" y="6394450"/>
              <a:ext cx="41275" cy="46038"/>
            </a:xfrm>
            <a:custGeom>
              <a:avLst/>
              <a:gdLst>
                <a:gd name="T0" fmla="*/ 11 w 18"/>
                <a:gd name="T1" fmla="*/ 3 h 20"/>
                <a:gd name="T2" fmla="*/ 8 w 18"/>
                <a:gd name="T3" fmla="*/ 8 h 20"/>
                <a:gd name="T4" fmla="*/ 4 w 18"/>
                <a:gd name="T5" fmla="*/ 15 h 20"/>
                <a:gd name="T6" fmla="*/ 14 w 18"/>
                <a:gd name="T7" fmla="*/ 17 h 20"/>
                <a:gd name="T8" fmla="*/ 18 w 18"/>
                <a:gd name="T9" fmla="*/ 5 h 20"/>
                <a:gd name="T10" fmla="*/ 11 w 18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11" y="3"/>
                  </a:moveTo>
                  <a:cubicBezTo>
                    <a:pt x="9" y="4"/>
                    <a:pt x="9" y="6"/>
                    <a:pt x="8" y="8"/>
                  </a:cubicBezTo>
                  <a:cubicBezTo>
                    <a:pt x="4" y="7"/>
                    <a:pt x="0" y="11"/>
                    <a:pt x="4" y="15"/>
                  </a:cubicBezTo>
                  <a:cubicBezTo>
                    <a:pt x="6" y="18"/>
                    <a:pt x="11" y="20"/>
                    <a:pt x="14" y="17"/>
                  </a:cubicBezTo>
                  <a:cubicBezTo>
                    <a:pt x="17" y="14"/>
                    <a:pt x="18" y="9"/>
                    <a:pt x="18" y="5"/>
                  </a:cubicBezTo>
                  <a:cubicBezTo>
                    <a:pt x="18" y="0"/>
                    <a:pt x="13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3092601" y="1171057"/>
            <a:ext cx="706438" cy="754063"/>
            <a:chOff x="8713788" y="1131887"/>
            <a:chExt cx="706438" cy="754063"/>
          </a:xfrm>
          <a:solidFill>
            <a:schemeClr val="bg1"/>
          </a:solidFill>
        </p:grpSpPr>
        <p:sp>
          <p:nvSpPr>
            <p:cNvPr id="249" name="Freeform 45"/>
            <p:cNvSpPr>
              <a:spLocks noEditPoints="1"/>
            </p:cNvSpPr>
            <p:nvPr/>
          </p:nvSpPr>
          <p:spPr bwMode="auto">
            <a:xfrm>
              <a:off x="8713788" y="1131887"/>
              <a:ext cx="706438" cy="754063"/>
            </a:xfrm>
            <a:custGeom>
              <a:avLst/>
              <a:gdLst>
                <a:gd name="T0" fmla="*/ 197 w 303"/>
                <a:gd name="T1" fmla="*/ 276 h 323"/>
                <a:gd name="T2" fmla="*/ 239 w 303"/>
                <a:gd name="T3" fmla="*/ 7 h 323"/>
                <a:gd name="T4" fmla="*/ 239 w 303"/>
                <a:gd name="T5" fmla="*/ 5 h 323"/>
                <a:gd name="T6" fmla="*/ 233 w 303"/>
                <a:gd name="T7" fmla="*/ 1 h 323"/>
                <a:gd name="T8" fmla="*/ 231 w 303"/>
                <a:gd name="T9" fmla="*/ 1 h 323"/>
                <a:gd name="T10" fmla="*/ 231 w 303"/>
                <a:gd name="T11" fmla="*/ 1 h 323"/>
                <a:gd name="T12" fmla="*/ 54 w 303"/>
                <a:gd name="T13" fmla="*/ 143 h 323"/>
                <a:gd name="T14" fmla="*/ 50 w 303"/>
                <a:gd name="T15" fmla="*/ 143 h 323"/>
                <a:gd name="T16" fmla="*/ 51 w 303"/>
                <a:gd name="T17" fmla="*/ 147 h 323"/>
                <a:gd name="T18" fmla="*/ 49 w 303"/>
                <a:gd name="T19" fmla="*/ 148 h 323"/>
                <a:gd name="T20" fmla="*/ 49 w 303"/>
                <a:gd name="T21" fmla="*/ 149 h 323"/>
                <a:gd name="T22" fmla="*/ 48 w 303"/>
                <a:gd name="T23" fmla="*/ 148 h 323"/>
                <a:gd name="T24" fmla="*/ 8 w 303"/>
                <a:gd name="T25" fmla="*/ 191 h 323"/>
                <a:gd name="T26" fmla="*/ 108 w 303"/>
                <a:gd name="T27" fmla="*/ 300 h 323"/>
                <a:gd name="T28" fmla="*/ 196 w 303"/>
                <a:gd name="T29" fmla="*/ 277 h 323"/>
                <a:gd name="T30" fmla="*/ 197 w 303"/>
                <a:gd name="T31" fmla="*/ 276 h 323"/>
                <a:gd name="T32" fmla="*/ 228 w 303"/>
                <a:gd name="T33" fmla="*/ 16 h 323"/>
                <a:gd name="T34" fmla="*/ 173 w 303"/>
                <a:gd name="T35" fmla="*/ 254 h 323"/>
                <a:gd name="T36" fmla="*/ 140 w 303"/>
                <a:gd name="T37" fmla="*/ 250 h 323"/>
                <a:gd name="T38" fmla="*/ 57 w 303"/>
                <a:gd name="T39" fmla="*/ 153 h 323"/>
                <a:gd name="T40" fmla="*/ 228 w 303"/>
                <a:gd name="T41" fmla="*/ 16 h 323"/>
                <a:gd name="T42" fmla="*/ 161 w 303"/>
                <a:gd name="T43" fmla="*/ 300 h 323"/>
                <a:gd name="T44" fmla="*/ 37 w 303"/>
                <a:gd name="T45" fmla="*/ 234 h 323"/>
                <a:gd name="T46" fmla="*/ 42 w 303"/>
                <a:gd name="T47" fmla="*/ 158 h 323"/>
                <a:gd name="T48" fmla="*/ 51 w 303"/>
                <a:gd name="T49" fmla="*/ 155 h 323"/>
                <a:gd name="T50" fmla="*/ 51 w 303"/>
                <a:gd name="T51" fmla="*/ 155 h 323"/>
                <a:gd name="T52" fmla="*/ 99 w 303"/>
                <a:gd name="T53" fmla="*/ 239 h 323"/>
                <a:gd name="T54" fmla="*/ 137 w 303"/>
                <a:gd name="T55" fmla="*/ 260 h 323"/>
                <a:gd name="T56" fmla="*/ 158 w 303"/>
                <a:gd name="T57" fmla="*/ 263 h 323"/>
                <a:gd name="T58" fmla="*/ 173 w 303"/>
                <a:gd name="T59" fmla="*/ 266 h 323"/>
                <a:gd name="T60" fmla="*/ 178 w 303"/>
                <a:gd name="T61" fmla="*/ 267 h 323"/>
                <a:gd name="T62" fmla="*/ 179 w 303"/>
                <a:gd name="T63" fmla="*/ 268 h 323"/>
                <a:gd name="T64" fmla="*/ 161 w 303"/>
                <a:gd name="T65" fmla="*/ 300 h 323"/>
                <a:gd name="T66" fmla="*/ 244 w 303"/>
                <a:gd name="T67" fmla="*/ 46 h 323"/>
                <a:gd name="T68" fmla="*/ 234 w 303"/>
                <a:gd name="T69" fmla="*/ 140 h 323"/>
                <a:gd name="T70" fmla="*/ 189 w 303"/>
                <a:gd name="T71" fmla="*/ 261 h 323"/>
                <a:gd name="T72" fmla="*/ 183 w 303"/>
                <a:gd name="T73" fmla="*/ 257 h 323"/>
                <a:gd name="T74" fmla="*/ 244 w 303"/>
                <a:gd name="T75" fmla="*/ 4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3" h="323">
                  <a:moveTo>
                    <a:pt x="197" y="276"/>
                  </a:moveTo>
                  <a:cubicBezTo>
                    <a:pt x="216" y="201"/>
                    <a:pt x="303" y="80"/>
                    <a:pt x="239" y="7"/>
                  </a:cubicBezTo>
                  <a:cubicBezTo>
                    <a:pt x="239" y="6"/>
                    <a:pt x="239" y="6"/>
                    <a:pt x="239" y="5"/>
                  </a:cubicBezTo>
                  <a:cubicBezTo>
                    <a:pt x="238" y="3"/>
                    <a:pt x="236" y="1"/>
                    <a:pt x="233" y="1"/>
                  </a:cubicBezTo>
                  <a:cubicBezTo>
                    <a:pt x="233" y="0"/>
                    <a:pt x="232" y="0"/>
                    <a:pt x="231" y="1"/>
                  </a:cubicBezTo>
                  <a:cubicBezTo>
                    <a:pt x="231" y="1"/>
                    <a:pt x="231" y="1"/>
                    <a:pt x="231" y="1"/>
                  </a:cubicBezTo>
                  <a:cubicBezTo>
                    <a:pt x="158" y="17"/>
                    <a:pt x="105" y="91"/>
                    <a:pt x="54" y="143"/>
                  </a:cubicBezTo>
                  <a:cubicBezTo>
                    <a:pt x="54" y="141"/>
                    <a:pt x="50" y="141"/>
                    <a:pt x="50" y="143"/>
                  </a:cubicBezTo>
                  <a:cubicBezTo>
                    <a:pt x="50" y="144"/>
                    <a:pt x="50" y="146"/>
                    <a:pt x="51" y="147"/>
                  </a:cubicBezTo>
                  <a:cubicBezTo>
                    <a:pt x="50" y="147"/>
                    <a:pt x="50" y="147"/>
                    <a:pt x="49" y="148"/>
                  </a:cubicBezTo>
                  <a:cubicBezTo>
                    <a:pt x="49" y="148"/>
                    <a:pt x="49" y="148"/>
                    <a:pt x="49" y="149"/>
                  </a:cubicBezTo>
                  <a:cubicBezTo>
                    <a:pt x="48" y="149"/>
                    <a:pt x="48" y="148"/>
                    <a:pt x="48" y="148"/>
                  </a:cubicBezTo>
                  <a:cubicBezTo>
                    <a:pt x="11" y="127"/>
                    <a:pt x="2" y="159"/>
                    <a:pt x="8" y="191"/>
                  </a:cubicBezTo>
                  <a:cubicBezTo>
                    <a:pt x="17" y="245"/>
                    <a:pt x="60" y="278"/>
                    <a:pt x="108" y="300"/>
                  </a:cubicBezTo>
                  <a:cubicBezTo>
                    <a:pt x="135" y="313"/>
                    <a:pt x="204" y="323"/>
                    <a:pt x="196" y="277"/>
                  </a:cubicBezTo>
                  <a:cubicBezTo>
                    <a:pt x="196" y="277"/>
                    <a:pt x="197" y="277"/>
                    <a:pt x="197" y="276"/>
                  </a:cubicBezTo>
                  <a:close/>
                  <a:moveTo>
                    <a:pt x="228" y="16"/>
                  </a:moveTo>
                  <a:cubicBezTo>
                    <a:pt x="244" y="95"/>
                    <a:pt x="191" y="178"/>
                    <a:pt x="173" y="254"/>
                  </a:cubicBezTo>
                  <a:cubicBezTo>
                    <a:pt x="162" y="251"/>
                    <a:pt x="148" y="252"/>
                    <a:pt x="140" y="250"/>
                  </a:cubicBezTo>
                  <a:cubicBezTo>
                    <a:pt x="97" y="241"/>
                    <a:pt x="69" y="192"/>
                    <a:pt x="57" y="153"/>
                  </a:cubicBezTo>
                  <a:cubicBezTo>
                    <a:pt x="118" y="112"/>
                    <a:pt x="156" y="40"/>
                    <a:pt x="228" y="16"/>
                  </a:cubicBezTo>
                  <a:close/>
                  <a:moveTo>
                    <a:pt x="161" y="300"/>
                  </a:moveTo>
                  <a:cubicBezTo>
                    <a:pt x="116" y="303"/>
                    <a:pt x="65" y="266"/>
                    <a:pt x="37" y="234"/>
                  </a:cubicBezTo>
                  <a:cubicBezTo>
                    <a:pt x="23" y="218"/>
                    <a:pt x="0" y="136"/>
                    <a:pt x="42" y="158"/>
                  </a:cubicBezTo>
                  <a:cubicBezTo>
                    <a:pt x="46" y="160"/>
                    <a:pt x="50" y="158"/>
                    <a:pt x="51" y="155"/>
                  </a:cubicBezTo>
                  <a:cubicBezTo>
                    <a:pt x="51" y="155"/>
                    <a:pt x="51" y="155"/>
                    <a:pt x="51" y="155"/>
                  </a:cubicBezTo>
                  <a:cubicBezTo>
                    <a:pt x="56" y="188"/>
                    <a:pt x="73" y="216"/>
                    <a:pt x="99" y="239"/>
                  </a:cubicBezTo>
                  <a:cubicBezTo>
                    <a:pt x="110" y="249"/>
                    <a:pt x="123" y="255"/>
                    <a:pt x="137" y="260"/>
                  </a:cubicBezTo>
                  <a:cubicBezTo>
                    <a:pt x="143" y="263"/>
                    <a:pt x="151" y="263"/>
                    <a:pt x="158" y="263"/>
                  </a:cubicBezTo>
                  <a:cubicBezTo>
                    <a:pt x="163" y="264"/>
                    <a:pt x="168" y="264"/>
                    <a:pt x="173" y="266"/>
                  </a:cubicBezTo>
                  <a:cubicBezTo>
                    <a:pt x="175" y="267"/>
                    <a:pt x="176" y="268"/>
                    <a:pt x="178" y="267"/>
                  </a:cubicBezTo>
                  <a:cubicBezTo>
                    <a:pt x="178" y="267"/>
                    <a:pt x="178" y="267"/>
                    <a:pt x="179" y="268"/>
                  </a:cubicBezTo>
                  <a:cubicBezTo>
                    <a:pt x="184" y="291"/>
                    <a:pt x="178" y="302"/>
                    <a:pt x="161" y="300"/>
                  </a:cubicBezTo>
                  <a:close/>
                  <a:moveTo>
                    <a:pt x="244" y="46"/>
                  </a:moveTo>
                  <a:cubicBezTo>
                    <a:pt x="249" y="77"/>
                    <a:pt x="246" y="106"/>
                    <a:pt x="234" y="140"/>
                  </a:cubicBezTo>
                  <a:cubicBezTo>
                    <a:pt x="221" y="181"/>
                    <a:pt x="201" y="219"/>
                    <a:pt x="189" y="261"/>
                  </a:cubicBezTo>
                  <a:cubicBezTo>
                    <a:pt x="187" y="259"/>
                    <a:pt x="185" y="258"/>
                    <a:pt x="183" y="257"/>
                  </a:cubicBezTo>
                  <a:cubicBezTo>
                    <a:pt x="197" y="187"/>
                    <a:pt x="243" y="118"/>
                    <a:pt x="24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46"/>
            <p:cNvSpPr>
              <a:spLocks noEditPoints="1"/>
            </p:cNvSpPr>
            <p:nvPr/>
          </p:nvSpPr>
          <p:spPr bwMode="auto">
            <a:xfrm>
              <a:off x="8970963" y="1338262"/>
              <a:ext cx="188913" cy="204788"/>
            </a:xfrm>
            <a:custGeom>
              <a:avLst/>
              <a:gdLst>
                <a:gd name="T0" fmla="*/ 72 w 81"/>
                <a:gd name="T1" fmla="*/ 30 h 88"/>
                <a:gd name="T2" fmla="*/ 25 w 81"/>
                <a:gd name="T3" fmla="*/ 10 h 88"/>
                <a:gd name="T4" fmla="*/ 47 w 81"/>
                <a:gd name="T5" fmla="*/ 81 h 88"/>
                <a:gd name="T6" fmla="*/ 72 w 81"/>
                <a:gd name="T7" fmla="*/ 30 h 88"/>
                <a:gd name="T8" fmla="*/ 44 w 81"/>
                <a:gd name="T9" fmla="*/ 68 h 88"/>
                <a:gd name="T10" fmla="*/ 21 w 81"/>
                <a:gd name="T11" fmla="*/ 44 h 88"/>
                <a:gd name="T12" fmla="*/ 32 w 81"/>
                <a:gd name="T13" fmla="*/ 18 h 88"/>
                <a:gd name="T14" fmla="*/ 60 w 81"/>
                <a:gd name="T15" fmla="*/ 33 h 88"/>
                <a:gd name="T16" fmla="*/ 44 w 81"/>
                <a:gd name="T17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88">
                  <a:moveTo>
                    <a:pt x="72" y="30"/>
                  </a:moveTo>
                  <a:cubicBezTo>
                    <a:pt x="65" y="12"/>
                    <a:pt x="43" y="0"/>
                    <a:pt x="25" y="10"/>
                  </a:cubicBezTo>
                  <a:cubicBezTo>
                    <a:pt x="0" y="20"/>
                    <a:pt x="2" y="88"/>
                    <a:pt x="47" y="81"/>
                  </a:cubicBezTo>
                  <a:cubicBezTo>
                    <a:pt x="72" y="77"/>
                    <a:pt x="81" y="51"/>
                    <a:pt x="72" y="30"/>
                  </a:cubicBezTo>
                  <a:close/>
                  <a:moveTo>
                    <a:pt x="44" y="68"/>
                  </a:moveTo>
                  <a:cubicBezTo>
                    <a:pt x="29" y="71"/>
                    <a:pt x="22" y="55"/>
                    <a:pt x="21" y="44"/>
                  </a:cubicBezTo>
                  <a:cubicBezTo>
                    <a:pt x="20" y="32"/>
                    <a:pt x="24" y="24"/>
                    <a:pt x="32" y="18"/>
                  </a:cubicBezTo>
                  <a:cubicBezTo>
                    <a:pt x="44" y="15"/>
                    <a:pt x="53" y="20"/>
                    <a:pt x="60" y="33"/>
                  </a:cubicBezTo>
                  <a:cubicBezTo>
                    <a:pt x="69" y="49"/>
                    <a:pt x="60" y="64"/>
                    <a:pt x="4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47"/>
            <p:cNvSpPr>
              <a:spLocks noEditPoints="1"/>
            </p:cNvSpPr>
            <p:nvPr/>
          </p:nvSpPr>
          <p:spPr bwMode="auto">
            <a:xfrm>
              <a:off x="9120188" y="1270000"/>
              <a:ext cx="88900" cy="73025"/>
            </a:xfrm>
            <a:custGeom>
              <a:avLst/>
              <a:gdLst>
                <a:gd name="T0" fmla="*/ 30 w 38"/>
                <a:gd name="T1" fmla="*/ 2 h 31"/>
                <a:gd name="T2" fmla="*/ 22 w 38"/>
                <a:gd name="T3" fmla="*/ 0 h 31"/>
                <a:gd name="T4" fmla="*/ 8 w 38"/>
                <a:gd name="T5" fmla="*/ 3 h 31"/>
                <a:gd name="T6" fmla="*/ 6 w 38"/>
                <a:gd name="T7" fmla="*/ 8 h 31"/>
                <a:gd name="T8" fmla="*/ 0 w 38"/>
                <a:gd name="T9" fmla="*/ 23 h 31"/>
                <a:gd name="T10" fmla="*/ 10 w 38"/>
                <a:gd name="T11" fmla="*/ 31 h 31"/>
                <a:gd name="T12" fmla="*/ 25 w 38"/>
                <a:gd name="T13" fmla="*/ 25 h 31"/>
                <a:gd name="T14" fmla="*/ 36 w 38"/>
                <a:gd name="T15" fmla="*/ 15 h 31"/>
                <a:gd name="T16" fmla="*/ 30 w 38"/>
                <a:gd name="T17" fmla="*/ 2 h 31"/>
                <a:gd name="T18" fmla="*/ 24 w 38"/>
                <a:gd name="T19" fmla="*/ 13 h 31"/>
                <a:gd name="T20" fmla="*/ 21 w 38"/>
                <a:gd name="T21" fmla="*/ 15 h 31"/>
                <a:gd name="T22" fmla="*/ 20 w 38"/>
                <a:gd name="T23" fmla="*/ 16 h 31"/>
                <a:gd name="T24" fmla="*/ 19 w 38"/>
                <a:gd name="T25" fmla="*/ 17 h 31"/>
                <a:gd name="T26" fmla="*/ 12 w 38"/>
                <a:gd name="T27" fmla="*/ 21 h 31"/>
                <a:gd name="T28" fmla="*/ 11 w 38"/>
                <a:gd name="T29" fmla="*/ 21 h 31"/>
                <a:gd name="T30" fmla="*/ 10 w 38"/>
                <a:gd name="T31" fmla="*/ 22 h 31"/>
                <a:gd name="T32" fmla="*/ 9 w 38"/>
                <a:gd name="T33" fmla="*/ 22 h 31"/>
                <a:gd name="T34" fmla="*/ 8 w 38"/>
                <a:gd name="T35" fmla="*/ 22 h 31"/>
                <a:gd name="T36" fmla="*/ 8 w 38"/>
                <a:gd name="T37" fmla="*/ 22 h 31"/>
                <a:gd name="T38" fmla="*/ 8 w 38"/>
                <a:gd name="T39" fmla="*/ 21 h 31"/>
                <a:gd name="T40" fmla="*/ 8 w 38"/>
                <a:gd name="T41" fmla="*/ 21 h 31"/>
                <a:gd name="T42" fmla="*/ 8 w 38"/>
                <a:gd name="T43" fmla="*/ 20 h 31"/>
                <a:gd name="T44" fmla="*/ 9 w 38"/>
                <a:gd name="T45" fmla="*/ 18 h 31"/>
                <a:gd name="T46" fmla="*/ 12 w 38"/>
                <a:gd name="T47" fmla="*/ 11 h 31"/>
                <a:gd name="T48" fmla="*/ 17 w 38"/>
                <a:gd name="T49" fmla="*/ 11 h 31"/>
                <a:gd name="T50" fmla="*/ 23 w 38"/>
                <a:gd name="T51" fmla="*/ 11 h 31"/>
                <a:gd name="T52" fmla="*/ 25 w 38"/>
                <a:gd name="T53" fmla="*/ 11 h 31"/>
                <a:gd name="T54" fmla="*/ 26 w 38"/>
                <a:gd name="T55" fmla="*/ 11 h 31"/>
                <a:gd name="T56" fmla="*/ 26 w 38"/>
                <a:gd name="T57" fmla="*/ 12 h 31"/>
                <a:gd name="T58" fmla="*/ 25 w 38"/>
                <a:gd name="T59" fmla="*/ 12 h 31"/>
                <a:gd name="T60" fmla="*/ 24 w 38"/>
                <a:gd name="T6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31">
                  <a:moveTo>
                    <a:pt x="30" y="2"/>
                  </a:moveTo>
                  <a:cubicBezTo>
                    <a:pt x="28" y="0"/>
                    <a:pt x="25" y="0"/>
                    <a:pt x="22" y="0"/>
                  </a:cubicBezTo>
                  <a:cubicBezTo>
                    <a:pt x="17" y="0"/>
                    <a:pt x="11" y="0"/>
                    <a:pt x="8" y="3"/>
                  </a:cubicBezTo>
                  <a:cubicBezTo>
                    <a:pt x="6" y="4"/>
                    <a:pt x="5" y="6"/>
                    <a:pt x="6" y="8"/>
                  </a:cubicBezTo>
                  <a:cubicBezTo>
                    <a:pt x="2" y="12"/>
                    <a:pt x="0" y="17"/>
                    <a:pt x="0" y="23"/>
                  </a:cubicBezTo>
                  <a:cubicBezTo>
                    <a:pt x="0" y="28"/>
                    <a:pt x="5" y="31"/>
                    <a:pt x="10" y="31"/>
                  </a:cubicBezTo>
                  <a:cubicBezTo>
                    <a:pt x="15" y="31"/>
                    <a:pt x="20" y="28"/>
                    <a:pt x="25" y="25"/>
                  </a:cubicBezTo>
                  <a:cubicBezTo>
                    <a:pt x="29" y="23"/>
                    <a:pt x="34" y="19"/>
                    <a:pt x="36" y="15"/>
                  </a:cubicBezTo>
                  <a:cubicBezTo>
                    <a:pt x="38" y="9"/>
                    <a:pt x="36" y="4"/>
                    <a:pt x="30" y="2"/>
                  </a:cubicBezTo>
                  <a:close/>
                  <a:moveTo>
                    <a:pt x="24" y="13"/>
                  </a:moveTo>
                  <a:cubicBezTo>
                    <a:pt x="23" y="14"/>
                    <a:pt x="22" y="15"/>
                    <a:pt x="21" y="15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20" y="17"/>
                    <a:pt x="19" y="17"/>
                    <a:pt x="19" y="17"/>
                  </a:cubicBezTo>
                  <a:cubicBezTo>
                    <a:pt x="17" y="19"/>
                    <a:pt x="15" y="20"/>
                    <a:pt x="12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0" y="22"/>
                    <a:pt x="10" y="22"/>
                  </a:cubicBezTo>
                  <a:cubicBezTo>
                    <a:pt x="10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9" y="19"/>
                    <a:pt x="9" y="18"/>
                  </a:cubicBezTo>
                  <a:cubicBezTo>
                    <a:pt x="10" y="16"/>
                    <a:pt x="11" y="14"/>
                    <a:pt x="12" y="11"/>
                  </a:cubicBezTo>
                  <a:cubicBezTo>
                    <a:pt x="13" y="11"/>
                    <a:pt x="15" y="11"/>
                    <a:pt x="17" y="11"/>
                  </a:cubicBezTo>
                  <a:cubicBezTo>
                    <a:pt x="19" y="11"/>
                    <a:pt x="21" y="11"/>
                    <a:pt x="23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3"/>
                    <a:pt x="24" y="13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48"/>
            <p:cNvSpPr>
              <a:spLocks noEditPoints="1"/>
            </p:cNvSpPr>
            <p:nvPr/>
          </p:nvSpPr>
          <p:spPr bwMode="auto">
            <a:xfrm>
              <a:off x="9015413" y="1552575"/>
              <a:ext cx="95250" cy="122238"/>
            </a:xfrm>
            <a:custGeom>
              <a:avLst/>
              <a:gdLst>
                <a:gd name="T0" fmla="*/ 33 w 41"/>
                <a:gd name="T1" fmla="*/ 10 h 53"/>
                <a:gd name="T2" fmla="*/ 5 w 41"/>
                <a:gd name="T3" fmla="*/ 21 h 53"/>
                <a:gd name="T4" fmla="*/ 3 w 41"/>
                <a:gd name="T5" fmla="*/ 24 h 53"/>
                <a:gd name="T6" fmla="*/ 1 w 41"/>
                <a:gd name="T7" fmla="*/ 38 h 53"/>
                <a:gd name="T8" fmla="*/ 32 w 41"/>
                <a:gd name="T9" fmla="*/ 38 h 53"/>
                <a:gd name="T10" fmla="*/ 33 w 41"/>
                <a:gd name="T11" fmla="*/ 10 h 53"/>
                <a:gd name="T12" fmla="*/ 24 w 41"/>
                <a:gd name="T13" fmla="*/ 30 h 53"/>
                <a:gd name="T14" fmla="*/ 13 w 41"/>
                <a:gd name="T15" fmla="*/ 36 h 53"/>
                <a:gd name="T16" fmla="*/ 10 w 41"/>
                <a:gd name="T17" fmla="*/ 34 h 53"/>
                <a:gd name="T18" fmla="*/ 11 w 41"/>
                <a:gd name="T19" fmla="*/ 28 h 53"/>
                <a:gd name="T20" fmla="*/ 12 w 41"/>
                <a:gd name="T21" fmla="*/ 27 h 53"/>
                <a:gd name="T22" fmla="*/ 22 w 41"/>
                <a:gd name="T23" fmla="*/ 18 h 53"/>
                <a:gd name="T24" fmla="*/ 25 w 41"/>
                <a:gd name="T25" fmla="*/ 17 h 53"/>
                <a:gd name="T26" fmla="*/ 25 w 41"/>
                <a:gd name="T27" fmla="*/ 18 h 53"/>
                <a:gd name="T28" fmla="*/ 25 w 41"/>
                <a:gd name="T29" fmla="*/ 18 h 53"/>
                <a:gd name="T30" fmla="*/ 27 w 41"/>
                <a:gd name="T31" fmla="*/ 23 h 53"/>
                <a:gd name="T32" fmla="*/ 24 w 41"/>
                <a:gd name="T33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53">
                  <a:moveTo>
                    <a:pt x="33" y="10"/>
                  </a:moveTo>
                  <a:cubicBezTo>
                    <a:pt x="24" y="0"/>
                    <a:pt x="9" y="11"/>
                    <a:pt x="5" y="21"/>
                  </a:cubicBezTo>
                  <a:cubicBezTo>
                    <a:pt x="4" y="22"/>
                    <a:pt x="4" y="23"/>
                    <a:pt x="3" y="24"/>
                  </a:cubicBezTo>
                  <a:cubicBezTo>
                    <a:pt x="1" y="28"/>
                    <a:pt x="0" y="33"/>
                    <a:pt x="1" y="38"/>
                  </a:cubicBezTo>
                  <a:cubicBezTo>
                    <a:pt x="4" y="53"/>
                    <a:pt x="25" y="45"/>
                    <a:pt x="32" y="38"/>
                  </a:cubicBezTo>
                  <a:cubicBezTo>
                    <a:pt x="40" y="31"/>
                    <a:pt x="41" y="18"/>
                    <a:pt x="33" y="10"/>
                  </a:cubicBezTo>
                  <a:close/>
                  <a:moveTo>
                    <a:pt x="24" y="30"/>
                  </a:moveTo>
                  <a:cubicBezTo>
                    <a:pt x="21" y="33"/>
                    <a:pt x="17" y="35"/>
                    <a:pt x="13" y="36"/>
                  </a:cubicBezTo>
                  <a:cubicBezTo>
                    <a:pt x="10" y="36"/>
                    <a:pt x="10" y="36"/>
                    <a:pt x="10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11" y="28"/>
                    <a:pt x="11" y="28"/>
                    <a:pt x="12" y="27"/>
                  </a:cubicBezTo>
                  <a:cubicBezTo>
                    <a:pt x="15" y="24"/>
                    <a:pt x="18" y="20"/>
                    <a:pt x="22" y="18"/>
                  </a:cubicBezTo>
                  <a:cubicBezTo>
                    <a:pt x="23" y="17"/>
                    <a:pt x="23" y="17"/>
                    <a:pt x="25" y="17"/>
                  </a:cubicBezTo>
                  <a:cubicBezTo>
                    <a:pt x="23" y="17"/>
                    <a:pt x="25" y="17"/>
                    <a:pt x="25" y="18"/>
                  </a:cubicBezTo>
                  <a:cubicBezTo>
                    <a:pt x="25" y="17"/>
                    <a:pt x="25" y="18"/>
                    <a:pt x="25" y="18"/>
                  </a:cubicBezTo>
                  <a:cubicBezTo>
                    <a:pt x="27" y="19"/>
                    <a:pt x="27" y="21"/>
                    <a:pt x="27" y="23"/>
                  </a:cubicBezTo>
                  <a:cubicBezTo>
                    <a:pt x="27" y="26"/>
                    <a:pt x="26" y="28"/>
                    <a:pt x="2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49"/>
            <p:cNvSpPr>
              <a:spLocks noEditPoints="1"/>
            </p:cNvSpPr>
            <p:nvPr/>
          </p:nvSpPr>
          <p:spPr bwMode="auto">
            <a:xfrm>
              <a:off x="8897938" y="1492250"/>
              <a:ext cx="74613" cy="92075"/>
            </a:xfrm>
            <a:custGeom>
              <a:avLst/>
              <a:gdLst>
                <a:gd name="T0" fmla="*/ 31 w 32"/>
                <a:gd name="T1" fmla="*/ 11 h 40"/>
                <a:gd name="T2" fmla="*/ 9 w 32"/>
                <a:gd name="T3" fmla="*/ 4 h 40"/>
                <a:gd name="T4" fmla="*/ 7 w 32"/>
                <a:gd name="T5" fmla="*/ 8 h 40"/>
                <a:gd name="T6" fmla="*/ 4 w 32"/>
                <a:gd name="T7" fmla="*/ 28 h 40"/>
                <a:gd name="T8" fmla="*/ 23 w 32"/>
                <a:gd name="T9" fmla="*/ 37 h 40"/>
                <a:gd name="T10" fmla="*/ 30 w 32"/>
                <a:gd name="T11" fmla="*/ 26 h 40"/>
                <a:gd name="T12" fmla="*/ 31 w 32"/>
                <a:gd name="T13" fmla="*/ 11 h 40"/>
                <a:gd name="T14" fmla="*/ 20 w 32"/>
                <a:gd name="T15" fmla="*/ 21 h 40"/>
                <a:gd name="T16" fmla="*/ 19 w 32"/>
                <a:gd name="T17" fmla="*/ 26 h 40"/>
                <a:gd name="T18" fmla="*/ 18 w 32"/>
                <a:gd name="T19" fmla="*/ 27 h 40"/>
                <a:gd name="T20" fmla="*/ 17 w 32"/>
                <a:gd name="T21" fmla="*/ 27 h 40"/>
                <a:gd name="T22" fmla="*/ 13 w 32"/>
                <a:gd name="T23" fmla="*/ 23 h 40"/>
                <a:gd name="T24" fmla="*/ 13 w 32"/>
                <a:gd name="T25" fmla="*/ 10 h 40"/>
                <a:gd name="T26" fmla="*/ 21 w 32"/>
                <a:gd name="T27" fmla="*/ 14 h 40"/>
                <a:gd name="T28" fmla="*/ 20 w 32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0">
                  <a:moveTo>
                    <a:pt x="31" y="11"/>
                  </a:moveTo>
                  <a:cubicBezTo>
                    <a:pt x="28" y="2"/>
                    <a:pt x="17" y="0"/>
                    <a:pt x="9" y="4"/>
                  </a:cubicBezTo>
                  <a:cubicBezTo>
                    <a:pt x="7" y="4"/>
                    <a:pt x="7" y="6"/>
                    <a:pt x="7" y="8"/>
                  </a:cubicBezTo>
                  <a:cubicBezTo>
                    <a:pt x="2" y="13"/>
                    <a:pt x="0" y="21"/>
                    <a:pt x="4" y="28"/>
                  </a:cubicBezTo>
                  <a:cubicBezTo>
                    <a:pt x="8" y="34"/>
                    <a:pt x="16" y="40"/>
                    <a:pt x="23" y="37"/>
                  </a:cubicBezTo>
                  <a:cubicBezTo>
                    <a:pt x="27" y="35"/>
                    <a:pt x="28" y="30"/>
                    <a:pt x="30" y="26"/>
                  </a:cubicBezTo>
                  <a:cubicBezTo>
                    <a:pt x="31" y="21"/>
                    <a:pt x="32" y="16"/>
                    <a:pt x="31" y="11"/>
                  </a:cubicBezTo>
                  <a:close/>
                  <a:moveTo>
                    <a:pt x="20" y="21"/>
                  </a:moveTo>
                  <a:cubicBezTo>
                    <a:pt x="20" y="22"/>
                    <a:pt x="19" y="24"/>
                    <a:pt x="19" y="26"/>
                  </a:cubicBezTo>
                  <a:cubicBezTo>
                    <a:pt x="18" y="26"/>
                    <a:pt x="18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5" y="26"/>
                    <a:pt x="14" y="25"/>
                    <a:pt x="13" y="23"/>
                  </a:cubicBezTo>
                  <a:cubicBezTo>
                    <a:pt x="9" y="19"/>
                    <a:pt x="11" y="14"/>
                    <a:pt x="13" y="10"/>
                  </a:cubicBezTo>
                  <a:cubicBezTo>
                    <a:pt x="17" y="10"/>
                    <a:pt x="20" y="11"/>
                    <a:pt x="21" y="14"/>
                  </a:cubicBezTo>
                  <a:cubicBezTo>
                    <a:pt x="21" y="16"/>
                    <a:pt x="21" y="19"/>
                    <a:pt x="2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214045" y="3979344"/>
            <a:ext cx="463551" cy="263525"/>
            <a:chOff x="9050338" y="4473575"/>
            <a:chExt cx="463551" cy="263525"/>
          </a:xfrm>
          <a:solidFill>
            <a:schemeClr val="bg1"/>
          </a:solidFill>
        </p:grpSpPr>
        <p:sp>
          <p:nvSpPr>
            <p:cNvPr id="255" name="Freeform 50"/>
            <p:cNvSpPr/>
            <p:nvPr/>
          </p:nvSpPr>
          <p:spPr bwMode="auto">
            <a:xfrm>
              <a:off x="9050338" y="4652962"/>
              <a:ext cx="155575" cy="84138"/>
            </a:xfrm>
            <a:custGeom>
              <a:avLst/>
              <a:gdLst>
                <a:gd name="T0" fmla="*/ 63 w 67"/>
                <a:gd name="T1" fmla="*/ 28 h 36"/>
                <a:gd name="T2" fmla="*/ 37 w 67"/>
                <a:gd name="T3" fmla="*/ 16 h 36"/>
                <a:gd name="T4" fmla="*/ 7 w 67"/>
                <a:gd name="T5" fmla="*/ 2 h 36"/>
                <a:gd name="T6" fmla="*/ 4 w 67"/>
                <a:gd name="T7" fmla="*/ 8 h 36"/>
                <a:gd name="T8" fmla="*/ 32 w 67"/>
                <a:gd name="T9" fmla="*/ 24 h 36"/>
                <a:gd name="T10" fmla="*/ 60 w 67"/>
                <a:gd name="T11" fmla="*/ 35 h 36"/>
                <a:gd name="T12" fmla="*/ 63 w 67"/>
                <a:gd name="T1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36">
                  <a:moveTo>
                    <a:pt x="63" y="28"/>
                  </a:moveTo>
                  <a:cubicBezTo>
                    <a:pt x="55" y="23"/>
                    <a:pt x="46" y="20"/>
                    <a:pt x="37" y="16"/>
                  </a:cubicBezTo>
                  <a:cubicBezTo>
                    <a:pt x="27" y="11"/>
                    <a:pt x="17" y="6"/>
                    <a:pt x="7" y="2"/>
                  </a:cubicBezTo>
                  <a:cubicBezTo>
                    <a:pt x="3" y="0"/>
                    <a:pt x="0" y="5"/>
                    <a:pt x="4" y="8"/>
                  </a:cubicBezTo>
                  <a:cubicBezTo>
                    <a:pt x="13" y="14"/>
                    <a:pt x="22" y="19"/>
                    <a:pt x="32" y="24"/>
                  </a:cubicBezTo>
                  <a:cubicBezTo>
                    <a:pt x="41" y="28"/>
                    <a:pt x="51" y="34"/>
                    <a:pt x="60" y="35"/>
                  </a:cubicBezTo>
                  <a:cubicBezTo>
                    <a:pt x="65" y="36"/>
                    <a:pt x="67" y="31"/>
                    <a:pt x="6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51"/>
            <p:cNvSpPr>
              <a:spLocks noEditPoints="1"/>
            </p:cNvSpPr>
            <p:nvPr/>
          </p:nvSpPr>
          <p:spPr bwMode="auto">
            <a:xfrm>
              <a:off x="9061451" y="4473575"/>
              <a:ext cx="452438" cy="258763"/>
            </a:xfrm>
            <a:custGeom>
              <a:avLst/>
              <a:gdLst>
                <a:gd name="T0" fmla="*/ 185 w 194"/>
                <a:gd name="T1" fmla="*/ 25 h 111"/>
                <a:gd name="T2" fmla="*/ 123 w 194"/>
                <a:gd name="T3" fmla="*/ 4 h 111"/>
                <a:gd name="T4" fmla="*/ 30 w 194"/>
                <a:gd name="T5" fmla="*/ 42 h 111"/>
                <a:gd name="T6" fmla="*/ 34 w 194"/>
                <a:gd name="T7" fmla="*/ 48 h 111"/>
                <a:gd name="T8" fmla="*/ 108 w 194"/>
                <a:gd name="T9" fmla="*/ 18 h 111"/>
                <a:gd name="T10" fmla="*/ 173 w 194"/>
                <a:gd name="T11" fmla="*/ 30 h 111"/>
                <a:gd name="T12" fmla="*/ 81 w 194"/>
                <a:gd name="T13" fmla="*/ 72 h 111"/>
                <a:gd name="T14" fmla="*/ 75 w 194"/>
                <a:gd name="T15" fmla="*/ 62 h 111"/>
                <a:gd name="T16" fmla="*/ 25 w 194"/>
                <a:gd name="T17" fmla="*/ 49 h 111"/>
                <a:gd name="T18" fmla="*/ 24 w 194"/>
                <a:gd name="T19" fmla="*/ 49 h 111"/>
                <a:gd name="T20" fmla="*/ 23 w 194"/>
                <a:gd name="T21" fmla="*/ 46 h 111"/>
                <a:gd name="T22" fmla="*/ 19 w 194"/>
                <a:gd name="T23" fmla="*/ 44 h 111"/>
                <a:gd name="T24" fmla="*/ 14 w 194"/>
                <a:gd name="T25" fmla="*/ 47 h 111"/>
                <a:gd name="T26" fmla="*/ 1 w 194"/>
                <a:gd name="T27" fmla="*/ 73 h 111"/>
                <a:gd name="T28" fmla="*/ 9 w 194"/>
                <a:gd name="T29" fmla="*/ 76 h 111"/>
                <a:gd name="T30" fmla="*/ 22 w 194"/>
                <a:gd name="T31" fmla="*/ 55 h 111"/>
                <a:gd name="T32" fmla="*/ 25 w 194"/>
                <a:gd name="T33" fmla="*/ 56 h 111"/>
                <a:gd name="T34" fmla="*/ 64 w 194"/>
                <a:gd name="T35" fmla="*/ 66 h 111"/>
                <a:gd name="T36" fmla="*/ 63 w 194"/>
                <a:gd name="T37" fmla="*/ 100 h 111"/>
                <a:gd name="T38" fmla="*/ 71 w 194"/>
                <a:gd name="T39" fmla="*/ 109 h 111"/>
                <a:gd name="T40" fmla="*/ 76 w 194"/>
                <a:gd name="T41" fmla="*/ 110 h 111"/>
                <a:gd name="T42" fmla="*/ 186 w 194"/>
                <a:gd name="T43" fmla="*/ 39 h 111"/>
                <a:gd name="T44" fmla="*/ 186 w 194"/>
                <a:gd name="T45" fmla="*/ 36 h 111"/>
                <a:gd name="T46" fmla="*/ 188 w 194"/>
                <a:gd name="T47" fmla="*/ 35 h 111"/>
                <a:gd name="T48" fmla="*/ 185 w 194"/>
                <a:gd name="T49" fmla="*/ 25 h 111"/>
                <a:gd name="T50" fmla="*/ 79 w 194"/>
                <a:gd name="T51" fmla="*/ 97 h 111"/>
                <a:gd name="T52" fmla="*/ 83 w 194"/>
                <a:gd name="T53" fmla="*/ 81 h 111"/>
                <a:gd name="T54" fmla="*/ 171 w 194"/>
                <a:gd name="T55" fmla="*/ 44 h 111"/>
                <a:gd name="T56" fmla="*/ 79 w 194"/>
                <a:gd name="T57" fmla="*/ 9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4" h="111">
                  <a:moveTo>
                    <a:pt x="185" y="25"/>
                  </a:moveTo>
                  <a:cubicBezTo>
                    <a:pt x="166" y="13"/>
                    <a:pt x="146" y="0"/>
                    <a:pt x="123" y="4"/>
                  </a:cubicBezTo>
                  <a:cubicBezTo>
                    <a:pt x="89" y="10"/>
                    <a:pt x="58" y="22"/>
                    <a:pt x="30" y="42"/>
                  </a:cubicBezTo>
                  <a:cubicBezTo>
                    <a:pt x="27" y="45"/>
                    <a:pt x="30" y="50"/>
                    <a:pt x="34" y="48"/>
                  </a:cubicBezTo>
                  <a:cubicBezTo>
                    <a:pt x="57" y="35"/>
                    <a:pt x="82" y="25"/>
                    <a:pt x="108" y="18"/>
                  </a:cubicBezTo>
                  <a:cubicBezTo>
                    <a:pt x="136" y="11"/>
                    <a:pt x="151" y="21"/>
                    <a:pt x="173" y="30"/>
                  </a:cubicBezTo>
                  <a:cubicBezTo>
                    <a:pt x="142" y="42"/>
                    <a:pt x="105" y="50"/>
                    <a:pt x="81" y="72"/>
                  </a:cubicBezTo>
                  <a:cubicBezTo>
                    <a:pt x="80" y="69"/>
                    <a:pt x="78" y="65"/>
                    <a:pt x="75" y="62"/>
                  </a:cubicBezTo>
                  <a:cubicBezTo>
                    <a:pt x="63" y="50"/>
                    <a:pt x="41" y="48"/>
                    <a:pt x="25" y="49"/>
                  </a:cubicBezTo>
                  <a:cubicBezTo>
                    <a:pt x="25" y="49"/>
                    <a:pt x="25" y="49"/>
                    <a:pt x="24" y="49"/>
                  </a:cubicBezTo>
                  <a:cubicBezTo>
                    <a:pt x="24" y="48"/>
                    <a:pt x="24" y="47"/>
                    <a:pt x="23" y="46"/>
                  </a:cubicBezTo>
                  <a:cubicBezTo>
                    <a:pt x="22" y="44"/>
                    <a:pt x="21" y="44"/>
                    <a:pt x="19" y="44"/>
                  </a:cubicBezTo>
                  <a:cubicBezTo>
                    <a:pt x="17" y="44"/>
                    <a:pt x="15" y="45"/>
                    <a:pt x="14" y="47"/>
                  </a:cubicBezTo>
                  <a:cubicBezTo>
                    <a:pt x="10" y="55"/>
                    <a:pt x="5" y="64"/>
                    <a:pt x="1" y="73"/>
                  </a:cubicBezTo>
                  <a:cubicBezTo>
                    <a:pt x="0" y="78"/>
                    <a:pt x="6" y="80"/>
                    <a:pt x="9" y="76"/>
                  </a:cubicBezTo>
                  <a:cubicBezTo>
                    <a:pt x="14" y="69"/>
                    <a:pt x="18" y="62"/>
                    <a:pt x="22" y="55"/>
                  </a:cubicBezTo>
                  <a:cubicBezTo>
                    <a:pt x="23" y="55"/>
                    <a:pt x="24" y="56"/>
                    <a:pt x="25" y="56"/>
                  </a:cubicBezTo>
                  <a:cubicBezTo>
                    <a:pt x="39" y="57"/>
                    <a:pt x="51" y="59"/>
                    <a:pt x="64" y="66"/>
                  </a:cubicBezTo>
                  <a:cubicBezTo>
                    <a:pt x="79" y="75"/>
                    <a:pt x="71" y="89"/>
                    <a:pt x="63" y="100"/>
                  </a:cubicBezTo>
                  <a:cubicBezTo>
                    <a:pt x="60" y="106"/>
                    <a:pt x="66" y="111"/>
                    <a:pt x="71" y="109"/>
                  </a:cubicBezTo>
                  <a:cubicBezTo>
                    <a:pt x="72" y="110"/>
                    <a:pt x="74" y="111"/>
                    <a:pt x="76" y="110"/>
                  </a:cubicBezTo>
                  <a:cubicBezTo>
                    <a:pt x="111" y="88"/>
                    <a:pt x="172" y="86"/>
                    <a:pt x="186" y="39"/>
                  </a:cubicBezTo>
                  <a:cubicBezTo>
                    <a:pt x="187" y="38"/>
                    <a:pt x="187" y="37"/>
                    <a:pt x="186" y="36"/>
                  </a:cubicBezTo>
                  <a:cubicBezTo>
                    <a:pt x="187" y="36"/>
                    <a:pt x="188" y="36"/>
                    <a:pt x="188" y="35"/>
                  </a:cubicBezTo>
                  <a:cubicBezTo>
                    <a:pt x="194" y="32"/>
                    <a:pt x="190" y="25"/>
                    <a:pt x="185" y="25"/>
                  </a:cubicBezTo>
                  <a:close/>
                  <a:moveTo>
                    <a:pt x="79" y="97"/>
                  </a:moveTo>
                  <a:cubicBezTo>
                    <a:pt x="81" y="92"/>
                    <a:pt x="83" y="86"/>
                    <a:pt x="83" y="81"/>
                  </a:cubicBezTo>
                  <a:cubicBezTo>
                    <a:pt x="110" y="63"/>
                    <a:pt x="142" y="56"/>
                    <a:pt x="171" y="44"/>
                  </a:cubicBezTo>
                  <a:cubicBezTo>
                    <a:pt x="153" y="75"/>
                    <a:pt x="110" y="80"/>
                    <a:pt x="7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7" name="Freeform 52"/>
          <p:cNvSpPr>
            <a:spLocks noEditPoints="1"/>
          </p:cNvSpPr>
          <p:nvPr/>
        </p:nvSpPr>
        <p:spPr bwMode="auto">
          <a:xfrm>
            <a:off x="3050533" y="5073131"/>
            <a:ext cx="790575" cy="752475"/>
          </a:xfrm>
          <a:custGeom>
            <a:avLst/>
            <a:gdLst>
              <a:gd name="T0" fmla="*/ 298 w 339"/>
              <a:gd name="T1" fmla="*/ 84 h 323"/>
              <a:gd name="T2" fmla="*/ 104 w 339"/>
              <a:gd name="T3" fmla="*/ 53 h 323"/>
              <a:gd name="T4" fmla="*/ 57 w 339"/>
              <a:gd name="T5" fmla="*/ 250 h 323"/>
              <a:gd name="T6" fmla="*/ 262 w 339"/>
              <a:gd name="T7" fmla="*/ 269 h 323"/>
              <a:gd name="T8" fmla="*/ 298 w 339"/>
              <a:gd name="T9" fmla="*/ 84 h 323"/>
              <a:gd name="T10" fmla="*/ 170 w 339"/>
              <a:gd name="T11" fmla="*/ 38 h 323"/>
              <a:gd name="T12" fmla="*/ 261 w 339"/>
              <a:gd name="T13" fmla="*/ 66 h 323"/>
              <a:gd name="T14" fmla="*/ 163 w 339"/>
              <a:gd name="T15" fmla="*/ 84 h 323"/>
              <a:gd name="T16" fmla="*/ 170 w 339"/>
              <a:gd name="T17" fmla="*/ 38 h 323"/>
              <a:gd name="T18" fmla="*/ 105 w 339"/>
              <a:gd name="T19" fmla="*/ 63 h 323"/>
              <a:gd name="T20" fmla="*/ 112 w 339"/>
              <a:gd name="T21" fmla="*/ 62 h 323"/>
              <a:gd name="T22" fmla="*/ 159 w 339"/>
              <a:gd name="T23" fmla="*/ 39 h 323"/>
              <a:gd name="T24" fmla="*/ 153 w 339"/>
              <a:gd name="T25" fmla="*/ 89 h 323"/>
              <a:gd name="T26" fmla="*/ 118 w 339"/>
              <a:gd name="T27" fmla="*/ 116 h 323"/>
              <a:gd name="T28" fmla="*/ 104 w 339"/>
              <a:gd name="T29" fmla="*/ 63 h 323"/>
              <a:gd name="T30" fmla="*/ 105 w 339"/>
              <a:gd name="T31" fmla="*/ 63 h 323"/>
              <a:gd name="T32" fmla="*/ 98 w 339"/>
              <a:gd name="T33" fmla="*/ 69 h 323"/>
              <a:gd name="T34" fmla="*/ 110 w 339"/>
              <a:gd name="T35" fmla="*/ 123 h 323"/>
              <a:gd name="T36" fmla="*/ 93 w 339"/>
              <a:gd name="T37" fmla="*/ 143 h 323"/>
              <a:gd name="T38" fmla="*/ 48 w 339"/>
              <a:gd name="T39" fmla="*/ 133 h 323"/>
              <a:gd name="T40" fmla="*/ 98 w 339"/>
              <a:gd name="T41" fmla="*/ 69 h 323"/>
              <a:gd name="T42" fmla="*/ 46 w 339"/>
              <a:gd name="T43" fmla="*/ 139 h 323"/>
              <a:gd name="T44" fmla="*/ 47 w 339"/>
              <a:gd name="T45" fmla="*/ 140 h 323"/>
              <a:gd name="T46" fmla="*/ 87 w 339"/>
              <a:gd name="T47" fmla="*/ 152 h 323"/>
              <a:gd name="T48" fmla="*/ 60 w 339"/>
              <a:gd name="T49" fmla="*/ 233 h 323"/>
              <a:gd name="T50" fmla="*/ 46 w 339"/>
              <a:gd name="T51" fmla="*/ 139 h 323"/>
              <a:gd name="T52" fmla="*/ 66 w 339"/>
              <a:gd name="T53" fmla="*/ 242 h 323"/>
              <a:gd name="T54" fmla="*/ 68 w 339"/>
              <a:gd name="T55" fmla="*/ 239 h 323"/>
              <a:gd name="T56" fmla="*/ 96 w 339"/>
              <a:gd name="T57" fmla="*/ 167 h 323"/>
              <a:gd name="T58" fmla="*/ 101 w 339"/>
              <a:gd name="T59" fmla="*/ 206 h 323"/>
              <a:gd name="T60" fmla="*/ 107 w 339"/>
              <a:gd name="T61" fmla="*/ 276 h 323"/>
              <a:gd name="T62" fmla="*/ 78 w 339"/>
              <a:gd name="T63" fmla="*/ 254 h 323"/>
              <a:gd name="T64" fmla="*/ 66 w 339"/>
              <a:gd name="T65" fmla="*/ 242 h 323"/>
              <a:gd name="T66" fmla="*/ 123 w 339"/>
              <a:gd name="T67" fmla="*/ 283 h 323"/>
              <a:gd name="T68" fmla="*/ 103 w 339"/>
              <a:gd name="T69" fmla="*/ 156 h 323"/>
              <a:gd name="T70" fmla="*/ 116 w 339"/>
              <a:gd name="T71" fmla="*/ 139 h 323"/>
              <a:gd name="T72" fmla="*/ 241 w 339"/>
              <a:gd name="T73" fmla="*/ 268 h 323"/>
              <a:gd name="T74" fmla="*/ 123 w 339"/>
              <a:gd name="T75" fmla="*/ 283 h 323"/>
              <a:gd name="T76" fmla="*/ 257 w 339"/>
              <a:gd name="T77" fmla="*/ 254 h 323"/>
              <a:gd name="T78" fmla="*/ 250 w 339"/>
              <a:gd name="T79" fmla="*/ 261 h 323"/>
              <a:gd name="T80" fmla="*/ 152 w 339"/>
              <a:gd name="T81" fmla="*/ 184 h 323"/>
              <a:gd name="T82" fmla="*/ 123 w 339"/>
              <a:gd name="T83" fmla="*/ 131 h 323"/>
              <a:gd name="T84" fmla="*/ 160 w 339"/>
              <a:gd name="T85" fmla="*/ 99 h 323"/>
              <a:gd name="T86" fmla="*/ 176 w 339"/>
              <a:gd name="T87" fmla="*/ 111 h 323"/>
              <a:gd name="T88" fmla="*/ 299 w 339"/>
              <a:gd name="T89" fmla="*/ 177 h 323"/>
              <a:gd name="T90" fmla="*/ 302 w 339"/>
              <a:gd name="T91" fmla="*/ 179 h 323"/>
              <a:gd name="T92" fmla="*/ 257 w 339"/>
              <a:gd name="T93" fmla="*/ 254 h 323"/>
              <a:gd name="T94" fmla="*/ 228 w 339"/>
              <a:gd name="T95" fmla="*/ 118 h 323"/>
              <a:gd name="T96" fmla="*/ 175 w 339"/>
              <a:gd name="T97" fmla="*/ 97 h 323"/>
              <a:gd name="T98" fmla="*/ 170 w 339"/>
              <a:gd name="T99" fmla="*/ 93 h 323"/>
              <a:gd name="T100" fmla="*/ 274 w 339"/>
              <a:gd name="T101" fmla="*/ 81 h 323"/>
              <a:gd name="T102" fmla="*/ 278 w 339"/>
              <a:gd name="T103" fmla="*/ 80 h 323"/>
              <a:gd name="T104" fmla="*/ 291 w 339"/>
              <a:gd name="T105" fmla="*/ 96 h 323"/>
              <a:gd name="T106" fmla="*/ 304 w 339"/>
              <a:gd name="T107" fmla="*/ 168 h 323"/>
              <a:gd name="T108" fmla="*/ 228 w 339"/>
              <a:gd name="T109" fmla="*/ 118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" h="323">
                <a:moveTo>
                  <a:pt x="298" y="84"/>
                </a:moveTo>
                <a:cubicBezTo>
                  <a:pt x="261" y="31"/>
                  <a:pt x="153" y="0"/>
                  <a:pt x="104" y="53"/>
                </a:cubicBezTo>
                <a:cubicBezTo>
                  <a:pt x="35" y="93"/>
                  <a:pt x="0" y="182"/>
                  <a:pt x="57" y="250"/>
                </a:cubicBezTo>
                <a:cubicBezTo>
                  <a:pt x="112" y="315"/>
                  <a:pt x="197" y="323"/>
                  <a:pt x="262" y="269"/>
                </a:cubicBezTo>
                <a:cubicBezTo>
                  <a:pt x="314" y="225"/>
                  <a:pt x="339" y="143"/>
                  <a:pt x="298" y="84"/>
                </a:cubicBezTo>
                <a:close/>
                <a:moveTo>
                  <a:pt x="170" y="38"/>
                </a:moveTo>
                <a:cubicBezTo>
                  <a:pt x="201" y="36"/>
                  <a:pt x="235" y="47"/>
                  <a:pt x="261" y="66"/>
                </a:cubicBezTo>
                <a:cubicBezTo>
                  <a:pt x="228" y="60"/>
                  <a:pt x="194" y="67"/>
                  <a:pt x="163" y="84"/>
                </a:cubicBezTo>
                <a:cubicBezTo>
                  <a:pt x="157" y="70"/>
                  <a:pt x="163" y="53"/>
                  <a:pt x="170" y="38"/>
                </a:cubicBezTo>
                <a:close/>
                <a:moveTo>
                  <a:pt x="105" y="63"/>
                </a:moveTo>
                <a:cubicBezTo>
                  <a:pt x="107" y="65"/>
                  <a:pt x="110" y="65"/>
                  <a:pt x="112" y="62"/>
                </a:cubicBezTo>
                <a:cubicBezTo>
                  <a:pt x="125" y="49"/>
                  <a:pt x="142" y="42"/>
                  <a:pt x="159" y="39"/>
                </a:cubicBezTo>
                <a:cubicBezTo>
                  <a:pt x="149" y="56"/>
                  <a:pt x="145" y="74"/>
                  <a:pt x="153" y="89"/>
                </a:cubicBezTo>
                <a:cubicBezTo>
                  <a:pt x="140" y="97"/>
                  <a:pt x="129" y="106"/>
                  <a:pt x="118" y="116"/>
                </a:cubicBezTo>
                <a:cubicBezTo>
                  <a:pt x="112" y="99"/>
                  <a:pt x="108" y="81"/>
                  <a:pt x="104" y="63"/>
                </a:cubicBezTo>
                <a:cubicBezTo>
                  <a:pt x="105" y="63"/>
                  <a:pt x="105" y="63"/>
                  <a:pt x="105" y="63"/>
                </a:cubicBezTo>
                <a:close/>
                <a:moveTo>
                  <a:pt x="98" y="69"/>
                </a:moveTo>
                <a:cubicBezTo>
                  <a:pt x="100" y="87"/>
                  <a:pt x="104" y="105"/>
                  <a:pt x="110" y="123"/>
                </a:cubicBezTo>
                <a:cubicBezTo>
                  <a:pt x="104" y="130"/>
                  <a:pt x="99" y="136"/>
                  <a:pt x="93" y="143"/>
                </a:cubicBezTo>
                <a:cubicBezTo>
                  <a:pt x="84" y="134"/>
                  <a:pt x="69" y="130"/>
                  <a:pt x="48" y="133"/>
                </a:cubicBezTo>
                <a:cubicBezTo>
                  <a:pt x="57" y="106"/>
                  <a:pt x="78" y="87"/>
                  <a:pt x="98" y="69"/>
                </a:cubicBezTo>
                <a:close/>
                <a:moveTo>
                  <a:pt x="46" y="139"/>
                </a:moveTo>
                <a:cubicBezTo>
                  <a:pt x="46" y="139"/>
                  <a:pt x="46" y="140"/>
                  <a:pt x="47" y="140"/>
                </a:cubicBezTo>
                <a:cubicBezTo>
                  <a:pt x="67" y="138"/>
                  <a:pt x="79" y="143"/>
                  <a:pt x="87" y="152"/>
                </a:cubicBezTo>
                <a:cubicBezTo>
                  <a:pt x="71" y="177"/>
                  <a:pt x="61" y="205"/>
                  <a:pt x="60" y="233"/>
                </a:cubicBezTo>
                <a:cubicBezTo>
                  <a:pt x="42" y="205"/>
                  <a:pt x="37" y="171"/>
                  <a:pt x="46" y="139"/>
                </a:cubicBezTo>
                <a:close/>
                <a:moveTo>
                  <a:pt x="66" y="242"/>
                </a:moveTo>
                <a:cubicBezTo>
                  <a:pt x="67" y="242"/>
                  <a:pt x="68" y="241"/>
                  <a:pt x="68" y="239"/>
                </a:cubicBezTo>
                <a:cubicBezTo>
                  <a:pt x="73" y="215"/>
                  <a:pt x="82" y="190"/>
                  <a:pt x="96" y="167"/>
                </a:cubicBezTo>
                <a:cubicBezTo>
                  <a:pt x="100" y="178"/>
                  <a:pt x="101" y="192"/>
                  <a:pt x="101" y="206"/>
                </a:cubicBezTo>
                <a:cubicBezTo>
                  <a:pt x="102" y="230"/>
                  <a:pt x="101" y="253"/>
                  <a:pt x="107" y="276"/>
                </a:cubicBezTo>
                <a:cubicBezTo>
                  <a:pt x="97" y="270"/>
                  <a:pt x="87" y="263"/>
                  <a:pt x="78" y="254"/>
                </a:cubicBezTo>
                <a:cubicBezTo>
                  <a:pt x="74" y="250"/>
                  <a:pt x="70" y="246"/>
                  <a:pt x="66" y="242"/>
                </a:cubicBezTo>
                <a:close/>
                <a:moveTo>
                  <a:pt x="123" y="283"/>
                </a:moveTo>
                <a:cubicBezTo>
                  <a:pt x="110" y="248"/>
                  <a:pt x="119" y="189"/>
                  <a:pt x="103" y="156"/>
                </a:cubicBezTo>
                <a:cubicBezTo>
                  <a:pt x="107" y="150"/>
                  <a:pt x="111" y="144"/>
                  <a:pt x="116" y="139"/>
                </a:cubicBezTo>
                <a:cubicBezTo>
                  <a:pt x="139" y="196"/>
                  <a:pt x="183" y="245"/>
                  <a:pt x="241" y="268"/>
                </a:cubicBezTo>
                <a:cubicBezTo>
                  <a:pt x="205" y="295"/>
                  <a:pt x="162" y="299"/>
                  <a:pt x="123" y="283"/>
                </a:cubicBezTo>
                <a:close/>
                <a:moveTo>
                  <a:pt x="257" y="254"/>
                </a:moveTo>
                <a:cubicBezTo>
                  <a:pt x="255" y="257"/>
                  <a:pt x="252" y="259"/>
                  <a:pt x="250" y="261"/>
                </a:cubicBezTo>
                <a:cubicBezTo>
                  <a:pt x="213" y="240"/>
                  <a:pt x="179" y="219"/>
                  <a:pt x="152" y="184"/>
                </a:cubicBezTo>
                <a:cubicBezTo>
                  <a:pt x="140" y="168"/>
                  <a:pt x="130" y="150"/>
                  <a:pt x="123" y="131"/>
                </a:cubicBezTo>
                <a:cubicBezTo>
                  <a:pt x="134" y="119"/>
                  <a:pt x="147" y="108"/>
                  <a:pt x="160" y="99"/>
                </a:cubicBezTo>
                <a:cubicBezTo>
                  <a:pt x="164" y="104"/>
                  <a:pt x="169" y="108"/>
                  <a:pt x="176" y="111"/>
                </a:cubicBezTo>
                <a:cubicBezTo>
                  <a:pt x="218" y="133"/>
                  <a:pt x="272" y="133"/>
                  <a:pt x="299" y="177"/>
                </a:cubicBezTo>
                <a:cubicBezTo>
                  <a:pt x="300" y="178"/>
                  <a:pt x="301" y="179"/>
                  <a:pt x="302" y="179"/>
                </a:cubicBezTo>
                <a:cubicBezTo>
                  <a:pt x="294" y="208"/>
                  <a:pt x="277" y="235"/>
                  <a:pt x="257" y="254"/>
                </a:cubicBezTo>
                <a:close/>
                <a:moveTo>
                  <a:pt x="228" y="118"/>
                </a:moveTo>
                <a:cubicBezTo>
                  <a:pt x="210" y="112"/>
                  <a:pt x="192" y="107"/>
                  <a:pt x="175" y="97"/>
                </a:cubicBezTo>
                <a:cubicBezTo>
                  <a:pt x="173" y="96"/>
                  <a:pt x="172" y="94"/>
                  <a:pt x="170" y="93"/>
                </a:cubicBezTo>
                <a:cubicBezTo>
                  <a:pt x="201" y="76"/>
                  <a:pt x="237" y="70"/>
                  <a:pt x="274" y="81"/>
                </a:cubicBezTo>
                <a:cubicBezTo>
                  <a:pt x="276" y="81"/>
                  <a:pt x="277" y="81"/>
                  <a:pt x="278" y="80"/>
                </a:cubicBezTo>
                <a:cubicBezTo>
                  <a:pt x="283" y="85"/>
                  <a:pt x="287" y="90"/>
                  <a:pt x="291" y="96"/>
                </a:cubicBezTo>
                <a:cubicBezTo>
                  <a:pt x="306" y="118"/>
                  <a:pt x="309" y="143"/>
                  <a:pt x="304" y="168"/>
                </a:cubicBezTo>
                <a:cubicBezTo>
                  <a:pt x="291" y="139"/>
                  <a:pt x="257" y="127"/>
                  <a:pt x="228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8" name="Freeform 99"/>
          <p:cNvSpPr>
            <a:spLocks noEditPoints="1"/>
          </p:cNvSpPr>
          <p:nvPr/>
        </p:nvSpPr>
        <p:spPr bwMode="auto">
          <a:xfrm>
            <a:off x="8549021" y="2380734"/>
            <a:ext cx="1020763" cy="922338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9" name="组合 258"/>
          <p:cNvGrpSpPr/>
          <p:nvPr/>
        </p:nvGrpSpPr>
        <p:grpSpPr>
          <a:xfrm>
            <a:off x="3163245" y="2072758"/>
            <a:ext cx="565150" cy="908050"/>
            <a:chOff x="8959851" y="2589212"/>
            <a:chExt cx="565150" cy="908050"/>
          </a:xfrm>
          <a:solidFill>
            <a:schemeClr val="bg1"/>
          </a:solidFill>
        </p:grpSpPr>
        <p:sp>
          <p:nvSpPr>
            <p:cNvPr id="260" name="Freeform 132"/>
            <p:cNvSpPr>
              <a:spLocks noEditPoints="1"/>
            </p:cNvSpPr>
            <p:nvPr/>
          </p:nvSpPr>
          <p:spPr bwMode="auto">
            <a:xfrm>
              <a:off x="8959851" y="2814637"/>
              <a:ext cx="565150" cy="682625"/>
            </a:xfrm>
            <a:custGeom>
              <a:avLst/>
              <a:gdLst>
                <a:gd name="T0" fmla="*/ 138 w 243"/>
                <a:gd name="T1" fmla="*/ 119 h 293"/>
                <a:gd name="T2" fmla="*/ 135 w 243"/>
                <a:gd name="T3" fmla="*/ 117 h 293"/>
                <a:gd name="T4" fmla="*/ 135 w 243"/>
                <a:gd name="T5" fmla="*/ 42 h 293"/>
                <a:gd name="T6" fmla="*/ 157 w 243"/>
                <a:gd name="T7" fmla="*/ 19 h 293"/>
                <a:gd name="T8" fmla="*/ 94 w 243"/>
                <a:gd name="T9" fmla="*/ 7 h 293"/>
                <a:gd name="T10" fmla="*/ 63 w 243"/>
                <a:gd name="T11" fmla="*/ 33 h 293"/>
                <a:gd name="T12" fmla="*/ 80 w 243"/>
                <a:gd name="T13" fmla="*/ 56 h 293"/>
                <a:gd name="T14" fmla="*/ 74 w 243"/>
                <a:gd name="T15" fmla="*/ 131 h 293"/>
                <a:gd name="T16" fmla="*/ 1 w 243"/>
                <a:gd name="T17" fmla="*/ 262 h 293"/>
                <a:gd name="T18" fmla="*/ 4 w 243"/>
                <a:gd name="T19" fmla="*/ 269 h 293"/>
                <a:gd name="T20" fmla="*/ 98 w 243"/>
                <a:gd name="T21" fmla="*/ 286 h 293"/>
                <a:gd name="T22" fmla="*/ 198 w 243"/>
                <a:gd name="T23" fmla="*/ 276 h 293"/>
                <a:gd name="T24" fmla="*/ 138 w 243"/>
                <a:gd name="T25" fmla="*/ 119 h 293"/>
                <a:gd name="T26" fmla="*/ 182 w 243"/>
                <a:gd name="T27" fmla="*/ 270 h 293"/>
                <a:gd name="T28" fmla="*/ 121 w 243"/>
                <a:gd name="T29" fmla="*/ 275 h 293"/>
                <a:gd name="T30" fmla="*/ 48 w 243"/>
                <a:gd name="T31" fmla="*/ 268 h 293"/>
                <a:gd name="T32" fmla="*/ 25 w 243"/>
                <a:gd name="T33" fmla="*/ 263 h 293"/>
                <a:gd name="T34" fmla="*/ 21 w 243"/>
                <a:gd name="T35" fmla="*/ 237 h 293"/>
                <a:gd name="T36" fmla="*/ 53 w 243"/>
                <a:gd name="T37" fmla="*/ 190 h 293"/>
                <a:gd name="T38" fmla="*/ 96 w 243"/>
                <a:gd name="T39" fmla="*/ 212 h 293"/>
                <a:gd name="T40" fmla="*/ 160 w 243"/>
                <a:gd name="T41" fmla="*/ 188 h 293"/>
                <a:gd name="T42" fmla="*/ 132 w 243"/>
                <a:gd name="T43" fmla="*/ 165 h 293"/>
                <a:gd name="T44" fmla="*/ 75 w 243"/>
                <a:gd name="T45" fmla="*/ 182 h 293"/>
                <a:gd name="T46" fmla="*/ 78 w 243"/>
                <a:gd name="T47" fmla="*/ 188 h 293"/>
                <a:gd name="T48" fmla="*/ 113 w 243"/>
                <a:gd name="T49" fmla="*/ 181 h 293"/>
                <a:gd name="T50" fmla="*/ 146 w 243"/>
                <a:gd name="T51" fmla="*/ 182 h 293"/>
                <a:gd name="T52" fmla="*/ 100 w 243"/>
                <a:gd name="T53" fmla="*/ 200 h 293"/>
                <a:gd name="T54" fmla="*/ 72 w 243"/>
                <a:gd name="T55" fmla="*/ 197 h 293"/>
                <a:gd name="T56" fmla="*/ 56 w 243"/>
                <a:gd name="T57" fmla="*/ 189 h 293"/>
                <a:gd name="T58" fmla="*/ 55 w 243"/>
                <a:gd name="T59" fmla="*/ 189 h 293"/>
                <a:gd name="T60" fmla="*/ 79 w 243"/>
                <a:gd name="T61" fmla="*/ 140 h 293"/>
                <a:gd name="T62" fmla="*/ 81 w 243"/>
                <a:gd name="T63" fmla="*/ 138 h 293"/>
                <a:gd name="T64" fmla="*/ 93 w 243"/>
                <a:gd name="T65" fmla="*/ 37 h 293"/>
                <a:gd name="T66" fmla="*/ 89 w 243"/>
                <a:gd name="T67" fmla="*/ 32 h 293"/>
                <a:gd name="T68" fmla="*/ 103 w 243"/>
                <a:gd name="T69" fmla="*/ 18 h 293"/>
                <a:gd name="T70" fmla="*/ 134 w 243"/>
                <a:gd name="T71" fmla="*/ 19 h 293"/>
                <a:gd name="T72" fmla="*/ 143 w 243"/>
                <a:gd name="T73" fmla="*/ 30 h 293"/>
                <a:gd name="T74" fmla="*/ 129 w 243"/>
                <a:gd name="T75" fmla="*/ 32 h 293"/>
                <a:gd name="T76" fmla="*/ 127 w 243"/>
                <a:gd name="T77" fmla="*/ 40 h 293"/>
                <a:gd name="T78" fmla="*/ 126 w 243"/>
                <a:gd name="T79" fmla="*/ 42 h 293"/>
                <a:gd name="T80" fmla="*/ 123 w 243"/>
                <a:gd name="T81" fmla="*/ 129 h 293"/>
                <a:gd name="T82" fmla="*/ 133 w 243"/>
                <a:gd name="T83" fmla="*/ 133 h 293"/>
                <a:gd name="T84" fmla="*/ 183 w 243"/>
                <a:gd name="T85" fmla="*/ 214 h 293"/>
                <a:gd name="T86" fmla="*/ 182 w 243"/>
                <a:gd name="T87" fmla="*/ 27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3" h="293">
                  <a:moveTo>
                    <a:pt x="138" y="119"/>
                  </a:moveTo>
                  <a:cubicBezTo>
                    <a:pt x="138" y="118"/>
                    <a:pt x="136" y="117"/>
                    <a:pt x="135" y="117"/>
                  </a:cubicBezTo>
                  <a:cubicBezTo>
                    <a:pt x="138" y="92"/>
                    <a:pt x="137" y="66"/>
                    <a:pt x="135" y="42"/>
                  </a:cubicBezTo>
                  <a:cubicBezTo>
                    <a:pt x="149" y="42"/>
                    <a:pt x="167" y="35"/>
                    <a:pt x="157" y="19"/>
                  </a:cubicBezTo>
                  <a:cubicBezTo>
                    <a:pt x="145" y="0"/>
                    <a:pt x="112" y="3"/>
                    <a:pt x="94" y="7"/>
                  </a:cubicBezTo>
                  <a:cubicBezTo>
                    <a:pt x="85" y="9"/>
                    <a:pt x="54" y="18"/>
                    <a:pt x="63" y="33"/>
                  </a:cubicBezTo>
                  <a:cubicBezTo>
                    <a:pt x="70" y="46"/>
                    <a:pt x="82" y="35"/>
                    <a:pt x="80" y="56"/>
                  </a:cubicBezTo>
                  <a:cubicBezTo>
                    <a:pt x="78" y="81"/>
                    <a:pt x="76" y="106"/>
                    <a:pt x="74" y="131"/>
                  </a:cubicBezTo>
                  <a:cubicBezTo>
                    <a:pt x="55" y="178"/>
                    <a:pt x="8" y="210"/>
                    <a:pt x="1" y="262"/>
                  </a:cubicBezTo>
                  <a:cubicBezTo>
                    <a:pt x="0" y="264"/>
                    <a:pt x="1" y="267"/>
                    <a:pt x="4" y="269"/>
                  </a:cubicBezTo>
                  <a:cubicBezTo>
                    <a:pt x="32" y="282"/>
                    <a:pt x="67" y="284"/>
                    <a:pt x="98" y="286"/>
                  </a:cubicBezTo>
                  <a:cubicBezTo>
                    <a:pt x="128" y="289"/>
                    <a:pt x="171" y="293"/>
                    <a:pt x="198" y="276"/>
                  </a:cubicBezTo>
                  <a:cubicBezTo>
                    <a:pt x="243" y="249"/>
                    <a:pt x="155" y="143"/>
                    <a:pt x="138" y="119"/>
                  </a:cubicBezTo>
                  <a:close/>
                  <a:moveTo>
                    <a:pt x="182" y="270"/>
                  </a:moveTo>
                  <a:cubicBezTo>
                    <a:pt x="164" y="276"/>
                    <a:pt x="141" y="275"/>
                    <a:pt x="121" y="275"/>
                  </a:cubicBezTo>
                  <a:cubicBezTo>
                    <a:pt x="97" y="274"/>
                    <a:pt x="72" y="272"/>
                    <a:pt x="48" y="268"/>
                  </a:cubicBezTo>
                  <a:cubicBezTo>
                    <a:pt x="40" y="267"/>
                    <a:pt x="33" y="265"/>
                    <a:pt x="25" y="263"/>
                  </a:cubicBezTo>
                  <a:cubicBezTo>
                    <a:pt x="9" y="259"/>
                    <a:pt x="15" y="251"/>
                    <a:pt x="21" y="237"/>
                  </a:cubicBezTo>
                  <a:cubicBezTo>
                    <a:pt x="28" y="221"/>
                    <a:pt x="41" y="206"/>
                    <a:pt x="53" y="190"/>
                  </a:cubicBezTo>
                  <a:cubicBezTo>
                    <a:pt x="46" y="205"/>
                    <a:pt x="90" y="212"/>
                    <a:pt x="96" y="212"/>
                  </a:cubicBezTo>
                  <a:cubicBezTo>
                    <a:pt x="118" y="214"/>
                    <a:pt x="150" y="211"/>
                    <a:pt x="160" y="188"/>
                  </a:cubicBezTo>
                  <a:cubicBezTo>
                    <a:pt x="168" y="170"/>
                    <a:pt x="144" y="166"/>
                    <a:pt x="132" y="165"/>
                  </a:cubicBezTo>
                  <a:cubicBezTo>
                    <a:pt x="118" y="165"/>
                    <a:pt x="79" y="165"/>
                    <a:pt x="75" y="182"/>
                  </a:cubicBezTo>
                  <a:cubicBezTo>
                    <a:pt x="74" y="184"/>
                    <a:pt x="75" y="188"/>
                    <a:pt x="78" y="188"/>
                  </a:cubicBezTo>
                  <a:cubicBezTo>
                    <a:pt x="88" y="190"/>
                    <a:pt x="103" y="182"/>
                    <a:pt x="113" y="181"/>
                  </a:cubicBezTo>
                  <a:cubicBezTo>
                    <a:pt x="119" y="180"/>
                    <a:pt x="147" y="182"/>
                    <a:pt x="146" y="182"/>
                  </a:cubicBezTo>
                  <a:cubicBezTo>
                    <a:pt x="140" y="198"/>
                    <a:pt x="114" y="200"/>
                    <a:pt x="100" y="200"/>
                  </a:cubicBezTo>
                  <a:cubicBezTo>
                    <a:pt x="91" y="200"/>
                    <a:pt x="81" y="199"/>
                    <a:pt x="72" y="197"/>
                  </a:cubicBezTo>
                  <a:cubicBezTo>
                    <a:pt x="66" y="195"/>
                    <a:pt x="62" y="190"/>
                    <a:pt x="56" y="189"/>
                  </a:cubicBezTo>
                  <a:cubicBezTo>
                    <a:pt x="55" y="188"/>
                    <a:pt x="55" y="188"/>
                    <a:pt x="55" y="189"/>
                  </a:cubicBezTo>
                  <a:cubicBezTo>
                    <a:pt x="66" y="174"/>
                    <a:pt x="76" y="158"/>
                    <a:pt x="79" y="140"/>
                  </a:cubicBezTo>
                  <a:cubicBezTo>
                    <a:pt x="80" y="140"/>
                    <a:pt x="81" y="139"/>
                    <a:pt x="81" y="138"/>
                  </a:cubicBezTo>
                  <a:cubicBezTo>
                    <a:pt x="89" y="105"/>
                    <a:pt x="90" y="71"/>
                    <a:pt x="93" y="37"/>
                  </a:cubicBezTo>
                  <a:cubicBezTo>
                    <a:pt x="93" y="35"/>
                    <a:pt x="91" y="32"/>
                    <a:pt x="89" y="32"/>
                  </a:cubicBezTo>
                  <a:cubicBezTo>
                    <a:pt x="62" y="26"/>
                    <a:pt x="92" y="20"/>
                    <a:pt x="103" y="18"/>
                  </a:cubicBezTo>
                  <a:cubicBezTo>
                    <a:pt x="113" y="15"/>
                    <a:pt x="124" y="16"/>
                    <a:pt x="134" y="19"/>
                  </a:cubicBezTo>
                  <a:cubicBezTo>
                    <a:pt x="142" y="19"/>
                    <a:pt x="145" y="23"/>
                    <a:pt x="143" y="30"/>
                  </a:cubicBezTo>
                  <a:cubicBezTo>
                    <a:pt x="138" y="31"/>
                    <a:pt x="134" y="31"/>
                    <a:pt x="129" y="32"/>
                  </a:cubicBezTo>
                  <a:cubicBezTo>
                    <a:pt x="125" y="33"/>
                    <a:pt x="125" y="37"/>
                    <a:pt x="127" y="40"/>
                  </a:cubicBezTo>
                  <a:cubicBezTo>
                    <a:pt x="127" y="40"/>
                    <a:pt x="126" y="41"/>
                    <a:pt x="126" y="42"/>
                  </a:cubicBezTo>
                  <a:cubicBezTo>
                    <a:pt x="124" y="70"/>
                    <a:pt x="119" y="101"/>
                    <a:pt x="123" y="129"/>
                  </a:cubicBezTo>
                  <a:cubicBezTo>
                    <a:pt x="123" y="134"/>
                    <a:pt x="131" y="137"/>
                    <a:pt x="133" y="133"/>
                  </a:cubicBezTo>
                  <a:cubicBezTo>
                    <a:pt x="150" y="160"/>
                    <a:pt x="169" y="185"/>
                    <a:pt x="183" y="214"/>
                  </a:cubicBezTo>
                  <a:cubicBezTo>
                    <a:pt x="192" y="230"/>
                    <a:pt x="207" y="261"/>
                    <a:pt x="182" y="2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33"/>
            <p:cNvSpPr/>
            <p:nvPr/>
          </p:nvSpPr>
          <p:spPr bwMode="auto">
            <a:xfrm>
              <a:off x="9194801" y="2854325"/>
              <a:ext cx="66675" cy="42863"/>
            </a:xfrm>
            <a:custGeom>
              <a:avLst/>
              <a:gdLst>
                <a:gd name="T0" fmla="*/ 25 w 29"/>
                <a:gd name="T1" fmla="*/ 2 h 18"/>
                <a:gd name="T2" fmla="*/ 14 w 29"/>
                <a:gd name="T3" fmla="*/ 3 h 18"/>
                <a:gd name="T4" fmla="*/ 10 w 29"/>
                <a:gd name="T5" fmla="*/ 4 h 18"/>
                <a:gd name="T6" fmla="*/ 10 w 29"/>
                <a:gd name="T7" fmla="*/ 4 h 18"/>
                <a:gd name="T8" fmla="*/ 9 w 29"/>
                <a:gd name="T9" fmla="*/ 4 h 18"/>
                <a:gd name="T10" fmla="*/ 9 w 29"/>
                <a:gd name="T11" fmla="*/ 4 h 18"/>
                <a:gd name="T12" fmla="*/ 1 w 29"/>
                <a:gd name="T13" fmla="*/ 8 h 18"/>
                <a:gd name="T14" fmla="*/ 5 w 29"/>
                <a:gd name="T15" fmla="*/ 17 h 18"/>
                <a:gd name="T16" fmla="*/ 15 w 29"/>
                <a:gd name="T17" fmla="*/ 17 h 18"/>
                <a:gd name="T18" fmla="*/ 27 w 29"/>
                <a:gd name="T19" fmla="*/ 12 h 18"/>
                <a:gd name="T20" fmla="*/ 25 w 29"/>
                <a:gd name="T2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8">
                  <a:moveTo>
                    <a:pt x="25" y="2"/>
                  </a:moveTo>
                  <a:cubicBezTo>
                    <a:pt x="21" y="0"/>
                    <a:pt x="18" y="1"/>
                    <a:pt x="14" y="3"/>
                  </a:cubicBezTo>
                  <a:cubicBezTo>
                    <a:pt x="13" y="3"/>
                    <a:pt x="11" y="3"/>
                    <a:pt x="10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3"/>
                    <a:pt x="2" y="5"/>
                    <a:pt x="1" y="8"/>
                  </a:cubicBezTo>
                  <a:cubicBezTo>
                    <a:pt x="0" y="12"/>
                    <a:pt x="2" y="15"/>
                    <a:pt x="5" y="17"/>
                  </a:cubicBezTo>
                  <a:cubicBezTo>
                    <a:pt x="8" y="18"/>
                    <a:pt x="12" y="18"/>
                    <a:pt x="15" y="17"/>
                  </a:cubicBezTo>
                  <a:cubicBezTo>
                    <a:pt x="19" y="17"/>
                    <a:pt x="25" y="16"/>
                    <a:pt x="27" y="12"/>
                  </a:cubicBezTo>
                  <a:cubicBezTo>
                    <a:pt x="29" y="9"/>
                    <a:pt x="28" y="4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34"/>
            <p:cNvSpPr>
              <a:spLocks noEditPoints="1"/>
            </p:cNvSpPr>
            <p:nvPr/>
          </p:nvSpPr>
          <p:spPr bwMode="auto">
            <a:xfrm>
              <a:off x="9134476" y="2747962"/>
              <a:ext cx="66675" cy="69850"/>
            </a:xfrm>
            <a:custGeom>
              <a:avLst/>
              <a:gdLst>
                <a:gd name="T0" fmla="*/ 16 w 29"/>
                <a:gd name="T1" fmla="*/ 2 h 30"/>
                <a:gd name="T2" fmla="*/ 11 w 29"/>
                <a:gd name="T3" fmla="*/ 7 h 30"/>
                <a:gd name="T4" fmla="*/ 12 w 29"/>
                <a:gd name="T5" fmla="*/ 7 h 30"/>
                <a:gd name="T6" fmla="*/ 5 w 29"/>
                <a:gd name="T7" fmla="*/ 11 h 30"/>
                <a:gd name="T8" fmla="*/ 0 w 29"/>
                <a:gd name="T9" fmla="*/ 25 h 30"/>
                <a:gd name="T10" fmla="*/ 5 w 29"/>
                <a:gd name="T11" fmla="*/ 30 h 30"/>
                <a:gd name="T12" fmla="*/ 26 w 29"/>
                <a:gd name="T13" fmla="*/ 21 h 30"/>
                <a:gd name="T14" fmla="*/ 16 w 29"/>
                <a:gd name="T15" fmla="*/ 2 h 30"/>
                <a:gd name="T16" fmla="*/ 10 w 29"/>
                <a:gd name="T17" fmla="*/ 19 h 30"/>
                <a:gd name="T18" fmla="*/ 11 w 29"/>
                <a:gd name="T19" fmla="*/ 16 h 30"/>
                <a:gd name="T20" fmla="*/ 15 w 29"/>
                <a:gd name="T21" fmla="*/ 12 h 30"/>
                <a:gd name="T22" fmla="*/ 16 w 29"/>
                <a:gd name="T23" fmla="*/ 14 h 30"/>
                <a:gd name="T24" fmla="*/ 17 w 29"/>
                <a:gd name="T25" fmla="*/ 17 h 30"/>
                <a:gd name="T26" fmla="*/ 15 w 29"/>
                <a:gd name="T27" fmla="*/ 19 h 30"/>
                <a:gd name="T28" fmla="*/ 10 w 29"/>
                <a:gd name="T2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0">
                  <a:moveTo>
                    <a:pt x="16" y="2"/>
                  </a:moveTo>
                  <a:cubicBezTo>
                    <a:pt x="13" y="0"/>
                    <a:pt x="10" y="4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9" y="8"/>
                    <a:pt x="7" y="9"/>
                    <a:pt x="5" y="11"/>
                  </a:cubicBezTo>
                  <a:cubicBezTo>
                    <a:pt x="1" y="14"/>
                    <a:pt x="0" y="20"/>
                    <a:pt x="0" y="25"/>
                  </a:cubicBezTo>
                  <a:cubicBezTo>
                    <a:pt x="0" y="27"/>
                    <a:pt x="2" y="30"/>
                    <a:pt x="5" y="30"/>
                  </a:cubicBezTo>
                  <a:cubicBezTo>
                    <a:pt x="12" y="30"/>
                    <a:pt x="23" y="29"/>
                    <a:pt x="26" y="21"/>
                  </a:cubicBezTo>
                  <a:cubicBezTo>
                    <a:pt x="29" y="14"/>
                    <a:pt x="22" y="5"/>
                    <a:pt x="16" y="2"/>
                  </a:cubicBezTo>
                  <a:close/>
                  <a:moveTo>
                    <a:pt x="10" y="19"/>
                  </a:moveTo>
                  <a:cubicBezTo>
                    <a:pt x="10" y="18"/>
                    <a:pt x="11" y="17"/>
                    <a:pt x="11" y="16"/>
                  </a:cubicBezTo>
                  <a:cubicBezTo>
                    <a:pt x="13" y="15"/>
                    <a:pt x="14" y="13"/>
                    <a:pt x="15" y="12"/>
                  </a:cubicBezTo>
                  <a:cubicBezTo>
                    <a:pt x="15" y="13"/>
                    <a:pt x="16" y="14"/>
                    <a:pt x="16" y="14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3" y="19"/>
                    <a:pt x="12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35"/>
            <p:cNvSpPr>
              <a:spLocks noEditPoints="1"/>
            </p:cNvSpPr>
            <p:nvPr/>
          </p:nvSpPr>
          <p:spPr bwMode="auto">
            <a:xfrm>
              <a:off x="9215438" y="2679700"/>
              <a:ext cx="134938" cy="130175"/>
            </a:xfrm>
            <a:custGeom>
              <a:avLst/>
              <a:gdLst>
                <a:gd name="T0" fmla="*/ 42 w 58"/>
                <a:gd name="T1" fmla="*/ 9 h 56"/>
                <a:gd name="T2" fmla="*/ 8 w 58"/>
                <a:gd name="T3" fmla="*/ 19 h 56"/>
                <a:gd name="T4" fmla="*/ 6 w 58"/>
                <a:gd name="T5" fmla="*/ 21 h 56"/>
                <a:gd name="T6" fmla="*/ 3 w 58"/>
                <a:gd name="T7" fmla="*/ 39 h 56"/>
                <a:gd name="T8" fmla="*/ 47 w 58"/>
                <a:gd name="T9" fmla="*/ 42 h 56"/>
                <a:gd name="T10" fmla="*/ 42 w 58"/>
                <a:gd name="T11" fmla="*/ 9 h 56"/>
                <a:gd name="T12" fmla="*/ 39 w 58"/>
                <a:gd name="T13" fmla="*/ 32 h 56"/>
                <a:gd name="T14" fmla="*/ 14 w 58"/>
                <a:gd name="T15" fmla="*/ 35 h 56"/>
                <a:gd name="T16" fmla="*/ 26 w 58"/>
                <a:gd name="T17" fmla="*/ 17 h 56"/>
                <a:gd name="T18" fmla="*/ 28 w 58"/>
                <a:gd name="T19" fmla="*/ 16 h 56"/>
                <a:gd name="T20" fmla="*/ 34 w 58"/>
                <a:gd name="T21" fmla="*/ 18 h 56"/>
                <a:gd name="T22" fmla="*/ 39 w 58"/>
                <a:gd name="T23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6">
                  <a:moveTo>
                    <a:pt x="42" y="9"/>
                  </a:moveTo>
                  <a:cubicBezTo>
                    <a:pt x="29" y="0"/>
                    <a:pt x="15" y="6"/>
                    <a:pt x="8" y="19"/>
                  </a:cubicBezTo>
                  <a:cubicBezTo>
                    <a:pt x="8" y="19"/>
                    <a:pt x="7" y="20"/>
                    <a:pt x="6" y="21"/>
                  </a:cubicBezTo>
                  <a:cubicBezTo>
                    <a:pt x="2" y="26"/>
                    <a:pt x="0" y="33"/>
                    <a:pt x="3" y="39"/>
                  </a:cubicBezTo>
                  <a:cubicBezTo>
                    <a:pt x="10" y="56"/>
                    <a:pt x="35" y="52"/>
                    <a:pt x="47" y="42"/>
                  </a:cubicBezTo>
                  <a:cubicBezTo>
                    <a:pt x="58" y="33"/>
                    <a:pt x="52" y="16"/>
                    <a:pt x="42" y="9"/>
                  </a:cubicBezTo>
                  <a:close/>
                  <a:moveTo>
                    <a:pt x="39" y="32"/>
                  </a:moveTo>
                  <a:cubicBezTo>
                    <a:pt x="35" y="37"/>
                    <a:pt x="19" y="42"/>
                    <a:pt x="14" y="35"/>
                  </a:cubicBezTo>
                  <a:cubicBezTo>
                    <a:pt x="10" y="28"/>
                    <a:pt x="21" y="19"/>
                    <a:pt x="26" y="17"/>
                  </a:cubicBezTo>
                  <a:cubicBezTo>
                    <a:pt x="27" y="17"/>
                    <a:pt x="28" y="16"/>
                    <a:pt x="28" y="16"/>
                  </a:cubicBezTo>
                  <a:cubicBezTo>
                    <a:pt x="30" y="16"/>
                    <a:pt x="32" y="16"/>
                    <a:pt x="34" y="18"/>
                  </a:cubicBezTo>
                  <a:cubicBezTo>
                    <a:pt x="39" y="21"/>
                    <a:pt x="42" y="28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36"/>
            <p:cNvSpPr>
              <a:spLocks noEditPoints="1"/>
            </p:cNvSpPr>
            <p:nvPr/>
          </p:nvSpPr>
          <p:spPr bwMode="auto">
            <a:xfrm>
              <a:off x="9190038" y="2589212"/>
              <a:ext cx="65088" cy="84138"/>
            </a:xfrm>
            <a:custGeom>
              <a:avLst/>
              <a:gdLst>
                <a:gd name="T0" fmla="*/ 15 w 28"/>
                <a:gd name="T1" fmla="*/ 2 h 36"/>
                <a:gd name="T2" fmla="*/ 11 w 28"/>
                <a:gd name="T3" fmla="*/ 1 h 36"/>
                <a:gd name="T4" fmla="*/ 4 w 28"/>
                <a:gd name="T5" fmla="*/ 7 h 36"/>
                <a:gd name="T6" fmla="*/ 1 w 28"/>
                <a:gd name="T7" fmla="*/ 14 h 36"/>
                <a:gd name="T8" fmla="*/ 2 w 28"/>
                <a:gd name="T9" fmla="*/ 17 h 36"/>
                <a:gd name="T10" fmla="*/ 1 w 28"/>
                <a:gd name="T11" fmla="*/ 28 h 36"/>
                <a:gd name="T12" fmla="*/ 15 w 28"/>
                <a:gd name="T13" fmla="*/ 34 h 36"/>
                <a:gd name="T14" fmla="*/ 27 w 28"/>
                <a:gd name="T15" fmla="*/ 22 h 36"/>
                <a:gd name="T16" fmla="*/ 15 w 28"/>
                <a:gd name="T17" fmla="*/ 2 h 36"/>
                <a:gd name="T18" fmla="*/ 15 w 28"/>
                <a:gd name="T19" fmla="*/ 19 h 36"/>
                <a:gd name="T20" fmla="*/ 15 w 28"/>
                <a:gd name="T21" fmla="*/ 20 h 36"/>
                <a:gd name="T22" fmla="*/ 15 w 28"/>
                <a:gd name="T23" fmla="*/ 20 h 36"/>
                <a:gd name="T24" fmla="*/ 15 w 28"/>
                <a:gd name="T25" fmla="*/ 20 h 36"/>
                <a:gd name="T26" fmla="*/ 15 w 28"/>
                <a:gd name="T27" fmla="*/ 21 h 36"/>
                <a:gd name="T28" fmla="*/ 15 w 28"/>
                <a:gd name="T29" fmla="*/ 21 h 36"/>
                <a:gd name="T30" fmla="*/ 14 w 28"/>
                <a:gd name="T31" fmla="*/ 22 h 36"/>
                <a:gd name="T32" fmla="*/ 14 w 28"/>
                <a:gd name="T33" fmla="*/ 22 h 36"/>
                <a:gd name="T34" fmla="*/ 12 w 28"/>
                <a:gd name="T35" fmla="*/ 23 h 36"/>
                <a:gd name="T36" fmla="*/ 11 w 28"/>
                <a:gd name="T37" fmla="*/ 23 h 36"/>
                <a:gd name="T38" fmla="*/ 11 w 28"/>
                <a:gd name="T39" fmla="*/ 23 h 36"/>
                <a:gd name="T40" fmla="*/ 11 w 28"/>
                <a:gd name="T41" fmla="*/ 23 h 36"/>
                <a:gd name="T42" fmla="*/ 12 w 28"/>
                <a:gd name="T43" fmla="*/ 21 h 36"/>
                <a:gd name="T44" fmla="*/ 14 w 28"/>
                <a:gd name="T45" fmla="*/ 15 h 36"/>
                <a:gd name="T46" fmla="*/ 15 w 28"/>
                <a:gd name="T47" fmla="*/ 18 h 36"/>
                <a:gd name="T48" fmla="*/ 15 w 28"/>
                <a:gd name="T49" fmla="*/ 19 h 36"/>
                <a:gd name="T50" fmla="*/ 15 w 28"/>
                <a:gd name="T5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6">
                  <a:moveTo>
                    <a:pt x="15" y="2"/>
                  </a:moveTo>
                  <a:cubicBezTo>
                    <a:pt x="14" y="1"/>
                    <a:pt x="13" y="0"/>
                    <a:pt x="11" y="1"/>
                  </a:cubicBezTo>
                  <a:cubicBezTo>
                    <a:pt x="8" y="2"/>
                    <a:pt x="5" y="3"/>
                    <a:pt x="4" y="7"/>
                  </a:cubicBezTo>
                  <a:cubicBezTo>
                    <a:pt x="3" y="9"/>
                    <a:pt x="2" y="11"/>
                    <a:pt x="1" y="14"/>
                  </a:cubicBezTo>
                  <a:cubicBezTo>
                    <a:pt x="1" y="15"/>
                    <a:pt x="1" y="16"/>
                    <a:pt x="2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3" y="34"/>
                    <a:pt x="9" y="36"/>
                    <a:pt x="15" y="34"/>
                  </a:cubicBezTo>
                  <a:cubicBezTo>
                    <a:pt x="21" y="33"/>
                    <a:pt x="26" y="28"/>
                    <a:pt x="27" y="22"/>
                  </a:cubicBezTo>
                  <a:cubicBezTo>
                    <a:pt x="28" y="13"/>
                    <a:pt x="22" y="7"/>
                    <a:pt x="15" y="2"/>
                  </a:cubicBezTo>
                  <a:close/>
                  <a:moveTo>
                    <a:pt x="15" y="19"/>
                  </a:move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3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2" y="22"/>
                    <a:pt x="12" y="21"/>
                  </a:cubicBezTo>
                  <a:cubicBezTo>
                    <a:pt x="12" y="19"/>
                    <a:pt x="13" y="17"/>
                    <a:pt x="14" y="15"/>
                  </a:cubicBezTo>
                  <a:cubicBezTo>
                    <a:pt x="15" y="16"/>
                    <a:pt x="15" y="17"/>
                    <a:pt x="15" y="18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3159276" y="3133207"/>
            <a:ext cx="573088" cy="712788"/>
            <a:chOff x="8821738" y="3665537"/>
            <a:chExt cx="573088" cy="712788"/>
          </a:xfrm>
          <a:solidFill>
            <a:schemeClr val="bg1"/>
          </a:solidFill>
        </p:grpSpPr>
        <p:sp>
          <p:nvSpPr>
            <p:cNvPr id="266" name="Freeform 144"/>
            <p:cNvSpPr>
              <a:spLocks noEditPoints="1"/>
            </p:cNvSpPr>
            <p:nvPr/>
          </p:nvSpPr>
          <p:spPr bwMode="auto">
            <a:xfrm>
              <a:off x="8851901" y="3744912"/>
              <a:ext cx="542925" cy="633413"/>
            </a:xfrm>
            <a:custGeom>
              <a:avLst/>
              <a:gdLst>
                <a:gd name="T0" fmla="*/ 105 w 233"/>
                <a:gd name="T1" fmla="*/ 56 h 272"/>
                <a:gd name="T2" fmla="*/ 106 w 233"/>
                <a:gd name="T3" fmla="*/ 42 h 272"/>
                <a:gd name="T4" fmla="*/ 114 w 233"/>
                <a:gd name="T5" fmla="*/ 22 h 272"/>
                <a:gd name="T6" fmla="*/ 122 w 233"/>
                <a:gd name="T7" fmla="*/ 7 h 272"/>
                <a:gd name="T8" fmla="*/ 117 w 233"/>
                <a:gd name="T9" fmla="*/ 1 h 272"/>
                <a:gd name="T10" fmla="*/ 90 w 233"/>
                <a:gd name="T11" fmla="*/ 37 h 272"/>
                <a:gd name="T12" fmla="*/ 89 w 233"/>
                <a:gd name="T13" fmla="*/ 51 h 272"/>
                <a:gd name="T14" fmla="*/ 21 w 233"/>
                <a:gd name="T15" fmla="*/ 58 h 272"/>
                <a:gd name="T16" fmla="*/ 3 w 233"/>
                <a:gd name="T17" fmla="*/ 146 h 272"/>
                <a:gd name="T18" fmla="*/ 100 w 233"/>
                <a:gd name="T19" fmla="*/ 267 h 272"/>
                <a:gd name="T20" fmla="*/ 230 w 233"/>
                <a:gd name="T21" fmla="*/ 130 h 272"/>
                <a:gd name="T22" fmla="*/ 105 w 233"/>
                <a:gd name="T23" fmla="*/ 56 h 272"/>
                <a:gd name="T24" fmla="*/ 206 w 233"/>
                <a:gd name="T25" fmla="*/ 181 h 272"/>
                <a:gd name="T26" fmla="*/ 212 w 233"/>
                <a:gd name="T27" fmla="*/ 150 h 272"/>
                <a:gd name="T28" fmla="*/ 209 w 233"/>
                <a:gd name="T29" fmla="*/ 145 h 272"/>
                <a:gd name="T30" fmla="*/ 208 w 233"/>
                <a:gd name="T31" fmla="*/ 131 h 272"/>
                <a:gd name="T32" fmla="*/ 198 w 233"/>
                <a:gd name="T33" fmla="*/ 130 h 272"/>
                <a:gd name="T34" fmla="*/ 183 w 233"/>
                <a:gd name="T35" fmla="*/ 161 h 272"/>
                <a:gd name="T36" fmla="*/ 186 w 233"/>
                <a:gd name="T37" fmla="*/ 135 h 272"/>
                <a:gd name="T38" fmla="*/ 176 w 233"/>
                <a:gd name="T39" fmla="*/ 132 h 272"/>
                <a:gd name="T40" fmla="*/ 159 w 233"/>
                <a:gd name="T41" fmla="*/ 160 h 272"/>
                <a:gd name="T42" fmla="*/ 159 w 233"/>
                <a:gd name="T43" fmla="*/ 142 h 272"/>
                <a:gd name="T44" fmla="*/ 149 w 233"/>
                <a:gd name="T45" fmla="*/ 140 h 272"/>
                <a:gd name="T46" fmla="*/ 137 w 233"/>
                <a:gd name="T47" fmla="*/ 193 h 272"/>
                <a:gd name="T48" fmla="*/ 142 w 233"/>
                <a:gd name="T49" fmla="*/ 190 h 272"/>
                <a:gd name="T50" fmla="*/ 148 w 233"/>
                <a:gd name="T51" fmla="*/ 165 h 272"/>
                <a:gd name="T52" fmla="*/ 143 w 233"/>
                <a:gd name="T53" fmla="*/ 187 h 272"/>
                <a:gd name="T54" fmla="*/ 154 w 233"/>
                <a:gd name="T55" fmla="*/ 191 h 272"/>
                <a:gd name="T56" fmla="*/ 172 w 233"/>
                <a:gd name="T57" fmla="*/ 160 h 272"/>
                <a:gd name="T58" fmla="*/ 165 w 233"/>
                <a:gd name="T59" fmla="*/ 187 h 272"/>
                <a:gd name="T60" fmla="*/ 175 w 233"/>
                <a:gd name="T61" fmla="*/ 192 h 272"/>
                <a:gd name="T62" fmla="*/ 198 w 233"/>
                <a:gd name="T63" fmla="*/ 156 h 272"/>
                <a:gd name="T64" fmla="*/ 187 w 233"/>
                <a:gd name="T65" fmla="*/ 192 h 272"/>
                <a:gd name="T66" fmla="*/ 195 w 233"/>
                <a:gd name="T67" fmla="*/ 198 h 272"/>
                <a:gd name="T68" fmla="*/ 114 w 233"/>
                <a:gd name="T69" fmla="*/ 255 h 272"/>
                <a:gd name="T70" fmla="*/ 14 w 233"/>
                <a:gd name="T71" fmla="*/ 153 h 272"/>
                <a:gd name="T72" fmla="*/ 18 w 233"/>
                <a:gd name="T73" fmla="*/ 89 h 272"/>
                <a:gd name="T74" fmla="*/ 90 w 233"/>
                <a:gd name="T75" fmla="*/ 60 h 272"/>
                <a:gd name="T76" fmla="*/ 97 w 233"/>
                <a:gd name="T77" fmla="*/ 84 h 272"/>
                <a:gd name="T78" fmla="*/ 89 w 233"/>
                <a:gd name="T79" fmla="*/ 79 h 272"/>
                <a:gd name="T80" fmla="*/ 82 w 233"/>
                <a:gd name="T81" fmla="*/ 84 h 272"/>
                <a:gd name="T82" fmla="*/ 133 w 233"/>
                <a:gd name="T83" fmla="*/ 82 h 272"/>
                <a:gd name="T84" fmla="*/ 126 w 233"/>
                <a:gd name="T85" fmla="*/ 76 h 272"/>
                <a:gd name="T86" fmla="*/ 111 w 233"/>
                <a:gd name="T87" fmla="*/ 85 h 272"/>
                <a:gd name="T88" fmla="*/ 110 w 233"/>
                <a:gd name="T89" fmla="*/ 85 h 272"/>
                <a:gd name="T90" fmla="*/ 106 w 233"/>
                <a:gd name="T91" fmla="*/ 68 h 272"/>
                <a:gd name="T92" fmla="*/ 219 w 233"/>
                <a:gd name="T93" fmla="*/ 121 h 272"/>
                <a:gd name="T94" fmla="*/ 206 w 233"/>
                <a:gd name="T95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72">
                  <a:moveTo>
                    <a:pt x="105" y="56"/>
                  </a:moveTo>
                  <a:cubicBezTo>
                    <a:pt x="105" y="51"/>
                    <a:pt x="105" y="47"/>
                    <a:pt x="106" y="42"/>
                  </a:cubicBezTo>
                  <a:cubicBezTo>
                    <a:pt x="107" y="35"/>
                    <a:pt x="110" y="28"/>
                    <a:pt x="114" y="22"/>
                  </a:cubicBezTo>
                  <a:cubicBezTo>
                    <a:pt x="117" y="16"/>
                    <a:pt x="121" y="14"/>
                    <a:pt x="122" y="7"/>
                  </a:cubicBezTo>
                  <a:cubicBezTo>
                    <a:pt x="122" y="4"/>
                    <a:pt x="121" y="2"/>
                    <a:pt x="117" y="1"/>
                  </a:cubicBezTo>
                  <a:cubicBezTo>
                    <a:pt x="101" y="0"/>
                    <a:pt x="92" y="25"/>
                    <a:pt x="90" y="37"/>
                  </a:cubicBezTo>
                  <a:cubicBezTo>
                    <a:pt x="89" y="42"/>
                    <a:pt x="89" y="46"/>
                    <a:pt x="89" y="51"/>
                  </a:cubicBezTo>
                  <a:cubicBezTo>
                    <a:pt x="65" y="43"/>
                    <a:pt x="41" y="37"/>
                    <a:pt x="21" y="58"/>
                  </a:cubicBezTo>
                  <a:cubicBezTo>
                    <a:pt x="0" y="79"/>
                    <a:pt x="2" y="119"/>
                    <a:pt x="3" y="146"/>
                  </a:cubicBezTo>
                  <a:cubicBezTo>
                    <a:pt x="6" y="203"/>
                    <a:pt x="36" y="266"/>
                    <a:pt x="100" y="267"/>
                  </a:cubicBezTo>
                  <a:cubicBezTo>
                    <a:pt x="167" y="267"/>
                    <a:pt x="227" y="192"/>
                    <a:pt x="230" y="130"/>
                  </a:cubicBezTo>
                  <a:cubicBezTo>
                    <a:pt x="233" y="56"/>
                    <a:pt x="160" y="54"/>
                    <a:pt x="105" y="56"/>
                  </a:cubicBezTo>
                  <a:close/>
                  <a:moveTo>
                    <a:pt x="206" y="181"/>
                  </a:moveTo>
                  <a:cubicBezTo>
                    <a:pt x="210" y="171"/>
                    <a:pt x="211" y="161"/>
                    <a:pt x="212" y="150"/>
                  </a:cubicBezTo>
                  <a:cubicBezTo>
                    <a:pt x="212" y="147"/>
                    <a:pt x="211" y="146"/>
                    <a:pt x="209" y="145"/>
                  </a:cubicBezTo>
                  <a:cubicBezTo>
                    <a:pt x="209" y="141"/>
                    <a:pt x="208" y="136"/>
                    <a:pt x="208" y="131"/>
                  </a:cubicBezTo>
                  <a:cubicBezTo>
                    <a:pt x="207" y="127"/>
                    <a:pt x="200" y="126"/>
                    <a:pt x="198" y="130"/>
                  </a:cubicBezTo>
                  <a:cubicBezTo>
                    <a:pt x="193" y="140"/>
                    <a:pt x="188" y="151"/>
                    <a:pt x="183" y="161"/>
                  </a:cubicBezTo>
                  <a:cubicBezTo>
                    <a:pt x="184" y="153"/>
                    <a:pt x="186" y="144"/>
                    <a:pt x="186" y="135"/>
                  </a:cubicBezTo>
                  <a:cubicBezTo>
                    <a:pt x="186" y="129"/>
                    <a:pt x="179" y="128"/>
                    <a:pt x="176" y="132"/>
                  </a:cubicBezTo>
                  <a:cubicBezTo>
                    <a:pt x="169" y="141"/>
                    <a:pt x="164" y="151"/>
                    <a:pt x="159" y="160"/>
                  </a:cubicBezTo>
                  <a:cubicBezTo>
                    <a:pt x="159" y="154"/>
                    <a:pt x="159" y="148"/>
                    <a:pt x="159" y="142"/>
                  </a:cubicBezTo>
                  <a:cubicBezTo>
                    <a:pt x="158" y="138"/>
                    <a:pt x="152" y="135"/>
                    <a:pt x="149" y="140"/>
                  </a:cubicBezTo>
                  <a:cubicBezTo>
                    <a:pt x="143" y="152"/>
                    <a:pt x="126" y="181"/>
                    <a:pt x="137" y="193"/>
                  </a:cubicBezTo>
                  <a:cubicBezTo>
                    <a:pt x="139" y="196"/>
                    <a:pt x="142" y="193"/>
                    <a:pt x="142" y="190"/>
                  </a:cubicBezTo>
                  <a:cubicBezTo>
                    <a:pt x="141" y="182"/>
                    <a:pt x="144" y="173"/>
                    <a:pt x="148" y="165"/>
                  </a:cubicBezTo>
                  <a:cubicBezTo>
                    <a:pt x="147" y="172"/>
                    <a:pt x="145" y="180"/>
                    <a:pt x="143" y="187"/>
                  </a:cubicBezTo>
                  <a:cubicBezTo>
                    <a:pt x="142" y="194"/>
                    <a:pt x="150" y="197"/>
                    <a:pt x="154" y="191"/>
                  </a:cubicBezTo>
                  <a:cubicBezTo>
                    <a:pt x="161" y="181"/>
                    <a:pt x="167" y="171"/>
                    <a:pt x="172" y="160"/>
                  </a:cubicBezTo>
                  <a:cubicBezTo>
                    <a:pt x="171" y="169"/>
                    <a:pt x="168" y="178"/>
                    <a:pt x="165" y="187"/>
                  </a:cubicBezTo>
                  <a:cubicBezTo>
                    <a:pt x="164" y="192"/>
                    <a:pt x="171" y="196"/>
                    <a:pt x="175" y="192"/>
                  </a:cubicBezTo>
                  <a:cubicBezTo>
                    <a:pt x="185" y="182"/>
                    <a:pt x="192" y="169"/>
                    <a:pt x="198" y="156"/>
                  </a:cubicBezTo>
                  <a:cubicBezTo>
                    <a:pt x="196" y="168"/>
                    <a:pt x="192" y="180"/>
                    <a:pt x="187" y="192"/>
                  </a:cubicBezTo>
                  <a:cubicBezTo>
                    <a:pt x="185" y="197"/>
                    <a:pt x="191" y="200"/>
                    <a:pt x="195" y="198"/>
                  </a:cubicBezTo>
                  <a:cubicBezTo>
                    <a:pt x="175" y="226"/>
                    <a:pt x="144" y="247"/>
                    <a:pt x="114" y="255"/>
                  </a:cubicBezTo>
                  <a:cubicBezTo>
                    <a:pt x="51" y="272"/>
                    <a:pt x="20" y="203"/>
                    <a:pt x="14" y="153"/>
                  </a:cubicBezTo>
                  <a:cubicBezTo>
                    <a:pt x="11" y="132"/>
                    <a:pt x="13" y="110"/>
                    <a:pt x="18" y="89"/>
                  </a:cubicBezTo>
                  <a:cubicBezTo>
                    <a:pt x="28" y="47"/>
                    <a:pt x="59" y="58"/>
                    <a:pt x="90" y="60"/>
                  </a:cubicBezTo>
                  <a:cubicBezTo>
                    <a:pt x="91" y="69"/>
                    <a:pt x="93" y="77"/>
                    <a:pt x="97" y="84"/>
                  </a:cubicBezTo>
                  <a:cubicBezTo>
                    <a:pt x="94" y="83"/>
                    <a:pt x="92" y="81"/>
                    <a:pt x="89" y="79"/>
                  </a:cubicBezTo>
                  <a:cubicBezTo>
                    <a:pt x="85" y="75"/>
                    <a:pt x="79" y="80"/>
                    <a:pt x="82" y="84"/>
                  </a:cubicBezTo>
                  <a:cubicBezTo>
                    <a:pt x="96" y="102"/>
                    <a:pt x="122" y="102"/>
                    <a:pt x="133" y="82"/>
                  </a:cubicBezTo>
                  <a:cubicBezTo>
                    <a:pt x="136" y="77"/>
                    <a:pt x="130" y="72"/>
                    <a:pt x="126" y="76"/>
                  </a:cubicBezTo>
                  <a:cubicBezTo>
                    <a:pt x="121" y="81"/>
                    <a:pt x="116" y="84"/>
                    <a:pt x="111" y="85"/>
                  </a:cubicBezTo>
                  <a:cubicBezTo>
                    <a:pt x="110" y="85"/>
                    <a:pt x="111" y="85"/>
                    <a:pt x="110" y="85"/>
                  </a:cubicBezTo>
                  <a:cubicBezTo>
                    <a:pt x="109" y="79"/>
                    <a:pt x="107" y="74"/>
                    <a:pt x="106" y="68"/>
                  </a:cubicBezTo>
                  <a:cubicBezTo>
                    <a:pt x="153" y="65"/>
                    <a:pt x="212" y="61"/>
                    <a:pt x="219" y="121"/>
                  </a:cubicBezTo>
                  <a:cubicBezTo>
                    <a:pt x="221" y="142"/>
                    <a:pt x="216" y="163"/>
                    <a:pt x="206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45"/>
            <p:cNvSpPr>
              <a:spLocks noEditPoints="1"/>
            </p:cNvSpPr>
            <p:nvPr/>
          </p:nvSpPr>
          <p:spPr bwMode="auto">
            <a:xfrm>
              <a:off x="8821738" y="3665537"/>
              <a:ext cx="255588" cy="188913"/>
            </a:xfrm>
            <a:custGeom>
              <a:avLst/>
              <a:gdLst>
                <a:gd name="T0" fmla="*/ 108 w 110"/>
                <a:gd name="T1" fmla="*/ 43 h 81"/>
                <a:gd name="T2" fmla="*/ 94 w 110"/>
                <a:gd name="T3" fmla="*/ 35 h 81"/>
                <a:gd name="T4" fmla="*/ 95 w 110"/>
                <a:gd name="T5" fmla="*/ 31 h 81"/>
                <a:gd name="T6" fmla="*/ 41 w 110"/>
                <a:gd name="T7" fmla="*/ 14 h 81"/>
                <a:gd name="T8" fmla="*/ 7 w 110"/>
                <a:gd name="T9" fmla="*/ 72 h 81"/>
                <a:gd name="T10" fmla="*/ 3 w 110"/>
                <a:gd name="T11" fmla="*/ 74 h 81"/>
                <a:gd name="T12" fmla="*/ 7 w 110"/>
                <a:gd name="T13" fmla="*/ 80 h 81"/>
                <a:gd name="T14" fmla="*/ 57 w 110"/>
                <a:gd name="T15" fmla="*/ 66 h 81"/>
                <a:gd name="T16" fmla="*/ 90 w 110"/>
                <a:gd name="T17" fmla="*/ 43 h 81"/>
                <a:gd name="T18" fmla="*/ 105 w 110"/>
                <a:gd name="T19" fmla="*/ 48 h 81"/>
                <a:gd name="T20" fmla="*/ 108 w 110"/>
                <a:gd name="T21" fmla="*/ 43 h 81"/>
                <a:gd name="T22" fmla="*/ 39 w 110"/>
                <a:gd name="T23" fmla="*/ 56 h 81"/>
                <a:gd name="T24" fmla="*/ 81 w 110"/>
                <a:gd name="T25" fmla="*/ 42 h 81"/>
                <a:gd name="T26" fmla="*/ 46 w 110"/>
                <a:gd name="T27" fmla="*/ 58 h 81"/>
                <a:gd name="T28" fmla="*/ 15 w 110"/>
                <a:gd name="T29" fmla="*/ 67 h 81"/>
                <a:gd name="T30" fmla="*/ 36 w 110"/>
                <a:gd name="T31" fmla="*/ 31 h 81"/>
                <a:gd name="T32" fmla="*/ 57 w 110"/>
                <a:gd name="T33" fmla="*/ 15 h 81"/>
                <a:gd name="T34" fmla="*/ 87 w 110"/>
                <a:gd name="T35" fmla="*/ 34 h 81"/>
                <a:gd name="T36" fmla="*/ 36 w 110"/>
                <a:gd name="T37" fmla="*/ 54 h 81"/>
                <a:gd name="T38" fmla="*/ 39 w 110"/>
                <a:gd name="T39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81">
                  <a:moveTo>
                    <a:pt x="108" y="43"/>
                  </a:moveTo>
                  <a:cubicBezTo>
                    <a:pt x="104" y="40"/>
                    <a:pt x="99" y="37"/>
                    <a:pt x="94" y="35"/>
                  </a:cubicBezTo>
                  <a:cubicBezTo>
                    <a:pt x="95" y="34"/>
                    <a:pt x="96" y="33"/>
                    <a:pt x="95" y="31"/>
                  </a:cubicBezTo>
                  <a:cubicBezTo>
                    <a:pt x="82" y="10"/>
                    <a:pt x="62" y="0"/>
                    <a:pt x="41" y="14"/>
                  </a:cubicBezTo>
                  <a:cubicBezTo>
                    <a:pt x="22" y="26"/>
                    <a:pt x="12" y="51"/>
                    <a:pt x="7" y="72"/>
                  </a:cubicBezTo>
                  <a:cubicBezTo>
                    <a:pt x="6" y="72"/>
                    <a:pt x="4" y="73"/>
                    <a:pt x="3" y="74"/>
                  </a:cubicBezTo>
                  <a:cubicBezTo>
                    <a:pt x="0" y="77"/>
                    <a:pt x="4" y="81"/>
                    <a:pt x="7" y="80"/>
                  </a:cubicBezTo>
                  <a:cubicBezTo>
                    <a:pt x="23" y="78"/>
                    <a:pt x="41" y="70"/>
                    <a:pt x="57" y="66"/>
                  </a:cubicBezTo>
                  <a:cubicBezTo>
                    <a:pt x="71" y="62"/>
                    <a:pt x="81" y="54"/>
                    <a:pt x="90" y="43"/>
                  </a:cubicBezTo>
                  <a:cubicBezTo>
                    <a:pt x="95" y="44"/>
                    <a:pt x="100" y="46"/>
                    <a:pt x="105" y="48"/>
                  </a:cubicBezTo>
                  <a:cubicBezTo>
                    <a:pt x="108" y="48"/>
                    <a:pt x="110" y="45"/>
                    <a:pt x="108" y="43"/>
                  </a:cubicBezTo>
                  <a:close/>
                  <a:moveTo>
                    <a:pt x="39" y="56"/>
                  </a:moveTo>
                  <a:cubicBezTo>
                    <a:pt x="52" y="43"/>
                    <a:pt x="66" y="40"/>
                    <a:pt x="81" y="42"/>
                  </a:cubicBezTo>
                  <a:cubicBezTo>
                    <a:pt x="70" y="49"/>
                    <a:pt x="59" y="54"/>
                    <a:pt x="46" y="58"/>
                  </a:cubicBezTo>
                  <a:cubicBezTo>
                    <a:pt x="36" y="61"/>
                    <a:pt x="25" y="63"/>
                    <a:pt x="15" y="67"/>
                  </a:cubicBezTo>
                  <a:cubicBezTo>
                    <a:pt x="20" y="54"/>
                    <a:pt x="27" y="42"/>
                    <a:pt x="36" y="31"/>
                  </a:cubicBezTo>
                  <a:cubicBezTo>
                    <a:pt x="42" y="23"/>
                    <a:pt x="48" y="17"/>
                    <a:pt x="57" y="15"/>
                  </a:cubicBezTo>
                  <a:cubicBezTo>
                    <a:pt x="71" y="11"/>
                    <a:pt x="80" y="24"/>
                    <a:pt x="87" y="34"/>
                  </a:cubicBezTo>
                  <a:cubicBezTo>
                    <a:pt x="68" y="30"/>
                    <a:pt x="45" y="37"/>
                    <a:pt x="36" y="54"/>
                  </a:cubicBezTo>
                  <a:cubicBezTo>
                    <a:pt x="35" y="56"/>
                    <a:pt x="38" y="58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3203726" y="4394476"/>
            <a:ext cx="484188" cy="420688"/>
            <a:chOff x="8189913" y="4202112"/>
            <a:chExt cx="484188" cy="420688"/>
          </a:xfrm>
          <a:solidFill>
            <a:schemeClr val="bg1"/>
          </a:solidFill>
        </p:grpSpPr>
        <p:sp>
          <p:nvSpPr>
            <p:cNvPr id="269" name="Freeform 152"/>
            <p:cNvSpPr>
              <a:spLocks noEditPoints="1"/>
            </p:cNvSpPr>
            <p:nvPr/>
          </p:nvSpPr>
          <p:spPr bwMode="auto">
            <a:xfrm>
              <a:off x="8189913" y="4202112"/>
              <a:ext cx="484188" cy="420688"/>
            </a:xfrm>
            <a:custGeom>
              <a:avLst/>
              <a:gdLst>
                <a:gd name="T0" fmla="*/ 195 w 208"/>
                <a:gd name="T1" fmla="*/ 35 h 181"/>
                <a:gd name="T2" fmla="*/ 133 w 208"/>
                <a:gd name="T3" fmla="*/ 32 h 181"/>
                <a:gd name="T4" fmla="*/ 87 w 208"/>
                <a:gd name="T5" fmla="*/ 26 h 181"/>
                <a:gd name="T6" fmla="*/ 7 w 208"/>
                <a:gd name="T7" fmla="*/ 86 h 181"/>
                <a:gd name="T8" fmla="*/ 32 w 208"/>
                <a:gd name="T9" fmla="*/ 126 h 181"/>
                <a:gd name="T10" fmla="*/ 98 w 208"/>
                <a:gd name="T11" fmla="*/ 153 h 181"/>
                <a:gd name="T12" fmla="*/ 155 w 208"/>
                <a:gd name="T13" fmla="*/ 175 h 181"/>
                <a:gd name="T14" fmla="*/ 200 w 208"/>
                <a:gd name="T15" fmla="*/ 118 h 181"/>
                <a:gd name="T16" fmla="*/ 176 w 208"/>
                <a:gd name="T17" fmla="*/ 35 h 181"/>
                <a:gd name="T18" fmla="*/ 157 w 208"/>
                <a:gd name="T19" fmla="*/ 69 h 181"/>
                <a:gd name="T20" fmla="*/ 143 w 208"/>
                <a:gd name="T21" fmla="*/ 38 h 181"/>
                <a:gd name="T22" fmla="*/ 110 w 208"/>
                <a:gd name="T23" fmla="*/ 127 h 181"/>
                <a:gd name="T24" fmla="*/ 100 w 208"/>
                <a:gd name="T25" fmla="*/ 127 h 181"/>
                <a:gd name="T26" fmla="*/ 90 w 208"/>
                <a:gd name="T27" fmla="*/ 80 h 181"/>
                <a:gd name="T28" fmla="*/ 101 w 208"/>
                <a:gd name="T29" fmla="*/ 72 h 181"/>
                <a:gd name="T30" fmla="*/ 155 w 208"/>
                <a:gd name="T31" fmla="*/ 85 h 181"/>
                <a:gd name="T32" fmla="*/ 110 w 208"/>
                <a:gd name="T33" fmla="*/ 127 h 181"/>
                <a:gd name="T34" fmla="*/ 49 w 208"/>
                <a:gd name="T35" fmla="*/ 121 h 181"/>
                <a:gd name="T36" fmla="*/ 84 w 208"/>
                <a:gd name="T37" fmla="*/ 126 h 181"/>
                <a:gd name="T38" fmla="*/ 132 w 208"/>
                <a:gd name="T39" fmla="*/ 45 h 181"/>
                <a:gd name="T40" fmla="*/ 124 w 208"/>
                <a:gd name="T41" fmla="*/ 61 h 181"/>
                <a:gd name="T42" fmla="*/ 93 w 208"/>
                <a:gd name="T43" fmla="*/ 31 h 181"/>
                <a:gd name="T44" fmla="*/ 87 w 208"/>
                <a:gd name="T45" fmla="*/ 26 h 181"/>
                <a:gd name="T46" fmla="*/ 127 w 208"/>
                <a:gd name="T47" fmla="*/ 38 h 181"/>
                <a:gd name="T48" fmla="*/ 79 w 208"/>
                <a:gd name="T49" fmla="*/ 58 h 181"/>
                <a:gd name="T50" fmla="*/ 11 w 208"/>
                <a:gd name="T51" fmla="*/ 96 h 181"/>
                <a:gd name="T52" fmla="*/ 69 w 208"/>
                <a:gd name="T53" fmla="*/ 73 h 181"/>
                <a:gd name="T54" fmla="*/ 38 w 208"/>
                <a:gd name="T55" fmla="*/ 117 h 181"/>
                <a:gd name="T56" fmla="*/ 37 w 208"/>
                <a:gd name="T57" fmla="*/ 150 h 181"/>
                <a:gd name="T58" fmla="*/ 91 w 208"/>
                <a:gd name="T59" fmla="*/ 139 h 181"/>
                <a:gd name="T60" fmla="*/ 37 w 208"/>
                <a:gd name="T61" fmla="*/ 150 h 181"/>
                <a:gd name="T62" fmla="*/ 111 w 208"/>
                <a:gd name="T63" fmla="*/ 143 h 181"/>
                <a:gd name="T64" fmla="*/ 165 w 208"/>
                <a:gd name="T65" fmla="*/ 140 h 181"/>
                <a:gd name="T66" fmla="*/ 130 w 208"/>
                <a:gd name="T67" fmla="*/ 128 h 181"/>
                <a:gd name="T68" fmla="*/ 165 w 208"/>
                <a:gd name="T69" fmla="*/ 126 h 181"/>
                <a:gd name="T70" fmla="*/ 185 w 208"/>
                <a:gd name="T71" fmla="*/ 117 h 181"/>
                <a:gd name="T72" fmla="*/ 167 w 208"/>
                <a:gd name="T73" fmla="*/ 91 h 181"/>
                <a:gd name="T74" fmla="*/ 185 w 208"/>
                <a:gd name="T75" fmla="*/ 11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181">
                  <a:moveTo>
                    <a:pt x="179" y="78"/>
                  </a:moveTo>
                  <a:cubicBezTo>
                    <a:pt x="191" y="65"/>
                    <a:pt x="201" y="50"/>
                    <a:pt x="195" y="35"/>
                  </a:cubicBezTo>
                  <a:cubicBezTo>
                    <a:pt x="186" y="13"/>
                    <a:pt x="150" y="23"/>
                    <a:pt x="135" y="30"/>
                  </a:cubicBezTo>
                  <a:cubicBezTo>
                    <a:pt x="134" y="30"/>
                    <a:pt x="133" y="31"/>
                    <a:pt x="133" y="32"/>
                  </a:cubicBezTo>
                  <a:cubicBezTo>
                    <a:pt x="117" y="13"/>
                    <a:pt x="98" y="0"/>
                    <a:pt x="83" y="18"/>
                  </a:cubicBezTo>
                  <a:cubicBezTo>
                    <a:pt x="80" y="22"/>
                    <a:pt x="83" y="27"/>
                    <a:pt x="87" y="26"/>
                  </a:cubicBezTo>
                  <a:cubicBezTo>
                    <a:pt x="74" y="29"/>
                    <a:pt x="68" y="42"/>
                    <a:pt x="68" y="59"/>
                  </a:cubicBezTo>
                  <a:cubicBezTo>
                    <a:pt x="44" y="61"/>
                    <a:pt x="20" y="68"/>
                    <a:pt x="7" y="86"/>
                  </a:cubicBezTo>
                  <a:cubicBezTo>
                    <a:pt x="5" y="83"/>
                    <a:pt x="0" y="84"/>
                    <a:pt x="1" y="87"/>
                  </a:cubicBezTo>
                  <a:cubicBezTo>
                    <a:pt x="3" y="106"/>
                    <a:pt x="16" y="118"/>
                    <a:pt x="32" y="126"/>
                  </a:cubicBezTo>
                  <a:cubicBezTo>
                    <a:pt x="21" y="146"/>
                    <a:pt x="20" y="164"/>
                    <a:pt x="41" y="172"/>
                  </a:cubicBezTo>
                  <a:cubicBezTo>
                    <a:pt x="61" y="180"/>
                    <a:pt x="83" y="164"/>
                    <a:pt x="98" y="153"/>
                  </a:cubicBezTo>
                  <a:cubicBezTo>
                    <a:pt x="99" y="153"/>
                    <a:pt x="100" y="152"/>
                    <a:pt x="100" y="152"/>
                  </a:cubicBezTo>
                  <a:cubicBezTo>
                    <a:pt x="115" y="170"/>
                    <a:pt x="134" y="181"/>
                    <a:pt x="155" y="175"/>
                  </a:cubicBezTo>
                  <a:cubicBezTo>
                    <a:pt x="173" y="169"/>
                    <a:pt x="178" y="154"/>
                    <a:pt x="178" y="136"/>
                  </a:cubicBezTo>
                  <a:cubicBezTo>
                    <a:pt x="188" y="133"/>
                    <a:pt x="196" y="127"/>
                    <a:pt x="200" y="118"/>
                  </a:cubicBezTo>
                  <a:cubicBezTo>
                    <a:pt x="208" y="100"/>
                    <a:pt x="196" y="87"/>
                    <a:pt x="179" y="78"/>
                  </a:cubicBezTo>
                  <a:close/>
                  <a:moveTo>
                    <a:pt x="176" y="35"/>
                  </a:moveTo>
                  <a:cubicBezTo>
                    <a:pt x="194" y="39"/>
                    <a:pt x="175" y="63"/>
                    <a:pt x="167" y="72"/>
                  </a:cubicBezTo>
                  <a:cubicBezTo>
                    <a:pt x="164" y="71"/>
                    <a:pt x="161" y="70"/>
                    <a:pt x="157" y="69"/>
                  </a:cubicBezTo>
                  <a:cubicBezTo>
                    <a:pt x="154" y="62"/>
                    <a:pt x="147" y="50"/>
                    <a:pt x="139" y="40"/>
                  </a:cubicBezTo>
                  <a:cubicBezTo>
                    <a:pt x="141" y="39"/>
                    <a:pt x="142" y="38"/>
                    <a:pt x="143" y="38"/>
                  </a:cubicBezTo>
                  <a:cubicBezTo>
                    <a:pt x="154" y="35"/>
                    <a:pt x="165" y="33"/>
                    <a:pt x="176" y="35"/>
                  </a:cubicBezTo>
                  <a:close/>
                  <a:moveTo>
                    <a:pt x="110" y="127"/>
                  </a:moveTo>
                  <a:cubicBezTo>
                    <a:pt x="110" y="127"/>
                    <a:pt x="109" y="127"/>
                    <a:pt x="108" y="127"/>
                  </a:cubicBezTo>
                  <a:cubicBezTo>
                    <a:pt x="105" y="127"/>
                    <a:pt x="103" y="127"/>
                    <a:pt x="100" y="127"/>
                  </a:cubicBezTo>
                  <a:cubicBezTo>
                    <a:pt x="93" y="114"/>
                    <a:pt x="86" y="100"/>
                    <a:pt x="83" y="87"/>
                  </a:cubicBezTo>
                  <a:cubicBezTo>
                    <a:pt x="85" y="84"/>
                    <a:pt x="88" y="82"/>
                    <a:pt x="90" y="80"/>
                  </a:cubicBezTo>
                  <a:cubicBezTo>
                    <a:pt x="92" y="78"/>
                    <a:pt x="95" y="75"/>
                    <a:pt x="98" y="72"/>
                  </a:cubicBezTo>
                  <a:cubicBezTo>
                    <a:pt x="99" y="72"/>
                    <a:pt x="100" y="72"/>
                    <a:pt x="101" y="72"/>
                  </a:cubicBezTo>
                  <a:cubicBezTo>
                    <a:pt x="107" y="72"/>
                    <a:pt x="132" y="76"/>
                    <a:pt x="154" y="82"/>
                  </a:cubicBezTo>
                  <a:cubicBezTo>
                    <a:pt x="154" y="83"/>
                    <a:pt x="155" y="84"/>
                    <a:pt x="155" y="85"/>
                  </a:cubicBezTo>
                  <a:cubicBezTo>
                    <a:pt x="146" y="95"/>
                    <a:pt x="137" y="104"/>
                    <a:pt x="127" y="113"/>
                  </a:cubicBezTo>
                  <a:cubicBezTo>
                    <a:pt x="125" y="115"/>
                    <a:pt x="119" y="120"/>
                    <a:pt x="110" y="127"/>
                  </a:cubicBezTo>
                  <a:close/>
                  <a:moveTo>
                    <a:pt x="84" y="126"/>
                  </a:moveTo>
                  <a:cubicBezTo>
                    <a:pt x="73" y="125"/>
                    <a:pt x="61" y="124"/>
                    <a:pt x="49" y="121"/>
                  </a:cubicBezTo>
                  <a:cubicBezTo>
                    <a:pt x="56" y="112"/>
                    <a:pt x="65" y="103"/>
                    <a:pt x="73" y="95"/>
                  </a:cubicBezTo>
                  <a:cubicBezTo>
                    <a:pt x="76" y="106"/>
                    <a:pt x="80" y="116"/>
                    <a:pt x="84" y="126"/>
                  </a:cubicBezTo>
                  <a:close/>
                  <a:moveTo>
                    <a:pt x="112" y="60"/>
                  </a:moveTo>
                  <a:cubicBezTo>
                    <a:pt x="119" y="54"/>
                    <a:pt x="125" y="49"/>
                    <a:pt x="132" y="45"/>
                  </a:cubicBezTo>
                  <a:cubicBezTo>
                    <a:pt x="137" y="51"/>
                    <a:pt x="142" y="58"/>
                    <a:pt x="146" y="66"/>
                  </a:cubicBezTo>
                  <a:cubicBezTo>
                    <a:pt x="137" y="63"/>
                    <a:pt x="129" y="62"/>
                    <a:pt x="124" y="61"/>
                  </a:cubicBezTo>
                  <a:cubicBezTo>
                    <a:pt x="120" y="61"/>
                    <a:pt x="116" y="60"/>
                    <a:pt x="112" y="60"/>
                  </a:cubicBezTo>
                  <a:close/>
                  <a:moveTo>
                    <a:pt x="93" y="31"/>
                  </a:moveTo>
                  <a:cubicBezTo>
                    <a:pt x="95" y="30"/>
                    <a:pt x="94" y="26"/>
                    <a:pt x="91" y="26"/>
                  </a:cubicBezTo>
                  <a:cubicBezTo>
                    <a:pt x="90" y="26"/>
                    <a:pt x="89" y="26"/>
                    <a:pt x="87" y="26"/>
                  </a:cubicBezTo>
                  <a:cubicBezTo>
                    <a:pt x="88" y="26"/>
                    <a:pt x="88" y="26"/>
                    <a:pt x="89" y="26"/>
                  </a:cubicBezTo>
                  <a:cubicBezTo>
                    <a:pt x="101" y="20"/>
                    <a:pt x="114" y="26"/>
                    <a:pt x="127" y="38"/>
                  </a:cubicBezTo>
                  <a:cubicBezTo>
                    <a:pt x="117" y="44"/>
                    <a:pt x="107" y="51"/>
                    <a:pt x="96" y="59"/>
                  </a:cubicBezTo>
                  <a:cubicBezTo>
                    <a:pt x="91" y="58"/>
                    <a:pt x="85" y="58"/>
                    <a:pt x="79" y="58"/>
                  </a:cubicBezTo>
                  <a:cubicBezTo>
                    <a:pt x="79" y="46"/>
                    <a:pt x="83" y="36"/>
                    <a:pt x="93" y="31"/>
                  </a:cubicBezTo>
                  <a:close/>
                  <a:moveTo>
                    <a:pt x="11" y="96"/>
                  </a:moveTo>
                  <a:cubicBezTo>
                    <a:pt x="13" y="96"/>
                    <a:pt x="14" y="96"/>
                    <a:pt x="16" y="94"/>
                  </a:cubicBezTo>
                  <a:cubicBezTo>
                    <a:pt x="28" y="79"/>
                    <a:pt x="48" y="74"/>
                    <a:pt x="69" y="73"/>
                  </a:cubicBezTo>
                  <a:cubicBezTo>
                    <a:pt x="69" y="75"/>
                    <a:pt x="69" y="78"/>
                    <a:pt x="70" y="81"/>
                  </a:cubicBezTo>
                  <a:cubicBezTo>
                    <a:pt x="57" y="93"/>
                    <a:pt x="46" y="105"/>
                    <a:pt x="38" y="117"/>
                  </a:cubicBezTo>
                  <a:cubicBezTo>
                    <a:pt x="27" y="112"/>
                    <a:pt x="17" y="106"/>
                    <a:pt x="11" y="96"/>
                  </a:cubicBezTo>
                  <a:close/>
                  <a:moveTo>
                    <a:pt x="37" y="150"/>
                  </a:moveTo>
                  <a:cubicBezTo>
                    <a:pt x="37" y="144"/>
                    <a:pt x="39" y="137"/>
                    <a:pt x="43" y="130"/>
                  </a:cubicBezTo>
                  <a:cubicBezTo>
                    <a:pt x="59" y="135"/>
                    <a:pt x="77" y="137"/>
                    <a:pt x="91" y="139"/>
                  </a:cubicBezTo>
                  <a:cubicBezTo>
                    <a:pt x="92" y="139"/>
                    <a:pt x="92" y="140"/>
                    <a:pt x="92" y="140"/>
                  </a:cubicBezTo>
                  <a:cubicBezTo>
                    <a:pt x="67" y="158"/>
                    <a:pt x="38" y="173"/>
                    <a:pt x="37" y="150"/>
                  </a:cubicBezTo>
                  <a:close/>
                  <a:moveTo>
                    <a:pt x="148" y="163"/>
                  </a:moveTo>
                  <a:cubicBezTo>
                    <a:pt x="136" y="166"/>
                    <a:pt x="123" y="158"/>
                    <a:pt x="111" y="143"/>
                  </a:cubicBezTo>
                  <a:cubicBezTo>
                    <a:pt x="113" y="142"/>
                    <a:pt x="114" y="142"/>
                    <a:pt x="115" y="141"/>
                  </a:cubicBezTo>
                  <a:cubicBezTo>
                    <a:pt x="130" y="142"/>
                    <a:pt x="149" y="142"/>
                    <a:pt x="165" y="140"/>
                  </a:cubicBezTo>
                  <a:cubicBezTo>
                    <a:pt x="163" y="151"/>
                    <a:pt x="158" y="160"/>
                    <a:pt x="148" y="163"/>
                  </a:cubicBezTo>
                  <a:close/>
                  <a:moveTo>
                    <a:pt x="130" y="128"/>
                  </a:moveTo>
                  <a:cubicBezTo>
                    <a:pt x="140" y="119"/>
                    <a:pt x="150" y="109"/>
                    <a:pt x="160" y="99"/>
                  </a:cubicBezTo>
                  <a:cubicBezTo>
                    <a:pt x="163" y="108"/>
                    <a:pt x="165" y="118"/>
                    <a:pt x="165" y="126"/>
                  </a:cubicBezTo>
                  <a:cubicBezTo>
                    <a:pt x="154" y="128"/>
                    <a:pt x="141" y="128"/>
                    <a:pt x="130" y="128"/>
                  </a:cubicBezTo>
                  <a:close/>
                  <a:moveTo>
                    <a:pt x="185" y="117"/>
                  </a:moveTo>
                  <a:cubicBezTo>
                    <a:pt x="183" y="119"/>
                    <a:pt x="180" y="121"/>
                    <a:pt x="176" y="123"/>
                  </a:cubicBezTo>
                  <a:cubicBezTo>
                    <a:pt x="174" y="112"/>
                    <a:pt x="171" y="101"/>
                    <a:pt x="167" y="91"/>
                  </a:cubicBezTo>
                  <a:cubicBezTo>
                    <a:pt x="168" y="90"/>
                    <a:pt x="169" y="89"/>
                    <a:pt x="170" y="88"/>
                  </a:cubicBezTo>
                  <a:cubicBezTo>
                    <a:pt x="186" y="95"/>
                    <a:pt x="195" y="104"/>
                    <a:pt x="18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153"/>
            <p:cNvSpPr/>
            <p:nvPr/>
          </p:nvSpPr>
          <p:spPr bwMode="auto">
            <a:xfrm>
              <a:off x="8397876" y="4406900"/>
              <a:ext cx="61913" cy="66675"/>
            </a:xfrm>
            <a:custGeom>
              <a:avLst/>
              <a:gdLst>
                <a:gd name="T0" fmla="*/ 24 w 27"/>
                <a:gd name="T1" fmla="*/ 10 h 29"/>
                <a:gd name="T2" fmla="*/ 24 w 27"/>
                <a:gd name="T3" fmla="*/ 9 h 29"/>
                <a:gd name="T4" fmla="*/ 12 w 27"/>
                <a:gd name="T5" fmla="*/ 0 h 29"/>
                <a:gd name="T6" fmla="*/ 4 w 27"/>
                <a:gd name="T7" fmla="*/ 3 h 29"/>
                <a:gd name="T8" fmla="*/ 1 w 27"/>
                <a:gd name="T9" fmla="*/ 15 h 29"/>
                <a:gd name="T10" fmla="*/ 6 w 27"/>
                <a:gd name="T11" fmla="*/ 25 h 29"/>
                <a:gd name="T12" fmla="*/ 23 w 27"/>
                <a:gd name="T13" fmla="*/ 25 h 29"/>
                <a:gd name="T14" fmla="*/ 24 w 27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24" y="10"/>
                  </a:moveTo>
                  <a:cubicBezTo>
                    <a:pt x="24" y="10"/>
                    <a:pt x="24" y="10"/>
                    <a:pt x="24" y="9"/>
                  </a:cubicBezTo>
                  <a:cubicBezTo>
                    <a:pt x="22" y="4"/>
                    <a:pt x="18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10"/>
                    <a:pt x="1" y="15"/>
                  </a:cubicBezTo>
                  <a:cubicBezTo>
                    <a:pt x="1" y="18"/>
                    <a:pt x="4" y="22"/>
                    <a:pt x="6" y="25"/>
                  </a:cubicBezTo>
                  <a:cubicBezTo>
                    <a:pt x="11" y="29"/>
                    <a:pt x="18" y="29"/>
                    <a:pt x="23" y="25"/>
                  </a:cubicBezTo>
                  <a:cubicBezTo>
                    <a:pt x="27" y="20"/>
                    <a:pt x="27" y="14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1" name="Freeform 56"/>
          <p:cNvSpPr>
            <a:spLocks noEditPoints="1"/>
          </p:cNvSpPr>
          <p:nvPr/>
        </p:nvSpPr>
        <p:spPr bwMode="auto">
          <a:xfrm>
            <a:off x="4239449" y="1029769"/>
            <a:ext cx="1093788" cy="803275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2" name="组合 271"/>
          <p:cNvGrpSpPr/>
          <p:nvPr/>
        </p:nvGrpSpPr>
        <p:grpSpPr>
          <a:xfrm>
            <a:off x="4323586" y="1980681"/>
            <a:ext cx="925513" cy="1000126"/>
            <a:chOff x="4341813" y="912812"/>
            <a:chExt cx="925513" cy="1000126"/>
          </a:xfrm>
          <a:solidFill>
            <a:schemeClr val="bg1"/>
          </a:solidFill>
        </p:grpSpPr>
        <p:sp>
          <p:nvSpPr>
            <p:cNvPr id="273" name="Freeform 65"/>
            <p:cNvSpPr>
              <a:spLocks noEditPoints="1"/>
            </p:cNvSpPr>
            <p:nvPr/>
          </p:nvSpPr>
          <p:spPr bwMode="auto">
            <a:xfrm>
              <a:off x="4341813" y="1482725"/>
              <a:ext cx="552450" cy="430213"/>
            </a:xfrm>
            <a:custGeom>
              <a:avLst/>
              <a:gdLst>
                <a:gd name="T0" fmla="*/ 233 w 237"/>
                <a:gd name="T1" fmla="*/ 160 h 185"/>
                <a:gd name="T2" fmla="*/ 123 w 237"/>
                <a:gd name="T3" fmla="*/ 82 h 185"/>
                <a:gd name="T4" fmla="*/ 65 w 237"/>
                <a:gd name="T5" fmla="*/ 45 h 185"/>
                <a:gd name="T6" fmla="*/ 12 w 237"/>
                <a:gd name="T7" fmla="*/ 4 h 185"/>
                <a:gd name="T8" fmla="*/ 11 w 237"/>
                <a:gd name="T9" fmla="*/ 4 h 185"/>
                <a:gd name="T10" fmla="*/ 8 w 237"/>
                <a:gd name="T11" fmla="*/ 0 h 185"/>
                <a:gd name="T12" fmla="*/ 5 w 237"/>
                <a:gd name="T13" fmla="*/ 0 h 185"/>
                <a:gd name="T14" fmla="*/ 1 w 237"/>
                <a:gd name="T15" fmla="*/ 5 h 185"/>
                <a:gd name="T16" fmla="*/ 3 w 237"/>
                <a:gd name="T17" fmla="*/ 27 h 185"/>
                <a:gd name="T18" fmla="*/ 2 w 237"/>
                <a:gd name="T19" fmla="*/ 31 h 185"/>
                <a:gd name="T20" fmla="*/ 218 w 237"/>
                <a:gd name="T21" fmla="*/ 184 h 185"/>
                <a:gd name="T22" fmla="*/ 224 w 237"/>
                <a:gd name="T23" fmla="*/ 182 h 185"/>
                <a:gd name="T24" fmla="*/ 228 w 237"/>
                <a:gd name="T25" fmla="*/ 167 h 185"/>
                <a:gd name="T26" fmla="*/ 233 w 237"/>
                <a:gd name="T27" fmla="*/ 160 h 185"/>
                <a:gd name="T28" fmla="*/ 222 w 237"/>
                <a:gd name="T29" fmla="*/ 165 h 185"/>
                <a:gd name="T30" fmla="*/ 171 w 237"/>
                <a:gd name="T31" fmla="*/ 141 h 185"/>
                <a:gd name="T32" fmla="*/ 116 w 237"/>
                <a:gd name="T33" fmla="*/ 107 h 185"/>
                <a:gd name="T34" fmla="*/ 11 w 237"/>
                <a:gd name="T35" fmla="*/ 32 h 185"/>
                <a:gd name="T36" fmla="*/ 12 w 237"/>
                <a:gd name="T37" fmla="*/ 9 h 185"/>
                <a:gd name="T38" fmla="*/ 101 w 237"/>
                <a:gd name="T39" fmla="*/ 79 h 185"/>
                <a:gd name="T40" fmla="*/ 223 w 237"/>
                <a:gd name="T41" fmla="*/ 163 h 185"/>
                <a:gd name="T42" fmla="*/ 222 w 237"/>
                <a:gd name="T43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7" h="185">
                  <a:moveTo>
                    <a:pt x="233" y="160"/>
                  </a:moveTo>
                  <a:cubicBezTo>
                    <a:pt x="200" y="130"/>
                    <a:pt x="161" y="106"/>
                    <a:pt x="123" y="82"/>
                  </a:cubicBezTo>
                  <a:cubicBezTo>
                    <a:pt x="103" y="70"/>
                    <a:pt x="84" y="58"/>
                    <a:pt x="65" y="45"/>
                  </a:cubicBezTo>
                  <a:cubicBezTo>
                    <a:pt x="47" y="32"/>
                    <a:pt x="31" y="15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0"/>
                    <a:pt x="1" y="3"/>
                    <a:pt x="1" y="5"/>
                  </a:cubicBezTo>
                  <a:cubicBezTo>
                    <a:pt x="1" y="12"/>
                    <a:pt x="1" y="20"/>
                    <a:pt x="3" y="27"/>
                  </a:cubicBezTo>
                  <a:cubicBezTo>
                    <a:pt x="1" y="27"/>
                    <a:pt x="0" y="30"/>
                    <a:pt x="2" y="31"/>
                  </a:cubicBezTo>
                  <a:cubicBezTo>
                    <a:pt x="63" y="96"/>
                    <a:pt x="147" y="133"/>
                    <a:pt x="218" y="184"/>
                  </a:cubicBezTo>
                  <a:cubicBezTo>
                    <a:pt x="220" y="185"/>
                    <a:pt x="223" y="184"/>
                    <a:pt x="224" y="182"/>
                  </a:cubicBezTo>
                  <a:cubicBezTo>
                    <a:pt x="228" y="174"/>
                    <a:pt x="227" y="175"/>
                    <a:pt x="228" y="167"/>
                  </a:cubicBezTo>
                  <a:cubicBezTo>
                    <a:pt x="232" y="169"/>
                    <a:pt x="237" y="164"/>
                    <a:pt x="233" y="160"/>
                  </a:cubicBezTo>
                  <a:close/>
                  <a:moveTo>
                    <a:pt x="222" y="165"/>
                  </a:moveTo>
                  <a:cubicBezTo>
                    <a:pt x="218" y="179"/>
                    <a:pt x="178" y="146"/>
                    <a:pt x="171" y="141"/>
                  </a:cubicBezTo>
                  <a:cubicBezTo>
                    <a:pt x="153" y="130"/>
                    <a:pt x="134" y="119"/>
                    <a:pt x="116" y="107"/>
                  </a:cubicBezTo>
                  <a:cubicBezTo>
                    <a:pt x="79" y="85"/>
                    <a:pt x="43" y="60"/>
                    <a:pt x="11" y="32"/>
                  </a:cubicBezTo>
                  <a:cubicBezTo>
                    <a:pt x="11" y="25"/>
                    <a:pt x="12" y="17"/>
                    <a:pt x="12" y="9"/>
                  </a:cubicBezTo>
                  <a:cubicBezTo>
                    <a:pt x="29" y="39"/>
                    <a:pt x="73" y="61"/>
                    <a:pt x="101" y="79"/>
                  </a:cubicBezTo>
                  <a:cubicBezTo>
                    <a:pt x="142" y="106"/>
                    <a:pt x="185" y="131"/>
                    <a:pt x="223" y="163"/>
                  </a:cubicBezTo>
                  <a:cubicBezTo>
                    <a:pt x="222" y="164"/>
                    <a:pt x="222" y="164"/>
                    <a:pt x="222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66"/>
            <p:cNvSpPr/>
            <p:nvPr/>
          </p:nvSpPr>
          <p:spPr bwMode="auto">
            <a:xfrm>
              <a:off x="4365626" y="912812"/>
              <a:ext cx="901700" cy="941388"/>
            </a:xfrm>
            <a:custGeom>
              <a:avLst/>
              <a:gdLst>
                <a:gd name="T0" fmla="*/ 372 w 387"/>
                <a:gd name="T1" fmla="*/ 3 h 404"/>
                <a:gd name="T2" fmla="*/ 64 w 387"/>
                <a:gd name="T3" fmla="*/ 186 h 404"/>
                <a:gd name="T4" fmla="*/ 1 w 387"/>
                <a:gd name="T5" fmla="*/ 236 h 404"/>
                <a:gd name="T6" fmla="*/ 3 w 387"/>
                <a:gd name="T7" fmla="*/ 238 h 404"/>
                <a:gd name="T8" fmla="*/ 11 w 387"/>
                <a:gd name="T9" fmla="*/ 236 h 404"/>
                <a:gd name="T10" fmla="*/ 22 w 387"/>
                <a:gd name="T11" fmla="*/ 237 h 404"/>
                <a:gd name="T12" fmla="*/ 30 w 387"/>
                <a:gd name="T13" fmla="*/ 222 h 404"/>
                <a:gd name="T14" fmla="*/ 45 w 387"/>
                <a:gd name="T15" fmla="*/ 234 h 404"/>
                <a:gd name="T16" fmla="*/ 33 w 387"/>
                <a:gd name="T17" fmla="*/ 219 h 404"/>
                <a:gd name="T18" fmla="*/ 58 w 387"/>
                <a:gd name="T19" fmla="*/ 215 h 404"/>
                <a:gd name="T20" fmla="*/ 55 w 387"/>
                <a:gd name="T21" fmla="*/ 204 h 404"/>
                <a:gd name="T22" fmla="*/ 77 w 387"/>
                <a:gd name="T23" fmla="*/ 205 h 404"/>
                <a:gd name="T24" fmla="*/ 79 w 387"/>
                <a:gd name="T25" fmla="*/ 196 h 404"/>
                <a:gd name="T26" fmla="*/ 72 w 387"/>
                <a:gd name="T27" fmla="*/ 193 h 404"/>
                <a:gd name="T28" fmla="*/ 96 w 387"/>
                <a:gd name="T29" fmla="*/ 196 h 404"/>
                <a:gd name="T30" fmla="*/ 93 w 387"/>
                <a:gd name="T31" fmla="*/ 181 h 404"/>
                <a:gd name="T32" fmla="*/ 104 w 387"/>
                <a:gd name="T33" fmla="*/ 176 h 404"/>
                <a:gd name="T34" fmla="*/ 118 w 387"/>
                <a:gd name="T35" fmla="*/ 182 h 404"/>
                <a:gd name="T36" fmla="*/ 125 w 387"/>
                <a:gd name="T37" fmla="*/ 162 h 404"/>
                <a:gd name="T38" fmla="*/ 129 w 387"/>
                <a:gd name="T39" fmla="*/ 169 h 404"/>
                <a:gd name="T40" fmla="*/ 134 w 387"/>
                <a:gd name="T41" fmla="*/ 163 h 404"/>
                <a:gd name="T42" fmla="*/ 129 w 387"/>
                <a:gd name="T43" fmla="*/ 160 h 404"/>
                <a:gd name="T44" fmla="*/ 145 w 387"/>
                <a:gd name="T45" fmla="*/ 150 h 404"/>
                <a:gd name="T46" fmla="*/ 153 w 387"/>
                <a:gd name="T47" fmla="*/ 155 h 404"/>
                <a:gd name="T48" fmla="*/ 154 w 387"/>
                <a:gd name="T49" fmla="*/ 145 h 404"/>
                <a:gd name="T50" fmla="*/ 179 w 387"/>
                <a:gd name="T51" fmla="*/ 144 h 404"/>
                <a:gd name="T52" fmla="*/ 174 w 387"/>
                <a:gd name="T53" fmla="*/ 133 h 404"/>
                <a:gd name="T54" fmla="*/ 191 w 387"/>
                <a:gd name="T55" fmla="*/ 128 h 404"/>
                <a:gd name="T56" fmla="*/ 206 w 387"/>
                <a:gd name="T57" fmla="*/ 128 h 404"/>
                <a:gd name="T58" fmla="*/ 196 w 387"/>
                <a:gd name="T59" fmla="*/ 120 h 404"/>
                <a:gd name="T60" fmla="*/ 213 w 387"/>
                <a:gd name="T61" fmla="*/ 112 h 404"/>
                <a:gd name="T62" fmla="*/ 225 w 387"/>
                <a:gd name="T63" fmla="*/ 114 h 404"/>
                <a:gd name="T64" fmla="*/ 230 w 387"/>
                <a:gd name="T65" fmla="*/ 100 h 404"/>
                <a:gd name="T66" fmla="*/ 247 w 387"/>
                <a:gd name="T67" fmla="*/ 103 h 404"/>
                <a:gd name="T68" fmla="*/ 237 w 387"/>
                <a:gd name="T69" fmla="*/ 96 h 404"/>
                <a:gd name="T70" fmla="*/ 253 w 387"/>
                <a:gd name="T71" fmla="*/ 90 h 404"/>
                <a:gd name="T72" fmla="*/ 254 w 387"/>
                <a:gd name="T73" fmla="*/ 90 h 404"/>
                <a:gd name="T74" fmla="*/ 262 w 387"/>
                <a:gd name="T75" fmla="*/ 97 h 404"/>
                <a:gd name="T76" fmla="*/ 259 w 387"/>
                <a:gd name="T77" fmla="*/ 84 h 404"/>
                <a:gd name="T78" fmla="*/ 289 w 387"/>
                <a:gd name="T79" fmla="*/ 80 h 404"/>
                <a:gd name="T80" fmla="*/ 284 w 387"/>
                <a:gd name="T81" fmla="*/ 71 h 404"/>
                <a:gd name="T82" fmla="*/ 301 w 387"/>
                <a:gd name="T83" fmla="*/ 59 h 404"/>
                <a:gd name="T84" fmla="*/ 313 w 387"/>
                <a:gd name="T85" fmla="*/ 58 h 404"/>
                <a:gd name="T86" fmla="*/ 311 w 387"/>
                <a:gd name="T87" fmla="*/ 56 h 404"/>
                <a:gd name="T88" fmla="*/ 318 w 387"/>
                <a:gd name="T89" fmla="*/ 49 h 404"/>
                <a:gd name="T90" fmla="*/ 328 w 387"/>
                <a:gd name="T91" fmla="*/ 60 h 404"/>
                <a:gd name="T92" fmla="*/ 323 w 387"/>
                <a:gd name="T93" fmla="*/ 47 h 404"/>
                <a:gd name="T94" fmla="*/ 335 w 387"/>
                <a:gd name="T95" fmla="*/ 40 h 404"/>
                <a:gd name="T96" fmla="*/ 348 w 387"/>
                <a:gd name="T97" fmla="*/ 45 h 404"/>
                <a:gd name="T98" fmla="*/ 344 w 387"/>
                <a:gd name="T99" fmla="*/ 34 h 404"/>
                <a:gd name="T100" fmla="*/ 289 w 387"/>
                <a:gd name="T101" fmla="*/ 248 h 404"/>
                <a:gd name="T102" fmla="*/ 227 w 387"/>
                <a:gd name="T103" fmla="*/ 384 h 404"/>
                <a:gd name="T104" fmla="*/ 224 w 387"/>
                <a:gd name="T105" fmla="*/ 399 h 404"/>
                <a:gd name="T106" fmla="*/ 225 w 387"/>
                <a:gd name="T107" fmla="*/ 404 h 404"/>
                <a:gd name="T108" fmla="*/ 291 w 387"/>
                <a:gd name="T109" fmla="*/ 275 h 404"/>
                <a:gd name="T110" fmla="*/ 382 w 387"/>
                <a:gd name="T111" fmla="*/ 1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7" h="404">
                  <a:moveTo>
                    <a:pt x="382" y="10"/>
                  </a:moveTo>
                  <a:cubicBezTo>
                    <a:pt x="383" y="5"/>
                    <a:pt x="378" y="0"/>
                    <a:pt x="372" y="3"/>
                  </a:cubicBezTo>
                  <a:cubicBezTo>
                    <a:pt x="308" y="38"/>
                    <a:pt x="245" y="78"/>
                    <a:pt x="182" y="115"/>
                  </a:cubicBezTo>
                  <a:cubicBezTo>
                    <a:pt x="142" y="139"/>
                    <a:pt x="103" y="162"/>
                    <a:pt x="64" y="186"/>
                  </a:cubicBezTo>
                  <a:cubicBezTo>
                    <a:pt x="43" y="200"/>
                    <a:pt x="19" y="212"/>
                    <a:pt x="2" y="230"/>
                  </a:cubicBezTo>
                  <a:cubicBezTo>
                    <a:pt x="0" y="232"/>
                    <a:pt x="0" y="235"/>
                    <a:pt x="1" y="236"/>
                  </a:cubicBezTo>
                  <a:cubicBezTo>
                    <a:pt x="2" y="237"/>
                    <a:pt x="2" y="238"/>
                    <a:pt x="3" y="238"/>
                  </a:cubicBezTo>
                  <a:cubicBezTo>
                    <a:pt x="3" y="238"/>
                    <a:pt x="3" y="238"/>
                    <a:pt x="3" y="238"/>
                  </a:cubicBezTo>
                  <a:cubicBezTo>
                    <a:pt x="5" y="239"/>
                    <a:pt x="8" y="239"/>
                    <a:pt x="9" y="237"/>
                  </a:cubicBezTo>
                  <a:cubicBezTo>
                    <a:pt x="10" y="237"/>
                    <a:pt x="11" y="236"/>
                    <a:pt x="11" y="236"/>
                  </a:cubicBezTo>
                  <a:cubicBezTo>
                    <a:pt x="13" y="239"/>
                    <a:pt x="16" y="242"/>
                    <a:pt x="20" y="243"/>
                  </a:cubicBezTo>
                  <a:cubicBezTo>
                    <a:pt x="23" y="243"/>
                    <a:pt x="26" y="238"/>
                    <a:pt x="22" y="237"/>
                  </a:cubicBezTo>
                  <a:cubicBezTo>
                    <a:pt x="20" y="235"/>
                    <a:pt x="18" y="234"/>
                    <a:pt x="16" y="232"/>
                  </a:cubicBezTo>
                  <a:cubicBezTo>
                    <a:pt x="21" y="229"/>
                    <a:pt x="25" y="225"/>
                    <a:pt x="30" y="222"/>
                  </a:cubicBezTo>
                  <a:cubicBezTo>
                    <a:pt x="34" y="226"/>
                    <a:pt x="36" y="232"/>
                    <a:pt x="40" y="237"/>
                  </a:cubicBezTo>
                  <a:cubicBezTo>
                    <a:pt x="43" y="239"/>
                    <a:pt x="46" y="237"/>
                    <a:pt x="45" y="234"/>
                  </a:cubicBezTo>
                  <a:cubicBezTo>
                    <a:pt x="45" y="230"/>
                    <a:pt x="42" y="227"/>
                    <a:pt x="40" y="224"/>
                  </a:cubicBezTo>
                  <a:cubicBezTo>
                    <a:pt x="38" y="222"/>
                    <a:pt x="36" y="221"/>
                    <a:pt x="33" y="219"/>
                  </a:cubicBezTo>
                  <a:cubicBezTo>
                    <a:pt x="39" y="215"/>
                    <a:pt x="44" y="212"/>
                    <a:pt x="50" y="208"/>
                  </a:cubicBezTo>
                  <a:cubicBezTo>
                    <a:pt x="52" y="211"/>
                    <a:pt x="55" y="214"/>
                    <a:pt x="58" y="215"/>
                  </a:cubicBezTo>
                  <a:cubicBezTo>
                    <a:pt x="61" y="217"/>
                    <a:pt x="64" y="214"/>
                    <a:pt x="62" y="211"/>
                  </a:cubicBezTo>
                  <a:cubicBezTo>
                    <a:pt x="61" y="208"/>
                    <a:pt x="58" y="206"/>
                    <a:pt x="55" y="204"/>
                  </a:cubicBezTo>
                  <a:cubicBezTo>
                    <a:pt x="60" y="201"/>
                    <a:pt x="64" y="198"/>
                    <a:pt x="69" y="195"/>
                  </a:cubicBezTo>
                  <a:cubicBezTo>
                    <a:pt x="71" y="199"/>
                    <a:pt x="74" y="202"/>
                    <a:pt x="77" y="205"/>
                  </a:cubicBezTo>
                  <a:cubicBezTo>
                    <a:pt x="80" y="207"/>
                    <a:pt x="84" y="207"/>
                    <a:pt x="84" y="203"/>
                  </a:cubicBezTo>
                  <a:cubicBezTo>
                    <a:pt x="84" y="200"/>
                    <a:pt x="81" y="197"/>
                    <a:pt x="79" y="196"/>
                  </a:cubicBezTo>
                  <a:cubicBezTo>
                    <a:pt x="78" y="195"/>
                    <a:pt x="76" y="195"/>
                    <a:pt x="75" y="195"/>
                  </a:cubicBezTo>
                  <a:cubicBezTo>
                    <a:pt x="74" y="195"/>
                    <a:pt x="73" y="194"/>
                    <a:pt x="72" y="193"/>
                  </a:cubicBezTo>
                  <a:cubicBezTo>
                    <a:pt x="77" y="190"/>
                    <a:pt x="82" y="187"/>
                    <a:pt x="88" y="184"/>
                  </a:cubicBezTo>
                  <a:cubicBezTo>
                    <a:pt x="92" y="187"/>
                    <a:pt x="93" y="192"/>
                    <a:pt x="96" y="196"/>
                  </a:cubicBezTo>
                  <a:cubicBezTo>
                    <a:pt x="98" y="198"/>
                    <a:pt x="102" y="195"/>
                    <a:pt x="102" y="192"/>
                  </a:cubicBezTo>
                  <a:cubicBezTo>
                    <a:pt x="101" y="188"/>
                    <a:pt x="97" y="183"/>
                    <a:pt x="93" y="181"/>
                  </a:cubicBezTo>
                  <a:cubicBezTo>
                    <a:pt x="96" y="179"/>
                    <a:pt x="100" y="177"/>
                    <a:pt x="103" y="175"/>
                  </a:cubicBezTo>
                  <a:cubicBezTo>
                    <a:pt x="103" y="175"/>
                    <a:pt x="103" y="175"/>
                    <a:pt x="104" y="176"/>
                  </a:cubicBezTo>
                  <a:cubicBezTo>
                    <a:pt x="107" y="179"/>
                    <a:pt x="110" y="183"/>
                    <a:pt x="114" y="186"/>
                  </a:cubicBezTo>
                  <a:cubicBezTo>
                    <a:pt x="116" y="188"/>
                    <a:pt x="120" y="184"/>
                    <a:pt x="118" y="182"/>
                  </a:cubicBezTo>
                  <a:cubicBezTo>
                    <a:pt x="115" y="178"/>
                    <a:pt x="111" y="175"/>
                    <a:pt x="108" y="172"/>
                  </a:cubicBezTo>
                  <a:cubicBezTo>
                    <a:pt x="113" y="168"/>
                    <a:pt x="119" y="165"/>
                    <a:pt x="125" y="162"/>
                  </a:cubicBezTo>
                  <a:cubicBezTo>
                    <a:pt x="125" y="162"/>
                    <a:pt x="125" y="163"/>
                    <a:pt x="125" y="163"/>
                  </a:cubicBezTo>
                  <a:cubicBezTo>
                    <a:pt x="126" y="165"/>
                    <a:pt x="127" y="168"/>
                    <a:pt x="129" y="169"/>
                  </a:cubicBezTo>
                  <a:cubicBezTo>
                    <a:pt x="130" y="169"/>
                    <a:pt x="133" y="169"/>
                    <a:pt x="134" y="167"/>
                  </a:cubicBezTo>
                  <a:cubicBezTo>
                    <a:pt x="134" y="166"/>
                    <a:pt x="134" y="165"/>
                    <a:pt x="134" y="163"/>
                  </a:cubicBezTo>
                  <a:cubicBezTo>
                    <a:pt x="133" y="161"/>
                    <a:pt x="131" y="160"/>
                    <a:pt x="130" y="160"/>
                  </a:cubicBezTo>
                  <a:cubicBezTo>
                    <a:pt x="130" y="160"/>
                    <a:pt x="130" y="160"/>
                    <a:pt x="129" y="160"/>
                  </a:cubicBezTo>
                  <a:cubicBezTo>
                    <a:pt x="129" y="160"/>
                    <a:pt x="129" y="160"/>
                    <a:pt x="129" y="159"/>
                  </a:cubicBezTo>
                  <a:cubicBezTo>
                    <a:pt x="134" y="156"/>
                    <a:pt x="140" y="153"/>
                    <a:pt x="145" y="150"/>
                  </a:cubicBezTo>
                  <a:cubicBezTo>
                    <a:pt x="146" y="150"/>
                    <a:pt x="146" y="150"/>
                    <a:pt x="147" y="151"/>
                  </a:cubicBezTo>
                  <a:cubicBezTo>
                    <a:pt x="149" y="152"/>
                    <a:pt x="151" y="155"/>
                    <a:pt x="153" y="155"/>
                  </a:cubicBezTo>
                  <a:cubicBezTo>
                    <a:pt x="156" y="156"/>
                    <a:pt x="158" y="154"/>
                    <a:pt x="158" y="151"/>
                  </a:cubicBezTo>
                  <a:cubicBezTo>
                    <a:pt x="157" y="149"/>
                    <a:pt x="156" y="147"/>
                    <a:pt x="154" y="145"/>
                  </a:cubicBezTo>
                  <a:cubicBezTo>
                    <a:pt x="158" y="143"/>
                    <a:pt x="161" y="141"/>
                    <a:pt x="165" y="138"/>
                  </a:cubicBezTo>
                  <a:cubicBezTo>
                    <a:pt x="169" y="141"/>
                    <a:pt x="174" y="143"/>
                    <a:pt x="179" y="144"/>
                  </a:cubicBezTo>
                  <a:cubicBezTo>
                    <a:pt x="183" y="144"/>
                    <a:pt x="184" y="138"/>
                    <a:pt x="181" y="136"/>
                  </a:cubicBezTo>
                  <a:cubicBezTo>
                    <a:pt x="179" y="135"/>
                    <a:pt x="176" y="134"/>
                    <a:pt x="174" y="133"/>
                  </a:cubicBezTo>
                  <a:cubicBezTo>
                    <a:pt x="179" y="131"/>
                    <a:pt x="183" y="128"/>
                    <a:pt x="188" y="125"/>
                  </a:cubicBezTo>
                  <a:cubicBezTo>
                    <a:pt x="189" y="126"/>
                    <a:pt x="190" y="127"/>
                    <a:pt x="191" y="128"/>
                  </a:cubicBezTo>
                  <a:cubicBezTo>
                    <a:pt x="195" y="131"/>
                    <a:pt x="198" y="133"/>
                    <a:pt x="203" y="134"/>
                  </a:cubicBezTo>
                  <a:cubicBezTo>
                    <a:pt x="206" y="134"/>
                    <a:pt x="207" y="130"/>
                    <a:pt x="206" y="128"/>
                  </a:cubicBezTo>
                  <a:cubicBezTo>
                    <a:pt x="204" y="124"/>
                    <a:pt x="200" y="122"/>
                    <a:pt x="197" y="120"/>
                  </a:cubicBezTo>
                  <a:cubicBezTo>
                    <a:pt x="197" y="120"/>
                    <a:pt x="196" y="120"/>
                    <a:pt x="196" y="120"/>
                  </a:cubicBezTo>
                  <a:cubicBezTo>
                    <a:pt x="201" y="117"/>
                    <a:pt x="206" y="114"/>
                    <a:pt x="211" y="111"/>
                  </a:cubicBezTo>
                  <a:cubicBezTo>
                    <a:pt x="212" y="112"/>
                    <a:pt x="213" y="112"/>
                    <a:pt x="213" y="112"/>
                  </a:cubicBezTo>
                  <a:cubicBezTo>
                    <a:pt x="215" y="114"/>
                    <a:pt x="218" y="117"/>
                    <a:pt x="221" y="118"/>
                  </a:cubicBezTo>
                  <a:cubicBezTo>
                    <a:pt x="224" y="120"/>
                    <a:pt x="227" y="117"/>
                    <a:pt x="225" y="114"/>
                  </a:cubicBezTo>
                  <a:cubicBezTo>
                    <a:pt x="224" y="111"/>
                    <a:pt x="221" y="109"/>
                    <a:pt x="218" y="107"/>
                  </a:cubicBezTo>
                  <a:cubicBezTo>
                    <a:pt x="222" y="105"/>
                    <a:pt x="226" y="103"/>
                    <a:pt x="230" y="100"/>
                  </a:cubicBezTo>
                  <a:cubicBezTo>
                    <a:pt x="234" y="104"/>
                    <a:pt x="238" y="109"/>
                    <a:pt x="243" y="109"/>
                  </a:cubicBezTo>
                  <a:cubicBezTo>
                    <a:pt x="247" y="110"/>
                    <a:pt x="250" y="106"/>
                    <a:pt x="247" y="103"/>
                  </a:cubicBezTo>
                  <a:cubicBezTo>
                    <a:pt x="245" y="101"/>
                    <a:pt x="242" y="99"/>
                    <a:pt x="239" y="98"/>
                  </a:cubicBezTo>
                  <a:cubicBezTo>
                    <a:pt x="239" y="97"/>
                    <a:pt x="238" y="97"/>
                    <a:pt x="237" y="96"/>
                  </a:cubicBezTo>
                  <a:cubicBezTo>
                    <a:pt x="241" y="94"/>
                    <a:pt x="246" y="91"/>
                    <a:pt x="250" y="89"/>
                  </a:cubicBezTo>
                  <a:cubicBezTo>
                    <a:pt x="250" y="90"/>
                    <a:pt x="252" y="91"/>
                    <a:pt x="253" y="90"/>
                  </a:cubicBezTo>
                  <a:cubicBezTo>
                    <a:pt x="253" y="89"/>
                    <a:pt x="253" y="89"/>
                    <a:pt x="254" y="89"/>
                  </a:cubicBezTo>
                  <a:cubicBezTo>
                    <a:pt x="254" y="89"/>
                    <a:pt x="254" y="90"/>
                    <a:pt x="254" y="90"/>
                  </a:cubicBezTo>
                  <a:cubicBezTo>
                    <a:pt x="255" y="91"/>
                    <a:pt x="256" y="94"/>
                    <a:pt x="257" y="95"/>
                  </a:cubicBezTo>
                  <a:cubicBezTo>
                    <a:pt x="258" y="97"/>
                    <a:pt x="260" y="98"/>
                    <a:pt x="262" y="97"/>
                  </a:cubicBezTo>
                  <a:cubicBezTo>
                    <a:pt x="264" y="97"/>
                    <a:pt x="266" y="94"/>
                    <a:pt x="265" y="92"/>
                  </a:cubicBezTo>
                  <a:cubicBezTo>
                    <a:pt x="264" y="88"/>
                    <a:pt x="262" y="85"/>
                    <a:pt x="259" y="84"/>
                  </a:cubicBezTo>
                  <a:cubicBezTo>
                    <a:pt x="265" y="80"/>
                    <a:pt x="271" y="76"/>
                    <a:pt x="277" y="73"/>
                  </a:cubicBezTo>
                  <a:cubicBezTo>
                    <a:pt x="278" y="78"/>
                    <a:pt x="284" y="82"/>
                    <a:pt x="289" y="80"/>
                  </a:cubicBezTo>
                  <a:cubicBezTo>
                    <a:pt x="292" y="79"/>
                    <a:pt x="293" y="75"/>
                    <a:pt x="290" y="73"/>
                  </a:cubicBezTo>
                  <a:cubicBezTo>
                    <a:pt x="289" y="73"/>
                    <a:pt x="285" y="72"/>
                    <a:pt x="284" y="71"/>
                  </a:cubicBezTo>
                  <a:cubicBezTo>
                    <a:pt x="284" y="70"/>
                    <a:pt x="284" y="69"/>
                    <a:pt x="284" y="69"/>
                  </a:cubicBezTo>
                  <a:cubicBezTo>
                    <a:pt x="289" y="66"/>
                    <a:pt x="295" y="63"/>
                    <a:pt x="301" y="59"/>
                  </a:cubicBezTo>
                  <a:cubicBezTo>
                    <a:pt x="304" y="63"/>
                    <a:pt x="309" y="66"/>
                    <a:pt x="312" y="62"/>
                  </a:cubicBezTo>
                  <a:cubicBezTo>
                    <a:pt x="313" y="60"/>
                    <a:pt x="314" y="59"/>
                    <a:pt x="313" y="58"/>
                  </a:cubicBezTo>
                  <a:cubicBezTo>
                    <a:pt x="313" y="58"/>
                    <a:pt x="313" y="58"/>
                    <a:pt x="313" y="58"/>
                  </a:cubicBezTo>
                  <a:cubicBezTo>
                    <a:pt x="313" y="57"/>
                    <a:pt x="312" y="56"/>
                    <a:pt x="311" y="56"/>
                  </a:cubicBezTo>
                  <a:cubicBezTo>
                    <a:pt x="311" y="55"/>
                    <a:pt x="310" y="55"/>
                    <a:pt x="309" y="54"/>
                  </a:cubicBezTo>
                  <a:cubicBezTo>
                    <a:pt x="312" y="53"/>
                    <a:pt x="315" y="51"/>
                    <a:pt x="318" y="49"/>
                  </a:cubicBezTo>
                  <a:cubicBezTo>
                    <a:pt x="318" y="50"/>
                    <a:pt x="319" y="50"/>
                    <a:pt x="319" y="51"/>
                  </a:cubicBezTo>
                  <a:cubicBezTo>
                    <a:pt x="321" y="54"/>
                    <a:pt x="324" y="58"/>
                    <a:pt x="328" y="60"/>
                  </a:cubicBezTo>
                  <a:cubicBezTo>
                    <a:pt x="331" y="62"/>
                    <a:pt x="334" y="58"/>
                    <a:pt x="332" y="55"/>
                  </a:cubicBezTo>
                  <a:cubicBezTo>
                    <a:pt x="331" y="52"/>
                    <a:pt x="327" y="49"/>
                    <a:pt x="323" y="47"/>
                  </a:cubicBezTo>
                  <a:cubicBezTo>
                    <a:pt x="323" y="46"/>
                    <a:pt x="323" y="46"/>
                    <a:pt x="323" y="46"/>
                  </a:cubicBezTo>
                  <a:cubicBezTo>
                    <a:pt x="327" y="44"/>
                    <a:pt x="331" y="42"/>
                    <a:pt x="335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40" y="38"/>
                    <a:pt x="343" y="44"/>
                    <a:pt x="348" y="45"/>
                  </a:cubicBezTo>
                  <a:cubicBezTo>
                    <a:pt x="350" y="46"/>
                    <a:pt x="353" y="44"/>
                    <a:pt x="352" y="42"/>
                  </a:cubicBezTo>
                  <a:cubicBezTo>
                    <a:pt x="351" y="38"/>
                    <a:pt x="347" y="35"/>
                    <a:pt x="344" y="34"/>
                  </a:cubicBezTo>
                  <a:cubicBezTo>
                    <a:pt x="354" y="29"/>
                    <a:pt x="363" y="23"/>
                    <a:pt x="373" y="17"/>
                  </a:cubicBezTo>
                  <a:cubicBezTo>
                    <a:pt x="339" y="92"/>
                    <a:pt x="322" y="173"/>
                    <a:pt x="289" y="248"/>
                  </a:cubicBezTo>
                  <a:cubicBezTo>
                    <a:pt x="274" y="283"/>
                    <a:pt x="250" y="316"/>
                    <a:pt x="239" y="352"/>
                  </a:cubicBezTo>
                  <a:cubicBezTo>
                    <a:pt x="236" y="363"/>
                    <a:pt x="231" y="374"/>
                    <a:pt x="227" y="384"/>
                  </a:cubicBezTo>
                  <a:cubicBezTo>
                    <a:pt x="225" y="389"/>
                    <a:pt x="224" y="393"/>
                    <a:pt x="222" y="397"/>
                  </a:cubicBezTo>
                  <a:cubicBezTo>
                    <a:pt x="221" y="400"/>
                    <a:pt x="222" y="399"/>
                    <a:pt x="224" y="399"/>
                  </a:cubicBezTo>
                  <a:cubicBezTo>
                    <a:pt x="223" y="399"/>
                    <a:pt x="223" y="399"/>
                    <a:pt x="223" y="400"/>
                  </a:cubicBezTo>
                  <a:cubicBezTo>
                    <a:pt x="221" y="401"/>
                    <a:pt x="223" y="404"/>
                    <a:pt x="225" y="404"/>
                  </a:cubicBezTo>
                  <a:cubicBezTo>
                    <a:pt x="235" y="404"/>
                    <a:pt x="243" y="379"/>
                    <a:pt x="246" y="372"/>
                  </a:cubicBezTo>
                  <a:cubicBezTo>
                    <a:pt x="261" y="340"/>
                    <a:pt x="276" y="307"/>
                    <a:pt x="291" y="275"/>
                  </a:cubicBezTo>
                  <a:cubicBezTo>
                    <a:pt x="331" y="193"/>
                    <a:pt x="348" y="102"/>
                    <a:pt x="386" y="19"/>
                  </a:cubicBezTo>
                  <a:cubicBezTo>
                    <a:pt x="387" y="15"/>
                    <a:pt x="385" y="11"/>
                    <a:pt x="38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67"/>
            <p:cNvSpPr/>
            <p:nvPr/>
          </p:nvSpPr>
          <p:spPr bwMode="auto">
            <a:xfrm>
              <a:off x="4519613" y="1114425"/>
              <a:ext cx="584200" cy="609600"/>
            </a:xfrm>
            <a:custGeom>
              <a:avLst/>
              <a:gdLst>
                <a:gd name="T0" fmla="*/ 249 w 251"/>
                <a:gd name="T1" fmla="*/ 19 h 262"/>
                <a:gd name="T2" fmla="*/ 250 w 251"/>
                <a:gd name="T3" fmla="*/ 16 h 262"/>
                <a:gd name="T4" fmla="*/ 247 w 251"/>
                <a:gd name="T5" fmla="*/ 10 h 262"/>
                <a:gd name="T6" fmla="*/ 240 w 251"/>
                <a:gd name="T7" fmla="*/ 1 h 262"/>
                <a:gd name="T8" fmla="*/ 138 w 251"/>
                <a:gd name="T9" fmla="*/ 60 h 262"/>
                <a:gd name="T10" fmla="*/ 4 w 251"/>
                <a:gd name="T11" fmla="*/ 151 h 262"/>
                <a:gd name="T12" fmla="*/ 7 w 251"/>
                <a:gd name="T13" fmla="*/ 156 h 262"/>
                <a:gd name="T14" fmla="*/ 128 w 251"/>
                <a:gd name="T15" fmla="*/ 83 h 262"/>
                <a:gd name="T16" fmla="*/ 238 w 251"/>
                <a:gd name="T17" fmla="*/ 15 h 262"/>
                <a:gd name="T18" fmla="*/ 236 w 251"/>
                <a:gd name="T19" fmla="*/ 19 h 262"/>
                <a:gd name="T20" fmla="*/ 22 w 251"/>
                <a:gd name="T21" fmla="*/ 158 h 262"/>
                <a:gd name="T22" fmla="*/ 27 w 251"/>
                <a:gd name="T23" fmla="*/ 164 h 262"/>
                <a:gd name="T24" fmla="*/ 230 w 251"/>
                <a:gd name="T25" fmla="*/ 37 h 262"/>
                <a:gd name="T26" fmla="*/ 130 w 251"/>
                <a:gd name="T27" fmla="*/ 254 h 262"/>
                <a:gd name="T28" fmla="*/ 129 w 251"/>
                <a:gd name="T29" fmla="*/ 252 h 262"/>
                <a:gd name="T30" fmla="*/ 58 w 251"/>
                <a:gd name="T31" fmla="*/ 192 h 262"/>
                <a:gd name="T32" fmla="*/ 5 w 251"/>
                <a:gd name="T33" fmla="*/ 161 h 262"/>
                <a:gd name="T34" fmla="*/ 3 w 251"/>
                <a:gd name="T35" fmla="*/ 164 h 262"/>
                <a:gd name="T36" fmla="*/ 17 w 251"/>
                <a:gd name="T37" fmla="*/ 177 h 262"/>
                <a:gd name="T38" fmla="*/ 53 w 251"/>
                <a:gd name="T39" fmla="*/ 205 h 262"/>
                <a:gd name="T40" fmla="*/ 122 w 251"/>
                <a:gd name="T41" fmla="*/ 261 h 262"/>
                <a:gd name="T42" fmla="*/ 130 w 251"/>
                <a:gd name="T43" fmla="*/ 257 h 262"/>
                <a:gd name="T44" fmla="*/ 134 w 251"/>
                <a:gd name="T45" fmla="*/ 257 h 262"/>
                <a:gd name="T46" fmla="*/ 245 w 251"/>
                <a:gd name="T47" fmla="*/ 28 h 262"/>
                <a:gd name="T48" fmla="*/ 247 w 251"/>
                <a:gd name="T49" fmla="*/ 27 h 262"/>
                <a:gd name="T50" fmla="*/ 249 w 251"/>
                <a:gd name="T51" fmla="*/ 1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1" h="262">
                  <a:moveTo>
                    <a:pt x="249" y="19"/>
                  </a:moveTo>
                  <a:cubicBezTo>
                    <a:pt x="249" y="18"/>
                    <a:pt x="249" y="17"/>
                    <a:pt x="250" y="16"/>
                  </a:cubicBezTo>
                  <a:cubicBezTo>
                    <a:pt x="250" y="14"/>
                    <a:pt x="249" y="11"/>
                    <a:pt x="247" y="10"/>
                  </a:cubicBezTo>
                  <a:cubicBezTo>
                    <a:pt x="249" y="6"/>
                    <a:pt x="246" y="0"/>
                    <a:pt x="240" y="1"/>
                  </a:cubicBezTo>
                  <a:cubicBezTo>
                    <a:pt x="200" y="7"/>
                    <a:pt x="170" y="37"/>
                    <a:pt x="138" y="60"/>
                  </a:cubicBezTo>
                  <a:cubicBezTo>
                    <a:pt x="94" y="91"/>
                    <a:pt x="48" y="119"/>
                    <a:pt x="4" y="151"/>
                  </a:cubicBezTo>
                  <a:cubicBezTo>
                    <a:pt x="0" y="153"/>
                    <a:pt x="3" y="158"/>
                    <a:pt x="7" y="156"/>
                  </a:cubicBezTo>
                  <a:cubicBezTo>
                    <a:pt x="49" y="135"/>
                    <a:pt x="88" y="109"/>
                    <a:pt x="128" y="83"/>
                  </a:cubicBezTo>
                  <a:cubicBezTo>
                    <a:pt x="163" y="60"/>
                    <a:pt x="196" y="27"/>
                    <a:pt x="238" y="15"/>
                  </a:cubicBezTo>
                  <a:cubicBezTo>
                    <a:pt x="237" y="17"/>
                    <a:pt x="237" y="18"/>
                    <a:pt x="236" y="19"/>
                  </a:cubicBezTo>
                  <a:cubicBezTo>
                    <a:pt x="162" y="61"/>
                    <a:pt x="89" y="106"/>
                    <a:pt x="22" y="158"/>
                  </a:cubicBezTo>
                  <a:cubicBezTo>
                    <a:pt x="19" y="161"/>
                    <a:pt x="23" y="166"/>
                    <a:pt x="27" y="164"/>
                  </a:cubicBezTo>
                  <a:cubicBezTo>
                    <a:pt x="95" y="123"/>
                    <a:pt x="160" y="76"/>
                    <a:pt x="230" y="37"/>
                  </a:cubicBezTo>
                  <a:cubicBezTo>
                    <a:pt x="200" y="111"/>
                    <a:pt x="154" y="178"/>
                    <a:pt x="130" y="254"/>
                  </a:cubicBezTo>
                  <a:cubicBezTo>
                    <a:pt x="130" y="253"/>
                    <a:pt x="129" y="252"/>
                    <a:pt x="129" y="252"/>
                  </a:cubicBezTo>
                  <a:cubicBezTo>
                    <a:pt x="111" y="229"/>
                    <a:pt x="80" y="210"/>
                    <a:pt x="58" y="192"/>
                  </a:cubicBezTo>
                  <a:cubicBezTo>
                    <a:pt x="47" y="183"/>
                    <a:pt x="19" y="155"/>
                    <a:pt x="5" y="161"/>
                  </a:cubicBezTo>
                  <a:cubicBezTo>
                    <a:pt x="4" y="161"/>
                    <a:pt x="3" y="162"/>
                    <a:pt x="3" y="164"/>
                  </a:cubicBezTo>
                  <a:cubicBezTo>
                    <a:pt x="5" y="171"/>
                    <a:pt x="12" y="173"/>
                    <a:pt x="17" y="177"/>
                  </a:cubicBezTo>
                  <a:cubicBezTo>
                    <a:pt x="30" y="186"/>
                    <a:pt x="42" y="196"/>
                    <a:pt x="53" y="205"/>
                  </a:cubicBezTo>
                  <a:cubicBezTo>
                    <a:pt x="75" y="223"/>
                    <a:pt x="97" y="249"/>
                    <a:pt x="122" y="261"/>
                  </a:cubicBezTo>
                  <a:cubicBezTo>
                    <a:pt x="126" y="262"/>
                    <a:pt x="129" y="260"/>
                    <a:pt x="130" y="257"/>
                  </a:cubicBezTo>
                  <a:cubicBezTo>
                    <a:pt x="131" y="258"/>
                    <a:pt x="133" y="259"/>
                    <a:pt x="134" y="257"/>
                  </a:cubicBezTo>
                  <a:cubicBezTo>
                    <a:pt x="171" y="181"/>
                    <a:pt x="218" y="108"/>
                    <a:pt x="245" y="28"/>
                  </a:cubicBezTo>
                  <a:cubicBezTo>
                    <a:pt x="246" y="28"/>
                    <a:pt x="247" y="28"/>
                    <a:pt x="247" y="27"/>
                  </a:cubicBezTo>
                  <a:cubicBezTo>
                    <a:pt x="251" y="25"/>
                    <a:pt x="251" y="21"/>
                    <a:pt x="24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4250561" y="3152256"/>
            <a:ext cx="919163" cy="827088"/>
            <a:chOff x="5362576" y="1066800"/>
            <a:chExt cx="919163" cy="827088"/>
          </a:xfrm>
          <a:solidFill>
            <a:schemeClr val="bg1"/>
          </a:solidFill>
        </p:grpSpPr>
        <p:sp>
          <p:nvSpPr>
            <p:cNvPr id="277" name="Freeform 112"/>
            <p:cNvSpPr>
              <a:spLocks noEditPoints="1"/>
            </p:cNvSpPr>
            <p:nvPr/>
          </p:nvSpPr>
          <p:spPr bwMode="auto">
            <a:xfrm>
              <a:off x="5362576" y="1066800"/>
              <a:ext cx="919163" cy="827088"/>
            </a:xfrm>
            <a:custGeom>
              <a:avLst/>
              <a:gdLst>
                <a:gd name="T0" fmla="*/ 385 w 394"/>
                <a:gd name="T1" fmla="*/ 146 h 355"/>
                <a:gd name="T2" fmla="*/ 347 w 394"/>
                <a:gd name="T3" fmla="*/ 67 h 355"/>
                <a:gd name="T4" fmla="*/ 62 w 394"/>
                <a:gd name="T5" fmla="*/ 96 h 355"/>
                <a:gd name="T6" fmla="*/ 24 w 394"/>
                <a:gd name="T7" fmla="*/ 176 h 355"/>
                <a:gd name="T8" fmla="*/ 23 w 394"/>
                <a:gd name="T9" fmla="*/ 283 h 355"/>
                <a:gd name="T10" fmla="*/ 173 w 394"/>
                <a:gd name="T11" fmla="*/ 354 h 355"/>
                <a:gd name="T12" fmla="*/ 286 w 394"/>
                <a:gd name="T13" fmla="*/ 263 h 355"/>
                <a:gd name="T14" fmla="*/ 312 w 394"/>
                <a:gd name="T15" fmla="*/ 212 h 355"/>
                <a:gd name="T16" fmla="*/ 354 w 394"/>
                <a:gd name="T17" fmla="*/ 198 h 355"/>
                <a:gd name="T18" fmla="*/ 385 w 394"/>
                <a:gd name="T19" fmla="*/ 146 h 355"/>
                <a:gd name="T20" fmla="*/ 111 w 394"/>
                <a:gd name="T21" fmla="*/ 69 h 355"/>
                <a:gd name="T22" fmla="*/ 366 w 394"/>
                <a:gd name="T23" fmla="*/ 105 h 355"/>
                <a:gd name="T24" fmla="*/ 355 w 394"/>
                <a:gd name="T25" fmla="*/ 168 h 355"/>
                <a:gd name="T26" fmla="*/ 312 w 394"/>
                <a:gd name="T27" fmla="*/ 180 h 355"/>
                <a:gd name="T28" fmla="*/ 288 w 394"/>
                <a:gd name="T29" fmla="*/ 204 h 355"/>
                <a:gd name="T30" fmla="*/ 282 w 394"/>
                <a:gd name="T31" fmla="*/ 209 h 355"/>
                <a:gd name="T32" fmla="*/ 105 w 394"/>
                <a:gd name="T33" fmla="*/ 300 h 355"/>
                <a:gd name="T34" fmla="*/ 34 w 394"/>
                <a:gd name="T35" fmla="*/ 193 h 355"/>
                <a:gd name="T36" fmla="*/ 111 w 394"/>
                <a:gd name="T37" fmla="*/ 69 h 355"/>
                <a:gd name="T38" fmla="*/ 206 w 394"/>
                <a:gd name="T39" fmla="*/ 338 h 355"/>
                <a:gd name="T40" fmla="*/ 49 w 394"/>
                <a:gd name="T41" fmla="*/ 301 h 355"/>
                <a:gd name="T42" fmla="*/ 23 w 394"/>
                <a:gd name="T43" fmla="*/ 240 h 355"/>
                <a:gd name="T44" fmla="*/ 24 w 394"/>
                <a:gd name="T45" fmla="*/ 184 h 355"/>
                <a:gd name="T46" fmla="*/ 118 w 394"/>
                <a:gd name="T47" fmla="*/ 317 h 355"/>
                <a:gd name="T48" fmla="*/ 258 w 394"/>
                <a:gd name="T49" fmla="*/ 291 h 355"/>
                <a:gd name="T50" fmla="*/ 206 w 394"/>
                <a:gd name="T51" fmla="*/ 338 h 355"/>
                <a:gd name="T52" fmla="*/ 314 w 394"/>
                <a:gd name="T53" fmla="*/ 197 h 355"/>
                <a:gd name="T54" fmla="*/ 297 w 394"/>
                <a:gd name="T55" fmla="*/ 210 h 355"/>
                <a:gd name="T56" fmla="*/ 332 w 394"/>
                <a:gd name="T57" fmla="*/ 186 h 355"/>
                <a:gd name="T58" fmla="*/ 373 w 394"/>
                <a:gd name="T59" fmla="*/ 168 h 355"/>
                <a:gd name="T60" fmla="*/ 314 w 394"/>
                <a:gd name="T61" fmla="*/ 19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355">
                  <a:moveTo>
                    <a:pt x="385" y="146"/>
                  </a:moveTo>
                  <a:cubicBezTo>
                    <a:pt x="392" y="116"/>
                    <a:pt x="369" y="83"/>
                    <a:pt x="347" y="67"/>
                  </a:cubicBezTo>
                  <a:cubicBezTo>
                    <a:pt x="259" y="0"/>
                    <a:pt x="137" y="17"/>
                    <a:pt x="62" y="96"/>
                  </a:cubicBezTo>
                  <a:cubicBezTo>
                    <a:pt x="39" y="120"/>
                    <a:pt x="27" y="148"/>
                    <a:pt x="24" y="176"/>
                  </a:cubicBezTo>
                  <a:cubicBezTo>
                    <a:pt x="0" y="198"/>
                    <a:pt x="12" y="259"/>
                    <a:pt x="23" y="283"/>
                  </a:cubicBezTo>
                  <a:cubicBezTo>
                    <a:pt x="48" y="337"/>
                    <a:pt x="119" y="354"/>
                    <a:pt x="173" y="354"/>
                  </a:cubicBezTo>
                  <a:cubicBezTo>
                    <a:pt x="236" y="355"/>
                    <a:pt x="265" y="316"/>
                    <a:pt x="286" y="263"/>
                  </a:cubicBezTo>
                  <a:cubicBezTo>
                    <a:pt x="293" y="246"/>
                    <a:pt x="299" y="226"/>
                    <a:pt x="312" y="212"/>
                  </a:cubicBezTo>
                  <a:cubicBezTo>
                    <a:pt x="321" y="202"/>
                    <a:pt x="342" y="204"/>
                    <a:pt x="354" y="198"/>
                  </a:cubicBezTo>
                  <a:cubicBezTo>
                    <a:pt x="377" y="186"/>
                    <a:pt x="394" y="173"/>
                    <a:pt x="385" y="146"/>
                  </a:cubicBezTo>
                  <a:close/>
                  <a:moveTo>
                    <a:pt x="111" y="69"/>
                  </a:moveTo>
                  <a:cubicBezTo>
                    <a:pt x="186" y="18"/>
                    <a:pt x="314" y="20"/>
                    <a:pt x="366" y="105"/>
                  </a:cubicBezTo>
                  <a:cubicBezTo>
                    <a:pt x="379" y="125"/>
                    <a:pt x="376" y="156"/>
                    <a:pt x="355" y="168"/>
                  </a:cubicBezTo>
                  <a:cubicBezTo>
                    <a:pt x="343" y="175"/>
                    <a:pt x="326" y="176"/>
                    <a:pt x="312" y="180"/>
                  </a:cubicBezTo>
                  <a:cubicBezTo>
                    <a:pt x="298" y="184"/>
                    <a:pt x="290" y="193"/>
                    <a:pt x="288" y="204"/>
                  </a:cubicBezTo>
                  <a:cubicBezTo>
                    <a:pt x="285" y="204"/>
                    <a:pt x="282" y="206"/>
                    <a:pt x="282" y="209"/>
                  </a:cubicBezTo>
                  <a:cubicBezTo>
                    <a:pt x="280" y="301"/>
                    <a:pt x="180" y="332"/>
                    <a:pt x="105" y="300"/>
                  </a:cubicBezTo>
                  <a:cubicBezTo>
                    <a:pt x="62" y="282"/>
                    <a:pt x="36" y="240"/>
                    <a:pt x="34" y="193"/>
                  </a:cubicBezTo>
                  <a:cubicBezTo>
                    <a:pt x="31" y="141"/>
                    <a:pt x="70" y="97"/>
                    <a:pt x="111" y="69"/>
                  </a:cubicBezTo>
                  <a:close/>
                  <a:moveTo>
                    <a:pt x="206" y="338"/>
                  </a:moveTo>
                  <a:cubicBezTo>
                    <a:pt x="156" y="354"/>
                    <a:pt x="87" y="335"/>
                    <a:pt x="49" y="301"/>
                  </a:cubicBezTo>
                  <a:cubicBezTo>
                    <a:pt x="32" y="285"/>
                    <a:pt x="26" y="263"/>
                    <a:pt x="23" y="240"/>
                  </a:cubicBezTo>
                  <a:cubicBezTo>
                    <a:pt x="21" y="226"/>
                    <a:pt x="17" y="200"/>
                    <a:pt x="24" y="184"/>
                  </a:cubicBezTo>
                  <a:cubicBezTo>
                    <a:pt x="21" y="241"/>
                    <a:pt x="56" y="296"/>
                    <a:pt x="118" y="317"/>
                  </a:cubicBezTo>
                  <a:cubicBezTo>
                    <a:pt x="167" y="333"/>
                    <a:pt x="223" y="323"/>
                    <a:pt x="258" y="291"/>
                  </a:cubicBezTo>
                  <a:cubicBezTo>
                    <a:pt x="247" y="312"/>
                    <a:pt x="232" y="329"/>
                    <a:pt x="206" y="338"/>
                  </a:cubicBezTo>
                  <a:close/>
                  <a:moveTo>
                    <a:pt x="314" y="197"/>
                  </a:moveTo>
                  <a:cubicBezTo>
                    <a:pt x="307" y="199"/>
                    <a:pt x="302" y="204"/>
                    <a:pt x="297" y="210"/>
                  </a:cubicBezTo>
                  <a:cubicBezTo>
                    <a:pt x="301" y="196"/>
                    <a:pt x="312" y="189"/>
                    <a:pt x="332" y="186"/>
                  </a:cubicBezTo>
                  <a:cubicBezTo>
                    <a:pt x="348" y="183"/>
                    <a:pt x="362" y="179"/>
                    <a:pt x="373" y="168"/>
                  </a:cubicBezTo>
                  <a:cubicBezTo>
                    <a:pt x="364" y="188"/>
                    <a:pt x="332" y="190"/>
                    <a:pt x="31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13"/>
            <p:cNvSpPr>
              <a:spLocks noEditPoints="1"/>
            </p:cNvSpPr>
            <p:nvPr/>
          </p:nvSpPr>
          <p:spPr bwMode="auto">
            <a:xfrm>
              <a:off x="5870576" y="1346200"/>
              <a:ext cx="201613" cy="157163"/>
            </a:xfrm>
            <a:custGeom>
              <a:avLst/>
              <a:gdLst>
                <a:gd name="T0" fmla="*/ 64 w 86"/>
                <a:gd name="T1" fmla="*/ 9 h 67"/>
                <a:gd name="T2" fmla="*/ 59 w 86"/>
                <a:gd name="T3" fmla="*/ 17 h 67"/>
                <a:gd name="T4" fmla="*/ 59 w 86"/>
                <a:gd name="T5" fmla="*/ 18 h 67"/>
                <a:gd name="T6" fmla="*/ 0 w 86"/>
                <a:gd name="T7" fmla="*/ 49 h 67"/>
                <a:gd name="T8" fmla="*/ 3 w 86"/>
                <a:gd name="T9" fmla="*/ 56 h 67"/>
                <a:gd name="T10" fmla="*/ 66 w 86"/>
                <a:gd name="T11" fmla="*/ 50 h 67"/>
                <a:gd name="T12" fmla="*/ 64 w 86"/>
                <a:gd name="T13" fmla="*/ 9 h 67"/>
                <a:gd name="T14" fmla="*/ 59 w 86"/>
                <a:gd name="T15" fmla="*/ 23 h 67"/>
                <a:gd name="T16" fmla="*/ 62 w 86"/>
                <a:gd name="T17" fmla="*/ 21 h 67"/>
                <a:gd name="T18" fmla="*/ 67 w 86"/>
                <a:gd name="T19" fmla="*/ 31 h 67"/>
                <a:gd name="T20" fmla="*/ 67 w 86"/>
                <a:gd name="T21" fmla="*/ 31 h 67"/>
                <a:gd name="T22" fmla="*/ 38 w 86"/>
                <a:gd name="T23" fmla="*/ 32 h 67"/>
                <a:gd name="T24" fmla="*/ 26 w 86"/>
                <a:gd name="T25" fmla="*/ 49 h 67"/>
                <a:gd name="T26" fmla="*/ 14 w 86"/>
                <a:gd name="T27" fmla="*/ 47 h 67"/>
                <a:gd name="T28" fmla="*/ 59 w 86"/>
                <a:gd name="T29" fmla="*/ 23 h 67"/>
                <a:gd name="T30" fmla="*/ 32 w 86"/>
                <a:gd name="T31" fmla="*/ 49 h 67"/>
                <a:gd name="T32" fmla="*/ 46 w 86"/>
                <a:gd name="T33" fmla="*/ 38 h 67"/>
                <a:gd name="T34" fmla="*/ 58 w 86"/>
                <a:gd name="T35" fmla="*/ 39 h 67"/>
                <a:gd name="T36" fmla="*/ 60 w 86"/>
                <a:gd name="T37" fmla="*/ 39 h 67"/>
                <a:gd name="T38" fmla="*/ 54 w 86"/>
                <a:gd name="T39" fmla="*/ 43 h 67"/>
                <a:gd name="T40" fmla="*/ 32 w 86"/>
                <a:gd name="T41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67">
                  <a:moveTo>
                    <a:pt x="64" y="9"/>
                  </a:moveTo>
                  <a:cubicBezTo>
                    <a:pt x="59" y="8"/>
                    <a:pt x="56" y="14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7" y="0"/>
                    <a:pt x="7" y="26"/>
                    <a:pt x="0" y="49"/>
                  </a:cubicBezTo>
                  <a:cubicBezTo>
                    <a:pt x="0" y="52"/>
                    <a:pt x="1" y="55"/>
                    <a:pt x="3" y="56"/>
                  </a:cubicBezTo>
                  <a:cubicBezTo>
                    <a:pt x="22" y="67"/>
                    <a:pt x="48" y="62"/>
                    <a:pt x="66" y="50"/>
                  </a:cubicBezTo>
                  <a:cubicBezTo>
                    <a:pt x="82" y="40"/>
                    <a:pt x="86" y="16"/>
                    <a:pt x="64" y="9"/>
                  </a:cubicBezTo>
                  <a:close/>
                  <a:moveTo>
                    <a:pt x="59" y="23"/>
                  </a:moveTo>
                  <a:cubicBezTo>
                    <a:pt x="61" y="24"/>
                    <a:pt x="63" y="23"/>
                    <a:pt x="62" y="21"/>
                  </a:cubicBezTo>
                  <a:cubicBezTo>
                    <a:pt x="65" y="24"/>
                    <a:pt x="68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59" y="27"/>
                    <a:pt x="45" y="29"/>
                    <a:pt x="38" y="32"/>
                  </a:cubicBezTo>
                  <a:cubicBezTo>
                    <a:pt x="30" y="35"/>
                    <a:pt x="26" y="41"/>
                    <a:pt x="26" y="49"/>
                  </a:cubicBezTo>
                  <a:cubicBezTo>
                    <a:pt x="22" y="49"/>
                    <a:pt x="18" y="48"/>
                    <a:pt x="14" y="47"/>
                  </a:cubicBezTo>
                  <a:cubicBezTo>
                    <a:pt x="21" y="30"/>
                    <a:pt x="40" y="15"/>
                    <a:pt x="59" y="23"/>
                  </a:cubicBezTo>
                  <a:close/>
                  <a:moveTo>
                    <a:pt x="32" y="49"/>
                  </a:moveTo>
                  <a:cubicBezTo>
                    <a:pt x="34" y="43"/>
                    <a:pt x="39" y="39"/>
                    <a:pt x="46" y="38"/>
                  </a:cubicBezTo>
                  <a:cubicBezTo>
                    <a:pt x="50" y="38"/>
                    <a:pt x="54" y="38"/>
                    <a:pt x="58" y="39"/>
                  </a:cubicBezTo>
                  <a:cubicBezTo>
                    <a:pt x="59" y="39"/>
                    <a:pt x="59" y="39"/>
                    <a:pt x="60" y="39"/>
                  </a:cubicBezTo>
                  <a:cubicBezTo>
                    <a:pt x="58" y="41"/>
                    <a:pt x="56" y="42"/>
                    <a:pt x="54" y="43"/>
                  </a:cubicBezTo>
                  <a:cubicBezTo>
                    <a:pt x="47" y="46"/>
                    <a:pt x="40" y="48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14"/>
            <p:cNvSpPr>
              <a:spLocks noEditPoints="1"/>
            </p:cNvSpPr>
            <p:nvPr/>
          </p:nvSpPr>
          <p:spPr bwMode="auto">
            <a:xfrm>
              <a:off x="6048376" y="1246187"/>
              <a:ext cx="158750" cy="192088"/>
            </a:xfrm>
            <a:custGeom>
              <a:avLst/>
              <a:gdLst>
                <a:gd name="T0" fmla="*/ 51 w 68"/>
                <a:gd name="T1" fmla="*/ 11 h 82"/>
                <a:gd name="T2" fmla="*/ 46 w 68"/>
                <a:gd name="T3" fmla="*/ 5 h 82"/>
                <a:gd name="T4" fmla="*/ 8 w 68"/>
                <a:gd name="T5" fmla="*/ 24 h 82"/>
                <a:gd name="T6" fmla="*/ 9 w 68"/>
                <a:gd name="T7" fmla="*/ 29 h 82"/>
                <a:gd name="T8" fmla="*/ 1 w 68"/>
                <a:gd name="T9" fmla="*/ 40 h 82"/>
                <a:gd name="T10" fmla="*/ 4 w 68"/>
                <a:gd name="T11" fmla="*/ 48 h 82"/>
                <a:gd name="T12" fmla="*/ 51 w 68"/>
                <a:gd name="T13" fmla="*/ 68 h 82"/>
                <a:gd name="T14" fmla="*/ 51 w 68"/>
                <a:gd name="T15" fmla="*/ 11 h 82"/>
                <a:gd name="T16" fmla="*/ 44 w 68"/>
                <a:gd name="T17" fmla="*/ 57 h 82"/>
                <a:gd name="T18" fmla="*/ 26 w 68"/>
                <a:gd name="T19" fmla="*/ 45 h 82"/>
                <a:gd name="T20" fmla="*/ 13 w 68"/>
                <a:gd name="T21" fmla="*/ 38 h 82"/>
                <a:gd name="T22" fmla="*/ 16 w 68"/>
                <a:gd name="T23" fmla="*/ 30 h 82"/>
                <a:gd name="T24" fmla="*/ 19 w 68"/>
                <a:gd name="T25" fmla="*/ 27 h 82"/>
                <a:gd name="T26" fmla="*/ 39 w 68"/>
                <a:gd name="T27" fmla="*/ 16 h 82"/>
                <a:gd name="T28" fmla="*/ 44 w 68"/>
                <a:gd name="T29" fmla="*/ 5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2">
                  <a:moveTo>
                    <a:pt x="51" y="11"/>
                  </a:moveTo>
                  <a:cubicBezTo>
                    <a:pt x="51" y="8"/>
                    <a:pt x="49" y="6"/>
                    <a:pt x="46" y="5"/>
                  </a:cubicBezTo>
                  <a:cubicBezTo>
                    <a:pt x="29" y="0"/>
                    <a:pt x="14" y="7"/>
                    <a:pt x="8" y="24"/>
                  </a:cubicBezTo>
                  <a:cubicBezTo>
                    <a:pt x="7" y="26"/>
                    <a:pt x="8" y="28"/>
                    <a:pt x="9" y="29"/>
                  </a:cubicBezTo>
                  <a:cubicBezTo>
                    <a:pt x="6" y="33"/>
                    <a:pt x="4" y="36"/>
                    <a:pt x="1" y="40"/>
                  </a:cubicBezTo>
                  <a:cubicBezTo>
                    <a:pt x="0" y="42"/>
                    <a:pt x="1" y="47"/>
                    <a:pt x="4" y="48"/>
                  </a:cubicBezTo>
                  <a:cubicBezTo>
                    <a:pt x="19" y="50"/>
                    <a:pt x="35" y="82"/>
                    <a:pt x="51" y="68"/>
                  </a:cubicBezTo>
                  <a:cubicBezTo>
                    <a:pt x="68" y="52"/>
                    <a:pt x="52" y="29"/>
                    <a:pt x="51" y="11"/>
                  </a:cubicBezTo>
                  <a:close/>
                  <a:moveTo>
                    <a:pt x="44" y="57"/>
                  </a:moveTo>
                  <a:cubicBezTo>
                    <a:pt x="41" y="61"/>
                    <a:pt x="29" y="48"/>
                    <a:pt x="26" y="45"/>
                  </a:cubicBezTo>
                  <a:cubicBezTo>
                    <a:pt x="22" y="42"/>
                    <a:pt x="18" y="39"/>
                    <a:pt x="13" y="38"/>
                  </a:cubicBezTo>
                  <a:cubicBezTo>
                    <a:pt x="14" y="36"/>
                    <a:pt x="15" y="33"/>
                    <a:pt x="16" y="30"/>
                  </a:cubicBezTo>
                  <a:cubicBezTo>
                    <a:pt x="17" y="29"/>
                    <a:pt x="18" y="28"/>
                    <a:pt x="19" y="27"/>
                  </a:cubicBezTo>
                  <a:cubicBezTo>
                    <a:pt x="23" y="17"/>
                    <a:pt x="30" y="14"/>
                    <a:pt x="39" y="16"/>
                  </a:cubicBezTo>
                  <a:cubicBezTo>
                    <a:pt x="42" y="29"/>
                    <a:pt x="51" y="48"/>
                    <a:pt x="4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15"/>
            <p:cNvSpPr>
              <a:spLocks noEditPoints="1"/>
            </p:cNvSpPr>
            <p:nvPr/>
          </p:nvSpPr>
          <p:spPr bwMode="auto">
            <a:xfrm>
              <a:off x="5910263" y="1160462"/>
              <a:ext cx="142875" cy="184150"/>
            </a:xfrm>
            <a:custGeom>
              <a:avLst/>
              <a:gdLst>
                <a:gd name="T0" fmla="*/ 42 w 61"/>
                <a:gd name="T1" fmla="*/ 11 h 79"/>
                <a:gd name="T2" fmla="*/ 9 w 61"/>
                <a:gd name="T3" fmla="*/ 36 h 79"/>
                <a:gd name="T4" fmla="*/ 9 w 61"/>
                <a:gd name="T5" fmla="*/ 36 h 79"/>
                <a:gd name="T6" fmla="*/ 1 w 61"/>
                <a:gd name="T7" fmla="*/ 58 h 79"/>
                <a:gd name="T8" fmla="*/ 13 w 61"/>
                <a:gd name="T9" fmla="*/ 73 h 79"/>
                <a:gd name="T10" fmla="*/ 55 w 61"/>
                <a:gd name="T11" fmla="*/ 54 h 79"/>
                <a:gd name="T12" fmla="*/ 42 w 61"/>
                <a:gd name="T13" fmla="*/ 11 h 79"/>
                <a:gd name="T14" fmla="*/ 43 w 61"/>
                <a:gd name="T15" fmla="*/ 48 h 79"/>
                <a:gd name="T16" fmla="*/ 19 w 61"/>
                <a:gd name="T17" fmla="*/ 62 h 79"/>
                <a:gd name="T18" fmla="*/ 15 w 61"/>
                <a:gd name="T19" fmla="*/ 41 h 79"/>
                <a:gd name="T20" fmla="*/ 18 w 61"/>
                <a:gd name="T21" fmla="*/ 38 h 79"/>
                <a:gd name="T22" fmla="*/ 35 w 61"/>
                <a:gd name="T23" fmla="*/ 22 h 79"/>
                <a:gd name="T24" fmla="*/ 43 w 61"/>
                <a:gd name="T25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79">
                  <a:moveTo>
                    <a:pt x="42" y="11"/>
                  </a:moveTo>
                  <a:cubicBezTo>
                    <a:pt x="25" y="0"/>
                    <a:pt x="8" y="20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4" y="42"/>
                    <a:pt x="0" y="50"/>
                    <a:pt x="1" y="58"/>
                  </a:cubicBezTo>
                  <a:cubicBezTo>
                    <a:pt x="2" y="65"/>
                    <a:pt x="6" y="70"/>
                    <a:pt x="13" y="73"/>
                  </a:cubicBezTo>
                  <a:cubicBezTo>
                    <a:pt x="29" y="79"/>
                    <a:pt x="49" y="69"/>
                    <a:pt x="55" y="54"/>
                  </a:cubicBezTo>
                  <a:cubicBezTo>
                    <a:pt x="61" y="39"/>
                    <a:pt x="55" y="21"/>
                    <a:pt x="42" y="11"/>
                  </a:cubicBezTo>
                  <a:close/>
                  <a:moveTo>
                    <a:pt x="43" y="48"/>
                  </a:moveTo>
                  <a:cubicBezTo>
                    <a:pt x="40" y="58"/>
                    <a:pt x="28" y="63"/>
                    <a:pt x="19" y="62"/>
                  </a:cubicBezTo>
                  <a:cubicBezTo>
                    <a:pt x="8" y="60"/>
                    <a:pt x="11" y="48"/>
                    <a:pt x="15" y="41"/>
                  </a:cubicBezTo>
                  <a:cubicBezTo>
                    <a:pt x="16" y="40"/>
                    <a:pt x="17" y="40"/>
                    <a:pt x="18" y="38"/>
                  </a:cubicBezTo>
                  <a:cubicBezTo>
                    <a:pt x="22" y="33"/>
                    <a:pt x="26" y="15"/>
                    <a:pt x="35" y="22"/>
                  </a:cubicBezTo>
                  <a:cubicBezTo>
                    <a:pt x="43" y="28"/>
                    <a:pt x="46" y="39"/>
                    <a:pt x="4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16"/>
            <p:cNvSpPr>
              <a:spLocks noEditPoints="1"/>
            </p:cNvSpPr>
            <p:nvPr/>
          </p:nvSpPr>
          <p:spPr bwMode="auto">
            <a:xfrm>
              <a:off x="5780088" y="1166812"/>
              <a:ext cx="114300" cy="161925"/>
            </a:xfrm>
            <a:custGeom>
              <a:avLst/>
              <a:gdLst>
                <a:gd name="T0" fmla="*/ 42 w 49"/>
                <a:gd name="T1" fmla="*/ 7 h 69"/>
                <a:gd name="T2" fmla="*/ 16 w 49"/>
                <a:gd name="T3" fmla="*/ 8 h 69"/>
                <a:gd name="T4" fmla="*/ 13 w 49"/>
                <a:gd name="T5" fmla="*/ 12 h 69"/>
                <a:gd name="T6" fmla="*/ 2 w 49"/>
                <a:gd name="T7" fmla="*/ 17 h 69"/>
                <a:gd name="T8" fmla="*/ 9 w 49"/>
                <a:gd name="T9" fmla="*/ 34 h 69"/>
                <a:gd name="T10" fmla="*/ 3 w 49"/>
                <a:gd name="T11" fmla="*/ 60 h 69"/>
                <a:gd name="T12" fmla="*/ 9 w 49"/>
                <a:gd name="T13" fmla="*/ 68 h 69"/>
                <a:gd name="T14" fmla="*/ 47 w 49"/>
                <a:gd name="T15" fmla="*/ 29 h 69"/>
                <a:gd name="T16" fmla="*/ 42 w 49"/>
                <a:gd name="T17" fmla="*/ 7 h 69"/>
                <a:gd name="T18" fmla="*/ 34 w 49"/>
                <a:gd name="T19" fmla="*/ 30 h 69"/>
                <a:gd name="T20" fmla="*/ 17 w 49"/>
                <a:gd name="T21" fmla="*/ 54 h 69"/>
                <a:gd name="T22" fmla="*/ 21 w 49"/>
                <a:gd name="T23" fmla="*/ 36 h 69"/>
                <a:gd name="T24" fmla="*/ 20 w 49"/>
                <a:gd name="T25" fmla="*/ 29 h 69"/>
                <a:gd name="T26" fmla="*/ 13 w 49"/>
                <a:gd name="T27" fmla="*/ 22 h 69"/>
                <a:gd name="T28" fmla="*/ 17 w 49"/>
                <a:gd name="T29" fmla="*/ 19 h 69"/>
                <a:gd name="T30" fmla="*/ 20 w 49"/>
                <a:gd name="T31" fmla="*/ 19 h 69"/>
                <a:gd name="T32" fmla="*/ 35 w 49"/>
                <a:gd name="T33" fmla="*/ 16 h 69"/>
                <a:gd name="T34" fmla="*/ 34 w 49"/>
                <a:gd name="T3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69">
                  <a:moveTo>
                    <a:pt x="42" y="7"/>
                  </a:moveTo>
                  <a:cubicBezTo>
                    <a:pt x="35" y="0"/>
                    <a:pt x="23" y="4"/>
                    <a:pt x="16" y="8"/>
                  </a:cubicBezTo>
                  <a:cubicBezTo>
                    <a:pt x="14" y="9"/>
                    <a:pt x="14" y="10"/>
                    <a:pt x="13" y="12"/>
                  </a:cubicBezTo>
                  <a:cubicBezTo>
                    <a:pt x="9" y="11"/>
                    <a:pt x="4" y="12"/>
                    <a:pt x="2" y="17"/>
                  </a:cubicBezTo>
                  <a:cubicBezTo>
                    <a:pt x="0" y="24"/>
                    <a:pt x="5" y="30"/>
                    <a:pt x="9" y="34"/>
                  </a:cubicBezTo>
                  <a:cubicBezTo>
                    <a:pt x="6" y="43"/>
                    <a:pt x="7" y="52"/>
                    <a:pt x="3" y="60"/>
                  </a:cubicBezTo>
                  <a:cubicBezTo>
                    <a:pt x="2" y="64"/>
                    <a:pt x="6" y="68"/>
                    <a:pt x="9" y="68"/>
                  </a:cubicBezTo>
                  <a:cubicBezTo>
                    <a:pt x="28" y="69"/>
                    <a:pt x="43" y="46"/>
                    <a:pt x="47" y="29"/>
                  </a:cubicBezTo>
                  <a:cubicBezTo>
                    <a:pt x="49" y="22"/>
                    <a:pt x="49" y="12"/>
                    <a:pt x="42" y="7"/>
                  </a:cubicBezTo>
                  <a:close/>
                  <a:moveTo>
                    <a:pt x="34" y="30"/>
                  </a:moveTo>
                  <a:cubicBezTo>
                    <a:pt x="31" y="38"/>
                    <a:pt x="25" y="50"/>
                    <a:pt x="17" y="54"/>
                  </a:cubicBezTo>
                  <a:cubicBezTo>
                    <a:pt x="18" y="48"/>
                    <a:pt x="18" y="41"/>
                    <a:pt x="21" y="36"/>
                  </a:cubicBezTo>
                  <a:cubicBezTo>
                    <a:pt x="22" y="33"/>
                    <a:pt x="22" y="30"/>
                    <a:pt x="20" y="29"/>
                  </a:cubicBezTo>
                  <a:cubicBezTo>
                    <a:pt x="18" y="27"/>
                    <a:pt x="15" y="24"/>
                    <a:pt x="13" y="22"/>
                  </a:cubicBezTo>
                  <a:cubicBezTo>
                    <a:pt x="12" y="21"/>
                    <a:pt x="15" y="20"/>
                    <a:pt x="17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3" y="17"/>
                    <a:pt x="33" y="12"/>
                    <a:pt x="35" y="16"/>
                  </a:cubicBezTo>
                  <a:cubicBezTo>
                    <a:pt x="38" y="20"/>
                    <a:pt x="35" y="26"/>
                    <a:pt x="3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17"/>
            <p:cNvSpPr>
              <a:spLocks noEditPoints="1"/>
            </p:cNvSpPr>
            <p:nvPr/>
          </p:nvSpPr>
          <p:spPr bwMode="auto">
            <a:xfrm>
              <a:off x="5589588" y="1201737"/>
              <a:ext cx="149225" cy="176213"/>
            </a:xfrm>
            <a:custGeom>
              <a:avLst/>
              <a:gdLst>
                <a:gd name="T0" fmla="*/ 52 w 64"/>
                <a:gd name="T1" fmla="*/ 8 h 75"/>
                <a:gd name="T2" fmla="*/ 24 w 64"/>
                <a:gd name="T3" fmla="*/ 24 h 75"/>
                <a:gd name="T4" fmla="*/ 0 w 64"/>
                <a:gd name="T5" fmla="*/ 47 h 75"/>
                <a:gd name="T6" fmla="*/ 7 w 64"/>
                <a:gd name="T7" fmla="*/ 53 h 75"/>
                <a:gd name="T8" fmla="*/ 23 w 64"/>
                <a:gd name="T9" fmla="*/ 53 h 75"/>
                <a:gd name="T10" fmla="*/ 42 w 64"/>
                <a:gd name="T11" fmla="*/ 72 h 75"/>
                <a:gd name="T12" fmla="*/ 61 w 64"/>
                <a:gd name="T13" fmla="*/ 43 h 75"/>
                <a:gd name="T14" fmla="*/ 52 w 64"/>
                <a:gd name="T15" fmla="*/ 8 h 75"/>
                <a:gd name="T16" fmla="*/ 51 w 64"/>
                <a:gd name="T17" fmla="*/ 42 h 75"/>
                <a:gd name="T18" fmla="*/ 42 w 64"/>
                <a:gd name="T19" fmla="*/ 59 h 75"/>
                <a:gd name="T20" fmla="*/ 33 w 64"/>
                <a:gd name="T21" fmla="*/ 47 h 75"/>
                <a:gd name="T22" fmla="*/ 26 w 64"/>
                <a:gd name="T23" fmla="*/ 41 h 75"/>
                <a:gd name="T24" fmla="*/ 13 w 64"/>
                <a:gd name="T25" fmla="*/ 41 h 75"/>
                <a:gd name="T26" fmla="*/ 32 w 64"/>
                <a:gd name="T27" fmla="*/ 34 h 75"/>
                <a:gd name="T28" fmla="*/ 34 w 64"/>
                <a:gd name="T29" fmla="*/ 27 h 75"/>
                <a:gd name="T30" fmla="*/ 48 w 64"/>
                <a:gd name="T31" fmla="*/ 19 h 75"/>
                <a:gd name="T32" fmla="*/ 51 w 64"/>
                <a:gd name="T33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75">
                  <a:moveTo>
                    <a:pt x="52" y="8"/>
                  </a:moveTo>
                  <a:cubicBezTo>
                    <a:pt x="40" y="0"/>
                    <a:pt x="29" y="14"/>
                    <a:pt x="24" y="24"/>
                  </a:cubicBezTo>
                  <a:cubicBezTo>
                    <a:pt x="11" y="23"/>
                    <a:pt x="0" y="32"/>
                    <a:pt x="0" y="47"/>
                  </a:cubicBezTo>
                  <a:cubicBezTo>
                    <a:pt x="0" y="51"/>
                    <a:pt x="4" y="54"/>
                    <a:pt x="7" y="53"/>
                  </a:cubicBezTo>
                  <a:cubicBezTo>
                    <a:pt x="12" y="51"/>
                    <a:pt x="18" y="53"/>
                    <a:pt x="23" y="53"/>
                  </a:cubicBezTo>
                  <a:cubicBezTo>
                    <a:pt x="25" y="63"/>
                    <a:pt x="30" y="75"/>
                    <a:pt x="42" y="72"/>
                  </a:cubicBezTo>
                  <a:cubicBezTo>
                    <a:pt x="53" y="70"/>
                    <a:pt x="59" y="53"/>
                    <a:pt x="61" y="43"/>
                  </a:cubicBezTo>
                  <a:cubicBezTo>
                    <a:pt x="64" y="32"/>
                    <a:pt x="62" y="15"/>
                    <a:pt x="52" y="8"/>
                  </a:cubicBezTo>
                  <a:close/>
                  <a:moveTo>
                    <a:pt x="51" y="42"/>
                  </a:moveTo>
                  <a:cubicBezTo>
                    <a:pt x="49" y="48"/>
                    <a:pt x="46" y="55"/>
                    <a:pt x="42" y="59"/>
                  </a:cubicBezTo>
                  <a:cubicBezTo>
                    <a:pt x="36" y="67"/>
                    <a:pt x="34" y="51"/>
                    <a:pt x="33" y="47"/>
                  </a:cubicBezTo>
                  <a:cubicBezTo>
                    <a:pt x="33" y="43"/>
                    <a:pt x="30" y="41"/>
                    <a:pt x="26" y="41"/>
                  </a:cubicBezTo>
                  <a:cubicBezTo>
                    <a:pt x="22" y="42"/>
                    <a:pt x="18" y="41"/>
                    <a:pt x="13" y="41"/>
                  </a:cubicBezTo>
                  <a:cubicBezTo>
                    <a:pt x="16" y="34"/>
                    <a:pt x="24" y="32"/>
                    <a:pt x="32" y="34"/>
                  </a:cubicBezTo>
                  <a:cubicBezTo>
                    <a:pt x="36" y="34"/>
                    <a:pt x="38" y="29"/>
                    <a:pt x="34" y="27"/>
                  </a:cubicBezTo>
                  <a:cubicBezTo>
                    <a:pt x="38" y="21"/>
                    <a:pt x="43" y="13"/>
                    <a:pt x="48" y="19"/>
                  </a:cubicBezTo>
                  <a:cubicBezTo>
                    <a:pt x="52" y="25"/>
                    <a:pt x="52" y="35"/>
                    <a:pt x="5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18"/>
            <p:cNvSpPr>
              <a:spLocks noEditPoints="1"/>
            </p:cNvSpPr>
            <p:nvPr/>
          </p:nvSpPr>
          <p:spPr bwMode="auto">
            <a:xfrm>
              <a:off x="5476876" y="1350962"/>
              <a:ext cx="166688" cy="171450"/>
            </a:xfrm>
            <a:custGeom>
              <a:avLst/>
              <a:gdLst>
                <a:gd name="T0" fmla="*/ 63 w 71"/>
                <a:gd name="T1" fmla="*/ 8 h 73"/>
                <a:gd name="T2" fmla="*/ 44 w 71"/>
                <a:gd name="T3" fmla="*/ 1 h 73"/>
                <a:gd name="T4" fmla="*/ 30 w 71"/>
                <a:gd name="T5" fmla="*/ 10 h 73"/>
                <a:gd name="T6" fmla="*/ 29 w 71"/>
                <a:gd name="T7" fmla="*/ 9 h 73"/>
                <a:gd name="T8" fmla="*/ 4 w 71"/>
                <a:gd name="T9" fmla="*/ 19 h 73"/>
                <a:gd name="T10" fmla="*/ 9 w 71"/>
                <a:gd name="T11" fmla="*/ 43 h 73"/>
                <a:gd name="T12" fmla="*/ 52 w 71"/>
                <a:gd name="T13" fmla="*/ 62 h 73"/>
                <a:gd name="T14" fmla="*/ 57 w 71"/>
                <a:gd name="T15" fmla="*/ 36 h 73"/>
                <a:gd name="T16" fmla="*/ 70 w 71"/>
                <a:gd name="T17" fmla="*/ 26 h 73"/>
                <a:gd name="T18" fmla="*/ 63 w 71"/>
                <a:gd name="T19" fmla="*/ 8 h 73"/>
                <a:gd name="T20" fmla="*/ 59 w 71"/>
                <a:gd name="T21" fmla="*/ 25 h 73"/>
                <a:gd name="T22" fmla="*/ 51 w 71"/>
                <a:gd name="T23" fmla="*/ 26 h 73"/>
                <a:gd name="T24" fmla="*/ 46 w 71"/>
                <a:gd name="T25" fmla="*/ 33 h 73"/>
                <a:gd name="T26" fmla="*/ 47 w 71"/>
                <a:gd name="T27" fmla="*/ 49 h 73"/>
                <a:gd name="T28" fmla="*/ 46 w 71"/>
                <a:gd name="T29" fmla="*/ 52 h 73"/>
                <a:gd name="T30" fmla="*/ 46 w 71"/>
                <a:gd name="T31" fmla="*/ 53 h 73"/>
                <a:gd name="T32" fmla="*/ 45 w 71"/>
                <a:gd name="T33" fmla="*/ 54 h 73"/>
                <a:gd name="T34" fmla="*/ 44 w 71"/>
                <a:gd name="T35" fmla="*/ 54 h 73"/>
                <a:gd name="T36" fmla="*/ 43 w 71"/>
                <a:gd name="T37" fmla="*/ 54 h 73"/>
                <a:gd name="T38" fmla="*/ 41 w 71"/>
                <a:gd name="T39" fmla="*/ 54 h 73"/>
                <a:gd name="T40" fmla="*/ 41 w 71"/>
                <a:gd name="T41" fmla="*/ 54 h 73"/>
                <a:gd name="T42" fmla="*/ 41 w 71"/>
                <a:gd name="T43" fmla="*/ 54 h 73"/>
                <a:gd name="T44" fmla="*/ 40 w 71"/>
                <a:gd name="T45" fmla="*/ 54 h 73"/>
                <a:gd name="T46" fmla="*/ 37 w 71"/>
                <a:gd name="T47" fmla="*/ 53 h 73"/>
                <a:gd name="T48" fmla="*/ 36 w 71"/>
                <a:gd name="T49" fmla="*/ 52 h 73"/>
                <a:gd name="T50" fmla="*/ 33 w 71"/>
                <a:gd name="T51" fmla="*/ 51 h 73"/>
                <a:gd name="T52" fmla="*/ 29 w 71"/>
                <a:gd name="T53" fmla="*/ 48 h 73"/>
                <a:gd name="T54" fmla="*/ 20 w 71"/>
                <a:gd name="T55" fmla="*/ 38 h 73"/>
                <a:gd name="T56" fmla="*/ 19 w 71"/>
                <a:gd name="T57" fmla="*/ 37 h 73"/>
                <a:gd name="T58" fmla="*/ 17 w 71"/>
                <a:gd name="T59" fmla="*/ 34 h 73"/>
                <a:gd name="T60" fmla="*/ 16 w 71"/>
                <a:gd name="T61" fmla="*/ 32 h 73"/>
                <a:gd name="T62" fmla="*/ 15 w 71"/>
                <a:gd name="T63" fmla="*/ 31 h 73"/>
                <a:gd name="T64" fmla="*/ 15 w 71"/>
                <a:gd name="T65" fmla="*/ 30 h 73"/>
                <a:gd name="T66" fmla="*/ 14 w 71"/>
                <a:gd name="T67" fmla="*/ 27 h 73"/>
                <a:gd name="T68" fmla="*/ 14 w 71"/>
                <a:gd name="T69" fmla="*/ 27 h 73"/>
                <a:gd name="T70" fmla="*/ 14 w 71"/>
                <a:gd name="T71" fmla="*/ 26 h 73"/>
                <a:gd name="T72" fmla="*/ 14 w 71"/>
                <a:gd name="T73" fmla="*/ 25 h 73"/>
                <a:gd name="T74" fmla="*/ 14 w 71"/>
                <a:gd name="T75" fmla="*/ 24 h 73"/>
                <a:gd name="T76" fmla="*/ 14 w 71"/>
                <a:gd name="T77" fmla="*/ 24 h 73"/>
                <a:gd name="T78" fmla="*/ 15 w 71"/>
                <a:gd name="T79" fmla="*/ 23 h 73"/>
                <a:gd name="T80" fmla="*/ 16 w 71"/>
                <a:gd name="T81" fmla="*/ 23 h 73"/>
                <a:gd name="T82" fmla="*/ 16 w 71"/>
                <a:gd name="T83" fmla="*/ 23 h 73"/>
                <a:gd name="T84" fmla="*/ 16 w 71"/>
                <a:gd name="T85" fmla="*/ 22 h 73"/>
                <a:gd name="T86" fmla="*/ 17 w 71"/>
                <a:gd name="T87" fmla="*/ 22 h 73"/>
                <a:gd name="T88" fmla="*/ 21 w 71"/>
                <a:gd name="T89" fmla="*/ 21 h 73"/>
                <a:gd name="T90" fmla="*/ 28 w 71"/>
                <a:gd name="T91" fmla="*/ 20 h 73"/>
                <a:gd name="T92" fmla="*/ 36 w 71"/>
                <a:gd name="T93" fmla="*/ 22 h 73"/>
                <a:gd name="T94" fmla="*/ 45 w 71"/>
                <a:gd name="T95" fmla="*/ 11 h 73"/>
                <a:gd name="T96" fmla="*/ 55 w 71"/>
                <a:gd name="T97" fmla="*/ 15 h 73"/>
                <a:gd name="T98" fmla="*/ 59 w 71"/>
                <a:gd name="T99" fmla="*/ 19 h 73"/>
                <a:gd name="T100" fmla="*/ 60 w 71"/>
                <a:gd name="T101" fmla="*/ 24 h 73"/>
                <a:gd name="T102" fmla="*/ 59 w 71"/>
                <a:gd name="T103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73">
                  <a:moveTo>
                    <a:pt x="63" y="8"/>
                  </a:moveTo>
                  <a:cubicBezTo>
                    <a:pt x="58" y="4"/>
                    <a:pt x="51" y="0"/>
                    <a:pt x="44" y="1"/>
                  </a:cubicBezTo>
                  <a:cubicBezTo>
                    <a:pt x="38" y="2"/>
                    <a:pt x="33" y="5"/>
                    <a:pt x="30" y="10"/>
                  </a:cubicBezTo>
                  <a:cubicBezTo>
                    <a:pt x="30" y="10"/>
                    <a:pt x="30" y="10"/>
                    <a:pt x="29" y="9"/>
                  </a:cubicBezTo>
                  <a:cubicBezTo>
                    <a:pt x="21" y="8"/>
                    <a:pt x="8" y="10"/>
                    <a:pt x="4" y="19"/>
                  </a:cubicBezTo>
                  <a:cubicBezTo>
                    <a:pt x="0" y="27"/>
                    <a:pt x="4" y="36"/>
                    <a:pt x="9" y="43"/>
                  </a:cubicBezTo>
                  <a:cubicBezTo>
                    <a:pt x="16" y="54"/>
                    <a:pt x="38" y="73"/>
                    <a:pt x="52" y="62"/>
                  </a:cubicBezTo>
                  <a:cubicBezTo>
                    <a:pt x="59" y="56"/>
                    <a:pt x="59" y="45"/>
                    <a:pt x="57" y="36"/>
                  </a:cubicBezTo>
                  <a:cubicBezTo>
                    <a:pt x="63" y="35"/>
                    <a:pt x="68" y="32"/>
                    <a:pt x="70" y="26"/>
                  </a:cubicBezTo>
                  <a:cubicBezTo>
                    <a:pt x="71" y="20"/>
                    <a:pt x="67" y="13"/>
                    <a:pt x="63" y="8"/>
                  </a:cubicBezTo>
                  <a:close/>
                  <a:moveTo>
                    <a:pt x="59" y="25"/>
                  </a:moveTo>
                  <a:cubicBezTo>
                    <a:pt x="57" y="27"/>
                    <a:pt x="54" y="26"/>
                    <a:pt x="51" y="26"/>
                  </a:cubicBezTo>
                  <a:cubicBezTo>
                    <a:pt x="48" y="26"/>
                    <a:pt x="46" y="30"/>
                    <a:pt x="46" y="33"/>
                  </a:cubicBezTo>
                  <a:cubicBezTo>
                    <a:pt x="47" y="38"/>
                    <a:pt x="48" y="45"/>
                    <a:pt x="47" y="49"/>
                  </a:cubicBezTo>
                  <a:cubicBezTo>
                    <a:pt x="47" y="50"/>
                    <a:pt x="47" y="51"/>
                    <a:pt x="46" y="52"/>
                  </a:cubicBezTo>
                  <a:cubicBezTo>
                    <a:pt x="47" y="51"/>
                    <a:pt x="46" y="52"/>
                    <a:pt x="46" y="53"/>
                  </a:cubicBezTo>
                  <a:cubicBezTo>
                    <a:pt x="46" y="53"/>
                    <a:pt x="45" y="54"/>
                    <a:pt x="45" y="54"/>
                  </a:cubicBezTo>
                  <a:cubicBezTo>
                    <a:pt x="46" y="53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2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ubicBezTo>
                    <a:pt x="39" y="54"/>
                    <a:pt x="38" y="53"/>
                    <a:pt x="37" y="53"/>
                  </a:cubicBezTo>
                  <a:cubicBezTo>
                    <a:pt x="37" y="53"/>
                    <a:pt x="37" y="53"/>
                    <a:pt x="36" y="52"/>
                  </a:cubicBezTo>
                  <a:cubicBezTo>
                    <a:pt x="35" y="52"/>
                    <a:pt x="34" y="52"/>
                    <a:pt x="33" y="51"/>
                  </a:cubicBezTo>
                  <a:cubicBezTo>
                    <a:pt x="32" y="50"/>
                    <a:pt x="29" y="48"/>
                    <a:pt x="29" y="48"/>
                  </a:cubicBezTo>
                  <a:cubicBezTo>
                    <a:pt x="25" y="45"/>
                    <a:pt x="22" y="41"/>
                    <a:pt x="20" y="38"/>
                  </a:cubicBezTo>
                  <a:cubicBezTo>
                    <a:pt x="20" y="39"/>
                    <a:pt x="19" y="37"/>
                    <a:pt x="19" y="37"/>
                  </a:cubicBezTo>
                  <a:cubicBezTo>
                    <a:pt x="18" y="36"/>
                    <a:pt x="17" y="35"/>
                    <a:pt x="17" y="34"/>
                  </a:cubicBezTo>
                  <a:cubicBezTo>
                    <a:pt x="16" y="33"/>
                    <a:pt x="16" y="32"/>
                    <a:pt x="16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4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3"/>
                  </a:cubicBezTo>
                  <a:cubicBezTo>
                    <a:pt x="15" y="23"/>
                    <a:pt x="15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6" y="22"/>
                    <a:pt x="17" y="22"/>
                    <a:pt x="17" y="22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23" y="20"/>
                    <a:pt x="25" y="20"/>
                    <a:pt x="28" y="20"/>
                  </a:cubicBezTo>
                  <a:cubicBezTo>
                    <a:pt x="28" y="24"/>
                    <a:pt x="33" y="25"/>
                    <a:pt x="36" y="22"/>
                  </a:cubicBezTo>
                  <a:cubicBezTo>
                    <a:pt x="39" y="17"/>
                    <a:pt x="40" y="12"/>
                    <a:pt x="45" y="11"/>
                  </a:cubicBezTo>
                  <a:cubicBezTo>
                    <a:pt x="47" y="10"/>
                    <a:pt x="52" y="12"/>
                    <a:pt x="55" y="15"/>
                  </a:cubicBezTo>
                  <a:cubicBezTo>
                    <a:pt x="57" y="16"/>
                    <a:pt x="58" y="18"/>
                    <a:pt x="59" y="19"/>
                  </a:cubicBezTo>
                  <a:cubicBezTo>
                    <a:pt x="60" y="21"/>
                    <a:pt x="60" y="22"/>
                    <a:pt x="60" y="24"/>
                  </a:cubicBezTo>
                  <a:cubicBezTo>
                    <a:pt x="60" y="24"/>
                    <a:pt x="60" y="25"/>
                    <a:pt x="5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19"/>
            <p:cNvSpPr>
              <a:spLocks noEditPoints="1"/>
            </p:cNvSpPr>
            <p:nvPr/>
          </p:nvSpPr>
          <p:spPr bwMode="auto">
            <a:xfrm>
              <a:off x="5537201" y="1522412"/>
              <a:ext cx="168275" cy="176213"/>
            </a:xfrm>
            <a:custGeom>
              <a:avLst/>
              <a:gdLst>
                <a:gd name="T0" fmla="*/ 38 w 72"/>
                <a:gd name="T1" fmla="*/ 11 h 76"/>
                <a:gd name="T2" fmla="*/ 30 w 72"/>
                <a:gd name="T3" fmla="*/ 15 h 76"/>
                <a:gd name="T4" fmla="*/ 29 w 72"/>
                <a:gd name="T5" fmla="*/ 15 h 76"/>
                <a:gd name="T6" fmla="*/ 10 w 72"/>
                <a:gd name="T7" fmla="*/ 5 h 76"/>
                <a:gd name="T8" fmla="*/ 1 w 72"/>
                <a:gd name="T9" fmla="*/ 25 h 76"/>
                <a:gd name="T10" fmla="*/ 26 w 72"/>
                <a:gd name="T11" fmla="*/ 68 h 76"/>
                <a:gd name="T12" fmla="*/ 38 w 72"/>
                <a:gd name="T13" fmla="*/ 11 h 76"/>
                <a:gd name="T14" fmla="*/ 46 w 72"/>
                <a:gd name="T15" fmla="*/ 35 h 76"/>
                <a:gd name="T16" fmla="*/ 32 w 72"/>
                <a:gd name="T17" fmla="*/ 57 h 76"/>
                <a:gd name="T18" fmla="*/ 12 w 72"/>
                <a:gd name="T19" fmla="*/ 32 h 76"/>
                <a:gd name="T20" fmla="*/ 14 w 72"/>
                <a:gd name="T21" fmla="*/ 14 h 76"/>
                <a:gd name="T22" fmla="*/ 27 w 72"/>
                <a:gd name="T23" fmla="*/ 20 h 76"/>
                <a:gd name="T24" fmla="*/ 34 w 72"/>
                <a:gd name="T25" fmla="*/ 25 h 76"/>
                <a:gd name="T26" fmla="*/ 41 w 72"/>
                <a:gd name="T27" fmla="*/ 23 h 76"/>
                <a:gd name="T28" fmla="*/ 44 w 72"/>
                <a:gd name="T29" fmla="*/ 24 h 76"/>
                <a:gd name="T30" fmla="*/ 46 w 72"/>
                <a:gd name="T31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6">
                  <a:moveTo>
                    <a:pt x="38" y="11"/>
                  </a:moveTo>
                  <a:cubicBezTo>
                    <a:pt x="35" y="11"/>
                    <a:pt x="32" y="13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ubicBezTo>
                    <a:pt x="25" y="9"/>
                    <a:pt x="18" y="0"/>
                    <a:pt x="10" y="5"/>
                  </a:cubicBezTo>
                  <a:cubicBezTo>
                    <a:pt x="3" y="8"/>
                    <a:pt x="1" y="18"/>
                    <a:pt x="1" y="25"/>
                  </a:cubicBezTo>
                  <a:cubicBezTo>
                    <a:pt x="0" y="43"/>
                    <a:pt x="7" y="64"/>
                    <a:pt x="26" y="68"/>
                  </a:cubicBezTo>
                  <a:cubicBezTo>
                    <a:pt x="60" y="76"/>
                    <a:pt x="72" y="6"/>
                    <a:pt x="38" y="11"/>
                  </a:cubicBezTo>
                  <a:close/>
                  <a:moveTo>
                    <a:pt x="46" y="35"/>
                  </a:moveTo>
                  <a:cubicBezTo>
                    <a:pt x="45" y="42"/>
                    <a:pt x="41" y="56"/>
                    <a:pt x="32" y="57"/>
                  </a:cubicBezTo>
                  <a:cubicBezTo>
                    <a:pt x="18" y="59"/>
                    <a:pt x="13" y="42"/>
                    <a:pt x="12" y="32"/>
                  </a:cubicBezTo>
                  <a:cubicBezTo>
                    <a:pt x="12" y="27"/>
                    <a:pt x="11" y="19"/>
                    <a:pt x="14" y="14"/>
                  </a:cubicBezTo>
                  <a:cubicBezTo>
                    <a:pt x="16" y="10"/>
                    <a:pt x="24" y="17"/>
                    <a:pt x="27" y="20"/>
                  </a:cubicBezTo>
                  <a:cubicBezTo>
                    <a:pt x="27" y="23"/>
                    <a:pt x="30" y="26"/>
                    <a:pt x="34" y="25"/>
                  </a:cubicBezTo>
                  <a:cubicBezTo>
                    <a:pt x="36" y="24"/>
                    <a:pt x="39" y="23"/>
                    <a:pt x="41" y="23"/>
                  </a:cubicBezTo>
                  <a:cubicBezTo>
                    <a:pt x="43" y="23"/>
                    <a:pt x="43" y="23"/>
                    <a:pt x="44" y="24"/>
                  </a:cubicBezTo>
                  <a:cubicBezTo>
                    <a:pt x="46" y="26"/>
                    <a:pt x="46" y="31"/>
                    <a:pt x="4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20"/>
            <p:cNvSpPr>
              <a:spLocks noEditPoints="1"/>
            </p:cNvSpPr>
            <p:nvPr/>
          </p:nvSpPr>
          <p:spPr bwMode="auto">
            <a:xfrm>
              <a:off x="5661026" y="1589087"/>
              <a:ext cx="173038" cy="187325"/>
            </a:xfrm>
            <a:custGeom>
              <a:avLst/>
              <a:gdLst>
                <a:gd name="T0" fmla="*/ 28 w 74"/>
                <a:gd name="T1" fmla="*/ 1 h 80"/>
                <a:gd name="T2" fmla="*/ 20 w 74"/>
                <a:gd name="T3" fmla="*/ 4 h 80"/>
                <a:gd name="T4" fmla="*/ 16 w 74"/>
                <a:gd name="T5" fmla="*/ 44 h 80"/>
                <a:gd name="T6" fmla="*/ 6 w 74"/>
                <a:gd name="T7" fmla="*/ 65 h 80"/>
                <a:gd name="T8" fmla="*/ 46 w 74"/>
                <a:gd name="T9" fmla="*/ 73 h 80"/>
                <a:gd name="T10" fmla="*/ 28 w 74"/>
                <a:gd name="T11" fmla="*/ 1 h 80"/>
                <a:gd name="T12" fmla="*/ 26 w 74"/>
                <a:gd name="T13" fmla="*/ 66 h 80"/>
                <a:gd name="T14" fmla="*/ 16 w 74"/>
                <a:gd name="T15" fmla="*/ 60 h 80"/>
                <a:gd name="T16" fmla="*/ 22 w 74"/>
                <a:gd name="T17" fmla="*/ 49 h 80"/>
                <a:gd name="T18" fmla="*/ 24 w 74"/>
                <a:gd name="T19" fmla="*/ 46 h 80"/>
                <a:gd name="T20" fmla="*/ 26 w 74"/>
                <a:gd name="T21" fmla="*/ 41 h 80"/>
                <a:gd name="T22" fmla="*/ 29 w 74"/>
                <a:gd name="T23" fmla="*/ 16 h 80"/>
                <a:gd name="T24" fmla="*/ 46 w 74"/>
                <a:gd name="T25" fmla="*/ 50 h 80"/>
                <a:gd name="T26" fmla="*/ 26 w 74"/>
                <a:gd name="T27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80">
                  <a:moveTo>
                    <a:pt x="28" y="1"/>
                  </a:moveTo>
                  <a:cubicBezTo>
                    <a:pt x="25" y="0"/>
                    <a:pt x="22" y="2"/>
                    <a:pt x="20" y="4"/>
                  </a:cubicBezTo>
                  <a:cubicBezTo>
                    <a:pt x="13" y="16"/>
                    <a:pt x="8" y="32"/>
                    <a:pt x="16" y="44"/>
                  </a:cubicBezTo>
                  <a:cubicBezTo>
                    <a:pt x="6" y="46"/>
                    <a:pt x="0" y="54"/>
                    <a:pt x="6" y="65"/>
                  </a:cubicBezTo>
                  <a:cubicBezTo>
                    <a:pt x="13" y="79"/>
                    <a:pt x="34" y="80"/>
                    <a:pt x="46" y="73"/>
                  </a:cubicBezTo>
                  <a:cubicBezTo>
                    <a:pt x="74" y="56"/>
                    <a:pt x="54" y="8"/>
                    <a:pt x="28" y="1"/>
                  </a:cubicBezTo>
                  <a:close/>
                  <a:moveTo>
                    <a:pt x="26" y="66"/>
                  </a:moveTo>
                  <a:cubicBezTo>
                    <a:pt x="22" y="65"/>
                    <a:pt x="19" y="63"/>
                    <a:pt x="16" y="60"/>
                  </a:cubicBezTo>
                  <a:cubicBezTo>
                    <a:pt x="10" y="55"/>
                    <a:pt x="18" y="51"/>
                    <a:pt x="22" y="49"/>
                  </a:cubicBezTo>
                  <a:cubicBezTo>
                    <a:pt x="24" y="48"/>
                    <a:pt x="24" y="47"/>
                    <a:pt x="24" y="46"/>
                  </a:cubicBezTo>
                  <a:cubicBezTo>
                    <a:pt x="25" y="45"/>
                    <a:pt x="26" y="44"/>
                    <a:pt x="26" y="41"/>
                  </a:cubicBezTo>
                  <a:cubicBezTo>
                    <a:pt x="26" y="31"/>
                    <a:pt x="25" y="24"/>
                    <a:pt x="29" y="16"/>
                  </a:cubicBezTo>
                  <a:cubicBezTo>
                    <a:pt x="40" y="22"/>
                    <a:pt x="47" y="38"/>
                    <a:pt x="46" y="50"/>
                  </a:cubicBezTo>
                  <a:cubicBezTo>
                    <a:pt x="46" y="61"/>
                    <a:pt x="36" y="68"/>
                    <a:pt x="2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21"/>
            <p:cNvSpPr>
              <a:spLocks noEditPoints="1"/>
            </p:cNvSpPr>
            <p:nvPr/>
          </p:nvSpPr>
          <p:spPr bwMode="auto">
            <a:xfrm>
              <a:off x="5840413" y="1554162"/>
              <a:ext cx="123825" cy="149225"/>
            </a:xfrm>
            <a:custGeom>
              <a:avLst/>
              <a:gdLst>
                <a:gd name="T0" fmla="*/ 52 w 53"/>
                <a:gd name="T1" fmla="*/ 17 h 64"/>
                <a:gd name="T2" fmla="*/ 25 w 53"/>
                <a:gd name="T3" fmla="*/ 4 h 64"/>
                <a:gd name="T4" fmla="*/ 8 w 53"/>
                <a:gd name="T5" fmla="*/ 32 h 64"/>
                <a:gd name="T6" fmla="*/ 9 w 53"/>
                <a:gd name="T7" fmla="*/ 35 h 64"/>
                <a:gd name="T8" fmla="*/ 4 w 53"/>
                <a:gd name="T9" fmla="*/ 42 h 64"/>
                <a:gd name="T10" fmla="*/ 21 w 53"/>
                <a:gd name="T11" fmla="*/ 62 h 64"/>
                <a:gd name="T12" fmla="*/ 52 w 53"/>
                <a:gd name="T13" fmla="*/ 23 h 64"/>
                <a:gd name="T14" fmla="*/ 52 w 53"/>
                <a:gd name="T15" fmla="*/ 17 h 64"/>
                <a:gd name="T16" fmla="*/ 26 w 53"/>
                <a:gd name="T17" fmla="*/ 47 h 64"/>
                <a:gd name="T18" fmla="*/ 14 w 53"/>
                <a:gd name="T19" fmla="*/ 46 h 64"/>
                <a:gd name="T20" fmla="*/ 17 w 53"/>
                <a:gd name="T21" fmla="*/ 38 h 64"/>
                <a:gd name="T22" fmla="*/ 20 w 53"/>
                <a:gd name="T23" fmla="*/ 34 h 64"/>
                <a:gd name="T24" fmla="*/ 26 w 53"/>
                <a:gd name="T25" fmla="*/ 30 h 64"/>
                <a:gd name="T26" fmla="*/ 23 w 53"/>
                <a:gd name="T27" fmla="*/ 24 h 64"/>
                <a:gd name="T28" fmla="*/ 22 w 53"/>
                <a:gd name="T29" fmla="*/ 25 h 64"/>
                <a:gd name="T30" fmla="*/ 27 w 53"/>
                <a:gd name="T31" fmla="*/ 17 h 64"/>
                <a:gd name="T32" fmla="*/ 38 w 53"/>
                <a:gd name="T33" fmla="*/ 20 h 64"/>
                <a:gd name="T34" fmla="*/ 26 w 53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4">
                  <a:moveTo>
                    <a:pt x="52" y="17"/>
                  </a:moveTo>
                  <a:cubicBezTo>
                    <a:pt x="46" y="8"/>
                    <a:pt x="36" y="0"/>
                    <a:pt x="25" y="4"/>
                  </a:cubicBezTo>
                  <a:cubicBezTo>
                    <a:pt x="13" y="8"/>
                    <a:pt x="8" y="21"/>
                    <a:pt x="8" y="32"/>
                  </a:cubicBezTo>
                  <a:cubicBezTo>
                    <a:pt x="8" y="33"/>
                    <a:pt x="8" y="34"/>
                    <a:pt x="9" y="35"/>
                  </a:cubicBezTo>
                  <a:cubicBezTo>
                    <a:pt x="7" y="37"/>
                    <a:pt x="6" y="39"/>
                    <a:pt x="4" y="42"/>
                  </a:cubicBezTo>
                  <a:cubicBezTo>
                    <a:pt x="0" y="53"/>
                    <a:pt x="11" y="61"/>
                    <a:pt x="21" y="62"/>
                  </a:cubicBezTo>
                  <a:cubicBezTo>
                    <a:pt x="40" y="64"/>
                    <a:pt x="44" y="34"/>
                    <a:pt x="52" y="23"/>
                  </a:cubicBezTo>
                  <a:cubicBezTo>
                    <a:pt x="53" y="21"/>
                    <a:pt x="53" y="18"/>
                    <a:pt x="52" y="17"/>
                  </a:cubicBezTo>
                  <a:close/>
                  <a:moveTo>
                    <a:pt x="26" y="47"/>
                  </a:moveTo>
                  <a:cubicBezTo>
                    <a:pt x="23" y="50"/>
                    <a:pt x="14" y="51"/>
                    <a:pt x="14" y="46"/>
                  </a:cubicBezTo>
                  <a:cubicBezTo>
                    <a:pt x="14" y="43"/>
                    <a:pt x="15" y="40"/>
                    <a:pt x="17" y="38"/>
                  </a:cubicBezTo>
                  <a:cubicBezTo>
                    <a:pt x="19" y="37"/>
                    <a:pt x="20" y="36"/>
                    <a:pt x="20" y="34"/>
                  </a:cubicBezTo>
                  <a:cubicBezTo>
                    <a:pt x="22" y="32"/>
                    <a:pt x="24" y="31"/>
                    <a:pt x="26" y="30"/>
                  </a:cubicBezTo>
                  <a:cubicBezTo>
                    <a:pt x="29" y="28"/>
                    <a:pt x="27" y="23"/>
                    <a:pt x="23" y="24"/>
                  </a:cubicBezTo>
                  <a:cubicBezTo>
                    <a:pt x="23" y="24"/>
                    <a:pt x="23" y="24"/>
                    <a:pt x="22" y="25"/>
                  </a:cubicBezTo>
                  <a:cubicBezTo>
                    <a:pt x="23" y="22"/>
                    <a:pt x="25" y="19"/>
                    <a:pt x="27" y="17"/>
                  </a:cubicBezTo>
                  <a:cubicBezTo>
                    <a:pt x="31" y="14"/>
                    <a:pt x="36" y="17"/>
                    <a:pt x="38" y="20"/>
                  </a:cubicBezTo>
                  <a:cubicBezTo>
                    <a:pt x="34" y="29"/>
                    <a:pt x="32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9984000" y="2337871"/>
            <a:ext cx="1017588" cy="982663"/>
            <a:chOff x="7158038" y="2081212"/>
            <a:chExt cx="1017588" cy="982663"/>
          </a:xfrm>
          <a:solidFill>
            <a:schemeClr val="bg1"/>
          </a:solidFill>
        </p:grpSpPr>
        <p:sp>
          <p:nvSpPr>
            <p:cNvPr id="288" name="Freeform 123"/>
            <p:cNvSpPr>
              <a:spLocks noEditPoints="1"/>
            </p:cNvSpPr>
            <p:nvPr/>
          </p:nvSpPr>
          <p:spPr bwMode="auto">
            <a:xfrm>
              <a:off x="7158038" y="2081212"/>
              <a:ext cx="1017588" cy="982663"/>
            </a:xfrm>
            <a:custGeom>
              <a:avLst/>
              <a:gdLst>
                <a:gd name="T0" fmla="*/ 418 w 437"/>
                <a:gd name="T1" fmla="*/ 253 h 422"/>
                <a:gd name="T2" fmla="*/ 420 w 437"/>
                <a:gd name="T3" fmla="*/ 226 h 422"/>
                <a:gd name="T4" fmla="*/ 430 w 437"/>
                <a:gd name="T5" fmla="*/ 177 h 422"/>
                <a:gd name="T6" fmla="*/ 415 w 437"/>
                <a:gd name="T7" fmla="*/ 161 h 422"/>
                <a:gd name="T8" fmla="*/ 409 w 437"/>
                <a:gd name="T9" fmla="*/ 129 h 422"/>
                <a:gd name="T10" fmla="*/ 243 w 437"/>
                <a:gd name="T11" fmla="*/ 25 h 422"/>
                <a:gd name="T12" fmla="*/ 224 w 437"/>
                <a:gd name="T13" fmla="*/ 8 h 422"/>
                <a:gd name="T14" fmla="*/ 161 w 437"/>
                <a:gd name="T15" fmla="*/ 102 h 422"/>
                <a:gd name="T16" fmla="*/ 118 w 437"/>
                <a:gd name="T17" fmla="*/ 149 h 422"/>
                <a:gd name="T18" fmla="*/ 150 w 437"/>
                <a:gd name="T19" fmla="*/ 198 h 422"/>
                <a:gd name="T20" fmla="*/ 136 w 437"/>
                <a:gd name="T21" fmla="*/ 213 h 422"/>
                <a:gd name="T22" fmla="*/ 91 w 437"/>
                <a:gd name="T23" fmla="*/ 246 h 422"/>
                <a:gd name="T24" fmla="*/ 251 w 437"/>
                <a:gd name="T25" fmla="*/ 384 h 422"/>
                <a:gd name="T26" fmla="*/ 270 w 437"/>
                <a:gd name="T27" fmla="*/ 421 h 422"/>
                <a:gd name="T28" fmla="*/ 403 w 437"/>
                <a:gd name="T29" fmla="*/ 370 h 422"/>
                <a:gd name="T30" fmla="*/ 393 w 437"/>
                <a:gd name="T31" fmla="*/ 324 h 422"/>
                <a:gd name="T32" fmla="*/ 412 w 437"/>
                <a:gd name="T33" fmla="*/ 312 h 422"/>
                <a:gd name="T34" fmla="*/ 425 w 437"/>
                <a:gd name="T35" fmla="*/ 268 h 422"/>
                <a:gd name="T36" fmla="*/ 412 w 437"/>
                <a:gd name="T37" fmla="*/ 173 h 422"/>
                <a:gd name="T38" fmla="*/ 372 w 437"/>
                <a:gd name="T39" fmla="*/ 156 h 422"/>
                <a:gd name="T40" fmla="*/ 225 w 437"/>
                <a:gd name="T41" fmla="*/ 42 h 422"/>
                <a:gd name="T42" fmla="*/ 216 w 437"/>
                <a:gd name="T43" fmla="*/ 57 h 422"/>
                <a:gd name="T44" fmla="*/ 265 w 437"/>
                <a:gd name="T45" fmla="*/ 74 h 422"/>
                <a:gd name="T46" fmla="*/ 242 w 437"/>
                <a:gd name="T47" fmla="*/ 51 h 422"/>
                <a:gd name="T48" fmla="*/ 301 w 437"/>
                <a:gd name="T49" fmla="*/ 83 h 422"/>
                <a:gd name="T50" fmla="*/ 254 w 437"/>
                <a:gd name="T51" fmla="*/ 128 h 422"/>
                <a:gd name="T52" fmla="*/ 193 w 437"/>
                <a:gd name="T53" fmla="*/ 136 h 422"/>
                <a:gd name="T54" fmla="*/ 172 w 437"/>
                <a:gd name="T55" fmla="*/ 85 h 422"/>
                <a:gd name="T56" fmla="*/ 129 w 437"/>
                <a:gd name="T57" fmla="*/ 151 h 422"/>
                <a:gd name="T58" fmla="*/ 247 w 437"/>
                <a:gd name="T59" fmla="*/ 135 h 422"/>
                <a:gd name="T60" fmla="*/ 385 w 437"/>
                <a:gd name="T61" fmla="*/ 136 h 422"/>
                <a:gd name="T62" fmla="*/ 146 w 437"/>
                <a:gd name="T63" fmla="*/ 149 h 422"/>
                <a:gd name="T64" fmla="*/ 335 w 437"/>
                <a:gd name="T65" fmla="*/ 185 h 422"/>
                <a:gd name="T66" fmla="*/ 130 w 437"/>
                <a:gd name="T67" fmla="*/ 156 h 422"/>
                <a:gd name="T68" fmla="*/ 360 w 437"/>
                <a:gd name="T69" fmla="*/ 221 h 422"/>
                <a:gd name="T70" fmla="*/ 396 w 437"/>
                <a:gd name="T71" fmla="*/ 201 h 422"/>
                <a:gd name="T72" fmla="*/ 149 w 437"/>
                <a:gd name="T73" fmla="*/ 209 h 422"/>
                <a:gd name="T74" fmla="*/ 275 w 437"/>
                <a:gd name="T75" fmla="*/ 253 h 422"/>
                <a:gd name="T76" fmla="*/ 143 w 437"/>
                <a:gd name="T77" fmla="*/ 219 h 422"/>
                <a:gd name="T78" fmla="*/ 308 w 437"/>
                <a:gd name="T79" fmla="*/ 372 h 422"/>
                <a:gd name="T80" fmla="*/ 350 w 437"/>
                <a:gd name="T81" fmla="*/ 359 h 422"/>
                <a:gd name="T82" fmla="*/ 346 w 437"/>
                <a:gd name="T83" fmla="*/ 338 h 422"/>
                <a:gd name="T84" fmla="*/ 290 w 437"/>
                <a:gd name="T85" fmla="*/ 350 h 422"/>
                <a:gd name="T86" fmla="*/ 285 w 437"/>
                <a:gd name="T87" fmla="*/ 364 h 422"/>
                <a:gd name="T88" fmla="*/ 264 w 437"/>
                <a:gd name="T89" fmla="*/ 362 h 422"/>
                <a:gd name="T90" fmla="*/ 308 w 437"/>
                <a:gd name="T91" fmla="*/ 332 h 422"/>
                <a:gd name="T92" fmla="*/ 291 w 437"/>
                <a:gd name="T93" fmla="*/ 380 h 422"/>
                <a:gd name="T94" fmla="*/ 224 w 437"/>
                <a:gd name="T95" fmla="*/ 335 h 422"/>
                <a:gd name="T96" fmla="*/ 91 w 437"/>
                <a:gd name="T97" fmla="*/ 257 h 422"/>
                <a:gd name="T98" fmla="*/ 225 w 437"/>
                <a:gd name="T99" fmla="*/ 340 h 422"/>
                <a:gd name="T100" fmla="*/ 146 w 437"/>
                <a:gd name="T101" fmla="*/ 254 h 422"/>
                <a:gd name="T102" fmla="*/ 322 w 437"/>
                <a:gd name="T103" fmla="*/ 297 h 422"/>
                <a:gd name="T104" fmla="*/ 297 w 437"/>
                <a:gd name="T105" fmla="*/ 319 h 422"/>
                <a:gd name="T106" fmla="*/ 410 w 437"/>
                <a:gd name="T107" fmla="*/ 27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7" h="422">
                  <a:moveTo>
                    <a:pt x="425" y="268"/>
                  </a:moveTo>
                  <a:cubicBezTo>
                    <a:pt x="423" y="268"/>
                    <a:pt x="422" y="268"/>
                    <a:pt x="420" y="269"/>
                  </a:cubicBezTo>
                  <a:cubicBezTo>
                    <a:pt x="420" y="263"/>
                    <a:pt x="419" y="258"/>
                    <a:pt x="418" y="253"/>
                  </a:cubicBezTo>
                  <a:cubicBezTo>
                    <a:pt x="417" y="245"/>
                    <a:pt x="419" y="236"/>
                    <a:pt x="416" y="228"/>
                  </a:cubicBezTo>
                  <a:cubicBezTo>
                    <a:pt x="415" y="228"/>
                    <a:pt x="415" y="228"/>
                    <a:pt x="415" y="227"/>
                  </a:cubicBezTo>
                  <a:cubicBezTo>
                    <a:pt x="417" y="227"/>
                    <a:pt x="419" y="226"/>
                    <a:pt x="420" y="226"/>
                  </a:cubicBezTo>
                  <a:cubicBezTo>
                    <a:pt x="423" y="225"/>
                    <a:pt x="426" y="221"/>
                    <a:pt x="425" y="218"/>
                  </a:cubicBezTo>
                  <a:cubicBezTo>
                    <a:pt x="420" y="208"/>
                    <a:pt x="416" y="200"/>
                    <a:pt x="407" y="193"/>
                  </a:cubicBezTo>
                  <a:cubicBezTo>
                    <a:pt x="417" y="187"/>
                    <a:pt x="425" y="181"/>
                    <a:pt x="430" y="177"/>
                  </a:cubicBezTo>
                  <a:cubicBezTo>
                    <a:pt x="437" y="172"/>
                    <a:pt x="430" y="160"/>
                    <a:pt x="423" y="165"/>
                  </a:cubicBezTo>
                  <a:cubicBezTo>
                    <a:pt x="420" y="167"/>
                    <a:pt x="418" y="168"/>
                    <a:pt x="416" y="170"/>
                  </a:cubicBezTo>
                  <a:cubicBezTo>
                    <a:pt x="417" y="167"/>
                    <a:pt x="416" y="164"/>
                    <a:pt x="415" y="161"/>
                  </a:cubicBezTo>
                  <a:cubicBezTo>
                    <a:pt x="414" y="154"/>
                    <a:pt x="414" y="147"/>
                    <a:pt x="415" y="141"/>
                  </a:cubicBezTo>
                  <a:cubicBezTo>
                    <a:pt x="416" y="138"/>
                    <a:pt x="414" y="135"/>
                    <a:pt x="412" y="134"/>
                  </a:cubicBezTo>
                  <a:cubicBezTo>
                    <a:pt x="413" y="132"/>
                    <a:pt x="411" y="129"/>
                    <a:pt x="409" y="129"/>
                  </a:cubicBezTo>
                  <a:cubicBezTo>
                    <a:pt x="408" y="126"/>
                    <a:pt x="406" y="123"/>
                    <a:pt x="402" y="123"/>
                  </a:cubicBezTo>
                  <a:cubicBezTo>
                    <a:pt x="369" y="121"/>
                    <a:pt x="341" y="109"/>
                    <a:pt x="312" y="97"/>
                  </a:cubicBezTo>
                  <a:cubicBezTo>
                    <a:pt x="328" y="52"/>
                    <a:pt x="285" y="10"/>
                    <a:pt x="243" y="25"/>
                  </a:cubicBezTo>
                  <a:cubicBezTo>
                    <a:pt x="243" y="19"/>
                    <a:pt x="244" y="13"/>
                    <a:pt x="242" y="7"/>
                  </a:cubicBezTo>
                  <a:cubicBezTo>
                    <a:pt x="241" y="3"/>
                    <a:pt x="238" y="2"/>
                    <a:pt x="235" y="2"/>
                  </a:cubicBezTo>
                  <a:cubicBezTo>
                    <a:pt x="231" y="0"/>
                    <a:pt x="224" y="2"/>
                    <a:pt x="224" y="8"/>
                  </a:cubicBezTo>
                  <a:cubicBezTo>
                    <a:pt x="224" y="16"/>
                    <a:pt x="224" y="24"/>
                    <a:pt x="225" y="32"/>
                  </a:cubicBezTo>
                  <a:cubicBezTo>
                    <a:pt x="209" y="33"/>
                    <a:pt x="192" y="37"/>
                    <a:pt x="179" y="45"/>
                  </a:cubicBezTo>
                  <a:cubicBezTo>
                    <a:pt x="161" y="57"/>
                    <a:pt x="158" y="82"/>
                    <a:pt x="161" y="102"/>
                  </a:cubicBezTo>
                  <a:cubicBezTo>
                    <a:pt x="161" y="107"/>
                    <a:pt x="163" y="111"/>
                    <a:pt x="164" y="116"/>
                  </a:cubicBezTo>
                  <a:cubicBezTo>
                    <a:pt x="159" y="120"/>
                    <a:pt x="153" y="126"/>
                    <a:pt x="148" y="131"/>
                  </a:cubicBezTo>
                  <a:cubicBezTo>
                    <a:pt x="139" y="138"/>
                    <a:pt x="129" y="144"/>
                    <a:pt x="118" y="149"/>
                  </a:cubicBezTo>
                  <a:cubicBezTo>
                    <a:pt x="115" y="151"/>
                    <a:pt x="117" y="155"/>
                    <a:pt x="120" y="154"/>
                  </a:cubicBezTo>
                  <a:cubicBezTo>
                    <a:pt x="121" y="154"/>
                    <a:pt x="122" y="154"/>
                    <a:pt x="123" y="153"/>
                  </a:cubicBezTo>
                  <a:cubicBezTo>
                    <a:pt x="109" y="173"/>
                    <a:pt x="123" y="18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5" y="202"/>
                    <a:pt x="145" y="203"/>
                    <a:pt x="139" y="208"/>
                  </a:cubicBezTo>
                  <a:cubicBezTo>
                    <a:pt x="137" y="209"/>
                    <a:pt x="136" y="211"/>
                    <a:pt x="136" y="213"/>
                  </a:cubicBezTo>
                  <a:cubicBezTo>
                    <a:pt x="127" y="225"/>
                    <a:pt x="131" y="237"/>
                    <a:pt x="144" y="248"/>
                  </a:cubicBezTo>
                  <a:cubicBezTo>
                    <a:pt x="127" y="243"/>
                    <a:pt x="111" y="243"/>
                    <a:pt x="94" y="245"/>
                  </a:cubicBezTo>
                  <a:cubicBezTo>
                    <a:pt x="93" y="245"/>
                    <a:pt x="92" y="246"/>
                    <a:pt x="91" y="246"/>
                  </a:cubicBezTo>
                  <a:cubicBezTo>
                    <a:pt x="91" y="246"/>
                    <a:pt x="91" y="246"/>
                    <a:pt x="90" y="247"/>
                  </a:cubicBezTo>
                  <a:cubicBezTo>
                    <a:pt x="0" y="321"/>
                    <a:pt x="198" y="377"/>
                    <a:pt x="245" y="388"/>
                  </a:cubicBezTo>
                  <a:cubicBezTo>
                    <a:pt x="248" y="389"/>
                    <a:pt x="251" y="387"/>
                    <a:pt x="251" y="384"/>
                  </a:cubicBezTo>
                  <a:cubicBezTo>
                    <a:pt x="256" y="386"/>
                    <a:pt x="261" y="387"/>
                    <a:pt x="267" y="388"/>
                  </a:cubicBezTo>
                  <a:cubicBezTo>
                    <a:pt x="267" y="396"/>
                    <a:pt x="266" y="404"/>
                    <a:pt x="264" y="413"/>
                  </a:cubicBezTo>
                  <a:cubicBezTo>
                    <a:pt x="263" y="417"/>
                    <a:pt x="266" y="421"/>
                    <a:pt x="270" y="421"/>
                  </a:cubicBezTo>
                  <a:cubicBezTo>
                    <a:pt x="292" y="422"/>
                    <a:pt x="296" y="407"/>
                    <a:pt x="293" y="390"/>
                  </a:cubicBezTo>
                  <a:cubicBezTo>
                    <a:pt x="337" y="392"/>
                    <a:pt x="390" y="384"/>
                    <a:pt x="406" y="381"/>
                  </a:cubicBezTo>
                  <a:cubicBezTo>
                    <a:pt x="413" y="380"/>
                    <a:pt x="410" y="368"/>
                    <a:pt x="403" y="370"/>
                  </a:cubicBezTo>
                  <a:cubicBezTo>
                    <a:pt x="401" y="370"/>
                    <a:pt x="400" y="370"/>
                    <a:pt x="399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390" y="355"/>
                    <a:pt x="391" y="340"/>
                    <a:pt x="393" y="324"/>
                  </a:cubicBezTo>
                  <a:cubicBezTo>
                    <a:pt x="393" y="323"/>
                    <a:pt x="393" y="323"/>
                    <a:pt x="393" y="323"/>
                  </a:cubicBezTo>
                  <a:cubicBezTo>
                    <a:pt x="398" y="322"/>
                    <a:pt x="403" y="322"/>
                    <a:pt x="408" y="321"/>
                  </a:cubicBezTo>
                  <a:cubicBezTo>
                    <a:pt x="412" y="320"/>
                    <a:pt x="414" y="315"/>
                    <a:pt x="412" y="312"/>
                  </a:cubicBezTo>
                  <a:cubicBezTo>
                    <a:pt x="408" y="304"/>
                    <a:pt x="404" y="296"/>
                    <a:pt x="399" y="289"/>
                  </a:cubicBezTo>
                  <a:cubicBezTo>
                    <a:pt x="412" y="286"/>
                    <a:pt x="423" y="282"/>
                    <a:pt x="429" y="278"/>
                  </a:cubicBezTo>
                  <a:cubicBezTo>
                    <a:pt x="435" y="275"/>
                    <a:pt x="431" y="266"/>
                    <a:pt x="425" y="268"/>
                  </a:cubicBezTo>
                  <a:close/>
                  <a:moveTo>
                    <a:pt x="403" y="162"/>
                  </a:moveTo>
                  <a:cubicBezTo>
                    <a:pt x="404" y="165"/>
                    <a:pt x="405" y="168"/>
                    <a:pt x="407" y="170"/>
                  </a:cubicBezTo>
                  <a:cubicBezTo>
                    <a:pt x="408" y="173"/>
                    <a:pt x="410" y="173"/>
                    <a:pt x="412" y="173"/>
                  </a:cubicBezTo>
                  <a:cubicBezTo>
                    <a:pt x="406" y="177"/>
                    <a:pt x="399" y="182"/>
                    <a:pt x="392" y="186"/>
                  </a:cubicBezTo>
                  <a:cubicBezTo>
                    <a:pt x="384" y="191"/>
                    <a:pt x="362" y="205"/>
                    <a:pt x="352" y="197"/>
                  </a:cubicBezTo>
                  <a:cubicBezTo>
                    <a:pt x="337" y="185"/>
                    <a:pt x="364" y="162"/>
                    <a:pt x="372" y="156"/>
                  </a:cubicBezTo>
                  <a:cubicBezTo>
                    <a:pt x="382" y="150"/>
                    <a:pt x="391" y="143"/>
                    <a:pt x="402" y="139"/>
                  </a:cubicBezTo>
                  <a:cubicBezTo>
                    <a:pt x="400" y="147"/>
                    <a:pt x="401" y="154"/>
                    <a:pt x="403" y="162"/>
                  </a:cubicBezTo>
                  <a:close/>
                  <a:moveTo>
                    <a:pt x="225" y="42"/>
                  </a:moveTo>
                  <a:cubicBezTo>
                    <a:pt x="225" y="44"/>
                    <a:pt x="226" y="47"/>
                    <a:pt x="226" y="49"/>
                  </a:cubicBezTo>
                  <a:cubicBezTo>
                    <a:pt x="222" y="49"/>
                    <a:pt x="218" y="50"/>
                    <a:pt x="216" y="52"/>
                  </a:cubicBezTo>
                  <a:cubicBezTo>
                    <a:pt x="214" y="53"/>
                    <a:pt x="215" y="55"/>
                    <a:pt x="216" y="57"/>
                  </a:cubicBezTo>
                  <a:cubicBezTo>
                    <a:pt x="221" y="61"/>
                    <a:pt x="229" y="61"/>
                    <a:pt x="236" y="62"/>
                  </a:cubicBezTo>
                  <a:cubicBezTo>
                    <a:pt x="241" y="63"/>
                    <a:pt x="247" y="64"/>
                    <a:pt x="252" y="66"/>
                  </a:cubicBezTo>
                  <a:cubicBezTo>
                    <a:pt x="257" y="68"/>
                    <a:pt x="261" y="71"/>
                    <a:pt x="265" y="74"/>
                  </a:cubicBezTo>
                  <a:cubicBezTo>
                    <a:pt x="269" y="76"/>
                    <a:pt x="275" y="72"/>
                    <a:pt x="273" y="68"/>
                  </a:cubicBezTo>
                  <a:cubicBezTo>
                    <a:pt x="269" y="57"/>
                    <a:pt x="254" y="53"/>
                    <a:pt x="244" y="51"/>
                  </a:cubicBezTo>
                  <a:cubicBezTo>
                    <a:pt x="243" y="51"/>
                    <a:pt x="242" y="51"/>
                    <a:pt x="242" y="51"/>
                  </a:cubicBezTo>
                  <a:cubicBezTo>
                    <a:pt x="242" y="46"/>
                    <a:pt x="242" y="41"/>
                    <a:pt x="242" y="36"/>
                  </a:cubicBezTo>
                  <a:cubicBezTo>
                    <a:pt x="256" y="34"/>
                    <a:pt x="268" y="32"/>
                    <a:pt x="281" y="38"/>
                  </a:cubicBezTo>
                  <a:cubicBezTo>
                    <a:pt x="299" y="46"/>
                    <a:pt x="302" y="66"/>
                    <a:pt x="301" y="83"/>
                  </a:cubicBezTo>
                  <a:cubicBezTo>
                    <a:pt x="300" y="97"/>
                    <a:pt x="292" y="110"/>
                    <a:pt x="284" y="121"/>
                  </a:cubicBezTo>
                  <a:cubicBezTo>
                    <a:pt x="279" y="126"/>
                    <a:pt x="274" y="131"/>
                    <a:pt x="269" y="135"/>
                  </a:cubicBezTo>
                  <a:cubicBezTo>
                    <a:pt x="260" y="140"/>
                    <a:pt x="258" y="135"/>
                    <a:pt x="254" y="128"/>
                  </a:cubicBezTo>
                  <a:cubicBezTo>
                    <a:pt x="253" y="127"/>
                    <a:pt x="250" y="126"/>
                    <a:pt x="249" y="128"/>
                  </a:cubicBezTo>
                  <a:cubicBezTo>
                    <a:pt x="247" y="124"/>
                    <a:pt x="242" y="123"/>
                    <a:pt x="239" y="127"/>
                  </a:cubicBezTo>
                  <a:cubicBezTo>
                    <a:pt x="226" y="145"/>
                    <a:pt x="211" y="151"/>
                    <a:pt x="193" y="136"/>
                  </a:cubicBezTo>
                  <a:cubicBezTo>
                    <a:pt x="186" y="130"/>
                    <a:pt x="181" y="122"/>
                    <a:pt x="177" y="114"/>
                  </a:cubicBezTo>
                  <a:cubicBezTo>
                    <a:pt x="177" y="114"/>
                    <a:pt x="177" y="113"/>
                    <a:pt x="177" y="113"/>
                  </a:cubicBezTo>
                  <a:cubicBezTo>
                    <a:pt x="173" y="104"/>
                    <a:pt x="172" y="94"/>
                    <a:pt x="172" y="85"/>
                  </a:cubicBezTo>
                  <a:cubicBezTo>
                    <a:pt x="173" y="53"/>
                    <a:pt x="201" y="49"/>
                    <a:pt x="225" y="42"/>
                  </a:cubicBezTo>
                  <a:close/>
                  <a:moveTo>
                    <a:pt x="130" y="156"/>
                  </a:moveTo>
                  <a:cubicBezTo>
                    <a:pt x="131" y="154"/>
                    <a:pt x="130" y="152"/>
                    <a:pt x="129" y="151"/>
                  </a:cubicBezTo>
                  <a:cubicBezTo>
                    <a:pt x="136" y="148"/>
                    <a:pt x="143" y="145"/>
                    <a:pt x="150" y="140"/>
                  </a:cubicBezTo>
                  <a:cubicBezTo>
                    <a:pt x="156" y="136"/>
                    <a:pt x="164" y="132"/>
                    <a:pt x="170" y="126"/>
                  </a:cubicBezTo>
                  <a:cubicBezTo>
                    <a:pt x="188" y="156"/>
                    <a:pt x="226" y="173"/>
                    <a:pt x="247" y="135"/>
                  </a:cubicBezTo>
                  <a:cubicBezTo>
                    <a:pt x="248" y="146"/>
                    <a:pt x="259" y="152"/>
                    <a:pt x="270" y="147"/>
                  </a:cubicBezTo>
                  <a:cubicBezTo>
                    <a:pt x="288" y="140"/>
                    <a:pt x="301" y="121"/>
                    <a:pt x="309" y="104"/>
                  </a:cubicBezTo>
                  <a:cubicBezTo>
                    <a:pt x="331" y="120"/>
                    <a:pt x="358" y="132"/>
                    <a:pt x="385" y="136"/>
                  </a:cubicBezTo>
                  <a:cubicBezTo>
                    <a:pt x="365" y="143"/>
                    <a:pt x="344" y="157"/>
                    <a:pt x="337" y="175"/>
                  </a:cubicBezTo>
                  <a:cubicBezTo>
                    <a:pt x="309" y="167"/>
                    <a:pt x="278" y="166"/>
                    <a:pt x="250" y="162"/>
                  </a:cubicBezTo>
                  <a:cubicBezTo>
                    <a:pt x="215" y="158"/>
                    <a:pt x="181" y="153"/>
                    <a:pt x="146" y="149"/>
                  </a:cubicBezTo>
                  <a:cubicBezTo>
                    <a:pt x="143" y="148"/>
                    <a:pt x="142" y="154"/>
                    <a:pt x="146" y="155"/>
                  </a:cubicBezTo>
                  <a:cubicBezTo>
                    <a:pt x="176" y="164"/>
                    <a:pt x="207" y="170"/>
                    <a:pt x="238" y="174"/>
                  </a:cubicBezTo>
                  <a:cubicBezTo>
                    <a:pt x="269" y="178"/>
                    <a:pt x="303" y="185"/>
                    <a:pt x="335" y="185"/>
                  </a:cubicBezTo>
                  <a:cubicBezTo>
                    <a:pt x="335" y="190"/>
                    <a:pt x="336" y="195"/>
                    <a:pt x="338" y="200"/>
                  </a:cubicBezTo>
                  <a:cubicBezTo>
                    <a:pt x="340" y="205"/>
                    <a:pt x="343" y="208"/>
                    <a:pt x="346" y="210"/>
                  </a:cubicBezTo>
                  <a:cubicBezTo>
                    <a:pt x="292" y="214"/>
                    <a:pt x="105" y="203"/>
                    <a:pt x="130" y="156"/>
                  </a:cubicBezTo>
                  <a:close/>
                  <a:moveTo>
                    <a:pt x="153" y="201"/>
                  </a:moveTo>
                  <a:cubicBezTo>
                    <a:pt x="153" y="201"/>
                    <a:pt x="153" y="200"/>
                    <a:pt x="153" y="199"/>
                  </a:cubicBezTo>
                  <a:cubicBezTo>
                    <a:pt x="215" y="223"/>
                    <a:pt x="337" y="227"/>
                    <a:pt x="360" y="221"/>
                  </a:cubicBezTo>
                  <a:cubicBezTo>
                    <a:pt x="363" y="220"/>
                    <a:pt x="364" y="216"/>
                    <a:pt x="363" y="213"/>
                  </a:cubicBezTo>
                  <a:cubicBezTo>
                    <a:pt x="374" y="212"/>
                    <a:pt x="385" y="207"/>
                    <a:pt x="396" y="200"/>
                  </a:cubicBezTo>
                  <a:cubicBezTo>
                    <a:pt x="396" y="200"/>
                    <a:pt x="396" y="200"/>
                    <a:pt x="396" y="201"/>
                  </a:cubicBezTo>
                  <a:cubicBezTo>
                    <a:pt x="428" y="221"/>
                    <a:pt x="375" y="227"/>
                    <a:pt x="363" y="231"/>
                  </a:cubicBezTo>
                  <a:cubicBezTo>
                    <a:pt x="338" y="239"/>
                    <a:pt x="313" y="243"/>
                    <a:pt x="286" y="242"/>
                  </a:cubicBezTo>
                  <a:cubicBezTo>
                    <a:pt x="241" y="240"/>
                    <a:pt x="193" y="223"/>
                    <a:pt x="149" y="209"/>
                  </a:cubicBezTo>
                  <a:cubicBezTo>
                    <a:pt x="151" y="207"/>
                    <a:pt x="152" y="204"/>
                    <a:pt x="153" y="201"/>
                  </a:cubicBezTo>
                  <a:close/>
                  <a:moveTo>
                    <a:pt x="143" y="219"/>
                  </a:moveTo>
                  <a:cubicBezTo>
                    <a:pt x="185" y="235"/>
                    <a:pt x="231" y="248"/>
                    <a:pt x="275" y="253"/>
                  </a:cubicBezTo>
                  <a:cubicBezTo>
                    <a:pt x="281" y="253"/>
                    <a:pt x="286" y="254"/>
                    <a:pt x="292" y="254"/>
                  </a:cubicBezTo>
                  <a:cubicBezTo>
                    <a:pt x="287" y="268"/>
                    <a:pt x="290" y="279"/>
                    <a:pt x="297" y="285"/>
                  </a:cubicBezTo>
                  <a:cubicBezTo>
                    <a:pt x="245" y="276"/>
                    <a:pt x="133" y="255"/>
                    <a:pt x="143" y="219"/>
                  </a:cubicBezTo>
                  <a:close/>
                  <a:moveTo>
                    <a:pt x="291" y="380"/>
                  </a:moveTo>
                  <a:cubicBezTo>
                    <a:pt x="290" y="377"/>
                    <a:pt x="288" y="373"/>
                    <a:pt x="287" y="370"/>
                  </a:cubicBezTo>
                  <a:cubicBezTo>
                    <a:pt x="293" y="372"/>
                    <a:pt x="303" y="371"/>
                    <a:pt x="308" y="372"/>
                  </a:cubicBezTo>
                  <a:cubicBezTo>
                    <a:pt x="326" y="373"/>
                    <a:pt x="345" y="374"/>
                    <a:pt x="363" y="374"/>
                  </a:cubicBezTo>
                  <a:cubicBezTo>
                    <a:pt x="370" y="375"/>
                    <a:pt x="371" y="364"/>
                    <a:pt x="364" y="362"/>
                  </a:cubicBezTo>
                  <a:cubicBezTo>
                    <a:pt x="360" y="361"/>
                    <a:pt x="355" y="360"/>
                    <a:pt x="350" y="359"/>
                  </a:cubicBezTo>
                  <a:cubicBezTo>
                    <a:pt x="351" y="359"/>
                    <a:pt x="352" y="358"/>
                    <a:pt x="353" y="358"/>
                  </a:cubicBezTo>
                  <a:cubicBezTo>
                    <a:pt x="360" y="356"/>
                    <a:pt x="359" y="345"/>
                    <a:pt x="351" y="344"/>
                  </a:cubicBezTo>
                  <a:cubicBezTo>
                    <a:pt x="351" y="341"/>
                    <a:pt x="349" y="338"/>
                    <a:pt x="346" y="338"/>
                  </a:cubicBezTo>
                  <a:cubicBezTo>
                    <a:pt x="338" y="339"/>
                    <a:pt x="330" y="342"/>
                    <a:pt x="321" y="342"/>
                  </a:cubicBezTo>
                  <a:cubicBezTo>
                    <a:pt x="317" y="342"/>
                    <a:pt x="315" y="346"/>
                    <a:pt x="315" y="350"/>
                  </a:cubicBezTo>
                  <a:cubicBezTo>
                    <a:pt x="307" y="350"/>
                    <a:pt x="298" y="350"/>
                    <a:pt x="290" y="350"/>
                  </a:cubicBezTo>
                  <a:cubicBezTo>
                    <a:pt x="283" y="349"/>
                    <a:pt x="281" y="361"/>
                    <a:pt x="288" y="362"/>
                  </a:cubicBezTo>
                  <a:cubicBezTo>
                    <a:pt x="289" y="362"/>
                    <a:pt x="290" y="363"/>
                    <a:pt x="291" y="363"/>
                  </a:cubicBezTo>
                  <a:cubicBezTo>
                    <a:pt x="288" y="363"/>
                    <a:pt x="286" y="364"/>
                    <a:pt x="285" y="364"/>
                  </a:cubicBezTo>
                  <a:cubicBezTo>
                    <a:pt x="283" y="362"/>
                    <a:pt x="282" y="360"/>
                    <a:pt x="281" y="359"/>
                  </a:cubicBezTo>
                  <a:cubicBezTo>
                    <a:pt x="279" y="354"/>
                    <a:pt x="273" y="355"/>
                    <a:pt x="271" y="358"/>
                  </a:cubicBezTo>
                  <a:cubicBezTo>
                    <a:pt x="268" y="356"/>
                    <a:pt x="264" y="358"/>
                    <a:pt x="264" y="362"/>
                  </a:cubicBezTo>
                  <a:cubicBezTo>
                    <a:pt x="265" y="367"/>
                    <a:pt x="266" y="372"/>
                    <a:pt x="266" y="377"/>
                  </a:cubicBezTo>
                  <a:cubicBezTo>
                    <a:pt x="244" y="372"/>
                    <a:pt x="230" y="360"/>
                    <a:pt x="239" y="338"/>
                  </a:cubicBezTo>
                  <a:cubicBezTo>
                    <a:pt x="261" y="340"/>
                    <a:pt x="288" y="333"/>
                    <a:pt x="308" y="332"/>
                  </a:cubicBezTo>
                  <a:cubicBezTo>
                    <a:pt x="332" y="330"/>
                    <a:pt x="356" y="328"/>
                    <a:pt x="380" y="325"/>
                  </a:cubicBezTo>
                  <a:cubicBezTo>
                    <a:pt x="376" y="341"/>
                    <a:pt x="380" y="359"/>
                    <a:pt x="388" y="373"/>
                  </a:cubicBezTo>
                  <a:cubicBezTo>
                    <a:pt x="365" y="377"/>
                    <a:pt x="324" y="382"/>
                    <a:pt x="291" y="380"/>
                  </a:cubicBezTo>
                  <a:close/>
                  <a:moveTo>
                    <a:pt x="297" y="319"/>
                  </a:moveTo>
                  <a:cubicBezTo>
                    <a:pt x="276" y="321"/>
                    <a:pt x="241" y="318"/>
                    <a:pt x="224" y="334"/>
                  </a:cubicBezTo>
                  <a:cubicBezTo>
                    <a:pt x="223" y="334"/>
                    <a:pt x="223" y="335"/>
                    <a:pt x="224" y="335"/>
                  </a:cubicBezTo>
                  <a:cubicBezTo>
                    <a:pt x="226" y="336"/>
                    <a:pt x="228" y="336"/>
                    <a:pt x="231" y="337"/>
                  </a:cubicBezTo>
                  <a:cubicBezTo>
                    <a:pt x="222" y="353"/>
                    <a:pt x="223" y="364"/>
                    <a:pt x="230" y="372"/>
                  </a:cubicBezTo>
                  <a:cubicBezTo>
                    <a:pt x="170" y="356"/>
                    <a:pt x="45" y="323"/>
                    <a:pt x="91" y="257"/>
                  </a:cubicBezTo>
                  <a:cubicBezTo>
                    <a:pt x="108" y="276"/>
                    <a:pt x="128" y="290"/>
                    <a:pt x="149" y="303"/>
                  </a:cubicBezTo>
                  <a:cubicBezTo>
                    <a:pt x="172" y="317"/>
                    <a:pt x="196" y="335"/>
                    <a:pt x="221" y="345"/>
                  </a:cubicBezTo>
                  <a:cubicBezTo>
                    <a:pt x="224" y="346"/>
                    <a:pt x="227" y="342"/>
                    <a:pt x="225" y="340"/>
                  </a:cubicBezTo>
                  <a:cubicBezTo>
                    <a:pt x="212" y="321"/>
                    <a:pt x="187" y="311"/>
                    <a:pt x="169" y="301"/>
                  </a:cubicBezTo>
                  <a:cubicBezTo>
                    <a:pt x="146" y="288"/>
                    <a:pt x="125" y="275"/>
                    <a:pt x="108" y="256"/>
                  </a:cubicBezTo>
                  <a:cubicBezTo>
                    <a:pt x="121" y="254"/>
                    <a:pt x="133" y="253"/>
                    <a:pt x="146" y="254"/>
                  </a:cubicBezTo>
                  <a:cubicBezTo>
                    <a:pt x="148" y="254"/>
                    <a:pt x="149" y="253"/>
                    <a:pt x="149" y="252"/>
                  </a:cubicBezTo>
                  <a:cubicBezTo>
                    <a:pt x="191" y="282"/>
                    <a:pt x="295" y="303"/>
                    <a:pt x="317" y="301"/>
                  </a:cubicBezTo>
                  <a:cubicBezTo>
                    <a:pt x="319" y="301"/>
                    <a:pt x="321" y="299"/>
                    <a:pt x="322" y="297"/>
                  </a:cubicBezTo>
                  <a:cubicBezTo>
                    <a:pt x="341" y="300"/>
                    <a:pt x="365" y="297"/>
                    <a:pt x="387" y="292"/>
                  </a:cubicBezTo>
                  <a:cubicBezTo>
                    <a:pt x="390" y="298"/>
                    <a:pt x="393" y="304"/>
                    <a:pt x="397" y="310"/>
                  </a:cubicBezTo>
                  <a:cubicBezTo>
                    <a:pt x="364" y="315"/>
                    <a:pt x="331" y="316"/>
                    <a:pt x="297" y="319"/>
                  </a:cubicBezTo>
                  <a:close/>
                  <a:moveTo>
                    <a:pt x="297" y="254"/>
                  </a:moveTo>
                  <a:cubicBezTo>
                    <a:pt x="335" y="253"/>
                    <a:pt x="370" y="242"/>
                    <a:pt x="406" y="230"/>
                  </a:cubicBezTo>
                  <a:cubicBezTo>
                    <a:pt x="401" y="242"/>
                    <a:pt x="405" y="260"/>
                    <a:pt x="410" y="272"/>
                  </a:cubicBezTo>
                  <a:cubicBezTo>
                    <a:pt x="370" y="284"/>
                    <a:pt x="301" y="306"/>
                    <a:pt x="297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89" name="组合 288"/>
            <p:cNvGrpSpPr/>
            <p:nvPr/>
          </p:nvGrpSpPr>
          <p:grpSpPr>
            <a:xfrm>
              <a:off x="7566026" y="2227262"/>
              <a:ext cx="525462" cy="506413"/>
              <a:chOff x="7566026" y="2227262"/>
              <a:chExt cx="525462" cy="506413"/>
            </a:xfrm>
            <a:grpFill/>
          </p:grpSpPr>
          <p:sp>
            <p:nvSpPr>
              <p:cNvPr id="290" name="Freeform 122"/>
              <p:cNvSpPr/>
              <p:nvPr/>
            </p:nvSpPr>
            <p:spPr bwMode="auto">
              <a:xfrm>
                <a:off x="7566026" y="2227262"/>
                <a:ext cx="106363" cy="128588"/>
              </a:xfrm>
              <a:custGeom>
                <a:avLst/>
                <a:gdLst>
                  <a:gd name="T0" fmla="*/ 42 w 46"/>
                  <a:gd name="T1" fmla="*/ 24 h 55"/>
                  <a:gd name="T2" fmla="*/ 43 w 46"/>
                  <a:gd name="T3" fmla="*/ 20 h 55"/>
                  <a:gd name="T4" fmla="*/ 34 w 46"/>
                  <a:gd name="T5" fmla="*/ 13 h 55"/>
                  <a:gd name="T6" fmla="*/ 35 w 46"/>
                  <a:gd name="T7" fmla="*/ 11 h 55"/>
                  <a:gd name="T8" fmla="*/ 27 w 46"/>
                  <a:gd name="T9" fmla="*/ 3 h 55"/>
                  <a:gd name="T10" fmla="*/ 3 w 46"/>
                  <a:gd name="T11" fmla="*/ 30 h 55"/>
                  <a:gd name="T12" fmla="*/ 12 w 46"/>
                  <a:gd name="T13" fmla="*/ 36 h 55"/>
                  <a:gd name="T14" fmla="*/ 23 w 46"/>
                  <a:gd name="T15" fmla="*/ 41 h 55"/>
                  <a:gd name="T16" fmla="*/ 27 w 46"/>
                  <a:gd name="T17" fmla="*/ 36 h 55"/>
                  <a:gd name="T18" fmla="*/ 24 w 46"/>
                  <a:gd name="T19" fmla="*/ 42 h 55"/>
                  <a:gd name="T20" fmla="*/ 35 w 46"/>
                  <a:gd name="T21" fmla="*/ 48 h 55"/>
                  <a:gd name="T22" fmla="*/ 36 w 46"/>
                  <a:gd name="T23" fmla="*/ 47 h 55"/>
                  <a:gd name="T24" fmla="*/ 39 w 46"/>
                  <a:gd name="T25" fmla="*/ 47 h 55"/>
                  <a:gd name="T26" fmla="*/ 46 w 46"/>
                  <a:gd name="T27" fmla="*/ 30 h 55"/>
                  <a:gd name="T28" fmla="*/ 42 w 46"/>
                  <a:gd name="T29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5">
                    <a:moveTo>
                      <a:pt x="42" y="24"/>
                    </a:moveTo>
                    <a:cubicBezTo>
                      <a:pt x="42" y="23"/>
                      <a:pt x="42" y="21"/>
                      <a:pt x="43" y="20"/>
                    </a:cubicBezTo>
                    <a:cubicBezTo>
                      <a:pt x="44" y="15"/>
                      <a:pt x="38" y="10"/>
                      <a:pt x="34" y="13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7" y="7"/>
                      <a:pt x="32" y="0"/>
                      <a:pt x="27" y="3"/>
                    </a:cubicBezTo>
                    <a:cubicBezTo>
                      <a:pt x="17" y="10"/>
                      <a:pt x="8" y="19"/>
                      <a:pt x="3" y="30"/>
                    </a:cubicBezTo>
                    <a:cubicBezTo>
                      <a:pt x="0" y="36"/>
                      <a:pt x="8" y="41"/>
                      <a:pt x="12" y="36"/>
                    </a:cubicBezTo>
                    <a:cubicBezTo>
                      <a:pt x="11" y="42"/>
                      <a:pt x="18" y="46"/>
                      <a:pt x="23" y="41"/>
                    </a:cubicBezTo>
                    <a:cubicBezTo>
                      <a:pt x="24" y="39"/>
                      <a:pt x="26" y="37"/>
                      <a:pt x="27" y="36"/>
                    </a:cubicBezTo>
                    <a:cubicBezTo>
                      <a:pt x="26" y="38"/>
                      <a:pt x="25" y="40"/>
                      <a:pt x="24" y="42"/>
                    </a:cubicBezTo>
                    <a:cubicBezTo>
                      <a:pt x="20" y="49"/>
                      <a:pt x="31" y="55"/>
                      <a:pt x="35" y="48"/>
                    </a:cubicBezTo>
                    <a:cubicBezTo>
                      <a:pt x="35" y="48"/>
                      <a:pt x="36" y="47"/>
                      <a:pt x="36" y="47"/>
                    </a:cubicBezTo>
                    <a:cubicBezTo>
                      <a:pt x="37" y="47"/>
                      <a:pt x="38" y="47"/>
                      <a:pt x="39" y="47"/>
                    </a:cubicBezTo>
                    <a:cubicBezTo>
                      <a:pt x="45" y="45"/>
                      <a:pt x="46" y="36"/>
                      <a:pt x="46" y="30"/>
                    </a:cubicBezTo>
                    <a:cubicBezTo>
                      <a:pt x="46" y="27"/>
                      <a:pt x="44" y="25"/>
                      <a:pt x="4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124"/>
              <p:cNvSpPr/>
              <p:nvPr/>
            </p:nvSpPr>
            <p:spPr bwMode="auto">
              <a:xfrm>
                <a:off x="7920038" y="2665412"/>
                <a:ext cx="165100" cy="68263"/>
              </a:xfrm>
              <a:custGeom>
                <a:avLst/>
                <a:gdLst>
                  <a:gd name="T0" fmla="*/ 67 w 71"/>
                  <a:gd name="T1" fmla="*/ 13 h 29"/>
                  <a:gd name="T2" fmla="*/ 66 w 71"/>
                  <a:gd name="T3" fmla="*/ 5 h 29"/>
                  <a:gd name="T4" fmla="*/ 62 w 71"/>
                  <a:gd name="T5" fmla="*/ 2 h 29"/>
                  <a:gd name="T6" fmla="*/ 56 w 71"/>
                  <a:gd name="T7" fmla="*/ 1 h 29"/>
                  <a:gd name="T8" fmla="*/ 48 w 71"/>
                  <a:gd name="T9" fmla="*/ 0 h 29"/>
                  <a:gd name="T10" fmla="*/ 41 w 71"/>
                  <a:gd name="T11" fmla="*/ 6 h 29"/>
                  <a:gd name="T12" fmla="*/ 9 w 71"/>
                  <a:gd name="T13" fmla="*/ 10 h 29"/>
                  <a:gd name="T14" fmla="*/ 9 w 71"/>
                  <a:gd name="T15" fmla="*/ 10 h 29"/>
                  <a:gd name="T16" fmla="*/ 9 w 71"/>
                  <a:gd name="T17" fmla="*/ 10 h 29"/>
                  <a:gd name="T18" fmla="*/ 7 w 71"/>
                  <a:gd name="T19" fmla="*/ 10 h 29"/>
                  <a:gd name="T20" fmla="*/ 3 w 71"/>
                  <a:gd name="T21" fmla="*/ 22 h 29"/>
                  <a:gd name="T22" fmla="*/ 7 w 71"/>
                  <a:gd name="T23" fmla="*/ 29 h 29"/>
                  <a:gd name="T24" fmla="*/ 63 w 71"/>
                  <a:gd name="T25" fmla="*/ 24 h 29"/>
                  <a:gd name="T26" fmla="*/ 67 w 71"/>
                  <a:gd name="T27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29">
                    <a:moveTo>
                      <a:pt x="67" y="13"/>
                    </a:moveTo>
                    <a:cubicBezTo>
                      <a:pt x="68" y="10"/>
                      <a:pt x="68" y="7"/>
                      <a:pt x="66" y="5"/>
                    </a:cubicBezTo>
                    <a:cubicBezTo>
                      <a:pt x="65" y="3"/>
                      <a:pt x="64" y="2"/>
                      <a:pt x="62" y="2"/>
                    </a:cubicBezTo>
                    <a:cubicBezTo>
                      <a:pt x="60" y="1"/>
                      <a:pt x="58" y="1"/>
                      <a:pt x="56" y="1"/>
                    </a:cubicBezTo>
                    <a:cubicBezTo>
                      <a:pt x="53" y="1"/>
                      <a:pt x="51" y="0"/>
                      <a:pt x="48" y="0"/>
                    </a:cubicBezTo>
                    <a:cubicBezTo>
                      <a:pt x="44" y="0"/>
                      <a:pt x="42" y="3"/>
                      <a:pt x="41" y="6"/>
                    </a:cubicBezTo>
                    <a:cubicBezTo>
                      <a:pt x="31" y="8"/>
                      <a:pt x="20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1" y="11"/>
                      <a:pt x="0" y="18"/>
                      <a:pt x="3" y="22"/>
                    </a:cubicBezTo>
                    <a:cubicBezTo>
                      <a:pt x="1" y="24"/>
                      <a:pt x="3" y="29"/>
                      <a:pt x="7" y="29"/>
                    </a:cubicBezTo>
                    <a:cubicBezTo>
                      <a:pt x="25" y="28"/>
                      <a:pt x="44" y="25"/>
                      <a:pt x="63" y="24"/>
                    </a:cubicBezTo>
                    <a:cubicBezTo>
                      <a:pt x="70" y="24"/>
                      <a:pt x="71" y="17"/>
                      <a:pt x="6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125"/>
              <p:cNvSpPr/>
              <p:nvPr/>
            </p:nvSpPr>
            <p:spPr bwMode="auto">
              <a:xfrm>
                <a:off x="7970838" y="2455862"/>
                <a:ext cx="120650" cy="65088"/>
              </a:xfrm>
              <a:custGeom>
                <a:avLst/>
                <a:gdLst>
                  <a:gd name="T0" fmla="*/ 41 w 52"/>
                  <a:gd name="T1" fmla="*/ 2 h 28"/>
                  <a:gd name="T2" fmla="*/ 40 w 52"/>
                  <a:gd name="T3" fmla="*/ 2 h 28"/>
                  <a:gd name="T4" fmla="*/ 36 w 52"/>
                  <a:gd name="T5" fmla="*/ 0 h 28"/>
                  <a:gd name="T6" fmla="*/ 6 w 52"/>
                  <a:gd name="T7" fmla="*/ 15 h 28"/>
                  <a:gd name="T8" fmla="*/ 11 w 52"/>
                  <a:gd name="T9" fmla="*/ 26 h 28"/>
                  <a:gd name="T10" fmla="*/ 21 w 52"/>
                  <a:gd name="T11" fmla="*/ 23 h 28"/>
                  <a:gd name="T12" fmla="*/ 22 w 52"/>
                  <a:gd name="T13" fmla="*/ 24 h 28"/>
                  <a:gd name="T14" fmla="*/ 33 w 52"/>
                  <a:gd name="T15" fmla="*/ 21 h 28"/>
                  <a:gd name="T16" fmla="*/ 45 w 52"/>
                  <a:gd name="T17" fmla="*/ 13 h 28"/>
                  <a:gd name="T18" fmla="*/ 46 w 52"/>
                  <a:gd name="T19" fmla="*/ 13 h 28"/>
                  <a:gd name="T20" fmla="*/ 46 w 52"/>
                  <a:gd name="T21" fmla="*/ 13 h 28"/>
                  <a:gd name="T22" fmla="*/ 47 w 52"/>
                  <a:gd name="T23" fmla="*/ 12 h 28"/>
                  <a:gd name="T24" fmla="*/ 41 w 52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8">
                    <a:moveTo>
                      <a:pt x="41" y="2"/>
                    </a:moveTo>
                    <a:cubicBezTo>
                      <a:pt x="41" y="2"/>
                      <a:pt x="41" y="2"/>
                      <a:pt x="40" y="2"/>
                    </a:cubicBezTo>
                    <a:cubicBezTo>
                      <a:pt x="40" y="1"/>
                      <a:pt x="38" y="0"/>
                      <a:pt x="36" y="0"/>
                    </a:cubicBezTo>
                    <a:cubicBezTo>
                      <a:pt x="25" y="0"/>
                      <a:pt x="15" y="10"/>
                      <a:pt x="6" y="15"/>
                    </a:cubicBezTo>
                    <a:cubicBezTo>
                      <a:pt x="0" y="18"/>
                      <a:pt x="4" y="28"/>
                      <a:pt x="11" y="26"/>
                    </a:cubicBezTo>
                    <a:cubicBezTo>
                      <a:pt x="14" y="25"/>
                      <a:pt x="17" y="24"/>
                      <a:pt x="21" y="23"/>
                    </a:cubicBezTo>
                    <a:cubicBezTo>
                      <a:pt x="21" y="23"/>
                      <a:pt x="22" y="24"/>
                      <a:pt x="22" y="24"/>
                    </a:cubicBezTo>
                    <a:cubicBezTo>
                      <a:pt x="26" y="24"/>
                      <a:pt x="30" y="22"/>
                      <a:pt x="33" y="21"/>
                    </a:cubicBezTo>
                    <a:cubicBezTo>
                      <a:pt x="37" y="19"/>
                      <a:pt x="41" y="16"/>
                      <a:pt x="45" y="13"/>
                    </a:cubicBezTo>
                    <a:cubicBezTo>
                      <a:pt x="45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7" y="12"/>
                      <a:pt x="47" y="12"/>
                    </a:cubicBezTo>
                    <a:cubicBezTo>
                      <a:pt x="52" y="8"/>
                      <a:pt x="47" y="0"/>
                      <a:pt x="4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93" name="Freeform 131"/>
          <p:cNvSpPr>
            <a:spLocks noEditPoints="1"/>
          </p:cNvSpPr>
          <p:nvPr/>
        </p:nvSpPr>
        <p:spPr bwMode="auto">
          <a:xfrm>
            <a:off x="4308416" y="4196038"/>
            <a:ext cx="694623" cy="563562"/>
          </a:xfrm>
          <a:custGeom>
            <a:avLst/>
            <a:gdLst>
              <a:gd name="T0" fmla="*/ 215 w 217"/>
              <a:gd name="T1" fmla="*/ 6 h 176"/>
              <a:gd name="T2" fmla="*/ 204 w 217"/>
              <a:gd name="T3" fmla="*/ 2 h 176"/>
              <a:gd name="T4" fmla="*/ 6 w 217"/>
              <a:gd name="T5" fmla="*/ 56 h 176"/>
              <a:gd name="T6" fmla="*/ 4 w 217"/>
              <a:gd name="T7" fmla="*/ 66 h 176"/>
              <a:gd name="T8" fmla="*/ 44 w 217"/>
              <a:gd name="T9" fmla="*/ 92 h 176"/>
              <a:gd name="T10" fmla="*/ 42 w 217"/>
              <a:gd name="T11" fmla="*/ 94 h 176"/>
              <a:gd name="T12" fmla="*/ 56 w 217"/>
              <a:gd name="T13" fmla="*/ 170 h 176"/>
              <a:gd name="T14" fmla="*/ 67 w 217"/>
              <a:gd name="T15" fmla="*/ 170 h 176"/>
              <a:gd name="T16" fmla="*/ 68 w 217"/>
              <a:gd name="T17" fmla="*/ 166 h 176"/>
              <a:gd name="T18" fmla="*/ 79 w 217"/>
              <a:gd name="T19" fmla="*/ 160 h 176"/>
              <a:gd name="T20" fmla="*/ 95 w 217"/>
              <a:gd name="T21" fmla="*/ 149 h 176"/>
              <a:gd name="T22" fmla="*/ 113 w 217"/>
              <a:gd name="T23" fmla="*/ 173 h 176"/>
              <a:gd name="T24" fmla="*/ 122 w 217"/>
              <a:gd name="T25" fmla="*/ 173 h 176"/>
              <a:gd name="T26" fmla="*/ 174 w 217"/>
              <a:gd name="T27" fmla="*/ 99 h 176"/>
              <a:gd name="T28" fmla="*/ 212 w 217"/>
              <a:gd name="T29" fmla="*/ 26 h 176"/>
              <a:gd name="T30" fmla="*/ 215 w 217"/>
              <a:gd name="T31" fmla="*/ 6 h 176"/>
              <a:gd name="T32" fmla="*/ 19 w 217"/>
              <a:gd name="T33" fmla="*/ 64 h 176"/>
              <a:gd name="T34" fmla="*/ 142 w 217"/>
              <a:gd name="T35" fmla="*/ 37 h 176"/>
              <a:gd name="T36" fmla="*/ 54 w 217"/>
              <a:gd name="T37" fmla="*/ 89 h 176"/>
              <a:gd name="T38" fmla="*/ 53 w 217"/>
              <a:gd name="T39" fmla="*/ 88 h 176"/>
              <a:gd name="T40" fmla="*/ 19 w 217"/>
              <a:gd name="T41" fmla="*/ 64 h 176"/>
              <a:gd name="T42" fmla="*/ 73 w 217"/>
              <a:gd name="T43" fmla="*/ 152 h 176"/>
              <a:gd name="T44" fmla="*/ 80 w 217"/>
              <a:gd name="T45" fmla="*/ 126 h 176"/>
              <a:gd name="T46" fmla="*/ 89 w 217"/>
              <a:gd name="T47" fmla="*/ 140 h 176"/>
              <a:gd name="T48" fmla="*/ 73 w 217"/>
              <a:gd name="T49" fmla="*/ 152 h 176"/>
              <a:gd name="T50" fmla="*/ 166 w 217"/>
              <a:gd name="T51" fmla="*/ 85 h 176"/>
              <a:gd name="T52" fmla="*/ 117 w 217"/>
              <a:gd name="T53" fmla="*/ 160 h 176"/>
              <a:gd name="T54" fmla="*/ 103 w 217"/>
              <a:gd name="T55" fmla="*/ 143 h 176"/>
              <a:gd name="T56" fmla="*/ 96 w 217"/>
              <a:gd name="T57" fmla="*/ 135 h 176"/>
              <a:gd name="T58" fmla="*/ 82 w 217"/>
              <a:gd name="T59" fmla="*/ 117 h 176"/>
              <a:gd name="T60" fmla="*/ 83 w 217"/>
              <a:gd name="T61" fmla="*/ 116 h 176"/>
              <a:gd name="T62" fmla="*/ 78 w 217"/>
              <a:gd name="T63" fmla="*/ 111 h 176"/>
              <a:gd name="T64" fmla="*/ 70 w 217"/>
              <a:gd name="T65" fmla="*/ 104 h 176"/>
              <a:gd name="T66" fmla="*/ 67 w 217"/>
              <a:gd name="T67" fmla="*/ 107 h 176"/>
              <a:gd name="T68" fmla="*/ 74 w 217"/>
              <a:gd name="T69" fmla="*/ 116 h 176"/>
              <a:gd name="T70" fmla="*/ 63 w 217"/>
              <a:gd name="T71" fmla="*/ 147 h 176"/>
              <a:gd name="T72" fmla="*/ 47 w 217"/>
              <a:gd name="T73" fmla="*/ 93 h 176"/>
              <a:gd name="T74" fmla="*/ 51 w 217"/>
              <a:gd name="T75" fmla="*/ 94 h 176"/>
              <a:gd name="T76" fmla="*/ 51 w 217"/>
              <a:gd name="T77" fmla="*/ 94 h 176"/>
              <a:gd name="T78" fmla="*/ 56 w 217"/>
              <a:gd name="T79" fmla="*/ 96 h 176"/>
              <a:gd name="T80" fmla="*/ 134 w 217"/>
              <a:gd name="T81" fmla="*/ 59 h 176"/>
              <a:gd name="T82" fmla="*/ 72 w 217"/>
              <a:gd name="T83" fmla="*/ 96 h 176"/>
              <a:gd name="T84" fmla="*/ 75 w 217"/>
              <a:gd name="T85" fmla="*/ 101 h 176"/>
              <a:gd name="T86" fmla="*/ 142 w 217"/>
              <a:gd name="T87" fmla="*/ 69 h 176"/>
              <a:gd name="T88" fmla="*/ 190 w 217"/>
              <a:gd name="T89" fmla="*/ 38 h 176"/>
              <a:gd name="T90" fmla="*/ 166 w 217"/>
              <a:gd name="T91" fmla="*/ 8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2" y="117"/>
                  <a:pt x="83" y="117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4" name="组合 293"/>
          <p:cNvGrpSpPr/>
          <p:nvPr/>
        </p:nvGrpSpPr>
        <p:grpSpPr>
          <a:xfrm>
            <a:off x="8711863" y="3727804"/>
            <a:ext cx="809625" cy="871538"/>
            <a:chOff x="7466013" y="3325812"/>
            <a:chExt cx="809625" cy="871538"/>
          </a:xfrm>
          <a:solidFill>
            <a:schemeClr val="bg1"/>
          </a:solidFill>
        </p:grpSpPr>
        <p:sp>
          <p:nvSpPr>
            <p:cNvPr id="295" name="Freeform 146"/>
            <p:cNvSpPr>
              <a:spLocks noEditPoints="1"/>
            </p:cNvSpPr>
            <p:nvPr/>
          </p:nvSpPr>
          <p:spPr bwMode="auto">
            <a:xfrm>
              <a:off x="7466013" y="3325812"/>
              <a:ext cx="809625" cy="871538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47"/>
            <p:cNvSpPr/>
            <p:nvPr/>
          </p:nvSpPr>
          <p:spPr bwMode="auto">
            <a:xfrm>
              <a:off x="7785101" y="3621087"/>
              <a:ext cx="249238" cy="85725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48"/>
            <p:cNvSpPr/>
            <p:nvPr/>
          </p:nvSpPr>
          <p:spPr bwMode="auto">
            <a:xfrm>
              <a:off x="7797801" y="3681412"/>
              <a:ext cx="254000" cy="107950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49"/>
            <p:cNvSpPr/>
            <p:nvPr/>
          </p:nvSpPr>
          <p:spPr bwMode="auto">
            <a:xfrm>
              <a:off x="7864476" y="3746500"/>
              <a:ext cx="241300" cy="119063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50"/>
            <p:cNvSpPr/>
            <p:nvPr/>
          </p:nvSpPr>
          <p:spPr bwMode="auto">
            <a:xfrm>
              <a:off x="7877176" y="3835400"/>
              <a:ext cx="247650" cy="117475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51"/>
            <p:cNvSpPr/>
            <p:nvPr/>
          </p:nvSpPr>
          <p:spPr bwMode="auto">
            <a:xfrm>
              <a:off x="7929563" y="3913187"/>
              <a:ext cx="230188" cy="120650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4079111" y="4814210"/>
            <a:ext cx="1168400" cy="747713"/>
            <a:chOff x="7269163" y="1214437"/>
            <a:chExt cx="1168400" cy="747713"/>
          </a:xfrm>
          <a:solidFill>
            <a:schemeClr val="bg1"/>
          </a:solidFill>
        </p:grpSpPr>
        <p:sp>
          <p:nvSpPr>
            <p:cNvPr id="302" name="Freeform 229"/>
            <p:cNvSpPr>
              <a:spLocks noEditPoints="1"/>
            </p:cNvSpPr>
            <p:nvPr/>
          </p:nvSpPr>
          <p:spPr bwMode="auto">
            <a:xfrm>
              <a:off x="7269163" y="1214437"/>
              <a:ext cx="1168400" cy="747713"/>
            </a:xfrm>
            <a:custGeom>
              <a:avLst/>
              <a:gdLst>
                <a:gd name="T0" fmla="*/ 483 w 501"/>
                <a:gd name="T1" fmla="*/ 181 h 321"/>
                <a:gd name="T2" fmla="*/ 477 w 501"/>
                <a:gd name="T3" fmla="*/ 177 h 321"/>
                <a:gd name="T4" fmla="*/ 359 w 501"/>
                <a:gd name="T5" fmla="*/ 113 h 321"/>
                <a:gd name="T6" fmla="*/ 260 w 501"/>
                <a:gd name="T7" fmla="*/ 15 h 321"/>
                <a:gd name="T8" fmla="*/ 201 w 501"/>
                <a:gd name="T9" fmla="*/ 12 h 321"/>
                <a:gd name="T10" fmla="*/ 73 w 501"/>
                <a:gd name="T11" fmla="*/ 90 h 321"/>
                <a:gd name="T12" fmla="*/ 72 w 501"/>
                <a:gd name="T13" fmla="*/ 91 h 321"/>
                <a:gd name="T14" fmla="*/ 72 w 501"/>
                <a:gd name="T15" fmla="*/ 91 h 321"/>
                <a:gd name="T16" fmla="*/ 70 w 501"/>
                <a:gd name="T17" fmla="*/ 97 h 321"/>
                <a:gd name="T18" fmla="*/ 69 w 501"/>
                <a:gd name="T19" fmla="*/ 98 h 321"/>
                <a:gd name="T20" fmla="*/ 234 w 501"/>
                <a:gd name="T21" fmla="*/ 291 h 321"/>
                <a:gd name="T22" fmla="*/ 309 w 501"/>
                <a:gd name="T23" fmla="*/ 317 h 321"/>
                <a:gd name="T24" fmla="*/ 393 w 501"/>
                <a:gd name="T25" fmla="*/ 287 h 321"/>
                <a:gd name="T26" fmla="*/ 483 w 501"/>
                <a:gd name="T27" fmla="*/ 181 h 321"/>
                <a:gd name="T28" fmla="*/ 467 w 501"/>
                <a:gd name="T29" fmla="*/ 179 h 321"/>
                <a:gd name="T30" fmla="*/ 465 w 501"/>
                <a:gd name="T31" fmla="*/ 182 h 321"/>
                <a:gd name="T32" fmla="*/ 322 w 501"/>
                <a:gd name="T33" fmla="*/ 296 h 321"/>
                <a:gd name="T34" fmla="*/ 322 w 501"/>
                <a:gd name="T35" fmla="*/ 296 h 321"/>
                <a:gd name="T36" fmla="*/ 322 w 501"/>
                <a:gd name="T37" fmla="*/ 296 h 321"/>
                <a:gd name="T38" fmla="*/ 156 w 501"/>
                <a:gd name="T39" fmla="*/ 212 h 321"/>
                <a:gd name="T40" fmla="*/ 142 w 501"/>
                <a:gd name="T41" fmla="*/ 199 h 321"/>
                <a:gd name="T42" fmla="*/ 311 w 501"/>
                <a:gd name="T43" fmla="*/ 94 h 321"/>
                <a:gd name="T44" fmla="*/ 313 w 501"/>
                <a:gd name="T45" fmla="*/ 92 h 321"/>
                <a:gd name="T46" fmla="*/ 467 w 501"/>
                <a:gd name="T47" fmla="*/ 179 h 321"/>
                <a:gd name="T48" fmla="*/ 185 w 501"/>
                <a:gd name="T49" fmla="*/ 32 h 321"/>
                <a:gd name="T50" fmla="*/ 232 w 501"/>
                <a:gd name="T51" fmla="*/ 15 h 321"/>
                <a:gd name="T52" fmla="*/ 283 w 501"/>
                <a:gd name="T53" fmla="*/ 59 h 321"/>
                <a:gd name="T54" fmla="*/ 303 w 501"/>
                <a:gd name="T55" fmla="*/ 82 h 321"/>
                <a:gd name="T56" fmla="*/ 136 w 501"/>
                <a:gd name="T57" fmla="*/ 192 h 321"/>
                <a:gd name="T58" fmla="*/ 77 w 501"/>
                <a:gd name="T59" fmla="*/ 98 h 321"/>
                <a:gd name="T60" fmla="*/ 185 w 501"/>
                <a:gd name="T61" fmla="*/ 32 h 321"/>
                <a:gd name="T62" fmla="*/ 378 w 501"/>
                <a:gd name="T63" fmla="*/ 283 h 321"/>
                <a:gd name="T64" fmla="*/ 297 w 501"/>
                <a:gd name="T65" fmla="*/ 305 h 321"/>
                <a:gd name="T66" fmla="*/ 230 w 501"/>
                <a:gd name="T67" fmla="*/ 279 h 321"/>
                <a:gd name="T68" fmla="*/ 70 w 501"/>
                <a:gd name="T69" fmla="*/ 111 h 321"/>
                <a:gd name="T70" fmla="*/ 128 w 501"/>
                <a:gd name="T71" fmla="*/ 196 h 321"/>
                <a:gd name="T72" fmla="*/ 131 w 501"/>
                <a:gd name="T73" fmla="*/ 203 h 321"/>
                <a:gd name="T74" fmla="*/ 134 w 501"/>
                <a:gd name="T75" fmla="*/ 202 h 321"/>
                <a:gd name="T76" fmla="*/ 142 w 501"/>
                <a:gd name="T77" fmla="*/ 211 h 321"/>
                <a:gd name="T78" fmla="*/ 318 w 501"/>
                <a:gd name="T79" fmla="*/ 303 h 321"/>
                <a:gd name="T80" fmla="*/ 322 w 501"/>
                <a:gd name="T81" fmla="*/ 303 h 321"/>
                <a:gd name="T82" fmla="*/ 325 w 501"/>
                <a:gd name="T83" fmla="*/ 303 h 321"/>
                <a:gd name="T84" fmla="*/ 474 w 501"/>
                <a:gd name="T85" fmla="*/ 193 h 321"/>
                <a:gd name="T86" fmla="*/ 378 w 501"/>
                <a:gd name="T87" fmla="*/ 28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1" h="321">
                  <a:moveTo>
                    <a:pt x="483" y="181"/>
                  </a:moveTo>
                  <a:cubicBezTo>
                    <a:pt x="482" y="178"/>
                    <a:pt x="479" y="176"/>
                    <a:pt x="477" y="177"/>
                  </a:cubicBezTo>
                  <a:cubicBezTo>
                    <a:pt x="441" y="151"/>
                    <a:pt x="398" y="133"/>
                    <a:pt x="359" y="113"/>
                  </a:cubicBezTo>
                  <a:cubicBezTo>
                    <a:pt x="314" y="90"/>
                    <a:pt x="297" y="47"/>
                    <a:pt x="260" y="15"/>
                  </a:cubicBezTo>
                  <a:cubicBezTo>
                    <a:pt x="242" y="0"/>
                    <a:pt x="221" y="3"/>
                    <a:pt x="201" y="12"/>
                  </a:cubicBezTo>
                  <a:cubicBezTo>
                    <a:pt x="155" y="32"/>
                    <a:pt x="118" y="68"/>
                    <a:pt x="73" y="90"/>
                  </a:cubicBezTo>
                  <a:cubicBezTo>
                    <a:pt x="73" y="90"/>
                    <a:pt x="72" y="90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9" y="92"/>
                    <a:pt x="69" y="95"/>
                    <a:pt x="70" y="97"/>
                  </a:cubicBezTo>
                  <a:cubicBezTo>
                    <a:pt x="70" y="97"/>
                    <a:pt x="69" y="97"/>
                    <a:pt x="69" y="98"/>
                  </a:cubicBezTo>
                  <a:cubicBezTo>
                    <a:pt x="0" y="178"/>
                    <a:pt x="183" y="266"/>
                    <a:pt x="234" y="291"/>
                  </a:cubicBezTo>
                  <a:cubicBezTo>
                    <a:pt x="258" y="303"/>
                    <a:pt x="283" y="314"/>
                    <a:pt x="309" y="317"/>
                  </a:cubicBezTo>
                  <a:cubicBezTo>
                    <a:pt x="340" y="321"/>
                    <a:pt x="368" y="302"/>
                    <a:pt x="393" y="287"/>
                  </a:cubicBezTo>
                  <a:cubicBezTo>
                    <a:pt x="430" y="265"/>
                    <a:pt x="501" y="236"/>
                    <a:pt x="483" y="181"/>
                  </a:cubicBezTo>
                  <a:close/>
                  <a:moveTo>
                    <a:pt x="467" y="179"/>
                  </a:moveTo>
                  <a:cubicBezTo>
                    <a:pt x="466" y="180"/>
                    <a:pt x="465" y="181"/>
                    <a:pt x="465" y="182"/>
                  </a:cubicBezTo>
                  <a:cubicBezTo>
                    <a:pt x="436" y="239"/>
                    <a:pt x="376" y="26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267" y="269"/>
                    <a:pt x="201" y="255"/>
                    <a:pt x="156" y="212"/>
                  </a:cubicBezTo>
                  <a:cubicBezTo>
                    <a:pt x="152" y="208"/>
                    <a:pt x="147" y="204"/>
                    <a:pt x="142" y="199"/>
                  </a:cubicBezTo>
                  <a:cubicBezTo>
                    <a:pt x="204" y="173"/>
                    <a:pt x="251" y="123"/>
                    <a:pt x="311" y="94"/>
                  </a:cubicBezTo>
                  <a:cubicBezTo>
                    <a:pt x="312" y="93"/>
                    <a:pt x="313" y="92"/>
                    <a:pt x="313" y="92"/>
                  </a:cubicBezTo>
                  <a:cubicBezTo>
                    <a:pt x="357" y="130"/>
                    <a:pt x="415" y="152"/>
                    <a:pt x="467" y="179"/>
                  </a:cubicBezTo>
                  <a:close/>
                  <a:moveTo>
                    <a:pt x="185" y="32"/>
                  </a:moveTo>
                  <a:cubicBezTo>
                    <a:pt x="200" y="24"/>
                    <a:pt x="215" y="16"/>
                    <a:pt x="232" y="15"/>
                  </a:cubicBezTo>
                  <a:cubicBezTo>
                    <a:pt x="254" y="15"/>
                    <a:pt x="272" y="44"/>
                    <a:pt x="283" y="59"/>
                  </a:cubicBezTo>
                  <a:cubicBezTo>
                    <a:pt x="289" y="67"/>
                    <a:pt x="296" y="75"/>
                    <a:pt x="303" y="82"/>
                  </a:cubicBezTo>
                  <a:cubicBezTo>
                    <a:pt x="242" y="111"/>
                    <a:pt x="195" y="161"/>
                    <a:pt x="136" y="192"/>
                  </a:cubicBezTo>
                  <a:cubicBezTo>
                    <a:pt x="110" y="165"/>
                    <a:pt x="82" y="131"/>
                    <a:pt x="77" y="98"/>
                  </a:cubicBezTo>
                  <a:cubicBezTo>
                    <a:pt x="116" y="81"/>
                    <a:pt x="147" y="52"/>
                    <a:pt x="185" y="32"/>
                  </a:cubicBezTo>
                  <a:close/>
                  <a:moveTo>
                    <a:pt x="378" y="283"/>
                  </a:moveTo>
                  <a:cubicBezTo>
                    <a:pt x="352" y="300"/>
                    <a:pt x="327" y="311"/>
                    <a:pt x="297" y="305"/>
                  </a:cubicBezTo>
                  <a:cubicBezTo>
                    <a:pt x="273" y="301"/>
                    <a:pt x="251" y="289"/>
                    <a:pt x="230" y="279"/>
                  </a:cubicBezTo>
                  <a:cubicBezTo>
                    <a:pt x="174" y="251"/>
                    <a:pt x="43" y="190"/>
                    <a:pt x="70" y="111"/>
                  </a:cubicBezTo>
                  <a:cubicBezTo>
                    <a:pt x="75" y="140"/>
                    <a:pt x="106" y="173"/>
                    <a:pt x="128" y="196"/>
                  </a:cubicBezTo>
                  <a:cubicBezTo>
                    <a:pt x="124" y="198"/>
                    <a:pt x="127" y="205"/>
                    <a:pt x="131" y="203"/>
                  </a:cubicBezTo>
                  <a:cubicBezTo>
                    <a:pt x="132" y="203"/>
                    <a:pt x="133" y="203"/>
                    <a:pt x="134" y="202"/>
                  </a:cubicBezTo>
                  <a:cubicBezTo>
                    <a:pt x="137" y="206"/>
                    <a:pt x="140" y="209"/>
                    <a:pt x="142" y="211"/>
                  </a:cubicBezTo>
                  <a:cubicBezTo>
                    <a:pt x="187" y="259"/>
                    <a:pt x="259" y="280"/>
                    <a:pt x="318" y="303"/>
                  </a:cubicBezTo>
                  <a:cubicBezTo>
                    <a:pt x="320" y="304"/>
                    <a:pt x="321" y="304"/>
                    <a:pt x="322" y="303"/>
                  </a:cubicBezTo>
                  <a:cubicBezTo>
                    <a:pt x="323" y="303"/>
                    <a:pt x="324" y="304"/>
                    <a:pt x="325" y="303"/>
                  </a:cubicBezTo>
                  <a:cubicBezTo>
                    <a:pt x="380" y="285"/>
                    <a:pt x="447" y="247"/>
                    <a:pt x="474" y="193"/>
                  </a:cubicBezTo>
                  <a:cubicBezTo>
                    <a:pt x="479" y="237"/>
                    <a:pt x="409" y="264"/>
                    <a:pt x="378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30"/>
            <p:cNvSpPr>
              <a:spLocks noEditPoints="1"/>
            </p:cNvSpPr>
            <p:nvPr/>
          </p:nvSpPr>
          <p:spPr bwMode="auto">
            <a:xfrm>
              <a:off x="7504113" y="1293812"/>
              <a:ext cx="385763" cy="295275"/>
            </a:xfrm>
            <a:custGeom>
              <a:avLst/>
              <a:gdLst>
                <a:gd name="T0" fmla="*/ 160 w 165"/>
                <a:gd name="T1" fmla="*/ 34 h 127"/>
                <a:gd name="T2" fmla="*/ 160 w 165"/>
                <a:gd name="T3" fmla="*/ 33 h 127"/>
                <a:gd name="T4" fmla="*/ 142 w 165"/>
                <a:gd name="T5" fmla="*/ 4 h 127"/>
                <a:gd name="T6" fmla="*/ 134 w 165"/>
                <a:gd name="T7" fmla="*/ 1 h 127"/>
                <a:gd name="T8" fmla="*/ 4 w 165"/>
                <a:gd name="T9" fmla="*/ 73 h 127"/>
                <a:gd name="T10" fmla="*/ 2 w 165"/>
                <a:gd name="T11" fmla="*/ 81 h 127"/>
                <a:gd name="T12" fmla="*/ 29 w 165"/>
                <a:gd name="T13" fmla="*/ 115 h 127"/>
                <a:gd name="T14" fmla="*/ 30 w 165"/>
                <a:gd name="T15" fmla="*/ 116 h 127"/>
                <a:gd name="T16" fmla="*/ 26 w 165"/>
                <a:gd name="T17" fmla="*/ 119 h 127"/>
                <a:gd name="T18" fmla="*/ 31 w 165"/>
                <a:gd name="T19" fmla="*/ 125 h 127"/>
                <a:gd name="T20" fmla="*/ 90 w 165"/>
                <a:gd name="T21" fmla="*/ 82 h 127"/>
                <a:gd name="T22" fmla="*/ 161 w 165"/>
                <a:gd name="T23" fmla="*/ 44 h 127"/>
                <a:gd name="T24" fmla="*/ 160 w 165"/>
                <a:gd name="T25" fmla="*/ 34 h 127"/>
                <a:gd name="T26" fmla="*/ 35 w 165"/>
                <a:gd name="T27" fmla="*/ 112 h 127"/>
                <a:gd name="T28" fmla="*/ 34 w 165"/>
                <a:gd name="T29" fmla="*/ 109 h 127"/>
                <a:gd name="T30" fmla="*/ 15 w 165"/>
                <a:gd name="T31" fmla="*/ 80 h 127"/>
                <a:gd name="T32" fmla="*/ 82 w 165"/>
                <a:gd name="T33" fmla="*/ 40 h 127"/>
                <a:gd name="T34" fmla="*/ 128 w 165"/>
                <a:gd name="T35" fmla="*/ 18 h 127"/>
                <a:gd name="T36" fmla="*/ 150 w 165"/>
                <a:gd name="T37" fmla="*/ 35 h 127"/>
                <a:gd name="T38" fmla="*/ 35 w 165"/>
                <a:gd name="T39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127">
                  <a:moveTo>
                    <a:pt x="160" y="34"/>
                  </a:moveTo>
                  <a:cubicBezTo>
                    <a:pt x="160" y="34"/>
                    <a:pt x="160" y="33"/>
                    <a:pt x="160" y="33"/>
                  </a:cubicBezTo>
                  <a:cubicBezTo>
                    <a:pt x="156" y="21"/>
                    <a:pt x="148" y="15"/>
                    <a:pt x="142" y="4"/>
                  </a:cubicBezTo>
                  <a:cubicBezTo>
                    <a:pt x="140" y="1"/>
                    <a:pt x="137" y="0"/>
                    <a:pt x="134" y="1"/>
                  </a:cubicBezTo>
                  <a:cubicBezTo>
                    <a:pt x="87" y="19"/>
                    <a:pt x="45" y="45"/>
                    <a:pt x="4" y="73"/>
                  </a:cubicBezTo>
                  <a:cubicBezTo>
                    <a:pt x="1" y="75"/>
                    <a:pt x="0" y="78"/>
                    <a:pt x="2" y="81"/>
                  </a:cubicBezTo>
                  <a:cubicBezTo>
                    <a:pt x="9" y="95"/>
                    <a:pt x="17" y="104"/>
                    <a:pt x="29" y="115"/>
                  </a:cubicBezTo>
                  <a:cubicBezTo>
                    <a:pt x="29" y="115"/>
                    <a:pt x="30" y="115"/>
                    <a:pt x="30" y="116"/>
                  </a:cubicBezTo>
                  <a:cubicBezTo>
                    <a:pt x="29" y="117"/>
                    <a:pt x="28" y="118"/>
                    <a:pt x="26" y="119"/>
                  </a:cubicBezTo>
                  <a:cubicBezTo>
                    <a:pt x="24" y="122"/>
                    <a:pt x="27" y="127"/>
                    <a:pt x="31" y="125"/>
                  </a:cubicBezTo>
                  <a:cubicBezTo>
                    <a:pt x="51" y="111"/>
                    <a:pt x="70" y="96"/>
                    <a:pt x="90" y="82"/>
                  </a:cubicBezTo>
                  <a:cubicBezTo>
                    <a:pt x="113" y="67"/>
                    <a:pt x="137" y="57"/>
                    <a:pt x="161" y="44"/>
                  </a:cubicBezTo>
                  <a:cubicBezTo>
                    <a:pt x="165" y="41"/>
                    <a:pt x="164" y="36"/>
                    <a:pt x="160" y="34"/>
                  </a:cubicBezTo>
                  <a:close/>
                  <a:moveTo>
                    <a:pt x="35" y="112"/>
                  </a:moveTo>
                  <a:cubicBezTo>
                    <a:pt x="35" y="111"/>
                    <a:pt x="34" y="110"/>
                    <a:pt x="34" y="109"/>
                  </a:cubicBezTo>
                  <a:cubicBezTo>
                    <a:pt x="26" y="99"/>
                    <a:pt x="20" y="91"/>
                    <a:pt x="15" y="80"/>
                  </a:cubicBezTo>
                  <a:cubicBezTo>
                    <a:pt x="37" y="66"/>
                    <a:pt x="59" y="52"/>
                    <a:pt x="82" y="40"/>
                  </a:cubicBezTo>
                  <a:cubicBezTo>
                    <a:pt x="97" y="32"/>
                    <a:pt x="112" y="24"/>
                    <a:pt x="128" y="18"/>
                  </a:cubicBezTo>
                  <a:cubicBezTo>
                    <a:pt x="136" y="15"/>
                    <a:pt x="144" y="28"/>
                    <a:pt x="150" y="35"/>
                  </a:cubicBezTo>
                  <a:cubicBezTo>
                    <a:pt x="108" y="45"/>
                    <a:pt x="66" y="82"/>
                    <a:pt x="35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31"/>
            <p:cNvSpPr>
              <a:spLocks noEditPoints="1"/>
            </p:cNvSpPr>
            <p:nvPr/>
          </p:nvSpPr>
          <p:spPr bwMode="auto">
            <a:xfrm>
              <a:off x="7766051" y="1484312"/>
              <a:ext cx="528638" cy="387350"/>
            </a:xfrm>
            <a:custGeom>
              <a:avLst/>
              <a:gdLst>
                <a:gd name="T0" fmla="*/ 117 w 227"/>
                <a:gd name="T1" fmla="*/ 6 h 166"/>
                <a:gd name="T2" fmla="*/ 71 w 227"/>
                <a:gd name="T3" fmla="*/ 23 h 166"/>
                <a:gd name="T4" fmla="*/ 38 w 227"/>
                <a:gd name="T5" fmla="*/ 73 h 166"/>
                <a:gd name="T6" fmla="*/ 51 w 227"/>
                <a:gd name="T7" fmla="*/ 123 h 166"/>
                <a:gd name="T8" fmla="*/ 85 w 227"/>
                <a:gd name="T9" fmla="*/ 139 h 166"/>
                <a:gd name="T10" fmla="*/ 113 w 227"/>
                <a:gd name="T11" fmla="*/ 155 h 166"/>
                <a:gd name="T12" fmla="*/ 114 w 227"/>
                <a:gd name="T13" fmla="*/ 165 h 166"/>
                <a:gd name="T14" fmla="*/ 148 w 227"/>
                <a:gd name="T15" fmla="*/ 129 h 166"/>
                <a:gd name="T16" fmla="*/ 141 w 227"/>
                <a:gd name="T17" fmla="*/ 125 h 166"/>
                <a:gd name="T18" fmla="*/ 112 w 227"/>
                <a:gd name="T19" fmla="*/ 121 h 166"/>
                <a:gd name="T20" fmla="*/ 121 w 227"/>
                <a:gd name="T21" fmla="*/ 98 h 166"/>
                <a:gd name="T22" fmla="*/ 135 w 227"/>
                <a:gd name="T23" fmla="*/ 98 h 166"/>
                <a:gd name="T24" fmla="*/ 194 w 227"/>
                <a:gd name="T25" fmla="*/ 85 h 166"/>
                <a:gd name="T26" fmla="*/ 224 w 227"/>
                <a:gd name="T27" fmla="*/ 54 h 166"/>
                <a:gd name="T28" fmla="*/ 16 w 227"/>
                <a:gd name="T29" fmla="*/ 103 h 166"/>
                <a:gd name="T30" fmla="*/ 50 w 227"/>
                <a:gd name="T31" fmla="*/ 116 h 166"/>
                <a:gd name="T32" fmla="*/ 46 w 227"/>
                <a:gd name="T33" fmla="*/ 68 h 166"/>
                <a:gd name="T34" fmla="*/ 47 w 227"/>
                <a:gd name="T35" fmla="*/ 58 h 166"/>
                <a:gd name="T36" fmla="*/ 48 w 227"/>
                <a:gd name="T37" fmla="*/ 57 h 166"/>
                <a:gd name="T38" fmla="*/ 54 w 227"/>
                <a:gd name="T39" fmla="*/ 56 h 166"/>
                <a:gd name="T40" fmla="*/ 70 w 227"/>
                <a:gd name="T41" fmla="*/ 86 h 166"/>
                <a:gd name="T42" fmla="*/ 81 w 227"/>
                <a:gd name="T43" fmla="*/ 128 h 166"/>
                <a:gd name="T44" fmla="*/ 68 w 227"/>
                <a:gd name="T45" fmla="*/ 101 h 166"/>
                <a:gd name="T46" fmla="*/ 111 w 227"/>
                <a:gd name="T47" fmla="*/ 101 h 166"/>
                <a:gd name="T48" fmla="*/ 93 w 227"/>
                <a:gd name="T49" fmla="*/ 85 h 166"/>
                <a:gd name="T50" fmla="*/ 139 w 227"/>
                <a:gd name="T51" fmla="*/ 81 h 166"/>
                <a:gd name="T52" fmla="*/ 112 w 227"/>
                <a:gd name="T53" fmla="*/ 76 h 166"/>
                <a:gd name="T54" fmla="*/ 134 w 227"/>
                <a:gd name="T55" fmla="*/ 69 h 166"/>
                <a:gd name="T56" fmla="*/ 143 w 227"/>
                <a:gd name="T57" fmla="*/ 97 h 166"/>
                <a:gd name="T58" fmla="*/ 147 w 227"/>
                <a:gd name="T59" fmla="*/ 89 h 166"/>
                <a:gd name="T60" fmla="*/ 117 w 227"/>
                <a:gd name="T61" fmla="*/ 54 h 166"/>
                <a:gd name="T62" fmla="*/ 97 w 227"/>
                <a:gd name="T63" fmla="*/ 73 h 166"/>
                <a:gd name="T64" fmla="*/ 90 w 227"/>
                <a:gd name="T65" fmla="*/ 64 h 166"/>
                <a:gd name="T66" fmla="*/ 67 w 227"/>
                <a:gd name="T67" fmla="*/ 47 h 166"/>
                <a:gd name="T68" fmla="*/ 121 w 227"/>
                <a:gd name="T69" fmla="*/ 45 h 166"/>
                <a:gd name="T70" fmla="*/ 112 w 227"/>
                <a:gd name="T71" fmla="*/ 34 h 166"/>
                <a:gd name="T72" fmla="*/ 119 w 227"/>
                <a:gd name="T73" fmla="*/ 21 h 166"/>
                <a:gd name="T74" fmla="*/ 128 w 227"/>
                <a:gd name="T75" fmla="*/ 41 h 166"/>
                <a:gd name="T76" fmla="*/ 159 w 227"/>
                <a:gd name="T77" fmla="*/ 76 h 166"/>
                <a:gd name="T78" fmla="*/ 141 w 227"/>
                <a:gd name="T79" fmla="*/ 60 h 166"/>
                <a:gd name="T80" fmla="*/ 160 w 227"/>
                <a:gd name="T81" fmla="*/ 88 h 166"/>
                <a:gd name="T82" fmla="*/ 131 w 227"/>
                <a:gd name="T83" fmla="*/ 42 h 166"/>
                <a:gd name="T84" fmla="*/ 143 w 227"/>
                <a:gd name="T85" fmla="*/ 3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166">
                  <a:moveTo>
                    <a:pt x="224" y="54"/>
                  </a:moveTo>
                  <a:cubicBezTo>
                    <a:pt x="213" y="49"/>
                    <a:pt x="164" y="19"/>
                    <a:pt x="140" y="23"/>
                  </a:cubicBezTo>
                  <a:cubicBezTo>
                    <a:pt x="134" y="16"/>
                    <a:pt x="124" y="9"/>
                    <a:pt x="117" y="6"/>
                  </a:cubicBezTo>
                  <a:cubicBezTo>
                    <a:pt x="104" y="0"/>
                    <a:pt x="95" y="7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2" y="20"/>
                    <a:pt x="76" y="21"/>
                    <a:pt x="71" y="23"/>
                  </a:cubicBezTo>
                  <a:cubicBezTo>
                    <a:pt x="65" y="26"/>
                    <a:pt x="54" y="39"/>
                    <a:pt x="54" y="47"/>
                  </a:cubicBezTo>
                  <a:cubicBezTo>
                    <a:pt x="47" y="46"/>
                    <a:pt x="41" y="48"/>
                    <a:pt x="37" y="57"/>
                  </a:cubicBezTo>
                  <a:cubicBezTo>
                    <a:pt x="36" y="62"/>
                    <a:pt x="36" y="68"/>
                    <a:pt x="38" y="73"/>
                  </a:cubicBezTo>
                  <a:cubicBezTo>
                    <a:pt x="33" y="68"/>
                    <a:pt x="30" y="64"/>
                    <a:pt x="22" y="67"/>
                  </a:cubicBezTo>
                  <a:cubicBezTo>
                    <a:pt x="11" y="71"/>
                    <a:pt x="2" y="79"/>
                    <a:pt x="1" y="91"/>
                  </a:cubicBezTo>
                  <a:cubicBezTo>
                    <a:pt x="0" y="115"/>
                    <a:pt x="32" y="129"/>
                    <a:pt x="51" y="123"/>
                  </a:cubicBezTo>
                  <a:cubicBezTo>
                    <a:pt x="51" y="123"/>
                    <a:pt x="52" y="123"/>
                    <a:pt x="52" y="123"/>
                  </a:cubicBezTo>
                  <a:cubicBezTo>
                    <a:pt x="54" y="128"/>
                    <a:pt x="58" y="133"/>
                    <a:pt x="63" y="137"/>
                  </a:cubicBezTo>
                  <a:cubicBezTo>
                    <a:pt x="69" y="141"/>
                    <a:pt x="78" y="142"/>
                    <a:pt x="85" y="139"/>
                  </a:cubicBezTo>
                  <a:cubicBezTo>
                    <a:pt x="90" y="137"/>
                    <a:pt x="96" y="131"/>
                    <a:pt x="99" y="124"/>
                  </a:cubicBezTo>
                  <a:cubicBezTo>
                    <a:pt x="106" y="131"/>
                    <a:pt x="116" y="135"/>
                    <a:pt x="125" y="140"/>
                  </a:cubicBezTo>
                  <a:cubicBezTo>
                    <a:pt x="123" y="147"/>
                    <a:pt x="120" y="153"/>
                    <a:pt x="113" y="155"/>
                  </a:cubicBezTo>
                  <a:cubicBezTo>
                    <a:pt x="104" y="158"/>
                    <a:pt x="97" y="148"/>
                    <a:pt x="92" y="142"/>
                  </a:cubicBezTo>
                  <a:cubicBezTo>
                    <a:pt x="89" y="139"/>
                    <a:pt x="85" y="143"/>
                    <a:pt x="87" y="146"/>
                  </a:cubicBezTo>
                  <a:cubicBezTo>
                    <a:pt x="91" y="156"/>
                    <a:pt x="102" y="166"/>
                    <a:pt x="114" y="165"/>
                  </a:cubicBezTo>
                  <a:cubicBezTo>
                    <a:pt x="126" y="163"/>
                    <a:pt x="133" y="151"/>
                    <a:pt x="135" y="140"/>
                  </a:cubicBezTo>
                  <a:cubicBezTo>
                    <a:pt x="137" y="141"/>
                    <a:pt x="140" y="142"/>
                    <a:pt x="142" y="139"/>
                  </a:cubicBezTo>
                  <a:cubicBezTo>
                    <a:pt x="144" y="136"/>
                    <a:pt x="146" y="132"/>
                    <a:pt x="148" y="129"/>
                  </a:cubicBezTo>
                  <a:cubicBezTo>
                    <a:pt x="150" y="126"/>
                    <a:pt x="153" y="122"/>
                    <a:pt x="154" y="119"/>
                  </a:cubicBezTo>
                  <a:cubicBezTo>
                    <a:pt x="156" y="114"/>
                    <a:pt x="150" y="112"/>
                    <a:pt x="147" y="115"/>
                  </a:cubicBezTo>
                  <a:cubicBezTo>
                    <a:pt x="144" y="117"/>
                    <a:pt x="143" y="121"/>
                    <a:pt x="141" y="125"/>
                  </a:cubicBezTo>
                  <a:cubicBezTo>
                    <a:pt x="139" y="128"/>
                    <a:pt x="137" y="131"/>
                    <a:pt x="135" y="134"/>
                  </a:cubicBezTo>
                  <a:cubicBezTo>
                    <a:pt x="135" y="134"/>
                    <a:pt x="134" y="133"/>
                    <a:pt x="133" y="133"/>
                  </a:cubicBezTo>
                  <a:cubicBezTo>
                    <a:pt x="126" y="129"/>
                    <a:pt x="119" y="125"/>
                    <a:pt x="112" y="121"/>
                  </a:cubicBezTo>
                  <a:cubicBezTo>
                    <a:pt x="110" y="119"/>
                    <a:pt x="108" y="118"/>
                    <a:pt x="105" y="117"/>
                  </a:cubicBezTo>
                  <a:cubicBezTo>
                    <a:pt x="114" y="116"/>
                    <a:pt x="120" y="111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2" y="98"/>
                    <a:pt x="122" y="98"/>
                  </a:cubicBezTo>
                  <a:cubicBezTo>
                    <a:pt x="123" y="100"/>
                    <a:pt x="125" y="101"/>
                    <a:pt x="127" y="101"/>
                  </a:cubicBezTo>
                  <a:cubicBezTo>
                    <a:pt x="130" y="100"/>
                    <a:pt x="132" y="99"/>
                    <a:pt x="135" y="98"/>
                  </a:cubicBezTo>
                  <a:cubicBezTo>
                    <a:pt x="135" y="99"/>
                    <a:pt x="135" y="100"/>
                    <a:pt x="136" y="101"/>
                  </a:cubicBezTo>
                  <a:cubicBezTo>
                    <a:pt x="144" y="111"/>
                    <a:pt x="158" y="118"/>
                    <a:pt x="171" y="116"/>
                  </a:cubicBezTo>
                  <a:cubicBezTo>
                    <a:pt x="185" y="113"/>
                    <a:pt x="192" y="97"/>
                    <a:pt x="194" y="85"/>
                  </a:cubicBezTo>
                  <a:cubicBezTo>
                    <a:pt x="194" y="84"/>
                    <a:pt x="194" y="84"/>
                    <a:pt x="194" y="83"/>
                  </a:cubicBezTo>
                  <a:cubicBezTo>
                    <a:pt x="207" y="84"/>
                    <a:pt x="219" y="78"/>
                    <a:pt x="226" y="61"/>
                  </a:cubicBezTo>
                  <a:cubicBezTo>
                    <a:pt x="227" y="59"/>
                    <a:pt x="226" y="55"/>
                    <a:pt x="224" y="54"/>
                  </a:cubicBezTo>
                  <a:close/>
                  <a:moveTo>
                    <a:pt x="50" y="116"/>
                  </a:moveTo>
                  <a:cubicBezTo>
                    <a:pt x="50" y="116"/>
                    <a:pt x="50" y="117"/>
                    <a:pt x="50" y="117"/>
                  </a:cubicBezTo>
                  <a:cubicBezTo>
                    <a:pt x="37" y="118"/>
                    <a:pt x="24" y="113"/>
                    <a:pt x="16" y="103"/>
                  </a:cubicBezTo>
                  <a:cubicBezTo>
                    <a:pt x="3" y="89"/>
                    <a:pt x="16" y="79"/>
                    <a:pt x="28" y="73"/>
                  </a:cubicBezTo>
                  <a:cubicBezTo>
                    <a:pt x="37" y="82"/>
                    <a:pt x="46" y="91"/>
                    <a:pt x="56" y="98"/>
                  </a:cubicBezTo>
                  <a:cubicBezTo>
                    <a:pt x="52" y="103"/>
                    <a:pt x="50" y="109"/>
                    <a:pt x="50" y="116"/>
                  </a:cubicBezTo>
                  <a:close/>
                  <a:moveTo>
                    <a:pt x="56" y="81"/>
                  </a:moveTo>
                  <a:cubicBezTo>
                    <a:pt x="54" y="79"/>
                    <a:pt x="51" y="77"/>
                    <a:pt x="49" y="75"/>
                  </a:cubicBezTo>
                  <a:cubicBezTo>
                    <a:pt x="47" y="72"/>
                    <a:pt x="46" y="71"/>
                    <a:pt x="46" y="68"/>
                  </a:cubicBezTo>
                  <a:cubicBezTo>
                    <a:pt x="45" y="65"/>
                    <a:pt x="45" y="63"/>
                    <a:pt x="46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61"/>
                    <a:pt x="47" y="59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8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6"/>
                    <a:pt x="52" y="56"/>
                    <a:pt x="54" y="56"/>
                  </a:cubicBezTo>
                  <a:cubicBezTo>
                    <a:pt x="56" y="56"/>
                    <a:pt x="57" y="57"/>
                    <a:pt x="59" y="57"/>
                  </a:cubicBezTo>
                  <a:cubicBezTo>
                    <a:pt x="65" y="66"/>
                    <a:pt x="75" y="73"/>
                    <a:pt x="82" y="77"/>
                  </a:cubicBezTo>
                  <a:cubicBezTo>
                    <a:pt x="78" y="80"/>
                    <a:pt x="73" y="82"/>
                    <a:pt x="70" y="86"/>
                  </a:cubicBezTo>
                  <a:cubicBezTo>
                    <a:pt x="70" y="84"/>
                    <a:pt x="69" y="83"/>
                    <a:pt x="68" y="83"/>
                  </a:cubicBezTo>
                  <a:cubicBezTo>
                    <a:pt x="64" y="83"/>
                    <a:pt x="60" y="82"/>
                    <a:pt x="56" y="81"/>
                  </a:cubicBezTo>
                  <a:close/>
                  <a:moveTo>
                    <a:pt x="81" y="128"/>
                  </a:moveTo>
                  <a:cubicBezTo>
                    <a:pt x="77" y="130"/>
                    <a:pt x="73" y="129"/>
                    <a:pt x="69" y="127"/>
                  </a:cubicBezTo>
                  <a:cubicBezTo>
                    <a:pt x="60" y="122"/>
                    <a:pt x="60" y="111"/>
                    <a:pt x="63" y="102"/>
                  </a:cubicBezTo>
                  <a:cubicBezTo>
                    <a:pt x="65" y="103"/>
                    <a:pt x="67" y="102"/>
                    <a:pt x="68" y="101"/>
                  </a:cubicBezTo>
                  <a:cubicBezTo>
                    <a:pt x="74" y="106"/>
                    <a:pt x="83" y="111"/>
                    <a:pt x="91" y="115"/>
                  </a:cubicBezTo>
                  <a:cubicBezTo>
                    <a:pt x="87" y="118"/>
                    <a:pt x="86" y="125"/>
                    <a:pt x="81" y="128"/>
                  </a:cubicBezTo>
                  <a:close/>
                  <a:moveTo>
                    <a:pt x="111" y="101"/>
                  </a:moveTo>
                  <a:cubicBezTo>
                    <a:pt x="108" y="117"/>
                    <a:pt x="86" y="105"/>
                    <a:pt x="75" y="97"/>
                  </a:cubicBezTo>
                  <a:cubicBezTo>
                    <a:pt x="77" y="96"/>
                    <a:pt x="79" y="93"/>
                    <a:pt x="81" y="91"/>
                  </a:cubicBezTo>
                  <a:cubicBezTo>
                    <a:pt x="84" y="88"/>
                    <a:pt x="89" y="86"/>
                    <a:pt x="93" y="85"/>
                  </a:cubicBezTo>
                  <a:cubicBezTo>
                    <a:pt x="105" y="81"/>
                    <a:pt x="113" y="89"/>
                    <a:pt x="111" y="101"/>
                  </a:cubicBezTo>
                  <a:close/>
                  <a:moveTo>
                    <a:pt x="140" y="79"/>
                  </a:moveTo>
                  <a:cubicBezTo>
                    <a:pt x="140" y="78"/>
                    <a:pt x="139" y="81"/>
                    <a:pt x="139" y="81"/>
                  </a:cubicBezTo>
                  <a:cubicBezTo>
                    <a:pt x="138" y="82"/>
                    <a:pt x="137" y="83"/>
                    <a:pt x="136" y="85"/>
                  </a:cubicBezTo>
                  <a:cubicBezTo>
                    <a:pt x="134" y="87"/>
                    <a:pt x="131" y="88"/>
                    <a:pt x="128" y="90"/>
                  </a:cubicBezTo>
                  <a:cubicBezTo>
                    <a:pt x="123" y="84"/>
                    <a:pt x="117" y="81"/>
                    <a:pt x="112" y="76"/>
                  </a:cubicBezTo>
                  <a:cubicBezTo>
                    <a:pt x="112" y="73"/>
                    <a:pt x="113" y="70"/>
                    <a:pt x="115" y="68"/>
                  </a:cubicBezTo>
                  <a:cubicBezTo>
                    <a:pt x="116" y="66"/>
                    <a:pt x="118" y="65"/>
                    <a:pt x="119" y="65"/>
                  </a:cubicBezTo>
                  <a:cubicBezTo>
                    <a:pt x="125" y="64"/>
                    <a:pt x="129" y="66"/>
                    <a:pt x="134" y="69"/>
                  </a:cubicBezTo>
                  <a:cubicBezTo>
                    <a:pt x="135" y="70"/>
                    <a:pt x="137" y="72"/>
                    <a:pt x="138" y="74"/>
                  </a:cubicBezTo>
                  <a:cubicBezTo>
                    <a:pt x="139" y="76"/>
                    <a:pt x="140" y="77"/>
                    <a:pt x="140" y="79"/>
                  </a:cubicBezTo>
                  <a:close/>
                  <a:moveTo>
                    <a:pt x="143" y="97"/>
                  </a:moveTo>
                  <a:cubicBezTo>
                    <a:pt x="142" y="97"/>
                    <a:pt x="141" y="96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2" y="93"/>
                    <a:pt x="145" y="92"/>
                    <a:pt x="147" y="89"/>
                  </a:cubicBezTo>
                  <a:cubicBezTo>
                    <a:pt x="145" y="92"/>
                    <a:pt x="144" y="95"/>
                    <a:pt x="143" y="97"/>
                  </a:cubicBezTo>
                  <a:close/>
                  <a:moveTo>
                    <a:pt x="141" y="60"/>
                  </a:moveTo>
                  <a:cubicBezTo>
                    <a:pt x="135" y="55"/>
                    <a:pt x="126" y="51"/>
                    <a:pt x="117" y="54"/>
                  </a:cubicBezTo>
                  <a:cubicBezTo>
                    <a:pt x="110" y="57"/>
                    <a:pt x="104" y="63"/>
                    <a:pt x="102" y="71"/>
                  </a:cubicBezTo>
                  <a:cubicBezTo>
                    <a:pt x="102" y="71"/>
                    <a:pt x="101" y="72"/>
                    <a:pt x="101" y="73"/>
                  </a:cubicBezTo>
                  <a:cubicBezTo>
                    <a:pt x="100" y="73"/>
                    <a:pt x="98" y="72"/>
                    <a:pt x="97" y="73"/>
                  </a:cubicBezTo>
                  <a:cubicBezTo>
                    <a:pt x="95" y="73"/>
                    <a:pt x="92" y="73"/>
                    <a:pt x="90" y="74"/>
                  </a:cubicBezTo>
                  <a:cubicBezTo>
                    <a:pt x="91" y="72"/>
                    <a:pt x="93" y="70"/>
                    <a:pt x="94" y="68"/>
                  </a:cubicBezTo>
                  <a:cubicBezTo>
                    <a:pt x="96" y="66"/>
                    <a:pt x="93" y="62"/>
                    <a:pt x="90" y="64"/>
                  </a:cubicBezTo>
                  <a:cubicBezTo>
                    <a:pt x="89" y="65"/>
                    <a:pt x="88" y="66"/>
                    <a:pt x="87" y="67"/>
                  </a:cubicBezTo>
                  <a:cubicBezTo>
                    <a:pt x="83" y="63"/>
                    <a:pt x="78" y="58"/>
                    <a:pt x="73" y="54"/>
                  </a:cubicBezTo>
                  <a:cubicBezTo>
                    <a:pt x="71" y="52"/>
                    <a:pt x="69" y="49"/>
                    <a:pt x="67" y="47"/>
                  </a:cubicBezTo>
                  <a:cubicBezTo>
                    <a:pt x="72" y="38"/>
                    <a:pt x="78" y="29"/>
                    <a:pt x="89" y="33"/>
                  </a:cubicBezTo>
                  <a:cubicBezTo>
                    <a:pt x="99" y="36"/>
                    <a:pt x="105" y="46"/>
                    <a:pt x="114" y="51"/>
                  </a:cubicBezTo>
                  <a:cubicBezTo>
                    <a:pt x="118" y="54"/>
                    <a:pt x="123" y="49"/>
                    <a:pt x="121" y="45"/>
                  </a:cubicBezTo>
                  <a:cubicBezTo>
                    <a:pt x="120" y="44"/>
                    <a:pt x="120" y="43"/>
                    <a:pt x="119" y="42"/>
                  </a:cubicBezTo>
                  <a:cubicBezTo>
                    <a:pt x="122" y="42"/>
                    <a:pt x="122" y="38"/>
                    <a:pt x="119" y="37"/>
                  </a:cubicBezTo>
                  <a:cubicBezTo>
                    <a:pt x="117" y="36"/>
                    <a:pt x="114" y="35"/>
                    <a:pt x="112" y="34"/>
                  </a:cubicBezTo>
                  <a:cubicBezTo>
                    <a:pt x="110" y="31"/>
                    <a:pt x="107" y="29"/>
                    <a:pt x="105" y="28"/>
                  </a:cubicBezTo>
                  <a:cubicBezTo>
                    <a:pt x="102" y="26"/>
                    <a:pt x="101" y="23"/>
                    <a:pt x="99" y="21"/>
                  </a:cubicBezTo>
                  <a:cubicBezTo>
                    <a:pt x="105" y="14"/>
                    <a:pt x="111" y="14"/>
                    <a:pt x="119" y="21"/>
                  </a:cubicBezTo>
                  <a:cubicBezTo>
                    <a:pt x="123" y="24"/>
                    <a:pt x="126" y="27"/>
                    <a:pt x="129" y="30"/>
                  </a:cubicBezTo>
                  <a:cubicBezTo>
                    <a:pt x="128" y="32"/>
                    <a:pt x="127" y="34"/>
                    <a:pt x="126" y="36"/>
                  </a:cubicBezTo>
                  <a:cubicBezTo>
                    <a:pt x="126" y="38"/>
                    <a:pt x="127" y="40"/>
                    <a:pt x="128" y="41"/>
                  </a:cubicBezTo>
                  <a:cubicBezTo>
                    <a:pt x="125" y="41"/>
                    <a:pt x="124" y="45"/>
                    <a:pt x="127" y="48"/>
                  </a:cubicBezTo>
                  <a:cubicBezTo>
                    <a:pt x="136" y="55"/>
                    <a:pt x="151" y="66"/>
                    <a:pt x="165" y="74"/>
                  </a:cubicBezTo>
                  <a:cubicBezTo>
                    <a:pt x="163" y="74"/>
                    <a:pt x="161" y="75"/>
                    <a:pt x="159" y="76"/>
                  </a:cubicBezTo>
                  <a:cubicBezTo>
                    <a:pt x="156" y="78"/>
                    <a:pt x="152" y="81"/>
                    <a:pt x="149" y="85"/>
                  </a:cubicBezTo>
                  <a:cubicBezTo>
                    <a:pt x="150" y="84"/>
                    <a:pt x="150" y="83"/>
                    <a:pt x="151" y="81"/>
                  </a:cubicBezTo>
                  <a:cubicBezTo>
                    <a:pt x="152" y="73"/>
                    <a:pt x="148" y="65"/>
                    <a:pt x="141" y="60"/>
                  </a:cubicBezTo>
                  <a:close/>
                  <a:moveTo>
                    <a:pt x="169" y="106"/>
                  </a:moveTo>
                  <a:cubicBezTo>
                    <a:pt x="163" y="108"/>
                    <a:pt x="156" y="106"/>
                    <a:pt x="150" y="103"/>
                  </a:cubicBezTo>
                  <a:cubicBezTo>
                    <a:pt x="153" y="98"/>
                    <a:pt x="156" y="93"/>
                    <a:pt x="160" y="88"/>
                  </a:cubicBezTo>
                  <a:cubicBezTo>
                    <a:pt x="167" y="81"/>
                    <a:pt x="176" y="82"/>
                    <a:pt x="184" y="86"/>
                  </a:cubicBezTo>
                  <a:cubicBezTo>
                    <a:pt x="182" y="95"/>
                    <a:pt x="178" y="103"/>
                    <a:pt x="169" y="106"/>
                  </a:cubicBezTo>
                  <a:close/>
                  <a:moveTo>
                    <a:pt x="131" y="42"/>
                  </a:moveTo>
                  <a:cubicBezTo>
                    <a:pt x="132" y="42"/>
                    <a:pt x="132" y="42"/>
                    <a:pt x="133" y="41"/>
                  </a:cubicBezTo>
                  <a:cubicBezTo>
                    <a:pt x="136" y="40"/>
                    <a:pt x="138" y="38"/>
                    <a:pt x="141" y="38"/>
                  </a:cubicBezTo>
                  <a:cubicBezTo>
                    <a:pt x="142" y="38"/>
                    <a:pt x="143" y="37"/>
                    <a:pt x="143" y="37"/>
                  </a:cubicBezTo>
                  <a:cubicBezTo>
                    <a:pt x="165" y="32"/>
                    <a:pt x="193" y="51"/>
                    <a:pt x="214" y="62"/>
                  </a:cubicBezTo>
                  <a:cubicBezTo>
                    <a:pt x="197" y="92"/>
                    <a:pt x="151" y="55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8451230" y="1089835"/>
            <a:ext cx="1248975" cy="947738"/>
            <a:chOff x="6392863" y="1433512"/>
            <a:chExt cx="855663" cy="649288"/>
          </a:xfrm>
          <a:solidFill>
            <a:schemeClr val="bg1"/>
          </a:solidFill>
        </p:grpSpPr>
        <p:sp>
          <p:nvSpPr>
            <p:cNvPr id="306" name="Freeform 100"/>
            <p:cNvSpPr>
              <a:spLocks noEditPoints="1"/>
            </p:cNvSpPr>
            <p:nvPr/>
          </p:nvSpPr>
          <p:spPr bwMode="auto">
            <a:xfrm>
              <a:off x="6392863" y="1433512"/>
              <a:ext cx="855663" cy="649288"/>
            </a:xfrm>
            <a:custGeom>
              <a:avLst/>
              <a:gdLst>
                <a:gd name="T0" fmla="*/ 301 w 367"/>
                <a:gd name="T1" fmla="*/ 100 h 279"/>
                <a:gd name="T2" fmla="*/ 82 w 367"/>
                <a:gd name="T3" fmla="*/ 86 h 279"/>
                <a:gd name="T4" fmla="*/ 36 w 367"/>
                <a:gd name="T5" fmla="*/ 91 h 279"/>
                <a:gd name="T6" fmla="*/ 34 w 367"/>
                <a:gd name="T7" fmla="*/ 108 h 279"/>
                <a:gd name="T8" fmla="*/ 5 w 367"/>
                <a:gd name="T9" fmla="*/ 119 h 279"/>
                <a:gd name="T10" fmla="*/ 18 w 367"/>
                <a:gd name="T11" fmla="*/ 144 h 279"/>
                <a:gd name="T12" fmla="*/ 1 w 367"/>
                <a:gd name="T13" fmla="*/ 162 h 279"/>
                <a:gd name="T14" fmla="*/ 95 w 367"/>
                <a:gd name="T15" fmla="*/ 215 h 279"/>
                <a:gd name="T16" fmla="*/ 129 w 367"/>
                <a:gd name="T17" fmla="*/ 275 h 279"/>
                <a:gd name="T18" fmla="*/ 178 w 367"/>
                <a:gd name="T19" fmla="*/ 261 h 279"/>
                <a:gd name="T20" fmla="*/ 196 w 367"/>
                <a:gd name="T21" fmla="*/ 236 h 279"/>
                <a:gd name="T22" fmla="*/ 298 w 367"/>
                <a:gd name="T23" fmla="*/ 193 h 279"/>
                <a:gd name="T24" fmla="*/ 336 w 367"/>
                <a:gd name="T25" fmla="*/ 155 h 279"/>
                <a:gd name="T26" fmla="*/ 271 w 367"/>
                <a:gd name="T27" fmla="*/ 65 h 279"/>
                <a:gd name="T28" fmla="*/ 224 w 367"/>
                <a:gd name="T29" fmla="*/ 168 h 279"/>
                <a:gd name="T30" fmla="*/ 89 w 367"/>
                <a:gd name="T31" fmla="*/ 137 h 279"/>
                <a:gd name="T32" fmla="*/ 222 w 367"/>
                <a:gd name="T33" fmla="*/ 181 h 279"/>
                <a:gd name="T34" fmla="*/ 109 w 367"/>
                <a:gd name="T35" fmla="*/ 179 h 279"/>
                <a:gd name="T36" fmla="*/ 85 w 367"/>
                <a:gd name="T37" fmla="*/ 182 h 279"/>
                <a:gd name="T38" fmla="*/ 222 w 367"/>
                <a:gd name="T39" fmla="*/ 181 h 279"/>
                <a:gd name="T40" fmla="*/ 55 w 367"/>
                <a:gd name="T41" fmla="*/ 188 h 279"/>
                <a:gd name="T42" fmla="*/ 29 w 367"/>
                <a:gd name="T43" fmla="*/ 151 h 279"/>
                <a:gd name="T44" fmla="*/ 19 w 367"/>
                <a:gd name="T45" fmla="*/ 128 h 279"/>
                <a:gd name="T46" fmla="*/ 31 w 367"/>
                <a:gd name="T47" fmla="*/ 122 h 279"/>
                <a:gd name="T48" fmla="*/ 49 w 367"/>
                <a:gd name="T49" fmla="*/ 96 h 279"/>
                <a:gd name="T50" fmla="*/ 78 w 367"/>
                <a:gd name="T51" fmla="*/ 98 h 279"/>
                <a:gd name="T52" fmla="*/ 74 w 367"/>
                <a:gd name="T53" fmla="*/ 145 h 279"/>
                <a:gd name="T54" fmla="*/ 90 w 367"/>
                <a:gd name="T55" fmla="*/ 209 h 279"/>
                <a:gd name="T56" fmla="*/ 77 w 367"/>
                <a:gd name="T57" fmla="*/ 199 h 279"/>
                <a:gd name="T58" fmla="*/ 93 w 367"/>
                <a:gd name="T59" fmla="*/ 208 h 279"/>
                <a:gd name="T60" fmla="*/ 134 w 367"/>
                <a:gd name="T61" fmla="*/ 264 h 279"/>
                <a:gd name="T62" fmla="*/ 98 w 367"/>
                <a:gd name="T63" fmla="*/ 195 h 279"/>
                <a:gd name="T64" fmla="*/ 124 w 367"/>
                <a:gd name="T65" fmla="*/ 196 h 279"/>
                <a:gd name="T66" fmla="*/ 182 w 367"/>
                <a:gd name="T67" fmla="*/ 211 h 279"/>
                <a:gd name="T68" fmla="*/ 141 w 367"/>
                <a:gd name="T69" fmla="*/ 271 h 279"/>
                <a:gd name="T70" fmla="*/ 194 w 367"/>
                <a:gd name="T71" fmla="*/ 212 h 279"/>
                <a:gd name="T72" fmla="*/ 179 w 367"/>
                <a:gd name="T73" fmla="*/ 241 h 279"/>
                <a:gd name="T74" fmla="*/ 282 w 367"/>
                <a:gd name="T75" fmla="*/ 222 h 279"/>
                <a:gd name="T76" fmla="*/ 202 w 367"/>
                <a:gd name="T77" fmla="*/ 228 h 279"/>
                <a:gd name="T78" fmla="*/ 211 w 367"/>
                <a:gd name="T79" fmla="*/ 212 h 279"/>
                <a:gd name="T80" fmla="*/ 258 w 367"/>
                <a:gd name="T81" fmla="*/ 217 h 279"/>
                <a:gd name="T82" fmla="*/ 282 w 367"/>
                <a:gd name="T83" fmla="*/ 222 h 279"/>
                <a:gd name="T84" fmla="*/ 322 w 367"/>
                <a:gd name="T85" fmla="*/ 153 h 279"/>
                <a:gd name="T86" fmla="*/ 290 w 367"/>
                <a:gd name="T87" fmla="*/ 183 h 279"/>
                <a:gd name="T88" fmla="*/ 234 w 367"/>
                <a:gd name="T89" fmla="*/ 190 h 279"/>
                <a:gd name="T90" fmla="*/ 243 w 367"/>
                <a:gd name="T91" fmla="*/ 177 h 279"/>
                <a:gd name="T92" fmla="*/ 324 w 367"/>
                <a:gd name="T93" fmla="*/ 110 h 279"/>
                <a:gd name="T94" fmla="*/ 326 w 367"/>
                <a:gd name="T95" fmla="*/ 14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7" h="279">
                  <a:moveTo>
                    <a:pt x="356" y="115"/>
                  </a:moveTo>
                  <a:cubicBezTo>
                    <a:pt x="344" y="95"/>
                    <a:pt x="322" y="94"/>
                    <a:pt x="301" y="100"/>
                  </a:cubicBezTo>
                  <a:cubicBezTo>
                    <a:pt x="300" y="89"/>
                    <a:pt x="295" y="77"/>
                    <a:pt x="287" y="65"/>
                  </a:cubicBezTo>
                  <a:cubicBezTo>
                    <a:pt x="242" y="0"/>
                    <a:pt x="110" y="18"/>
                    <a:pt x="82" y="86"/>
                  </a:cubicBezTo>
                  <a:cubicBezTo>
                    <a:pt x="75" y="80"/>
                    <a:pt x="64" y="74"/>
                    <a:pt x="56" y="75"/>
                  </a:cubicBezTo>
                  <a:cubicBezTo>
                    <a:pt x="38" y="78"/>
                    <a:pt x="47" y="82"/>
                    <a:pt x="36" y="91"/>
                  </a:cubicBezTo>
                  <a:cubicBezTo>
                    <a:pt x="32" y="95"/>
                    <a:pt x="37" y="103"/>
                    <a:pt x="42" y="101"/>
                  </a:cubicBezTo>
                  <a:cubicBezTo>
                    <a:pt x="35" y="103"/>
                    <a:pt x="37" y="99"/>
                    <a:pt x="34" y="108"/>
                  </a:cubicBezTo>
                  <a:cubicBezTo>
                    <a:pt x="34" y="110"/>
                    <a:pt x="33" y="112"/>
                    <a:pt x="32" y="114"/>
                  </a:cubicBezTo>
                  <a:cubicBezTo>
                    <a:pt x="23" y="114"/>
                    <a:pt x="14" y="117"/>
                    <a:pt x="5" y="119"/>
                  </a:cubicBezTo>
                  <a:cubicBezTo>
                    <a:pt x="0" y="120"/>
                    <a:pt x="0" y="127"/>
                    <a:pt x="4" y="129"/>
                  </a:cubicBezTo>
                  <a:cubicBezTo>
                    <a:pt x="9" y="133"/>
                    <a:pt x="14" y="139"/>
                    <a:pt x="18" y="144"/>
                  </a:cubicBezTo>
                  <a:cubicBezTo>
                    <a:pt x="13" y="147"/>
                    <a:pt x="8" y="150"/>
                    <a:pt x="3" y="153"/>
                  </a:cubicBezTo>
                  <a:cubicBezTo>
                    <a:pt x="0" y="155"/>
                    <a:pt x="0" y="158"/>
                    <a:pt x="1" y="162"/>
                  </a:cubicBezTo>
                  <a:cubicBezTo>
                    <a:pt x="10" y="184"/>
                    <a:pt x="26" y="199"/>
                    <a:pt x="49" y="201"/>
                  </a:cubicBezTo>
                  <a:cubicBezTo>
                    <a:pt x="52" y="225"/>
                    <a:pt x="76" y="233"/>
                    <a:pt x="95" y="215"/>
                  </a:cubicBezTo>
                  <a:cubicBezTo>
                    <a:pt x="95" y="214"/>
                    <a:pt x="95" y="213"/>
                    <a:pt x="96" y="213"/>
                  </a:cubicBezTo>
                  <a:cubicBezTo>
                    <a:pt x="107" y="233"/>
                    <a:pt x="118" y="254"/>
                    <a:pt x="129" y="275"/>
                  </a:cubicBezTo>
                  <a:cubicBezTo>
                    <a:pt x="130" y="279"/>
                    <a:pt x="134" y="278"/>
                    <a:pt x="137" y="276"/>
                  </a:cubicBezTo>
                  <a:cubicBezTo>
                    <a:pt x="153" y="279"/>
                    <a:pt x="166" y="273"/>
                    <a:pt x="178" y="261"/>
                  </a:cubicBezTo>
                  <a:cubicBezTo>
                    <a:pt x="184" y="254"/>
                    <a:pt x="189" y="246"/>
                    <a:pt x="195" y="238"/>
                  </a:cubicBezTo>
                  <a:cubicBezTo>
                    <a:pt x="195" y="237"/>
                    <a:pt x="196" y="237"/>
                    <a:pt x="196" y="236"/>
                  </a:cubicBezTo>
                  <a:cubicBezTo>
                    <a:pt x="220" y="245"/>
                    <a:pt x="248" y="247"/>
                    <a:pt x="273" y="242"/>
                  </a:cubicBezTo>
                  <a:cubicBezTo>
                    <a:pt x="295" y="238"/>
                    <a:pt x="316" y="214"/>
                    <a:pt x="298" y="193"/>
                  </a:cubicBezTo>
                  <a:cubicBezTo>
                    <a:pt x="310" y="191"/>
                    <a:pt x="323" y="193"/>
                    <a:pt x="333" y="186"/>
                  </a:cubicBezTo>
                  <a:cubicBezTo>
                    <a:pt x="343" y="179"/>
                    <a:pt x="340" y="165"/>
                    <a:pt x="336" y="155"/>
                  </a:cubicBezTo>
                  <a:cubicBezTo>
                    <a:pt x="352" y="149"/>
                    <a:pt x="367" y="134"/>
                    <a:pt x="356" y="115"/>
                  </a:cubicBezTo>
                  <a:close/>
                  <a:moveTo>
                    <a:pt x="271" y="65"/>
                  </a:moveTo>
                  <a:cubicBezTo>
                    <a:pt x="288" y="82"/>
                    <a:pt x="294" y="109"/>
                    <a:pt x="287" y="131"/>
                  </a:cubicBezTo>
                  <a:cubicBezTo>
                    <a:pt x="280" y="157"/>
                    <a:pt x="246" y="165"/>
                    <a:pt x="224" y="168"/>
                  </a:cubicBezTo>
                  <a:cubicBezTo>
                    <a:pt x="181" y="174"/>
                    <a:pt x="123" y="166"/>
                    <a:pt x="87" y="140"/>
                  </a:cubicBezTo>
                  <a:cubicBezTo>
                    <a:pt x="88" y="139"/>
                    <a:pt x="89" y="138"/>
                    <a:pt x="89" y="137"/>
                  </a:cubicBezTo>
                  <a:cubicBezTo>
                    <a:pt x="77" y="42"/>
                    <a:pt x="211" y="6"/>
                    <a:pt x="271" y="65"/>
                  </a:cubicBezTo>
                  <a:close/>
                  <a:moveTo>
                    <a:pt x="222" y="181"/>
                  </a:moveTo>
                  <a:cubicBezTo>
                    <a:pt x="209" y="214"/>
                    <a:pt x="166" y="195"/>
                    <a:pt x="139" y="186"/>
                  </a:cubicBezTo>
                  <a:cubicBezTo>
                    <a:pt x="129" y="183"/>
                    <a:pt x="119" y="179"/>
                    <a:pt x="109" y="179"/>
                  </a:cubicBezTo>
                  <a:cubicBezTo>
                    <a:pt x="106" y="178"/>
                    <a:pt x="102" y="178"/>
                    <a:pt x="98" y="179"/>
                  </a:cubicBezTo>
                  <a:cubicBezTo>
                    <a:pt x="93" y="180"/>
                    <a:pt x="89" y="181"/>
                    <a:pt x="85" y="182"/>
                  </a:cubicBezTo>
                  <a:cubicBezTo>
                    <a:pt x="72" y="168"/>
                    <a:pt x="70" y="157"/>
                    <a:pt x="80" y="149"/>
                  </a:cubicBezTo>
                  <a:cubicBezTo>
                    <a:pt x="118" y="178"/>
                    <a:pt x="174" y="187"/>
                    <a:pt x="222" y="181"/>
                  </a:cubicBezTo>
                  <a:close/>
                  <a:moveTo>
                    <a:pt x="56" y="189"/>
                  </a:moveTo>
                  <a:cubicBezTo>
                    <a:pt x="56" y="189"/>
                    <a:pt x="56" y="188"/>
                    <a:pt x="55" y="188"/>
                  </a:cubicBezTo>
                  <a:cubicBezTo>
                    <a:pt x="35" y="189"/>
                    <a:pt x="23" y="177"/>
                    <a:pt x="15" y="160"/>
                  </a:cubicBezTo>
                  <a:cubicBezTo>
                    <a:pt x="19" y="157"/>
                    <a:pt x="24" y="154"/>
                    <a:pt x="29" y="151"/>
                  </a:cubicBezTo>
                  <a:cubicBezTo>
                    <a:pt x="32" y="149"/>
                    <a:pt x="32" y="145"/>
                    <a:pt x="30" y="142"/>
                  </a:cubicBezTo>
                  <a:cubicBezTo>
                    <a:pt x="26" y="137"/>
                    <a:pt x="23" y="132"/>
                    <a:pt x="19" y="128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6" y="126"/>
                    <a:pt x="34" y="128"/>
                    <a:pt x="31" y="122"/>
                  </a:cubicBezTo>
                  <a:cubicBezTo>
                    <a:pt x="33" y="127"/>
                    <a:pt x="40" y="125"/>
                    <a:pt x="41" y="121"/>
                  </a:cubicBezTo>
                  <a:cubicBezTo>
                    <a:pt x="44" y="114"/>
                    <a:pt x="50" y="104"/>
                    <a:pt x="49" y="96"/>
                  </a:cubicBezTo>
                  <a:cubicBezTo>
                    <a:pt x="50" y="93"/>
                    <a:pt x="51" y="91"/>
                    <a:pt x="52" y="87"/>
                  </a:cubicBezTo>
                  <a:cubicBezTo>
                    <a:pt x="52" y="84"/>
                    <a:pt x="68" y="93"/>
                    <a:pt x="78" y="98"/>
                  </a:cubicBezTo>
                  <a:cubicBezTo>
                    <a:pt x="76" y="110"/>
                    <a:pt x="76" y="122"/>
                    <a:pt x="80" y="136"/>
                  </a:cubicBezTo>
                  <a:cubicBezTo>
                    <a:pt x="75" y="136"/>
                    <a:pt x="71" y="141"/>
                    <a:pt x="74" y="145"/>
                  </a:cubicBezTo>
                  <a:cubicBezTo>
                    <a:pt x="55" y="150"/>
                    <a:pt x="47" y="171"/>
                    <a:pt x="56" y="189"/>
                  </a:cubicBezTo>
                  <a:close/>
                  <a:moveTo>
                    <a:pt x="90" y="209"/>
                  </a:moveTo>
                  <a:cubicBezTo>
                    <a:pt x="79" y="218"/>
                    <a:pt x="69" y="214"/>
                    <a:pt x="62" y="196"/>
                  </a:cubicBezTo>
                  <a:cubicBezTo>
                    <a:pt x="66" y="199"/>
                    <a:pt x="72" y="200"/>
                    <a:pt x="77" y="199"/>
                  </a:cubicBezTo>
                  <a:cubicBezTo>
                    <a:pt x="80" y="198"/>
                    <a:pt x="84" y="198"/>
                    <a:pt x="87" y="197"/>
                  </a:cubicBezTo>
                  <a:cubicBezTo>
                    <a:pt x="89" y="201"/>
                    <a:pt x="91" y="205"/>
                    <a:pt x="93" y="208"/>
                  </a:cubicBezTo>
                  <a:cubicBezTo>
                    <a:pt x="92" y="208"/>
                    <a:pt x="91" y="208"/>
                    <a:pt x="90" y="209"/>
                  </a:cubicBezTo>
                  <a:close/>
                  <a:moveTo>
                    <a:pt x="134" y="264"/>
                  </a:moveTo>
                  <a:cubicBezTo>
                    <a:pt x="121" y="240"/>
                    <a:pt x="108" y="218"/>
                    <a:pt x="93" y="196"/>
                  </a:cubicBezTo>
                  <a:cubicBezTo>
                    <a:pt x="95" y="195"/>
                    <a:pt x="97" y="195"/>
                    <a:pt x="98" y="195"/>
                  </a:cubicBezTo>
                  <a:cubicBezTo>
                    <a:pt x="102" y="199"/>
                    <a:pt x="106" y="205"/>
                    <a:pt x="113" y="204"/>
                  </a:cubicBezTo>
                  <a:cubicBezTo>
                    <a:pt x="117" y="203"/>
                    <a:pt x="121" y="200"/>
                    <a:pt x="124" y="196"/>
                  </a:cubicBezTo>
                  <a:cubicBezTo>
                    <a:pt x="124" y="196"/>
                    <a:pt x="124" y="196"/>
                    <a:pt x="125" y="196"/>
                  </a:cubicBezTo>
                  <a:cubicBezTo>
                    <a:pt x="135" y="199"/>
                    <a:pt x="159" y="207"/>
                    <a:pt x="182" y="211"/>
                  </a:cubicBezTo>
                  <a:cubicBezTo>
                    <a:pt x="162" y="224"/>
                    <a:pt x="148" y="244"/>
                    <a:pt x="134" y="264"/>
                  </a:cubicBezTo>
                  <a:close/>
                  <a:moveTo>
                    <a:pt x="141" y="271"/>
                  </a:moveTo>
                  <a:cubicBezTo>
                    <a:pt x="156" y="251"/>
                    <a:pt x="170" y="231"/>
                    <a:pt x="191" y="216"/>
                  </a:cubicBezTo>
                  <a:cubicBezTo>
                    <a:pt x="193" y="215"/>
                    <a:pt x="194" y="213"/>
                    <a:pt x="194" y="212"/>
                  </a:cubicBezTo>
                  <a:cubicBezTo>
                    <a:pt x="195" y="212"/>
                    <a:pt x="197" y="212"/>
                    <a:pt x="198" y="212"/>
                  </a:cubicBezTo>
                  <a:cubicBezTo>
                    <a:pt x="190" y="220"/>
                    <a:pt x="184" y="233"/>
                    <a:pt x="179" y="241"/>
                  </a:cubicBezTo>
                  <a:cubicBezTo>
                    <a:pt x="170" y="254"/>
                    <a:pt x="158" y="269"/>
                    <a:pt x="141" y="271"/>
                  </a:cubicBezTo>
                  <a:close/>
                  <a:moveTo>
                    <a:pt x="282" y="222"/>
                  </a:moveTo>
                  <a:cubicBezTo>
                    <a:pt x="273" y="228"/>
                    <a:pt x="262" y="229"/>
                    <a:pt x="253" y="230"/>
                  </a:cubicBezTo>
                  <a:cubicBezTo>
                    <a:pt x="236" y="231"/>
                    <a:pt x="219" y="230"/>
                    <a:pt x="202" y="228"/>
                  </a:cubicBezTo>
                  <a:cubicBezTo>
                    <a:pt x="205" y="224"/>
                    <a:pt x="209" y="218"/>
                    <a:pt x="211" y="213"/>
                  </a:cubicBezTo>
                  <a:cubicBezTo>
                    <a:pt x="211" y="213"/>
                    <a:pt x="211" y="212"/>
                    <a:pt x="211" y="212"/>
                  </a:cubicBezTo>
                  <a:cubicBezTo>
                    <a:pt x="222" y="210"/>
                    <a:pt x="230" y="205"/>
                    <a:pt x="233" y="195"/>
                  </a:cubicBezTo>
                  <a:cubicBezTo>
                    <a:pt x="237" y="206"/>
                    <a:pt x="244" y="218"/>
                    <a:pt x="258" y="217"/>
                  </a:cubicBezTo>
                  <a:cubicBezTo>
                    <a:pt x="270" y="216"/>
                    <a:pt x="278" y="205"/>
                    <a:pt x="287" y="198"/>
                  </a:cubicBezTo>
                  <a:cubicBezTo>
                    <a:pt x="287" y="208"/>
                    <a:pt x="291" y="216"/>
                    <a:pt x="282" y="222"/>
                  </a:cubicBezTo>
                  <a:close/>
                  <a:moveTo>
                    <a:pt x="326" y="145"/>
                  </a:moveTo>
                  <a:cubicBezTo>
                    <a:pt x="323" y="146"/>
                    <a:pt x="320" y="150"/>
                    <a:pt x="322" y="153"/>
                  </a:cubicBezTo>
                  <a:cubicBezTo>
                    <a:pt x="327" y="166"/>
                    <a:pt x="330" y="177"/>
                    <a:pt x="313" y="179"/>
                  </a:cubicBezTo>
                  <a:cubicBezTo>
                    <a:pt x="305" y="180"/>
                    <a:pt x="298" y="181"/>
                    <a:pt x="290" y="183"/>
                  </a:cubicBezTo>
                  <a:cubicBezTo>
                    <a:pt x="268" y="189"/>
                    <a:pt x="260" y="225"/>
                    <a:pt x="238" y="191"/>
                  </a:cubicBezTo>
                  <a:cubicBezTo>
                    <a:pt x="237" y="190"/>
                    <a:pt x="235" y="189"/>
                    <a:pt x="234" y="190"/>
                  </a:cubicBezTo>
                  <a:cubicBezTo>
                    <a:pt x="234" y="187"/>
                    <a:pt x="234" y="183"/>
                    <a:pt x="233" y="179"/>
                  </a:cubicBezTo>
                  <a:cubicBezTo>
                    <a:pt x="237" y="179"/>
                    <a:pt x="240" y="178"/>
                    <a:pt x="243" y="177"/>
                  </a:cubicBezTo>
                  <a:cubicBezTo>
                    <a:pt x="280" y="170"/>
                    <a:pt x="301" y="143"/>
                    <a:pt x="302" y="112"/>
                  </a:cubicBezTo>
                  <a:cubicBezTo>
                    <a:pt x="309" y="112"/>
                    <a:pt x="317" y="110"/>
                    <a:pt x="324" y="110"/>
                  </a:cubicBezTo>
                  <a:cubicBezTo>
                    <a:pt x="334" y="109"/>
                    <a:pt x="343" y="115"/>
                    <a:pt x="346" y="124"/>
                  </a:cubicBezTo>
                  <a:cubicBezTo>
                    <a:pt x="351" y="137"/>
                    <a:pt x="335" y="143"/>
                    <a:pt x="32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6667501" y="1912937"/>
              <a:ext cx="68263" cy="82550"/>
            </a:xfrm>
            <a:custGeom>
              <a:avLst/>
              <a:gdLst>
                <a:gd name="T0" fmla="*/ 26 w 29"/>
                <a:gd name="T1" fmla="*/ 10 h 35"/>
                <a:gd name="T2" fmla="*/ 23 w 29"/>
                <a:gd name="T3" fmla="*/ 3 h 35"/>
                <a:gd name="T4" fmla="*/ 16 w 29"/>
                <a:gd name="T5" fmla="*/ 0 h 35"/>
                <a:gd name="T6" fmla="*/ 12 w 29"/>
                <a:gd name="T7" fmla="*/ 3 h 35"/>
                <a:gd name="T8" fmla="*/ 10 w 29"/>
                <a:gd name="T9" fmla="*/ 6 h 35"/>
                <a:gd name="T10" fmla="*/ 9 w 29"/>
                <a:gd name="T11" fmla="*/ 7 h 35"/>
                <a:gd name="T12" fmla="*/ 6 w 29"/>
                <a:gd name="T13" fmla="*/ 7 h 35"/>
                <a:gd name="T14" fmla="*/ 5 w 29"/>
                <a:gd name="T15" fmla="*/ 30 h 35"/>
                <a:gd name="T16" fmla="*/ 21 w 29"/>
                <a:gd name="T17" fmla="*/ 31 h 35"/>
                <a:gd name="T18" fmla="*/ 26 w 29"/>
                <a:gd name="T19" fmla="*/ 10 h 35"/>
                <a:gd name="T20" fmla="*/ 19 w 29"/>
                <a:gd name="T21" fmla="*/ 20 h 35"/>
                <a:gd name="T22" fmla="*/ 17 w 29"/>
                <a:gd name="T23" fmla="*/ 24 h 35"/>
                <a:gd name="T24" fmla="*/ 14 w 29"/>
                <a:gd name="T25" fmla="*/ 26 h 35"/>
                <a:gd name="T26" fmla="*/ 14 w 29"/>
                <a:gd name="T27" fmla="*/ 26 h 35"/>
                <a:gd name="T28" fmla="*/ 13 w 29"/>
                <a:gd name="T29" fmla="*/ 26 h 35"/>
                <a:gd name="T30" fmla="*/ 12 w 29"/>
                <a:gd name="T31" fmla="*/ 26 h 35"/>
                <a:gd name="T32" fmla="*/ 10 w 29"/>
                <a:gd name="T33" fmla="*/ 23 h 35"/>
                <a:gd name="T34" fmla="*/ 10 w 29"/>
                <a:gd name="T35" fmla="*/ 10 h 35"/>
                <a:gd name="T36" fmla="*/ 15 w 29"/>
                <a:gd name="T37" fmla="*/ 8 h 35"/>
                <a:gd name="T38" fmla="*/ 18 w 29"/>
                <a:gd name="T39" fmla="*/ 6 h 35"/>
                <a:gd name="T40" fmla="*/ 19 w 29"/>
                <a:gd name="T4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35">
                  <a:moveTo>
                    <a:pt x="26" y="10"/>
                  </a:moveTo>
                  <a:cubicBezTo>
                    <a:pt x="25" y="7"/>
                    <a:pt x="24" y="5"/>
                    <a:pt x="23" y="3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15" y="1"/>
                    <a:pt x="13" y="2"/>
                    <a:pt x="12" y="3"/>
                  </a:cubicBezTo>
                  <a:cubicBezTo>
                    <a:pt x="11" y="4"/>
                    <a:pt x="11" y="6"/>
                    <a:pt x="10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6"/>
                    <a:pt x="7" y="6"/>
                    <a:pt x="6" y="7"/>
                  </a:cubicBezTo>
                  <a:cubicBezTo>
                    <a:pt x="2" y="14"/>
                    <a:pt x="0" y="24"/>
                    <a:pt x="5" y="30"/>
                  </a:cubicBezTo>
                  <a:cubicBezTo>
                    <a:pt x="9" y="35"/>
                    <a:pt x="16" y="35"/>
                    <a:pt x="21" y="31"/>
                  </a:cubicBezTo>
                  <a:cubicBezTo>
                    <a:pt x="27" y="26"/>
                    <a:pt x="29" y="18"/>
                    <a:pt x="26" y="10"/>
                  </a:cubicBezTo>
                  <a:close/>
                  <a:moveTo>
                    <a:pt x="19" y="20"/>
                  </a:moveTo>
                  <a:cubicBezTo>
                    <a:pt x="18" y="22"/>
                    <a:pt x="17" y="23"/>
                    <a:pt x="17" y="24"/>
                  </a:cubicBezTo>
                  <a:cubicBezTo>
                    <a:pt x="16" y="25"/>
                    <a:pt x="15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2" y="25"/>
                    <a:pt x="12" y="26"/>
                  </a:cubicBezTo>
                  <a:cubicBezTo>
                    <a:pt x="11" y="25"/>
                    <a:pt x="11" y="25"/>
                    <a:pt x="10" y="23"/>
                  </a:cubicBezTo>
                  <a:cubicBezTo>
                    <a:pt x="8" y="20"/>
                    <a:pt x="9" y="15"/>
                    <a:pt x="10" y="10"/>
                  </a:cubicBezTo>
                  <a:cubicBezTo>
                    <a:pt x="12" y="11"/>
                    <a:pt x="14" y="10"/>
                    <a:pt x="15" y="8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9" y="11"/>
                    <a:pt x="20" y="16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5691889" y="1178228"/>
            <a:ext cx="933450" cy="930275"/>
            <a:chOff x="3806826" y="1922462"/>
            <a:chExt cx="933450" cy="930275"/>
          </a:xfrm>
          <a:solidFill>
            <a:schemeClr val="bg1"/>
          </a:solidFill>
        </p:grpSpPr>
        <p:sp>
          <p:nvSpPr>
            <p:cNvPr id="309" name="Freeform 129"/>
            <p:cNvSpPr>
              <a:spLocks noEditPoints="1"/>
            </p:cNvSpPr>
            <p:nvPr/>
          </p:nvSpPr>
          <p:spPr bwMode="auto">
            <a:xfrm>
              <a:off x="3806826" y="1922462"/>
              <a:ext cx="842963" cy="796925"/>
            </a:xfrm>
            <a:custGeom>
              <a:avLst/>
              <a:gdLst>
                <a:gd name="T0" fmla="*/ 350 w 362"/>
                <a:gd name="T1" fmla="*/ 6 h 342"/>
                <a:gd name="T2" fmla="*/ 304 w 362"/>
                <a:gd name="T3" fmla="*/ 4 h 342"/>
                <a:gd name="T4" fmla="*/ 247 w 362"/>
                <a:gd name="T5" fmla="*/ 58 h 342"/>
                <a:gd name="T6" fmla="*/ 110 w 362"/>
                <a:gd name="T7" fmla="*/ 177 h 342"/>
                <a:gd name="T8" fmla="*/ 8 w 362"/>
                <a:gd name="T9" fmla="*/ 334 h 342"/>
                <a:gd name="T10" fmla="*/ 16 w 362"/>
                <a:gd name="T11" fmla="*/ 340 h 342"/>
                <a:gd name="T12" fmla="*/ 265 w 362"/>
                <a:gd name="T13" fmla="*/ 101 h 342"/>
                <a:gd name="T14" fmla="*/ 287 w 362"/>
                <a:gd name="T15" fmla="*/ 94 h 342"/>
                <a:gd name="T16" fmla="*/ 358 w 362"/>
                <a:gd name="T17" fmla="*/ 22 h 342"/>
                <a:gd name="T18" fmla="*/ 128 w 362"/>
                <a:gd name="T19" fmla="*/ 180 h 342"/>
                <a:gd name="T20" fmla="*/ 131 w 362"/>
                <a:gd name="T21" fmla="*/ 175 h 342"/>
                <a:gd name="T22" fmla="*/ 128 w 362"/>
                <a:gd name="T23" fmla="*/ 180 h 342"/>
                <a:gd name="T24" fmla="*/ 123 w 362"/>
                <a:gd name="T25" fmla="*/ 190 h 342"/>
                <a:gd name="T26" fmla="*/ 116 w 362"/>
                <a:gd name="T27" fmla="*/ 211 h 342"/>
                <a:gd name="T28" fmla="*/ 110 w 362"/>
                <a:gd name="T29" fmla="*/ 197 h 342"/>
                <a:gd name="T30" fmla="*/ 122 w 362"/>
                <a:gd name="T31" fmla="*/ 184 h 342"/>
                <a:gd name="T32" fmla="*/ 98 w 362"/>
                <a:gd name="T33" fmla="*/ 213 h 342"/>
                <a:gd name="T34" fmla="*/ 103 w 362"/>
                <a:gd name="T35" fmla="*/ 210 h 342"/>
                <a:gd name="T36" fmla="*/ 105 w 362"/>
                <a:gd name="T37" fmla="*/ 204 h 342"/>
                <a:gd name="T38" fmla="*/ 103 w 362"/>
                <a:gd name="T39" fmla="*/ 210 h 342"/>
                <a:gd name="T40" fmla="*/ 20 w 362"/>
                <a:gd name="T41" fmla="*/ 324 h 342"/>
                <a:gd name="T42" fmla="*/ 61 w 362"/>
                <a:gd name="T43" fmla="*/ 278 h 342"/>
                <a:gd name="T44" fmla="*/ 66 w 362"/>
                <a:gd name="T45" fmla="*/ 265 h 342"/>
                <a:gd name="T46" fmla="*/ 67 w 362"/>
                <a:gd name="T47" fmla="*/ 264 h 342"/>
                <a:gd name="T48" fmla="*/ 72 w 362"/>
                <a:gd name="T49" fmla="*/ 255 h 342"/>
                <a:gd name="T50" fmla="*/ 77 w 362"/>
                <a:gd name="T51" fmla="*/ 249 h 342"/>
                <a:gd name="T52" fmla="*/ 81 w 362"/>
                <a:gd name="T53" fmla="*/ 239 h 342"/>
                <a:gd name="T54" fmla="*/ 92 w 362"/>
                <a:gd name="T55" fmla="*/ 236 h 342"/>
                <a:gd name="T56" fmla="*/ 101 w 362"/>
                <a:gd name="T57" fmla="*/ 236 h 342"/>
                <a:gd name="T58" fmla="*/ 103 w 362"/>
                <a:gd name="T59" fmla="*/ 222 h 342"/>
                <a:gd name="T60" fmla="*/ 111 w 362"/>
                <a:gd name="T61" fmla="*/ 223 h 342"/>
                <a:gd name="T62" fmla="*/ 117 w 362"/>
                <a:gd name="T63" fmla="*/ 229 h 342"/>
                <a:gd name="T64" fmla="*/ 122 w 362"/>
                <a:gd name="T65" fmla="*/ 205 h 342"/>
                <a:gd name="T66" fmla="*/ 130 w 362"/>
                <a:gd name="T67" fmla="*/ 209 h 342"/>
                <a:gd name="T68" fmla="*/ 132 w 362"/>
                <a:gd name="T69" fmla="*/ 201 h 342"/>
                <a:gd name="T70" fmla="*/ 137 w 362"/>
                <a:gd name="T71" fmla="*/ 186 h 342"/>
                <a:gd name="T72" fmla="*/ 148 w 362"/>
                <a:gd name="T73" fmla="*/ 189 h 342"/>
                <a:gd name="T74" fmla="*/ 153 w 362"/>
                <a:gd name="T75" fmla="*/ 177 h 342"/>
                <a:gd name="T76" fmla="*/ 153 w 362"/>
                <a:gd name="T77" fmla="*/ 167 h 342"/>
                <a:gd name="T78" fmla="*/ 159 w 362"/>
                <a:gd name="T79" fmla="*/ 155 h 342"/>
                <a:gd name="T80" fmla="*/ 171 w 362"/>
                <a:gd name="T81" fmla="*/ 160 h 342"/>
                <a:gd name="T82" fmla="*/ 165 w 362"/>
                <a:gd name="T83" fmla="*/ 194 h 342"/>
                <a:gd name="T84" fmla="*/ 189 w 362"/>
                <a:gd name="T85" fmla="*/ 159 h 342"/>
                <a:gd name="T86" fmla="*/ 180 w 362"/>
                <a:gd name="T87" fmla="*/ 154 h 342"/>
                <a:gd name="T88" fmla="*/ 178 w 362"/>
                <a:gd name="T89" fmla="*/ 143 h 342"/>
                <a:gd name="T90" fmla="*/ 259 w 362"/>
                <a:gd name="T91" fmla="*/ 87 h 342"/>
                <a:gd name="T92" fmla="*/ 262 w 362"/>
                <a:gd name="T93" fmla="*/ 69 h 342"/>
                <a:gd name="T94" fmla="*/ 262 w 362"/>
                <a:gd name="T95" fmla="*/ 64 h 342"/>
                <a:gd name="T96" fmla="*/ 262 w 362"/>
                <a:gd name="T97" fmla="*/ 69 h 342"/>
                <a:gd name="T98" fmla="*/ 267 w 362"/>
                <a:gd name="T99" fmla="*/ 78 h 342"/>
                <a:gd name="T100" fmla="*/ 276 w 362"/>
                <a:gd name="T101" fmla="*/ 72 h 342"/>
                <a:gd name="T102" fmla="*/ 289 w 362"/>
                <a:gd name="T103" fmla="*/ 75 h 342"/>
                <a:gd name="T104" fmla="*/ 294 w 362"/>
                <a:gd name="T105" fmla="*/ 77 h 342"/>
                <a:gd name="T106" fmla="*/ 311 w 362"/>
                <a:gd name="T107" fmla="*/ 61 h 342"/>
                <a:gd name="T108" fmla="*/ 309 w 362"/>
                <a:gd name="T109" fmla="*/ 58 h 342"/>
                <a:gd name="T110" fmla="*/ 296 w 362"/>
                <a:gd name="T111" fmla="*/ 58 h 342"/>
                <a:gd name="T112" fmla="*/ 294 w 362"/>
                <a:gd name="T113" fmla="*/ 38 h 342"/>
                <a:gd name="T114" fmla="*/ 295 w 362"/>
                <a:gd name="T115" fmla="*/ 30 h 342"/>
                <a:gd name="T116" fmla="*/ 263 w 362"/>
                <a:gd name="T117" fmla="*/ 47 h 342"/>
                <a:gd name="T118" fmla="*/ 312 w 362"/>
                <a:gd name="T119" fmla="*/ 16 h 342"/>
                <a:gd name="T120" fmla="*/ 311 w 362"/>
                <a:gd name="T121" fmla="*/ 6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2" h="342">
                  <a:moveTo>
                    <a:pt x="361" y="18"/>
                  </a:moveTo>
                  <a:cubicBezTo>
                    <a:pt x="360" y="12"/>
                    <a:pt x="355" y="8"/>
                    <a:pt x="350" y="6"/>
                  </a:cubicBezTo>
                  <a:cubicBezTo>
                    <a:pt x="349" y="5"/>
                    <a:pt x="348" y="5"/>
                    <a:pt x="346" y="5"/>
                  </a:cubicBezTo>
                  <a:cubicBezTo>
                    <a:pt x="333" y="0"/>
                    <a:pt x="313" y="2"/>
                    <a:pt x="304" y="4"/>
                  </a:cubicBezTo>
                  <a:cubicBezTo>
                    <a:pt x="279" y="8"/>
                    <a:pt x="252" y="25"/>
                    <a:pt x="247" y="51"/>
                  </a:cubicBezTo>
                  <a:cubicBezTo>
                    <a:pt x="247" y="54"/>
                    <a:pt x="247" y="56"/>
                    <a:pt x="247" y="58"/>
                  </a:cubicBezTo>
                  <a:cubicBezTo>
                    <a:pt x="243" y="57"/>
                    <a:pt x="239" y="57"/>
                    <a:pt x="237" y="61"/>
                  </a:cubicBezTo>
                  <a:cubicBezTo>
                    <a:pt x="212" y="118"/>
                    <a:pt x="151" y="135"/>
                    <a:pt x="110" y="177"/>
                  </a:cubicBezTo>
                  <a:cubicBezTo>
                    <a:pt x="66" y="222"/>
                    <a:pt x="53" y="288"/>
                    <a:pt x="3" y="328"/>
                  </a:cubicBezTo>
                  <a:cubicBezTo>
                    <a:pt x="0" y="330"/>
                    <a:pt x="4" y="336"/>
                    <a:pt x="8" y="334"/>
                  </a:cubicBezTo>
                  <a:cubicBezTo>
                    <a:pt x="8" y="334"/>
                    <a:pt x="8" y="333"/>
                    <a:pt x="8" y="333"/>
                  </a:cubicBezTo>
                  <a:cubicBezTo>
                    <a:pt x="7" y="337"/>
                    <a:pt x="11" y="342"/>
                    <a:pt x="16" y="340"/>
                  </a:cubicBezTo>
                  <a:cubicBezTo>
                    <a:pt x="69" y="313"/>
                    <a:pt x="116" y="276"/>
                    <a:pt x="156" y="232"/>
                  </a:cubicBezTo>
                  <a:cubicBezTo>
                    <a:pt x="195" y="190"/>
                    <a:pt x="218" y="137"/>
                    <a:pt x="265" y="101"/>
                  </a:cubicBezTo>
                  <a:cubicBezTo>
                    <a:pt x="268" y="99"/>
                    <a:pt x="269" y="95"/>
                    <a:pt x="268" y="92"/>
                  </a:cubicBezTo>
                  <a:cubicBezTo>
                    <a:pt x="274" y="95"/>
                    <a:pt x="280" y="95"/>
                    <a:pt x="287" y="94"/>
                  </a:cubicBezTo>
                  <a:cubicBezTo>
                    <a:pt x="324" y="88"/>
                    <a:pt x="330" y="44"/>
                    <a:pt x="349" y="19"/>
                  </a:cubicBezTo>
                  <a:cubicBezTo>
                    <a:pt x="352" y="20"/>
                    <a:pt x="355" y="21"/>
                    <a:pt x="358" y="22"/>
                  </a:cubicBezTo>
                  <a:cubicBezTo>
                    <a:pt x="360" y="22"/>
                    <a:pt x="362" y="20"/>
                    <a:pt x="361" y="18"/>
                  </a:cubicBezTo>
                  <a:close/>
                  <a:moveTo>
                    <a:pt x="128" y="180"/>
                  </a:moveTo>
                  <a:cubicBezTo>
                    <a:pt x="128" y="180"/>
                    <a:pt x="127" y="179"/>
                    <a:pt x="127" y="179"/>
                  </a:cubicBezTo>
                  <a:cubicBezTo>
                    <a:pt x="128" y="178"/>
                    <a:pt x="130" y="176"/>
                    <a:pt x="131" y="175"/>
                  </a:cubicBezTo>
                  <a:cubicBezTo>
                    <a:pt x="131" y="179"/>
                    <a:pt x="131" y="182"/>
                    <a:pt x="130" y="185"/>
                  </a:cubicBezTo>
                  <a:cubicBezTo>
                    <a:pt x="130" y="183"/>
                    <a:pt x="129" y="182"/>
                    <a:pt x="128" y="180"/>
                  </a:cubicBezTo>
                  <a:close/>
                  <a:moveTo>
                    <a:pt x="122" y="184"/>
                  </a:moveTo>
                  <a:cubicBezTo>
                    <a:pt x="122" y="186"/>
                    <a:pt x="122" y="188"/>
                    <a:pt x="123" y="190"/>
                  </a:cubicBezTo>
                  <a:cubicBezTo>
                    <a:pt x="121" y="188"/>
                    <a:pt x="117" y="189"/>
                    <a:pt x="117" y="192"/>
                  </a:cubicBezTo>
                  <a:cubicBezTo>
                    <a:pt x="117" y="198"/>
                    <a:pt x="116" y="205"/>
                    <a:pt x="116" y="211"/>
                  </a:cubicBezTo>
                  <a:cubicBezTo>
                    <a:pt x="114" y="207"/>
                    <a:pt x="113" y="203"/>
                    <a:pt x="111" y="198"/>
                  </a:cubicBezTo>
                  <a:cubicBezTo>
                    <a:pt x="111" y="198"/>
                    <a:pt x="110" y="197"/>
                    <a:pt x="110" y="197"/>
                  </a:cubicBezTo>
                  <a:cubicBezTo>
                    <a:pt x="113" y="193"/>
                    <a:pt x="116" y="190"/>
                    <a:pt x="119" y="187"/>
                  </a:cubicBezTo>
                  <a:cubicBezTo>
                    <a:pt x="120" y="186"/>
                    <a:pt x="121" y="185"/>
                    <a:pt x="122" y="184"/>
                  </a:cubicBezTo>
                  <a:close/>
                  <a:moveTo>
                    <a:pt x="96" y="217"/>
                  </a:moveTo>
                  <a:cubicBezTo>
                    <a:pt x="96" y="216"/>
                    <a:pt x="97" y="214"/>
                    <a:pt x="98" y="213"/>
                  </a:cubicBezTo>
                  <a:cubicBezTo>
                    <a:pt x="99" y="225"/>
                    <a:pt x="105" y="241"/>
                    <a:pt x="96" y="217"/>
                  </a:cubicBezTo>
                  <a:close/>
                  <a:moveTo>
                    <a:pt x="103" y="210"/>
                  </a:moveTo>
                  <a:cubicBezTo>
                    <a:pt x="103" y="209"/>
                    <a:pt x="102" y="209"/>
                    <a:pt x="101" y="209"/>
                  </a:cubicBezTo>
                  <a:cubicBezTo>
                    <a:pt x="102" y="207"/>
                    <a:pt x="104" y="205"/>
                    <a:pt x="105" y="204"/>
                  </a:cubicBezTo>
                  <a:cubicBezTo>
                    <a:pt x="105" y="207"/>
                    <a:pt x="105" y="210"/>
                    <a:pt x="105" y="214"/>
                  </a:cubicBezTo>
                  <a:cubicBezTo>
                    <a:pt x="104" y="212"/>
                    <a:pt x="104" y="211"/>
                    <a:pt x="103" y="210"/>
                  </a:cubicBezTo>
                  <a:close/>
                  <a:moveTo>
                    <a:pt x="165" y="194"/>
                  </a:moveTo>
                  <a:cubicBezTo>
                    <a:pt x="127" y="249"/>
                    <a:pt x="74" y="286"/>
                    <a:pt x="20" y="324"/>
                  </a:cubicBezTo>
                  <a:cubicBezTo>
                    <a:pt x="35" y="310"/>
                    <a:pt x="47" y="295"/>
                    <a:pt x="58" y="278"/>
                  </a:cubicBezTo>
                  <a:cubicBezTo>
                    <a:pt x="59" y="279"/>
                    <a:pt x="60" y="279"/>
                    <a:pt x="61" y="278"/>
                  </a:cubicBezTo>
                  <a:cubicBezTo>
                    <a:pt x="63" y="273"/>
                    <a:pt x="64" y="270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4"/>
                    <a:pt x="67" y="264"/>
                    <a:pt x="67" y="264"/>
                  </a:cubicBezTo>
                  <a:cubicBezTo>
                    <a:pt x="67" y="264"/>
                    <a:pt x="67" y="264"/>
                    <a:pt x="67" y="264"/>
                  </a:cubicBezTo>
                  <a:cubicBezTo>
                    <a:pt x="69" y="265"/>
                    <a:pt x="71" y="265"/>
                    <a:pt x="71" y="263"/>
                  </a:cubicBezTo>
                  <a:cubicBezTo>
                    <a:pt x="72" y="261"/>
                    <a:pt x="72" y="258"/>
                    <a:pt x="72" y="255"/>
                  </a:cubicBezTo>
                  <a:cubicBezTo>
                    <a:pt x="74" y="252"/>
                    <a:pt x="75" y="250"/>
                    <a:pt x="76" y="248"/>
                  </a:cubicBezTo>
                  <a:cubicBezTo>
                    <a:pt x="77" y="248"/>
                    <a:pt x="77" y="248"/>
                    <a:pt x="77" y="249"/>
                  </a:cubicBezTo>
                  <a:cubicBezTo>
                    <a:pt x="78" y="250"/>
                    <a:pt x="80" y="249"/>
                    <a:pt x="81" y="248"/>
                  </a:cubicBezTo>
                  <a:cubicBezTo>
                    <a:pt x="81" y="245"/>
                    <a:pt x="81" y="242"/>
                    <a:pt x="81" y="239"/>
                  </a:cubicBezTo>
                  <a:cubicBezTo>
                    <a:pt x="83" y="236"/>
                    <a:pt x="85" y="233"/>
                    <a:pt x="87" y="230"/>
                  </a:cubicBezTo>
                  <a:cubicBezTo>
                    <a:pt x="88" y="231"/>
                    <a:pt x="90" y="233"/>
                    <a:pt x="92" y="236"/>
                  </a:cubicBezTo>
                  <a:cubicBezTo>
                    <a:pt x="93" y="237"/>
                    <a:pt x="95" y="237"/>
                    <a:pt x="95" y="235"/>
                  </a:cubicBezTo>
                  <a:cubicBezTo>
                    <a:pt x="95" y="218"/>
                    <a:pt x="95" y="224"/>
                    <a:pt x="101" y="236"/>
                  </a:cubicBezTo>
                  <a:cubicBezTo>
                    <a:pt x="102" y="238"/>
                    <a:pt x="105" y="237"/>
                    <a:pt x="105" y="235"/>
                  </a:cubicBezTo>
                  <a:cubicBezTo>
                    <a:pt x="104" y="230"/>
                    <a:pt x="104" y="226"/>
                    <a:pt x="103" y="222"/>
                  </a:cubicBezTo>
                  <a:cubicBezTo>
                    <a:pt x="104" y="223"/>
                    <a:pt x="105" y="224"/>
                    <a:pt x="106" y="225"/>
                  </a:cubicBezTo>
                  <a:cubicBezTo>
                    <a:pt x="107" y="227"/>
                    <a:pt x="110" y="226"/>
                    <a:pt x="111" y="223"/>
                  </a:cubicBezTo>
                  <a:cubicBezTo>
                    <a:pt x="111" y="220"/>
                    <a:pt x="111" y="217"/>
                    <a:pt x="111" y="214"/>
                  </a:cubicBezTo>
                  <a:cubicBezTo>
                    <a:pt x="113" y="219"/>
                    <a:pt x="115" y="224"/>
                    <a:pt x="117" y="229"/>
                  </a:cubicBezTo>
                  <a:cubicBezTo>
                    <a:pt x="118" y="232"/>
                    <a:pt x="123" y="232"/>
                    <a:pt x="123" y="228"/>
                  </a:cubicBezTo>
                  <a:cubicBezTo>
                    <a:pt x="122" y="220"/>
                    <a:pt x="122" y="213"/>
                    <a:pt x="122" y="205"/>
                  </a:cubicBezTo>
                  <a:cubicBezTo>
                    <a:pt x="123" y="207"/>
                    <a:pt x="124" y="209"/>
                    <a:pt x="125" y="210"/>
                  </a:cubicBezTo>
                  <a:cubicBezTo>
                    <a:pt x="126" y="213"/>
                    <a:pt x="131" y="212"/>
                    <a:pt x="130" y="209"/>
                  </a:cubicBezTo>
                  <a:cubicBezTo>
                    <a:pt x="130" y="205"/>
                    <a:pt x="130" y="201"/>
                    <a:pt x="130" y="197"/>
                  </a:cubicBezTo>
                  <a:cubicBezTo>
                    <a:pt x="130" y="198"/>
                    <a:pt x="131" y="199"/>
                    <a:pt x="132" y="201"/>
                  </a:cubicBezTo>
                  <a:cubicBezTo>
                    <a:pt x="134" y="204"/>
                    <a:pt x="138" y="202"/>
                    <a:pt x="138" y="198"/>
                  </a:cubicBezTo>
                  <a:cubicBezTo>
                    <a:pt x="137" y="194"/>
                    <a:pt x="137" y="190"/>
                    <a:pt x="137" y="186"/>
                  </a:cubicBezTo>
                  <a:cubicBezTo>
                    <a:pt x="139" y="188"/>
                    <a:pt x="140" y="190"/>
                    <a:pt x="142" y="192"/>
                  </a:cubicBezTo>
                  <a:cubicBezTo>
                    <a:pt x="144" y="194"/>
                    <a:pt x="148" y="192"/>
                    <a:pt x="148" y="189"/>
                  </a:cubicBezTo>
                  <a:cubicBezTo>
                    <a:pt x="148" y="186"/>
                    <a:pt x="148" y="183"/>
                    <a:pt x="147" y="180"/>
                  </a:cubicBezTo>
                  <a:cubicBezTo>
                    <a:pt x="150" y="181"/>
                    <a:pt x="153" y="180"/>
                    <a:pt x="153" y="177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3" y="169"/>
                    <a:pt x="153" y="168"/>
                    <a:pt x="153" y="167"/>
                  </a:cubicBezTo>
                  <a:cubicBezTo>
                    <a:pt x="157" y="167"/>
                    <a:pt x="159" y="162"/>
                    <a:pt x="160" y="160"/>
                  </a:cubicBezTo>
                  <a:cubicBezTo>
                    <a:pt x="161" y="158"/>
                    <a:pt x="160" y="156"/>
                    <a:pt x="159" y="155"/>
                  </a:cubicBezTo>
                  <a:cubicBezTo>
                    <a:pt x="162" y="153"/>
                    <a:pt x="165" y="151"/>
                    <a:pt x="168" y="149"/>
                  </a:cubicBezTo>
                  <a:cubicBezTo>
                    <a:pt x="168" y="153"/>
                    <a:pt x="168" y="156"/>
                    <a:pt x="171" y="160"/>
                  </a:cubicBezTo>
                  <a:cubicBezTo>
                    <a:pt x="173" y="164"/>
                    <a:pt x="178" y="167"/>
                    <a:pt x="183" y="167"/>
                  </a:cubicBezTo>
                  <a:cubicBezTo>
                    <a:pt x="177" y="176"/>
                    <a:pt x="171" y="185"/>
                    <a:pt x="165" y="194"/>
                  </a:cubicBezTo>
                  <a:close/>
                  <a:moveTo>
                    <a:pt x="257" y="88"/>
                  </a:moveTo>
                  <a:cubicBezTo>
                    <a:pt x="228" y="103"/>
                    <a:pt x="207" y="131"/>
                    <a:pt x="189" y="159"/>
                  </a:cubicBezTo>
                  <a:cubicBezTo>
                    <a:pt x="187" y="158"/>
                    <a:pt x="186" y="157"/>
                    <a:pt x="184" y="156"/>
                  </a:cubicBezTo>
                  <a:cubicBezTo>
                    <a:pt x="182" y="156"/>
                    <a:pt x="181" y="155"/>
                    <a:pt x="180" y="154"/>
                  </a:cubicBezTo>
                  <a:cubicBezTo>
                    <a:pt x="178" y="152"/>
                    <a:pt x="178" y="149"/>
                    <a:pt x="178" y="147"/>
                  </a:cubicBezTo>
                  <a:cubicBezTo>
                    <a:pt x="179" y="145"/>
                    <a:pt x="178" y="144"/>
                    <a:pt x="178" y="143"/>
                  </a:cubicBezTo>
                  <a:cubicBezTo>
                    <a:pt x="207" y="125"/>
                    <a:pt x="235" y="107"/>
                    <a:pt x="249" y="73"/>
                  </a:cubicBezTo>
                  <a:cubicBezTo>
                    <a:pt x="251" y="79"/>
                    <a:pt x="254" y="84"/>
                    <a:pt x="259" y="87"/>
                  </a:cubicBezTo>
                  <a:cubicBezTo>
                    <a:pt x="258" y="87"/>
                    <a:pt x="258" y="87"/>
                    <a:pt x="257" y="88"/>
                  </a:cubicBezTo>
                  <a:close/>
                  <a:moveTo>
                    <a:pt x="262" y="69"/>
                  </a:moveTo>
                  <a:cubicBezTo>
                    <a:pt x="262" y="68"/>
                    <a:pt x="261" y="66"/>
                    <a:pt x="261" y="65"/>
                  </a:cubicBezTo>
                  <a:cubicBezTo>
                    <a:pt x="262" y="65"/>
                    <a:pt x="262" y="64"/>
                    <a:pt x="262" y="64"/>
                  </a:cubicBezTo>
                  <a:cubicBezTo>
                    <a:pt x="266" y="54"/>
                    <a:pt x="273" y="45"/>
                    <a:pt x="282" y="39"/>
                  </a:cubicBezTo>
                  <a:cubicBezTo>
                    <a:pt x="277" y="50"/>
                    <a:pt x="269" y="59"/>
                    <a:pt x="262" y="69"/>
                  </a:cubicBezTo>
                  <a:close/>
                  <a:moveTo>
                    <a:pt x="277" y="82"/>
                  </a:moveTo>
                  <a:cubicBezTo>
                    <a:pt x="273" y="82"/>
                    <a:pt x="270" y="81"/>
                    <a:pt x="267" y="78"/>
                  </a:cubicBezTo>
                  <a:cubicBezTo>
                    <a:pt x="273" y="74"/>
                    <a:pt x="278" y="69"/>
                    <a:pt x="282" y="64"/>
                  </a:cubicBezTo>
                  <a:cubicBezTo>
                    <a:pt x="280" y="67"/>
                    <a:pt x="278" y="70"/>
                    <a:pt x="276" y="72"/>
                  </a:cubicBezTo>
                  <a:cubicBezTo>
                    <a:pt x="273" y="76"/>
                    <a:pt x="279" y="81"/>
                    <a:pt x="283" y="79"/>
                  </a:cubicBezTo>
                  <a:cubicBezTo>
                    <a:pt x="285" y="78"/>
                    <a:pt x="287" y="77"/>
                    <a:pt x="289" y="75"/>
                  </a:cubicBezTo>
                  <a:cubicBezTo>
                    <a:pt x="290" y="76"/>
                    <a:pt x="291" y="77"/>
                    <a:pt x="293" y="77"/>
                  </a:cubicBezTo>
                  <a:cubicBezTo>
                    <a:pt x="293" y="77"/>
                    <a:pt x="294" y="77"/>
                    <a:pt x="294" y="77"/>
                  </a:cubicBezTo>
                  <a:cubicBezTo>
                    <a:pt x="289" y="80"/>
                    <a:pt x="283" y="82"/>
                    <a:pt x="277" y="82"/>
                  </a:cubicBezTo>
                  <a:close/>
                  <a:moveTo>
                    <a:pt x="311" y="61"/>
                  </a:moveTo>
                  <a:cubicBezTo>
                    <a:pt x="308" y="66"/>
                    <a:pt x="304" y="70"/>
                    <a:pt x="300" y="73"/>
                  </a:cubicBezTo>
                  <a:cubicBezTo>
                    <a:pt x="304" y="69"/>
                    <a:pt x="307" y="62"/>
                    <a:pt x="309" y="58"/>
                  </a:cubicBezTo>
                  <a:cubicBezTo>
                    <a:pt x="313" y="52"/>
                    <a:pt x="304" y="47"/>
                    <a:pt x="300" y="53"/>
                  </a:cubicBezTo>
                  <a:cubicBezTo>
                    <a:pt x="299" y="55"/>
                    <a:pt x="298" y="56"/>
                    <a:pt x="296" y="58"/>
                  </a:cubicBezTo>
                  <a:cubicBezTo>
                    <a:pt x="299" y="53"/>
                    <a:pt x="301" y="48"/>
                    <a:pt x="302" y="42"/>
                  </a:cubicBezTo>
                  <a:cubicBezTo>
                    <a:pt x="303" y="38"/>
                    <a:pt x="298" y="34"/>
                    <a:pt x="294" y="38"/>
                  </a:cubicBezTo>
                  <a:cubicBezTo>
                    <a:pt x="293" y="39"/>
                    <a:pt x="293" y="40"/>
                    <a:pt x="292" y="40"/>
                  </a:cubicBezTo>
                  <a:cubicBezTo>
                    <a:pt x="293" y="37"/>
                    <a:pt x="294" y="34"/>
                    <a:pt x="295" y="30"/>
                  </a:cubicBezTo>
                  <a:cubicBezTo>
                    <a:pt x="295" y="26"/>
                    <a:pt x="292" y="23"/>
                    <a:pt x="288" y="25"/>
                  </a:cubicBezTo>
                  <a:cubicBezTo>
                    <a:pt x="278" y="30"/>
                    <a:pt x="269" y="38"/>
                    <a:pt x="263" y="47"/>
                  </a:cubicBezTo>
                  <a:cubicBezTo>
                    <a:pt x="263" y="47"/>
                    <a:pt x="263" y="46"/>
                    <a:pt x="263" y="46"/>
                  </a:cubicBezTo>
                  <a:cubicBezTo>
                    <a:pt x="271" y="28"/>
                    <a:pt x="294" y="20"/>
                    <a:pt x="312" y="16"/>
                  </a:cubicBezTo>
                  <a:cubicBezTo>
                    <a:pt x="319" y="14"/>
                    <a:pt x="327" y="14"/>
                    <a:pt x="335" y="15"/>
                  </a:cubicBezTo>
                  <a:cubicBezTo>
                    <a:pt x="325" y="29"/>
                    <a:pt x="319" y="46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30"/>
            <p:cNvSpPr>
              <a:spLocks noEditPoints="1"/>
            </p:cNvSpPr>
            <p:nvPr/>
          </p:nvSpPr>
          <p:spPr bwMode="auto">
            <a:xfrm>
              <a:off x="4211638" y="2141537"/>
              <a:ext cx="528638" cy="711200"/>
            </a:xfrm>
            <a:custGeom>
              <a:avLst/>
              <a:gdLst>
                <a:gd name="T0" fmla="*/ 161 w 227"/>
                <a:gd name="T1" fmla="*/ 48 h 305"/>
                <a:gd name="T2" fmla="*/ 55 w 227"/>
                <a:gd name="T3" fmla="*/ 192 h 305"/>
                <a:gd name="T4" fmla="*/ 158 w 227"/>
                <a:gd name="T5" fmla="*/ 59 h 305"/>
                <a:gd name="T6" fmla="*/ 182 w 227"/>
                <a:gd name="T7" fmla="*/ 80 h 305"/>
                <a:gd name="T8" fmla="*/ 97 w 227"/>
                <a:gd name="T9" fmla="*/ 213 h 305"/>
                <a:gd name="T10" fmla="*/ 74 w 227"/>
                <a:gd name="T11" fmla="*/ 216 h 305"/>
                <a:gd name="T12" fmla="*/ 50 w 227"/>
                <a:gd name="T13" fmla="*/ 199 h 305"/>
                <a:gd name="T14" fmla="*/ 46 w 227"/>
                <a:gd name="T15" fmla="*/ 197 h 305"/>
                <a:gd name="T16" fmla="*/ 20 w 227"/>
                <a:gd name="T17" fmla="*/ 240 h 305"/>
                <a:gd name="T18" fmla="*/ 16 w 227"/>
                <a:gd name="T19" fmla="*/ 246 h 305"/>
                <a:gd name="T20" fmla="*/ 11 w 227"/>
                <a:gd name="T21" fmla="*/ 298 h 305"/>
                <a:gd name="T22" fmla="*/ 53 w 227"/>
                <a:gd name="T23" fmla="*/ 278 h 305"/>
                <a:gd name="T24" fmla="*/ 87 w 227"/>
                <a:gd name="T25" fmla="*/ 232 h 305"/>
                <a:gd name="T26" fmla="*/ 99 w 227"/>
                <a:gd name="T27" fmla="*/ 220 h 305"/>
                <a:gd name="T28" fmla="*/ 193 w 227"/>
                <a:gd name="T29" fmla="*/ 85 h 305"/>
                <a:gd name="T30" fmla="*/ 194 w 227"/>
                <a:gd name="T31" fmla="*/ 79 h 305"/>
                <a:gd name="T32" fmla="*/ 226 w 227"/>
                <a:gd name="T33" fmla="*/ 9 h 305"/>
                <a:gd name="T34" fmla="*/ 43 w 227"/>
                <a:gd name="T35" fmla="*/ 274 h 305"/>
                <a:gd name="T36" fmla="*/ 22 w 227"/>
                <a:gd name="T37" fmla="*/ 251 h 305"/>
                <a:gd name="T38" fmla="*/ 43 w 227"/>
                <a:gd name="T39" fmla="*/ 274 h 305"/>
                <a:gd name="T40" fmla="*/ 35 w 227"/>
                <a:gd name="T41" fmla="*/ 253 h 305"/>
                <a:gd name="T42" fmla="*/ 44 w 227"/>
                <a:gd name="T43" fmla="*/ 254 h 305"/>
                <a:gd name="T44" fmla="*/ 55 w 227"/>
                <a:gd name="T45" fmla="*/ 259 h 305"/>
                <a:gd name="T46" fmla="*/ 59 w 227"/>
                <a:gd name="T47" fmla="*/ 253 h 305"/>
                <a:gd name="T48" fmla="*/ 55 w 227"/>
                <a:gd name="T49" fmla="*/ 246 h 305"/>
                <a:gd name="T50" fmla="*/ 61 w 227"/>
                <a:gd name="T51" fmla="*/ 235 h 305"/>
                <a:gd name="T52" fmla="*/ 57 w 227"/>
                <a:gd name="T53" fmla="*/ 222 h 305"/>
                <a:gd name="T54" fmla="*/ 44 w 227"/>
                <a:gd name="T55" fmla="*/ 226 h 305"/>
                <a:gd name="T56" fmla="*/ 41 w 227"/>
                <a:gd name="T57" fmla="*/ 230 h 305"/>
                <a:gd name="T58" fmla="*/ 33 w 227"/>
                <a:gd name="T59" fmla="*/ 239 h 305"/>
                <a:gd name="T60" fmla="*/ 33 w 227"/>
                <a:gd name="T61" fmla="*/ 235 h 305"/>
                <a:gd name="T62" fmla="*/ 50 w 227"/>
                <a:gd name="T63" fmla="*/ 201 h 305"/>
                <a:gd name="T64" fmla="*/ 77 w 227"/>
                <a:gd name="T65" fmla="*/ 226 h 305"/>
                <a:gd name="T66" fmla="*/ 194 w 227"/>
                <a:gd name="T67" fmla="*/ 62 h 305"/>
                <a:gd name="T68" fmla="*/ 175 w 227"/>
                <a:gd name="T69" fmla="*/ 66 h 305"/>
                <a:gd name="T70" fmla="*/ 186 w 227"/>
                <a:gd name="T71" fmla="*/ 37 h 305"/>
                <a:gd name="T72" fmla="*/ 191 w 227"/>
                <a:gd name="T73" fmla="*/ 41 h 305"/>
                <a:gd name="T74" fmla="*/ 191 w 227"/>
                <a:gd name="T75" fmla="*/ 41 h 305"/>
                <a:gd name="T76" fmla="*/ 193 w 227"/>
                <a:gd name="T77" fmla="*/ 42 h 305"/>
                <a:gd name="T78" fmla="*/ 196 w 227"/>
                <a:gd name="T79" fmla="*/ 44 h 305"/>
                <a:gd name="T80" fmla="*/ 194 w 227"/>
                <a:gd name="T81" fmla="*/ 6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7" h="305">
                  <a:moveTo>
                    <a:pt x="218" y="3"/>
                  </a:moveTo>
                  <a:cubicBezTo>
                    <a:pt x="199" y="16"/>
                    <a:pt x="175" y="28"/>
                    <a:pt x="161" y="48"/>
                  </a:cubicBezTo>
                  <a:cubicBezTo>
                    <a:pt x="159" y="46"/>
                    <a:pt x="156" y="45"/>
                    <a:pt x="154" y="48"/>
                  </a:cubicBezTo>
                  <a:cubicBezTo>
                    <a:pt x="116" y="92"/>
                    <a:pt x="75" y="137"/>
                    <a:pt x="55" y="192"/>
                  </a:cubicBezTo>
                  <a:cubicBezTo>
                    <a:pt x="53" y="195"/>
                    <a:pt x="59" y="198"/>
                    <a:pt x="61" y="194"/>
                  </a:cubicBezTo>
                  <a:cubicBezTo>
                    <a:pt x="87" y="145"/>
                    <a:pt x="124" y="103"/>
                    <a:pt x="158" y="59"/>
                  </a:cubicBezTo>
                  <a:cubicBezTo>
                    <a:pt x="161" y="64"/>
                    <a:pt x="164" y="68"/>
                    <a:pt x="168" y="72"/>
                  </a:cubicBezTo>
                  <a:cubicBezTo>
                    <a:pt x="172" y="75"/>
                    <a:pt x="177" y="78"/>
                    <a:pt x="182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60" y="128"/>
                    <a:pt x="110" y="162"/>
                    <a:pt x="97" y="213"/>
                  </a:cubicBezTo>
                  <a:cubicBezTo>
                    <a:pt x="97" y="213"/>
                    <a:pt x="96" y="213"/>
                    <a:pt x="96" y="213"/>
                  </a:cubicBezTo>
                  <a:cubicBezTo>
                    <a:pt x="88" y="215"/>
                    <a:pt x="82" y="219"/>
                    <a:pt x="74" y="216"/>
                  </a:cubicBezTo>
                  <a:cubicBezTo>
                    <a:pt x="65" y="214"/>
                    <a:pt x="59" y="206"/>
                    <a:pt x="56" y="198"/>
                  </a:cubicBezTo>
                  <a:cubicBezTo>
                    <a:pt x="55" y="196"/>
                    <a:pt x="52" y="197"/>
                    <a:pt x="50" y="199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51" y="195"/>
                    <a:pt x="47" y="194"/>
                    <a:pt x="46" y="197"/>
                  </a:cubicBezTo>
                  <a:cubicBezTo>
                    <a:pt x="42" y="208"/>
                    <a:pt x="36" y="216"/>
                    <a:pt x="29" y="225"/>
                  </a:cubicBezTo>
                  <a:cubicBezTo>
                    <a:pt x="26" y="230"/>
                    <a:pt x="22" y="234"/>
                    <a:pt x="20" y="240"/>
                  </a:cubicBezTo>
                  <a:cubicBezTo>
                    <a:pt x="20" y="242"/>
                    <a:pt x="20" y="244"/>
                    <a:pt x="20" y="245"/>
                  </a:cubicBezTo>
                  <a:cubicBezTo>
                    <a:pt x="19" y="245"/>
                    <a:pt x="18" y="245"/>
                    <a:pt x="16" y="246"/>
                  </a:cubicBezTo>
                  <a:cubicBezTo>
                    <a:pt x="7" y="253"/>
                    <a:pt x="1" y="263"/>
                    <a:pt x="0" y="275"/>
                  </a:cubicBezTo>
                  <a:cubicBezTo>
                    <a:pt x="0" y="284"/>
                    <a:pt x="4" y="293"/>
                    <a:pt x="11" y="298"/>
                  </a:cubicBezTo>
                  <a:cubicBezTo>
                    <a:pt x="17" y="303"/>
                    <a:pt x="26" y="305"/>
                    <a:pt x="34" y="302"/>
                  </a:cubicBezTo>
                  <a:cubicBezTo>
                    <a:pt x="44" y="298"/>
                    <a:pt x="50" y="288"/>
                    <a:pt x="53" y="278"/>
                  </a:cubicBezTo>
                  <a:cubicBezTo>
                    <a:pt x="55" y="278"/>
                    <a:pt x="57" y="277"/>
                    <a:pt x="57" y="275"/>
                  </a:cubicBezTo>
                  <a:cubicBezTo>
                    <a:pt x="67" y="260"/>
                    <a:pt x="78" y="247"/>
                    <a:pt x="87" y="232"/>
                  </a:cubicBezTo>
                  <a:cubicBezTo>
                    <a:pt x="89" y="230"/>
                    <a:pt x="88" y="228"/>
                    <a:pt x="87" y="226"/>
                  </a:cubicBezTo>
                  <a:cubicBezTo>
                    <a:pt x="92" y="225"/>
                    <a:pt x="96" y="223"/>
                    <a:pt x="99" y="220"/>
                  </a:cubicBezTo>
                  <a:cubicBezTo>
                    <a:pt x="100" y="220"/>
                    <a:pt x="101" y="220"/>
                    <a:pt x="102" y="218"/>
                  </a:cubicBezTo>
                  <a:cubicBezTo>
                    <a:pt x="126" y="170"/>
                    <a:pt x="172" y="135"/>
                    <a:pt x="193" y="85"/>
                  </a:cubicBezTo>
                  <a:cubicBezTo>
                    <a:pt x="194" y="83"/>
                    <a:pt x="193" y="81"/>
                    <a:pt x="192" y="80"/>
                  </a:cubicBezTo>
                  <a:cubicBezTo>
                    <a:pt x="193" y="80"/>
                    <a:pt x="193" y="80"/>
                    <a:pt x="194" y="79"/>
                  </a:cubicBezTo>
                  <a:cubicBezTo>
                    <a:pt x="203" y="75"/>
                    <a:pt x="209" y="58"/>
                    <a:pt x="213" y="49"/>
                  </a:cubicBezTo>
                  <a:cubicBezTo>
                    <a:pt x="219" y="36"/>
                    <a:pt x="224" y="23"/>
                    <a:pt x="226" y="9"/>
                  </a:cubicBezTo>
                  <a:cubicBezTo>
                    <a:pt x="227" y="5"/>
                    <a:pt x="223" y="0"/>
                    <a:pt x="218" y="3"/>
                  </a:cubicBezTo>
                  <a:close/>
                  <a:moveTo>
                    <a:pt x="43" y="274"/>
                  </a:moveTo>
                  <a:cubicBezTo>
                    <a:pt x="40" y="284"/>
                    <a:pt x="29" y="299"/>
                    <a:pt x="18" y="289"/>
                  </a:cubicBezTo>
                  <a:cubicBezTo>
                    <a:pt x="6" y="278"/>
                    <a:pt x="14" y="261"/>
                    <a:pt x="22" y="251"/>
                  </a:cubicBezTo>
                  <a:cubicBezTo>
                    <a:pt x="26" y="260"/>
                    <a:pt x="36" y="267"/>
                    <a:pt x="44" y="272"/>
                  </a:cubicBezTo>
                  <a:cubicBezTo>
                    <a:pt x="43" y="273"/>
                    <a:pt x="43" y="273"/>
                    <a:pt x="43" y="274"/>
                  </a:cubicBezTo>
                  <a:close/>
                  <a:moveTo>
                    <a:pt x="51" y="266"/>
                  </a:moveTo>
                  <a:cubicBezTo>
                    <a:pt x="46" y="262"/>
                    <a:pt x="39" y="258"/>
                    <a:pt x="35" y="253"/>
                  </a:cubicBezTo>
                  <a:cubicBezTo>
                    <a:pt x="36" y="254"/>
                    <a:pt x="38" y="255"/>
                    <a:pt x="39" y="256"/>
                  </a:cubicBezTo>
                  <a:cubicBezTo>
                    <a:pt x="41" y="258"/>
                    <a:pt x="44" y="256"/>
                    <a:pt x="44" y="254"/>
                  </a:cubicBezTo>
                  <a:cubicBezTo>
                    <a:pt x="46" y="255"/>
                    <a:pt x="47" y="256"/>
                    <a:pt x="49" y="258"/>
                  </a:cubicBezTo>
                  <a:cubicBezTo>
                    <a:pt x="51" y="260"/>
                    <a:pt x="53" y="260"/>
                    <a:pt x="55" y="259"/>
                  </a:cubicBezTo>
                  <a:cubicBezTo>
                    <a:pt x="54" y="261"/>
                    <a:pt x="52" y="263"/>
                    <a:pt x="51" y="266"/>
                  </a:cubicBezTo>
                  <a:close/>
                  <a:moveTo>
                    <a:pt x="59" y="253"/>
                  </a:moveTo>
                  <a:cubicBezTo>
                    <a:pt x="59" y="251"/>
                    <a:pt x="58" y="250"/>
                    <a:pt x="57" y="249"/>
                  </a:cubicBezTo>
                  <a:cubicBezTo>
                    <a:pt x="57" y="248"/>
                    <a:pt x="56" y="247"/>
                    <a:pt x="55" y="246"/>
                  </a:cubicBezTo>
                  <a:cubicBezTo>
                    <a:pt x="60" y="246"/>
                    <a:pt x="65" y="240"/>
                    <a:pt x="62" y="235"/>
                  </a:cubicBezTo>
                  <a:cubicBezTo>
                    <a:pt x="62" y="235"/>
                    <a:pt x="61" y="235"/>
                    <a:pt x="61" y="235"/>
                  </a:cubicBezTo>
                  <a:cubicBezTo>
                    <a:pt x="66" y="231"/>
                    <a:pt x="65" y="222"/>
                    <a:pt x="5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56" y="221"/>
                    <a:pt x="55" y="221"/>
                    <a:pt x="53" y="220"/>
                  </a:cubicBezTo>
                  <a:cubicBezTo>
                    <a:pt x="49" y="219"/>
                    <a:pt x="45" y="222"/>
                    <a:pt x="44" y="226"/>
                  </a:cubicBezTo>
                  <a:cubicBezTo>
                    <a:pt x="43" y="227"/>
                    <a:pt x="43" y="228"/>
                    <a:pt x="43" y="230"/>
                  </a:cubicBezTo>
                  <a:cubicBezTo>
                    <a:pt x="43" y="230"/>
                    <a:pt x="42" y="229"/>
                    <a:pt x="41" y="230"/>
                  </a:cubicBezTo>
                  <a:cubicBezTo>
                    <a:pt x="36" y="230"/>
                    <a:pt x="33" y="235"/>
                    <a:pt x="35" y="240"/>
                  </a:cubicBezTo>
                  <a:cubicBezTo>
                    <a:pt x="34" y="239"/>
                    <a:pt x="33" y="239"/>
                    <a:pt x="33" y="239"/>
                  </a:cubicBezTo>
                  <a:cubicBezTo>
                    <a:pt x="32" y="239"/>
                    <a:pt x="32" y="239"/>
                    <a:pt x="31" y="239"/>
                  </a:cubicBezTo>
                  <a:cubicBezTo>
                    <a:pt x="32" y="237"/>
                    <a:pt x="32" y="236"/>
                    <a:pt x="33" y="235"/>
                  </a:cubicBezTo>
                  <a:cubicBezTo>
                    <a:pt x="40" y="223"/>
                    <a:pt x="46" y="213"/>
                    <a:pt x="50" y="200"/>
                  </a:cubicBezTo>
                  <a:cubicBezTo>
                    <a:pt x="50" y="200"/>
                    <a:pt x="50" y="200"/>
                    <a:pt x="50" y="201"/>
                  </a:cubicBezTo>
                  <a:cubicBezTo>
                    <a:pt x="52" y="211"/>
                    <a:pt x="59" y="221"/>
                    <a:pt x="69" y="225"/>
                  </a:cubicBezTo>
                  <a:cubicBezTo>
                    <a:pt x="72" y="226"/>
                    <a:pt x="74" y="226"/>
                    <a:pt x="77" y="226"/>
                  </a:cubicBezTo>
                  <a:cubicBezTo>
                    <a:pt x="71" y="235"/>
                    <a:pt x="65" y="244"/>
                    <a:pt x="59" y="253"/>
                  </a:cubicBezTo>
                  <a:close/>
                  <a:moveTo>
                    <a:pt x="194" y="62"/>
                  </a:moveTo>
                  <a:cubicBezTo>
                    <a:pt x="193" y="65"/>
                    <a:pt x="190" y="68"/>
                    <a:pt x="189" y="72"/>
                  </a:cubicBezTo>
                  <a:cubicBezTo>
                    <a:pt x="185" y="69"/>
                    <a:pt x="179" y="68"/>
                    <a:pt x="175" y="66"/>
                  </a:cubicBezTo>
                  <a:cubicBezTo>
                    <a:pt x="170" y="63"/>
                    <a:pt x="167" y="59"/>
                    <a:pt x="164" y="54"/>
                  </a:cubicBezTo>
                  <a:cubicBezTo>
                    <a:pt x="171" y="47"/>
                    <a:pt x="179" y="42"/>
                    <a:pt x="186" y="37"/>
                  </a:cubicBezTo>
                  <a:cubicBezTo>
                    <a:pt x="187" y="39"/>
                    <a:pt x="189" y="40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2" y="41"/>
                    <a:pt x="192" y="42"/>
                    <a:pt x="193" y="42"/>
                  </a:cubicBezTo>
                  <a:cubicBezTo>
                    <a:pt x="194" y="42"/>
                    <a:pt x="195" y="43"/>
                    <a:pt x="195" y="43"/>
                  </a:cubicBezTo>
                  <a:cubicBezTo>
                    <a:pt x="195" y="43"/>
                    <a:pt x="196" y="44"/>
                    <a:pt x="196" y="44"/>
                  </a:cubicBezTo>
                  <a:cubicBezTo>
                    <a:pt x="198" y="46"/>
                    <a:pt x="200" y="47"/>
                    <a:pt x="202" y="46"/>
                  </a:cubicBezTo>
                  <a:cubicBezTo>
                    <a:pt x="200" y="52"/>
                    <a:pt x="197" y="57"/>
                    <a:pt x="19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5538679" y="5067603"/>
            <a:ext cx="1126840" cy="660402"/>
            <a:chOff x="6423026" y="892175"/>
            <a:chExt cx="774700" cy="454025"/>
          </a:xfrm>
          <a:solidFill>
            <a:schemeClr val="bg1"/>
          </a:solidFill>
        </p:grpSpPr>
        <p:sp>
          <p:nvSpPr>
            <p:cNvPr id="312" name="Freeform 175"/>
            <p:cNvSpPr>
              <a:spLocks noEditPoints="1"/>
            </p:cNvSpPr>
            <p:nvPr/>
          </p:nvSpPr>
          <p:spPr bwMode="auto">
            <a:xfrm>
              <a:off x="6540501" y="1027112"/>
              <a:ext cx="533400" cy="258763"/>
            </a:xfrm>
            <a:custGeom>
              <a:avLst/>
              <a:gdLst>
                <a:gd name="T0" fmla="*/ 226 w 229"/>
                <a:gd name="T1" fmla="*/ 89 h 111"/>
                <a:gd name="T2" fmla="*/ 174 w 229"/>
                <a:gd name="T3" fmla="*/ 33 h 111"/>
                <a:gd name="T4" fmla="*/ 123 w 229"/>
                <a:gd name="T5" fmla="*/ 0 h 111"/>
                <a:gd name="T6" fmla="*/ 5 w 229"/>
                <a:gd name="T7" fmla="*/ 94 h 111"/>
                <a:gd name="T8" fmla="*/ 12 w 229"/>
                <a:gd name="T9" fmla="*/ 101 h 111"/>
                <a:gd name="T10" fmla="*/ 14 w 229"/>
                <a:gd name="T11" fmla="*/ 99 h 111"/>
                <a:gd name="T12" fmla="*/ 215 w 229"/>
                <a:gd name="T13" fmla="*/ 99 h 111"/>
                <a:gd name="T14" fmla="*/ 220 w 229"/>
                <a:gd name="T15" fmla="*/ 96 h 111"/>
                <a:gd name="T16" fmla="*/ 226 w 229"/>
                <a:gd name="T17" fmla="*/ 89 h 111"/>
                <a:gd name="T18" fmla="*/ 20 w 229"/>
                <a:gd name="T19" fmla="*/ 93 h 111"/>
                <a:gd name="T20" fmla="*/ 40 w 229"/>
                <a:gd name="T21" fmla="*/ 74 h 111"/>
                <a:gd name="T22" fmla="*/ 48 w 229"/>
                <a:gd name="T23" fmla="*/ 81 h 111"/>
                <a:gd name="T24" fmla="*/ 53 w 229"/>
                <a:gd name="T25" fmla="*/ 94 h 111"/>
                <a:gd name="T26" fmla="*/ 20 w 229"/>
                <a:gd name="T27" fmla="*/ 93 h 111"/>
                <a:gd name="T28" fmla="*/ 170 w 229"/>
                <a:gd name="T29" fmla="*/ 82 h 111"/>
                <a:gd name="T30" fmla="*/ 60 w 229"/>
                <a:gd name="T31" fmla="*/ 93 h 111"/>
                <a:gd name="T32" fmla="*/ 56 w 229"/>
                <a:gd name="T33" fmla="*/ 79 h 111"/>
                <a:gd name="T34" fmla="*/ 46 w 229"/>
                <a:gd name="T35" fmla="*/ 67 h 111"/>
                <a:gd name="T36" fmla="*/ 114 w 229"/>
                <a:gd name="T37" fmla="*/ 14 h 111"/>
                <a:gd name="T38" fmla="*/ 177 w 229"/>
                <a:gd name="T39" fmla="*/ 53 h 111"/>
                <a:gd name="T40" fmla="*/ 180 w 229"/>
                <a:gd name="T41" fmla="*/ 56 h 111"/>
                <a:gd name="T42" fmla="*/ 170 w 229"/>
                <a:gd name="T43" fmla="*/ 82 h 111"/>
                <a:gd name="T44" fmla="*/ 181 w 229"/>
                <a:gd name="T45" fmla="*/ 82 h 111"/>
                <a:gd name="T46" fmla="*/ 181 w 229"/>
                <a:gd name="T47" fmla="*/ 78 h 111"/>
                <a:gd name="T48" fmla="*/ 188 w 229"/>
                <a:gd name="T49" fmla="*/ 64 h 111"/>
                <a:gd name="T50" fmla="*/ 209 w 229"/>
                <a:gd name="T51" fmla="*/ 85 h 111"/>
                <a:gd name="T52" fmla="*/ 181 w 229"/>
                <a:gd name="T53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9" h="111">
                  <a:moveTo>
                    <a:pt x="226" y="89"/>
                  </a:moveTo>
                  <a:cubicBezTo>
                    <a:pt x="210" y="69"/>
                    <a:pt x="193" y="50"/>
                    <a:pt x="174" y="33"/>
                  </a:cubicBezTo>
                  <a:cubicBezTo>
                    <a:pt x="162" y="21"/>
                    <a:pt x="142" y="0"/>
                    <a:pt x="123" y="0"/>
                  </a:cubicBezTo>
                  <a:cubicBezTo>
                    <a:pt x="73" y="2"/>
                    <a:pt x="38" y="64"/>
                    <a:pt x="5" y="94"/>
                  </a:cubicBezTo>
                  <a:cubicBezTo>
                    <a:pt x="0" y="98"/>
                    <a:pt x="7" y="105"/>
                    <a:pt x="12" y="101"/>
                  </a:cubicBezTo>
                  <a:cubicBezTo>
                    <a:pt x="12" y="100"/>
                    <a:pt x="13" y="100"/>
                    <a:pt x="14" y="99"/>
                  </a:cubicBezTo>
                  <a:cubicBezTo>
                    <a:pt x="80" y="111"/>
                    <a:pt x="148" y="91"/>
                    <a:pt x="215" y="99"/>
                  </a:cubicBezTo>
                  <a:cubicBezTo>
                    <a:pt x="217" y="99"/>
                    <a:pt x="219" y="98"/>
                    <a:pt x="220" y="96"/>
                  </a:cubicBezTo>
                  <a:cubicBezTo>
                    <a:pt x="224" y="100"/>
                    <a:pt x="229" y="94"/>
                    <a:pt x="226" y="89"/>
                  </a:cubicBezTo>
                  <a:close/>
                  <a:moveTo>
                    <a:pt x="20" y="93"/>
                  </a:moveTo>
                  <a:cubicBezTo>
                    <a:pt x="27" y="87"/>
                    <a:pt x="33" y="81"/>
                    <a:pt x="40" y="74"/>
                  </a:cubicBezTo>
                  <a:cubicBezTo>
                    <a:pt x="42" y="76"/>
                    <a:pt x="46" y="78"/>
                    <a:pt x="48" y="81"/>
                  </a:cubicBezTo>
                  <a:cubicBezTo>
                    <a:pt x="51" y="85"/>
                    <a:pt x="53" y="89"/>
                    <a:pt x="53" y="94"/>
                  </a:cubicBezTo>
                  <a:cubicBezTo>
                    <a:pt x="42" y="94"/>
                    <a:pt x="31" y="94"/>
                    <a:pt x="20" y="93"/>
                  </a:cubicBezTo>
                  <a:close/>
                  <a:moveTo>
                    <a:pt x="170" y="82"/>
                  </a:moveTo>
                  <a:cubicBezTo>
                    <a:pt x="134" y="82"/>
                    <a:pt x="97" y="91"/>
                    <a:pt x="60" y="93"/>
                  </a:cubicBezTo>
                  <a:cubicBezTo>
                    <a:pt x="60" y="88"/>
                    <a:pt x="58" y="83"/>
                    <a:pt x="56" y="79"/>
                  </a:cubicBezTo>
                  <a:cubicBezTo>
                    <a:pt x="54" y="75"/>
                    <a:pt x="50" y="70"/>
                    <a:pt x="46" y="67"/>
                  </a:cubicBezTo>
                  <a:cubicBezTo>
                    <a:pt x="66" y="45"/>
                    <a:pt x="87" y="24"/>
                    <a:pt x="114" y="14"/>
                  </a:cubicBezTo>
                  <a:cubicBezTo>
                    <a:pt x="136" y="7"/>
                    <a:pt x="163" y="40"/>
                    <a:pt x="177" y="53"/>
                  </a:cubicBezTo>
                  <a:cubicBezTo>
                    <a:pt x="178" y="54"/>
                    <a:pt x="179" y="55"/>
                    <a:pt x="180" y="56"/>
                  </a:cubicBezTo>
                  <a:cubicBezTo>
                    <a:pt x="171" y="61"/>
                    <a:pt x="169" y="72"/>
                    <a:pt x="170" y="82"/>
                  </a:cubicBezTo>
                  <a:close/>
                  <a:moveTo>
                    <a:pt x="181" y="82"/>
                  </a:moveTo>
                  <a:cubicBezTo>
                    <a:pt x="181" y="81"/>
                    <a:pt x="181" y="79"/>
                    <a:pt x="181" y="78"/>
                  </a:cubicBezTo>
                  <a:cubicBezTo>
                    <a:pt x="182" y="72"/>
                    <a:pt x="186" y="69"/>
                    <a:pt x="188" y="64"/>
                  </a:cubicBezTo>
                  <a:cubicBezTo>
                    <a:pt x="195" y="71"/>
                    <a:pt x="202" y="78"/>
                    <a:pt x="209" y="85"/>
                  </a:cubicBezTo>
                  <a:cubicBezTo>
                    <a:pt x="199" y="84"/>
                    <a:pt x="190" y="83"/>
                    <a:pt x="18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76"/>
            <p:cNvSpPr/>
            <p:nvPr/>
          </p:nvSpPr>
          <p:spPr bwMode="auto">
            <a:xfrm>
              <a:off x="6764338" y="892175"/>
              <a:ext cx="120650" cy="133350"/>
            </a:xfrm>
            <a:custGeom>
              <a:avLst/>
              <a:gdLst>
                <a:gd name="T0" fmla="*/ 50 w 52"/>
                <a:gd name="T1" fmla="*/ 13 h 57"/>
                <a:gd name="T2" fmla="*/ 20 w 52"/>
                <a:gd name="T3" fmla="*/ 4 h 57"/>
                <a:gd name="T4" fmla="*/ 4 w 52"/>
                <a:gd name="T5" fmla="*/ 21 h 57"/>
                <a:gd name="T6" fmla="*/ 29 w 52"/>
                <a:gd name="T7" fmla="*/ 51 h 57"/>
                <a:gd name="T8" fmla="*/ 46 w 52"/>
                <a:gd name="T9" fmla="*/ 37 h 57"/>
                <a:gd name="T10" fmla="*/ 38 w 52"/>
                <a:gd name="T11" fmla="*/ 29 h 57"/>
                <a:gd name="T12" fmla="*/ 31 w 52"/>
                <a:gd name="T13" fmla="*/ 35 h 57"/>
                <a:gd name="T14" fmla="*/ 26 w 52"/>
                <a:gd name="T15" fmla="*/ 38 h 57"/>
                <a:gd name="T16" fmla="*/ 25 w 52"/>
                <a:gd name="T17" fmla="*/ 39 h 57"/>
                <a:gd name="T18" fmla="*/ 24 w 52"/>
                <a:gd name="T19" fmla="*/ 39 h 57"/>
                <a:gd name="T20" fmla="*/ 23 w 52"/>
                <a:gd name="T21" fmla="*/ 39 h 57"/>
                <a:gd name="T22" fmla="*/ 22 w 52"/>
                <a:gd name="T23" fmla="*/ 39 h 57"/>
                <a:gd name="T24" fmla="*/ 20 w 52"/>
                <a:gd name="T25" fmla="*/ 39 h 57"/>
                <a:gd name="T26" fmla="*/ 19 w 52"/>
                <a:gd name="T27" fmla="*/ 39 h 57"/>
                <a:gd name="T28" fmla="*/ 19 w 52"/>
                <a:gd name="T29" fmla="*/ 39 h 57"/>
                <a:gd name="T30" fmla="*/ 19 w 52"/>
                <a:gd name="T31" fmla="*/ 38 h 57"/>
                <a:gd name="T32" fmla="*/ 18 w 52"/>
                <a:gd name="T33" fmla="*/ 37 h 57"/>
                <a:gd name="T34" fmla="*/ 17 w 52"/>
                <a:gd name="T35" fmla="*/ 35 h 57"/>
                <a:gd name="T36" fmla="*/ 17 w 52"/>
                <a:gd name="T37" fmla="*/ 35 h 57"/>
                <a:gd name="T38" fmla="*/ 17 w 52"/>
                <a:gd name="T39" fmla="*/ 35 h 57"/>
                <a:gd name="T40" fmla="*/ 16 w 52"/>
                <a:gd name="T41" fmla="*/ 32 h 57"/>
                <a:gd name="T42" fmla="*/ 16 w 52"/>
                <a:gd name="T43" fmla="*/ 31 h 57"/>
                <a:gd name="T44" fmla="*/ 15 w 52"/>
                <a:gd name="T45" fmla="*/ 29 h 57"/>
                <a:gd name="T46" fmla="*/ 15 w 52"/>
                <a:gd name="T47" fmla="*/ 26 h 57"/>
                <a:gd name="T48" fmla="*/ 16 w 52"/>
                <a:gd name="T49" fmla="*/ 25 h 57"/>
                <a:gd name="T50" fmla="*/ 17 w 52"/>
                <a:gd name="T51" fmla="*/ 21 h 57"/>
                <a:gd name="T52" fmla="*/ 17 w 52"/>
                <a:gd name="T53" fmla="*/ 19 h 57"/>
                <a:gd name="T54" fmla="*/ 18 w 52"/>
                <a:gd name="T55" fmla="*/ 18 h 57"/>
                <a:gd name="T56" fmla="*/ 20 w 52"/>
                <a:gd name="T57" fmla="*/ 16 h 57"/>
                <a:gd name="T58" fmla="*/ 20 w 52"/>
                <a:gd name="T59" fmla="*/ 16 h 57"/>
                <a:gd name="T60" fmla="*/ 21 w 52"/>
                <a:gd name="T61" fmla="*/ 15 h 57"/>
                <a:gd name="T62" fmla="*/ 31 w 52"/>
                <a:gd name="T63" fmla="*/ 13 h 57"/>
                <a:gd name="T64" fmla="*/ 48 w 52"/>
                <a:gd name="T65" fmla="*/ 17 h 57"/>
                <a:gd name="T66" fmla="*/ 50 w 52"/>
                <a:gd name="T6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7">
                  <a:moveTo>
                    <a:pt x="50" y="13"/>
                  </a:moveTo>
                  <a:cubicBezTo>
                    <a:pt x="42" y="6"/>
                    <a:pt x="31" y="0"/>
                    <a:pt x="20" y="4"/>
                  </a:cubicBezTo>
                  <a:cubicBezTo>
                    <a:pt x="11" y="6"/>
                    <a:pt x="6" y="13"/>
                    <a:pt x="4" y="21"/>
                  </a:cubicBezTo>
                  <a:cubicBezTo>
                    <a:pt x="0" y="37"/>
                    <a:pt x="10" y="57"/>
                    <a:pt x="29" y="51"/>
                  </a:cubicBezTo>
                  <a:cubicBezTo>
                    <a:pt x="36" y="48"/>
                    <a:pt x="42" y="43"/>
                    <a:pt x="46" y="37"/>
                  </a:cubicBezTo>
                  <a:cubicBezTo>
                    <a:pt x="48" y="32"/>
                    <a:pt x="43" y="26"/>
                    <a:pt x="38" y="29"/>
                  </a:cubicBezTo>
                  <a:cubicBezTo>
                    <a:pt x="36" y="31"/>
                    <a:pt x="33" y="33"/>
                    <a:pt x="31" y="35"/>
                  </a:cubicBezTo>
                  <a:cubicBezTo>
                    <a:pt x="30" y="36"/>
                    <a:pt x="28" y="37"/>
                    <a:pt x="26" y="38"/>
                  </a:cubicBezTo>
                  <a:cubicBezTo>
                    <a:pt x="26" y="39"/>
                    <a:pt x="26" y="39"/>
                    <a:pt x="25" y="39"/>
                  </a:cubicBezTo>
                  <a:cubicBezTo>
                    <a:pt x="25" y="39"/>
                    <a:pt x="25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0" y="39"/>
                  </a:cubicBezTo>
                  <a:cubicBezTo>
                    <a:pt x="20" y="39"/>
                    <a:pt x="20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8" y="38"/>
                    <a:pt x="18" y="37"/>
                  </a:cubicBezTo>
                  <a:cubicBezTo>
                    <a:pt x="18" y="37"/>
                    <a:pt x="17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6" y="33"/>
                    <a:pt x="16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30"/>
                    <a:pt x="16" y="29"/>
                    <a:pt x="15" y="29"/>
                  </a:cubicBezTo>
                  <a:cubicBezTo>
                    <a:pt x="15" y="28"/>
                    <a:pt x="15" y="27"/>
                    <a:pt x="15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4"/>
                    <a:pt x="16" y="22"/>
                    <a:pt x="17" y="21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1" y="15"/>
                    <a:pt x="21" y="15"/>
                  </a:cubicBezTo>
                  <a:cubicBezTo>
                    <a:pt x="24" y="14"/>
                    <a:pt x="27" y="13"/>
                    <a:pt x="31" y="13"/>
                  </a:cubicBezTo>
                  <a:cubicBezTo>
                    <a:pt x="37" y="13"/>
                    <a:pt x="42" y="15"/>
                    <a:pt x="48" y="17"/>
                  </a:cubicBezTo>
                  <a:cubicBezTo>
                    <a:pt x="50" y="17"/>
                    <a:pt x="52" y="14"/>
                    <a:pt x="5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77"/>
            <p:cNvSpPr>
              <a:spLocks noEditPoints="1"/>
            </p:cNvSpPr>
            <p:nvPr/>
          </p:nvSpPr>
          <p:spPr bwMode="auto">
            <a:xfrm>
              <a:off x="6423026" y="1144587"/>
              <a:ext cx="103188" cy="169863"/>
            </a:xfrm>
            <a:custGeom>
              <a:avLst/>
              <a:gdLst>
                <a:gd name="T0" fmla="*/ 39 w 44"/>
                <a:gd name="T1" fmla="*/ 36 h 73"/>
                <a:gd name="T2" fmla="*/ 28 w 44"/>
                <a:gd name="T3" fmla="*/ 4 h 73"/>
                <a:gd name="T4" fmla="*/ 20 w 44"/>
                <a:gd name="T5" fmla="*/ 4 h 73"/>
                <a:gd name="T6" fmla="*/ 1 w 44"/>
                <a:gd name="T7" fmla="*/ 66 h 73"/>
                <a:gd name="T8" fmla="*/ 8 w 44"/>
                <a:gd name="T9" fmla="*/ 69 h 73"/>
                <a:gd name="T10" fmla="*/ 15 w 44"/>
                <a:gd name="T11" fmla="*/ 49 h 73"/>
                <a:gd name="T12" fmla="*/ 29 w 44"/>
                <a:gd name="T13" fmla="*/ 50 h 73"/>
                <a:gd name="T14" fmla="*/ 31 w 44"/>
                <a:gd name="T15" fmla="*/ 49 h 73"/>
                <a:gd name="T16" fmla="*/ 36 w 44"/>
                <a:gd name="T17" fmla="*/ 62 h 73"/>
                <a:gd name="T18" fmla="*/ 42 w 44"/>
                <a:gd name="T19" fmla="*/ 61 h 73"/>
                <a:gd name="T20" fmla="*/ 39 w 44"/>
                <a:gd name="T21" fmla="*/ 36 h 73"/>
                <a:gd name="T22" fmla="*/ 29 w 44"/>
                <a:gd name="T23" fmla="*/ 45 h 73"/>
                <a:gd name="T24" fmla="*/ 16 w 44"/>
                <a:gd name="T25" fmla="*/ 46 h 73"/>
                <a:gd name="T26" fmla="*/ 18 w 44"/>
                <a:gd name="T27" fmla="*/ 40 h 73"/>
                <a:gd name="T28" fmla="*/ 25 w 44"/>
                <a:gd name="T29" fmla="*/ 19 h 73"/>
                <a:gd name="T30" fmla="*/ 29 w 44"/>
                <a:gd name="T31" fmla="*/ 38 h 73"/>
                <a:gd name="T32" fmla="*/ 30 w 44"/>
                <a:gd name="T33" fmla="*/ 45 h 73"/>
                <a:gd name="T34" fmla="*/ 29 w 44"/>
                <a:gd name="T35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73">
                  <a:moveTo>
                    <a:pt x="39" y="36"/>
                  </a:moveTo>
                  <a:cubicBezTo>
                    <a:pt x="37" y="24"/>
                    <a:pt x="33" y="14"/>
                    <a:pt x="28" y="4"/>
                  </a:cubicBezTo>
                  <a:cubicBezTo>
                    <a:pt x="27" y="0"/>
                    <a:pt x="22" y="1"/>
                    <a:pt x="20" y="4"/>
                  </a:cubicBezTo>
                  <a:cubicBezTo>
                    <a:pt x="9" y="22"/>
                    <a:pt x="6" y="46"/>
                    <a:pt x="1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11" y="63"/>
                    <a:pt x="13" y="56"/>
                    <a:pt x="15" y="49"/>
                  </a:cubicBezTo>
                  <a:cubicBezTo>
                    <a:pt x="20" y="50"/>
                    <a:pt x="24" y="50"/>
                    <a:pt x="29" y="50"/>
                  </a:cubicBezTo>
                  <a:cubicBezTo>
                    <a:pt x="30" y="50"/>
                    <a:pt x="30" y="50"/>
                    <a:pt x="31" y="49"/>
                  </a:cubicBezTo>
                  <a:cubicBezTo>
                    <a:pt x="32" y="54"/>
                    <a:pt x="33" y="59"/>
                    <a:pt x="36" y="62"/>
                  </a:cubicBezTo>
                  <a:cubicBezTo>
                    <a:pt x="38" y="64"/>
                    <a:pt x="41" y="63"/>
                    <a:pt x="42" y="61"/>
                  </a:cubicBezTo>
                  <a:cubicBezTo>
                    <a:pt x="44" y="53"/>
                    <a:pt x="40" y="44"/>
                    <a:pt x="39" y="36"/>
                  </a:cubicBezTo>
                  <a:close/>
                  <a:moveTo>
                    <a:pt x="29" y="45"/>
                  </a:moveTo>
                  <a:cubicBezTo>
                    <a:pt x="25" y="45"/>
                    <a:pt x="20" y="45"/>
                    <a:pt x="16" y="46"/>
                  </a:cubicBezTo>
                  <a:cubicBezTo>
                    <a:pt x="17" y="44"/>
                    <a:pt x="17" y="42"/>
                    <a:pt x="18" y="40"/>
                  </a:cubicBezTo>
                  <a:cubicBezTo>
                    <a:pt x="20" y="33"/>
                    <a:pt x="22" y="26"/>
                    <a:pt x="25" y="19"/>
                  </a:cubicBezTo>
                  <a:cubicBezTo>
                    <a:pt x="27" y="25"/>
                    <a:pt x="28" y="32"/>
                    <a:pt x="29" y="38"/>
                  </a:cubicBezTo>
                  <a:cubicBezTo>
                    <a:pt x="30" y="41"/>
                    <a:pt x="30" y="43"/>
                    <a:pt x="30" y="45"/>
                  </a:cubicBezTo>
                  <a:cubicBezTo>
                    <a:pt x="30" y="45"/>
                    <a:pt x="30" y="45"/>
                    <a:pt x="2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78"/>
            <p:cNvSpPr>
              <a:spLocks noEditPoints="1"/>
            </p:cNvSpPr>
            <p:nvPr/>
          </p:nvSpPr>
          <p:spPr bwMode="auto">
            <a:xfrm>
              <a:off x="7088188" y="1184275"/>
              <a:ext cx="109538" cy="161925"/>
            </a:xfrm>
            <a:custGeom>
              <a:avLst/>
              <a:gdLst>
                <a:gd name="T0" fmla="*/ 45 w 47"/>
                <a:gd name="T1" fmla="*/ 42 h 70"/>
                <a:gd name="T2" fmla="*/ 14 w 47"/>
                <a:gd name="T3" fmla="*/ 24 h 70"/>
                <a:gd name="T4" fmla="*/ 11 w 47"/>
                <a:gd name="T5" fmla="*/ 6 h 70"/>
                <a:gd name="T6" fmla="*/ 2 w 47"/>
                <a:gd name="T7" fmla="*/ 6 h 70"/>
                <a:gd name="T8" fmla="*/ 8 w 47"/>
                <a:gd name="T9" fmla="*/ 62 h 70"/>
                <a:gd name="T10" fmla="*/ 12 w 47"/>
                <a:gd name="T11" fmla="*/ 66 h 70"/>
                <a:gd name="T12" fmla="*/ 45 w 47"/>
                <a:gd name="T13" fmla="*/ 42 h 70"/>
                <a:gd name="T14" fmla="*/ 20 w 47"/>
                <a:gd name="T15" fmla="*/ 54 h 70"/>
                <a:gd name="T16" fmla="*/ 16 w 47"/>
                <a:gd name="T17" fmla="*/ 35 h 70"/>
                <a:gd name="T18" fmla="*/ 34 w 47"/>
                <a:gd name="T19" fmla="*/ 42 h 70"/>
                <a:gd name="T20" fmla="*/ 20 w 47"/>
                <a:gd name="T21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0">
                  <a:moveTo>
                    <a:pt x="45" y="42"/>
                  </a:moveTo>
                  <a:cubicBezTo>
                    <a:pt x="43" y="27"/>
                    <a:pt x="27" y="19"/>
                    <a:pt x="14" y="24"/>
                  </a:cubicBezTo>
                  <a:cubicBezTo>
                    <a:pt x="13" y="18"/>
                    <a:pt x="12" y="12"/>
                    <a:pt x="11" y="6"/>
                  </a:cubicBezTo>
                  <a:cubicBezTo>
                    <a:pt x="11" y="0"/>
                    <a:pt x="3" y="0"/>
                    <a:pt x="2" y="6"/>
                  </a:cubicBezTo>
                  <a:cubicBezTo>
                    <a:pt x="0" y="25"/>
                    <a:pt x="5" y="43"/>
                    <a:pt x="8" y="62"/>
                  </a:cubicBezTo>
                  <a:cubicBezTo>
                    <a:pt x="8" y="64"/>
                    <a:pt x="10" y="66"/>
                    <a:pt x="12" y="66"/>
                  </a:cubicBezTo>
                  <a:cubicBezTo>
                    <a:pt x="29" y="70"/>
                    <a:pt x="47" y="61"/>
                    <a:pt x="45" y="42"/>
                  </a:cubicBezTo>
                  <a:close/>
                  <a:moveTo>
                    <a:pt x="20" y="54"/>
                  </a:moveTo>
                  <a:cubicBezTo>
                    <a:pt x="18" y="48"/>
                    <a:pt x="17" y="41"/>
                    <a:pt x="16" y="35"/>
                  </a:cubicBezTo>
                  <a:cubicBezTo>
                    <a:pt x="24" y="34"/>
                    <a:pt x="33" y="32"/>
                    <a:pt x="34" y="42"/>
                  </a:cubicBezTo>
                  <a:cubicBezTo>
                    <a:pt x="34" y="51"/>
                    <a:pt x="27" y="55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5746657" y="2341071"/>
            <a:ext cx="763588" cy="1419226"/>
            <a:chOff x="3867151" y="2989262"/>
            <a:chExt cx="763588" cy="1419226"/>
          </a:xfrm>
          <a:solidFill>
            <a:schemeClr val="bg1"/>
          </a:solidFill>
        </p:grpSpPr>
        <p:sp>
          <p:nvSpPr>
            <p:cNvPr id="317" name="Freeform 142"/>
            <p:cNvSpPr>
              <a:spLocks noEditPoints="1"/>
            </p:cNvSpPr>
            <p:nvPr/>
          </p:nvSpPr>
          <p:spPr bwMode="auto">
            <a:xfrm>
              <a:off x="3867151" y="2989262"/>
              <a:ext cx="647700" cy="1273175"/>
            </a:xfrm>
            <a:custGeom>
              <a:avLst/>
              <a:gdLst>
                <a:gd name="T0" fmla="*/ 206 w 278"/>
                <a:gd name="T1" fmla="*/ 110 h 546"/>
                <a:gd name="T2" fmla="*/ 194 w 278"/>
                <a:gd name="T3" fmla="*/ 98 h 546"/>
                <a:gd name="T4" fmla="*/ 217 w 278"/>
                <a:gd name="T5" fmla="*/ 8 h 546"/>
                <a:gd name="T6" fmla="*/ 159 w 278"/>
                <a:gd name="T7" fmla="*/ 83 h 546"/>
                <a:gd name="T8" fmla="*/ 93 w 278"/>
                <a:gd name="T9" fmla="*/ 205 h 546"/>
                <a:gd name="T10" fmla="*/ 116 w 278"/>
                <a:gd name="T11" fmla="*/ 222 h 546"/>
                <a:gd name="T12" fmla="*/ 155 w 278"/>
                <a:gd name="T13" fmla="*/ 288 h 546"/>
                <a:gd name="T14" fmla="*/ 78 w 278"/>
                <a:gd name="T15" fmla="*/ 322 h 546"/>
                <a:gd name="T16" fmla="*/ 90 w 278"/>
                <a:gd name="T17" fmla="*/ 360 h 546"/>
                <a:gd name="T18" fmla="*/ 10 w 278"/>
                <a:gd name="T19" fmla="*/ 427 h 546"/>
                <a:gd name="T20" fmla="*/ 7 w 278"/>
                <a:gd name="T21" fmla="*/ 468 h 546"/>
                <a:gd name="T22" fmla="*/ 135 w 278"/>
                <a:gd name="T23" fmla="*/ 535 h 546"/>
                <a:gd name="T24" fmla="*/ 260 w 278"/>
                <a:gd name="T25" fmla="*/ 277 h 546"/>
                <a:gd name="T26" fmla="*/ 154 w 278"/>
                <a:gd name="T27" fmla="*/ 338 h 546"/>
                <a:gd name="T28" fmla="*/ 192 w 278"/>
                <a:gd name="T29" fmla="*/ 305 h 546"/>
                <a:gd name="T30" fmla="*/ 154 w 278"/>
                <a:gd name="T31" fmla="*/ 418 h 546"/>
                <a:gd name="T32" fmla="*/ 206 w 278"/>
                <a:gd name="T33" fmla="*/ 423 h 546"/>
                <a:gd name="T34" fmla="*/ 154 w 278"/>
                <a:gd name="T35" fmla="*/ 418 h 546"/>
                <a:gd name="T36" fmla="*/ 122 w 278"/>
                <a:gd name="T37" fmla="*/ 403 h 546"/>
                <a:gd name="T38" fmla="*/ 188 w 278"/>
                <a:gd name="T39" fmla="*/ 365 h 546"/>
                <a:gd name="T40" fmla="*/ 156 w 278"/>
                <a:gd name="T41" fmla="*/ 350 h 546"/>
                <a:gd name="T42" fmla="*/ 188 w 278"/>
                <a:gd name="T43" fmla="*/ 365 h 546"/>
                <a:gd name="T44" fmla="*/ 239 w 278"/>
                <a:gd name="T45" fmla="*/ 44 h 546"/>
                <a:gd name="T46" fmla="*/ 212 w 278"/>
                <a:gd name="T47" fmla="*/ 47 h 546"/>
                <a:gd name="T48" fmla="*/ 198 w 278"/>
                <a:gd name="T49" fmla="*/ 39 h 546"/>
                <a:gd name="T50" fmla="*/ 90 w 278"/>
                <a:gd name="T51" fmla="*/ 232 h 546"/>
                <a:gd name="T52" fmla="*/ 154 w 278"/>
                <a:gd name="T53" fmla="*/ 91 h 546"/>
                <a:gd name="T54" fmla="*/ 177 w 278"/>
                <a:gd name="T55" fmla="*/ 293 h 546"/>
                <a:gd name="T56" fmla="*/ 172 w 278"/>
                <a:gd name="T57" fmla="*/ 169 h 546"/>
                <a:gd name="T58" fmla="*/ 177 w 278"/>
                <a:gd name="T59" fmla="*/ 293 h 546"/>
                <a:gd name="T60" fmla="*/ 106 w 278"/>
                <a:gd name="T61" fmla="*/ 305 h 546"/>
                <a:gd name="T62" fmla="*/ 141 w 278"/>
                <a:gd name="T63" fmla="*/ 330 h 546"/>
                <a:gd name="T64" fmla="*/ 88 w 278"/>
                <a:gd name="T65" fmla="*/ 304 h 546"/>
                <a:gd name="T66" fmla="*/ 147 w 278"/>
                <a:gd name="T67" fmla="*/ 371 h 546"/>
                <a:gd name="T68" fmla="*/ 125 w 278"/>
                <a:gd name="T69" fmla="*/ 364 h 546"/>
                <a:gd name="T70" fmla="*/ 95 w 278"/>
                <a:gd name="T71" fmla="*/ 346 h 546"/>
                <a:gd name="T72" fmla="*/ 120 w 278"/>
                <a:gd name="T73" fmla="*/ 374 h 546"/>
                <a:gd name="T74" fmla="*/ 96 w 278"/>
                <a:gd name="T75" fmla="*/ 386 h 546"/>
                <a:gd name="T76" fmla="*/ 13 w 278"/>
                <a:gd name="T77" fmla="*/ 436 h 546"/>
                <a:gd name="T78" fmla="*/ 77 w 278"/>
                <a:gd name="T79" fmla="*/ 520 h 546"/>
                <a:gd name="T80" fmla="*/ 89 w 278"/>
                <a:gd name="T81" fmla="*/ 504 h 546"/>
                <a:gd name="T82" fmla="*/ 223 w 278"/>
                <a:gd name="T83" fmla="*/ 463 h 546"/>
                <a:gd name="T84" fmla="*/ 83 w 278"/>
                <a:gd name="T85" fmla="*/ 483 h 546"/>
                <a:gd name="T86" fmla="*/ 88 w 278"/>
                <a:gd name="T87" fmla="*/ 414 h 546"/>
                <a:gd name="T88" fmla="*/ 89 w 278"/>
                <a:gd name="T89" fmla="*/ 420 h 546"/>
                <a:gd name="T90" fmla="*/ 145 w 278"/>
                <a:gd name="T91" fmla="*/ 454 h 546"/>
                <a:gd name="T92" fmla="*/ 209 w 278"/>
                <a:gd name="T93" fmla="*/ 439 h 546"/>
                <a:gd name="T94" fmla="*/ 204 w 278"/>
                <a:gd name="T95" fmla="*/ 36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8" h="546">
                  <a:moveTo>
                    <a:pt x="218" y="360"/>
                  </a:moveTo>
                  <a:cubicBezTo>
                    <a:pt x="242" y="332"/>
                    <a:pt x="277" y="302"/>
                    <a:pt x="277" y="263"/>
                  </a:cubicBezTo>
                  <a:cubicBezTo>
                    <a:pt x="278" y="204"/>
                    <a:pt x="244" y="161"/>
                    <a:pt x="198" y="130"/>
                  </a:cubicBezTo>
                  <a:cubicBezTo>
                    <a:pt x="202" y="124"/>
                    <a:pt x="207" y="116"/>
                    <a:pt x="206" y="110"/>
                  </a:cubicBezTo>
                  <a:cubicBezTo>
                    <a:pt x="206" y="107"/>
                    <a:pt x="204" y="105"/>
                    <a:pt x="202" y="105"/>
                  </a:cubicBezTo>
                  <a:cubicBezTo>
                    <a:pt x="203" y="102"/>
                    <a:pt x="201" y="99"/>
                    <a:pt x="197" y="99"/>
                  </a:cubicBezTo>
                  <a:cubicBezTo>
                    <a:pt x="196" y="99"/>
                    <a:pt x="194" y="99"/>
                    <a:pt x="193" y="99"/>
                  </a:cubicBezTo>
                  <a:cubicBezTo>
                    <a:pt x="193" y="99"/>
                    <a:pt x="194" y="99"/>
                    <a:pt x="194" y="98"/>
                  </a:cubicBezTo>
                  <a:cubicBezTo>
                    <a:pt x="203" y="83"/>
                    <a:pt x="213" y="67"/>
                    <a:pt x="221" y="50"/>
                  </a:cubicBezTo>
                  <a:cubicBezTo>
                    <a:pt x="228" y="53"/>
                    <a:pt x="236" y="54"/>
                    <a:pt x="243" y="54"/>
                  </a:cubicBezTo>
                  <a:cubicBezTo>
                    <a:pt x="245" y="54"/>
                    <a:pt x="248" y="52"/>
                    <a:pt x="248" y="50"/>
                  </a:cubicBezTo>
                  <a:cubicBezTo>
                    <a:pt x="251" y="31"/>
                    <a:pt x="232" y="15"/>
                    <a:pt x="217" y="8"/>
                  </a:cubicBezTo>
                  <a:cubicBezTo>
                    <a:pt x="206" y="2"/>
                    <a:pt x="179" y="0"/>
                    <a:pt x="182" y="20"/>
                  </a:cubicBezTo>
                  <a:cubicBezTo>
                    <a:pt x="182" y="21"/>
                    <a:pt x="182" y="21"/>
                    <a:pt x="182" y="22"/>
                  </a:cubicBezTo>
                  <a:cubicBezTo>
                    <a:pt x="183" y="28"/>
                    <a:pt x="188" y="32"/>
                    <a:pt x="193" y="36"/>
                  </a:cubicBezTo>
                  <a:cubicBezTo>
                    <a:pt x="178" y="49"/>
                    <a:pt x="167" y="65"/>
                    <a:pt x="159" y="83"/>
                  </a:cubicBezTo>
                  <a:cubicBezTo>
                    <a:pt x="159" y="81"/>
                    <a:pt x="158" y="80"/>
                    <a:pt x="156" y="80"/>
                  </a:cubicBezTo>
                  <a:cubicBezTo>
                    <a:pt x="154" y="78"/>
                    <a:pt x="151" y="79"/>
                    <a:pt x="150" y="82"/>
                  </a:cubicBezTo>
                  <a:cubicBezTo>
                    <a:pt x="123" y="94"/>
                    <a:pt x="105" y="139"/>
                    <a:pt x="96" y="163"/>
                  </a:cubicBezTo>
                  <a:cubicBezTo>
                    <a:pt x="92" y="173"/>
                    <a:pt x="89" y="191"/>
                    <a:pt x="93" y="205"/>
                  </a:cubicBezTo>
                  <a:cubicBezTo>
                    <a:pt x="84" y="213"/>
                    <a:pt x="81" y="225"/>
                    <a:pt x="81" y="236"/>
                  </a:cubicBezTo>
                  <a:cubicBezTo>
                    <a:pt x="81" y="238"/>
                    <a:pt x="82" y="240"/>
                    <a:pt x="84" y="241"/>
                  </a:cubicBezTo>
                  <a:cubicBezTo>
                    <a:pt x="97" y="243"/>
                    <a:pt x="110" y="235"/>
                    <a:pt x="116" y="224"/>
                  </a:cubicBezTo>
                  <a:cubicBezTo>
                    <a:pt x="116" y="223"/>
                    <a:pt x="116" y="223"/>
                    <a:pt x="116" y="222"/>
                  </a:cubicBezTo>
                  <a:cubicBezTo>
                    <a:pt x="133" y="220"/>
                    <a:pt x="147" y="204"/>
                    <a:pt x="158" y="190"/>
                  </a:cubicBezTo>
                  <a:cubicBezTo>
                    <a:pt x="183" y="216"/>
                    <a:pt x="205" y="257"/>
                    <a:pt x="173" y="287"/>
                  </a:cubicBezTo>
                  <a:cubicBezTo>
                    <a:pt x="171" y="289"/>
                    <a:pt x="172" y="291"/>
                    <a:pt x="173" y="293"/>
                  </a:cubicBezTo>
                  <a:cubicBezTo>
                    <a:pt x="168" y="290"/>
                    <a:pt x="162" y="289"/>
                    <a:pt x="155" y="288"/>
                  </a:cubicBezTo>
                  <a:cubicBezTo>
                    <a:pt x="132" y="287"/>
                    <a:pt x="110" y="296"/>
                    <a:pt x="88" y="295"/>
                  </a:cubicBezTo>
                  <a:cubicBezTo>
                    <a:pt x="86" y="294"/>
                    <a:pt x="83" y="294"/>
                    <a:pt x="83" y="296"/>
                  </a:cubicBezTo>
                  <a:cubicBezTo>
                    <a:pt x="81" y="297"/>
                    <a:pt x="80" y="300"/>
                    <a:pt x="81" y="302"/>
                  </a:cubicBezTo>
                  <a:cubicBezTo>
                    <a:pt x="80" y="308"/>
                    <a:pt x="80" y="315"/>
                    <a:pt x="78" y="322"/>
                  </a:cubicBezTo>
                  <a:cubicBezTo>
                    <a:pt x="77" y="325"/>
                    <a:pt x="79" y="327"/>
                    <a:pt x="82" y="328"/>
                  </a:cubicBezTo>
                  <a:cubicBezTo>
                    <a:pt x="83" y="329"/>
                    <a:pt x="84" y="329"/>
                    <a:pt x="85" y="330"/>
                  </a:cubicBezTo>
                  <a:cubicBezTo>
                    <a:pt x="86" y="338"/>
                    <a:pt x="88" y="347"/>
                    <a:pt x="87" y="355"/>
                  </a:cubicBezTo>
                  <a:cubicBezTo>
                    <a:pt x="87" y="357"/>
                    <a:pt x="88" y="359"/>
                    <a:pt x="90" y="360"/>
                  </a:cubicBezTo>
                  <a:cubicBezTo>
                    <a:pt x="91" y="360"/>
                    <a:pt x="92" y="361"/>
                    <a:pt x="93" y="361"/>
                  </a:cubicBezTo>
                  <a:cubicBezTo>
                    <a:pt x="90" y="367"/>
                    <a:pt x="89" y="374"/>
                    <a:pt x="88" y="381"/>
                  </a:cubicBezTo>
                  <a:cubicBezTo>
                    <a:pt x="58" y="381"/>
                    <a:pt x="29" y="406"/>
                    <a:pt x="11" y="427"/>
                  </a:cubicBezTo>
                  <a:cubicBezTo>
                    <a:pt x="10" y="427"/>
                    <a:pt x="10" y="427"/>
                    <a:pt x="10" y="427"/>
                  </a:cubicBezTo>
                  <a:cubicBezTo>
                    <a:pt x="8" y="426"/>
                    <a:pt x="4" y="426"/>
                    <a:pt x="3" y="430"/>
                  </a:cubicBezTo>
                  <a:cubicBezTo>
                    <a:pt x="0" y="439"/>
                    <a:pt x="3" y="452"/>
                    <a:pt x="3" y="462"/>
                  </a:cubicBezTo>
                  <a:cubicBezTo>
                    <a:pt x="4" y="464"/>
                    <a:pt x="5" y="466"/>
                    <a:pt x="6" y="466"/>
                  </a:cubicBezTo>
                  <a:cubicBezTo>
                    <a:pt x="6" y="467"/>
                    <a:pt x="7" y="467"/>
                    <a:pt x="7" y="468"/>
                  </a:cubicBezTo>
                  <a:cubicBezTo>
                    <a:pt x="30" y="495"/>
                    <a:pt x="51" y="522"/>
                    <a:pt x="79" y="533"/>
                  </a:cubicBezTo>
                  <a:cubicBezTo>
                    <a:pt x="79" y="535"/>
                    <a:pt x="80" y="537"/>
                    <a:pt x="80" y="539"/>
                  </a:cubicBezTo>
                  <a:cubicBezTo>
                    <a:pt x="82" y="546"/>
                    <a:pt x="91" y="543"/>
                    <a:pt x="90" y="537"/>
                  </a:cubicBezTo>
                  <a:cubicBezTo>
                    <a:pt x="104" y="540"/>
                    <a:pt x="118" y="540"/>
                    <a:pt x="135" y="535"/>
                  </a:cubicBezTo>
                  <a:cubicBezTo>
                    <a:pt x="187" y="521"/>
                    <a:pt x="243" y="484"/>
                    <a:pt x="251" y="428"/>
                  </a:cubicBezTo>
                  <a:cubicBezTo>
                    <a:pt x="251" y="425"/>
                    <a:pt x="252" y="423"/>
                    <a:pt x="252" y="420"/>
                  </a:cubicBezTo>
                  <a:cubicBezTo>
                    <a:pt x="256" y="392"/>
                    <a:pt x="243" y="370"/>
                    <a:pt x="218" y="360"/>
                  </a:cubicBezTo>
                  <a:close/>
                  <a:moveTo>
                    <a:pt x="260" y="277"/>
                  </a:moveTo>
                  <a:cubicBezTo>
                    <a:pt x="252" y="305"/>
                    <a:pt x="227" y="325"/>
                    <a:pt x="213" y="349"/>
                  </a:cubicBezTo>
                  <a:cubicBezTo>
                    <a:pt x="212" y="344"/>
                    <a:pt x="211" y="339"/>
                    <a:pt x="208" y="335"/>
                  </a:cubicBezTo>
                  <a:cubicBezTo>
                    <a:pt x="212" y="332"/>
                    <a:pt x="208" y="324"/>
                    <a:pt x="203" y="326"/>
                  </a:cubicBezTo>
                  <a:cubicBezTo>
                    <a:pt x="186" y="333"/>
                    <a:pt x="171" y="338"/>
                    <a:pt x="154" y="338"/>
                  </a:cubicBezTo>
                  <a:cubicBezTo>
                    <a:pt x="154" y="336"/>
                    <a:pt x="153" y="334"/>
                    <a:pt x="153" y="333"/>
                  </a:cubicBezTo>
                  <a:cubicBezTo>
                    <a:pt x="169" y="335"/>
                    <a:pt x="186" y="331"/>
                    <a:pt x="201" y="326"/>
                  </a:cubicBezTo>
                  <a:cubicBezTo>
                    <a:pt x="205" y="325"/>
                    <a:pt x="206" y="321"/>
                    <a:pt x="203" y="318"/>
                  </a:cubicBezTo>
                  <a:cubicBezTo>
                    <a:pt x="200" y="313"/>
                    <a:pt x="196" y="309"/>
                    <a:pt x="192" y="305"/>
                  </a:cubicBezTo>
                  <a:cubicBezTo>
                    <a:pt x="249" y="275"/>
                    <a:pt x="218" y="193"/>
                    <a:pt x="176" y="164"/>
                  </a:cubicBezTo>
                  <a:cubicBezTo>
                    <a:pt x="182" y="155"/>
                    <a:pt x="188" y="146"/>
                    <a:pt x="194" y="136"/>
                  </a:cubicBezTo>
                  <a:cubicBezTo>
                    <a:pt x="237" y="168"/>
                    <a:pt x="275" y="222"/>
                    <a:pt x="260" y="277"/>
                  </a:cubicBezTo>
                  <a:close/>
                  <a:moveTo>
                    <a:pt x="154" y="418"/>
                  </a:moveTo>
                  <a:cubicBezTo>
                    <a:pt x="157" y="406"/>
                    <a:pt x="161" y="394"/>
                    <a:pt x="160" y="382"/>
                  </a:cubicBezTo>
                  <a:cubicBezTo>
                    <a:pt x="167" y="378"/>
                    <a:pt x="176" y="377"/>
                    <a:pt x="183" y="375"/>
                  </a:cubicBezTo>
                  <a:cubicBezTo>
                    <a:pt x="186" y="383"/>
                    <a:pt x="190" y="391"/>
                    <a:pt x="195" y="399"/>
                  </a:cubicBezTo>
                  <a:cubicBezTo>
                    <a:pt x="199" y="406"/>
                    <a:pt x="207" y="414"/>
                    <a:pt x="206" y="423"/>
                  </a:cubicBezTo>
                  <a:cubicBezTo>
                    <a:pt x="204" y="434"/>
                    <a:pt x="186" y="442"/>
                    <a:pt x="177" y="445"/>
                  </a:cubicBezTo>
                  <a:cubicBezTo>
                    <a:pt x="167" y="449"/>
                    <a:pt x="158" y="447"/>
                    <a:pt x="149" y="448"/>
                  </a:cubicBezTo>
                  <a:cubicBezTo>
                    <a:pt x="148" y="448"/>
                    <a:pt x="147" y="448"/>
                    <a:pt x="147" y="448"/>
                  </a:cubicBezTo>
                  <a:cubicBezTo>
                    <a:pt x="149" y="438"/>
                    <a:pt x="151" y="428"/>
                    <a:pt x="154" y="418"/>
                  </a:cubicBezTo>
                  <a:close/>
                  <a:moveTo>
                    <a:pt x="143" y="415"/>
                  </a:moveTo>
                  <a:cubicBezTo>
                    <a:pt x="141" y="425"/>
                    <a:pt x="139" y="435"/>
                    <a:pt x="137" y="445"/>
                  </a:cubicBezTo>
                  <a:cubicBezTo>
                    <a:pt x="132" y="440"/>
                    <a:pt x="125" y="436"/>
                    <a:pt x="118" y="432"/>
                  </a:cubicBezTo>
                  <a:cubicBezTo>
                    <a:pt x="118" y="422"/>
                    <a:pt x="119" y="413"/>
                    <a:pt x="122" y="403"/>
                  </a:cubicBezTo>
                  <a:cubicBezTo>
                    <a:pt x="125" y="395"/>
                    <a:pt x="129" y="386"/>
                    <a:pt x="132" y="378"/>
                  </a:cubicBezTo>
                  <a:cubicBezTo>
                    <a:pt x="138" y="380"/>
                    <a:pt x="144" y="382"/>
                    <a:pt x="150" y="384"/>
                  </a:cubicBezTo>
                  <a:cubicBezTo>
                    <a:pt x="147" y="394"/>
                    <a:pt x="146" y="405"/>
                    <a:pt x="143" y="415"/>
                  </a:cubicBezTo>
                  <a:close/>
                  <a:moveTo>
                    <a:pt x="188" y="365"/>
                  </a:moveTo>
                  <a:cubicBezTo>
                    <a:pt x="186" y="364"/>
                    <a:pt x="184" y="365"/>
                    <a:pt x="182" y="367"/>
                  </a:cubicBezTo>
                  <a:cubicBezTo>
                    <a:pt x="175" y="370"/>
                    <a:pt x="166" y="372"/>
                    <a:pt x="159" y="376"/>
                  </a:cubicBezTo>
                  <a:cubicBezTo>
                    <a:pt x="159" y="369"/>
                    <a:pt x="158" y="362"/>
                    <a:pt x="157" y="355"/>
                  </a:cubicBezTo>
                  <a:cubicBezTo>
                    <a:pt x="156" y="353"/>
                    <a:pt x="156" y="351"/>
                    <a:pt x="156" y="350"/>
                  </a:cubicBezTo>
                  <a:cubicBezTo>
                    <a:pt x="170" y="349"/>
                    <a:pt x="184" y="345"/>
                    <a:pt x="197" y="340"/>
                  </a:cubicBezTo>
                  <a:cubicBezTo>
                    <a:pt x="199" y="344"/>
                    <a:pt x="202" y="348"/>
                    <a:pt x="203" y="353"/>
                  </a:cubicBezTo>
                  <a:cubicBezTo>
                    <a:pt x="203" y="358"/>
                    <a:pt x="196" y="361"/>
                    <a:pt x="192" y="363"/>
                  </a:cubicBezTo>
                  <a:cubicBezTo>
                    <a:pt x="191" y="364"/>
                    <a:pt x="189" y="364"/>
                    <a:pt x="188" y="365"/>
                  </a:cubicBezTo>
                  <a:close/>
                  <a:moveTo>
                    <a:pt x="189" y="19"/>
                  </a:moveTo>
                  <a:cubicBezTo>
                    <a:pt x="191" y="16"/>
                    <a:pt x="193" y="13"/>
                    <a:pt x="198" y="12"/>
                  </a:cubicBezTo>
                  <a:cubicBezTo>
                    <a:pt x="204" y="11"/>
                    <a:pt x="211" y="15"/>
                    <a:pt x="216" y="18"/>
                  </a:cubicBezTo>
                  <a:cubicBezTo>
                    <a:pt x="224" y="23"/>
                    <a:pt x="237" y="33"/>
                    <a:pt x="239" y="44"/>
                  </a:cubicBezTo>
                  <a:cubicBezTo>
                    <a:pt x="221" y="43"/>
                    <a:pt x="200" y="32"/>
                    <a:pt x="189" y="19"/>
                  </a:cubicBezTo>
                  <a:close/>
                  <a:moveTo>
                    <a:pt x="198" y="39"/>
                  </a:moveTo>
                  <a:cubicBezTo>
                    <a:pt x="201" y="41"/>
                    <a:pt x="204" y="43"/>
                    <a:pt x="206" y="44"/>
                  </a:cubicBezTo>
                  <a:cubicBezTo>
                    <a:pt x="208" y="45"/>
                    <a:pt x="210" y="46"/>
                    <a:pt x="212" y="47"/>
                  </a:cubicBezTo>
                  <a:cubicBezTo>
                    <a:pt x="203" y="62"/>
                    <a:pt x="196" y="80"/>
                    <a:pt x="190" y="97"/>
                  </a:cubicBezTo>
                  <a:cubicBezTo>
                    <a:pt x="190" y="98"/>
                    <a:pt x="191" y="99"/>
                    <a:pt x="192" y="99"/>
                  </a:cubicBezTo>
                  <a:cubicBezTo>
                    <a:pt x="181" y="99"/>
                    <a:pt x="172" y="96"/>
                    <a:pt x="164" y="89"/>
                  </a:cubicBezTo>
                  <a:cubicBezTo>
                    <a:pt x="175" y="72"/>
                    <a:pt x="186" y="55"/>
                    <a:pt x="198" y="39"/>
                  </a:cubicBezTo>
                  <a:close/>
                  <a:moveTo>
                    <a:pt x="90" y="232"/>
                  </a:moveTo>
                  <a:cubicBezTo>
                    <a:pt x="91" y="225"/>
                    <a:pt x="93" y="219"/>
                    <a:pt x="96" y="212"/>
                  </a:cubicBezTo>
                  <a:cubicBezTo>
                    <a:pt x="98" y="217"/>
                    <a:pt x="101" y="220"/>
                    <a:pt x="106" y="221"/>
                  </a:cubicBezTo>
                  <a:cubicBezTo>
                    <a:pt x="101" y="226"/>
                    <a:pt x="97" y="231"/>
                    <a:pt x="90" y="232"/>
                  </a:cubicBezTo>
                  <a:close/>
                  <a:moveTo>
                    <a:pt x="130" y="203"/>
                  </a:moveTo>
                  <a:cubicBezTo>
                    <a:pt x="123" y="209"/>
                    <a:pt x="113" y="216"/>
                    <a:pt x="106" y="206"/>
                  </a:cubicBezTo>
                  <a:cubicBezTo>
                    <a:pt x="98" y="193"/>
                    <a:pt x="105" y="175"/>
                    <a:pt x="110" y="162"/>
                  </a:cubicBezTo>
                  <a:cubicBezTo>
                    <a:pt x="120" y="135"/>
                    <a:pt x="138" y="115"/>
                    <a:pt x="154" y="91"/>
                  </a:cubicBezTo>
                  <a:cubicBezTo>
                    <a:pt x="163" y="104"/>
                    <a:pt x="178" y="111"/>
                    <a:pt x="194" y="110"/>
                  </a:cubicBezTo>
                  <a:cubicBezTo>
                    <a:pt x="186" y="119"/>
                    <a:pt x="180" y="136"/>
                    <a:pt x="174" y="145"/>
                  </a:cubicBezTo>
                  <a:cubicBezTo>
                    <a:pt x="162" y="166"/>
                    <a:pt x="148" y="187"/>
                    <a:pt x="130" y="203"/>
                  </a:cubicBezTo>
                  <a:close/>
                  <a:moveTo>
                    <a:pt x="177" y="293"/>
                  </a:moveTo>
                  <a:cubicBezTo>
                    <a:pt x="219" y="261"/>
                    <a:pt x="194" y="212"/>
                    <a:pt x="164" y="181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5" y="179"/>
                    <a:pt x="166" y="178"/>
                    <a:pt x="167" y="176"/>
                  </a:cubicBezTo>
                  <a:cubicBezTo>
                    <a:pt x="169" y="174"/>
                    <a:pt x="171" y="172"/>
                    <a:pt x="172" y="169"/>
                  </a:cubicBezTo>
                  <a:cubicBezTo>
                    <a:pt x="208" y="200"/>
                    <a:pt x="231" y="264"/>
                    <a:pt x="188" y="298"/>
                  </a:cubicBezTo>
                  <a:cubicBezTo>
                    <a:pt x="187" y="299"/>
                    <a:pt x="187" y="299"/>
                    <a:pt x="186" y="300"/>
                  </a:cubicBezTo>
                  <a:cubicBezTo>
                    <a:pt x="183" y="297"/>
                    <a:pt x="179" y="295"/>
                    <a:pt x="175" y="293"/>
                  </a:cubicBezTo>
                  <a:cubicBezTo>
                    <a:pt x="176" y="293"/>
                    <a:pt x="176" y="293"/>
                    <a:pt x="177" y="293"/>
                  </a:cubicBezTo>
                  <a:close/>
                  <a:moveTo>
                    <a:pt x="134" y="301"/>
                  </a:moveTo>
                  <a:cubicBezTo>
                    <a:pt x="158" y="296"/>
                    <a:pt x="174" y="302"/>
                    <a:pt x="190" y="319"/>
                  </a:cubicBezTo>
                  <a:cubicBezTo>
                    <a:pt x="174" y="323"/>
                    <a:pt x="158" y="325"/>
                    <a:pt x="140" y="319"/>
                  </a:cubicBezTo>
                  <a:cubicBezTo>
                    <a:pt x="128" y="316"/>
                    <a:pt x="117" y="310"/>
                    <a:pt x="106" y="305"/>
                  </a:cubicBezTo>
                  <a:cubicBezTo>
                    <a:pt x="115" y="304"/>
                    <a:pt x="124" y="303"/>
                    <a:pt x="134" y="301"/>
                  </a:cubicBezTo>
                  <a:close/>
                  <a:moveTo>
                    <a:pt x="88" y="304"/>
                  </a:moveTo>
                  <a:cubicBezTo>
                    <a:pt x="88" y="304"/>
                    <a:pt x="88" y="304"/>
                    <a:pt x="88" y="304"/>
                  </a:cubicBezTo>
                  <a:cubicBezTo>
                    <a:pt x="106" y="313"/>
                    <a:pt x="123" y="324"/>
                    <a:pt x="141" y="330"/>
                  </a:cubicBezTo>
                  <a:cubicBezTo>
                    <a:pt x="141" y="333"/>
                    <a:pt x="141" y="335"/>
                    <a:pt x="142" y="338"/>
                  </a:cubicBezTo>
                  <a:cubicBezTo>
                    <a:pt x="138" y="337"/>
                    <a:pt x="135" y="336"/>
                    <a:pt x="131" y="336"/>
                  </a:cubicBezTo>
                  <a:cubicBezTo>
                    <a:pt x="121" y="333"/>
                    <a:pt x="110" y="328"/>
                    <a:pt x="100" y="325"/>
                  </a:cubicBezTo>
                  <a:cubicBezTo>
                    <a:pt x="89" y="320"/>
                    <a:pt x="87" y="314"/>
                    <a:pt x="88" y="304"/>
                  </a:cubicBezTo>
                  <a:close/>
                  <a:moveTo>
                    <a:pt x="92" y="332"/>
                  </a:moveTo>
                  <a:cubicBezTo>
                    <a:pt x="108" y="339"/>
                    <a:pt x="126" y="347"/>
                    <a:pt x="144" y="349"/>
                  </a:cubicBezTo>
                  <a:cubicBezTo>
                    <a:pt x="144" y="349"/>
                    <a:pt x="144" y="349"/>
                    <a:pt x="144" y="349"/>
                  </a:cubicBezTo>
                  <a:cubicBezTo>
                    <a:pt x="145" y="357"/>
                    <a:pt x="147" y="364"/>
                    <a:pt x="147" y="371"/>
                  </a:cubicBezTo>
                  <a:cubicBezTo>
                    <a:pt x="142" y="370"/>
                    <a:pt x="138" y="368"/>
                    <a:pt x="133" y="367"/>
                  </a:cubicBezTo>
                  <a:cubicBezTo>
                    <a:pt x="133" y="366"/>
                    <a:pt x="133" y="366"/>
                    <a:pt x="133" y="365"/>
                  </a:cubicBezTo>
                  <a:cubicBezTo>
                    <a:pt x="133" y="361"/>
                    <a:pt x="128" y="360"/>
                    <a:pt x="126" y="363"/>
                  </a:cubicBezTo>
                  <a:cubicBezTo>
                    <a:pt x="125" y="363"/>
                    <a:pt x="125" y="364"/>
                    <a:pt x="125" y="364"/>
                  </a:cubicBezTo>
                  <a:cubicBezTo>
                    <a:pt x="121" y="363"/>
                    <a:pt x="118" y="361"/>
                    <a:pt x="114" y="360"/>
                  </a:cubicBezTo>
                  <a:cubicBezTo>
                    <a:pt x="110" y="359"/>
                    <a:pt x="107" y="357"/>
                    <a:pt x="103" y="355"/>
                  </a:cubicBezTo>
                  <a:cubicBezTo>
                    <a:pt x="103" y="353"/>
                    <a:pt x="101" y="351"/>
                    <a:pt x="99" y="352"/>
                  </a:cubicBezTo>
                  <a:cubicBezTo>
                    <a:pt x="97" y="350"/>
                    <a:pt x="96" y="348"/>
                    <a:pt x="95" y="346"/>
                  </a:cubicBezTo>
                  <a:cubicBezTo>
                    <a:pt x="94" y="341"/>
                    <a:pt x="93" y="337"/>
                    <a:pt x="92" y="332"/>
                  </a:cubicBezTo>
                  <a:close/>
                  <a:moveTo>
                    <a:pt x="96" y="386"/>
                  </a:moveTo>
                  <a:cubicBezTo>
                    <a:pt x="97" y="379"/>
                    <a:pt x="99" y="373"/>
                    <a:pt x="101" y="366"/>
                  </a:cubicBezTo>
                  <a:cubicBezTo>
                    <a:pt x="107" y="369"/>
                    <a:pt x="114" y="371"/>
                    <a:pt x="120" y="374"/>
                  </a:cubicBezTo>
                  <a:cubicBezTo>
                    <a:pt x="115" y="386"/>
                    <a:pt x="112" y="399"/>
                    <a:pt x="109" y="411"/>
                  </a:cubicBezTo>
                  <a:cubicBezTo>
                    <a:pt x="108" y="415"/>
                    <a:pt x="108" y="420"/>
                    <a:pt x="109" y="425"/>
                  </a:cubicBezTo>
                  <a:cubicBezTo>
                    <a:pt x="103" y="421"/>
                    <a:pt x="98" y="418"/>
                    <a:pt x="92" y="416"/>
                  </a:cubicBezTo>
                  <a:cubicBezTo>
                    <a:pt x="93" y="406"/>
                    <a:pt x="94" y="396"/>
                    <a:pt x="96" y="386"/>
                  </a:cubicBezTo>
                  <a:close/>
                  <a:moveTo>
                    <a:pt x="13" y="462"/>
                  </a:moveTo>
                  <a:cubicBezTo>
                    <a:pt x="12" y="461"/>
                    <a:pt x="12" y="461"/>
                    <a:pt x="12" y="461"/>
                  </a:cubicBezTo>
                  <a:cubicBezTo>
                    <a:pt x="12" y="453"/>
                    <a:pt x="14" y="444"/>
                    <a:pt x="13" y="436"/>
                  </a:cubicBezTo>
                  <a:cubicBezTo>
                    <a:pt x="13" y="436"/>
                    <a:pt x="13" y="436"/>
                    <a:pt x="13" y="436"/>
                  </a:cubicBezTo>
                  <a:cubicBezTo>
                    <a:pt x="36" y="445"/>
                    <a:pt x="49" y="463"/>
                    <a:pt x="65" y="481"/>
                  </a:cubicBezTo>
                  <a:cubicBezTo>
                    <a:pt x="69" y="485"/>
                    <a:pt x="75" y="493"/>
                    <a:pt x="81" y="498"/>
                  </a:cubicBezTo>
                  <a:cubicBezTo>
                    <a:pt x="79" y="498"/>
                    <a:pt x="76" y="500"/>
                    <a:pt x="76" y="504"/>
                  </a:cubicBezTo>
                  <a:cubicBezTo>
                    <a:pt x="77" y="509"/>
                    <a:pt x="77" y="515"/>
                    <a:pt x="77" y="520"/>
                  </a:cubicBezTo>
                  <a:cubicBezTo>
                    <a:pt x="53" y="508"/>
                    <a:pt x="34" y="482"/>
                    <a:pt x="13" y="462"/>
                  </a:cubicBezTo>
                  <a:close/>
                  <a:moveTo>
                    <a:pt x="132" y="523"/>
                  </a:moveTo>
                  <a:cubicBezTo>
                    <a:pt x="116" y="529"/>
                    <a:pt x="102" y="529"/>
                    <a:pt x="89" y="525"/>
                  </a:cubicBezTo>
                  <a:cubicBezTo>
                    <a:pt x="89" y="518"/>
                    <a:pt x="89" y="511"/>
                    <a:pt x="89" y="504"/>
                  </a:cubicBezTo>
                  <a:cubicBezTo>
                    <a:pt x="89" y="503"/>
                    <a:pt x="89" y="503"/>
                    <a:pt x="89" y="503"/>
                  </a:cubicBezTo>
                  <a:cubicBezTo>
                    <a:pt x="91" y="504"/>
                    <a:pt x="92" y="504"/>
                    <a:pt x="93" y="505"/>
                  </a:cubicBezTo>
                  <a:cubicBezTo>
                    <a:pt x="127" y="512"/>
                    <a:pt x="162" y="494"/>
                    <a:pt x="192" y="480"/>
                  </a:cubicBezTo>
                  <a:cubicBezTo>
                    <a:pt x="202" y="476"/>
                    <a:pt x="213" y="470"/>
                    <a:pt x="223" y="463"/>
                  </a:cubicBezTo>
                  <a:cubicBezTo>
                    <a:pt x="202" y="493"/>
                    <a:pt x="168" y="510"/>
                    <a:pt x="132" y="523"/>
                  </a:cubicBezTo>
                  <a:close/>
                  <a:moveTo>
                    <a:pt x="208" y="458"/>
                  </a:moveTo>
                  <a:cubicBezTo>
                    <a:pt x="187" y="471"/>
                    <a:pt x="162" y="479"/>
                    <a:pt x="139" y="488"/>
                  </a:cubicBezTo>
                  <a:cubicBezTo>
                    <a:pt x="120" y="495"/>
                    <a:pt x="99" y="497"/>
                    <a:pt x="83" y="483"/>
                  </a:cubicBezTo>
                  <a:cubicBezTo>
                    <a:pt x="75" y="477"/>
                    <a:pt x="69" y="468"/>
                    <a:pt x="63" y="461"/>
                  </a:cubicBezTo>
                  <a:cubicBezTo>
                    <a:pt x="51" y="448"/>
                    <a:pt x="39" y="437"/>
                    <a:pt x="25" y="429"/>
                  </a:cubicBezTo>
                  <a:cubicBezTo>
                    <a:pt x="42" y="412"/>
                    <a:pt x="64" y="397"/>
                    <a:pt x="87" y="390"/>
                  </a:cubicBezTo>
                  <a:cubicBezTo>
                    <a:pt x="87" y="398"/>
                    <a:pt x="87" y="406"/>
                    <a:pt x="88" y="414"/>
                  </a:cubicBezTo>
                  <a:cubicBezTo>
                    <a:pt x="85" y="412"/>
                    <a:pt x="82" y="411"/>
                    <a:pt x="78" y="410"/>
                  </a:cubicBezTo>
                  <a:cubicBezTo>
                    <a:pt x="77" y="409"/>
                    <a:pt x="76" y="412"/>
                    <a:pt x="77" y="412"/>
                  </a:cubicBezTo>
                  <a:cubicBezTo>
                    <a:pt x="81" y="414"/>
                    <a:pt x="85" y="417"/>
                    <a:pt x="89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7" y="426"/>
                    <a:pt x="104" y="432"/>
                    <a:pt x="110" y="438"/>
                  </a:cubicBezTo>
                  <a:cubicBezTo>
                    <a:pt x="118" y="444"/>
                    <a:pt x="126" y="454"/>
                    <a:pt x="136" y="455"/>
                  </a:cubicBezTo>
                  <a:cubicBezTo>
                    <a:pt x="137" y="455"/>
                    <a:pt x="137" y="454"/>
                    <a:pt x="137" y="454"/>
                  </a:cubicBezTo>
                  <a:cubicBezTo>
                    <a:pt x="138" y="458"/>
                    <a:pt x="144" y="458"/>
                    <a:pt x="145" y="454"/>
                  </a:cubicBezTo>
                  <a:cubicBezTo>
                    <a:pt x="146" y="454"/>
                    <a:pt x="146" y="454"/>
                    <a:pt x="146" y="454"/>
                  </a:cubicBezTo>
                  <a:cubicBezTo>
                    <a:pt x="146" y="454"/>
                    <a:pt x="146" y="454"/>
                    <a:pt x="146" y="454"/>
                  </a:cubicBezTo>
                  <a:cubicBezTo>
                    <a:pt x="150" y="460"/>
                    <a:pt x="164" y="459"/>
                    <a:pt x="171" y="458"/>
                  </a:cubicBezTo>
                  <a:cubicBezTo>
                    <a:pt x="186" y="456"/>
                    <a:pt x="198" y="449"/>
                    <a:pt x="209" y="439"/>
                  </a:cubicBezTo>
                  <a:cubicBezTo>
                    <a:pt x="230" y="419"/>
                    <a:pt x="204" y="391"/>
                    <a:pt x="194" y="372"/>
                  </a:cubicBezTo>
                  <a:cubicBezTo>
                    <a:pt x="198" y="370"/>
                    <a:pt x="201" y="369"/>
                    <a:pt x="204" y="367"/>
                  </a:cubicBezTo>
                  <a:cubicBezTo>
                    <a:pt x="205" y="367"/>
                    <a:pt x="205" y="366"/>
                    <a:pt x="205" y="366"/>
                  </a:cubicBezTo>
                  <a:cubicBezTo>
                    <a:pt x="205" y="367"/>
                    <a:pt x="204" y="368"/>
                    <a:pt x="204" y="369"/>
                  </a:cubicBezTo>
                  <a:cubicBezTo>
                    <a:pt x="203" y="372"/>
                    <a:pt x="208" y="374"/>
                    <a:pt x="209" y="371"/>
                  </a:cubicBezTo>
                  <a:cubicBezTo>
                    <a:pt x="210" y="371"/>
                    <a:pt x="211" y="370"/>
                    <a:pt x="211" y="369"/>
                  </a:cubicBezTo>
                  <a:cubicBezTo>
                    <a:pt x="257" y="387"/>
                    <a:pt x="241" y="436"/>
                    <a:pt x="208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43"/>
            <p:cNvSpPr/>
            <p:nvPr/>
          </p:nvSpPr>
          <p:spPr bwMode="auto">
            <a:xfrm>
              <a:off x="4249738" y="3910012"/>
              <a:ext cx="69850" cy="65088"/>
            </a:xfrm>
            <a:custGeom>
              <a:avLst/>
              <a:gdLst>
                <a:gd name="T0" fmla="*/ 16 w 30"/>
                <a:gd name="T1" fmla="*/ 0 h 28"/>
                <a:gd name="T2" fmla="*/ 14 w 30"/>
                <a:gd name="T3" fmla="*/ 0 h 28"/>
                <a:gd name="T4" fmla="*/ 0 w 30"/>
                <a:gd name="T5" fmla="*/ 14 h 28"/>
                <a:gd name="T6" fmla="*/ 14 w 30"/>
                <a:gd name="T7" fmla="*/ 27 h 28"/>
                <a:gd name="T8" fmla="*/ 16 w 30"/>
                <a:gd name="T9" fmla="*/ 27 h 28"/>
                <a:gd name="T10" fmla="*/ 30 w 30"/>
                <a:gd name="T11" fmla="*/ 14 h 28"/>
                <a:gd name="T12" fmla="*/ 16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1"/>
                    <a:pt x="6" y="28"/>
                    <a:pt x="14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7"/>
                    <a:pt x="30" y="22"/>
                    <a:pt x="30" y="14"/>
                  </a:cubicBezTo>
                  <a:cubicBezTo>
                    <a:pt x="30" y="6"/>
                    <a:pt x="23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202"/>
            <p:cNvSpPr/>
            <p:nvPr/>
          </p:nvSpPr>
          <p:spPr bwMode="auto">
            <a:xfrm>
              <a:off x="4565651" y="4333875"/>
              <a:ext cx="65088" cy="74613"/>
            </a:xfrm>
            <a:custGeom>
              <a:avLst/>
              <a:gdLst>
                <a:gd name="T0" fmla="*/ 22 w 28"/>
                <a:gd name="T1" fmla="*/ 2 h 32"/>
                <a:gd name="T2" fmla="*/ 16 w 28"/>
                <a:gd name="T3" fmla="*/ 3 h 32"/>
                <a:gd name="T4" fmla="*/ 16 w 28"/>
                <a:gd name="T5" fmla="*/ 16 h 32"/>
                <a:gd name="T6" fmla="*/ 10 w 28"/>
                <a:gd name="T7" fmla="*/ 21 h 32"/>
                <a:gd name="T8" fmla="*/ 10 w 28"/>
                <a:gd name="T9" fmla="*/ 20 h 32"/>
                <a:gd name="T10" fmla="*/ 11 w 28"/>
                <a:gd name="T11" fmla="*/ 16 h 32"/>
                <a:gd name="T12" fmla="*/ 4 w 28"/>
                <a:gd name="T13" fmla="*/ 15 h 32"/>
                <a:gd name="T14" fmla="*/ 1 w 28"/>
                <a:gd name="T15" fmla="*/ 20 h 32"/>
                <a:gd name="T16" fmla="*/ 3 w 28"/>
                <a:gd name="T17" fmla="*/ 27 h 32"/>
                <a:gd name="T18" fmla="*/ 20 w 28"/>
                <a:gd name="T19" fmla="*/ 27 h 32"/>
                <a:gd name="T20" fmla="*/ 22 w 28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2">
                  <a:moveTo>
                    <a:pt x="22" y="2"/>
                  </a:moveTo>
                  <a:cubicBezTo>
                    <a:pt x="21" y="0"/>
                    <a:pt x="17" y="0"/>
                    <a:pt x="16" y="3"/>
                  </a:cubicBezTo>
                  <a:cubicBezTo>
                    <a:pt x="15" y="7"/>
                    <a:pt x="17" y="12"/>
                    <a:pt x="16" y="16"/>
                  </a:cubicBezTo>
                  <a:cubicBezTo>
                    <a:pt x="16" y="20"/>
                    <a:pt x="13" y="20"/>
                    <a:pt x="10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1" y="19"/>
                    <a:pt x="11" y="17"/>
                    <a:pt x="11" y="16"/>
                  </a:cubicBezTo>
                  <a:cubicBezTo>
                    <a:pt x="10" y="12"/>
                    <a:pt x="5" y="11"/>
                    <a:pt x="4" y="15"/>
                  </a:cubicBezTo>
                  <a:cubicBezTo>
                    <a:pt x="3" y="17"/>
                    <a:pt x="2" y="18"/>
                    <a:pt x="1" y="20"/>
                  </a:cubicBezTo>
                  <a:cubicBezTo>
                    <a:pt x="0" y="23"/>
                    <a:pt x="1" y="25"/>
                    <a:pt x="3" y="27"/>
                  </a:cubicBezTo>
                  <a:cubicBezTo>
                    <a:pt x="7" y="32"/>
                    <a:pt x="15" y="30"/>
                    <a:pt x="20" y="27"/>
                  </a:cubicBezTo>
                  <a:cubicBezTo>
                    <a:pt x="28" y="23"/>
                    <a:pt x="27" y="9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5821271" y="3507091"/>
            <a:ext cx="695325" cy="1358900"/>
            <a:chOff x="3997326" y="4194175"/>
            <a:chExt cx="695325" cy="1358900"/>
          </a:xfrm>
          <a:solidFill>
            <a:schemeClr val="bg1"/>
          </a:solidFill>
        </p:grpSpPr>
        <p:sp>
          <p:nvSpPr>
            <p:cNvPr id="321" name="Freeform 203"/>
            <p:cNvSpPr/>
            <p:nvPr/>
          </p:nvSpPr>
          <p:spPr bwMode="auto">
            <a:xfrm>
              <a:off x="4643438" y="4194175"/>
              <a:ext cx="49213" cy="52388"/>
            </a:xfrm>
            <a:custGeom>
              <a:avLst/>
              <a:gdLst>
                <a:gd name="T0" fmla="*/ 19 w 21"/>
                <a:gd name="T1" fmla="*/ 4 h 22"/>
                <a:gd name="T2" fmla="*/ 12 w 21"/>
                <a:gd name="T3" fmla="*/ 5 h 22"/>
                <a:gd name="T4" fmla="*/ 12 w 21"/>
                <a:gd name="T5" fmla="*/ 12 h 22"/>
                <a:gd name="T6" fmla="*/ 12 w 21"/>
                <a:gd name="T7" fmla="*/ 12 h 22"/>
                <a:gd name="T8" fmla="*/ 12 w 21"/>
                <a:gd name="T9" fmla="*/ 12 h 22"/>
                <a:gd name="T10" fmla="*/ 8 w 21"/>
                <a:gd name="T11" fmla="*/ 13 h 22"/>
                <a:gd name="T12" fmla="*/ 10 w 21"/>
                <a:gd name="T13" fmla="*/ 7 h 22"/>
                <a:gd name="T14" fmla="*/ 7 w 21"/>
                <a:gd name="T15" fmla="*/ 3 h 22"/>
                <a:gd name="T16" fmla="*/ 1 w 21"/>
                <a:gd name="T17" fmla="*/ 10 h 22"/>
                <a:gd name="T18" fmla="*/ 2 w 21"/>
                <a:gd name="T19" fmla="*/ 19 h 22"/>
                <a:gd name="T20" fmla="*/ 11 w 21"/>
                <a:gd name="T21" fmla="*/ 22 h 22"/>
                <a:gd name="T22" fmla="*/ 21 w 21"/>
                <a:gd name="T23" fmla="*/ 14 h 22"/>
                <a:gd name="T24" fmla="*/ 19 w 21"/>
                <a:gd name="T25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19" y="4"/>
                  </a:moveTo>
                  <a:cubicBezTo>
                    <a:pt x="18" y="0"/>
                    <a:pt x="12" y="1"/>
                    <a:pt x="12" y="5"/>
                  </a:cubicBezTo>
                  <a:cubicBezTo>
                    <a:pt x="12" y="7"/>
                    <a:pt x="12" y="10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8" y="13"/>
                  </a:cubicBezTo>
                  <a:cubicBezTo>
                    <a:pt x="8" y="11"/>
                    <a:pt x="8" y="9"/>
                    <a:pt x="10" y="7"/>
                  </a:cubicBezTo>
                  <a:cubicBezTo>
                    <a:pt x="12" y="5"/>
                    <a:pt x="9" y="2"/>
                    <a:pt x="7" y="3"/>
                  </a:cubicBezTo>
                  <a:cubicBezTo>
                    <a:pt x="4" y="4"/>
                    <a:pt x="2" y="7"/>
                    <a:pt x="1" y="10"/>
                  </a:cubicBezTo>
                  <a:cubicBezTo>
                    <a:pt x="0" y="13"/>
                    <a:pt x="1" y="16"/>
                    <a:pt x="2" y="19"/>
                  </a:cubicBezTo>
                  <a:cubicBezTo>
                    <a:pt x="3" y="22"/>
                    <a:pt x="7" y="22"/>
                    <a:pt x="11" y="22"/>
                  </a:cubicBezTo>
                  <a:cubicBezTo>
                    <a:pt x="15" y="21"/>
                    <a:pt x="20" y="19"/>
                    <a:pt x="21" y="14"/>
                  </a:cubicBezTo>
                  <a:cubicBezTo>
                    <a:pt x="21" y="11"/>
                    <a:pt x="20" y="8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210"/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11"/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4330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Freeform 29"/>
          <p:cNvSpPr>
            <a:spLocks noEditPoints="1"/>
          </p:cNvSpPr>
          <p:nvPr/>
        </p:nvSpPr>
        <p:spPr bwMode="auto">
          <a:xfrm>
            <a:off x="7289801" y="4478867"/>
            <a:ext cx="749300" cy="787400"/>
          </a:xfrm>
          <a:custGeom>
            <a:avLst/>
            <a:gdLst>
              <a:gd name="T0" fmla="*/ 2 w 178"/>
              <a:gd name="T1" fmla="*/ 71 h 187"/>
              <a:gd name="T2" fmla="*/ 22 w 178"/>
              <a:gd name="T3" fmla="*/ 17 h 187"/>
              <a:gd name="T4" fmla="*/ 98 w 178"/>
              <a:gd name="T5" fmla="*/ 2 h 187"/>
              <a:gd name="T6" fmla="*/ 155 w 178"/>
              <a:gd name="T7" fmla="*/ 22 h 187"/>
              <a:gd name="T8" fmla="*/ 170 w 178"/>
              <a:gd name="T9" fmla="*/ 87 h 187"/>
              <a:gd name="T10" fmla="*/ 157 w 178"/>
              <a:gd name="T11" fmla="*/ 165 h 187"/>
              <a:gd name="T12" fmla="*/ 65 w 178"/>
              <a:gd name="T13" fmla="*/ 180 h 187"/>
              <a:gd name="T14" fmla="*/ 8 w 178"/>
              <a:gd name="T15" fmla="*/ 153 h 187"/>
              <a:gd name="T16" fmla="*/ 74 w 178"/>
              <a:gd name="T17" fmla="*/ 82 h 187"/>
              <a:gd name="T18" fmla="*/ 52 w 178"/>
              <a:gd name="T19" fmla="*/ 5 h 187"/>
              <a:gd name="T20" fmla="*/ 75 w 178"/>
              <a:gd name="T21" fmla="*/ 5 h 187"/>
              <a:gd name="T22" fmla="*/ 108 w 178"/>
              <a:gd name="T23" fmla="*/ 9 h 187"/>
              <a:gd name="T24" fmla="*/ 94 w 178"/>
              <a:gd name="T25" fmla="*/ 13 h 187"/>
              <a:gd name="T26" fmla="*/ 54 w 178"/>
              <a:gd name="T27" fmla="*/ 12 h 187"/>
              <a:gd name="T28" fmla="*/ 79 w 178"/>
              <a:gd name="T29" fmla="*/ 19 h 187"/>
              <a:gd name="T30" fmla="*/ 100 w 178"/>
              <a:gd name="T31" fmla="*/ 18 h 187"/>
              <a:gd name="T32" fmla="*/ 60 w 178"/>
              <a:gd name="T33" fmla="*/ 14 h 187"/>
              <a:gd name="T34" fmla="*/ 108 w 178"/>
              <a:gd name="T35" fmla="*/ 16 h 187"/>
              <a:gd name="T36" fmla="*/ 102 w 178"/>
              <a:gd name="T37" fmla="*/ 21 h 187"/>
              <a:gd name="T38" fmla="*/ 5 w 178"/>
              <a:gd name="T39" fmla="*/ 41 h 187"/>
              <a:gd name="T40" fmla="*/ 23 w 178"/>
              <a:gd name="T41" fmla="*/ 81 h 187"/>
              <a:gd name="T42" fmla="*/ 30 w 178"/>
              <a:gd name="T43" fmla="*/ 80 h 187"/>
              <a:gd name="T44" fmla="*/ 8 w 178"/>
              <a:gd name="T45" fmla="*/ 39 h 187"/>
              <a:gd name="T46" fmla="*/ 11 w 178"/>
              <a:gd name="T47" fmla="*/ 36 h 187"/>
              <a:gd name="T48" fmla="*/ 50 w 178"/>
              <a:gd name="T49" fmla="*/ 81 h 187"/>
              <a:gd name="T50" fmla="*/ 76 w 178"/>
              <a:gd name="T51" fmla="*/ 84 h 187"/>
              <a:gd name="T52" fmla="*/ 139 w 178"/>
              <a:gd name="T53" fmla="*/ 60 h 187"/>
              <a:gd name="T54" fmla="*/ 149 w 178"/>
              <a:gd name="T55" fmla="*/ 24 h 187"/>
              <a:gd name="T56" fmla="*/ 47 w 178"/>
              <a:gd name="T57" fmla="*/ 20 h 187"/>
              <a:gd name="T58" fmla="*/ 105 w 178"/>
              <a:gd name="T59" fmla="*/ 93 h 187"/>
              <a:gd name="T60" fmla="*/ 132 w 178"/>
              <a:gd name="T61" fmla="*/ 90 h 187"/>
              <a:gd name="T62" fmla="*/ 160 w 178"/>
              <a:gd name="T63" fmla="*/ 28 h 187"/>
              <a:gd name="T64" fmla="*/ 166 w 178"/>
              <a:gd name="T65" fmla="*/ 41 h 187"/>
              <a:gd name="T66" fmla="*/ 158 w 178"/>
              <a:gd name="T67" fmla="*/ 59 h 187"/>
              <a:gd name="T68" fmla="*/ 148 w 178"/>
              <a:gd name="T69" fmla="*/ 84 h 187"/>
              <a:gd name="T70" fmla="*/ 153 w 178"/>
              <a:gd name="T71" fmla="*/ 136 h 187"/>
              <a:gd name="T72" fmla="*/ 160 w 178"/>
              <a:gd name="T73" fmla="*/ 159 h 187"/>
              <a:gd name="T74" fmla="*/ 167 w 178"/>
              <a:gd name="T75" fmla="*/ 49 h 187"/>
              <a:gd name="T76" fmla="*/ 50 w 178"/>
              <a:gd name="T77" fmla="*/ 70 h 187"/>
              <a:gd name="T78" fmla="*/ 63 w 178"/>
              <a:gd name="T79" fmla="*/ 82 h 187"/>
              <a:gd name="T80" fmla="*/ 70 w 178"/>
              <a:gd name="T81" fmla="*/ 78 h 187"/>
              <a:gd name="T82" fmla="*/ 145 w 178"/>
              <a:gd name="T83" fmla="*/ 164 h 187"/>
              <a:gd name="T84" fmla="*/ 150 w 178"/>
              <a:gd name="T85" fmla="*/ 174 h 187"/>
              <a:gd name="T86" fmla="*/ 144 w 178"/>
              <a:gd name="T87" fmla="*/ 75 h 187"/>
              <a:gd name="T88" fmla="*/ 136 w 178"/>
              <a:gd name="T89" fmla="*/ 163 h 187"/>
              <a:gd name="T90" fmla="*/ 143 w 178"/>
              <a:gd name="T91" fmla="*/ 78 h 187"/>
              <a:gd name="T92" fmla="*/ 11 w 178"/>
              <a:gd name="T93" fmla="*/ 145 h 187"/>
              <a:gd name="T94" fmla="*/ 76 w 178"/>
              <a:gd name="T95" fmla="*/ 175 h 187"/>
              <a:gd name="T96" fmla="*/ 128 w 178"/>
              <a:gd name="T97" fmla="*/ 115 h 187"/>
              <a:gd name="T98" fmla="*/ 54 w 178"/>
              <a:gd name="T99" fmla="*/ 108 h 187"/>
              <a:gd name="T100" fmla="*/ 10 w 178"/>
              <a:gd name="T101" fmla="*/ 91 h 187"/>
              <a:gd name="T102" fmla="*/ 74 w 178"/>
              <a:gd name="T103" fmla="*/ 84 h 187"/>
              <a:gd name="T104" fmla="*/ 67 w 178"/>
              <a:gd name="T105" fmla="*/ 91 h 187"/>
              <a:gd name="T106" fmla="*/ 54 w 178"/>
              <a:gd name="T107" fmla="*/ 89 h 187"/>
              <a:gd name="T108" fmla="*/ 55 w 178"/>
              <a:gd name="T109" fmla="*/ 90 h 187"/>
              <a:gd name="T110" fmla="*/ 63 w 178"/>
              <a:gd name="T111" fmla="*/ 95 h 187"/>
              <a:gd name="T112" fmla="*/ 130 w 178"/>
              <a:gd name="T113" fmla="*/ 106 h 187"/>
              <a:gd name="T114" fmla="*/ 101 w 178"/>
              <a:gd name="T115" fmla="*/ 182 h 187"/>
              <a:gd name="T116" fmla="*/ 9 w 178"/>
              <a:gd name="T117" fmla="*/ 156 h 187"/>
              <a:gd name="T118" fmla="*/ 58 w 178"/>
              <a:gd name="T119" fmla="*/ 175 h 187"/>
              <a:gd name="T120" fmla="*/ 129 w 178"/>
              <a:gd name="T121" fmla="*/ 181 h 187"/>
              <a:gd name="T122" fmla="*/ 133 w 178"/>
              <a:gd name="T123" fmla="*/ 9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87">
                <a:moveTo>
                  <a:pt x="8" y="153"/>
                </a:moveTo>
                <a:cubicBezTo>
                  <a:pt x="8" y="145"/>
                  <a:pt x="11" y="137"/>
                  <a:pt x="10" y="130"/>
                </a:cubicBezTo>
                <a:cubicBezTo>
                  <a:pt x="10" y="129"/>
                  <a:pt x="10" y="128"/>
                  <a:pt x="10" y="127"/>
                </a:cubicBezTo>
                <a:cubicBezTo>
                  <a:pt x="9" y="119"/>
                  <a:pt x="10" y="110"/>
                  <a:pt x="10" y="103"/>
                </a:cubicBezTo>
                <a:cubicBezTo>
                  <a:pt x="9" y="95"/>
                  <a:pt x="7" y="86"/>
                  <a:pt x="7" y="78"/>
                </a:cubicBezTo>
                <a:cubicBezTo>
                  <a:pt x="5" y="76"/>
                  <a:pt x="4" y="73"/>
                  <a:pt x="2" y="71"/>
                </a:cubicBezTo>
                <a:cubicBezTo>
                  <a:pt x="1" y="65"/>
                  <a:pt x="1" y="59"/>
                  <a:pt x="0" y="54"/>
                </a:cubicBezTo>
                <a:cubicBezTo>
                  <a:pt x="0" y="52"/>
                  <a:pt x="0" y="50"/>
                  <a:pt x="1" y="49"/>
                </a:cubicBezTo>
                <a:cubicBezTo>
                  <a:pt x="1" y="44"/>
                  <a:pt x="2" y="41"/>
                  <a:pt x="3" y="37"/>
                </a:cubicBezTo>
                <a:cubicBezTo>
                  <a:pt x="4" y="34"/>
                  <a:pt x="5" y="32"/>
                  <a:pt x="6" y="29"/>
                </a:cubicBezTo>
                <a:cubicBezTo>
                  <a:pt x="8" y="25"/>
                  <a:pt x="10" y="20"/>
                  <a:pt x="13" y="17"/>
                </a:cubicBezTo>
                <a:cubicBezTo>
                  <a:pt x="16" y="16"/>
                  <a:pt x="20" y="14"/>
                  <a:pt x="22" y="17"/>
                </a:cubicBezTo>
                <a:cubicBezTo>
                  <a:pt x="29" y="17"/>
                  <a:pt x="39" y="16"/>
                  <a:pt x="46" y="18"/>
                </a:cubicBezTo>
                <a:cubicBezTo>
                  <a:pt x="45" y="14"/>
                  <a:pt x="46" y="11"/>
                  <a:pt x="48" y="7"/>
                </a:cubicBezTo>
                <a:cubicBezTo>
                  <a:pt x="52" y="1"/>
                  <a:pt x="59" y="2"/>
                  <a:pt x="68" y="2"/>
                </a:cubicBezTo>
                <a:cubicBezTo>
                  <a:pt x="71" y="2"/>
                  <a:pt x="73" y="1"/>
                  <a:pt x="75" y="1"/>
                </a:cubicBezTo>
                <a:cubicBezTo>
                  <a:pt x="82" y="1"/>
                  <a:pt x="88" y="0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99" y="2"/>
                  <a:pt x="100" y="2"/>
                  <a:pt x="101" y="2"/>
                </a:cubicBezTo>
                <a:cubicBezTo>
                  <a:pt x="104" y="3"/>
                  <a:pt x="108" y="5"/>
                  <a:pt x="111" y="6"/>
                </a:cubicBezTo>
                <a:cubicBezTo>
                  <a:pt x="111" y="11"/>
                  <a:pt x="113" y="14"/>
                  <a:pt x="113" y="20"/>
                </a:cubicBezTo>
                <a:cubicBezTo>
                  <a:pt x="120" y="21"/>
                  <a:pt x="130" y="20"/>
                  <a:pt x="138" y="21"/>
                </a:cubicBezTo>
                <a:cubicBezTo>
                  <a:pt x="141" y="21"/>
                  <a:pt x="143" y="22"/>
                  <a:pt x="146" y="22"/>
                </a:cubicBezTo>
                <a:cubicBezTo>
                  <a:pt x="149" y="22"/>
                  <a:pt x="152" y="22"/>
                  <a:pt x="155" y="22"/>
                </a:cubicBezTo>
                <a:cubicBezTo>
                  <a:pt x="160" y="22"/>
                  <a:pt x="165" y="26"/>
                  <a:pt x="167" y="29"/>
                </a:cubicBezTo>
                <a:cubicBezTo>
                  <a:pt x="168" y="31"/>
                  <a:pt x="168" y="32"/>
                  <a:pt x="168" y="35"/>
                </a:cubicBezTo>
                <a:cubicBezTo>
                  <a:pt x="168" y="37"/>
                  <a:pt x="170" y="40"/>
                  <a:pt x="170" y="42"/>
                </a:cubicBezTo>
                <a:cubicBezTo>
                  <a:pt x="170" y="44"/>
                  <a:pt x="168" y="47"/>
                  <a:pt x="169" y="50"/>
                </a:cubicBezTo>
                <a:cubicBezTo>
                  <a:pt x="169" y="58"/>
                  <a:pt x="169" y="67"/>
                  <a:pt x="170" y="75"/>
                </a:cubicBezTo>
                <a:cubicBezTo>
                  <a:pt x="170" y="79"/>
                  <a:pt x="170" y="83"/>
                  <a:pt x="170" y="87"/>
                </a:cubicBezTo>
                <a:cubicBezTo>
                  <a:pt x="171" y="97"/>
                  <a:pt x="171" y="107"/>
                  <a:pt x="172" y="115"/>
                </a:cubicBezTo>
                <a:cubicBezTo>
                  <a:pt x="172" y="118"/>
                  <a:pt x="173" y="121"/>
                  <a:pt x="172" y="123"/>
                </a:cubicBezTo>
                <a:cubicBezTo>
                  <a:pt x="172" y="124"/>
                  <a:pt x="173" y="124"/>
                  <a:pt x="173" y="125"/>
                </a:cubicBezTo>
                <a:cubicBezTo>
                  <a:pt x="173" y="138"/>
                  <a:pt x="178" y="150"/>
                  <a:pt x="173" y="158"/>
                </a:cubicBezTo>
                <a:cubicBezTo>
                  <a:pt x="168" y="160"/>
                  <a:pt x="164" y="158"/>
                  <a:pt x="160" y="161"/>
                </a:cubicBezTo>
                <a:cubicBezTo>
                  <a:pt x="159" y="163"/>
                  <a:pt x="158" y="165"/>
                  <a:pt x="157" y="165"/>
                </a:cubicBezTo>
                <a:cubicBezTo>
                  <a:pt x="155" y="170"/>
                  <a:pt x="154" y="176"/>
                  <a:pt x="150" y="179"/>
                </a:cubicBezTo>
                <a:cubicBezTo>
                  <a:pt x="146" y="182"/>
                  <a:pt x="139" y="181"/>
                  <a:pt x="134" y="181"/>
                </a:cubicBezTo>
                <a:cubicBezTo>
                  <a:pt x="133" y="182"/>
                  <a:pt x="132" y="182"/>
                  <a:pt x="132" y="183"/>
                </a:cubicBezTo>
                <a:cubicBezTo>
                  <a:pt x="128" y="186"/>
                  <a:pt x="123" y="186"/>
                  <a:pt x="117" y="187"/>
                </a:cubicBezTo>
                <a:cubicBezTo>
                  <a:pt x="104" y="184"/>
                  <a:pt x="90" y="186"/>
                  <a:pt x="77" y="183"/>
                </a:cubicBezTo>
                <a:cubicBezTo>
                  <a:pt x="73" y="182"/>
                  <a:pt x="69" y="180"/>
                  <a:pt x="65" y="180"/>
                </a:cubicBezTo>
                <a:cubicBezTo>
                  <a:pt x="62" y="179"/>
                  <a:pt x="57" y="177"/>
                  <a:pt x="53" y="176"/>
                </a:cubicBezTo>
                <a:cubicBezTo>
                  <a:pt x="46" y="174"/>
                  <a:pt x="39" y="171"/>
                  <a:pt x="32" y="169"/>
                </a:cubicBezTo>
                <a:cubicBezTo>
                  <a:pt x="28" y="168"/>
                  <a:pt x="25" y="167"/>
                  <a:pt x="21" y="165"/>
                </a:cubicBezTo>
                <a:cubicBezTo>
                  <a:pt x="17" y="164"/>
                  <a:pt x="14" y="162"/>
                  <a:pt x="10" y="161"/>
                </a:cubicBezTo>
                <a:cubicBezTo>
                  <a:pt x="9" y="160"/>
                  <a:pt x="8" y="159"/>
                  <a:pt x="6" y="158"/>
                </a:cubicBezTo>
                <a:cubicBezTo>
                  <a:pt x="6" y="156"/>
                  <a:pt x="5" y="153"/>
                  <a:pt x="8" y="153"/>
                </a:cubicBezTo>
                <a:close/>
                <a:moveTo>
                  <a:pt x="77" y="79"/>
                </a:moveTo>
                <a:cubicBezTo>
                  <a:pt x="80" y="76"/>
                  <a:pt x="81" y="74"/>
                  <a:pt x="80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68"/>
                  <a:pt x="77" y="66"/>
                  <a:pt x="73" y="65"/>
                </a:cubicBezTo>
                <a:cubicBezTo>
                  <a:pt x="75" y="66"/>
                  <a:pt x="77" y="68"/>
                  <a:pt x="78" y="71"/>
                </a:cubicBezTo>
                <a:cubicBezTo>
                  <a:pt x="77" y="77"/>
                  <a:pt x="76" y="78"/>
                  <a:pt x="74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6" y="83"/>
                  <a:pt x="76" y="80"/>
                  <a:pt x="77" y="79"/>
                </a:cubicBezTo>
                <a:close/>
                <a:moveTo>
                  <a:pt x="108" y="9"/>
                </a:moveTo>
                <a:cubicBezTo>
                  <a:pt x="106" y="5"/>
                  <a:pt x="96" y="3"/>
                  <a:pt x="91" y="3"/>
                </a:cubicBezTo>
                <a:cubicBezTo>
                  <a:pt x="84" y="3"/>
                  <a:pt x="75" y="3"/>
                  <a:pt x="68" y="4"/>
                </a:cubicBezTo>
                <a:cubicBezTo>
                  <a:pt x="62" y="5"/>
                  <a:pt x="55" y="4"/>
                  <a:pt x="52" y="5"/>
                </a:cubicBezTo>
                <a:cubicBezTo>
                  <a:pt x="51" y="6"/>
                  <a:pt x="49" y="9"/>
                  <a:pt x="49" y="10"/>
                </a:cubicBezTo>
                <a:cubicBezTo>
                  <a:pt x="50" y="10"/>
                  <a:pt x="51" y="10"/>
                  <a:pt x="52" y="10"/>
                </a:cubicBezTo>
                <a:cubicBezTo>
                  <a:pt x="53" y="9"/>
                  <a:pt x="53" y="8"/>
                  <a:pt x="54" y="8"/>
                </a:cubicBezTo>
                <a:cubicBezTo>
                  <a:pt x="56" y="7"/>
                  <a:pt x="59" y="7"/>
                  <a:pt x="61" y="6"/>
                </a:cubicBezTo>
                <a:cubicBezTo>
                  <a:pt x="62" y="6"/>
                  <a:pt x="63" y="5"/>
                  <a:pt x="64" y="5"/>
                </a:cubicBezTo>
                <a:cubicBezTo>
                  <a:pt x="68" y="5"/>
                  <a:pt x="71" y="5"/>
                  <a:pt x="75" y="5"/>
                </a:cubicBezTo>
                <a:cubicBezTo>
                  <a:pt x="77" y="5"/>
                  <a:pt x="80" y="5"/>
                  <a:pt x="82" y="5"/>
                </a:cubicBezTo>
                <a:cubicBezTo>
                  <a:pt x="83" y="5"/>
                  <a:pt x="83" y="6"/>
                  <a:pt x="84" y="6"/>
                </a:cubicBezTo>
                <a:cubicBezTo>
                  <a:pt x="87" y="7"/>
                  <a:pt x="90" y="6"/>
                  <a:pt x="92" y="7"/>
                </a:cubicBezTo>
                <a:cubicBezTo>
                  <a:pt x="95" y="7"/>
                  <a:pt x="98" y="9"/>
                  <a:pt x="101" y="9"/>
                </a:cubicBezTo>
                <a:cubicBezTo>
                  <a:pt x="103" y="11"/>
                  <a:pt x="105" y="13"/>
                  <a:pt x="104" y="15"/>
                </a:cubicBezTo>
                <a:cubicBezTo>
                  <a:pt x="107" y="14"/>
                  <a:pt x="110" y="13"/>
                  <a:pt x="108" y="9"/>
                </a:cubicBezTo>
                <a:close/>
                <a:moveTo>
                  <a:pt x="54" y="10"/>
                </a:moveTo>
                <a:cubicBezTo>
                  <a:pt x="56" y="10"/>
                  <a:pt x="56" y="11"/>
                  <a:pt x="57" y="12"/>
                </a:cubicBezTo>
                <a:cubicBezTo>
                  <a:pt x="58" y="11"/>
                  <a:pt x="60" y="12"/>
                  <a:pt x="61" y="11"/>
                </a:cubicBezTo>
                <a:cubicBezTo>
                  <a:pt x="67" y="10"/>
                  <a:pt x="72" y="11"/>
                  <a:pt x="78" y="11"/>
                </a:cubicBezTo>
                <a:cubicBezTo>
                  <a:pt x="80" y="11"/>
                  <a:pt x="82" y="11"/>
                  <a:pt x="84" y="11"/>
                </a:cubicBezTo>
                <a:cubicBezTo>
                  <a:pt x="87" y="11"/>
                  <a:pt x="90" y="14"/>
                  <a:pt x="94" y="13"/>
                </a:cubicBezTo>
                <a:cubicBezTo>
                  <a:pt x="96" y="12"/>
                  <a:pt x="98" y="11"/>
                  <a:pt x="100" y="10"/>
                </a:cubicBezTo>
                <a:cubicBezTo>
                  <a:pt x="85" y="8"/>
                  <a:pt x="67" y="5"/>
                  <a:pt x="54" y="10"/>
                </a:cubicBezTo>
                <a:close/>
                <a:moveTo>
                  <a:pt x="49" y="13"/>
                </a:moveTo>
                <a:cubicBezTo>
                  <a:pt x="48" y="15"/>
                  <a:pt x="47" y="23"/>
                  <a:pt x="51" y="22"/>
                </a:cubicBezTo>
                <a:cubicBezTo>
                  <a:pt x="51" y="21"/>
                  <a:pt x="51" y="19"/>
                  <a:pt x="51" y="18"/>
                </a:cubicBezTo>
                <a:cubicBezTo>
                  <a:pt x="51" y="16"/>
                  <a:pt x="53" y="14"/>
                  <a:pt x="54" y="12"/>
                </a:cubicBezTo>
                <a:cubicBezTo>
                  <a:pt x="52" y="11"/>
                  <a:pt x="50" y="12"/>
                  <a:pt x="49" y="13"/>
                </a:cubicBezTo>
                <a:close/>
                <a:moveTo>
                  <a:pt x="84" y="13"/>
                </a:moveTo>
                <a:cubicBezTo>
                  <a:pt x="82" y="13"/>
                  <a:pt x="79" y="13"/>
                  <a:pt x="76" y="13"/>
                </a:cubicBezTo>
                <a:cubicBezTo>
                  <a:pt x="71" y="13"/>
                  <a:pt x="67" y="12"/>
                  <a:pt x="63" y="13"/>
                </a:cubicBezTo>
                <a:cubicBezTo>
                  <a:pt x="65" y="15"/>
                  <a:pt x="66" y="17"/>
                  <a:pt x="66" y="19"/>
                </a:cubicBezTo>
                <a:cubicBezTo>
                  <a:pt x="70" y="20"/>
                  <a:pt x="75" y="19"/>
                  <a:pt x="79" y="19"/>
                </a:cubicBezTo>
                <a:cubicBezTo>
                  <a:pt x="85" y="19"/>
                  <a:pt x="90" y="20"/>
                  <a:pt x="95" y="20"/>
                </a:cubicBezTo>
                <a:cubicBezTo>
                  <a:pt x="95" y="18"/>
                  <a:pt x="94" y="17"/>
                  <a:pt x="94" y="15"/>
                </a:cubicBezTo>
                <a:cubicBezTo>
                  <a:pt x="91" y="15"/>
                  <a:pt x="88" y="13"/>
                  <a:pt x="84" y="13"/>
                </a:cubicBezTo>
                <a:close/>
                <a:moveTo>
                  <a:pt x="98" y="25"/>
                </a:moveTo>
                <a:cubicBezTo>
                  <a:pt x="99" y="25"/>
                  <a:pt x="100" y="24"/>
                  <a:pt x="100" y="23"/>
                </a:cubicBezTo>
                <a:cubicBezTo>
                  <a:pt x="100" y="21"/>
                  <a:pt x="100" y="20"/>
                  <a:pt x="100" y="18"/>
                </a:cubicBezTo>
                <a:cubicBezTo>
                  <a:pt x="100" y="16"/>
                  <a:pt x="101" y="15"/>
                  <a:pt x="101" y="13"/>
                </a:cubicBezTo>
                <a:cubicBezTo>
                  <a:pt x="94" y="12"/>
                  <a:pt x="97" y="21"/>
                  <a:pt x="98" y="25"/>
                </a:cubicBezTo>
                <a:close/>
                <a:moveTo>
                  <a:pt x="60" y="19"/>
                </a:moveTo>
                <a:cubicBezTo>
                  <a:pt x="60" y="19"/>
                  <a:pt x="62" y="19"/>
                  <a:pt x="63" y="19"/>
                </a:cubicBezTo>
                <a:cubicBezTo>
                  <a:pt x="63" y="17"/>
                  <a:pt x="62" y="15"/>
                  <a:pt x="62" y="13"/>
                </a:cubicBezTo>
                <a:cubicBezTo>
                  <a:pt x="61" y="13"/>
                  <a:pt x="61" y="14"/>
                  <a:pt x="60" y="14"/>
                </a:cubicBezTo>
                <a:cubicBezTo>
                  <a:pt x="60" y="16"/>
                  <a:pt x="60" y="19"/>
                  <a:pt x="60" y="19"/>
                </a:cubicBezTo>
                <a:close/>
                <a:moveTo>
                  <a:pt x="108" y="16"/>
                </a:moveTo>
                <a:cubicBezTo>
                  <a:pt x="108" y="17"/>
                  <a:pt x="109" y="19"/>
                  <a:pt x="109" y="20"/>
                </a:cubicBezTo>
                <a:cubicBezTo>
                  <a:pt x="110" y="20"/>
                  <a:pt x="110" y="20"/>
                  <a:pt x="111" y="20"/>
                </a:cubicBezTo>
                <a:cubicBezTo>
                  <a:pt x="111" y="18"/>
                  <a:pt x="112" y="16"/>
                  <a:pt x="110" y="15"/>
                </a:cubicBezTo>
                <a:cubicBezTo>
                  <a:pt x="109" y="16"/>
                  <a:pt x="109" y="15"/>
                  <a:pt x="108" y="16"/>
                </a:cubicBezTo>
                <a:close/>
                <a:moveTo>
                  <a:pt x="54" y="15"/>
                </a:moveTo>
                <a:cubicBezTo>
                  <a:pt x="54" y="16"/>
                  <a:pt x="53" y="17"/>
                  <a:pt x="53" y="18"/>
                </a:cubicBezTo>
                <a:cubicBezTo>
                  <a:pt x="55" y="19"/>
                  <a:pt x="59" y="19"/>
                  <a:pt x="58" y="15"/>
                </a:cubicBezTo>
                <a:cubicBezTo>
                  <a:pt x="57" y="15"/>
                  <a:pt x="56" y="15"/>
                  <a:pt x="54" y="15"/>
                </a:cubicBezTo>
                <a:close/>
                <a:moveTo>
                  <a:pt x="104" y="18"/>
                </a:moveTo>
                <a:cubicBezTo>
                  <a:pt x="102" y="18"/>
                  <a:pt x="101" y="20"/>
                  <a:pt x="102" y="21"/>
                </a:cubicBezTo>
                <a:cubicBezTo>
                  <a:pt x="104" y="20"/>
                  <a:pt x="105" y="21"/>
                  <a:pt x="107" y="20"/>
                </a:cubicBezTo>
                <a:cubicBezTo>
                  <a:pt x="107" y="19"/>
                  <a:pt x="107" y="18"/>
                  <a:pt x="106" y="17"/>
                </a:cubicBezTo>
                <a:cubicBezTo>
                  <a:pt x="105" y="17"/>
                  <a:pt x="104" y="17"/>
                  <a:pt x="104" y="18"/>
                </a:cubicBezTo>
                <a:close/>
                <a:moveTo>
                  <a:pt x="15" y="19"/>
                </a:moveTo>
                <a:cubicBezTo>
                  <a:pt x="14" y="20"/>
                  <a:pt x="14" y="21"/>
                  <a:pt x="13" y="21"/>
                </a:cubicBezTo>
                <a:cubicBezTo>
                  <a:pt x="8" y="27"/>
                  <a:pt x="6" y="34"/>
                  <a:pt x="5" y="41"/>
                </a:cubicBezTo>
                <a:cubicBezTo>
                  <a:pt x="2" y="46"/>
                  <a:pt x="3" y="56"/>
                  <a:pt x="5" y="63"/>
                </a:cubicBezTo>
                <a:cubicBezTo>
                  <a:pt x="4" y="65"/>
                  <a:pt x="5" y="66"/>
                  <a:pt x="5" y="68"/>
                </a:cubicBezTo>
                <a:cubicBezTo>
                  <a:pt x="6" y="68"/>
                  <a:pt x="5" y="69"/>
                  <a:pt x="6" y="69"/>
                </a:cubicBezTo>
                <a:cubicBezTo>
                  <a:pt x="6" y="70"/>
                  <a:pt x="7" y="72"/>
                  <a:pt x="7" y="73"/>
                </a:cubicBezTo>
                <a:cubicBezTo>
                  <a:pt x="8" y="74"/>
                  <a:pt x="9" y="75"/>
                  <a:pt x="9" y="77"/>
                </a:cubicBezTo>
                <a:cubicBezTo>
                  <a:pt x="13" y="79"/>
                  <a:pt x="18" y="80"/>
                  <a:pt x="23" y="81"/>
                </a:cubicBezTo>
                <a:cubicBezTo>
                  <a:pt x="23" y="81"/>
                  <a:pt x="24" y="81"/>
                  <a:pt x="25" y="81"/>
                </a:cubicBezTo>
                <a:cubicBezTo>
                  <a:pt x="25" y="81"/>
                  <a:pt x="26" y="81"/>
                  <a:pt x="27" y="81"/>
                </a:cubicBezTo>
                <a:cubicBezTo>
                  <a:pt x="29" y="81"/>
                  <a:pt x="30" y="82"/>
                  <a:pt x="31" y="83"/>
                </a:cubicBezTo>
                <a:cubicBezTo>
                  <a:pt x="37" y="84"/>
                  <a:pt x="44" y="85"/>
                  <a:pt x="49" y="85"/>
                </a:cubicBezTo>
                <a:cubicBezTo>
                  <a:pt x="48" y="85"/>
                  <a:pt x="49" y="83"/>
                  <a:pt x="49" y="83"/>
                </a:cubicBezTo>
                <a:cubicBezTo>
                  <a:pt x="43" y="82"/>
                  <a:pt x="36" y="81"/>
                  <a:pt x="30" y="80"/>
                </a:cubicBezTo>
                <a:cubicBezTo>
                  <a:pt x="27" y="79"/>
                  <a:pt x="24" y="78"/>
                  <a:pt x="21" y="78"/>
                </a:cubicBezTo>
                <a:cubicBezTo>
                  <a:pt x="15" y="76"/>
                  <a:pt x="11" y="73"/>
                  <a:pt x="7" y="70"/>
                </a:cubicBezTo>
                <a:cubicBezTo>
                  <a:pt x="6" y="67"/>
                  <a:pt x="6" y="65"/>
                  <a:pt x="6" y="63"/>
                </a:cubicBezTo>
                <a:cubicBezTo>
                  <a:pt x="6" y="62"/>
                  <a:pt x="5" y="61"/>
                  <a:pt x="5" y="60"/>
                </a:cubicBezTo>
                <a:cubicBezTo>
                  <a:pt x="5" y="57"/>
                  <a:pt x="6" y="53"/>
                  <a:pt x="6" y="51"/>
                </a:cubicBezTo>
                <a:cubicBezTo>
                  <a:pt x="7" y="47"/>
                  <a:pt x="7" y="43"/>
                  <a:pt x="8" y="39"/>
                </a:cubicBezTo>
                <a:cubicBezTo>
                  <a:pt x="10" y="31"/>
                  <a:pt x="14" y="24"/>
                  <a:pt x="18" y="18"/>
                </a:cubicBezTo>
                <a:cubicBezTo>
                  <a:pt x="16" y="18"/>
                  <a:pt x="16" y="18"/>
                  <a:pt x="15" y="19"/>
                </a:cubicBezTo>
                <a:close/>
                <a:moveTo>
                  <a:pt x="47" y="20"/>
                </a:moveTo>
                <a:cubicBezTo>
                  <a:pt x="46" y="20"/>
                  <a:pt x="45" y="19"/>
                  <a:pt x="44" y="19"/>
                </a:cubicBezTo>
                <a:cubicBezTo>
                  <a:pt x="38" y="18"/>
                  <a:pt x="31" y="19"/>
                  <a:pt x="23" y="19"/>
                </a:cubicBezTo>
                <a:cubicBezTo>
                  <a:pt x="17" y="22"/>
                  <a:pt x="13" y="28"/>
                  <a:pt x="11" y="36"/>
                </a:cubicBezTo>
                <a:cubicBezTo>
                  <a:pt x="10" y="40"/>
                  <a:pt x="10" y="43"/>
                  <a:pt x="10" y="47"/>
                </a:cubicBezTo>
                <a:cubicBezTo>
                  <a:pt x="10" y="49"/>
                  <a:pt x="9" y="51"/>
                  <a:pt x="8" y="52"/>
                </a:cubicBezTo>
                <a:cubicBezTo>
                  <a:pt x="8" y="57"/>
                  <a:pt x="7" y="63"/>
                  <a:pt x="9" y="69"/>
                </a:cubicBezTo>
                <a:cubicBezTo>
                  <a:pt x="13" y="73"/>
                  <a:pt x="20" y="74"/>
                  <a:pt x="25" y="77"/>
                </a:cubicBezTo>
                <a:cubicBezTo>
                  <a:pt x="29" y="78"/>
                  <a:pt x="32" y="78"/>
                  <a:pt x="35" y="78"/>
                </a:cubicBezTo>
                <a:cubicBezTo>
                  <a:pt x="41" y="79"/>
                  <a:pt x="46" y="82"/>
                  <a:pt x="50" y="81"/>
                </a:cubicBezTo>
                <a:cubicBezTo>
                  <a:pt x="51" y="76"/>
                  <a:pt x="46" y="72"/>
                  <a:pt x="48" y="68"/>
                </a:cubicBezTo>
                <a:cubicBezTo>
                  <a:pt x="50" y="64"/>
                  <a:pt x="60" y="62"/>
                  <a:pt x="64" y="63"/>
                </a:cubicBezTo>
                <a:cubicBezTo>
                  <a:pt x="67" y="63"/>
                  <a:pt x="72" y="63"/>
                  <a:pt x="75" y="64"/>
                </a:cubicBezTo>
                <a:cubicBezTo>
                  <a:pt x="78" y="64"/>
                  <a:pt x="80" y="67"/>
                  <a:pt x="82" y="69"/>
                </a:cubicBezTo>
                <a:cubicBezTo>
                  <a:pt x="82" y="69"/>
                  <a:pt x="83" y="70"/>
                  <a:pt x="83" y="71"/>
                </a:cubicBezTo>
                <a:cubicBezTo>
                  <a:pt x="82" y="76"/>
                  <a:pt x="80" y="81"/>
                  <a:pt x="76" y="84"/>
                </a:cubicBezTo>
                <a:cubicBezTo>
                  <a:pt x="77" y="86"/>
                  <a:pt x="75" y="87"/>
                  <a:pt x="76" y="88"/>
                </a:cubicBezTo>
                <a:cubicBezTo>
                  <a:pt x="82" y="88"/>
                  <a:pt x="85" y="89"/>
                  <a:pt x="90" y="89"/>
                </a:cubicBezTo>
                <a:cubicBezTo>
                  <a:pt x="96" y="90"/>
                  <a:pt x="104" y="90"/>
                  <a:pt x="109" y="92"/>
                </a:cubicBezTo>
                <a:cubicBezTo>
                  <a:pt x="113" y="91"/>
                  <a:pt x="114" y="92"/>
                  <a:pt x="118" y="91"/>
                </a:cubicBezTo>
                <a:cubicBezTo>
                  <a:pt x="122" y="88"/>
                  <a:pt x="126" y="87"/>
                  <a:pt x="129" y="83"/>
                </a:cubicBezTo>
                <a:cubicBezTo>
                  <a:pt x="134" y="77"/>
                  <a:pt x="138" y="69"/>
                  <a:pt x="139" y="60"/>
                </a:cubicBezTo>
                <a:cubicBezTo>
                  <a:pt x="140" y="57"/>
                  <a:pt x="139" y="54"/>
                  <a:pt x="140" y="51"/>
                </a:cubicBezTo>
                <a:cubicBezTo>
                  <a:pt x="140" y="50"/>
                  <a:pt x="141" y="49"/>
                  <a:pt x="141" y="48"/>
                </a:cubicBezTo>
                <a:cubicBezTo>
                  <a:pt x="143" y="42"/>
                  <a:pt x="144" y="36"/>
                  <a:pt x="146" y="30"/>
                </a:cubicBezTo>
                <a:cubicBezTo>
                  <a:pt x="147" y="30"/>
                  <a:pt x="147" y="28"/>
                  <a:pt x="148" y="27"/>
                </a:cubicBezTo>
                <a:cubicBezTo>
                  <a:pt x="149" y="26"/>
                  <a:pt x="151" y="25"/>
                  <a:pt x="151" y="24"/>
                </a:cubicBezTo>
                <a:cubicBezTo>
                  <a:pt x="150" y="24"/>
                  <a:pt x="149" y="24"/>
                  <a:pt x="149" y="24"/>
                </a:cubicBezTo>
                <a:cubicBezTo>
                  <a:pt x="134" y="21"/>
                  <a:pt x="116" y="22"/>
                  <a:pt x="103" y="23"/>
                </a:cubicBezTo>
                <a:cubicBezTo>
                  <a:pt x="102" y="24"/>
                  <a:pt x="102" y="24"/>
                  <a:pt x="102" y="25"/>
                </a:cubicBezTo>
                <a:cubicBezTo>
                  <a:pt x="101" y="26"/>
                  <a:pt x="99" y="27"/>
                  <a:pt x="97" y="27"/>
                </a:cubicBezTo>
                <a:cubicBezTo>
                  <a:pt x="96" y="26"/>
                  <a:pt x="95" y="24"/>
                  <a:pt x="95" y="22"/>
                </a:cubicBezTo>
                <a:cubicBezTo>
                  <a:pt x="82" y="21"/>
                  <a:pt x="67" y="21"/>
                  <a:pt x="53" y="21"/>
                </a:cubicBezTo>
                <a:cubicBezTo>
                  <a:pt x="53" y="24"/>
                  <a:pt x="46" y="25"/>
                  <a:pt x="47" y="20"/>
                </a:cubicBezTo>
                <a:close/>
                <a:moveTo>
                  <a:pt x="153" y="26"/>
                </a:moveTo>
                <a:cubicBezTo>
                  <a:pt x="149" y="30"/>
                  <a:pt x="146" y="37"/>
                  <a:pt x="146" y="41"/>
                </a:cubicBezTo>
                <a:cubicBezTo>
                  <a:pt x="142" y="49"/>
                  <a:pt x="142" y="58"/>
                  <a:pt x="140" y="66"/>
                </a:cubicBezTo>
                <a:cubicBezTo>
                  <a:pt x="138" y="70"/>
                  <a:pt x="137" y="74"/>
                  <a:pt x="136" y="77"/>
                </a:cubicBezTo>
                <a:cubicBezTo>
                  <a:pt x="134" y="80"/>
                  <a:pt x="133" y="82"/>
                  <a:pt x="132" y="85"/>
                </a:cubicBezTo>
                <a:cubicBezTo>
                  <a:pt x="126" y="92"/>
                  <a:pt x="117" y="94"/>
                  <a:pt x="105" y="93"/>
                </a:cubicBezTo>
                <a:cubicBezTo>
                  <a:pt x="95" y="92"/>
                  <a:pt x="85" y="90"/>
                  <a:pt x="76" y="90"/>
                </a:cubicBezTo>
                <a:cubicBezTo>
                  <a:pt x="74" y="91"/>
                  <a:pt x="75" y="92"/>
                  <a:pt x="75" y="94"/>
                </a:cubicBezTo>
                <a:cubicBezTo>
                  <a:pt x="82" y="95"/>
                  <a:pt x="91" y="96"/>
                  <a:pt x="99" y="97"/>
                </a:cubicBezTo>
                <a:cubicBezTo>
                  <a:pt x="105" y="97"/>
                  <a:pt x="109" y="99"/>
                  <a:pt x="115" y="98"/>
                </a:cubicBezTo>
                <a:cubicBezTo>
                  <a:pt x="120" y="97"/>
                  <a:pt x="126" y="96"/>
                  <a:pt x="129" y="93"/>
                </a:cubicBezTo>
                <a:cubicBezTo>
                  <a:pt x="130" y="92"/>
                  <a:pt x="131" y="91"/>
                  <a:pt x="132" y="90"/>
                </a:cubicBezTo>
                <a:cubicBezTo>
                  <a:pt x="136" y="86"/>
                  <a:pt x="139" y="82"/>
                  <a:pt x="141" y="77"/>
                </a:cubicBezTo>
                <a:cubicBezTo>
                  <a:pt x="144" y="69"/>
                  <a:pt x="146" y="59"/>
                  <a:pt x="146" y="52"/>
                </a:cubicBezTo>
                <a:cubicBezTo>
                  <a:pt x="147" y="49"/>
                  <a:pt x="147" y="46"/>
                  <a:pt x="148" y="43"/>
                </a:cubicBezTo>
                <a:cubicBezTo>
                  <a:pt x="148" y="41"/>
                  <a:pt x="149" y="38"/>
                  <a:pt x="150" y="37"/>
                </a:cubicBezTo>
                <a:cubicBezTo>
                  <a:pt x="152" y="32"/>
                  <a:pt x="154" y="30"/>
                  <a:pt x="158" y="29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62" y="28"/>
                  <a:pt x="163" y="29"/>
                  <a:pt x="164" y="29"/>
                </a:cubicBezTo>
                <a:cubicBezTo>
                  <a:pt x="162" y="25"/>
                  <a:pt x="156" y="24"/>
                  <a:pt x="153" y="26"/>
                </a:cubicBezTo>
                <a:close/>
                <a:moveTo>
                  <a:pt x="149" y="46"/>
                </a:moveTo>
                <a:cubicBezTo>
                  <a:pt x="148" y="48"/>
                  <a:pt x="148" y="50"/>
                  <a:pt x="148" y="52"/>
                </a:cubicBezTo>
                <a:cubicBezTo>
                  <a:pt x="154" y="52"/>
                  <a:pt x="163" y="51"/>
                  <a:pt x="166" y="47"/>
                </a:cubicBezTo>
                <a:cubicBezTo>
                  <a:pt x="167" y="46"/>
                  <a:pt x="166" y="43"/>
                  <a:pt x="166" y="41"/>
                </a:cubicBezTo>
                <a:cubicBezTo>
                  <a:pt x="166" y="40"/>
                  <a:pt x="166" y="40"/>
                  <a:pt x="166" y="40"/>
                </a:cubicBezTo>
                <a:cubicBezTo>
                  <a:pt x="163" y="46"/>
                  <a:pt x="155" y="46"/>
                  <a:pt x="149" y="46"/>
                </a:cubicBezTo>
                <a:close/>
                <a:moveTo>
                  <a:pt x="158" y="52"/>
                </a:moveTo>
                <a:cubicBezTo>
                  <a:pt x="159" y="60"/>
                  <a:pt x="159" y="67"/>
                  <a:pt x="158" y="74"/>
                </a:cubicBezTo>
                <a:cubicBezTo>
                  <a:pt x="158" y="77"/>
                  <a:pt x="158" y="82"/>
                  <a:pt x="157" y="84"/>
                </a:cubicBezTo>
                <a:cubicBezTo>
                  <a:pt x="156" y="79"/>
                  <a:pt x="158" y="68"/>
                  <a:pt x="158" y="59"/>
                </a:cubicBezTo>
                <a:cubicBezTo>
                  <a:pt x="157" y="57"/>
                  <a:pt x="158" y="53"/>
                  <a:pt x="155" y="53"/>
                </a:cubicBezTo>
                <a:cubicBezTo>
                  <a:pt x="155" y="56"/>
                  <a:pt x="156" y="63"/>
                  <a:pt x="155" y="67"/>
                </a:cubicBezTo>
                <a:cubicBezTo>
                  <a:pt x="153" y="62"/>
                  <a:pt x="155" y="59"/>
                  <a:pt x="154" y="54"/>
                </a:cubicBezTo>
                <a:cubicBezTo>
                  <a:pt x="152" y="53"/>
                  <a:pt x="150" y="54"/>
                  <a:pt x="149" y="53"/>
                </a:cubicBezTo>
                <a:cubicBezTo>
                  <a:pt x="149" y="59"/>
                  <a:pt x="149" y="64"/>
                  <a:pt x="148" y="69"/>
                </a:cubicBezTo>
                <a:cubicBezTo>
                  <a:pt x="148" y="73"/>
                  <a:pt x="148" y="78"/>
                  <a:pt x="148" y="84"/>
                </a:cubicBezTo>
                <a:cubicBezTo>
                  <a:pt x="148" y="94"/>
                  <a:pt x="147" y="107"/>
                  <a:pt x="146" y="117"/>
                </a:cubicBezTo>
                <a:cubicBezTo>
                  <a:pt x="145" y="133"/>
                  <a:pt x="145" y="150"/>
                  <a:pt x="149" y="164"/>
                </a:cubicBezTo>
                <a:cubicBezTo>
                  <a:pt x="151" y="167"/>
                  <a:pt x="151" y="170"/>
                  <a:pt x="152" y="173"/>
                </a:cubicBezTo>
                <a:cubicBezTo>
                  <a:pt x="154" y="169"/>
                  <a:pt x="154" y="166"/>
                  <a:pt x="154" y="161"/>
                </a:cubicBezTo>
                <a:cubicBezTo>
                  <a:pt x="154" y="155"/>
                  <a:pt x="153" y="148"/>
                  <a:pt x="152" y="142"/>
                </a:cubicBezTo>
                <a:cubicBezTo>
                  <a:pt x="152" y="140"/>
                  <a:pt x="151" y="138"/>
                  <a:pt x="153" y="136"/>
                </a:cubicBezTo>
                <a:cubicBezTo>
                  <a:pt x="155" y="145"/>
                  <a:pt x="155" y="154"/>
                  <a:pt x="157" y="162"/>
                </a:cubicBezTo>
                <a:cubicBezTo>
                  <a:pt x="159" y="161"/>
                  <a:pt x="158" y="158"/>
                  <a:pt x="159" y="156"/>
                </a:cubicBezTo>
                <a:cubicBezTo>
                  <a:pt x="160" y="149"/>
                  <a:pt x="161" y="141"/>
                  <a:pt x="160" y="133"/>
                </a:cubicBezTo>
                <a:cubicBezTo>
                  <a:pt x="159" y="126"/>
                  <a:pt x="156" y="118"/>
                  <a:pt x="158" y="112"/>
                </a:cubicBezTo>
                <a:cubicBezTo>
                  <a:pt x="160" y="116"/>
                  <a:pt x="159" y="120"/>
                  <a:pt x="159" y="124"/>
                </a:cubicBezTo>
                <a:cubicBezTo>
                  <a:pt x="161" y="136"/>
                  <a:pt x="163" y="147"/>
                  <a:pt x="160" y="159"/>
                </a:cubicBezTo>
                <a:cubicBezTo>
                  <a:pt x="163" y="157"/>
                  <a:pt x="169" y="159"/>
                  <a:pt x="171" y="156"/>
                </a:cubicBezTo>
                <a:cubicBezTo>
                  <a:pt x="175" y="153"/>
                  <a:pt x="173" y="143"/>
                  <a:pt x="173" y="138"/>
                </a:cubicBezTo>
                <a:cubicBezTo>
                  <a:pt x="173" y="138"/>
                  <a:pt x="173" y="137"/>
                  <a:pt x="173" y="137"/>
                </a:cubicBezTo>
                <a:cubicBezTo>
                  <a:pt x="172" y="134"/>
                  <a:pt x="171" y="130"/>
                  <a:pt x="171" y="126"/>
                </a:cubicBezTo>
                <a:cubicBezTo>
                  <a:pt x="171" y="121"/>
                  <a:pt x="170" y="115"/>
                  <a:pt x="170" y="110"/>
                </a:cubicBezTo>
                <a:cubicBezTo>
                  <a:pt x="169" y="90"/>
                  <a:pt x="168" y="6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4" y="50"/>
                  <a:pt x="162" y="52"/>
                  <a:pt x="158" y="52"/>
                </a:cubicBezTo>
                <a:close/>
                <a:moveTo>
                  <a:pt x="71" y="66"/>
                </a:moveTo>
                <a:cubicBezTo>
                  <a:pt x="69" y="66"/>
                  <a:pt x="68" y="66"/>
                  <a:pt x="66" y="66"/>
                </a:cubicBezTo>
                <a:cubicBezTo>
                  <a:pt x="65" y="66"/>
                  <a:pt x="64" y="65"/>
                  <a:pt x="63" y="65"/>
                </a:cubicBezTo>
                <a:cubicBezTo>
                  <a:pt x="58" y="65"/>
                  <a:pt x="51" y="65"/>
                  <a:pt x="50" y="70"/>
                </a:cubicBezTo>
                <a:cubicBezTo>
                  <a:pt x="49" y="73"/>
                  <a:pt x="52" y="76"/>
                  <a:pt x="53" y="80"/>
                </a:cubicBezTo>
                <a:cubicBezTo>
                  <a:pt x="53" y="80"/>
                  <a:pt x="54" y="81"/>
                  <a:pt x="55" y="81"/>
                </a:cubicBezTo>
                <a:cubicBezTo>
                  <a:pt x="54" y="79"/>
                  <a:pt x="52" y="78"/>
                  <a:pt x="53" y="76"/>
                </a:cubicBezTo>
                <a:cubicBezTo>
                  <a:pt x="56" y="78"/>
                  <a:pt x="56" y="82"/>
                  <a:pt x="60" y="82"/>
                </a:cubicBezTo>
                <a:cubicBezTo>
                  <a:pt x="59" y="79"/>
                  <a:pt x="56" y="77"/>
                  <a:pt x="56" y="74"/>
                </a:cubicBezTo>
                <a:cubicBezTo>
                  <a:pt x="58" y="76"/>
                  <a:pt x="61" y="79"/>
                  <a:pt x="63" y="82"/>
                </a:cubicBezTo>
                <a:cubicBezTo>
                  <a:pt x="64" y="82"/>
                  <a:pt x="66" y="83"/>
                  <a:pt x="67" y="82"/>
                </a:cubicBezTo>
                <a:cubicBezTo>
                  <a:pt x="65" y="79"/>
                  <a:pt x="62" y="77"/>
                  <a:pt x="61" y="73"/>
                </a:cubicBezTo>
                <a:cubicBezTo>
                  <a:pt x="63" y="76"/>
                  <a:pt x="66" y="79"/>
                  <a:pt x="68" y="82"/>
                </a:cubicBezTo>
                <a:cubicBezTo>
                  <a:pt x="69" y="82"/>
                  <a:pt x="70" y="83"/>
                  <a:pt x="71" y="82"/>
                </a:cubicBezTo>
                <a:cubicBezTo>
                  <a:pt x="69" y="80"/>
                  <a:pt x="67" y="77"/>
                  <a:pt x="67" y="75"/>
                </a:cubicBezTo>
                <a:cubicBezTo>
                  <a:pt x="68" y="75"/>
                  <a:pt x="69" y="77"/>
                  <a:pt x="70" y="78"/>
                </a:cubicBezTo>
                <a:cubicBezTo>
                  <a:pt x="71" y="79"/>
                  <a:pt x="71" y="81"/>
                  <a:pt x="73" y="82"/>
                </a:cubicBezTo>
                <a:cubicBezTo>
                  <a:pt x="76" y="76"/>
                  <a:pt x="78" y="69"/>
                  <a:pt x="71" y="66"/>
                </a:cubicBezTo>
                <a:close/>
                <a:moveTo>
                  <a:pt x="144" y="75"/>
                </a:moveTo>
                <a:cubicBezTo>
                  <a:pt x="146" y="80"/>
                  <a:pt x="145" y="86"/>
                  <a:pt x="144" y="91"/>
                </a:cubicBezTo>
                <a:cubicBezTo>
                  <a:pt x="144" y="97"/>
                  <a:pt x="143" y="102"/>
                  <a:pt x="143" y="108"/>
                </a:cubicBezTo>
                <a:cubicBezTo>
                  <a:pt x="142" y="126"/>
                  <a:pt x="140" y="146"/>
                  <a:pt x="145" y="164"/>
                </a:cubicBezTo>
                <a:cubicBezTo>
                  <a:pt x="145" y="164"/>
                  <a:pt x="146" y="166"/>
                  <a:pt x="147" y="167"/>
                </a:cubicBezTo>
                <a:cubicBezTo>
                  <a:pt x="147" y="169"/>
                  <a:pt x="148" y="174"/>
                  <a:pt x="146" y="175"/>
                </a:cubicBezTo>
                <a:cubicBezTo>
                  <a:pt x="144" y="178"/>
                  <a:pt x="139" y="177"/>
                  <a:pt x="136" y="177"/>
                </a:cubicBezTo>
                <a:cubicBezTo>
                  <a:pt x="135" y="177"/>
                  <a:pt x="135" y="179"/>
                  <a:pt x="134" y="180"/>
                </a:cubicBezTo>
                <a:cubicBezTo>
                  <a:pt x="140" y="179"/>
                  <a:pt x="146" y="181"/>
                  <a:pt x="150" y="177"/>
                </a:cubicBezTo>
                <a:cubicBezTo>
                  <a:pt x="148" y="176"/>
                  <a:pt x="150" y="175"/>
                  <a:pt x="150" y="174"/>
                </a:cubicBezTo>
                <a:cubicBezTo>
                  <a:pt x="148" y="166"/>
                  <a:pt x="146" y="160"/>
                  <a:pt x="145" y="152"/>
                </a:cubicBezTo>
                <a:cubicBezTo>
                  <a:pt x="143" y="143"/>
                  <a:pt x="145" y="133"/>
                  <a:pt x="145" y="122"/>
                </a:cubicBezTo>
                <a:cubicBezTo>
                  <a:pt x="145" y="120"/>
                  <a:pt x="144" y="119"/>
                  <a:pt x="144" y="118"/>
                </a:cubicBezTo>
                <a:cubicBezTo>
                  <a:pt x="145" y="109"/>
                  <a:pt x="146" y="100"/>
                  <a:pt x="146" y="92"/>
                </a:cubicBezTo>
                <a:cubicBezTo>
                  <a:pt x="146" y="83"/>
                  <a:pt x="147" y="75"/>
                  <a:pt x="146" y="67"/>
                </a:cubicBezTo>
                <a:cubicBezTo>
                  <a:pt x="145" y="70"/>
                  <a:pt x="145" y="73"/>
                  <a:pt x="144" y="75"/>
                </a:cubicBezTo>
                <a:close/>
                <a:moveTo>
                  <a:pt x="135" y="91"/>
                </a:moveTo>
                <a:cubicBezTo>
                  <a:pt x="137" y="93"/>
                  <a:pt x="135" y="94"/>
                  <a:pt x="135" y="96"/>
                </a:cubicBezTo>
                <a:cubicBezTo>
                  <a:pt x="133" y="105"/>
                  <a:pt x="135" y="114"/>
                  <a:pt x="135" y="123"/>
                </a:cubicBezTo>
                <a:cubicBezTo>
                  <a:pt x="134" y="135"/>
                  <a:pt x="135" y="144"/>
                  <a:pt x="136" y="154"/>
                </a:cubicBezTo>
                <a:cubicBezTo>
                  <a:pt x="136" y="156"/>
                  <a:pt x="135" y="158"/>
                  <a:pt x="135" y="160"/>
                </a:cubicBezTo>
                <a:cubicBezTo>
                  <a:pt x="135" y="161"/>
                  <a:pt x="136" y="162"/>
                  <a:pt x="136" y="163"/>
                </a:cubicBezTo>
                <a:cubicBezTo>
                  <a:pt x="136" y="167"/>
                  <a:pt x="136" y="171"/>
                  <a:pt x="136" y="175"/>
                </a:cubicBezTo>
                <a:cubicBezTo>
                  <a:pt x="139" y="176"/>
                  <a:pt x="141" y="176"/>
                  <a:pt x="145" y="174"/>
                </a:cubicBezTo>
                <a:cubicBezTo>
                  <a:pt x="147" y="171"/>
                  <a:pt x="144" y="167"/>
                  <a:pt x="143" y="164"/>
                </a:cubicBezTo>
                <a:cubicBezTo>
                  <a:pt x="141" y="156"/>
                  <a:pt x="140" y="146"/>
                  <a:pt x="140" y="138"/>
                </a:cubicBezTo>
                <a:cubicBezTo>
                  <a:pt x="141" y="122"/>
                  <a:pt x="141" y="107"/>
                  <a:pt x="143" y="92"/>
                </a:cubicBezTo>
                <a:cubicBezTo>
                  <a:pt x="143" y="86"/>
                  <a:pt x="145" y="83"/>
                  <a:pt x="143" y="78"/>
                </a:cubicBezTo>
                <a:cubicBezTo>
                  <a:pt x="142" y="82"/>
                  <a:pt x="140" y="87"/>
                  <a:pt x="135" y="91"/>
                </a:cubicBezTo>
                <a:close/>
                <a:moveTo>
                  <a:pt x="10" y="91"/>
                </a:moveTo>
                <a:cubicBezTo>
                  <a:pt x="11" y="95"/>
                  <a:pt x="11" y="98"/>
                  <a:pt x="12" y="102"/>
                </a:cubicBezTo>
                <a:cubicBezTo>
                  <a:pt x="12" y="109"/>
                  <a:pt x="12" y="114"/>
                  <a:pt x="11" y="121"/>
                </a:cubicBezTo>
                <a:cubicBezTo>
                  <a:pt x="11" y="125"/>
                  <a:pt x="12" y="128"/>
                  <a:pt x="12" y="132"/>
                </a:cubicBezTo>
                <a:cubicBezTo>
                  <a:pt x="12" y="136"/>
                  <a:pt x="11" y="140"/>
                  <a:pt x="11" y="145"/>
                </a:cubicBezTo>
                <a:cubicBezTo>
                  <a:pt x="10" y="148"/>
                  <a:pt x="9" y="150"/>
                  <a:pt x="9" y="153"/>
                </a:cubicBezTo>
                <a:cubicBezTo>
                  <a:pt x="13" y="156"/>
                  <a:pt x="18" y="157"/>
                  <a:pt x="24" y="159"/>
                </a:cubicBezTo>
                <a:cubicBezTo>
                  <a:pt x="30" y="161"/>
                  <a:pt x="37" y="163"/>
                  <a:pt x="43" y="165"/>
                </a:cubicBezTo>
                <a:cubicBezTo>
                  <a:pt x="49" y="167"/>
                  <a:pt x="56" y="170"/>
                  <a:pt x="62" y="172"/>
                </a:cubicBezTo>
                <a:cubicBezTo>
                  <a:pt x="65" y="173"/>
                  <a:pt x="70" y="173"/>
                  <a:pt x="73" y="174"/>
                </a:cubicBezTo>
                <a:cubicBezTo>
                  <a:pt x="74" y="174"/>
                  <a:pt x="75" y="175"/>
                  <a:pt x="76" y="175"/>
                </a:cubicBezTo>
                <a:cubicBezTo>
                  <a:pt x="83" y="177"/>
                  <a:pt x="91" y="177"/>
                  <a:pt x="98" y="179"/>
                </a:cubicBezTo>
                <a:cubicBezTo>
                  <a:pt x="105" y="180"/>
                  <a:pt x="114" y="180"/>
                  <a:pt x="122" y="180"/>
                </a:cubicBezTo>
                <a:cubicBezTo>
                  <a:pt x="123" y="179"/>
                  <a:pt x="124" y="179"/>
                  <a:pt x="126" y="178"/>
                </a:cubicBezTo>
                <a:cubicBezTo>
                  <a:pt x="132" y="174"/>
                  <a:pt x="130" y="163"/>
                  <a:pt x="129" y="156"/>
                </a:cubicBezTo>
                <a:cubicBezTo>
                  <a:pt x="128" y="146"/>
                  <a:pt x="128" y="137"/>
                  <a:pt x="127" y="130"/>
                </a:cubicBezTo>
                <a:cubicBezTo>
                  <a:pt x="127" y="125"/>
                  <a:pt x="128" y="120"/>
                  <a:pt x="128" y="115"/>
                </a:cubicBezTo>
                <a:cubicBezTo>
                  <a:pt x="128" y="109"/>
                  <a:pt x="128" y="103"/>
                  <a:pt x="128" y="97"/>
                </a:cubicBezTo>
                <a:cubicBezTo>
                  <a:pt x="123" y="98"/>
                  <a:pt x="118" y="101"/>
                  <a:pt x="111" y="100"/>
                </a:cubicBezTo>
                <a:cubicBezTo>
                  <a:pt x="99" y="99"/>
                  <a:pt x="85" y="97"/>
                  <a:pt x="75" y="96"/>
                </a:cubicBezTo>
                <a:cubicBezTo>
                  <a:pt x="74" y="100"/>
                  <a:pt x="75" y="105"/>
                  <a:pt x="71" y="107"/>
                </a:cubicBezTo>
                <a:cubicBezTo>
                  <a:pt x="69" y="109"/>
                  <a:pt x="67" y="108"/>
                  <a:pt x="65" y="108"/>
                </a:cubicBezTo>
                <a:cubicBezTo>
                  <a:pt x="61" y="108"/>
                  <a:pt x="57" y="109"/>
                  <a:pt x="54" y="108"/>
                </a:cubicBezTo>
                <a:cubicBezTo>
                  <a:pt x="51" y="106"/>
                  <a:pt x="49" y="99"/>
                  <a:pt x="49" y="95"/>
                </a:cubicBezTo>
                <a:cubicBezTo>
                  <a:pt x="49" y="93"/>
                  <a:pt x="50" y="91"/>
                  <a:pt x="50" y="89"/>
                </a:cubicBezTo>
                <a:cubicBezTo>
                  <a:pt x="49" y="89"/>
                  <a:pt x="48" y="89"/>
                  <a:pt x="47" y="89"/>
                </a:cubicBezTo>
                <a:cubicBezTo>
                  <a:pt x="36" y="84"/>
                  <a:pt x="21" y="84"/>
                  <a:pt x="10" y="79"/>
                </a:cubicBezTo>
                <a:cubicBezTo>
                  <a:pt x="10" y="79"/>
                  <a:pt x="10" y="80"/>
                  <a:pt x="10" y="80"/>
                </a:cubicBezTo>
                <a:cubicBezTo>
                  <a:pt x="9" y="82"/>
                  <a:pt x="10" y="87"/>
                  <a:pt x="10" y="91"/>
                </a:cubicBezTo>
                <a:close/>
                <a:moveTo>
                  <a:pt x="69" y="85"/>
                </a:moveTo>
                <a:cubicBezTo>
                  <a:pt x="63" y="84"/>
                  <a:pt x="58" y="83"/>
                  <a:pt x="52" y="82"/>
                </a:cubicBezTo>
                <a:cubicBezTo>
                  <a:pt x="51" y="84"/>
                  <a:pt x="51" y="84"/>
                  <a:pt x="52" y="86"/>
                </a:cubicBezTo>
                <a:cubicBezTo>
                  <a:pt x="58" y="89"/>
                  <a:pt x="66" y="90"/>
                  <a:pt x="73" y="89"/>
                </a:cubicBezTo>
                <a:cubicBezTo>
                  <a:pt x="73" y="88"/>
                  <a:pt x="73" y="88"/>
                  <a:pt x="74" y="88"/>
                </a:cubicBezTo>
                <a:cubicBezTo>
                  <a:pt x="73" y="86"/>
                  <a:pt x="73" y="85"/>
                  <a:pt x="74" y="84"/>
                </a:cubicBezTo>
                <a:cubicBezTo>
                  <a:pt x="71" y="84"/>
                  <a:pt x="71" y="84"/>
                  <a:pt x="69" y="85"/>
                </a:cubicBezTo>
                <a:close/>
                <a:moveTo>
                  <a:pt x="56" y="106"/>
                </a:moveTo>
                <a:cubicBezTo>
                  <a:pt x="59" y="106"/>
                  <a:pt x="62" y="107"/>
                  <a:pt x="65" y="106"/>
                </a:cubicBezTo>
                <a:cubicBezTo>
                  <a:pt x="66" y="105"/>
                  <a:pt x="67" y="101"/>
                  <a:pt x="68" y="99"/>
                </a:cubicBezTo>
                <a:cubicBezTo>
                  <a:pt x="68" y="96"/>
                  <a:pt x="69" y="95"/>
                  <a:pt x="69" y="91"/>
                </a:cubicBezTo>
                <a:cubicBezTo>
                  <a:pt x="68" y="91"/>
                  <a:pt x="68" y="91"/>
                  <a:pt x="67" y="91"/>
                </a:cubicBezTo>
                <a:cubicBezTo>
                  <a:pt x="67" y="96"/>
                  <a:pt x="67" y="102"/>
                  <a:pt x="61" y="104"/>
                </a:cubicBezTo>
                <a:cubicBezTo>
                  <a:pt x="58" y="100"/>
                  <a:pt x="62" y="95"/>
                  <a:pt x="60" y="90"/>
                </a:cubicBezTo>
                <a:cubicBezTo>
                  <a:pt x="56" y="91"/>
                  <a:pt x="58" y="99"/>
                  <a:pt x="58" y="101"/>
                </a:cubicBezTo>
                <a:cubicBezTo>
                  <a:pt x="54" y="106"/>
                  <a:pt x="51" y="97"/>
                  <a:pt x="52" y="94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3" y="90"/>
                  <a:pt x="54" y="89"/>
                </a:cubicBezTo>
                <a:cubicBezTo>
                  <a:pt x="53" y="89"/>
                  <a:pt x="53" y="90"/>
                  <a:pt x="52" y="89"/>
                </a:cubicBezTo>
                <a:cubicBezTo>
                  <a:pt x="51" y="95"/>
                  <a:pt x="51" y="103"/>
                  <a:pt x="56" y="106"/>
                </a:cubicBezTo>
                <a:close/>
                <a:moveTo>
                  <a:pt x="55" y="100"/>
                </a:moveTo>
                <a:cubicBezTo>
                  <a:pt x="56" y="100"/>
                  <a:pt x="56" y="100"/>
                  <a:pt x="56" y="100"/>
                </a:cubicBezTo>
                <a:cubicBezTo>
                  <a:pt x="55" y="99"/>
                  <a:pt x="56" y="95"/>
                  <a:pt x="56" y="93"/>
                </a:cubicBezTo>
                <a:cubicBezTo>
                  <a:pt x="56" y="91"/>
                  <a:pt x="57" y="90"/>
                  <a:pt x="55" y="90"/>
                </a:cubicBezTo>
                <a:cubicBezTo>
                  <a:pt x="54" y="93"/>
                  <a:pt x="53" y="98"/>
                  <a:pt x="55" y="100"/>
                </a:cubicBezTo>
                <a:close/>
                <a:moveTo>
                  <a:pt x="63" y="95"/>
                </a:moveTo>
                <a:cubicBezTo>
                  <a:pt x="62" y="97"/>
                  <a:pt x="61" y="100"/>
                  <a:pt x="62" y="102"/>
                </a:cubicBezTo>
                <a:cubicBezTo>
                  <a:pt x="66" y="100"/>
                  <a:pt x="65" y="94"/>
                  <a:pt x="65" y="91"/>
                </a:cubicBezTo>
                <a:cubicBezTo>
                  <a:pt x="64" y="91"/>
                  <a:pt x="63" y="91"/>
                  <a:pt x="62" y="91"/>
                </a:cubicBezTo>
                <a:cubicBezTo>
                  <a:pt x="62" y="92"/>
                  <a:pt x="62" y="94"/>
                  <a:pt x="63" y="95"/>
                </a:cubicBezTo>
                <a:close/>
                <a:moveTo>
                  <a:pt x="67" y="107"/>
                </a:moveTo>
                <a:cubicBezTo>
                  <a:pt x="74" y="106"/>
                  <a:pt x="72" y="98"/>
                  <a:pt x="73" y="91"/>
                </a:cubicBezTo>
                <a:cubicBezTo>
                  <a:pt x="72" y="91"/>
                  <a:pt x="71" y="92"/>
                  <a:pt x="71" y="91"/>
                </a:cubicBezTo>
                <a:cubicBezTo>
                  <a:pt x="70" y="98"/>
                  <a:pt x="69" y="103"/>
                  <a:pt x="67" y="107"/>
                </a:cubicBezTo>
                <a:close/>
                <a:moveTo>
                  <a:pt x="131" y="97"/>
                </a:moveTo>
                <a:cubicBezTo>
                  <a:pt x="130" y="100"/>
                  <a:pt x="130" y="103"/>
                  <a:pt x="130" y="106"/>
                </a:cubicBezTo>
                <a:cubicBezTo>
                  <a:pt x="131" y="110"/>
                  <a:pt x="130" y="116"/>
                  <a:pt x="130" y="122"/>
                </a:cubicBezTo>
                <a:cubicBezTo>
                  <a:pt x="130" y="132"/>
                  <a:pt x="130" y="141"/>
                  <a:pt x="131" y="150"/>
                </a:cubicBezTo>
                <a:cubicBezTo>
                  <a:pt x="131" y="159"/>
                  <a:pt x="134" y="168"/>
                  <a:pt x="131" y="177"/>
                </a:cubicBezTo>
                <a:cubicBezTo>
                  <a:pt x="129" y="178"/>
                  <a:pt x="128" y="179"/>
                  <a:pt x="127" y="180"/>
                </a:cubicBezTo>
                <a:cubicBezTo>
                  <a:pt x="122" y="183"/>
                  <a:pt x="114" y="181"/>
                  <a:pt x="108" y="182"/>
                </a:cubicBezTo>
                <a:cubicBezTo>
                  <a:pt x="106" y="182"/>
                  <a:pt x="103" y="182"/>
                  <a:pt x="101" y="182"/>
                </a:cubicBezTo>
                <a:cubicBezTo>
                  <a:pt x="99" y="181"/>
                  <a:pt x="98" y="181"/>
                  <a:pt x="96" y="180"/>
                </a:cubicBezTo>
                <a:cubicBezTo>
                  <a:pt x="92" y="179"/>
                  <a:pt x="88" y="179"/>
                  <a:pt x="84" y="179"/>
                </a:cubicBezTo>
                <a:cubicBezTo>
                  <a:pt x="78" y="178"/>
                  <a:pt x="73" y="176"/>
                  <a:pt x="68" y="175"/>
                </a:cubicBezTo>
                <a:cubicBezTo>
                  <a:pt x="64" y="174"/>
                  <a:pt x="58" y="172"/>
                  <a:pt x="54" y="171"/>
                </a:cubicBezTo>
                <a:cubicBezTo>
                  <a:pt x="52" y="170"/>
                  <a:pt x="51" y="170"/>
                  <a:pt x="49" y="169"/>
                </a:cubicBezTo>
                <a:cubicBezTo>
                  <a:pt x="35" y="164"/>
                  <a:pt x="21" y="161"/>
                  <a:pt x="9" y="156"/>
                </a:cubicBezTo>
                <a:cubicBezTo>
                  <a:pt x="9" y="157"/>
                  <a:pt x="8" y="156"/>
                  <a:pt x="8" y="155"/>
                </a:cubicBezTo>
                <a:cubicBezTo>
                  <a:pt x="7" y="157"/>
                  <a:pt x="9" y="157"/>
                  <a:pt x="10" y="158"/>
                </a:cubicBezTo>
                <a:cubicBezTo>
                  <a:pt x="13" y="160"/>
                  <a:pt x="15" y="162"/>
                  <a:pt x="20" y="162"/>
                </a:cubicBezTo>
                <a:cubicBezTo>
                  <a:pt x="22" y="164"/>
                  <a:pt x="25" y="164"/>
                  <a:pt x="28" y="165"/>
                </a:cubicBezTo>
                <a:cubicBezTo>
                  <a:pt x="30" y="166"/>
                  <a:pt x="34" y="167"/>
                  <a:pt x="36" y="167"/>
                </a:cubicBezTo>
                <a:cubicBezTo>
                  <a:pt x="43" y="171"/>
                  <a:pt x="50" y="173"/>
                  <a:pt x="58" y="175"/>
                </a:cubicBezTo>
                <a:cubicBezTo>
                  <a:pt x="63" y="177"/>
                  <a:pt x="68" y="178"/>
                  <a:pt x="74" y="179"/>
                </a:cubicBezTo>
                <a:cubicBezTo>
                  <a:pt x="78" y="180"/>
                  <a:pt x="81" y="180"/>
                  <a:pt x="84" y="181"/>
                </a:cubicBezTo>
                <a:cubicBezTo>
                  <a:pt x="85" y="181"/>
                  <a:pt x="85" y="182"/>
                  <a:pt x="86" y="182"/>
                </a:cubicBezTo>
                <a:cubicBezTo>
                  <a:pt x="89" y="183"/>
                  <a:pt x="93" y="183"/>
                  <a:pt x="97" y="183"/>
                </a:cubicBezTo>
                <a:cubicBezTo>
                  <a:pt x="106" y="184"/>
                  <a:pt x="117" y="185"/>
                  <a:pt x="126" y="184"/>
                </a:cubicBezTo>
                <a:cubicBezTo>
                  <a:pt x="127" y="183"/>
                  <a:pt x="129" y="183"/>
                  <a:pt x="129" y="181"/>
                </a:cubicBezTo>
                <a:cubicBezTo>
                  <a:pt x="130" y="181"/>
                  <a:pt x="131" y="180"/>
                  <a:pt x="132" y="180"/>
                </a:cubicBezTo>
                <a:cubicBezTo>
                  <a:pt x="135" y="174"/>
                  <a:pt x="134" y="166"/>
                  <a:pt x="133" y="160"/>
                </a:cubicBezTo>
                <a:cubicBezTo>
                  <a:pt x="133" y="155"/>
                  <a:pt x="133" y="149"/>
                  <a:pt x="133" y="144"/>
                </a:cubicBezTo>
                <a:cubicBezTo>
                  <a:pt x="133" y="136"/>
                  <a:pt x="132" y="128"/>
                  <a:pt x="132" y="120"/>
                </a:cubicBezTo>
                <a:cubicBezTo>
                  <a:pt x="132" y="111"/>
                  <a:pt x="132" y="102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1" y="95"/>
                  <a:pt x="131" y="95"/>
                  <a:pt x="131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3023" name="组合 441"/>
          <p:cNvGrpSpPr>
            <a:grpSpLocks/>
          </p:cNvGrpSpPr>
          <p:nvPr/>
        </p:nvGrpSpPr>
        <p:grpSpPr bwMode="auto">
          <a:xfrm>
            <a:off x="7361767" y="5490633"/>
            <a:ext cx="886884" cy="660400"/>
            <a:chOff x="5521326" y="4117975"/>
            <a:chExt cx="665163" cy="495300"/>
          </a:xfrm>
        </p:grpSpPr>
        <p:sp>
          <p:nvSpPr>
            <p:cNvPr id="264" name="Freeform 30"/>
            <p:cNvSpPr>
              <a:spLocks/>
            </p:cNvSpPr>
            <p:nvPr/>
          </p:nvSpPr>
          <p:spPr bwMode="auto">
            <a:xfrm>
              <a:off x="5962651" y="4178300"/>
              <a:ext cx="98425" cy="122238"/>
            </a:xfrm>
            <a:custGeom>
              <a:avLst/>
              <a:gdLst>
                <a:gd name="T0" fmla="*/ 31 w 31"/>
                <a:gd name="T1" fmla="*/ 10 h 39"/>
                <a:gd name="T2" fmla="*/ 29 w 31"/>
                <a:gd name="T3" fmla="*/ 12 h 39"/>
                <a:gd name="T4" fmla="*/ 25 w 31"/>
                <a:gd name="T5" fmla="*/ 7 h 39"/>
                <a:gd name="T6" fmla="*/ 22 w 31"/>
                <a:gd name="T7" fmla="*/ 4 h 39"/>
                <a:gd name="T8" fmla="*/ 14 w 31"/>
                <a:gd name="T9" fmla="*/ 9 h 39"/>
                <a:gd name="T10" fmla="*/ 9 w 31"/>
                <a:gd name="T11" fmla="*/ 19 h 39"/>
                <a:gd name="T12" fmla="*/ 9 w 31"/>
                <a:gd name="T13" fmla="*/ 20 h 39"/>
                <a:gd name="T14" fmla="*/ 8 w 31"/>
                <a:gd name="T15" fmla="*/ 22 h 39"/>
                <a:gd name="T16" fmla="*/ 8 w 31"/>
                <a:gd name="T17" fmla="*/ 31 h 39"/>
                <a:gd name="T18" fmla="*/ 20 w 31"/>
                <a:gd name="T19" fmla="*/ 28 h 39"/>
                <a:gd name="T20" fmla="*/ 24 w 31"/>
                <a:gd name="T21" fmla="*/ 28 h 39"/>
                <a:gd name="T22" fmla="*/ 24 w 31"/>
                <a:gd name="T23" fmla="*/ 30 h 39"/>
                <a:gd name="T24" fmla="*/ 6 w 31"/>
                <a:gd name="T25" fmla="*/ 37 h 39"/>
                <a:gd name="T26" fmla="*/ 2 w 31"/>
                <a:gd name="T27" fmla="*/ 32 h 39"/>
                <a:gd name="T28" fmla="*/ 0 w 31"/>
                <a:gd name="T29" fmla="*/ 24 h 39"/>
                <a:gd name="T30" fmla="*/ 16 w 31"/>
                <a:gd name="T31" fmla="*/ 2 h 39"/>
                <a:gd name="T32" fmla="*/ 27 w 31"/>
                <a:gd name="T33" fmla="*/ 1 h 39"/>
                <a:gd name="T34" fmla="*/ 31 w 31"/>
                <a:gd name="T35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9">
                  <a:moveTo>
                    <a:pt x="31" y="10"/>
                  </a:moveTo>
                  <a:cubicBezTo>
                    <a:pt x="30" y="9"/>
                    <a:pt x="30" y="11"/>
                    <a:pt x="29" y="12"/>
                  </a:cubicBezTo>
                  <a:cubicBezTo>
                    <a:pt x="25" y="14"/>
                    <a:pt x="22" y="8"/>
                    <a:pt x="25" y="7"/>
                  </a:cubicBezTo>
                  <a:cubicBezTo>
                    <a:pt x="25" y="5"/>
                    <a:pt x="23" y="5"/>
                    <a:pt x="22" y="4"/>
                  </a:cubicBezTo>
                  <a:cubicBezTo>
                    <a:pt x="19" y="5"/>
                    <a:pt x="16" y="6"/>
                    <a:pt x="14" y="9"/>
                  </a:cubicBezTo>
                  <a:cubicBezTo>
                    <a:pt x="12" y="11"/>
                    <a:pt x="9" y="16"/>
                    <a:pt x="9" y="19"/>
                  </a:cubicBezTo>
                  <a:cubicBezTo>
                    <a:pt x="9" y="19"/>
                    <a:pt x="10" y="20"/>
                    <a:pt x="9" y="20"/>
                  </a:cubicBezTo>
                  <a:cubicBezTo>
                    <a:pt x="9" y="21"/>
                    <a:pt x="8" y="21"/>
                    <a:pt x="8" y="22"/>
                  </a:cubicBezTo>
                  <a:cubicBezTo>
                    <a:pt x="7" y="25"/>
                    <a:pt x="8" y="28"/>
                    <a:pt x="8" y="31"/>
                  </a:cubicBezTo>
                  <a:cubicBezTo>
                    <a:pt x="11" y="35"/>
                    <a:pt x="19" y="34"/>
                    <a:pt x="20" y="28"/>
                  </a:cubicBezTo>
                  <a:cubicBezTo>
                    <a:pt x="21" y="27"/>
                    <a:pt x="23" y="26"/>
                    <a:pt x="24" y="28"/>
                  </a:cubicBezTo>
                  <a:cubicBezTo>
                    <a:pt x="24" y="28"/>
                    <a:pt x="23" y="30"/>
                    <a:pt x="24" y="30"/>
                  </a:cubicBezTo>
                  <a:cubicBezTo>
                    <a:pt x="20" y="36"/>
                    <a:pt x="13" y="39"/>
                    <a:pt x="6" y="37"/>
                  </a:cubicBezTo>
                  <a:cubicBezTo>
                    <a:pt x="6" y="35"/>
                    <a:pt x="3" y="35"/>
                    <a:pt x="2" y="32"/>
                  </a:cubicBezTo>
                  <a:cubicBezTo>
                    <a:pt x="1" y="30"/>
                    <a:pt x="1" y="27"/>
                    <a:pt x="0" y="24"/>
                  </a:cubicBezTo>
                  <a:cubicBezTo>
                    <a:pt x="1" y="14"/>
                    <a:pt x="8" y="7"/>
                    <a:pt x="16" y="2"/>
                  </a:cubicBezTo>
                  <a:cubicBezTo>
                    <a:pt x="20" y="0"/>
                    <a:pt x="24" y="2"/>
                    <a:pt x="27" y="1"/>
                  </a:cubicBezTo>
                  <a:cubicBezTo>
                    <a:pt x="30" y="3"/>
                    <a:pt x="31" y="6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5" name="Freeform 31"/>
            <p:cNvSpPr>
              <a:spLocks noEditPoints="1"/>
            </p:cNvSpPr>
            <p:nvPr/>
          </p:nvSpPr>
          <p:spPr bwMode="auto">
            <a:xfrm>
              <a:off x="5729289" y="4184650"/>
              <a:ext cx="114300" cy="115888"/>
            </a:xfrm>
            <a:custGeom>
              <a:avLst/>
              <a:gdLst>
                <a:gd name="T0" fmla="*/ 36 w 36"/>
                <a:gd name="T1" fmla="*/ 3 h 37"/>
                <a:gd name="T2" fmla="*/ 35 w 36"/>
                <a:gd name="T3" fmla="*/ 6 h 37"/>
                <a:gd name="T4" fmla="*/ 32 w 36"/>
                <a:gd name="T5" fmla="*/ 5 h 37"/>
                <a:gd name="T6" fmla="*/ 31 w 36"/>
                <a:gd name="T7" fmla="*/ 22 h 37"/>
                <a:gd name="T8" fmla="*/ 30 w 36"/>
                <a:gd name="T9" fmla="*/ 21 h 37"/>
                <a:gd name="T10" fmla="*/ 31 w 36"/>
                <a:gd name="T11" fmla="*/ 31 h 37"/>
                <a:gd name="T12" fmla="*/ 33 w 36"/>
                <a:gd name="T13" fmla="*/ 32 h 37"/>
                <a:gd name="T14" fmla="*/ 34 w 36"/>
                <a:gd name="T15" fmla="*/ 35 h 37"/>
                <a:gd name="T16" fmla="*/ 29 w 36"/>
                <a:gd name="T17" fmla="*/ 35 h 37"/>
                <a:gd name="T18" fmla="*/ 19 w 36"/>
                <a:gd name="T19" fmla="*/ 32 h 37"/>
                <a:gd name="T20" fmla="*/ 23 w 36"/>
                <a:gd name="T21" fmla="*/ 32 h 37"/>
                <a:gd name="T22" fmla="*/ 25 w 36"/>
                <a:gd name="T23" fmla="*/ 24 h 37"/>
                <a:gd name="T24" fmla="*/ 15 w 36"/>
                <a:gd name="T25" fmla="*/ 24 h 37"/>
                <a:gd name="T26" fmla="*/ 9 w 36"/>
                <a:gd name="T27" fmla="*/ 30 h 37"/>
                <a:gd name="T28" fmla="*/ 12 w 36"/>
                <a:gd name="T29" fmla="*/ 33 h 37"/>
                <a:gd name="T30" fmla="*/ 2 w 36"/>
                <a:gd name="T31" fmla="*/ 35 h 37"/>
                <a:gd name="T32" fmla="*/ 1 w 36"/>
                <a:gd name="T33" fmla="*/ 32 h 37"/>
                <a:gd name="T34" fmla="*/ 5 w 36"/>
                <a:gd name="T35" fmla="*/ 31 h 37"/>
                <a:gd name="T36" fmla="*/ 5 w 36"/>
                <a:gd name="T37" fmla="*/ 30 h 37"/>
                <a:gd name="T38" fmla="*/ 10 w 36"/>
                <a:gd name="T39" fmla="*/ 24 h 37"/>
                <a:gd name="T40" fmla="*/ 20 w 36"/>
                <a:gd name="T41" fmla="*/ 11 h 37"/>
                <a:gd name="T42" fmla="*/ 21 w 36"/>
                <a:gd name="T43" fmla="*/ 7 h 37"/>
                <a:gd name="T44" fmla="*/ 23 w 36"/>
                <a:gd name="T45" fmla="*/ 7 h 37"/>
                <a:gd name="T46" fmla="*/ 23 w 36"/>
                <a:gd name="T47" fmla="*/ 6 h 37"/>
                <a:gd name="T48" fmla="*/ 25 w 36"/>
                <a:gd name="T49" fmla="*/ 2 h 37"/>
                <a:gd name="T50" fmla="*/ 35 w 36"/>
                <a:gd name="T51" fmla="*/ 0 h 37"/>
                <a:gd name="T52" fmla="*/ 36 w 36"/>
                <a:gd name="T53" fmla="*/ 3 h 37"/>
                <a:gd name="T54" fmla="*/ 18 w 36"/>
                <a:gd name="T55" fmla="*/ 20 h 37"/>
                <a:gd name="T56" fmla="*/ 25 w 36"/>
                <a:gd name="T57" fmla="*/ 20 h 37"/>
                <a:gd name="T58" fmla="*/ 26 w 36"/>
                <a:gd name="T59" fmla="*/ 7 h 37"/>
                <a:gd name="T60" fmla="*/ 18 w 36"/>
                <a:gd name="T6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7">
                  <a:moveTo>
                    <a:pt x="36" y="3"/>
                  </a:moveTo>
                  <a:cubicBezTo>
                    <a:pt x="36" y="4"/>
                    <a:pt x="35" y="4"/>
                    <a:pt x="35" y="6"/>
                  </a:cubicBezTo>
                  <a:cubicBezTo>
                    <a:pt x="34" y="5"/>
                    <a:pt x="34" y="5"/>
                    <a:pt x="32" y="5"/>
                  </a:cubicBezTo>
                  <a:cubicBezTo>
                    <a:pt x="32" y="10"/>
                    <a:pt x="30" y="19"/>
                    <a:pt x="31" y="22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1" y="24"/>
                    <a:pt x="30" y="28"/>
                    <a:pt x="31" y="31"/>
                  </a:cubicBezTo>
                  <a:cubicBezTo>
                    <a:pt x="31" y="32"/>
                    <a:pt x="32" y="32"/>
                    <a:pt x="33" y="32"/>
                  </a:cubicBezTo>
                  <a:cubicBezTo>
                    <a:pt x="33" y="33"/>
                    <a:pt x="33" y="35"/>
                    <a:pt x="34" y="35"/>
                  </a:cubicBezTo>
                  <a:cubicBezTo>
                    <a:pt x="32" y="36"/>
                    <a:pt x="30" y="36"/>
                    <a:pt x="29" y="35"/>
                  </a:cubicBezTo>
                  <a:cubicBezTo>
                    <a:pt x="26" y="35"/>
                    <a:pt x="19" y="37"/>
                    <a:pt x="19" y="32"/>
                  </a:cubicBezTo>
                  <a:cubicBezTo>
                    <a:pt x="20" y="32"/>
                    <a:pt x="22" y="32"/>
                    <a:pt x="23" y="32"/>
                  </a:cubicBezTo>
                  <a:cubicBezTo>
                    <a:pt x="25" y="31"/>
                    <a:pt x="25" y="26"/>
                    <a:pt x="25" y="24"/>
                  </a:cubicBezTo>
                  <a:cubicBezTo>
                    <a:pt x="22" y="25"/>
                    <a:pt x="20" y="22"/>
                    <a:pt x="15" y="24"/>
                  </a:cubicBezTo>
                  <a:cubicBezTo>
                    <a:pt x="12" y="24"/>
                    <a:pt x="11" y="29"/>
                    <a:pt x="9" y="30"/>
                  </a:cubicBezTo>
                  <a:cubicBezTo>
                    <a:pt x="9" y="32"/>
                    <a:pt x="12" y="31"/>
                    <a:pt x="12" y="33"/>
                  </a:cubicBezTo>
                  <a:cubicBezTo>
                    <a:pt x="11" y="37"/>
                    <a:pt x="6" y="34"/>
                    <a:pt x="2" y="35"/>
                  </a:cubicBezTo>
                  <a:cubicBezTo>
                    <a:pt x="1" y="34"/>
                    <a:pt x="0" y="34"/>
                    <a:pt x="1" y="32"/>
                  </a:cubicBezTo>
                  <a:cubicBezTo>
                    <a:pt x="2" y="32"/>
                    <a:pt x="3" y="32"/>
                    <a:pt x="5" y="31"/>
                  </a:cubicBezTo>
                  <a:cubicBezTo>
                    <a:pt x="6" y="31"/>
                    <a:pt x="4" y="31"/>
                    <a:pt x="5" y="30"/>
                  </a:cubicBezTo>
                  <a:cubicBezTo>
                    <a:pt x="7" y="29"/>
                    <a:pt x="8" y="26"/>
                    <a:pt x="10" y="24"/>
                  </a:cubicBezTo>
                  <a:cubicBezTo>
                    <a:pt x="13" y="20"/>
                    <a:pt x="17" y="16"/>
                    <a:pt x="20" y="11"/>
                  </a:cubicBezTo>
                  <a:cubicBezTo>
                    <a:pt x="21" y="10"/>
                    <a:pt x="21" y="8"/>
                    <a:pt x="21" y="7"/>
                  </a:cubicBezTo>
                  <a:cubicBezTo>
                    <a:pt x="22" y="7"/>
                    <a:pt x="22" y="8"/>
                    <a:pt x="23" y="7"/>
                  </a:cubicBezTo>
                  <a:cubicBezTo>
                    <a:pt x="23" y="7"/>
                    <a:pt x="22" y="6"/>
                    <a:pt x="23" y="6"/>
                  </a:cubicBezTo>
                  <a:cubicBezTo>
                    <a:pt x="24" y="5"/>
                    <a:pt x="25" y="4"/>
                    <a:pt x="25" y="2"/>
                  </a:cubicBezTo>
                  <a:cubicBezTo>
                    <a:pt x="28" y="0"/>
                    <a:pt x="30" y="0"/>
                    <a:pt x="35" y="0"/>
                  </a:cubicBezTo>
                  <a:cubicBezTo>
                    <a:pt x="35" y="2"/>
                    <a:pt x="36" y="1"/>
                    <a:pt x="36" y="3"/>
                  </a:cubicBezTo>
                  <a:close/>
                  <a:moveTo>
                    <a:pt x="18" y="20"/>
                  </a:moveTo>
                  <a:cubicBezTo>
                    <a:pt x="21" y="20"/>
                    <a:pt x="23" y="20"/>
                    <a:pt x="25" y="20"/>
                  </a:cubicBezTo>
                  <a:cubicBezTo>
                    <a:pt x="25" y="14"/>
                    <a:pt x="27" y="11"/>
                    <a:pt x="26" y="7"/>
                  </a:cubicBezTo>
                  <a:cubicBezTo>
                    <a:pt x="23" y="12"/>
                    <a:pt x="20" y="16"/>
                    <a:pt x="1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6" name="Freeform 32"/>
            <p:cNvSpPr>
              <a:spLocks noEditPoints="1"/>
            </p:cNvSpPr>
            <p:nvPr/>
          </p:nvSpPr>
          <p:spPr bwMode="auto">
            <a:xfrm>
              <a:off x="5846764" y="4184650"/>
              <a:ext cx="109537" cy="112713"/>
            </a:xfrm>
            <a:custGeom>
              <a:avLst/>
              <a:gdLst>
                <a:gd name="T0" fmla="*/ 0 w 35"/>
                <a:gd name="T1" fmla="*/ 33 h 36"/>
                <a:gd name="T2" fmla="*/ 4 w 35"/>
                <a:gd name="T3" fmla="*/ 32 h 36"/>
                <a:gd name="T4" fmla="*/ 15 w 35"/>
                <a:gd name="T5" fmla="*/ 6 h 36"/>
                <a:gd name="T6" fmla="*/ 11 w 35"/>
                <a:gd name="T7" fmla="*/ 6 h 36"/>
                <a:gd name="T8" fmla="*/ 10 w 35"/>
                <a:gd name="T9" fmla="*/ 2 h 36"/>
                <a:gd name="T10" fmla="*/ 32 w 35"/>
                <a:gd name="T11" fmla="*/ 3 h 36"/>
                <a:gd name="T12" fmla="*/ 35 w 35"/>
                <a:gd name="T13" fmla="*/ 8 h 36"/>
                <a:gd name="T14" fmla="*/ 26 w 35"/>
                <a:gd name="T15" fmla="*/ 16 h 36"/>
                <a:gd name="T16" fmla="*/ 27 w 35"/>
                <a:gd name="T17" fmla="*/ 16 h 36"/>
                <a:gd name="T18" fmla="*/ 31 w 35"/>
                <a:gd name="T19" fmla="*/ 24 h 36"/>
                <a:gd name="T20" fmla="*/ 2 w 35"/>
                <a:gd name="T21" fmla="*/ 35 h 36"/>
                <a:gd name="T22" fmla="*/ 0 w 35"/>
                <a:gd name="T23" fmla="*/ 33 h 36"/>
                <a:gd name="T24" fmla="*/ 22 w 35"/>
                <a:gd name="T25" fmla="*/ 4 h 36"/>
                <a:gd name="T26" fmla="*/ 18 w 35"/>
                <a:gd name="T27" fmla="*/ 13 h 36"/>
                <a:gd name="T28" fmla="*/ 22 w 35"/>
                <a:gd name="T29" fmla="*/ 14 h 36"/>
                <a:gd name="T30" fmla="*/ 26 w 35"/>
                <a:gd name="T31" fmla="*/ 4 h 36"/>
                <a:gd name="T32" fmla="*/ 22 w 35"/>
                <a:gd name="T33" fmla="*/ 4 h 36"/>
                <a:gd name="T34" fmla="*/ 17 w 35"/>
                <a:gd name="T35" fmla="*/ 17 h 36"/>
                <a:gd name="T36" fmla="*/ 9 w 35"/>
                <a:gd name="T37" fmla="*/ 32 h 36"/>
                <a:gd name="T38" fmla="*/ 23 w 35"/>
                <a:gd name="T39" fmla="*/ 19 h 36"/>
                <a:gd name="T40" fmla="*/ 17 w 35"/>
                <a:gd name="T4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6">
                  <a:moveTo>
                    <a:pt x="0" y="33"/>
                  </a:moveTo>
                  <a:cubicBezTo>
                    <a:pt x="1" y="33"/>
                    <a:pt x="2" y="32"/>
                    <a:pt x="4" y="32"/>
                  </a:cubicBezTo>
                  <a:cubicBezTo>
                    <a:pt x="8" y="23"/>
                    <a:pt x="11" y="15"/>
                    <a:pt x="15" y="6"/>
                  </a:cubicBezTo>
                  <a:cubicBezTo>
                    <a:pt x="13" y="6"/>
                    <a:pt x="13" y="6"/>
                    <a:pt x="11" y="6"/>
                  </a:cubicBezTo>
                  <a:cubicBezTo>
                    <a:pt x="10" y="5"/>
                    <a:pt x="10" y="4"/>
                    <a:pt x="10" y="2"/>
                  </a:cubicBezTo>
                  <a:cubicBezTo>
                    <a:pt x="16" y="1"/>
                    <a:pt x="25" y="0"/>
                    <a:pt x="32" y="3"/>
                  </a:cubicBezTo>
                  <a:cubicBezTo>
                    <a:pt x="32" y="5"/>
                    <a:pt x="34" y="6"/>
                    <a:pt x="35" y="8"/>
                  </a:cubicBezTo>
                  <a:cubicBezTo>
                    <a:pt x="35" y="14"/>
                    <a:pt x="30" y="14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8"/>
                    <a:pt x="30" y="21"/>
                    <a:pt x="31" y="24"/>
                  </a:cubicBezTo>
                  <a:cubicBezTo>
                    <a:pt x="30" y="36"/>
                    <a:pt x="14" y="36"/>
                    <a:pt x="2" y="35"/>
                  </a:cubicBezTo>
                  <a:cubicBezTo>
                    <a:pt x="1" y="34"/>
                    <a:pt x="0" y="34"/>
                    <a:pt x="0" y="33"/>
                  </a:cubicBezTo>
                  <a:close/>
                  <a:moveTo>
                    <a:pt x="22" y="4"/>
                  </a:moveTo>
                  <a:cubicBezTo>
                    <a:pt x="21" y="7"/>
                    <a:pt x="19" y="10"/>
                    <a:pt x="18" y="13"/>
                  </a:cubicBezTo>
                  <a:cubicBezTo>
                    <a:pt x="19" y="14"/>
                    <a:pt x="21" y="12"/>
                    <a:pt x="22" y="14"/>
                  </a:cubicBezTo>
                  <a:cubicBezTo>
                    <a:pt x="24" y="11"/>
                    <a:pt x="28" y="9"/>
                    <a:pt x="26" y="4"/>
                  </a:cubicBezTo>
                  <a:cubicBezTo>
                    <a:pt x="24" y="4"/>
                    <a:pt x="24" y="4"/>
                    <a:pt x="22" y="4"/>
                  </a:cubicBezTo>
                  <a:close/>
                  <a:moveTo>
                    <a:pt x="17" y="17"/>
                  </a:moveTo>
                  <a:cubicBezTo>
                    <a:pt x="15" y="23"/>
                    <a:pt x="12" y="28"/>
                    <a:pt x="9" y="32"/>
                  </a:cubicBezTo>
                  <a:cubicBezTo>
                    <a:pt x="20" y="33"/>
                    <a:pt x="24" y="27"/>
                    <a:pt x="23" y="19"/>
                  </a:cubicBezTo>
                  <a:cubicBezTo>
                    <a:pt x="21" y="16"/>
                    <a:pt x="20" y="18"/>
                    <a:pt x="1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7" name="Freeform 33"/>
            <p:cNvSpPr>
              <a:spLocks noEditPoints="1"/>
            </p:cNvSpPr>
            <p:nvPr/>
          </p:nvSpPr>
          <p:spPr bwMode="auto">
            <a:xfrm>
              <a:off x="5521326" y="4117975"/>
              <a:ext cx="665163" cy="495300"/>
            </a:xfrm>
            <a:custGeom>
              <a:avLst/>
              <a:gdLst>
                <a:gd name="T0" fmla="*/ 196 w 211"/>
                <a:gd name="T1" fmla="*/ 29 h 157"/>
                <a:gd name="T2" fmla="*/ 190 w 211"/>
                <a:gd name="T3" fmla="*/ 70 h 157"/>
                <a:gd name="T4" fmla="*/ 148 w 211"/>
                <a:gd name="T5" fmla="*/ 151 h 157"/>
                <a:gd name="T6" fmla="*/ 137 w 211"/>
                <a:gd name="T7" fmla="*/ 156 h 157"/>
                <a:gd name="T8" fmla="*/ 39 w 211"/>
                <a:gd name="T9" fmla="*/ 152 h 157"/>
                <a:gd name="T10" fmla="*/ 2 w 211"/>
                <a:gd name="T11" fmla="*/ 141 h 157"/>
                <a:gd name="T12" fmla="*/ 15 w 211"/>
                <a:gd name="T13" fmla="*/ 102 h 157"/>
                <a:gd name="T14" fmla="*/ 43 w 211"/>
                <a:gd name="T15" fmla="*/ 57 h 157"/>
                <a:gd name="T16" fmla="*/ 74 w 211"/>
                <a:gd name="T17" fmla="*/ 13 h 157"/>
                <a:gd name="T18" fmla="*/ 112 w 211"/>
                <a:gd name="T19" fmla="*/ 8 h 157"/>
                <a:gd name="T20" fmla="*/ 159 w 211"/>
                <a:gd name="T21" fmla="*/ 4 h 157"/>
                <a:gd name="T22" fmla="*/ 203 w 211"/>
                <a:gd name="T23" fmla="*/ 5 h 157"/>
                <a:gd name="T24" fmla="*/ 173 w 211"/>
                <a:gd name="T25" fmla="*/ 7 h 157"/>
                <a:gd name="T26" fmla="*/ 125 w 211"/>
                <a:gd name="T27" fmla="*/ 11 h 157"/>
                <a:gd name="T28" fmla="*/ 105 w 211"/>
                <a:gd name="T29" fmla="*/ 11 h 157"/>
                <a:gd name="T30" fmla="*/ 60 w 211"/>
                <a:gd name="T31" fmla="*/ 39 h 157"/>
                <a:gd name="T32" fmla="*/ 44 w 211"/>
                <a:gd name="T33" fmla="*/ 64 h 157"/>
                <a:gd name="T34" fmla="*/ 67 w 211"/>
                <a:gd name="T35" fmla="*/ 124 h 157"/>
                <a:gd name="T36" fmla="*/ 113 w 211"/>
                <a:gd name="T37" fmla="*/ 126 h 157"/>
                <a:gd name="T38" fmla="*/ 137 w 211"/>
                <a:gd name="T39" fmla="*/ 118 h 157"/>
                <a:gd name="T40" fmla="*/ 169 w 211"/>
                <a:gd name="T41" fmla="*/ 61 h 157"/>
                <a:gd name="T42" fmla="*/ 200 w 211"/>
                <a:gd name="T43" fmla="*/ 7 h 157"/>
                <a:gd name="T44" fmla="*/ 188 w 211"/>
                <a:gd name="T45" fmla="*/ 34 h 157"/>
                <a:gd name="T46" fmla="*/ 134 w 211"/>
                <a:gd name="T47" fmla="*/ 129 h 157"/>
                <a:gd name="T48" fmla="*/ 136 w 211"/>
                <a:gd name="T49" fmla="*/ 147 h 157"/>
                <a:gd name="T50" fmla="*/ 170 w 211"/>
                <a:gd name="T51" fmla="*/ 81 h 157"/>
                <a:gd name="T52" fmla="*/ 177 w 211"/>
                <a:gd name="T53" fmla="*/ 70 h 157"/>
                <a:gd name="T54" fmla="*/ 180 w 211"/>
                <a:gd name="T55" fmla="*/ 62 h 157"/>
                <a:gd name="T56" fmla="*/ 193 w 211"/>
                <a:gd name="T57" fmla="*/ 40 h 157"/>
                <a:gd name="T58" fmla="*/ 185 w 211"/>
                <a:gd name="T59" fmla="*/ 49 h 157"/>
                <a:gd name="T60" fmla="*/ 190 w 211"/>
                <a:gd name="T61" fmla="*/ 33 h 157"/>
                <a:gd name="T62" fmla="*/ 191 w 211"/>
                <a:gd name="T63" fmla="*/ 29 h 157"/>
                <a:gd name="T64" fmla="*/ 15 w 211"/>
                <a:gd name="T65" fmla="*/ 147 h 157"/>
                <a:gd name="T66" fmla="*/ 116 w 211"/>
                <a:gd name="T67" fmla="*/ 153 h 157"/>
                <a:gd name="T68" fmla="*/ 144 w 211"/>
                <a:gd name="T69" fmla="*/ 150 h 157"/>
                <a:gd name="T70" fmla="*/ 162 w 211"/>
                <a:gd name="T71" fmla="*/ 118 h 157"/>
                <a:gd name="T72" fmla="*/ 202 w 211"/>
                <a:gd name="T73" fmla="*/ 41 h 157"/>
                <a:gd name="T74" fmla="*/ 199 w 211"/>
                <a:gd name="T75" fmla="*/ 36 h 157"/>
                <a:gd name="T76" fmla="*/ 189 w 211"/>
                <a:gd name="T77" fmla="*/ 56 h 157"/>
                <a:gd name="T78" fmla="*/ 177 w 211"/>
                <a:gd name="T79" fmla="*/ 78 h 157"/>
                <a:gd name="T80" fmla="*/ 171 w 211"/>
                <a:gd name="T81" fmla="*/ 87 h 157"/>
                <a:gd name="T82" fmla="*/ 136 w 211"/>
                <a:gd name="T83" fmla="*/ 151 h 157"/>
                <a:gd name="T84" fmla="*/ 82 w 211"/>
                <a:gd name="T85" fmla="*/ 151 h 157"/>
                <a:gd name="T86" fmla="*/ 47 w 211"/>
                <a:gd name="T87" fmla="*/ 147 h 157"/>
                <a:gd name="T88" fmla="*/ 16 w 211"/>
                <a:gd name="T89" fmla="*/ 123 h 157"/>
                <a:gd name="T90" fmla="*/ 8 w 211"/>
                <a:gd name="T91" fmla="*/ 145 h 157"/>
                <a:gd name="T92" fmla="*/ 9 w 211"/>
                <a:gd name="T93" fmla="*/ 123 h 157"/>
                <a:gd name="T94" fmla="*/ 20 w 211"/>
                <a:gd name="T95" fmla="*/ 128 h 157"/>
                <a:gd name="T96" fmla="*/ 51 w 211"/>
                <a:gd name="T97" fmla="*/ 131 h 157"/>
                <a:gd name="T98" fmla="*/ 31 w 211"/>
                <a:gd name="T99" fmla="*/ 134 h 157"/>
                <a:gd name="T100" fmla="*/ 20 w 211"/>
                <a:gd name="T101" fmla="*/ 139 h 157"/>
                <a:gd name="T102" fmla="*/ 103 w 211"/>
                <a:gd name="T103" fmla="*/ 147 h 157"/>
                <a:gd name="T104" fmla="*/ 111 w 211"/>
                <a:gd name="T105" fmla="*/ 143 h 157"/>
                <a:gd name="T106" fmla="*/ 120 w 211"/>
                <a:gd name="T107" fmla="*/ 138 h 157"/>
                <a:gd name="T108" fmla="*/ 132 w 211"/>
                <a:gd name="T109" fmla="*/ 132 h 157"/>
                <a:gd name="T110" fmla="*/ 78 w 211"/>
                <a:gd name="T111" fmla="*/ 127 h 157"/>
                <a:gd name="T112" fmla="*/ 20 w 211"/>
                <a:gd name="T113" fmla="*/ 1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1" h="157">
                  <a:moveTo>
                    <a:pt x="203" y="5"/>
                  </a:moveTo>
                  <a:cubicBezTo>
                    <a:pt x="201" y="11"/>
                    <a:pt x="197" y="15"/>
                    <a:pt x="195" y="20"/>
                  </a:cubicBezTo>
                  <a:cubicBezTo>
                    <a:pt x="198" y="22"/>
                    <a:pt x="196" y="26"/>
                    <a:pt x="196" y="29"/>
                  </a:cubicBezTo>
                  <a:cubicBezTo>
                    <a:pt x="199" y="27"/>
                    <a:pt x="207" y="26"/>
                    <a:pt x="210" y="30"/>
                  </a:cubicBezTo>
                  <a:cubicBezTo>
                    <a:pt x="211" y="34"/>
                    <a:pt x="209" y="37"/>
                    <a:pt x="208" y="40"/>
                  </a:cubicBezTo>
                  <a:cubicBezTo>
                    <a:pt x="201" y="48"/>
                    <a:pt x="197" y="61"/>
                    <a:pt x="190" y="70"/>
                  </a:cubicBezTo>
                  <a:cubicBezTo>
                    <a:pt x="185" y="84"/>
                    <a:pt x="177" y="92"/>
                    <a:pt x="172" y="106"/>
                  </a:cubicBezTo>
                  <a:cubicBezTo>
                    <a:pt x="167" y="112"/>
                    <a:pt x="165" y="119"/>
                    <a:pt x="160" y="125"/>
                  </a:cubicBezTo>
                  <a:cubicBezTo>
                    <a:pt x="157" y="135"/>
                    <a:pt x="152" y="141"/>
                    <a:pt x="148" y="151"/>
                  </a:cubicBezTo>
                  <a:cubicBezTo>
                    <a:pt x="147" y="151"/>
                    <a:pt x="146" y="153"/>
                    <a:pt x="145" y="154"/>
                  </a:cubicBezTo>
                  <a:cubicBezTo>
                    <a:pt x="144" y="154"/>
                    <a:pt x="146" y="155"/>
                    <a:pt x="145" y="156"/>
                  </a:cubicBezTo>
                  <a:cubicBezTo>
                    <a:pt x="143" y="157"/>
                    <a:pt x="140" y="156"/>
                    <a:pt x="137" y="156"/>
                  </a:cubicBezTo>
                  <a:cubicBezTo>
                    <a:pt x="135" y="157"/>
                    <a:pt x="134" y="157"/>
                    <a:pt x="131" y="157"/>
                  </a:cubicBezTo>
                  <a:cubicBezTo>
                    <a:pt x="125" y="155"/>
                    <a:pt x="116" y="156"/>
                    <a:pt x="108" y="155"/>
                  </a:cubicBezTo>
                  <a:cubicBezTo>
                    <a:pt x="88" y="154"/>
                    <a:pt x="62" y="153"/>
                    <a:pt x="39" y="152"/>
                  </a:cubicBezTo>
                  <a:cubicBezTo>
                    <a:pt x="38" y="152"/>
                    <a:pt x="36" y="151"/>
                    <a:pt x="34" y="151"/>
                  </a:cubicBezTo>
                  <a:cubicBezTo>
                    <a:pt x="23" y="150"/>
                    <a:pt x="8" y="154"/>
                    <a:pt x="4" y="143"/>
                  </a:cubicBezTo>
                  <a:cubicBezTo>
                    <a:pt x="4" y="142"/>
                    <a:pt x="3" y="142"/>
                    <a:pt x="2" y="141"/>
                  </a:cubicBezTo>
                  <a:cubicBezTo>
                    <a:pt x="0" y="137"/>
                    <a:pt x="0" y="133"/>
                    <a:pt x="1" y="127"/>
                  </a:cubicBezTo>
                  <a:cubicBezTo>
                    <a:pt x="3" y="125"/>
                    <a:pt x="3" y="125"/>
                    <a:pt x="3" y="123"/>
                  </a:cubicBezTo>
                  <a:cubicBezTo>
                    <a:pt x="8" y="117"/>
                    <a:pt x="10" y="109"/>
                    <a:pt x="15" y="102"/>
                  </a:cubicBezTo>
                  <a:cubicBezTo>
                    <a:pt x="15" y="100"/>
                    <a:pt x="15" y="101"/>
                    <a:pt x="15" y="100"/>
                  </a:cubicBezTo>
                  <a:cubicBezTo>
                    <a:pt x="18" y="99"/>
                    <a:pt x="17" y="96"/>
                    <a:pt x="20" y="96"/>
                  </a:cubicBezTo>
                  <a:cubicBezTo>
                    <a:pt x="27" y="82"/>
                    <a:pt x="37" y="71"/>
                    <a:pt x="43" y="57"/>
                  </a:cubicBezTo>
                  <a:cubicBezTo>
                    <a:pt x="49" y="51"/>
                    <a:pt x="52" y="43"/>
                    <a:pt x="58" y="37"/>
                  </a:cubicBezTo>
                  <a:cubicBezTo>
                    <a:pt x="57" y="34"/>
                    <a:pt x="61" y="32"/>
                    <a:pt x="61" y="29"/>
                  </a:cubicBezTo>
                  <a:cubicBezTo>
                    <a:pt x="65" y="24"/>
                    <a:pt x="71" y="19"/>
                    <a:pt x="74" y="13"/>
                  </a:cubicBezTo>
                  <a:cubicBezTo>
                    <a:pt x="77" y="13"/>
                    <a:pt x="79" y="12"/>
                    <a:pt x="81" y="11"/>
                  </a:cubicBezTo>
                  <a:cubicBezTo>
                    <a:pt x="86" y="11"/>
                    <a:pt x="91" y="9"/>
                    <a:pt x="96" y="9"/>
                  </a:cubicBezTo>
                  <a:cubicBezTo>
                    <a:pt x="101" y="9"/>
                    <a:pt x="106" y="9"/>
                    <a:pt x="112" y="8"/>
                  </a:cubicBezTo>
                  <a:cubicBezTo>
                    <a:pt x="117" y="8"/>
                    <a:pt x="123" y="8"/>
                    <a:pt x="128" y="8"/>
                  </a:cubicBezTo>
                  <a:cubicBezTo>
                    <a:pt x="134" y="7"/>
                    <a:pt x="138" y="6"/>
                    <a:pt x="145" y="6"/>
                  </a:cubicBezTo>
                  <a:cubicBezTo>
                    <a:pt x="149" y="5"/>
                    <a:pt x="155" y="4"/>
                    <a:pt x="159" y="4"/>
                  </a:cubicBezTo>
                  <a:cubicBezTo>
                    <a:pt x="168" y="4"/>
                    <a:pt x="176" y="4"/>
                    <a:pt x="183" y="1"/>
                  </a:cubicBezTo>
                  <a:cubicBezTo>
                    <a:pt x="184" y="1"/>
                    <a:pt x="184" y="1"/>
                    <a:pt x="184" y="2"/>
                  </a:cubicBezTo>
                  <a:cubicBezTo>
                    <a:pt x="191" y="3"/>
                    <a:pt x="199" y="0"/>
                    <a:pt x="203" y="5"/>
                  </a:cubicBezTo>
                  <a:close/>
                  <a:moveTo>
                    <a:pt x="192" y="6"/>
                  </a:moveTo>
                  <a:cubicBezTo>
                    <a:pt x="189" y="6"/>
                    <a:pt x="186" y="5"/>
                    <a:pt x="183" y="5"/>
                  </a:cubicBezTo>
                  <a:cubicBezTo>
                    <a:pt x="180" y="6"/>
                    <a:pt x="177" y="7"/>
                    <a:pt x="173" y="7"/>
                  </a:cubicBezTo>
                  <a:cubicBezTo>
                    <a:pt x="171" y="7"/>
                    <a:pt x="169" y="7"/>
                    <a:pt x="167" y="7"/>
                  </a:cubicBezTo>
                  <a:cubicBezTo>
                    <a:pt x="158" y="7"/>
                    <a:pt x="149" y="8"/>
                    <a:pt x="141" y="9"/>
                  </a:cubicBezTo>
                  <a:cubicBezTo>
                    <a:pt x="135" y="9"/>
                    <a:pt x="130" y="11"/>
                    <a:pt x="125" y="11"/>
                  </a:cubicBezTo>
                  <a:cubicBezTo>
                    <a:pt x="124" y="11"/>
                    <a:pt x="123" y="10"/>
                    <a:pt x="122" y="10"/>
                  </a:cubicBezTo>
                  <a:cubicBezTo>
                    <a:pt x="119" y="11"/>
                    <a:pt x="115" y="12"/>
                    <a:pt x="112" y="12"/>
                  </a:cubicBezTo>
                  <a:cubicBezTo>
                    <a:pt x="110" y="12"/>
                    <a:pt x="107" y="12"/>
                    <a:pt x="105" y="11"/>
                  </a:cubicBezTo>
                  <a:cubicBezTo>
                    <a:pt x="95" y="11"/>
                    <a:pt x="87" y="13"/>
                    <a:pt x="78" y="14"/>
                  </a:cubicBezTo>
                  <a:cubicBezTo>
                    <a:pt x="75" y="19"/>
                    <a:pt x="70" y="23"/>
                    <a:pt x="68" y="27"/>
                  </a:cubicBezTo>
                  <a:cubicBezTo>
                    <a:pt x="65" y="31"/>
                    <a:pt x="63" y="35"/>
                    <a:pt x="60" y="39"/>
                  </a:cubicBezTo>
                  <a:cubicBezTo>
                    <a:pt x="56" y="45"/>
                    <a:pt x="51" y="52"/>
                    <a:pt x="48" y="57"/>
                  </a:cubicBezTo>
                  <a:cubicBezTo>
                    <a:pt x="46" y="59"/>
                    <a:pt x="46" y="61"/>
                    <a:pt x="44" y="62"/>
                  </a:cubicBezTo>
                  <a:cubicBezTo>
                    <a:pt x="43" y="63"/>
                    <a:pt x="45" y="64"/>
                    <a:pt x="44" y="64"/>
                  </a:cubicBezTo>
                  <a:cubicBezTo>
                    <a:pt x="32" y="82"/>
                    <a:pt x="20" y="101"/>
                    <a:pt x="11" y="121"/>
                  </a:cubicBezTo>
                  <a:cubicBezTo>
                    <a:pt x="23" y="121"/>
                    <a:pt x="33" y="122"/>
                    <a:pt x="43" y="122"/>
                  </a:cubicBezTo>
                  <a:cubicBezTo>
                    <a:pt x="51" y="124"/>
                    <a:pt x="59" y="123"/>
                    <a:pt x="67" y="124"/>
                  </a:cubicBezTo>
                  <a:cubicBezTo>
                    <a:pt x="73" y="124"/>
                    <a:pt x="84" y="126"/>
                    <a:pt x="90" y="126"/>
                  </a:cubicBezTo>
                  <a:cubicBezTo>
                    <a:pt x="91" y="126"/>
                    <a:pt x="92" y="125"/>
                    <a:pt x="94" y="125"/>
                  </a:cubicBezTo>
                  <a:cubicBezTo>
                    <a:pt x="100" y="126"/>
                    <a:pt x="107" y="126"/>
                    <a:pt x="113" y="126"/>
                  </a:cubicBezTo>
                  <a:cubicBezTo>
                    <a:pt x="117" y="127"/>
                    <a:pt x="122" y="128"/>
                    <a:pt x="126" y="127"/>
                  </a:cubicBezTo>
                  <a:cubicBezTo>
                    <a:pt x="128" y="127"/>
                    <a:pt x="130" y="126"/>
                    <a:pt x="132" y="127"/>
                  </a:cubicBezTo>
                  <a:cubicBezTo>
                    <a:pt x="135" y="125"/>
                    <a:pt x="135" y="122"/>
                    <a:pt x="137" y="118"/>
                  </a:cubicBezTo>
                  <a:cubicBezTo>
                    <a:pt x="140" y="112"/>
                    <a:pt x="144" y="106"/>
                    <a:pt x="148" y="100"/>
                  </a:cubicBezTo>
                  <a:cubicBezTo>
                    <a:pt x="149" y="98"/>
                    <a:pt x="150" y="95"/>
                    <a:pt x="150" y="93"/>
                  </a:cubicBezTo>
                  <a:cubicBezTo>
                    <a:pt x="157" y="83"/>
                    <a:pt x="162" y="72"/>
                    <a:pt x="169" y="61"/>
                  </a:cubicBezTo>
                  <a:cubicBezTo>
                    <a:pt x="175" y="51"/>
                    <a:pt x="180" y="39"/>
                    <a:pt x="187" y="29"/>
                  </a:cubicBezTo>
                  <a:cubicBezTo>
                    <a:pt x="187" y="28"/>
                    <a:pt x="188" y="28"/>
                    <a:pt x="188" y="26"/>
                  </a:cubicBezTo>
                  <a:cubicBezTo>
                    <a:pt x="193" y="21"/>
                    <a:pt x="196" y="13"/>
                    <a:pt x="200" y="7"/>
                  </a:cubicBezTo>
                  <a:cubicBezTo>
                    <a:pt x="198" y="5"/>
                    <a:pt x="195" y="6"/>
                    <a:pt x="192" y="6"/>
                  </a:cubicBezTo>
                  <a:close/>
                  <a:moveTo>
                    <a:pt x="191" y="29"/>
                  </a:moveTo>
                  <a:cubicBezTo>
                    <a:pt x="189" y="30"/>
                    <a:pt x="188" y="32"/>
                    <a:pt x="188" y="34"/>
                  </a:cubicBezTo>
                  <a:cubicBezTo>
                    <a:pt x="180" y="45"/>
                    <a:pt x="175" y="58"/>
                    <a:pt x="168" y="69"/>
                  </a:cubicBezTo>
                  <a:cubicBezTo>
                    <a:pt x="157" y="86"/>
                    <a:pt x="146" y="108"/>
                    <a:pt x="137" y="126"/>
                  </a:cubicBezTo>
                  <a:cubicBezTo>
                    <a:pt x="136" y="127"/>
                    <a:pt x="135" y="128"/>
                    <a:pt x="134" y="129"/>
                  </a:cubicBezTo>
                  <a:cubicBezTo>
                    <a:pt x="134" y="133"/>
                    <a:pt x="134" y="136"/>
                    <a:pt x="134" y="139"/>
                  </a:cubicBezTo>
                  <a:cubicBezTo>
                    <a:pt x="137" y="135"/>
                    <a:pt x="139" y="127"/>
                    <a:pt x="143" y="125"/>
                  </a:cubicBezTo>
                  <a:cubicBezTo>
                    <a:pt x="141" y="132"/>
                    <a:pt x="133" y="139"/>
                    <a:pt x="136" y="147"/>
                  </a:cubicBezTo>
                  <a:cubicBezTo>
                    <a:pt x="140" y="138"/>
                    <a:pt x="146" y="129"/>
                    <a:pt x="152" y="120"/>
                  </a:cubicBezTo>
                  <a:cubicBezTo>
                    <a:pt x="158" y="110"/>
                    <a:pt x="160" y="98"/>
                    <a:pt x="166" y="90"/>
                  </a:cubicBezTo>
                  <a:cubicBezTo>
                    <a:pt x="166" y="87"/>
                    <a:pt x="169" y="85"/>
                    <a:pt x="170" y="81"/>
                  </a:cubicBezTo>
                  <a:cubicBezTo>
                    <a:pt x="171" y="79"/>
                    <a:pt x="173" y="77"/>
                    <a:pt x="175" y="74"/>
                  </a:cubicBezTo>
                  <a:cubicBezTo>
                    <a:pt x="175" y="73"/>
                    <a:pt x="175" y="72"/>
                    <a:pt x="176" y="70"/>
                  </a:cubicBezTo>
                  <a:cubicBezTo>
                    <a:pt x="176" y="70"/>
                    <a:pt x="177" y="70"/>
                    <a:pt x="177" y="70"/>
                  </a:cubicBezTo>
                  <a:cubicBezTo>
                    <a:pt x="177" y="69"/>
                    <a:pt x="177" y="68"/>
                    <a:pt x="177" y="68"/>
                  </a:cubicBezTo>
                  <a:cubicBezTo>
                    <a:pt x="178" y="67"/>
                    <a:pt x="179" y="66"/>
                    <a:pt x="179" y="65"/>
                  </a:cubicBezTo>
                  <a:cubicBezTo>
                    <a:pt x="180" y="64"/>
                    <a:pt x="180" y="63"/>
                    <a:pt x="180" y="62"/>
                  </a:cubicBezTo>
                  <a:cubicBezTo>
                    <a:pt x="181" y="61"/>
                    <a:pt x="183" y="60"/>
                    <a:pt x="184" y="58"/>
                  </a:cubicBezTo>
                  <a:cubicBezTo>
                    <a:pt x="186" y="55"/>
                    <a:pt x="186" y="52"/>
                    <a:pt x="188" y="49"/>
                  </a:cubicBezTo>
                  <a:cubicBezTo>
                    <a:pt x="190" y="46"/>
                    <a:pt x="193" y="44"/>
                    <a:pt x="193" y="40"/>
                  </a:cubicBezTo>
                  <a:cubicBezTo>
                    <a:pt x="195" y="38"/>
                    <a:pt x="197" y="36"/>
                    <a:pt x="197" y="33"/>
                  </a:cubicBezTo>
                  <a:cubicBezTo>
                    <a:pt x="194" y="35"/>
                    <a:pt x="192" y="38"/>
                    <a:pt x="191" y="41"/>
                  </a:cubicBezTo>
                  <a:cubicBezTo>
                    <a:pt x="189" y="44"/>
                    <a:pt x="188" y="48"/>
                    <a:pt x="185" y="49"/>
                  </a:cubicBezTo>
                  <a:cubicBezTo>
                    <a:pt x="186" y="46"/>
                    <a:pt x="188" y="45"/>
                    <a:pt x="188" y="41"/>
                  </a:cubicBezTo>
                  <a:cubicBezTo>
                    <a:pt x="190" y="38"/>
                    <a:pt x="193" y="35"/>
                    <a:pt x="194" y="31"/>
                  </a:cubicBezTo>
                  <a:cubicBezTo>
                    <a:pt x="193" y="31"/>
                    <a:pt x="191" y="34"/>
                    <a:pt x="190" y="33"/>
                  </a:cubicBezTo>
                  <a:cubicBezTo>
                    <a:pt x="190" y="29"/>
                    <a:pt x="194" y="28"/>
                    <a:pt x="194" y="24"/>
                  </a:cubicBezTo>
                  <a:cubicBezTo>
                    <a:pt x="194" y="24"/>
                    <a:pt x="194" y="23"/>
                    <a:pt x="193" y="23"/>
                  </a:cubicBezTo>
                  <a:cubicBezTo>
                    <a:pt x="193" y="25"/>
                    <a:pt x="191" y="26"/>
                    <a:pt x="191" y="29"/>
                  </a:cubicBezTo>
                  <a:close/>
                  <a:moveTo>
                    <a:pt x="11" y="129"/>
                  </a:moveTo>
                  <a:cubicBezTo>
                    <a:pt x="11" y="131"/>
                    <a:pt x="10" y="131"/>
                    <a:pt x="10" y="132"/>
                  </a:cubicBezTo>
                  <a:cubicBezTo>
                    <a:pt x="9" y="138"/>
                    <a:pt x="18" y="141"/>
                    <a:pt x="15" y="147"/>
                  </a:cubicBezTo>
                  <a:cubicBezTo>
                    <a:pt x="17" y="149"/>
                    <a:pt x="20" y="148"/>
                    <a:pt x="23" y="148"/>
                  </a:cubicBezTo>
                  <a:cubicBezTo>
                    <a:pt x="30" y="147"/>
                    <a:pt x="36" y="150"/>
                    <a:pt x="42" y="149"/>
                  </a:cubicBezTo>
                  <a:cubicBezTo>
                    <a:pt x="67" y="150"/>
                    <a:pt x="91" y="153"/>
                    <a:pt x="116" y="153"/>
                  </a:cubicBezTo>
                  <a:cubicBezTo>
                    <a:pt x="119" y="152"/>
                    <a:pt x="122" y="153"/>
                    <a:pt x="125" y="154"/>
                  </a:cubicBezTo>
                  <a:cubicBezTo>
                    <a:pt x="131" y="154"/>
                    <a:pt x="137" y="152"/>
                    <a:pt x="141" y="154"/>
                  </a:cubicBezTo>
                  <a:cubicBezTo>
                    <a:pt x="143" y="153"/>
                    <a:pt x="144" y="152"/>
                    <a:pt x="144" y="150"/>
                  </a:cubicBezTo>
                  <a:cubicBezTo>
                    <a:pt x="145" y="149"/>
                    <a:pt x="146" y="148"/>
                    <a:pt x="146" y="147"/>
                  </a:cubicBezTo>
                  <a:cubicBezTo>
                    <a:pt x="149" y="142"/>
                    <a:pt x="152" y="138"/>
                    <a:pt x="154" y="131"/>
                  </a:cubicBezTo>
                  <a:cubicBezTo>
                    <a:pt x="157" y="127"/>
                    <a:pt x="160" y="123"/>
                    <a:pt x="162" y="118"/>
                  </a:cubicBezTo>
                  <a:cubicBezTo>
                    <a:pt x="167" y="108"/>
                    <a:pt x="173" y="98"/>
                    <a:pt x="178" y="87"/>
                  </a:cubicBezTo>
                  <a:cubicBezTo>
                    <a:pt x="186" y="74"/>
                    <a:pt x="192" y="59"/>
                    <a:pt x="201" y="46"/>
                  </a:cubicBezTo>
                  <a:cubicBezTo>
                    <a:pt x="201" y="43"/>
                    <a:pt x="202" y="43"/>
                    <a:pt x="202" y="41"/>
                  </a:cubicBezTo>
                  <a:cubicBezTo>
                    <a:pt x="205" y="39"/>
                    <a:pt x="205" y="34"/>
                    <a:pt x="208" y="32"/>
                  </a:cubicBezTo>
                  <a:cubicBezTo>
                    <a:pt x="205" y="32"/>
                    <a:pt x="200" y="31"/>
                    <a:pt x="199" y="33"/>
                  </a:cubicBezTo>
                  <a:cubicBezTo>
                    <a:pt x="198" y="34"/>
                    <a:pt x="200" y="35"/>
                    <a:pt x="199" y="36"/>
                  </a:cubicBezTo>
                  <a:cubicBezTo>
                    <a:pt x="198" y="41"/>
                    <a:pt x="194" y="45"/>
                    <a:pt x="192" y="50"/>
                  </a:cubicBezTo>
                  <a:cubicBezTo>
                    <a:pt x="191" y="51"/>
                    <a:pt x="190" y="52"/>
                    <a:pt x="189" y="53"/>
                  </a:cubicBezTo>
                  <a:cubicBezTo>
                    <a:pt x="189" y="54"/>
                    <a:pt x="189" y="55"/>
                    <a:pt x="189" y="56"/>
                  </a:cubicBezTo>
                  <a:cubicBezTo>
                    <a:pt x="188" y="56"/>
                    <a:pt x="187" y="56"/>
                    <a:pt x="187" y="56"/>
                  </a:cubicBezTo>
                  <a:cubicBezTo>
                    <a:pt x="185" y="59"/>
                    <a:pt x="185" y="62"/>
                    <a:pt x="183" y="65"/>
                  </a:cubicBezTo>
                  <a:cubicBezTo>
                    <a:pt x="181" y="69"/>
                    <a:pt x="179" y="73"/>
                    <a:pt x="177" y="78"/>
                  </a:cubicBezTo>
                  <a:cubicBezTo>
                    <a:pt x="175" y="78"/>
                    <a:pt x="176" y="80"/>
                    <a:pt x="175" y="81"/>
                  </a:cubicBezTo>
                  <a:cubicBezTo>
                    <a:pt x="174" y="82"/>
                    <a:pt x="173" y="83"/>
                    <a:pt x="172" y="84"/>
                  </a:cubicBezTo>
                  <a:cubicBezTo>
                    <a:pt x="172" y="85"/>
                    <a:pt x="172" y="86"/>
                    <a:pt x="171" y="87"/>
                  </a:cubicBezTo>
                  <a:cubicBezTo>
                    <a:pt x="169" y="92"/>
                    <a:pt x="166" y="96"/>
                    <a:pt x="164" y="101"/>
                  </a:cubicBezTo>
                  <a:cubicBezTo>
                    <a:pt x="162" y="105"/>
                    <a:pt x="161" y="110"/>
                    <a:pt x="158" y="114"/>
                  </a:cubicBezTo>
                  <a:cubicBezTo>
                    <a:pt x="151" y="126"/>
                    <a:pt x="144" y="140"/>
                    <a:pt x="136" y="151"/>
                  </a:cubicBezTo>
                  <a:cubicBezTo>
                    <a:pt x="133" y="150"/>
                    <a:pt x="131" y="151"/>
                    <a:pt x="128" y="150"/>
                  </a:cubicBezTo>
                  <a:cubicBezTo>
                    <a:pt x="117" y="151"/>
                    <a:pt x="102" y="151"/>
                    <a:pt x="87" y="150"/>
                  </a:cubicBezTo>
                  <a:cubicBezTo>
                    <a:pt x="86" y="150"/>
                    <a:pt x="84" y="151"/>
                    <a:pt x="82" y="151"/>
                  </a:cubicBezTo>
                  <a:cubicBezTo>
                    <a:pt x="80" y="151"/>
                    <a:pt x="79" y="150"/>
                    <a:pt x="78" y="150"/>
                  </a:cubicBezTo>
                  <a:cubicBezTo>
                    <a:pt x="74" y="149"/>
                    <a:pt x="69" y="150"/>
                    <a:pt x="64" y="149"/>
                  </a:cubicBezTo>
                  <a:cubicBezTo>
                    <a:pt x="58" y="148"/>
                    <a:pt x="52" y="147"/>
                    <a:pt x="47" y="147"/>
                  </a:cubicBezTo>
                  <a:cubicBezTo>
                    <a:pt x="43" y="146"/>
                    <a:pt x="40" y="147"/>
                    <a:pt x="37" y="146"/>
                  </a:cubicBezTo>
                  <a:cubicBezTo>
                    <a:pt x="31" y="145"/>
                    <a:pt x="20" y="146"/>
                    <a:pt x="17" y="144"/>
                  </a:cubicBezTo>
                  <a:cubicBezTo>
                    <a:pt x="12" y="140"/>
                    <a:pt x="13" y="128"/>
                    <a:pt x="16" y="123"/>
                  </a:cubicBezTo>
                  <a:cubicBezTo>
                    <a:pt x="12" y="123"/>
                    <a:pt x="12" y="127"/>
                    <a:pt x="11" y="129"/>
                  </a:cubicBezTo>
                  <a:close/>
                  <a:moveTo>
                    <a:pt x="8" y="143"/>
                  </a:moveTo>
                  <a:cubicBezTo>
                    <a:pt x="8" y="144"/>
                    <a:pt x="9" y="144"/>
                    <a:pt x="8" y="145"/>
                  </a:cubicBezTo>
                  <a:cubicBezTo>
                    <a:pt x="10" y="145"/>
                    <a:pt x="11" y="147"/>
                    <a:pt x="12" y="146"/>
                  </a:cubicBezTo>
                  <a:cubicBezTo>
                    <a:pt x="9" y="140"/>
                    <a:pt x="6" y="137"/>
                    <a:pt x="7" y="130"/>
                  </a:cubicBezTo>
                  <a:cubicBezTo>
                    <a:pt x="8" y="129"/>
                    <a:pt x="9" y="124"/>
                    <a:pt x="9" y="123"/>
                  </a:cubicBezTo>
                  <a:cubicBezTo>
                    <a:pt x="7" y="124"/>
                    <a:pt x="6" y="127"/>
                    <a:pt x="5" y="127"/>
                  </a:cubicBezTo>
                  <a:cubicBezTo>
                    <a:pt x="4" y="133"/>
                    <a:pt x="4" y="139"/>
                    <a:pt x="8" y="143"/>
                  </a:cubicBezTo>
                  <a:close/>
                  <a:moveTo>
                    <a:pt x="20" y="128"/>
                  </a:moveTo>
                  <a:cubicBezTo>
                    <a:pt x="22" y="127"/>
                    <a:pt x="21" y="129"/>
                    <a:pt x="22" y="130"/>
                  </a:cubicBezTo>
                  <a:cubicBezTo>
                    <a:pt x="33" y="131"/>
                    <a:pt x="47" y="128"/>
                    <a:pt x="61" y="131"/>
                  </a:cubicBezTo>
                  <a:cubicBezTo>
                    <a:pt x="58" y="132"/>
                    <a:pt x="55" y="131"/>
                    <a:pt x="51" y="131"/>
                  </a:cubicBezTo>
                  <a:cubicBezTo>
                    <a:pt x="48" y="131"/>
                    <a:pt x="44" y="131"/>
                    <a:pt x="41" y="132"/>
                  </a:cubicBezTo>
                  <a:cubicBezTo>
                    <a:pt x="35" y="132"/>
                    <a:pt x="27" y="131"/>
                    <a:pt x="22" y="133"/>
                  </a:cubicBezTo>
                  <a:cubicBezTo>
                    <a:pt x="24" y="134"/>
                    <a:pt x="29" y="132"/>
                    <a:pt x="31" y="134"/>
                  </a:cubicBezTo>
                  <a:cubicBezTo>
                    <a:pt x="29" y="136"/>
                    <a:pt x="22" y="134"/>
                    <a:pt x="20" y="137"/>
                  </a:cubicBezTo>
                  <a:cubicBezTo>
                    <a:pt x="28" y="138"/>
                    <a:pt x="39" y="134"/>
                    <a:pt x="45" y="138"/>
                  </a:cubicBezTo>
                  <a:cubicBezTo>
                    <a:pt x="37" y="137"/>
                    <a:pt x="29" y="139"/>
                    <a:pt x="20" y="139"/>
                  </a:cubicBezTo>
                  <a:cubicBezTo>
                    <a:pt x="21" y="140"/>
                    <a:pt x="22" y="141"/>
                    <a:pt x="22" y="143"/>
                  </a:cubicBezTo>
                  <a:cubicBezTo>
                    <a:pt x="50" y="144"/>
                    <a:pt x="71" y="148"/>
                    <a:pt x="94" y="148"/>
                  </a:cubicBezTo>
                  <a:cubicBezTo>
                    <a:pt x="97" y="147"/>
                    <a:pt x="100" y="147"/>
                    <a:pt x="103" y="147"/>
                  </a:cubicBezTo>
                  <a:cubicBezTo>
                    <a:pt x="113" y="148"/>
                    <a:pt x="122" y="149"/>
                    <a:pt x="132" y="148"/>
                  </a:cubicBezTo>
                  <a:cubicBezTo>
                    <a:pt x="132" y="147"/>
                    <a:pt x="133" y="145"/>
                    <a:pt x="132" y="144"/>
                  </a:cubicBezTo>
                  <a:cubicBezTo>
                    <a:pt x="125" y="143"/>
                    <a:pt x="119" y="143"/>
                    <a:pt x="111" y="143"/>
                  </a:cubicBezTo>
                  <a:cubicBezTo>
                    <a:pt x="116" y="140"/>
                    <a:pt x="127" y="143"/>
                    <a:pt x="131" y="142"/>
                  </a:cubicBezTo>
                  <a:cubicBezTo>
                    <a:pt x="131" y="141"/>
                    <a:pt x="130" y="141"/>
                    <a:pt x="130" y="139"/>
                  </a:cubicBezTo>
                  <a:cubicBezTo>
                    <a:pt x="128" y="138"/>
                    <a:pt x="123" y="139"/>
                    <a:pt x="120" y="138"/>
                  </a:cubicBezTo>
                  <a:cubicBezTo>
                    <a:pt x="123" y="135"/>
                    <a:pt x="131" y="140"/>
                    <a:pt x="131" y="135"/>
                  </a:cubicBezTo>
                  <a:cubicBezTo>
                    <a:pt x="119" y="136"/>
                    <a:pt x="109" y="135"/>
                    <a:pt x="100" y="134"/>
                  </a:cubicBezTo>
                  <a:cubicBezTo>
                    <a:pt x="110" y="133"/>
                    <a:pt x="122" y="135"/>
                    <a:pt x="132" y="132"/>
                  </a:cubicBezTo>
                  <a:cubicBezTo>
                    <a:pt x="128" y="130"/>
                    <a:pt x="124" y="131"/>
                    <a:pt x="121" y="131"/>
                  </a:cubicBezTo>
                  <a:cubicBezTo>
                    <a:pt x="118" y="130"/>
                    <a:pt x="115" y="130"/>
                    <a:pt x="113" y="129"/>
                  </a:cubicBezTo>
                  <a:cubicBezTo>
                    <a:pt x="102" y="128"/>
                    <a:pt x="89" y="129"/>
                    <a:pt x="78" y="127"/>
                  </a:cubicBezTo>
                  <a:cubicBezTo>
                    <a:pt x="70" y="127"/>
                    <a:pt x="58" y="127"/>
                    <a:pt x="51" y="126"/>
                  </a:cubicBezTo>
                  <a:cubicBezTo>
                    <a:pt x="44" y="127"/>
                    <a:pt x="30" y="124"/>
                    <a:pt x="21" y="125"/>
                  </a:cubicBezTo>
                  <a:cubicBezTo>
                    <a:pt x="22" y="125"/>
                    <a:pt x="20" y="128"/>
                    <a:pt x="20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024" name="组合 443"/>
          <p:cNvGrpSpPr>
            <a:grpSpLocks/>
          </p:cNvGrpSpPr>
          <p:nvPr/>
        </p:nvGrpSpPr>
        <p:grpSpPr bwMode="auto">
          <a:xfrm>
            <a:off x="9994900" y="3507317"/>
            <a:ext cx="1314451" cy="1191683"/>
            <a:chOff x="7496176" y="2630488"/>
            <a:chExt cx="985838" cy="893763"/>
          </a:xfrm>
        </p:grpSpPr>
        <p:sp>
          <p:nvSpPr>
            <p:cNvPr id="251" name="Freeform 17"/>
            <p:cNvSpPr>
              <a:spLocks noEditPoints="1"/>
            </p:cNvSpPr>
            <p:nvPr/>
          </p:nvSpPr>
          <p:spPr bwMode="auto">
            <a:xfrm>
              <a:off x="7713664" y="2768600"/>
              <a:ext cx="106362" cy="88900"/>
            </a:xfrm>
            <a:custGeom>
              <a:avLst/>
              <a:gdLst>
                <a:gd name="T0" fmla="*/ 34 w 34"/>
                <a:gd name="T1" fmla="*/ 2 h 28"/>
                <a:gd name="T2" fmla="*/ 31 w 34"/>
                <a:gd name="T3" fmla="*/ 4 h 28"/>
                <a:gd name="T4" fmla="*/ 26 w 34"/>
                <a:gd name="T5" fmla="*/ 28 h 28"/>
                <a:gd name="T6" fmla="*/ 24 w 34"/>
                <a:gd name="T7" fmla="*/ 28 h 28"/>
                <a:gd name="T8" fmla="*/ 24 w 34"/>
                <a:gd name="T9" fmla="*/ 27 h 28"/>
                <a:gd name="T10" fmla="*/ 20 w 34"/>
                <a:gd name="T11" fmla="*/ 27 h 28"/>
                <a:gd name="T12" fmla="*/ 17 w 34"/>
                <a:gd name="T13" fmla="*/ 13 h 28"/>
                <a:gd name="T14" fmla="*/ 12 w 34"/>
                <a:gd name="T15" fmla="*/ 25 h 28"/>
                <a:gd name="T16" fmla="*/ 7 w 34"/>
                <a:gd name="T17" fmla="*/ 26 h 28"/>
                <a:gd name="T18" fmla="*/ 5 w 34"/>
                <a:gd name="T19" fmla="*/ 13 h 28"/>
                <a:gd name="T20" fmla="*/ 2 w 34"/>
                <a:gd name="T21" fmla="*/ 4 h 28"/>
                <a:gd name="T22" fmla="*/ 3 w 34"/>
                <a:gd name="T23" fmla="*/ 1 h 28"/>
                <a:gd name="T24" fmla="*/ 9 w 34"/>
                <a:gd name="T25" fmla="*/ 1 h 28"/>
                <a:gd name="T26" fmla="*/ 10 w 34"/>
                <a:gd name="T27" fmla="*/ 18 h 28"/>
                <a:gd name="T28" fmla="*/ 16 w 34"/>
                <a:gd name="T29" fmla="*/ 8 h 28"/>
                <a:gd name="T30" fmla="*/ 20 w 34"/>
                <a:gd name="T31" fmla="*/ 9 h 28"/>
                <a:gd name="T32" fmla="*/ 23 w 34"/>
                <a:gd name="T33" fmla="*/ 24 h 28"/>
                <a:gd name="T34" fmla="*/ 1 w 34"/>
                <a:gd name="T35" fmla="*/ 2 h 28"/>
                <a:gd name="T36" fmla="*/ 2 w 34"/>
                <a:gd name="T37" fmla="*/ 1 h 28"/>
                <a:gd name="T38" fmla="*/ 1 w 34"/>
                <a:gd name="T39" fmla="*/ 3 h 28"/>
                <a:gd name="T40" fmla="*/ 3 w 34"/>
                <a:gd name="T41" fmla="*/ 3 h 28"/>
                <a:gd name="T42" fmla="*/ 5 w 34"/>
                <a:gd name="T43" fmla="*/ 3 h 28"/>
                <a:gd name="T44" fmla="*/ 3 w 34"/>
                <a:gd name="T45" fmla="*/ 3 h 28"/>
                <a:gd name="T46" fmla="*/ 7 w 34"/>
                <a:gd name="T47" fmla="*/ 9 h 28"/>
                <a:gd name="T48" fmla="*/ 7 w 34"/>
                <a:gd name="T49" fmla="*/ 13 h 28"/>
                <a:gd name="T50" fmla="*/ 7 w 34"/>
                <a:gd name="T51" fmla="*/ 14 h 28"/>
                <a:gd name="T52" fmla="*/ 8 w 34"/>
                <a:gd name="T53" fmla="*/ 10 h 28"/>
                <a:gd name="T54" fmla="*/ 8 w 34"/>
                <a:gd name="T55" fmla="*/ 9 h 28"/>
                <a:gd name="T56" fmla="*/ 8 w 34"/>
                <a:gd name="T57" fmla="*/ 20 h 28"/>
                <a:gd name="T58" fmla="*/ 8 w 34"/>
                <a:gd name="T59" fmla="*/ 23 h 28"/>
                <a:gd name="T60" fmla="*/ 8 w 34"/>
                <a:gd name="T61" fmla="*/ 23 h 28"/>
                <a:gd name="T62" fmla="*/ 8 w 34"/>
                <a:gd name="T63" fmla="*/ 25 h 28"/>
                <a:gd name="T64" fmla="*/ 10 w 34"/>
                <a:gd name="T65" fmla="*/ 24 h 28"/>
                <a:gd name="T66" fmla="*/ 12 w 34"/>
                <a:gd name="T67" fmla="*/ 22 h 28"/>
                <a:gd name="T68" fmla="*/ 11 w 34"/>
                <a:gd name="T69" fmla="*/ 24 h 28"/>
                <a:gd name="T70" fmla="*/ 14 w 34"/>
                <a:gd name="T71" fmla="*/ 18 h 28"/>
                <a:gd name="T72" fmla="*/ 15 w 34"/>
                <a:gd name="T73" fmla="*/ 12 h 28"/>
                <a:gd name="T74" fmla="*/ 17 w 34"/>
                <a:gd name="T75" fmla="*/ 9 h 28"/>
                <a:gd name="T76" fmla="*/ 17 w 34"/>
                <a:gd name="T77" fmla="*/ 10 h 28"/>
                <a:gd name="T78" fmla="*/ 19 w 34"/>
                <a:gd name="T79" fmla="*/ 14 h 28"/>
                <a:gd name="T80" fmla="*/ 19 w 34"/>
                <a:gd name="T81" fmla="*/ 14 h 28"/>
                <a:gd name="T82" fmla="*/ 20 w 34"/>
                <a:gd name="T83" fmla="*/ 10 h 28"/>
                <a:gd name="T84" fmla="*/ 20 w 34"/>
                <a:gd name="T85" fmla="*/ 24 h 28"/>
                <a:gd name="T86" fmla="*/ 21 w 34"/>
                <a:gd name="T87" fmla="*/ 24 h 28"/>
                <a:gd name="T88" fmla="*/ 23 w 34"/>
                <a:gd name="T89" fmla="*/ 25 h 28"/>
                <a:gd name="T90" fmla="*/ 23 w 34"/>
                <a:gd name="T91" fmla="*/ 25 h 28"/>
                <a:gd name="T92" fmla="*/ 24 w 34"/>
                <a:gd name="T93" fmla="*/ 25 h 28"/>
                <a:gd name="T94" fmla="*/ 24 w 34"/>
                <a:gd name="T95" fmla="*/ 25 h 28"/>
                <a:gd name="T96" fmla="*/ 24 w 34"/>
                <a:gd name="T97" fmla="*/ 24 h 28"/>
                <a:gd name="T98" fmla="*/ 26 w 34"/>
                <a:gd name="T99" fmla="*/ 18 h 28"/>
                <a:gd name="T100" fmla="*/ 30 w 34"/>
                <a:gd name="T101" fmla="*/ 3 h 28"/>
                <a:gd name="T102" fmla="*/ 31 w 34"/>
                <a:gd name="T103" fmla="*/ 3 h 28"/>
                <a:gd name="T104" fmla="*/ 30 w 34"/>
                <a:gd name="T105" fmla="*/ 2 h 28"/>
                <a:gd name="T106" fmla="*/ 33 w 34"/>
                <a:gd name="T10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28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3" y="0"/>
                    <a:pt x="33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6"/>
                    <a:pt x="30" y="8"/>
                  </a:cubicBezTo>
                  <a:cubicBezTo>
                    <a:pt x="29" y="11"/>
                    <a:pt x="29" y="13"/>
                    <a:pt x="28" y="16"/>
                  </a:cubicBezTo>
                  <a:cubicBezTo>
                    <a:pt x="28" y="20"/>
                    <a:pt x="27" y="22"/>
                    <a:pt x="27" y="22"/>
                  </a:cubicBezTo>
                  <a:cubicBezTo>
                    <a:pt x="27" y="23"/>
                    <a:pt x="26" y="25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2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5"/>
                    <a:pt x="19" y="24"/>
                  </a:cubicBezTo>
                  <a:cubicBezTo>
                    <a:pt x="19" y="22"/>
                    <a:pt x="18" y="21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7" y="15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6" y="13"/>
                    <a:pt x="16" y="14"/>
                    <a:pt x="15" y="16"/>
                  </a:cubicBezTo>
                  <a:cubicBezTo>
                    <a:pt x="14" y="20"/>
                    <a:pt x="13" y="23"/>
                    <a:pt x="13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7"/>
                    <a:pt x="8" y="27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7" y="19"/>
                    <a:pt x="6" y="15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4" y="4"/>
                    <a:pt x="2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10" y="12"/>
                    <a:pt x="10" y="1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2"/>
                    <a:pt x="10" y="22"/>
                  </a:cubicBezTo>
                  <a:cubicBezTo>
                    <a:pt x="11" y="22"/>
                    <a:pt x="11" y="21"/>
                    <a:pt x="12" y="18"/>
                  </a:cubicBezTo>
                  <a:cubicBezTo>
                    <a:pt x="13" y="15"/>
                    <a:pt x="14" y="12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9" y="7"/>
                    <a:pt x="20" y="7"/>
                    <a:pt x="20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1" y="17"/>
                    <a:pt x="22" y="21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4" y="23"/>
                    <a:pt x="24" y="23"/>
                  </a:cubicBezTo>
                  <a:cubicBezTo>
                    <a:pt x="24" y="22"/>
                    <a:pt x="24" y="21"/>
                    <a:pt x="24" y="19"/>
                  </a:cubicBezTo>
                  <a:cubicBezTo>
                    <a:pt x="25" y="15"/>
                    <a:pt x="26" y="9"/>
                    <a:pt x="26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lose/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2" y="3"/>
                  </a:ln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3" y="3"/>
                  </a:ln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13"/>
                  </a:ln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2"/>
                    <a:pt x="8" y="11"/>
                    <a:pt x="8" y="9"/>
                  </a:cubicBezTo>
                  <a:close/>
                  <a:moveTo>
                    <a:pt x="8" y="2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8" y="23"/>
                  </a:lnTo>
                  <a:close/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lose/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lose/>
                  <a:moveTo>
                    <a:pt x="12" y="21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9"/>
                    <a:pt x="12" y="21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4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5"/>
                  </a:cubicBezTo>
                  <a:close/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2"/>
                  </a:cubicBezTo>
                  <a:cubicBezTo>
                    <a:pt x="25" y="22"/>
                    <a:pt x="25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lose/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lose/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18"/>
            <p:cNvSpPr>
              <a:spLocks noEditPoints="1"/>
            </p:cNvSpPr>
            <p:nvPr/>
          </p:nvSpPr>
          <p:spPr bwMode="auto">
            <a:xfrm>
              <a:off x="7816851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1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3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7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9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4 w 24"/>
                <a:gd name="T81" fmla="*/ 25 h 26"/>
                <a:gd name="T82" fmla="*/ 13 w 24"/>
                <a:gd name="T83" fmla="*/ 2 h 26"/>
                <a:gd name="T84" fmla="*/ 12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5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7 w 24"/>
                <a:gd name="T105" fmla="*/ 6 h 26"/>
                <a:gd name="T106" fmla="*/ 18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19 w 24"/>
                <a:gd name="T115" fmla="*/ 21 h 26"/>
                <a:gd name="T116" fmla="*/ 21 w 24"/>
                <a:gd name="T117" fmla="*/ 20 h 26"/>
                <a:gd name="T118" fmla="*/ 22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8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9"/>
                    <a:pt x="5" y="19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0" y="22"/>
                  </a:cubicBezTo>
                  <a:cubicBezTo>
                    <a:pt x="20" y="22"/>
                    <a:pt x="19" y="23"/>
                    <a:pt x="18" y="24"/>
                  </a:cubicBezTo>
                  <a:cubicBezTo>
                    <a:pt x="17" y="25"/>
                    <a:pt x="16" y="25"/>
                    <a:pt x="14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1" y="21"/>
                  </a:cubicBezTo>
                  <a:cubicBezTo>
                    <a:pt x="1" y="20"/>
                    <a:pt x="1" y="19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4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6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6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7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lose/>
                  <a:moveTo>
                    <a:pt x="11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lose/>
                  <a:moveTo>
                    <a:pt x="13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1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7" y="6"/>
                  </a:ln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19"/>
            <p:cNvSpPr>
              <a:spLocks noEditPoints="1"/>
            </p:cNvSpPr>
            <p:nvPr/>
          </p:nvSpPr>
          <p:spPr bwMode="auto">
            <a:xfrm>
              <a:off x="7896226" y="2736850"/>
              <a:ext cx="44450" cy="120650"/>
            </a:xfrm>
            <a:custGeom>
              <a:avLst/>
              <a:gdLst>
                <a:gd name="T0" fmla="*/ 8 w 14"/>
                <a:gd name="T1" fmla="*/ 0 h 38"/>
                <a:gd name="T2" fmla="*/ 9 w 14"/>
                <a:gd name="T3" fmla="*/ 21 h 38"/>
                <a:gd name="T4" fmla="*/ 14 w 14"/>
                <a:gd name="T5" fmla="*/ 33 h 38"/>
                <a:gd name="T6" fmla="*/ 13 w 14"/>
                <a:gd name="T7" fmla="*/ 38 h 38"/>
                <a:gd name="T8" fmla="*/ 0 w 14"/>
                <a:gd name="T9" fmla="*/ 36 h 38"/>
                <a:gd name="T10" fmla="*/ 1 w 14"/>
                <a:gd name="T11" fmla="*/ 32 h 38"/>
                <a:gd name="T12" fmla="*/ 4 w 14"/>
                <a:gd name="T13" fmla="*/ 32 h 38"/>
                <a:gd name="T14" fmla="*/ 4 w 14"/>
                <a:gd name="T15" fmla="*/ 4 h 38"/>
                <a:gd name="T16" fmla="*/ 1 w 14"/>
                <a:gd name="T17" fmla="*/ 36 h 38"/>
                <a:gd name="T18" fmla="*/ 1 w 14"/>
                <a:gd name="T19" fmla="*/ 36 h 38"/>
                <a:gd name="T20" fmla="*/ 1 w 14"/>
                <a:gd name="T21" fmla="*/ 34 h 38"/>
                <a:gd name="T22" fmla="*/ 2 w 14"/>
                <a:gd name="T23" fmla="*/ 2 h 38"/>
                <a:gd name="T24" fmla="*/ 3 w 14"/>
                <a:gd name="T25" fmla="*/ 3 h 38"/>
                <a:gd name="T26" fmla="*/ 2 w 14"/>
                <a:gd name="T27" fmla="*/ 2 h 38"/>
                <a:gd name="T28" fmla="*/ 3 w 14"/>
                <a:gd name="T29" fmla="*/ 2 h 38"/>
                <a:gd name="T30" fmla="*/ 3 w 14"/>
                <a:gd name="T31" fmla="*/ 1 h 38"/>
                <a:gd name="T32" fmla="*/ 3 w 14"/>
                <a:gd name="T33" fmla="*/ 34 h 38"/>
                <a:gd name="T34" fmla="*/ 3 w 14"/>
                <a:gd name="T35" fmla="*/ 35 h 38"/>
                <a:gd name="T36" fmla="*/ 5 w 14"/>
                <a:gd name="T37" fmla="*/ 35 h 38"/>
                <a:gd name="T38" fmla="*/ 4 w 14"/>
                <a:gd name="T39" fmla="*/ 34 h 38"/>
                <a:gd name="T40" fmla="*/ 4 w 14"/>
                <a:gd name="T41" fmla="*/ 34 h 38"/>
                <a:gd name="T42" fmla="*/ 5 w 14"/>
                <a:gd name="T43" fmla="*/ 1 h 38"/>
                <a:gd name="T44" fmla="*/ 6 w 14"/>
                <a:gd name="T45" fmla="*/ 1 h 38"/>
                <a:gd name="T46" fmla="*/ 6 w 14"/>
                <a:gd name="T47" fmla="*/ 31 h 38"/>
                <a:gd name="T48" fmla="*/ 6 w 14"/>
                <a:gd name="T49" fmla="*/ 30 h 38"/>
                <a:gd name="T50" fmla="*/ 6 w 14"/>
                <a:gd name="T51" fmla="*/ 14 h 38"/>
                <a:gd name="T52" fmla="*/ 6 w 14"/>
                <a:gd name="T53" fmla="*/ 14 h 38"/>
                <a:gd name="T54" fmla="*/ 6 w 14"/>
                <a:gd name="T55" fmla="*/ 9 h 38"/>
                <a:gd name="T56" fmla="*/ 6 w 14"/>
                <a:gd name="T57" fmla="*/ 6 h 38"/>
                <a:gd name="T58" fmla="*/ 6 w 14"/>
                <a:gd name="T59" fmla="*/ 7 h 38"/>
                <a:gd name="T60" fmla="*/ 6 w 14"/>
                <a:gd name="T61" fmla="*/ 20 h 38"/>
                <a:gd name="T62" fmla="*/ 6 w 14"/>
                <a:gd name="T63" fmla="*/ 20 h 38"/>
                <a:gd name="T64" fmla="*/ 7 w 14"/>
                <a:gd name="T65" fmla="*/ 3 h 38"/>
                <a:gd name="T66" fmla="*/ 8 w 14"/>
                <a:gd name="T67" fmla="*/ 2 h 38"/>
                <a:gd name="T68" fmla="*/ 7 w 14"/>
                <a:gd name="T69" fmla="*/ 23 h 38"/>
                <a:gd name="T70" fmla="*/ 8 w 14"/>
                <a:gd name="T71" fmla="*/ 32 h 38"/>
                <a:gd name="T72" fmla="*/ 8 w 14"/>
                <a:gd name="T73" fmla="*/ 12 h 38"/>
                <a:gd name="T74" fmla="*/ 8 w 14"/>
                <a:gd name="T75" fmla="*/ 13 h 38"/>
                <a:gd name="T76" fmla="*/ 8 w 14"/>
                <a:gd name="T77" fmla="*/ 14 h 38"/>
                <a:gd name="T78" fmla="*/ 8 w 14"/>
                <a:gd name="T79" fmla="*/ 13 h 38"/>
                <a:gd name="T80" fmla="*/ 8 w 14"/>
                <a:gd name="T81" fmla="*/ 15 h 38"/>
                <a:gd name="T82" fmla="*/ 10 w 14"/>
                <a:gd name="T83" fmla="*/ 35 h 38"/>
                <a:gd name="T84" fmla="*/ 13 w 14"/>
                <a:gd name="T85" fmla="*/ 35 h 38"/>
                <a:gd name="T86" fmla="*/ 12 w 14"/>
                <a:gd name="T87" fmla="*/ 36 h 38"/>
                <a:gd name="T88" fmla="*/ 12 w 14"/>
                <a:gd name="T89" fmla="*/ 36 h 38"/>
                <a:gd name="T90" fmla="*/ 12 w 14"/>
                <a:gd name="T91" fmla="*/ 33 h 38"/>
                <a:gd name="T92" fmla="*/ 13 w 14"/>
                <a:gd name="T93" fmla="*/ 33 h 38"/>
                <a:gd name="T94" fmla="*/ 12 w 14"/>
                <a:gd name="T95" fmla="*/ 37 h 38"/>
                <a:gd name="T96" fmla="*/ 13 w 14"/>
                <a:gd name="T97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38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3"/>
                    <a:pt x="12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4" y="36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1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5"/>
                    <a:pt x="0" y="3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5" y="31"/>
                    <a:pt x="5" y="27"/>
                    <a:pt x="5" y="21"/>
                  </a:cubicBezTo>
                  <a:cubicBezTo>
                    <a:pt x="5" y="19"/>
                    <a:pt x="5" y="13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1"/>
                    <a:pt x="2" y="0"/>
                    <a:pt x="2" y="0"/>
                  </a:cubicBezTo>
                  <a:close/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3" y="35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20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6"/>
                    <a:pt x="8" y="23"/>
                    <a:pt x="8" y="23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lnTo>
                    <a:pt x="8" y="13"/>
                  </a:ln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2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2" y="35"/>
                  </a:lnTo>
                  <a:close/>
                  <a:moveTo>
                    <a:pt x="11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12" y="33"/>
                  </a:ln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20"/>
            <p:cNvSpPr>
              <a:spLocks noEditPoints="1"/>
            </p:cNvSpPr>
            <p:nvPr/>
          </p:nvSpPr>
          <p:spPr bwMode="auto">
            <a:xfrm>
              <a:off x="7947026" y="2768600"/>
              <a:ext cx="87313" cy="88900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7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4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4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5" name="Freeform 21"/>
            <p:cNvSpPr>
              <a:spLocks noEditPoints="1"/>
            </p:cNvSpPr>
            <p:nvPr/>
          </p:nvSpPr>
          <p:spPr bwMode="auto">
            <a:xfrm>
              <a:off x="8037514" y="2781300"/>
              <a:ext cx="73025" cy="76200"/>
            </a:xfrm>
            <a:custGeom>
              <a:avLst/>
              <a:gdLst>
                <a:gd name="T0" fmla="*/ 20 w 23"/>
                <a:gd name="T1" fmla="*/ 3 h 24"/>
                <a:gd name="T2" fmla="*/ 22 w 23"/>
                <a:gd name="T3" fmla="*/ 6 h 24"/>
                <a:gd name="T4" fmla="*/ 23 w 23"/>
                <a:gd name="T5" fmla="*/ 7 h 24"/>
                <a:gd name="T6" fmla="*/ 23 w 23"/>
                <a:gd name="T7" fmla="*/ 10 h 24"/>
                <a:gd name="T8" fmla="*/ 14 w 23"/>
                <a:gd name="T9" fmla="*/ 24 h 24"/>
                <a:gd name="T10" fmla="*/ 1 w 23"/>
                <a:gd name="T11" fmla="*/ 17 h 24"/>
                <a:gd name="T12" fmla="*/ 8 w 23"/>
                <a:gd name="T13" fmla="*/ 1 h 24"/>
                <a:gd name="T14" fmla="*/ 1 w 23"/>
                <a:gd name="T15" fmla="*/ 15 h 24"/>
                <a:gd name="T16" fmla="*/ 2 w 23"/>
                <a:gd name="T17" fmla="*/ 16 h 24"/>
                <a:gd name="T18" fmla="*/ 3 w 23"/>
                <a:gd name="T19" fmla="*/ 19 h 24"/>
                <a:gd name="T20" fmla="*/ 3 w 23"/>
                <a:gd name="T21" fmla="*/ 8 h 24"/>
                <a:gd name="T22" fmla="*/ 3 w 23"/>
                <a:gd name="T23" fmla="*/ 7 h 24"/>
                <a:gd name="T24" fmla="*/ 3 w 23"/>
                <a:gd name="T25" fmla="*/ 13 h 24"/>
                <a:gd name="T26" fmla="*/ 3 w 23"/>
                <a:gd name="T27" fmla="*/ 13 h 24"/>
                <a:gd name="T28" fmla="*/ 3 w 23"/>
                <a:gd name="T29" fmla="*/ 20 h 24"/>
                <a:gd name="T30" fmla="*/ 4 w 23"/>
                <a:gd name="T31" fmla="*/ 15 h 24"/>
                <a:gd name="T32" fmla="*/ 11 w 23"/>
                <a:gd name="T33" fmla="*/ 21 h 24"/>
                <a:gd name="T34" fmla="*/ 19 w 23"/>
                <a:gd name="T35" fmla="*/ 14 h 24"/>
                <a:gd name="T36" fmla="*/ 17 w 23"/>
                <a:gd name="T37" fmla="*/ 7 h 24"/>
                <a:gd name="T38" fmla="*/ 6 w 23"/>
                <a:gd name="T39" fmla="*/ 8 h 24"/>
                <a:gd name="T40" fmla="*/ 4 w 23"/>
                <a:gd name="T41" fmla="*/ 21 h 24"/>
                <a:gd name="T42" fmla="*/ 5 w 23"/>
                <a:gd name="T43" fmla="*/ 21 h 24"/>
                <a:gd name="T44" fmla="*/ 6 w 23"/>
                <a:gd name="T45" fmla="*/ 6 h 24"/>
                <a:gd name="T46" fmla="*/ 6 w 23"/>
                <a:gd name="T47" fmla="*/ 3 h 24"/>
                <a:gd name="T48" fmla="*/ 9 w 23"/>
                <a:gd name="T49" fmla="*/ 1 h 24"/>
                <a:gd name="T50" fmla="*/ 12 w 23"/>
                <a:gd name="T51" fmla="*/ 1 h 24"/>
                <a:gd name="T52" fmla="*/ 7 w 23"/>
                <a:gd name="T53" fmla="*/ 3 h 24"/>
                <a:gd name="T54" fmla="*/ 6 w 23"/>
                <a:gd name="T55" fmla="*/ 6 h 24"/>
                <a:gd name="T56" fmla="*/ 7 w 23"/>
                <a:gd name="T57" fmla="*/ 22 h 24"/>
                <a:gd name="T58" fmla="*/ 8 w 23"/>
                <a:gd name="T59" fmla="*/ 22 h 24"/>
                <a:gd name="T60" fmla="*/ 8 w 23"/>
                <a:gd name="T61" fmla="*/ 22 h 24"/>
                <a:gd name="T62" fmla="*/ 8 w 23"/>
                <a:gd name="T63" fmla="*/ 22 h 24"/>
                <a:gd name="T64" fmla="*/ 13 w 23"/>
                <a:gd name="T65" fmla="*/ 2 h 24"/>
                <a:gd name="T66" fmla="*/ 9 w 23"/>
                <a:gd name="T67" fmla="*/ 4 h 24"/>
                <a:gd name="T68" fmla="*/ 14 w 23"/>
                <a:gd name="T69" fmla="*/ 3 h 24"/>
                <a:gd name="T70" fmla="*/ 13 w 23"/>
                <a:gd name="T71" fmla="*/ 23 h 24"/>
                <a:gd name="T72" fmla="*/ 14 w 23"/>
                <a:gd name="T73" fmla="*/ 23 h 24"/>
                <a:gd name="T74" fmla="*/ 15 w 23"/>
                <a:gd name="T75" fmla="*/ 1 h 24"/>
                <a:gd name="T76" fmla="*/ 14 w 23"/>
                <a:gd name="T77" fmla="*/ 0 h 24"/>
                <a:gd name="T78" fmla="*/ 14 w 23"/>
                <a:gd name="T79" fmla="*/ 2 h 24"/>
                <a:gd name="T80" fmla="*/ 14 w 23"/>
                <a:gd name="T81" fmla="*/ 2 h 24"/>
                <a:gd name="T82" fmla="*/ 14 w 23"/>
                <a:gd name="T83" fmla="*/ 2 h 24"/>
                <a:gd name="T84" fmla="*/ 16 w 23"/>
                <a:gd name="T85" fmla="*/ 23 h 24"/>
                <a:gd name="T86" fmla="*/ 17 w 23"/>
                <a:gd name="T87" fmla="*/ 5 h 24"/>
                <a:gd name="T88" fmla="*/ 17 w 23"/>
                <a:gd name="T89" fmla="*/ 2 h 24"/>
                <a:gd name="T90" fmla="*/ 18 w 23"/>
                <a:gd name="T91" fmla="*/ 4 h 24"/>
                <a:gd name="T92" fmla="*/ 19 w 23"/>
                <a:gd name="T93" fmla="*/ 5 h 24"/>
                <a:gd name="T94" fmla="*/ 19 w 23"/>
                <a:gd name="T95" fmla="*/ 5 h 24"/>
                <a:gd name="T96" fmla="*/ 20 w 23"/>
                <a:gd name="T97" fmla="*/ 6 h 24"/>
                <a:gd name="T98" fmla="*/ 22 w 23"/>
                <a:gd name="T99" fmla="*/ 17 h 24"/>
                <a:gd name="T100" fmla="*/ 22 w 23"/>
                <a:gd name="T101" fmla="*/ 16 h 24"/>
                <a:gd name="T102" fmla="*/ 22 w 23"/>
                <a:gd name="T103" fmla="*/ 16 h 24"/>
                <a:gd name="T104" fmla="*/ 22 w 23"/>
                <a:gd name="T105" fmla="*/ 15 h 24"/>
                <a:gd name="T106" fmla="*/ 22 w 23"/>
                <a:gd name="T107" fmla="*/ 13 h 24"/>
                <a:gd name="T108" fmla="*/ 23 w 23"/>
                <a:gd name="T109" fmla="*/ 10 h 24"/>
                <a:gd name="T110" fmla="*/ 23 w 23"/>
                <a:gd name="T1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" h="24">
                  <a:moveTo>
                    <a:pt x="1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2"/>
                    <a:pt x="20" y="3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3" y="14"/>
                    <a:pt x="23" y="15"/>
                  </a:cubicBezTo>
                  <a:cubicBezTo>
                    <a:pt x="23" y="16"/>
                    <a:pt x="21" y="18"/>
                    <a:pt x="18" y="22"/>
                  </a:cubicBezTo>
                  <a:cubicBezTo>
                    <a:pt x="17" y="23"/>
                    <a:pt x="16" y="24"/>
                    <a:pt x="14" y="24"/>
                  </a:cubicBezTo>
                  <a:cubicBezTo>
                    <a:pt x="13" y="24"/>
                    <a:pt x="12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5" y="23"/>
                  </a:cubicBezTo>
                  <a:cubicBezTo>
                    <a:pt x="2" y="20"/>
                    <a:pt x="1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3"/>
                    <a:pt x="1" y="10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4" y="4"/>
                    <a:pt x="6" y="2"/>
                    <a:pt x="8" y="1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2" y="16"/>
                    <a:pt x="2" y="16"/>
                  </a:cubicBezTo>
                  <a:close/>
                  <a:moveTo>
                    <a:pt x="2" y="9"/>
                  </a:move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4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19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6" y="19"/>
                    <a:pt x="8" y="19"/>
                  </a:cubicBezTo>
                  <a:cubicBezTo>
                    <a:pt x="8" y="20"/>
                    <a:pt x="9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7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5"/>
                    <a:pt x="8" y="5"/>
                    <a:pt x="8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4" y="13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1"/>
                    <a:pt x="5" y="21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7" y="1"/>
                    <a:pt x="6" y="3"/>
                  </a:cubicBezTo>
                  <a:close/>
                  <a:moveTo>
                    <a:pt x="6" y="4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"/>
                  </a:lnTo>
                  <a:close/>
                  <a:moveTo>
                    <a:pt x="7" y="22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8" y="22"/>
                  </a:cubicBezTo>
                  <a:close/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9" y="2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9" y="4"/>
                    <a:pt x="9" y="4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lose/>
                  <a:moveTo>
                    <a:pt x="16" y="4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8" y="4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5"/>
                    <a:pt x="19" y="5"/>
                  </a:cubicBezTo>
                  <a:close/>
                  <a:moveTo>
                    <a:pt x="21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7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16"/>
                  </a:ln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4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6" name="Freeform 22"/>
            <p:cNvSpPr>
              <a:spLocks noEditPoints="1"/>
            </p:cNvSpPr>
            <p:nvPr/>
          </p:nvSpPr>
          <p:spPr bwMode="auto">
            <a:xfrm>
              <a:off x="8113714" y="2774950"/>
              <a:ext cx="119062" cy="79375"/>
            </a:xfrm>
            <a:custGeom>
              <a:avLst/>
              <a:gdLst>
                <a:gd name="T0" fmla="*/ 18 w 38"/>
                <a:gd name="T1" fmla="*/ 4 h 25"/>
                <a:gd name="T2" fmla="*/ 35 w 38"/>
                <a:gd name="T3" fmla="*/ 20 h 25"/>
                <a:gd name="T4" fmla="*/ 29 w 38"/>
                <a:gd name="T5" fmla="*/ 25 h 25"/>
                <a:gd name="T6" fmla="*/ 28 w 38"/>
                <a:gd name="T7" fmla="*/ 21 h 25"/>
                <a:gd name="T8" fmla="*/ 28 w 38"/>
                <a:gd name="T9" fmla="*/ 9 h 25"/>
                <a:gd name="T10" fmla="*/ 20 w 38"/>
                <a:gd name="T11" fmla="*/ 17 h 25"/>
                <a:gd name="T12" fmla="*/ 15 w 38"/>
                <a:gd name="T13" fmla="*/ 20 h 25"/>
                <a:gd name="T14" fmla="*/ 17 w 38"/>
                <a:gd name="T15" fmla="*/ 8 h 25"/>
                <a:gd name="T16" fmla="*/ 9 w 38"/>
                <a:gd name="T17" fmla="*/ 21 h 25"/>
                <a:gd name="T18" fmla="*/ 8 w 38"/>
                <a:gd name="T19" fmla="*/ 25 h 25"/>
                <a:gd name="T20" fmla="*/ 5 w 38"/>
                <a:gd name="T21" fmla="*/ 5 h 25"/>
                <a:gd name="T22" fmla="*/ 1 w 38"/>
                <a:gd name="T23" fmla="*/ 1 h 25"/>
                <a:gd name="T24" fmla="*/ 2 w 38"/>
                <a:gd name="T25" fmla="*/ 21 h 25"/>
                <a:gd name="T26" fmla="*/ 2 w 38"/>
                <a:gd name="T27" fmla="*/ 2 h 25"/>
                <a:gd name="T28" fmla="*/ 3 w 38"/>
                <a:gd name="T29" fmla="*/ 22 h 25"/>
                <a:gd name="T30" fmla="*/ 3 w 38"/>
                <a:gd name="T31" fmla="*/ 23 h 25"/>
                <a:gd name="T32" fmla="*/ 8 w 38"/>
                <a:gd name="T33" fmla="*/ 23 h 25"/>
                <a:gd name="T34" fmla="*/ 5 w 38"/>
                <a:gd name="T35" fmla="*/ 1 h 25"/>
                <a:gd name="T36" fmla="*/ 6 w 38"/>
                <a:gd name="T37" fmla="*/ 21 h 25"/>
                <a:gd name="T38" fmla="*/ 6 w 38"/>
                <a:gd name="T39" fmla="*/ 2 h 25"/>
                <a:gd name="T40" fmla="*/ 6 w 38"/>
                <a:gd name="T41" fmla="*/ 8 h 25"/>
                <a:gd name="T42" fmla="*/ 7 w 38"/>
                <a:gd name="T43" fmla="*/ 4 h 25"/>
                <a:gd name="T44" fmla="*/ 8 w 38"/>
                <a:gd name="T45" fmla="*/ 20 h 25"/>
                <a:gd name="T46" fmla="*/ 8 w 38"/>
                <a:gd name="T47" fmla="*/ 1 h 25"/>
                <a:gd name="T48" fmla="*/ 8 w 38"/>
                <a:gd name="T49" fmla="*/ 8 h 25"/>
                <a:gd name="T50" fmla="*/ 8 w 38"/>
                <a:gd name="T51" fmla="*/ 1 h 25"/>
                <a:gd name="T52" fmla="*/ 8 w 38"/>
                <a:gd name="T53" fmla="*/ 10 h 25"/>
                <a:gd name="T54" fmla="*/ 8 w 38"/>
                <a:gd name="T55" fmla="*/ 22 h 25"/>
                <a:gd name="T56" fmla="*/ 9 w 38"/>
                <a:gd name="T57" fmla="*/ 24 h 25"/>
                <a:gd name="T58" fmla="*/ 9 w 38"/>
                <a:gd name="T59" fmla="*/ 3 h 25"/>
                <a:gd name="T60" fmla="*/ 9 w 38"/>
                <a:gd name="T61" fmla="*/ 4 h 25"/>
                <a:gd name="T62" fmla="*/ 9 w 38"/>
                <a:gd name="T63" fmla="*/ 22 h 25"/>
                <a:gd name="T64" fmla="*/ 10 w 38"/>
                <a:gd name="T65" fmla="*/ 21 h 25"/>
                <a:gd name="T66" fmla="*/ 15 w 38"/>
                <a:gd name="T67" fmla="*/ 3 h 25"/>
                <a:gd name="T68" fmla="*/ 14 w 38"/>
                <a:gd name="T69" fmla="*/ 4 h 25"/>
                <a:gd name="T70" fmla="*/ 15 w 38"/>
                <a:gd name="T71" fmla="*/ 2 h 25"/>
                <a:gd name="T72" fmla="*/ 16 w 38"/>
                <a:gd name="T73" fmla="*/ 3 h 25"/>
                <a:gd name="T74" fmla="*/ 16 w 38"/>
                <a:gd name="T75" fmla="*/ 4 h 25"/>
                <a:gd name="T76" fmla="*/ 17 w 38"/>
                <a:gd name="T77" fmla="*/ 16 h 25"/>
                <a:gd name="T78" fmla="*/ 18 w 38"/>
                <a:gd name="T79" fmla="*/ 7 h 25"/>
                <a:gd name="T80" fmla="*/ 18 w 38"/>
                <a:gd name="T81" fmla="*/ 22 h 25"/>
                <a:gd name="T82" fmla="*/ 19 w 38"/>
                <a:gd name="T83" fmla="*/ 5 h 25"/>
                <a:gd name="T84" fmla="*/ 19 w 38"/>
                <a:gd name="T85" fmla="*/ 8 h 25"/>
                <a:gd name="T86" fmla="*/ 19 w 38"/>
                <a:gd name="T87" fmla="*/ 19 h 25"/>
                <a:gd name="T88" fmla="*/ 21 w 38"/>
                <a:gd name="T89" fmla="*/ 4 h 25"/>
                <a:gd name="T90" fmla="*/ 25 w 38"/>
                <a:gd name="T91" fmla="*/ 4 h 25"/>
                <a:gd name="T92" fmla="*/ 26 w 38"/>
                <a:gd name="T93" fmla="*/ 3 h 25"/>
                <a:gd name="T94" fmla="*/ 29 w 38"/>
                <a:gd name="T95" fmla="*/ 3 h 25"/>
                <a:gd name="T96" fmla="*/ 29 w 38"/>
                <a:gd name="T97" fmla="*/ 7 h 25"/>
                <a:gd name="T98" fmla="*/ 31 w 38"/>
                <a:gd name="T99" fmla="*/ 7 h 25"/>
                <a:gd name="T100" fmla="*/ 31 w 38"/>
                <a:gd name="T101" fmla="*/ 22 h 25"/>
                <a:gd name="T102" fmla="*/ 31 w 38"/>
                <a:gd name="T103" fmla="*/ 8 h 25"/>
                <a:gd name="T104" fmla="*/ 32 w 38"/>
                <a:gd name="T105" fmla="*/ 15 h 25"/>
                <a:gd name="T106" fmla="*/ 32 w 38"/>
                <a:gd name="T107" fmla="*/ 10 h 25"/>
                <a:gd name="T108" fmla="*/ 32 w 38"/>
                <a:gd name="T109" fmla="*/ 19 h 25"/>
                <a:gd name="T110" fmla="*/ 32 w 38"/>
                <a:gd name="T111" fmla="*/ 22 h 25"/>
                <a:gd name="T112" fmla="*/ 34 w 38"/>
                <a:gd name="T113" fmla="*/ 20 h 25"/>
                <a:gd name="T114" fmla="*/ 35 w 38"/>
                <a:gd name="T115" fmla="*/ 22 h 25"/>
                <a:gd name="T116" fmla="*/ 36 w 38"/>
                <a:gd name="T1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" h="25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1" y="3"/>
                    <a:pt x="24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2" y="5"/>
                    <a:pt x="33" y="7"/>
                    <a:pt x="33" y="8"/>
                  </a:cubicBezTo>
                  <a:cubicBezTo>
                    <a:pt x="34" y="9"/>
                    <a:pt x="34" y="12"/>
                    <a:pt x="35" y="18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0"/>
                    <a:pt x="38" y="21"/>
                    <a:pt x="38" y="23"/>
                  </a:cubicBezTo>
                  <a:cubicBezTo>
                    <a:pt x="38" y="24"/>
                    <a:pt x="38" y="24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5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30" y="21"/>
                    <a:pt x="31" y="20"/>
                    <a:pt x="30" y="20"/>
                  </a:cubicBezTo>
                  <a:cubicBezTo>
                    <a:pt x="30" y="17"/>
                    <a:pt x="30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0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8"/>
                    <a:pt x="26" y="7"/>
                    <a:pt x="24" y="7"/>
                  </a:cubicBezTo>
                  <a:cubicBezTo>
                    <a:pt x="22" y="7"/>
                    <a:pt x="21" y="8"/>
                    <a:pt x="21" y="9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2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6" y="0"/>
                    <a:pt x="9" y="0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" y="22"/>
                    <a:pt x="1" y="22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2"/>
                  </a:lnTo>
                  <a:close/>
                  <a:moveTo>
                    <a:pt x="2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4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5" y="21"/>
                  </a:lnTo>
                  <a:close/>
                  <a:moveTo>
                    <a:pt x="6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19"/>
                  </a:cubicBezTo>
                  <a:close/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6" y="4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8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lose/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8" y="2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9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9" y="22"/>
                  </a:lnTo>
                  <a:close/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10" y="3"/>
                  </a:cubicBezTo>
                  <a:close/>
                  <a:moveTo>
                    <a:pt x="11" y="3"/>
                  </a:move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4" y="1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5" y="3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3"/>
                    <a:pt x="18" y="13"/>
                    <a:pt x="17" y="13"/>
                  </a:cubicBezTo>
                  <a:close/>
                  <a:moveTo>
                    <a:pt x="18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2" y="3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2" y="3"/>
                    <a:pt x="22" y="3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7" y="5"/>
                    <a:pt x="27" y="4"/>
                    <a:pt x="28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lose/>
                  <a:moveTo>
                    <a:pt x="26" y="2"/>
                  </a:moveTo>
                  <a:cubicBezTo>
                    <a:pt x="26" y="2"/>
                    <a:pt x="26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8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8" y="6"/>
                  </a:cubicBezTo>
                  <a:lnTo>
                    <a:pt x="27" y="6"/>
                  </a:ln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2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2"/>
                    <a:pt x="30" y="22"/>
                    <a:pt x="30" y="23"/>
                  </a:cubicBezTo>
                  <a:close/>
                  <a:moveTo>
                    <a:pt x="31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8"/>
                    <a:pt x="31" y="8"/>
                  </a:cubicBezTo>
                  <a:close/>
                  <a:moveTo>
                    <a:pt x="32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17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0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7" name="Freeform 23"/>
            <p:cNvSpPr>
              <a:spLocks noEditPoints="1"/>
            </p:cNvSpPr>
            <p:nvPr/>
          </p:nvSpPr>
          <p:spPr bwMode="auto">
            <a:xfrm>
              <a:off x="8239126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2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4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8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10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5 w 24"/>
                <a:gd name="T81" fmla="*/ 25 h 26"/>
                <a:gd name="T82" fmla="*/ 14 w 24"/>
                <a:gd name="T83" fmla="*/ 2 h 26"/>
                <a:gd name="T84" fmla="*/ 13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6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8 w 24"/>
                <a:gd name="T105" fmla="*/ 18 h 26"/>
                <a:gd name="T106" fmla="*/ 19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20 w 24"/>
                <a:gd name="T115" fmla="*/ 21 h 26"/>
                <a:gd name="T116" fmla="*/ 20 w 24"/>
                <a:gd name="T117" fmla="*/ 21 h 26"/>
                <a:gd name="T118" fmla="*/ 23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5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7"/>
                    <a:pt x="20" y="16"/>
                  </a:cubicBezTo>
                  <a:cubicBezTo>
                    <a:pt x="20" y="16"/>
                    <a:pt x="21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1" y="22"/>
                  </a:cubicBezTo>
                  <a:cubicBezTo>
                    <a:pt x="20" y="22"/>
                    <a:pt x="20" y="23"/>
                    <a:pt x="18" y="24"/>
                  </a:cubicBezTo>
                  <a:cubicBezTo>
                    <a:pt x="18" y="25"/>
                    <a:pt x="16" y="25"/>
                    <a:pt x="15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8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5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5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1" y="11"/>
                    <a:pt x="6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7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3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lose/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0"/>
                    <a:pt x="17" y="21"/>
                  </a:cubicBezTo>
                  <a:close/>
                  <a:moveTo>
                    <a:pt x="18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8" name="Freeform 24"/>
            <p:cNvSpPr>
              <a:spLocks noEditPoints="1"/>
            </p:cNvSpPr>
            <p:nvPr/>
          </p:nvSpPr>
          <p:spPr bwMode="auto">
            <a:xfrm>
              <a:off x="7826376" y="2930525"/>
              <a:ext cx="76200" cy="115888"/>
            </a:xfrm>
            <a:custGeom>
              <a:avLst/>
              <a:gdLst>
                <a:gd name="T0" fmla="*/ 3 w 24"/>
                <a:gd name="T1" fmla="*/ 1 h 37"/>
                <a:gd name="T2" fmla="*/ 5 w 24"/>
                <a:gd name="T3" fmla="*/ 0 h 37"/>
                <a:gd name="T4" fmla="*/ 7 w 24"/>
                <a:gd name="T5" fmla="*/ 1 h 37"/>
                <a:gd name="T6" fmla="*/ 9 w 24"/>
                <a:gd name="T7" fmla="*/ 12 h 37"/>
                <a:gd name="T8" fmla="*/ 23 w 24"/>
                <a:gd name="T9" fmla="*/ 19 h 37"/>
                <a:gd name="T10" fmla="*/ 12 w 24"/>
                <a:gd name="T11" fmla="*/ 35 h 37"/>
                <a:gd name="T12" fmla="*/ 5 w 24"/>
                <a:gd name="T13" fmla="*/ 37 h 37"/>
                <a:gd name="T14" fmla="*/ 3 w 24"/>
                <a:gd name="T15" fmla="*/ 34 h 37"/>
                <a:gd name="T16" fmla="*/ 3 w 24"/>
                <a:gd name="T17" fmla="*/ 27 h 37"/>
                <a:gd name="T18" fmla="*/ 3 w 24"/>
                <a:gd name="T19" fmla="*/ 15 h 37"/>
                <a:gd name="T20" fmla="*/ 3 w 24"/>
                <a:gd name="T21" fmla="*/ 5 h 37"/>
                <a:gd name="T22" fmla="*/ 0 w 24"/>
                <a:gd name="T23" fmla="*/ 2 h 37"/>
                <a:gd name="T24" fmla="*/ 0 w 24"/>
                <a:gd name="T25" fmla="*/ 0 h 37"/>
                <a:gd name="T26" fmla="*/ 1 w 24"/>
                <a:gd name="T27" fmla="*/ 2 h 37"/>
                <a:gd name="T28" fmla="*/ 1 w 24"/>
                <a:gd name="T29" fmla="*/ 2 h 37"/>
                <a:gd name="T30" fmla="*/ 1 w 24"/>
                <a:gd name="T31" fmla="*/ 2 h 37"/>
                <a:gd name="T32" fmla="*/ 3 w 24"/>
                <a:gd name="T33" fmla="*/ 3 h 37"/>
                <a:gd name="T34" fmla="*/ 3 w 24"/>
                <a:gd name="T35" fmla="*/ 33 h 37"/>
                <a:gd name="T36" fmla="*/ 4 w 24"/>
                <a:gd name="T37" fmla="*/ 3 h 37"/>
                <a:gd name="T38" fmla="*/ 3 w 24"/>
                <a:gd name="T39" fmla="*/ 3 h 37"/>
                <a:gd name="T40" fmla="*/ 4 w 24"/>
                <a:gd name="T41" fmla="*/ 34 h 37"/>
                <a:gd name="T42" fmla="*/ 5 w 24"/>
                <a:gd name="T43" fmla="*/ 35 h 37"/>
                <a:gd name="T44" fmla="*/ 5 w 24"/>
                <a:gd name="T45" fmla="*/ 1 h 37"/>
                <a:gd name="T46" fmla="*/ 5 w 24"/>
                <a:gd name="T47" fmla="*/ 3 h 37"/>
                <a:gd name="T48" fmla="*/ 5 w 24"/>
                <a:gd name="T49" fmla="*/ 8 h 37"/>
                <a:gd name="T50" fmla="*/ 6 w 24"/>
                <a:gd name="T51" fmla="*/ 34 h 37"/>
                <a:gd name="T52" fmla="*/ 6 w 24"/>
                <a:gd name="T53" fmla="*/ 31 h 37"/>
                <a:gd name="T54" fmla="*/ 6 w 24"/>
                <a:gd name="T55" fmla="*/ 32 h 37"/>
                <a:gd name="T56" fmla="*/ 6 w 24"/>
                <a:gd name="T57" fmla="*/ 1 h 37"/>
                <a:gd name="T58" fmla="*/ 7 w 24"/>
                <a:gd name="T59" fmla="*/ 28 h 37"/>
                <a:gd name="T60" fmla="*/ 20 w 24"/>
                <a:gd name="T61" fmla="*/ 26 h 37"/>
                <a:gd name="T62" fmla="*/ 8 w 24"/>
                <a:gd name="T63" fmla="*/ 17 h 37"/>
                <a:gd name="T64" fmla="*/ 8 w 24"/>
                <a:gd name="T65" fmla="*/ 34 h 37"/>
                <a:gd name="T66" fmla="*/ 8 w 24"/>
                <a:gd name="T67" fmla="*/ 31 h 37"/>
                <a:gd name="T68" fmla="*/ 9 w 24"/>
                <a:gd name="T69" fmla="*/ 15 h 37"/>
                <a:gd name="T70" fmla="*/ 10 w 24"/>
                <a:gd name="T71" fmla="*/ 15 h 37"/>
                <a:gd name="T72" fmla="*/ 12 w 24"/>
                <a:gd name="T73" fmla="*/ 14 h 37"/>
                <a:gd name="T74" fmla="*/ 12 w 24"/>
                <a:gd name="T75" fmla="*/ 34 h 37"/>
                <a:gd name="T76" fmla="*/ 12 w 24"/>
                <a:gd name="T77" fmla="*/ 34 h 37"/>
                <a:gd name="T78" fmla="*/ 15 w 24"/>
                <a:gd name="T79" fmla="*/ 13 h 37"/>
                <a:gd name="T80" fmla="*/ 16 w 24"/>
                <a:gd name="T81" fmla="*/ 33 h 37"/>
                <a:gd name="T82" fmla="*/ 16 w 24"/>
                <a:gd name="T83" fmla="*/ 35 h 37"/>
                <a:gd name="T84" fmla="*/ 19 w 24"/>
                <a:gd name="T85" fmla="*/ 17 h 37"/>
                <a:gd name="T86" fmla="*/ 16 w 24"/>
                <a:gd name="T87" fmla="*/ 31 h 37"/>
                <a:gd name="T88" fmla="*/ 17 w 24"/>
                <a:gd name="T89" fmla="*/ 31 h 37"/>
                <a:gd name="T90" fmla="*/ 20 w 24"/>
                <a:gd name="T91" fmla="*/ 32 h 37"/>
                <a:gd name="T92" fmla="*/ 21 w 24"/>
                <a:gd name="T93" fmla="*/ 30 h 37"/>
                <a:gd name="T94" fmla="*/ 21 w 24"/>
                <a:gd name="T95" fmla="*/ 21 h 37"/>
                <a:gd name="T96" fmla="*/ 21 w 24"/>
                <a:gd name="T97" fmla="*/ 31 h 37"/>
                <a:gd name="T98" fmla="*/ 21 w 24"/>
                <a:gd name="T99" fmla="*/ 31 h 37"/>
                <a:gd name="T100" fmla="*/ 23 w 24"/>
                <a:gd name="T10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3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7"/>
                    <a:pt x="8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18" y="13"/>
                    <a:pt x="18" y="13"/>
                    <a:pt x="19" y="15"/>
                  </a:cubicBezTo>
                  <a:cubicBezTo>
                    <a:pt x="21" y="16"/>
                    <a:pt x="22" y="18"/>
                    <a:pt x="23" y="19"/>
                  </a:cubicBezTo>
                  <a:cubicBezTo>
                    <a:pt x="23" y="20"/>
                    <a:pt x="24" y="22"/>
                    <a:pt x="24" y="2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2" y="31"/>
                    <a:pt x="21" y="32"/>
                    <a:pt x="18" y="34"/>
                  </a:cubicBezTo>
                  <a:cubicBezTo>
                    <a:pt x="18" y="35"/>
                    <a:pt x="16" y="35"/>
                    <a:pt x="12" y="35"/>
                  </a:cubicBezTo>
                  <a:cubicBezTo>
                    <a:pt x="11" y="35"/>
                    <a:pt x="10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5" y="37"/>
                  </a:cubicBezTo>
                  <a:cubicBezTo>
                    <a:pt x="4" y="37"/>
                    <a:pt x="4" y="37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3" y="19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2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4" y="34"/>
                  </a:lnTo>
                  <a:close/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lose/>
                  <a:moveTo>
                    <a:pt x="5" y="6"/>
                  </a:move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5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" y="24"/>
                  </a:moveTo>
                  <a:cubicBezTo>
                    <a:pt x="7" y="25"/>
                    <a:pt x="7" y="26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2"/>
                    <a:pt x="15" y="31"/>
                    <a:pt x="18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3"/>
                    <a:pt x="20" y="22"/>
                    <a:pt x="19" y="20"/>
                  </a:cubicBezTo>
                  <a:cubicBezTo>
                    <a:pt x="19" y="19"/>
                    <a:pt x="18" y="18"/>
                    <a:pt x="17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8" y="17"/>
                  </a:cubicBezTo>
                  <a:cubicBezTo>
                    <a:pt x="8" y="17"/>
                    <a:pt x="8" y="18"/>
                    <a:pt x="8" y="20"/>
                  </a:cubicBezTo>
                  <a:cubicBezTo>
                    <a:pt x="7" y="22"/>
                    <a:pt x="7" y="23"/>
                    <a:pt x="7" y="24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8" y="34"/>
                    <a:pt x="8" y="34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4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4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6" y="15"/>
                  </a:cubicBezTo>
                  <a:close/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lose/>
                  <a:moveTo>
                    <a:pt x="18" y="33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8" y="33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25"/>
            <p:cNvSpPr>
              <a:spLocks noEditPoints="1"/>
            </p:cNvSpPr>
            <p:nvPr/>
          </p:nvSpPr>
          <p:spPr bwMode="auto">
            <a:xfrm>
              <a:off x="7908926" y="2959100"/>
              <a:ext cx="77788" cy="84138"/>
            </a:xfrm>
            <a:custGeom>
              <a:avLst/>
              <a:gdLst>
                <a:gd name="T0" fmla="*/ 18 w 25"/>
                <a:gd name="T1" fmla="*/ 5 h 27"/>
                <a:gd name="T2" fmla="*/ 21 w 25"/>
                <a:gd name="T3" fmla="*/ 19 h 27"/>
                <a:gd name="T4" fmla="*/ 23 w 25"/>
                <a:gd name="T5" fmla="*/ 26 h 27"/>
                <a:gd name="T6" fmla="*/ 11 w 25"/>
                <a:gd name="T7" fmla="*/ 27 h 27"/>
                <a:gd name="T8" fmla="*/ 1 w 25"/>
                <a:gd name="T9" fmla="*/ 23 h 27"/>
                <a:gd name="T10" fmla="*/ 3 w 25"/>
                <a:gd name="T11" fmla="*/ 12 h 27"/>
                <a:gd name="T12" fmla="*/ 12 w 25"/>
                <a:gd name="T13" fmla="*/ 10 h 27"/>
                <a:gd name="T14" fmla="*/ 14 w 25"/>
                <a:gd name="T15" fmla="*/ 6 h 27"/>
                <a:gd name="T16" fmla="*/ 4 w 25"/>
                <a:gd name="T17" fmla="*/ 8 h 27"/>
                <a:gd name="T18" fmla="*/ 0 w 25"/>
                <a:gd name="T19" fmla="*/ 9 h 27"/>
                <a:gd name="T20" fmla="*/ 2 w 25"/>
                <a:gd name="T21" fmla="*/ 7 h 27"/>
                <a:gd name="T22" fmla="*/ 2 w 25"/>
                <a:gd name="T23" fmla="*/ 7 h 27"/>
                <a:gd name="T24" fmla="*/ 3 w 25"/>
                <a:gd name="T25" fmla="*/ 3 h 27"/>
                <a:gd name="T26" fmla="*/ 3 w 25"/>
                <a:gd name="T27" fmla="*/ 3 h 27"/>
                <a:gd name="T28" fmla="*/ 3 w 25"/>
                <a:gd name="T29" fmla="*/ 23 h 27"/>
                <a:gd name="T30" fmla="*/ 3 w 25"/>
                <a:gd name="T31" fmla="*/ 25 h 27"/>
                <a:gd name="T32" fmla="*/ 8 w 25"/>
                <a:gd name="T33" fmla="*/ 27 h 27"/>
                <a:gd name="T34" fmla="*/ 4 w 25"/>
                <a:gd name="T35" fmla="*/ 13 h 27"/>
                <a:gd name="T36" fmla="*/ 4 w 25"/>
                <a:gd name="T37" fmla="*/ 13 h 27"/>
                <a:gd name="T38" fmla="*/ 5 w 25"/>
                <a:gd name="T39" fmla="*/ 21 h 27"/>
                <a:gd name="T40" fmla="*/ 9 w 25"/>
                <a:gd name="T41" fmla="*/ 23 h 27"/>
                <a:gd name="T42" fmla="*/ 17 w 25"/>
                <a:gd name="T43" fmla="*/ 20 h 27"/>
                <a:gd name="T44" fmla="*/ 10 w 25"/>
                <a:gd name="T45" fmla="*/ 13 h 27"/>
                <a:gd name="T46" fmla="*/ 7 w 25"/>
                <a:gd name="T47" fmla="*/ 2 h 27"/>
                <a:gd name="T48" fmla="*/ 8 w 25"/>
                <a:gd name="T49" fmla="*/ 1 h 27"/>
                <a:gd name="T50" fmla="*/ 9 w 25"/>
                <a:gd name="T51" fmla="*/ 25 h 27"/>
                <a:gd name="T52" fmla="*/ 9 w 25"/>
                <a:gd name="T53" fmla="*/ 3 h 27"/>
                <a:gd name="T54" fmla="*/ 10 w 25"/>
                <a:gd name="T55" fmla="*/ 3 h 27"/>
                <a:gd name="T56" fmla="*/ 11 w 25"/>
                <a:gd name="T57" fmla="*/ 1 h 27"/>
                <a:gd name="T58" fmla="*/ 11 w 25"/>
                <a:gd name="T59" fmla="*/ 1 h 27"/>
                <a:gd name="T60" fmla="*/ 15 w 25"/>
                <a:gd name="T61" fmla="*/ 24 h 27"/>
                <a:gd name="T62" fmla="*/ 15 w 25"/>
                <a:gd name="T63" fmla="*/ 1 h 27"/>
                <a:gd name="T64" fmla="*/ 15 w 25"/>
                <a:gd name="T65" fmla="*/ 2 h 27"/>
                <a:gd name="T66" fmla="*/ 17 w 25"/>
                <a:gd name="T67" fmla="*/ 18 h 27"/>
                <a:gd name="T68" fmla="*/ 17 w 25"/>
                <a:gd name="T69" fmla="*/ 18 h 27"/>
                <a:gd name="T70" fmla="*/ 17 w 25"/>
                <a:gd name="T71" fmla="*/ 16 h 27"/>
                <a:gd name="T72" fmla="*/ 17 w 25"/>
                <a:gd name="T73" fmla="*/ 16 h 27"/>
                <a:gd name="T74" fmla="*/ 19 w 25"/>
                <a:gd name="T75" fmla="*/ 14 h 27"/>
                <a:gd name="T76" fmla="*/ 19 w 25"/>
                <a:gd name="T77" fmla="*/ 15 h 27"/>
                <a:gd name="T78" fmla="*/ 19 w 25"/>
                <a:gd name="T79" fmla="*/ 13 h 27"/>
                <a:gd name="T80" fmla="*/ 19 w 25"/>
                <a:gd name="T81" fmla="*/ 16 h 27"/>
                <a:gd name="T82" fmla="*/ 19 w 25"/>
                <a:gd name="T83" fmla="*/ 18 h 27"/>
                <a:gd name="T84" fmla="*/ 20 w 25"/>
                <a:gd name="T85" fmla="*/ 24 h 27"/>
                <a:gd name="T86" fmla="*/ 20 w 25"/>
                <a:gd name="T87" fmla="*/ 24 h 27"/>
                <a:gd name="T88" fmla="*/ 20 w 25"/>
                <a:gd name="T89" fmla="*/ 11 h 27"/>
                <a:gd name="T90" fmla="*/ 21 w 25"/>
                <a:gd name="T91" fmla="*/ 24 h 27"/>
                <a:gd name="T92" fmla="*/ 21 w 25"/>
                <a:gd name="T93" fmla="*/ 25 h 27"/>
                <a:gd name="T94" fmla="*/ 21 w 25"/>
                <a:gd name="T95" fmla="*/ 23 h 27"/>
                <a:gd name="T96" fmla="*/ 22 w 25"/>
                <a:gd name="T9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7">
                  <a:moveTo>
                    <a:pt x="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19" y="6"/>
                    <a:pt x="20" y="7"/>
                    <a:pt x="20" y="9"/>
                  </a:cubicBezTo>
                  <a:cubicBezTo>
                    <a:pt x="20" y="10"/>
                    <a:pt x="21" y="11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2" y="22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3" y="26"/>
                    <a:pt x="11" y="27"/>
                    <a:pt x="11" y="27"/>
                  </a:cubicBezTo>
                  <a:cubicBezTo>
                    <a:pt x="10" y="27"/>
                    <a:pt x="9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5" y="27"/>
                    <a:pt x="4" y="26"/>
                    <a:pt x="2" y="25"/>
                  </a:cubicBezTo>
                  <a:cubicBezTo>
                    <a:pt x="2" y="25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2" y="14"/>
                    <a:pt x="3" y="12"/>
                  </a:cubicBez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8" y="10"/>
                    <a:pt x="1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7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1" y="4"/>
                    <a:pt x="2" y="2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4" y="26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6" y="26"/>
                  </a:cubicBezTo>
                  <a:cubicBezTo>
                    <a:pt x="5" y="26"/>
                    <a:pt x="4" y="26"/>
                    <a:pt x="4" y="25"/>
                  </a:cubicBezTo>
                  <a:lnTo>
                    <a:pt x="3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7"/>
                  </a:moveTo>
                  <a:cubicBezTo>
                    <a:pt x="4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7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2" y="23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6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4"/>
                    <a:pt x="11" y="13"/>
                    <a:pt x="10" y="13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close/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9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2"/>
                  </a:cubicBezTo>
                  <a:close/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lose/>
                  <a:moveTo>
                    <a:pt x="20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26"/>
            <p:cNvSpPr>
              <a:spLocks noEditPoints="1"/>
            </p:cNvSpPr>
            <p:nvPr/>
          </p:nvSpPr>
          <p:spPr bwMode="auto">
            <a:xfrm>
              <a:off x="7989889" y="2959100"/>
              <a:ext cx="88900" cy="87313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6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5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5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5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1" name="Freeform 27"/>
            <p:cNvSpPr>
              <a:spLocks noEditPoints="1"/>
            </p:cNvSpPr>
            <p:nvPr/>
          </p:nvSpPr>
          <p:spPr bwMode="auto">
            <a:xfrm>
              <a:off x="8078789" y="2927350"/>
              <a:ext cx="85725" cy="122238"/>
            </a:xfrm>
            <a:custGeom>
              <a:avLst/>
              <a:gdLst>
                <a:gd name="T0" fmla="*/ 7 w 27"/>
                <a:gd name="T1" fmla="*/ 3 h 39"/>
                <a:gd name="T2" fmla="*/ 17 w 27"/>
                <a:gd name="T3" fmla="*/ 12 h 39"/>
                <a:gd name="T4" fmla="*/ 24 w 27"/>
                <a:gd name="T5" fmla="*/ 12 h 39"/>
                <a:gd name="T6" fmla="*/ 24 w 27"/>
                <a:gd name="T7" fmla="*/ 16 h 39"/>
                <a:gd name="T8" fmla="*/ 22 w 27"/>
                <a:gd name="T9" fmla="*/ 18 h 39"/>
                <a:gd name="T10" fmla="*/ 22 w 27"/>
                <a:gd name="T11" fmla="*/ 33 h 39"/>
                <a:gd name="T12" fmla="*/ 27 w 27"/>
                <a:gd name="T13" fmla="*/ 39 h 39"/>
                <a:gd name="T14" fmla="*/ 15 w 27"/>
                <a:gd name="T15" fmla="*/ 25 h 39"/>
                <a:gd name="T16" fmla="*/ 10 w 27"/>
                <a:gd name="T17" fmla="*/ 25 h 39"/>
                <a:gd name="T18" fmla="*/ 9 w 27"/>
                <a:gd name="T19" fmla="*/ 32 h 39"/>
                <a:gd name="T20" fmla="*/ 13 w 27"/>
                <a:gd name="T21" fmla="*/ 36 h 39"/>
                <a:gd name="T22" fmla="*/ 12 w 27"/>
                <a:gd name="T23" fmla="*/ 38 h 39"/>
                <a:gd name="T24" fmla="*/ 2 w 27"/>
                <a:gd name="T25" fmla="*/ 35 h 39"/>
                <a:gd name="T26" fmla="*/ 3 w 27"/>
                <a:gd name="T27" fmla="*/ 35 h 39"/>
                <a:gd name="T28" fmla="*/ 4 w 27"/>
                <a:gd name="T29" fmla="*/ 34 h 39"/>
                <a:gd name="T30" fmla="*/ 3 w 27"/>
                <a:gd name="T31" fmla="*/ 33 h 39"/>
                <a:gd name="T32" fmla="*/ 6 w 27"/>
                <a:gd name="T33" fmla="*/ 28 h 39"/>
                <a:gd name="T34" fmla="*/ 0 w 27"/>
                <a:gd name="T35" fmla="*/ 2 h 39"/>
                <a:gd name="T36" fmla="*/ 1 w 27"/>
                <a:gd name="T37" fmla="*/ 0 h 39"/>
                <a:gd name="T38" fmla="*/ 3 w 27"/>
                <a:gd name="T39" fmla="*/ 4 h 39"/>
                <a:gd name="T40" fmla="*/ 4 w 27"/>
                <a:gd name="T41" fmla="*/ 3 h 39"/>
                <a:gd name="T42" fmla="*/ 4 w 27"/>
                <a:gd name="T43" fmla="*/ 35 h 39"/>
                <a:gd name="T44" fmla="*/ 7 w 27"/>
                <a:gd name="T45" fmla="*/ 35 h 39"/>
                <a:gd name="T46" fmla="*/ 7 w 27"/>
                <a:gd name="T47" fmla="*/ 36 h 39"/>
                <a:gd name="T48" fmla="*/ 6 w 27"/>
                <a:gd name="T49" fmla="*/ 2 h 39"/>
                <a:gd name="T50" fmla="*/ 6 w 27"/>
                <a:gd name="T51" fmla="*/ 10 h 39"/>
                <a:gd name="T52" fmla="*/ 6 w 27"/>
                <a:gd name="T53" fmla="*/ 15 h 39"/>
                <a:gd name="T54" fmla="*/ 7 w 27"/>
                <a:gd name="T55" fmla="*/ 35 h 39"/>
                <a:gd name="T56" fmla="*/ 7 w 27"/>
                <a:gd name="T57" fmla="*/ 23 h 39"/>
                <a:gd name="T58" fmla="*/ 8 w 27"/>
                <a:gd name="T59" fmla="*/ 27 h 39"/>
                <a:gd name="T60" fmla="*/ 7 w 27"/>
                <a:gd name="T61" fmla="*/ 26 h 39"/>
                <a:gd name="T62" fmla="*/ 7 w 27"/>
                <a:gd name="T63" fmla="*/ 32 h 39"/>
                <a:gd name="T64" fmla="*/ 8 w 27"/>
                <a:gd name="T65" fmla="*/ 29 h 39"/>
                <a:gd name="T66" fmla="*/ 9 w 27"/>
                <a:gd name="T67" fmla="*/ 23 h 39"/>
                <a:gd name="T68" fmla="*/ 9 w 27"/>
                <a:gd name="T69" fmla="*/ 35 h 39"/>
                <a:gd name="T70" fmla="*/ 10 w 27"/>
                <a:gd name="T71" fmla="*/ 36 h 39"/>
                <a:gd name="T72" fmla="*/ 11 w 27"/>
                <a:gd name="T73" fmla="*/ 35 h 39"/>
                <a:gd name="T74" fmla="*/ 11 w 27"/>
                <a:gd name="T75" fmla="*/ 24 h 39"/>
                <a:gd name="T76" fmla="*/ 11 w 27"/>
                <a:gd name="T77" fmla="*/ 37 h 39"/>
                <a:gd name="T78" fmla="*/ 12 w 27"/>
                <a:gd name="T79" fmla="*/ 34 h 39"/>
                <a:gd name="T80" fmla="*/ 15 w 27"/>
                <a:gd name="T81" fmla="*/ 23 h 39"/>
                <a:gd name="T82" fmla="*/ 16 w 27"/>
                <a:gd name="T83" fmla="*/ 25 h 39"/>
                <a:gd name="T84" fmla="*/ 16 w 27"/>
                <a:gd name="T85" fmla="*/ 25 h 39"/>
                <a:gd name="T86" fmla="*/ 22 w 27"/>
                <a:gd name="T87" fmla="*/ 16 h 39"/>
                <a:gd name="T88" fmla="*/ 19 w 27"/>
                <a:gd name="T89" fmla="*/ 16 h 39"/>
                <a:gd name="T90" fmla="*/ 18 w 27"/>
                <a:gd name="T91" fmla="*/ 15 h 39"/>
                <a:gd name="T92" fmla="*/ 18 w 27"/>
                <a:gd name="T93" fmla="*/ 14 h 39"/>
                <a:gd name="T94" fmla="*/ 18 w 27"/>
                <a:gd name="T95" fmla="*/ 13 h 39"/>
                <a:gd name="T96" fmla="*/ 19 w 27"/>
                <a:gd name="T97" fmla="*/ 32 h 39"/>
                <a:gd name="T98" fmla="*/ 19 w 27"/>
                <a:gd name="T99" fmla="*/ 11 h 39"/>
                <a:gd name="T100" fmla="*/ 19 w 27"/>
                <a:gd name="T101" fmla="*/ 27 h 39"/>
                <a:gd name="T102" fmla="*/ 21 w 27"/>
                <a:gd name="T103" fmla="*/ 34 h 39"/>
                <a:gd name="T104" fmla="*/ 24 w 27"/>
                <a:gd name="T105" fmla="*/ 14 h 39"/>
                <a:gd name="T106" fmla="*/ 23 w 27"/>
                <a:gd name="T107" fmla="*/ 38 h 39"/>
                <a:gd name="T108" fmla="*/ 26 w 27"/>
                <a:gd name="T109" fmla="*/ 38 h 39"/>
                <a:gd name="T110" fmla="*/ 23 w 27"/>
                <a:gd name="T111" fmla="*/ 35 h 39"/>
                <a:gd name="T112" fmla="*/ 25 w 27"/>
                <a:gd name="T113" fmla="*/ 35 h 39"/>
                <a:gd name="T114" fmla="*/ 26 w 27"/>
                <a:gd name="T115" fmla="*/ 35 h 39"/>
                <a:gd name="T116" fmla="*/ 26 w 27"/>
                <a:gd name="T117" fmla="*/ 35 h 39"/>
                <a:gd name="T118" fmla="*/ 26 w 27"/>
                <a:gd name="T11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" h="3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8" y="6"/>
                    <a:pt x="8" y="10"/>
                  </a:cubicBezTo>
                  <a:cubicBezTo>
                    <a:pt x="8" y="16"/>
                    <a:pt x="8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1"/>
                    <a:pt x="13" y="19"/>
                    <a:pt x="17" y="16"/>
                  </a:cubicBezTo>
                  <a:cubicBezTo>
                    <a:pt x="17" y="16"/>
                    <a:pt x="17" y="15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3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9" y="25"/>
                    <a:pt x="22" y="31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3" y="34"/>
                    <a:pt x="24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6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8"/>
                    <a:pt x="24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19" y="37"/>
                  </a:cubicBezTo>
                  <a:cubicBezTo>
                    <a:pt x="19" y="35"/>
                    <a:pt x="19" y="34"/>
                    <a:pt x="18" y="32"/>
                  </a:cubicBezTo>
                  <a:cubicBezTo>
                    <a:pt x="18" y="31"/>
                    <a:pt x="17" y="28"/>
                    <a:pt x="15" y="25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3" y="23"/>
                    <a:pt x="12" y="24"/>
                    <a:pt x="11" y="25"/>
                  </a:cubicBezTo>
                  <a:cubicBezTo>
                    <a:pt x="11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6" y="37"/>
                    <a:pt x="4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2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1"/>
                    <a:pt x="6" y="28"/>
                  </a:cubicBezTo>
                  <a:cubicBezTo>
                    <a:pt x="6" y="24"/>
                    <a:pt x="5" y="22"/>
                    <a:pt x="5" y="21"/>
                  </a:cubicBezTo>
                  <a:cubicBezTo>
                    <a:pt x="5" y="13"/>
                    <a:pt x="4" y="8"/>
                    <a:pt x="4" y="6"/>
                  </a:cubicBezTo>
                  <a:cubicBezTo>
                    <a:pt x="4" y="6"/>
                    <a:pt x="4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5"/>
                    <a:pt x="7" y="35"/>
                  </a:cubicBezTo>
                  <a:cubicBezTo>
                    <a:pt x="5" y="35"/>
                    <a:pt x="4" y="35"/>
                    <a:pt x="3" y="35"/>
                  </a:cubicBezTo>
                  <a:close/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9" y="36"/>
                    <a:pt x="7" y="36"/>
                  </a:cubicBezTo>
                  <a:lnTo>
                    <a:pt x="5" y="36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7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7" y="25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3"/>
                  </a:cubicBezTo>
                  <a:close/>
                  <a:moveTo>
                    <a:pt x="9" y="35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9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9" y="36"/>
                  </a:cubicBezTo>
                  <a:close/>
                  <a:moveTo>
                    <a:pt x="10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5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4"/>
                    <a:pt x="11" y="24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7"/>
                    <a:pt x="17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7"/>
                    <a:pt x="16" y="25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20" y="18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17"/>
                    <a:pt x="19" y="18"/>
                    <a:pt x="17" y="19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7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lose/>
                  <a:moveTo>
                    <a:pt x="18" y="30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9" y="30"/>
                  </a:cubicBezTo>
                  <a:lnTo>
                    <a:pt x="18" y="30"/>
                  </a:ln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lose/>
                  <a:moveTo>
                    <a:pt x="22" y="14"/>
                  </a:moveTo>
                  <a:cubicBezTo>
                    <a:pt x="22" y="14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4"/>
                    <a:pt x="22" y="14"/>
                  </a:cubicBezTo>
                  <a:close/>
                  <a:moveTo>
                    <a:pt x="23" y="38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lose/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lnTo>
                    <a:pt x="23" y="35"/>
                  </a:lnTo>
                  <a:close/>
                  <a:moveTo>
                    <a:pt x="25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lnTo>
                    <a:pt x="25" y="35"/>
                  </a:ln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26" y="35"/>
                  </a:lnTo>
                  <a:close/>
                  <a:moveTo>
                    <a:pt x="26" y="36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2" name="Freeform 28"/>
            <p:cNvSpPr>
              <a:spLocks noEditPoints="1"/>
            </p:cNvSpPr>
            <p:nvPr/>
          </p:nvSpPr>
          <p:spPr bwMode="auto">
            <a:xfrm>
              <a:off x="8177214" y="2930525"/>
              <a:ext cx="19050" cy="112713"/>
            </a:xfrm>
            <a:custGeom>
              <a:avLst/>
              <a:gdLst>
                <a:gd name="T0" fmla="*/ 6 w 6"/>
                <a:gd name="T1" fmla="*/ 33 h 36"/>
                <a:gd name="T2" fmla="*/ 4 w 6"/>
                <a:gd name="T3" fmla="*/ 36 h 36"/>
                <a:gd name="T4" fmla="*/ 2 w 6"/>
                <a:gd name="T5" fmla="*/ 30 h 36"/>
                <a:gd name="T6" fmla="*/ 6 w 6"/>
                <a:gd name="T7" fmla="*/ 5 h 36"/>
                <a:gd name="T8" fmla="*/ 6 w 6"/>
                <a:gd name="T9" fmla="*/ 18 h 36"/>
                <a:gd name="T10" fmla="*/ 6 w 6"/>
                <a:gd name="T11" fmla="*/ 22 h 36"/>
                <a:gd name="T12" fmla="*/ 3 w 6"/>
                <a:gd name="T13" fmla="*/ 24 h 36"/>
                <a:gd name="T14" fmla="*/ 2 w 6"/>
                <a:gd name="T15" fmla="*/ 25 h 36"/>
                <a:gd name="T16" fmla="*/ 2 w 6"/>
                <a:gd name="T17" fmla="*/ 24 h 36"/>
                <a:gd name="T18" fmla="*/ 2 w 6"/>
                <a:gd name="T19" fmla="*/ 23 h 36"/>
                <a:gd name="T20" fmla="*/ 1 w 6"/>
                <a:gd name="T21" fmla="*/ 5 h 36"/>
                <a:gd name="T22" fmla="*/ 1 w 6"/>
                <a:gd name="T23" fmla="*/ 1 h 36"/>
                <a:gd name="T24" fmla="*/ 3 w 6"/>
                <a:gd name="T25" fmla="*/ 0 h 36"/>
                <a:gd name="T26" fmla="*/ 1 w 6"/>
                <a:gd name="T27" fmla="*/ 32 h 36"/>
                <a:gd name="T28" fmla="*/ 1 w 6"/>
                <a:gd name="T29" fmla="*/ 6 h 36"/>
                <a:gd name="T30" fmla="*/ 2 w 6"/>
                <a:gd name="T31" fmla="*/ 7 h 36"/>
                <a:gd name="T32" fmla="*/ 1 w 6"/>
                <a:gd name="T33" fmla="*/ 7 h 36"/>
                <a:gd name="T34" fmla="*/ 2 w 6"/>
                <a:gd name="T35" fmla="*/ 8 h 36"/>
                <a:gd name="T36" fmla="*/ 2 w 6"/>
                <a:gd name="T37" fmla="*/ 11 h 36"/>
                <a:gd name="T38" fmla="*/ 2 w 6"/>
                <a:gd name="T39" fmla="*/ 2 h 36"/>
                <a:gd name="T40" fmla="*/ 2 w 6"/>
                <a:gd name="T41" fmla="*/ 2 h 36"/>
                <a:gd name="T42" fmla="*/ 2 w 6"/>
                <a:gd name="T43" fmla="*/ 17 h 36"/>
                <a:gd name="T44" fmla="*/ 3 w 6"/>
                <a:gd name="T45" fmla="*/ 19 h 36"/>
                <a:gd name="T46" fmla="*/ 2 w 6"/>
                <a:gd name="T47" fmla="*/ 17 h 36"/>
                <a:gd name="T48" fmla="*/ 2 w 6"/>
                <a:gd name="T49" fmla="*/ 21 h 36"/>
                <a:gd name="T50" fmla="*/ 2 w 6"/>
                <a:gd name="T51" fmla="*/ 21 h 36"/>
                <a:gd name="T52" fmla="*/ 4 w 6"/>
                <a:gd name="T53" fmla="*/ 32 h 36"/>
                <a:gd name="T54" fmla="*/ 3 w 6"/>
                <a:gd name="T55" fmla="*/ 11 h 36"/>
                <a:gd name="T56" fmla="*/ 3 w 6"/>
                <a:gd name="T57" fmla="*/ 12 h 36"/>
                <a:gd name="T58" fmla="*/ 3 w 6"/>
                <a:gd name="T59" fmla="*/ 14 h 36"/>
                <a:gd name="T60" fmla="*/ 3 w 6"/>
                <a:gd name="T61" fmla="*/ 14 h 36"/>
                <a:gd name="T62" fmla="*/ 4 w 6"/>
                <a:gd name="T63" fmla="*/ 31 h 36"/>
                <a:gd name="T64" fmla="*/ 3 w 6"/>
                <a:gd name="T65" fmla="*/ 19 h 36"/>
                <a:gd name="T66" fmla="*/ 4 w 6"/>
                <a:gd name="T67" fmla="*/ 19 h 36"/>
                <a:gd name="T68" fmla="*/ 3 w 6"/>
                <a:gd name="T69" fmla="*/ 33 h 36"/>
                <a:gd name="T70" fmla="*/ 4 w 6"/>
                <a:gd name="T71" fmla="*/ 33 h 36"/>
                <a:gd name="T72" fmla="*/ 4 w 6"/>
                <a:gd name="T73" fmla="*/ 4 h 36"/>
                <a:gd name="T74" fmla="*/ 4 w 6"/>
                <a:gd name="T75" fmla="*/ 9 h 36"/>
                <a:gd name="T76" fmla="*/ 4 w 6"/>
                <a:gd name="T77" fmla="*/ 6 h 36"/>
                <a:gd name="T78" fmla="*/ 4 w 6"/>
                <a:gd name="T79" fmla="*/ 4 h 36"/>
                <a:gd name="T80" fmla="*/ 4 w 6"/>
                <a:gd name="T81" fmla="*/ 4 h 36"/>
                <a:gd name="T82" fmla="*/ 5 w 6"/>
                <a:gd name="T83" fmla="*/ 21 h 36"/>
                <a:gd name="T84" fmla="*/ 4 w 6"/>
                <a:gd name="T85" fmla="*/ 22 h 36"/>
                <a:gd name="T86" fmla="*/ 5 w 6"/>
                <a:gd name="T87" fmla="*/ 10 h 36"/>
                <a:gd name="T88" fmla="*/ 5 w 6"/>
                <a:gd name="T89" fmla="*/ 9 h 36"/>
                <a:gd name="T90" fmla="*/ 5 w 6"/>
                <a:gd name="T91" fmla="*/ 3 h 36"/>
                <a:gd name="T92" fmla="*/ 5 w 6"/>
                <a:gd name="T93" fmla="*/ 2 h 36"/>
                <a:gd name="T94" fmla="*/ 5 w 6"/>
                <a:gd name="T9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36">
                  <a:moveTo>
                    <a:pt x="2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5" y="34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1" y="35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2"/>
                    <a:pt x="1" y="31"/>
                    <a:pt x="2" y="30"/>
                  </a:cubicBezTo>
                  <a:close/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6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5" y="25"/>
                    <a:pt x="2" y="25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2"/>
                    <a:pt x="1" y="18"/>
                    <a:pt x="1" y="10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1"/>
                    <a:pt x="2" y="21"/>
                  </a:cubicBezTo>
                  <a:close/>
                  <a:moveTo>
                    <a:pt x="3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4"/>
                  </a:cubicBezTo>
                  <a:close/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3" y="31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3" y="19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3" y="33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4" y="2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8" name="Freeform 34"/>
            <p:cNvSpPr>
              <a:spLocks/>
            </p:cNvSpPr>
            <p:nvPr/>
          </p:nvSpPr>
          <p:spPr bwMode="auto">
            <a:xfrm>
              <a:off x="8186739" y="3138489"/>
              <a:ext cx="15875" cy="12700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3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0"/>
                    <a:pt x="5" y="2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9" name="Freeform 35"/>
            <p:cNvSpPr>
              <a:spLocks/>
            </p:cNvSpPr>
            <p:nvPr/>
          </p:nvSpPr>
          <p:spPr bwMode="auto">
            <a:xfrm>
              <a:off x="8132764" y="3144839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0" name="Freeform 36"/>
            <p:cNvSpPr>
              <a:spLocks/>
            </p:cNvSpPr>
            <p:nvPr/>
          </p:nvSpPr>
          <p:spPr bwMode="auto">
            <a:xfrm>
              <a:off x="8120064" y="3148014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1" name="Freeform 37"/>
            <p:cNvSpPr>
              <a:spLocks/>
            </p:cNvSpPr>
            <p:nvPr/>
          </p:nvSpPr>
          <p:spPr bwMode="auto">
            <a:xfrm>
              <a:off x="8110539" y="3135314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1 h 4"/>
                <a:gd name="T4" fmla="*/ 2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2" name="Freeform 38"/>
            <p:cNvSpPr>
              <a:spLocks/>
            </p:cNvSpPr>
            <p:nvPr/>
          </p:nvSpPr>
          <p:spPr bwMode="auto">
            <a:xfrm>
              <a:off x="8091489" y="3160714"/>
              <a:ext cx="9525" cy="9525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3" name="Freeform 39"/>
            <p:cNvSpPr>
              <a:spLocks/>
            </p:cNvSpPr>
            <p:nvPr/>
          </p:nvSpPr>
          <p:spPr bwMode="auto">
            <a:xfrm>
              <a:off x="8091489" y="3154364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4" name="Freeform 40"/>
            <p:cNvSpPr>
              <a:spLocks noEditPoints="1"/>
            </p:cNvSpPr>
            <p:nvPr/>
          </p:nvSpPr>
          <p:spPr bwMode="auto">
            <a:xfrm>
              <a:off x="7496176" y="2630488"/>
              <a:ext cx="985838" cy="893763"/>
            </a:xfrm>
            <a:custGeom>
              <a:avLst/>
              <a:gdLst>
                <a:gd name="T0" fmla="*/ 268 w 313"/>
                <a:gd name="T1" fmla="*/ 2 h 283"/>
                <a:gd name="T2" fmla="*/ 300 w 313"/>
                <a:gd name="T3" fmla="*/ 48 h 283"/>
                <a:gd name="T4" fmla="*/ 301 w 313"/>
                <a:gd name="T5" fmla="*/ 150 h 283"/>
                <a:gd name="T6" fmla="*/ 277 w 313"/>
                <a:gd name="T7" fmla="*/ 276 h 283"/>
                <a:gd name="T8" fmla="*/ 228 w 313"/>
                <a:gd name="T9" fmla="*/ 273 h 283"/>
                <a:gd name="T10" fmla="*/ 47 w 313"/>
                <a:gd name="T11" fmla="*/ 272 h 283"/>
                <a:gd name="T12" fmla="*/ 24 w 313"/>
                <a:gd name="T13" fmla="*/ 229 h 283"/>
                <a:gd name="T14" fmla="*/ 3 w 313"/>
                <a:gd name="T15" fmla="*/ 266 h 283"/>
                <a:gd name="T16" fmla="*/ 30 w 313"/>
                <a:gd name="T17" fmla="*/ 48 h 283"/>
                <a:gd name="T18" fmla="*/ 33 w 313"/>
                <a:gd name="T19" fmla="*/ 139 h 283"/>
                <a:gd name="T20" fmla="*/ 39 w 313"/>
                <a:gd name="T21" fmla="*/ 33 h 283"/>
                <a:gd name="T22" fmla="*/ 233 w 313"/>
                <a:gd name="T23" fmla="*/ 178 h 283"/>
                <a:gd name="T24" fmla="*/ 149 w 313"/>
                <a:gd name="T25" fmla="*/ 177 h 283"/>
                <a:gd name="T26" fmla="*/ 28 w 313"/>
                <a:gd name="T27" fmla="*/ 181 h 283"/>
                <a:gd name="T28" fmla="*/ 156 w 313"/>
                <a:gd name="T29" fmla="*/ 183 h 283"/>
                <a:gd name="T30" fmla="*/ 307 w 313"/>
                <a:gd name="T31" fmla="*/ 185 h 283"/>
                <a:gd name="T32" fmla="*/ 291 w 313"/>
                <a:gd name="T33" fmla="*/ 118 h 283"/>
                <a:gd name="T34" fmla="*/ 286 w 313"/>
                <a:gd name="T35" fmla="*/ 171 h 283"/>
                <a:gd name="T36" fmla="*/ 45 w 313"/>
                <a:gd name="T37" fmla="*/ 11 h 283"/>
                <a:gd name="T38" fmla="*/ 257 w 313"/>
                <a:gd name="T39" fmla="*/ 11 h 283"/>
                <a:gd name="T40" fmla="*/ 32 w 313"/>
                <a:gd name="T41" fmla="*/ 4 h 283"/>
                <a:gd name="T42" fmla="*/ 264 w 313"/>
                <a:gd name="T43" fmla="*/ 14 h 283"/>
                <a:gd name="T44" fmla="*/ 72 w 313"/>
                <a:gd name="T45" fmla="*/ 13 h 283"/>
                <a:gd name="T46" fmla="*/ 44 w 313"/>
                <a:gd name="T47" fmla="*/ 115 h 283"/>
                <a:gd name="T48" fmla="*/ 233 w 313"/>
                <a:gd name="T49" fmla="*/ 168 h 283"/>
                <a:gd name="T50" fmla="*/ 262 w 313"/>
                <a:gd name="T51" fmla="*/ 243 h 283"/>
                <a:gd name="T52" fmla="*/ 261 w 313"/>
                <a:gd name="T53" fmla="*/ 279 h 283"/>
                <a:gd name="T54" fmla="*/ 261 w 313"/>
                <a:gd name="T55" fmla="*/ 232 h 283"/>
                <a:gd name="T56" fmla="*/ 260 w 313"/>
                <a:gd name="T57" fmla="*/ 243 h 283"/>
                <a:gd name="T58" fmla="*/ 255 w 313"/>
                <a:gd name="T59" fmla="*/ 252 h 283"/>
                <a:gd name="T60" fmla="*/ 254 w 313"/>
                <a:gd name="T61" fmla="*/ 246 h 283"/>
                <a:gd name="T62" fmla="*/ 240 w 313"/>
                <a:gd name="T63" fmla="*/ 235 h 283"/>
                <a:gd name="T64" fmla="*/ 252 w 313"/>
                <a:gd name="T65" fmla="*/ 206 h 283"/>
                <a:gd name="T66" fmla="*/ 251 w 313"/>
                <a:gd name="T67" fmla="*/ 246 h 283"/>
                <a:gd name="T68" fmla="*/ 244 w 313"/>
                <a:gd name="T69" fmla="*/ 244 h 283"/>
                <a:gd name="T70" fmla="*/ 237 w 313"/>
                <a:gd name="T71" fmla="*/ 255 h 283"/>
                <a:gd name="T72" fmla="*/ 92 w 313"/>
                <a:gd name="T73" fmla="*/ 243 h 283"/>
                <a:gd name="T74" fmla="*/ 214 w 313"/>
                <a:gd name="T75" fmla="*/ 186 h 283"/>
                <a:gd name="T76" fmla="*/ 112 w 313"/>
                <a:gd name="T77" fmla="*/ 184 h 283"/>
                <a:gd name="T78" fmla="*/ 233 w 313"/>
                <a:gd name="T79" fmla="*/ 241 h 283"/>
                <a:gd name="T80" fmla="*/ 197 w 313"/>
                <a:gd name="T81" fmla="*/ 173 h 283"/>
                <a:gd name="T82" fmla="*/ 201 w 313"/>
                <a:gd name="T83" fmla="*/ 168 h 283"/>
                <a:gd name="T84" fmla="*/ 111 w 313"/>
                <a:gd name="T85" fmla="*/ 168 h 283"/>
                <a:gd name="T86" fmla="*/ 165 w 313"/>
                <a:gd name="T87" fmla="*/ 175 h 283"/>
                <a:gd name="T88" fmla="*/ 86 w 313"/>
                <a:gd name="T89" fmla="*/ 243 h 283"/>
                <a:gd name="T90" fmla="*/ 84 w 313"/>
                <a:gd name="T91" fmla="*/ 243 h 283"/>
                <a:gd name="T92" fmla="*/ 79 w 313"/>
                <a:gd name="T93" fmla="*/ 247 h 283"/>
                <a:gd name="T94" fmla="*/ 59 w 313"/>
                <a:gd name="T95" fmla="*/ 239 h 283"/>
                <a:gd name="T96" fmla="*/ 69 w 313"/>
                <a:gd name="T97" fmla="*/ 252 h 283"/>
                <a:gd name="T98" fmla="*/ 73 w 313"/>
                <a:gd name="T99" fmla="*/ 249 h 283"/>
                <a:gd name="T100" fmla="*/ 54 w 313"/>
                <a:gd name="T101" fmla="*/ 276 h 283"/>
                <a:gd name="T102" fmla="*/ 30 w 313"/>
                <a:gd name="T103" fmla="*/ 118 h 283"/>
                <a:gd name="T104" fmla="*/ 11 w 313"/>
                <a:gd name="T105" fmla="*/ 249 h 283"/>
                <a:gd name="T106" fmla="*/ 28 w 313"/>
                <a:gd name="T107" fmla="*/ 60 h 283"/>
                <a:gd name="T108" fmla="*/ 9 w 313"/>
                <a:gd name="T109" fmla="*/ 229 h 283"/>
                <a:gd name="T110" fmla="*/ 27 w 313"/>
                <a:gd name="T111" fmla="*/ 1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3" h="283">
                  <a:moveTo>
                    <a:pt x="27" y="2"/>
                  </a:moveTo>
                  <a:cubicBezTo>
                    <a:pt x="28" y="1"/>
                    <a:pt x="29" y="1"/>
                    <a:pt x="31" y="0"/>
                  </a:cubicBezTo>
                  <a:cubicBezTo>
                    <a:pt x="33" y="1"/>
                    <a:pt x="36" y="0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83" y="1"/>
                    <a:pt x="124" y="2"/>
                    <a:pt x="171" y="2"/>
                  </a:cubicBezTo>
                  <a:cubicBezTo>
                    <a:pt x="186" y="2"/>
                    <a:pt x="203" y="2"/>
                    <a:pt x="219" y="2"/>
                  </a:cubicBezTo>
                  <a:cubicBezTo>
                    <a:pt x="235" y="2"/>
                    <a:pt x="246" y="3"/>
                    <a:pt x="259" y="1"/>
                  </a:cubicBezTo>
                  <a:cubicBezTo>
                    <a:pt x="261" y="2"/>
                    <a:pt x="265" y="2"/>
                    <a:pt x="268" y="2"/>
                  </a:cubicBezTo>
                  <a:cubicBezTo>
                    <a:pt x="270" y="2"/>
                    <a:pt x="272" y="0"/>
                    <a:pt x="274" y="2"/>
                  </a:cubicBezTo>
                  <a:cubicBezTo>
                    <a:pt x="280" y="2"/>
                    <a:pt x="286" y="2"/>
                    <a:pt x="291" y="2"/>
                  </a:cubicBezTo>
                  <a:cubicBezTo>
                    <a:pt x="292" y="2"/>
                    <a:pt x="293" y="1"/>
                    <a:pt x="294" y="1"/>
                  </a:cubicBezTo>
                  <a:cubicBezTo>
                    <a:pt x="294" y="1"/>
                    <a:pt x="294" y="2"/>
                    <a:pt x="295" y="2"/>
                  </a:cubicBezTo>
                  <a:cubicBezTo>
                    <a:pt x="295" y="2"/>
                    <a:pt x="297" y="2"/>
                    <a:pt x="298" y="2"/>
                  </a:cubicBezTo>
                  <a:cubicBezTo>
                    <a:pt x="299" y="4"/>
                    <a:pt x="299" y="6"/>
                    <a:pt x="298" y="8"/>
                  </a:cubicBezTo>
                  <a:cubicBezTo>
                    <a:pt x="300" y="17"/>
                    <a:pt x="298" y="27"/>
                    <a:pt x="299" y="36"/>
                  </a:cubicBezTo>
                  <a:cubicBezTo>
                    <a:pt x="300" y="40"/>
                    <a:pt x="300" y="44"/>
                    <a:pt x="300" y="48"/>
                  </a:cubicBezTo>
                  <a:cubicBezTo>
                    <a:pt x="300" y="50"/>
                    <a:pt x="300" y="52"/>
                    <a:pt x="300" y="54"/>
                  </a:cubicBezTo>
                  <a:cubicBezTo>
                    <a:pt x="300" y="55"/>
                    <a:pt x="299" y="56"/>
                    <a:pt x="299" y="57"/>
                  </a:cubicBezTo>
                  <a:cubicBezTo>
                    <a:pt x="299" y="59"/>
                    <a:pt x="300" y="60"/>
                    <a:pt x="300" y="62"/>
                  </a:cubicBezTo>
                  <a:cubicBezTo>
                    <a:pt x="301" y="66"/>
                    <a:pt x="300" y="69"/>
                    <a:pt x="301" y="73"/>
                  </a:cubicBezTo>
                  <a:cubicBezTo>
                    <a:pt x="301" y="81"/>
                    <a:pt x="301" y="88"/>
                    <a:pt x="301" y="95"/>
                  </a:cubicBezTo>
                  <a:cubicBezTo>
                    <a:pt x="301" y="98"/>
                    <a:pt x="301" y="99"/>
                    <a:pt x="301" y="101"/>
                  </a:cubicBezTo>
                  <a:cubicBezTo>
                    <a:pt x="302" y="109"/>
                    <a:pt x="301" y="117"/>
                    <a:pt x="301" y="125"/>
                  </a:cubicBezTo>
                  <a:cubicBezTo>
                    <a:pt x="301" y="133"/>
                    <a:pt x="300" y="142"/>
                    <a:pt x="301" y="150"/>
                  </a:cubicBezTo>
                  <a:cubicBezTo>
                    <a:pt x="301" y="159"/>
                    <a:pt x="301" y="167"/>
                    <a:pt x="300" y="176"/>
                  </a:cubicBezTo>
                  <a:cubicBezTo>
                    <a:pt x="304" y="177"/>
                    <a:pt x="306" y="175"/>
                    <a:pt x="309" y="176"/>
                  </a:cubicBezTo>
                  <a:cubicBezTo>
                    <a:pt x="313" y="177"/>
                    <a:pt x="313" y="183"/>
                    <a:pt x="311" y="187"/>
                  </a:cubicBezTo>
                  <a:cubicBezTo>
                    <a:pt x="309" y="187"/>
                    <a:pt x="308" y="188"/>
                    <a:pt x="307" y="187"/>
                  </a:cubicBezTo>
                  <a:cubicBezTo>
                    <a:pt x="294" y="187"/>
                    <a:pt x="283" y="186"/>
                    <a:pt x="271" y="186"/>
                  </a:cubicBezTo>
                  <a:cubicBezTo>
                    <a:pt x="271" y="190"/>
                    <a:pt x="271" y="194"/>
                    <a:pt x="271" y="197"/>
                  </a:cubicBezTo>
                  <a:cubicBezTo>
                    <a:pt x="272" y="217"/>
                    <a:pt x="274" y="236"/>
                    <a:pt x="274" y="256"/>
                  </a:cubicBezTo>
                  <a:cubicBezTo>
                    <a:pt x="275" y="264"/>
                    <a:pt x="275" y="271"/>
                    <a:pt x="277" y="276"/>
                  </a:cubicBezTo>
                  <a:cubicBezTo>
                    <a:pt x="274" y="280"/>
                    <a:pt x="267" y="280"/>
                    <a:pt x="262" y="282"/>
                  </a:cubicBezTo>
                  <a:cubicBezTo>
                    <a:pt x="260" y="280"/>
                    <a:pt x="256" y="280"/>
                    <a:pt x="255" y="276"/>
                  </a:cubicBezTo>
                  <a:cubicBezTo>
                    <a:pt x="255" y="274"/>
                    <a:pt x="256" y="272"/>
                    <a:pt x="256" y="269"/>
                  </a:cubicBezTo>
                  <a:cubicBezTo>
                    <a:pt x="256" y="264"/>
                    <a:pt x="255" y="259"/>
                    <a:pt x="255" y="255"/>
                  </a:cubicBezTo>
                  <a:cubicBezTo>
                    <a:pt x="253" y="254"/>
                    <a:pt x="250" y="255"/>
                    <a:pt x="248" y="255"/>
                  </a:cubicBezTo>
                  <a:cubicBezTo>
                    <a:pt x="247" y="261"/>
                    <a:pt x="246" y="267"/>
                    <a:pt x="245" y="273"/>
                  </a:cubicBezTo>
                  <a:cubicBezTo>
                    <a:pt x="241" y="274"/>
                    <a:pt x="235" y="273"/>
                    <a:pt x="230" y="274"/>
                  </a:cubicBezTo>
                  <a:cubicBezTo>
                    <a:pt x="229" y="274"/>
                    <a:pt x="229" y="273"/>
                    <a:pt x="228" y="273"/>
                  </a:cubicBezTo>
                  <a:cubicBezTo>
                    <a:pt x="227" y="267"/>
                    <a:pt x="231" y="261"/>
                    <a:pt x="231" y="255"/>
                  </a:cubicBezTo>
                  <a:cubicBezTo>
                    <a:pt x="214" y="254"/>
                    <a:pt x="199" y="255"/>
                    <a:pt x="185" y="255"/>
                  </a:cubicBezTo>
                  <a:cubicBezTo>
                    <a:pt x="159" y="255"/>
                    <a:pt x="136" y="255"/>
                    <a:pt x="108" y="255"/>
                  </a:cubicBezTo>
                  <a:cubicBezTo>
                    <a:pt x="95" y="255"/>
                    <a:pt x="83" y="254"/>
                    <a:pt x="71" y="254"/>
                  </a:cubicBezTo>
                  <a:cubicBezTo>
                    <a:pt x="70" y="261"/>
                    <a:pt x="69" y="269"/>
                    <a:pt x="69" y="277"/>
                  </a:cubicBezTo>
                  <a:cubicBezTo>
                    <a:pt x="69" y="279"/>
                    <a:pt x="69" y="281"/>
                    <a:pt x="68" y="283"/>
                  </a:cubicBezTo>
                  <a:cubicBezTo>
                    <a:pt x="63" y="282"/>
                    <a:pt x="58" y="281"/>
                    <a:pt x="54" y="281"/>
                  </a:cubicBezTo>
                  <a:cubicBezTo>
                    <a:pt x="52" y="277"/>
                    <a:pt x="49" y="275"/>
                    <a:pt x="47" y="272"/>
                  </a:cubicBezTo>
                  <a:cubicBezTo>
                    <a:pt x="51" y="242"/>
                    <a:pt x="53" y="211"/>
                    <a:pt x="57" y="184"/>
                  </a:cubicBezTo>
                  <a:cubicBezTo>
                    <a:pt x="51" y="183"/>
                    <a:pt x="38" y="183"/>
                    <a:pt x="30" y="183"/>
                  </a:cubicBezTo>
                  <a:cubicBezTo>
                    <a:pt x="29" y="191"/>
                    <a:pt x="28" y="197"/>
                    <a:pt x="27" y="204"/>
                  </a:cubicBezTo>
                  <a:cubicBezTo>
                    <a:pt x="27" y="207"/>
                    <a:pt x="26" y="210"/>
                    <a:pt x="26" y="213"/>
                  </a:cubicBezTo>
                  <a:cubicBezTo>
                    <a:pt x="26" y="215"/>
                    <a:pt x="26" y="216"/>
                    <a:pt x="26" y="218"/>
                  </a:cubicBezTo>
                  <a:cubicBezTo>
                    <a:pt x="26" y="220"/>
                    <a:pt x="25" y="222"/>
                    <a:pt x="25" y="223"/>
                  </a:cubicBezTo>
                  <a:cubicBezTo>
                    <a:pt x="25" y="225"/>
                    <a:pt x="25" y="226"/>
                    <a:pt x="25" y="227"/>
                  </a:cubicBezTo>
                  <a:cubicBezTo>
                    <a:pt x="25" y="228"/>
                    <a:pt x="25" y="229"/>
                    <a:pt x="24" y="229"/>
                  </a:cubicBezTo>
                  <a:cubicBezTo>
                    <a:pt x="24" y="230"/>
                    <a:pt x="25" y="231"/>
                    <a:pt x="24" y="232"/>
                  </a:cubicBezTo>
                  <a:cubicBezTo>
                    <a:pt x="24" y="233"/>
                    <a:pt x="24" y="235"/>
                    <a:pt x="23" y="236"/>
                  </a:cubicBezTo>
                  <a:cubicBezTo>
                    <a:pt x="23" y="245"/>
                    <a:pt x="21" y="256"/>
                    <a:pt x="20" y="266"/>
                  </a:cubicBezTo>
                  <a:cubicBezTo>
                    <a:pt x="20" y="268"/>
                    <a:pt x="21" y="270"/>
                    <a:pt x="20" y="272"/>
                  </a:cubicBezTo>
                  <a:cubicBezTo>
                    <a:pt x="17" y="272"/>
                    <a:pt x="14" y="273"/>
                    <a:pt x="11" y="273"/>
                  </a:cubicBezTo>
                  <a:cubicBezTo>
                    <a:pt x="8" y="273"/>
                    <a:pt x="4" y="272"/>
                    <a:pt x="2" y="272"/>
                  </a:cubicBezTo>
                  <a:cubicBezTo>
                    <a:pt x="0" y="271"/>
                    <a:pt x="3" y="269"/>
                    <a:pt x="2" y="268"/>
                  </a:cubicBezTo>
                  <a:cubicBezTo>
                    <a:pt x="1" y="266"/>
                    <a:pt x="3" y="267"/>
                    <a:pt x="3" y="266"/>
                  </a:cubicBezTo>
                  <a:cubicBezTo>
                    <a:pt x="4" y="244"/>
                    <a:pt x="8" y="223"/>
                    <a:pt x="10" y="201"/>
                  </a:cubicBezTo>
                  <a:cubicBezTo>
                    <a:pt x="11" y="194"/>
                    <a:pt x="13" y="185"/>
                    <a:pt x="13" y="182"/>
                  </a:cubicBezTo>
                  <a:cubicBezTo>
                    <a:pt x="15" y="161"/>
                    <a:pt x="17" y="138"/>
                    <a:pt x="20" y="115"/>
                  </a:cubicBezTo>
                  <a:cubicBezTo>
                    <a:pt x="22" y="104"/>
                    <a:pt x="22" y="92"/>
                    <a:pt x="24" y="81"/>
                  </a:cubicBezTo>
                  <a:cubicBezTo>
                    <a:pt x="24" y="75"/>
                    <a:pt x="25" y="70"/>
                    <a:pt x="26" y="64"/>
                  </a:cubicBezTo>
                  <a:cubicBezTo>
                    <a:pt x="26" y="56"/>
                    <a:pt x="28" y="48"/>
                    <a:pt x="28" y="38"/>
                  </a:cubicBezTo>
                  <a:cubicBezTo>
                    <a:pt x="27" y="25"/>
                    <a:pt x="28" y="15"/>
                    <a:pt x="27" y="2"/>
                  </a:cubicBezTo>
                  <a:close/>
                  <a:moveTo>
                    <a:pt x="30" y="48"/>
                  </a:moveTo>
                  <a:cubicBezTo>
                    <a:pt x="31" y="52"/>
                    <a:pt x="31" y="57"/>
                    <a:pt x="31" y="61"/>
                  </a:cubicBezTo>
                  <a:cubicBezTo>
                    <a:pt x="32" y="68"/>
                    <a:pt x="32" y="72"/>
                    <a:pt x="32" y="76"/>
                  </a:cubicBezTo>
                  <a:cubicBezTo>
                    <a:pt x="32" y="78"/>
                    <a:pt x="32" y="79"/>
                    <a:pt x="32" y="82"/>
                  </a:cubicBezTo>
                  <a:cubicBezTo>
                    <a:pt x="31" y="88"/>
                    <a:pt x="32" y="95"/>
                    <a:pt x="32" y="101"/>
                  </a:cubicBezTo>
                  <a:cubicBezTo>
                    <a:pt x="32" y="105"/>
                    <a:pt x="33" y="110"/>
                    <a:pt x="33" y="114"/>
                  </a:cubicBezTo>
                  <a:cubicBezTo>
                    <a:pt x="33" y="115"/>
                    <a:pt x="32" y="115"/>
                    <a:pt x="32" y="116"/>
                  </a:cubicBezTo>
                  <a:cubicBezTo>
                    <a:pt x="32" y="121"/>
                    <a:pt x="33" y="128"/>
                    <a:pt x="33" y="131"/>
                  </a:cubicBezTo>
                  <a:cubicBezTo>
                    <a:pt x="33" y="133"/>
                    <a:pt x="33" y="136"/>
                    <a:pt x="33" y="139"/>
                  </a:cubicBezTo>
                  <a:cubicBezTo>
                    <a:pt x="33" y="150"/>
                    <a:pt x="34" y="160"/>
                    <a:pt x="34" y="170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3" y="151"/>
                    <a:pt x="41" y="134"/>
                    <a:pt x="41" y="119"/>
                  </a:cubicBezTo>
                  <a:cubicBezTo>
                    <a:pt x="41" y="114"/>
                    <a:pt x="41" y="109"/>
                    <a:pt x="41" y="104"/>
                  </a:cubicBezTo>
                  <a:cubicBezTo>
                    <a:pt x="41" y="98"/>
                    <a:pt x="41" y="92"/>
                    <a:pt x="41" y="86"/>
                  </a:cubicBezTo>
                  <a:cubicBezTo>
                    <a:pt x="41" y="79"/>
                    <a:pt x="41" y="73"/>
                    <a:pt x="41" y="67"/>
                  </a:cubicBezTo>
                  <a:cubicBezTo>
                    <a:pt x="41" y="61"/>
                    <a:pt x="40" y="55"/>
                    <a:pt x="40" y="49"/>
                  </a:cubicBezTo>
                  <a:cubicBezTo>
                    <a:pt x="39" y="44"/>
                    <a:pt x="40" y="38"/>
                    <a:pt x="39" y="33"/>
                  </a:cubicBezTo>
                  <a:cubicBezTo>
                    <a:pt x="39" y="26"/>
                    <a:pt x="38" y="19"/>
                    <a:pt x="39" y="12"/>
                  </a:cubicBezTo>
                  <a:cubicBezTo>
                    <a:pt x="37" y="11"/>
                    <a:pt x="36" y="9"/>
                    <a:pt x="34" y="8"/>
                  </a:cubicBezTo>
                  <a:cubicBezTo>
                    <a:pt x="32" y="7"/>
                    <a:pt x="30" y="5"/>
                    <a:pt x="29" y="5"/>
                  </a:cubicBezTo>
                  <a:cubicBezTo>
                    <a:pt x="30" y="18"/>
                    <a:pt x="30" y="34"/>
                    <a:pt x="30" y="48"/>
                  </a:cubicBezTo>
                  <a:close/>
                  <a:moveTo>
                    <a:pt x="308" y="179"/>
                  </a:moveTo>
                  <a:cubicBezTo>
                    <a:pt x="293" y="178"/>
                    <a:pt x="277" y="178"/>
                    <a:pt x="260" y="178"/>
                  </a:cubicBezTo>
                  <a:cubicBezTo>
                    <a:pt x="253" y="178"/>
                    <a:pt x="246" y="177"/>
                    <a:pt x="241" y="177"/>
                  </a:cubicBezTo>
                  <a:cubicBezTo>
                    <a:pt x="238" y="177"/>
                    <a:pt x="236" y="178"/>
                    <a:pt x="233" y="178"/>
                  </a:cubicBezTo>
                  <a:cubicBezTo>
                    <a:pt x="232" y="178"/>
                    <a:pt x="231" y="177"/>
                    <a:pt x="230" y="177"/>
                  </a:cubicBezTo>
                  <a:cubicBezTo>
                    <a:pt x="229" y="177"/>
                    <a:pt x="228" y="178"/>
                    <a:pt x="228" y="178"/>
                  </a:cubicBezTo>
                  <a:cubicBezTo>
                    <a:pt x="219" y="178"/>
                    <a:pt x="210" y="177"/>
                    <a:pt x="202" y="177"/>
                  </a:cubicBezTo>
                  <a:cubicBezTo>
                    <a:pt x="201" y="177"/>
                    <a:pt x="200" y="178"/>
                    <a:pt x="199" y="178"/>
                  </a:cubicBezTo>
                  <a:cubicBezTo>
                    <a:pt x="199" y="178"/>
                    <a:pt x="198" y="177"/>
                    <a:pt x="197" y="177"/>
                  </a:cubicBezTo>
                  <a:cubicBezTo>
                    <a:pt x="196" y="177"/>
                    <a:pt x="194" y="178"/>
                    <a:pt x="193" y="178"/>
                  </a:cubicBezTo>
                  <a:cubicBezTo>
                    <a:pt x="188" y="178"/>
                    <a:pt x="183" y="178"/>
                    <a:pt x="178" y="177"/>
                  </a:cubicBezTo>
                  <a:cubicBezTo>
                    <a:pt x="168" y="177"/>
                    <a:pt x="158" y="177"/>
                    <a:pt x="149" y="177"/>
                  </a:cubicBezTo>
                  <a:cubicBezTo>
                    <a:pt x="145" y="177"/>
                    <a:pt x="141" y="178"/>
                    <a:pt x="138" y="177"/>
                  </a:cubicBezTo>
                  <a:cubicBezTo>
                    <a:pt x="136" y="176"/>
                    <a:pt x="134" y="176"/>
                    <a:pt x="132" y="177"/>
                  </a:cubicBezTo>
                  <a:cubicBezTo>
                    <a:pt x="128" y="177"/>
                    <a:pt x="124" y="175"/>
                    <a:pt x="120" y="177"/>
                  </a:cubicBezTo>
                  <a:cubicBezTo>
                    <a:pt x="113" y="175"/>
                    <a:pt x="103" y="175"/>
                    <a:pt x="94" y="176"/>
                  </a:cubicBezTo>
                  <a:cubicBezTo>
                    <a:pt x="86" y="176"/>
                    <a:pt x="78" y="175"/>
                    <a:pt x="70" y="175"/>
                  </a:cubicBezTo>
                  <a:cubicBezTo>
                    <a:pt x="57" y="176"/>
                    <a:pt x="42" y="176"/>
                    <a:pt x="30" y="176"/>
                  </a:cubicBezTo>
                  <a:cubicBezTo>
                    <a:pt x="28" y="175"/>
                    <a:pt x="18" y="174"/>
                    <a:pt x="19" y="178"/>
                  </a:cubicBezTo>
                  <a:cubicBezTo>
                    <a:pt x="19" y="183"/>
                    <a:pt x="25" y="181"/>
                    <a:pt x="28" y="181"/>
                  </a:cubicBezTo>
                  <a:cubicBezTo>
                    <a:pt x="32" y="181"/>
                    <a:pt x="37" y="181"/>
                    <a:pt x="41" y="181"/>
                  </a:cubicBezTo>
                  <a:cubicBezTo>
                    <a:pt x="43" y="181"/>
                    <a:pt x="45" y="180"/>
                    <a:pt x="47" y="180"/>
                  </a:cubicBezTo>
                  <a:cubicBezTo>
                    <a:pt x="48" y="180"/>
                    <a:pt x="51" y="181"/>
                    <a:pt x="52" y="181"/>
                  </a:cubicBezTo>
                  <a:cubicBezTo>
                    <a:pt x="61" y="182"/>
                    <a:pt x="69" y="181"/>
                    <a:pt x="77" y="181"/>
                  </a:cubicBezTo>
                  <a:cubicBezTo>
                    <a:pt x="84" y="182"/>
                    <a:pt x="90" y="181"/>
                    <a:pt x="96" y="181"/>
                  </a:cubicBezTo>
                  <a:cubicBezTo>
                    <a:pt x="102" y="181"/>
                    <a:pt x="107" y="182"/>
                    <a:pt x="113" y="182"/>
                  </a:cubicBezTo>
                  <a:cubicBezTo>
                    <a:pt x="124" y="182"/>
                    <a:pt x="135" y="182"/>
                    <a:pt x="147" y="182"/>
                  </a:cubicBezTo>
                  <a:cubicBezTo>
                    <a:pt x="150" y="182"/>
                    <a:pt x="153" y="183"/>
                    <a:pt x="156" y="183"/>
                  </a:cubicBezTo>
                  <a:cubicBezTo>
                    <a:pt x="168" y="183"/>
                    <a:pt x="181" y="182"/>
                    <a:pt x="193" y="183"/>
                  </a:cubicBezTo>
                  <a:cubicBezTo>
                    <a:pt x="196" y="183"/>
                    <a:pt x="199" y="183"/>
                    <a:pt x="201" y="183"/>
                  </a:cubicBezTo>
                  <a:cubicBezTo>
                    <a:pt x="204" y="183"/>
                    <a:pt x="206" y="184"/>
                    <a:pt x="208" y="184"/>
                  </a:cubicBezTo>
                  <a:cubicBezTo>
                    <a:pt x="211" y="184"/>
                    <a:pt x="214" y="184"/>
                    <a:pt x="218" y="184"/>
                  </a:cubicBezTo>
                  <a:cubicBezTo>
                    <a:pt x="231" y="184"/>
                    <a:pt x="247" y="184"/>
                    <a:pt x="259" y="183"/>
                  </a:cubicBezTo>
                  <a:cubicBezTo>
                    <a:pt x="263" y="183"/>
                    <a:pt x="267" y="185"/>
                    <a:pt x="270" y="183"/>
                  </a:cubicBezTo>
                  <a:cubicBezTo>
                    <a:pt x="271" y="184"/>
                    <a:pt x="272" y="184"/>
                    <a:pt x="274" y="184"/>
                  </a:cubicBezTo>
                  <a:cubicBezTo>
                    <a:pt x="285" y="185"/>
                    <a:pt x="295" y="184"/>
                    <a:pt x="307" y="185"/>
                  </a:cubicBezTo>
                  <a:cubicBezTo>
                    <a:pt x="309" y="184"/>
                    <a:pt x="310" y="180"/>
                    <a:pt x="308" y="179"/>
                  </a:cubicBezTo>
                  <a:close/>
                  <a:moveTo>
                    <a:pt x="299" y="137"/>
                  </a:moveTo>
                  <a:cubicBezTo>
                    <a:pt x="299" y="110"/>
                    <a:pt x="299" y="83"/>
                    <a:pt x="297" y="55"/>
                  </a:cubicBezTo>
                  <a:cubicBezTo>
                    <a:pt x="297" y="39"/>
                    <a:pt x="297" y="23"/>
                    <a:pt x="296" y="7"/>
                  </a:cubicBezTo>
                  <a:cubicBezTo>
                    <a:pt x="292" y="8"/>
                    <a:pt x="291" y="12"/>
                    <a:pt x="288" y="14"/>
                  </a:cubicBezTo>
                  <a:cubicBezTo>
                    <a:pt x="291" y="37"/>
                    <a:pt x="290" y="56"/>
                    <a:pt x="291" y="77"/>
                  </a:cubicBezTo>
                  <a:cubicBezTo>
                    <a:pt x="291" y="81"/>
                    <a:pt x="290" y="85"/>
                    <a:pt x="290" y="89"/>
                  </a:cubicBezTo>
                  <a:cubicBezTo>
                    <a:pt x="290" y="100"/>
                    <a:pt x="291" y="108"/>
                    <a:pt x="291" y="118"/>
                  </a:cubicBezTo>
                  <a:cubicBezTo>
                    <a:pt x="292" y="126"/>
                    <a:pt x="291" y="135"/>
                    <a:pt x="291" y="144"/>
                  </a:cubicBezTo>
                  <a:cubicBezTo>
                    <a:pt x="291" y="153"/>
                    <a:pt x="290" y="162"/>
                    <a:pt x="290" y="170"/>
                  </a:cubicBezTo>
                  <a:cubicBezTo>
                    <a:pt x="292" y="173"/>
                    <a:pt x="295" y="174"/>
                    <a:pt x="298" y="175"/>
                  </a:cubicBezTo>
                  <a:cubicBezTo>
                    <a:pt x="299" y="164"/>
                    <a:pt x="298" y="151"/>
                    <a:pt x="299" y="137"/>
                  </a:cubicBezTo>
                  <a:close/>
                  <a:moveTo>
                    <a:pt x="295" y="176"/>
                  </a:moveTo>
                  <a:cubicBezTo>
                    <a:pt x="294" y="175"/>
                    <a:pt x="292" y="174"/>
                    <a:pt x="290" y="173"/>
                  </a:cubicBezTo>
                  <a:cubicBezTo>
                    <a:pt x="289" y="174"/>
                    <a:pt x="289" y="174"/>
                    <a:pt x="288" y="174"/>
                  </a:cubicBezTo>
                  <a:cubicBezTo>
                    <a:pt x="287" y="173"/>
                    <a:pt x="287" y="172"/>
                    <a:pt x="286" y="171"/>
                  </a:cubicBezTo>
                  <a:cubicBezTo>
                    <a:pt x="272" y="169"/>
                    <a:pt x="252" y="170"/>
                    <a:pt x="238" y="169"/>
                  </a:cubicBezTo>
                  <a:cubicBezTo>
                    <a:pt x="237" y="170"/>
                    <a:pt x="236" y="169"/>
                    <a:pt x="236" y="170"/>
                  </a:cubicBezTo>
                  <a:cubicBezTo>
                    <a:pt x="235" y="170"/>
                    <a:pt x="234" y="170"/>
                    <a:pt x="233" y="170"/>
                  </a:cubicBezTo>
                  <a:cubicBezTo>
                    <a:pt x="233" y="173"/>
                    <a:pt x="231" y="174"/>
                    <a:pt x="229" y="175"/>
                  </a:cubicBezTo>
                  <a:cubicBezTo>
                    <a:pt x="252" y="176"/>
                    <a:pt x="277" y="176"/>
                    <a:pt x="295" y="176"/>
                  </a:cubicBezTo>
                  <a:close/>
                  <a:moveTo>
                    <a:pt x="41" y="10"/>
                  </a:moveTo>
                  <a:cubicBezTo>
                    <a:pt x="41" y="11"/>
                    <a:pt x="42" y="9"/>
                    <a:pt x="43" y="10"/>
                  </a:cubicBezTo>
                  <a:cubicBezTo>
                    <a:pt x="43" y="10"/>
                    <a:pt x="44" y="11"/>
                    <a:pt x="45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9" y="10"/>
                    <a:pt x="51" y="11"/>
                    <a:pt x="52" y="11"/>
                  </a:cubicBezTo>
                  <a:cubicBezTo>
                    <a:pt x="53" y="11"/>
                    <a:pt x="54" y="11"/>
                    <a:pt x="55" y="11"/>
                  </a:cubicBezTo>
                  <a:cubicBezTo>
                    <a:pt x="79" y="11"/>
                    <a:pt x="101" y="11"/>
                    <a:pt x="124" y="11"/>
                  </a:cubicBezTo>
                  <a:cubicBezTo>
                    <a:pt x="125" y="11"/>
                    <a:pt x="127" y="11"/>
                    <a:pt x="128" y="11"/>
                  </a:cubicBezTo>
                  <a:cubicBezTo>
                    <a:pt x="139" y="11"/>
                    <a:pt x="149" y="11"/>
                    <a:pt x="161" y="11"/>
                  </a:cubicBezTo>
                  <a:cubicBezTo>
                    <a:pt x="183" y="12"/>
                    <a:pt x="199" y="11"/>
                    <a:pt x="218" y="12"/>
                  </a:cubicBezTo>
                  <a:cubicBezTo>
                    <a:pt x="231" y="12"/>
                    <a:pt x="246" y="12"/>
                    <a:pt x="257" y="11"/>
                  </a:cubicBezTo>
                  <a:cubicBezTo>
                    <a:pt x="267" y="13"/>
                    <a:pt x="277" y="12"/>
                    <a:pt x="287" y="12"/>
                  </a:cubicBezTo>
                  <a:cubicBezTo>
                    <a:pt x="288" y="9"/>
                    <a:pt x="292" y="7"/>
                    <a:pt x="294" y="4"/>
                  </a:cubicBezTo>
                  <a:cubicBezTo>
                    <a:pt x="275" y="3"/>
                    <a:pt x="254" y="5"/>
                    <a:pt x="237" y="4"/>
                  </a:cubicBezTo>
                  <a:cubicBezTo>
                    <a:pt x="228" y="4"/>
                    <a:pt x="218" y="4"/>
                    <a:pt x="208" y="4"/>
                  </a:cubicBezTo>
                  <a:cubicBezTo>
                    <a:pt x="186" y="4"/>
                    <a:pt x="170" y="3"/>
                    <a:pt x="149" y="3"/>
                  </a:cubicBezTo>
                  <a:cubicBezTo>
                    <a:pt x="116" y="3"/>
                    <a:pt x="91" y="3"/>
                    <a:pt x="58" y="3"/>
                  </a:cubicBezTo>
                  <a:cubicBezTo>
                    <a:pt x="50" y="3"/>
                    <a:pt x="41" y="2"/>
                    <a:pt x="36" y="5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4" y="6"/>
                    <a:pt x="37" y="9"/>
                    <a:pt x="41" y="10"/>
                  </a:cubicBezTo>
                  <a:close/>
                  <a:moveTo>
                    <a:pt x="288" y="106"/>
                  </a:moveTo>
                  <a:cubicBezTo>
                    <a:pt x="288" y="97"/>
                    <a:pt x="289" y="88"/>
                    <a:pt x="288" y="79"/>
                  </a:cubicBezTo>
                  <a:cubicBezTo>
                    <a:pt x="289" y="76"/>
                    <a:pt x="288" y="72"/>
                    <a:pt x="288" y="68"/>
                  </a:cubicBezTo>
                  <a:cubicBezTo>
                    <a:pt x="288" y="65"/>
                    <a:pt x="288" y="61"/>
                    <a:pt x="288" y="58"/>
                  </a:cubicBezTo>
                  <a:cubicBezTo>
                    <a:pt x="288" y="43"/>
                    <a:pt x="288" y="29"/>
                    <a:pt x="286" y="14"/>
                  </a:cubicBezTo>
                  <a:cubicBezTo>
                    <a:pt x="282" y="14"/>
                    <a:pt x="278" y="14"/>
                    <a:pt x="275" y="14"/>
                  </a:cubicBezTo>
                  <a:cubicBezTo>
                    <a:pt x="271" y="14"/>
                    <a:pt x="267" y="14"/>
                    <a:pt x="264" y="14"/>
                  </a:cubicBezTo>
                  <a:cubicBezTo>
                    <a:pt x="261" y="14"/>
                    <a:pt x="258" y="13"/>
                    <a:pt x="257" y="15"/>
                  </a:cubicBezTo>
                  <a:cubicBezTo>
                    <a:pt x="256" y="14"/>
                    <a:pt x="254" y="14"/>
                    <a:pt x="252" y="14"/>
                  </a:cubicBezTo>
                  <a:cubicBezTo>
                    <a:pt x="242" y="13"/>
                    <a:pt x="228" y="14"/>
                    <a:pt x="216" y="14"/>
                  </a:cubicBezTo>
                  <a:cubicBezTo>
                    <a:pt x="205" y="13"/>
                    <a:pt x="194" y="14"/>
                    <a:pt x="185" y="14"/>
                  </a:cubicBezTo>
                  <a:cubicBezTo>
                    <a:pt x="173" y="13"/>
                    <a:pt x="161" y="13"/>
                    <a:pt x="149" y="13"/>
                  </a:cubicBezTo>
                  <a:cubicBezTo>
                    <a:pt x="143" y="13"/>
                    <a:pt x="138" y="13"/>
                    <a:pt x="133" y="13"/>
                  </a:cubicBezTo>
                  <a:cubicBezTo>
                    <a:pt x="130" y="13"/>
                    <a:pt x="127" y="13"/>
                    <a:pt x="124" y="13"/>
                  </a:cubicBezTo>
                  <a:cubicBezTo>
                    <a:pt x="107" y="13"/>
                    <a:pt x="88" y="13"/>
                    <a:pt x="72" y="13"/>
                  </a:cubicBezTo>
                  <a:cubicBezTo>
                    <a:pt x="64" y="13"/>
                    <a:pt x="57" y="12"/>
                    <a:pt x="51" y="12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2"/>
                    <a:pt x="42" y="13"/>
                    <a:pt x="40" y="13"/>
                  </a:cubicBezTo>
                  <a:cubicBezTo>
                    <a:pt x="40" y="25"/>
                    <a:pt x="42" y="39"/>
                    <a:pt x="42" y="49"/>
                  </a:cubicBezTo>
                  <a:cubicBezTo>
                    <a:pt x="42" y="54"/>
                    <a:pt x="43" y="59"/>
                    <a:pt x="43" y="65"/>
                  </a:cubicBezTo>
                  <a:cubicBezTo>
                    <a:pt x="43" y="73"/>
                    <a:pt x="43" y="81"/>
                    <a:pt x="43" y="89"/>
                  </a:cubicBezTo>
                  <a:cubicBezTo>
                    <a:pt x="43" y="98"/>
                    <a:pt x="44" y="107"/>
                    <a:pt x="44" y="115"/>
                  </a:cubicBezTo>
                  <a:cubicBezTo>
                    <a:pt x="44" y="122"/>
                    <a:pt x="44" y="130"/>
                    <a:pt x="44" y="138"/>
                  </a:cubicBezTo>
                  <a:cubicBezTo>
                    <a:pt x="44" y="147"/>
                    <a:pt x="45" y="155"/>
                    <a:pt x="44" y="164"/>
                  </a:cubicBezTo>
                  <a:cubicBezTo>
                    <a:pt x="76" y="165"/>
                    <a:pt x="110" y="165"/>
                    <a:pt x="140" y="166"/>
                  </a:cubicBezTo>
                  <a:cubicBezTo>
                    <a:pt x="156" y="166"/>
                    <a:pt x="170" y="167"/>
                    <a:pt x="185" y="166"/>
                  </a:cubicBezTo>
                  <a:cubicBezTo>
                    <a:pt x="185" y="161"/>
                    <a:pt x="190" y="160"/>
                    <a:pt x="192" y="157"/>
                  </a:cubicBezTo>
                  <a:cubicBezTo>
                    <a:pt x="197" y="156"/>
                    <a:pt x="202" y="159"/>
                    <a:pt x="207" y="161"/>
                  </a:cubicBezTo>
                  <a:cubicBezTo>
                    <a:pt x="212" y="161"/>
                    <a:pt x="217" y="161"/>
                    <a:pt x="220" y="157"/>
                  </a:cubicBezTo>
                  <a:cubicBezTo>
                    <a:pt x="227" y="158"/>
                    <a:pt x="231" y="163"/>
                    <a:pt x="233" y="168"/>
                  </a:cubicBezTo>
                  <a:cubicBezTo>
                    <a:pt x="251" y="168"/>
                    <a:pt x="269" y="168"/>
                    <a:pt x="288" y="169"/>
                  </a:cubicBezTo>
                  <a:cubicBezTo>
                    <a:pt x="289" y="149"/>
                    <a:pt x="289" y="127"/>
                    <a:pt x="288" y="106"/>
                  </a:cubicBezTo>
                  <a:close/>
                  <a:moveTo>
                    <a:pt x="272" y="245"/>
                  </a:moveTo>
                  <a:cubicBezTo>
                    <a:pt x="271" y="227"/>
                    <a:pt x="270" y="208"/>
                    <a:pt x="269" y="186"/>
                  </a:cubicBezTo>
                  <a:cubicBezTo>
                    <a:pt x="265" y="186"/>
                    <a:pt x="264" y="186"/>
                    <a:pt x="261" y="186"/>
                  </a:cubicBezTo>
                  <a:cubicBezTo>
                    <a:pt x="259" y="193"/>
                    <a:pt x="261" y="202"/>
                    <a:pt x="261" y="211"/>
                  </a:cubicBezTo>
                  <a:cubicBezTo>
                    <a:pt x="261" y="216"/>
                    <a:pt x="261" y="222"/>
                    <a:pt x="261" y="227"/>
                  </a:cubicBezTo>
                  <a:cubicBezTo>
                    <a:pt x="261" y="233"/>
                    <a:pt x="262" y="238"/>
                    <a:pt x="262" y="243"/>
                  </a:cubicBezTo>
                  <a:cubicBezTo>
                    <a:pt x="262" y="254"/>
                    <a:pt x="262" y="264"/>
                    <a:pt x="263" y="274"/>
                  </a:cubicBezTo>
                  <a:cubicBezTo>
                    <a:pt x="263" y="276"/>
                    <a:pt x="263" y="278"/>
                    <a:pt x="264" y="279"/>
                  </a:cubicBezTo>
                  <a:cubicBezTo>
                    <a:pt x="267" y="279"/>
                    <a:pt x="270" y="277"/>
                    <a:pt x="272" y="276"/>
                  </a:cubicBezTo>
                  <a:cubicBezTo>
                    <a:pt x="273" y="267"/>
                    <a:pt x="273" y="255"/>
                    <a:pt x="272" y="245"/>
                  </a:cubicBezTo>
                  <a:close/>
                  <a:moveTo>
                    <a:pt x="261" y="254"/>
                  </a:moveTo>
                  <a:cubicBezTo>
                    <a:pt x="260" y="256"/>
                    <a:pt x="258" y="255"/>
                    <a:pt x="257" y="255"/>
                  </a:cubicBezTo>
                  <a:cubicBezTo>
                    <a:pt x="256" y="260"/>
                    <a:pt x="258" y="269"/>
                    <a:pt x="257" y="275"/>
                  </a:cubicBezTo>
                  <a:cubicBezTo>
                    <a:pt x="259" y="277"/>
                    <a:pt x="260" y="278"/>
                    <a:pt x="261" y="279"/>
                  </a:cubicBezTo>
                  <a:cubicBezTo>
                    <a:pt x="261" y="272"/>
                    <a:pt x="261" y="262"/>
                    <a:pt x="261" y="254"/>
                  </a:cubicBezTo>
                  <a:close/>
                  <a:moveTo>
                    <a:pt x="260" y="232"/>
                  </a:moveTo>
                  <a:cubicBezTo>
                    <a:pt x="259" y="216"/>
                    <a:pt x="260" y="202"/>
                    <a:pt x="258" y="186"/>
                  </a:cubicBezTo>
                  <a:cubicBezTo>
                    <a:pt x="256" y="186"/>
                    <a:pt x="256" y="186"/>
                    <a:pt x="254" y="186"/>
                  </a:cubicBezTo>
                  <a:cubicBezTo>
                    <a:pt x="254" y="200"/>
                    <a:pt x="255" y="213"/>
                    <a:pt x="256" y="228"/>
                  </a:cubicBezTo>
                  <a:cubicBezTo>
                    <a:pt x="256" y="233"/>
                    <a:pt x="256" y="238"/>
                    <a:pt x="257" y="242"/>
                  </a:cubicBezTo>
                  <a:cubicBezTo>
                    <a:pt x="258" y="242"/>
                    <a:pt x="259" y="241"/>
                    <a:pt x="260" y="241"/>
                  </a:cubicBezTo>
                  <a:cubicBezTo>
                    <a:pt x="261" y="239"/>
                    <a:pt x="259" y="235"/>
                    <a:pt x="261" y="232"/>
                  </a:cubicBezTo>
                  <a:cubicBezTo>
                    <a:pt x="261" y="232"/>
                    <a:pt x="261" y="232"/>
                    <a:pt x="261" y="232"/>
                  </a:cubicBezTo>
                  <a:cubicBezTo>
                    <a:pt x="261" y="232"/>
                    <a:pt x="260" y="232"/>
                    <a:pt x="260" y="232"/>
                  </a:cubicBezTo>
                  <a:close/>
                  <a:moveTo>
                    <a:pt x="261" y="248"/>
                  </a:moveTo>
                  <a:cubicBezTo>
                    <a:pt x="260" y="248"/>
                    <a:pt x="258" y="248"/>
                    <a:pt x="257" y="248"/>
                  </a:cubicBezTo>
                  <a:cubicBezTo>
                    <a:pt x="257" y="250"/>
                    <a:pt x="257" y="251"/>
                    <a:pt x="257" y="252"/>
                  </a:cubicBezTo>
                  <a:cubicBezTo>
                    <a:pt x="259" y="251"/>
                    <a:pt x="260" y="253"/>
                    <a:pt x="261" y="251"/>
                  </a:cubicBezTo>
                  <a:cubicBezTo>
                    <a:pt x="260" y="251"/>
                    <a:pt x="261" y="249"/>
                    <a:pt x="261" y="248"/>
                  </a:cubicBezTo>
                  <a:close/>
                  <a:moveTo>
                    <a:pt x="260" y="243"/>
                  </a:moveTo>
                  <a:cubicBezTo>
                    <a:pt x="259" y="244"/>
                    <a:pt x="257" y="243"/>
                    <a:pt x="256" y="244"/>
                  </a:cubicBezTo>
                  <a:cubicBezTo>
                    <a:pt x="256" y="244"/>
                    <a:pt x="257" y="245"/>
                    <a:pt x="257" y="246"/>
                  </a:cubicBezTo>
                  <a:cubicBezTo>
                    <a:pt x="258" y="245"/>
                    <a:pt x="259" y="246"/>
                    <a:pt x="261" y="246"/>
                  </a:cubicBezTo>
                  <a:cubicBezTo>
                    <a:pt x="260" y="245"/>
                    <a:pt x="260" y="244"/>
                    <a:pt x="260" y="243"/>
                  </a:cubicBezTo>
                  <a:close/>
                  <a:moveTo>
                    <a:pt x="255" y="248"/>
                  </a:moveTo>
                  <a:cubicBezTo>
                    <a:pt x="254" y="248"/>
                    <a:pt x="253" y="248"/>
                    <a:pt x="253" y="248"/>
                  </a:cubicBezTo>
                  <a:cubicBezTo>
                    <a:pt x="254" y="250"/>
                    <a:pt x="253" y="250"/>
                    <a:pt x="253" y="252"/>
                  </a:cubicBezTo>
                  <a:cubicBezTo>
                    <a:pt x="254" y="252"/>
                    <a:pt x="254" y="252"/>
                    <a:pt x="255" y="252"/>
                  </a:cubicBezTo>
                  <a:cubicBezTo>
                    <a:pt x="255" y="250"/>
                    <a:pt x="255" y="249"/>
                    <a:pt x="255" y="248"/>
                  </a:cubicBezTo>
                  <a:close/>
                  <a:moveTo>
                    <a:pt x="253" y="211"/>
                  </a:moveTo>
                  <a:cubicBezTo>
                    <a:pt x="252" y="222"/>
                    <a:pt x="250" y="232"/>
                    <a:pt x="250" y="242"/>
                  </a:cubicBezTo>
                  <a:cubicBezTo>
                    <a:pt x="251" y="241"/>
                    <a:pt x="253" y="242"/>
                    <a:pt x="255" y="241"/>
                  </a:cubicBezTo>
                  <a:cubicBezTo>
                    <a:pt x="254" y="231"/>
                    <a:pt x="254" y="221"/>
                    <a:pt x="253" y="211"/>
                  </a:cubicBezTo>
                  <a:close/>
                  <a:moveTo>
                    <a:pt x="253" y="243"/>
                  </a:moveTo>
                  <a:cubicBezTo>
                    <a:pt x="253" y="244"/>
                    <a:pt x="253" y="245"/>
                    <a:pt x="253" y="246"/>
                  </a:cubicBezTo>
                  <a:cubicBezTo>
                    <a:pt x="254" y="246"/>
                    <a:pt x="254" y="246"/>
                    <a:pt x="254" y="246"/>
                  </a:cubicBezTo>
                  <a:cubicBezTo>
                    <a:pt x="254" y="245"/>
                    <a:pt x="254" y="243"/>
                    <a:pt x="253" y="243"/>
                  </a:cubicBezTo>
                  <a:close/>
                  <a:moveTo>
                    <a:pt x="252" y="206"/>
                  </a:moveTo>
                  <a:cubicBezTo>
                    <a:pt x="252" y="205"/>
                    <a:pt x="253" y="206"/>
                    <a:pt x="253" y="204"/>
                  </a:cubicBezTo>
                  <a:cubicBezTo>
                    <a:pt x="252" y="199"/>
                    <a:pt x="253" y="191"/>
                    <a:pt x="252" y="186"/>
                  </a:cubicBezTo>
                  <a:cubicBezTo>
                    <a:pt x="251" y="186"/>
                    <a:pt x="248" y="185"/>
                    <a:pt x="247" y="186"/>
                  </a:cubicBezTo>
                  <a:cubicBezTo>
                    <a:pt x="246" y="190"/>
                    <a:pt x="246" y="195"/>
                    <a:pt x="246" y="200"/>
                  </a:cubicBezTo>
                  <a:cubicBezTo>
                    <a:pt x="245" y="206"/>
                    <a:pt x="243" y="213"/>
                    <a:pt x="242" y="220"/>
                  </a:cubicBezTo>
                  <a:cubicBezTo>
                    <a:pt x="241" y="225"/>
                    <a:pt x="241" y="232"/>
                    <a:pt x="240" y="235"/>
                  </a:cubicBezTo>
                  <a:cubicBezTo>
                    <a:pt x="240" y="237"/>
                    <a:pt x="240" y="239"/>
                    <a:pt x="239" y="241"/>
                  </a:cubicBezTo>
                  <a:cubicBezTo>
                    <a:pt x="237" y="240"/>
                    <a:pt x="238" y="238"/>
                    <a:pt x="238" y="236"/>
                  </a:cubicBezTo>
                  <a:cubicBezTo>
                    <a:pt x="238" y="235"/>
                    <a:pt x="238" y="233"/>
                    <a:pt x="239" y="231"/>
                  </a:cubicBezTo>
                  <a:cubicBezTo>
                    <a:pt x="240" y="217"/>
                    <a:pt x="245" y="202"/>
                    <a:pt x="245" y="186"/>
                  </a:cubicBezTo>
                  <a:cubicBezTo>
                    <a:pt x="244" y="186"/>
                    <a:pt x="243" y="186"/>
                    <a:pt x="242" y="186"/>
                  </a:cubicBezTo>
                  <a:cubicBezTo>
                    <a:pt x="239" y="203"/>
                    <a:pt x="237" y="225"/>
                    <a:pt x="234" y="241"/>
                  </a:cubicBezTo>
                  <a:cubicBezTo>
                    <a:pt x="239" y="241"/>
                    <a:pt x="244" y="241"/>
                    <a:pt x="248" y="241"/>
                  </a:cubicBezTo>
                  <a:cubicBezTo>
                    <a:pt x="249" y="230"/>
                    <a:pt x="252" y="218"/>
                    <a:pt x="252" y="206"/>
                  </a:cubicBezTo>
                  <a:close/>
                  <a:moveTo>
                    <a:pt x="249" y="249"/>
                  </a:moveTo>
                  <a:cubicBezTo>
                    <a:pt x="249" y="250"/>
                    <a:pt x="249" y="251"/>
                    <a:pt x="249" y="252"/>
                  </a:cubicBezTo>
                  <a:cubicBezTo>
                    <a:pt x="250" y="252"/>
                    <a:pt x="250" y="252"/>
                    <a:pt x="251" y="252"/>
                  </a:cubicBezTo>
                  <a:cubicBezTo>
                    <a:pt x="251" y="251"/>
                    <a:pt x="251" y="250"/>
                    <a:pt x="251" y="248"/>
                  </a:cubicBezTo>
                  <a:cubicBezTo>
                    <a:pt x="250" y="248"/>
                    <a:pt x="250" y="249"/>
                    <a:pt x="249" y="249"/>
                  </a:cubicBezTo>
                  <a:close/>
                  <a:moveTo>
                    <a:pt x="251" y="244"/>
                  </a:moveTo>
                  <a:cubicBezTo>
                    <a:pt x="249" y="244"/>
                    <a:pt x="249" y="245"/>
                    <a:pt x="249" y="246"/>
                  </a:cubicBezTo>
                  <a:cubicBezTo>
                    <a:pt x="249" y="246"/>
                    <a:pt x="250" y="246"/>
                    <a:pt x="251" y="246"/>
                  </a:cubicBezTo>
                  <a:cubicBezTo>
                    <a:pt x="251" y="245"/>
                    <a:pt x="251" y="244"/>
                    <a:pt x="251" y="244"/>
                  </a:cubicBezTo>
                  <a:close/>
                  <a:moveTo>
                    <a:pt x="244" y="249"/>
                  </a:moveTo>
                  <a:cubicBezTo>
                    <a:pt x="245" y="250"/>
                    <a:pt x="244" y="251"/>
                    <a:pt x="244" y="252"/>
                  </a:cubicBezTo>
                  <a:cubicBezTo>
                    <a:pt x="244" y="252"/>
                    <a:pt x="246" y="252"/>
                    <a:pt x="247" y="252"/>
                  </a:cubicBezTo>
                  <a:cubicBezTo>
                    <a:pt x="247" y="251"/>
                    <a:pt x="247" y="250"/>
                    <a:pt x="247" y="248"/>
                  </a:cubicBezTo>
                  <a:cubicBezTo>
                    <a:pt x="246" y="248"/>
                    <a:pt x="245" y="248"/>
                    <a:pt x="244" y="249"/>
                  </a:cubicBezTo>
                  <a:close/>
                  <a:moveTo>
                    <a:pt x="246" y="243"/>
                  </a:moveTo>
                  <a:cubicBezTo>
                    <a:pt x="246" y="244"/>
                    <a:pt x="245" y="244"/>
                    <a:pt x="244" y="244"/>
                  </a:cubicBezTo>
                  <a:cubicBezTo>
                    <a:pt x="244" y="244"/>
                    <a:pt x="244" y="246"/>
                    <a:pt x="244" y="246"/>
                  </a:cubicBezTo>
                  <a:cubicBezTo>
                    <a:pt x="245" y="245"/>
                    <a:pt x="246" y="247"/>
                    <a:pt x="247" y="246"/>
                  </a:cubicBezTo>
                  <a:cubicBezTo>
                    <a:pt x="246" y="245"/>
                    <a:pt x="247" y="243"/>
                    <a:pt x="246" y="243"/>
                  </a:cubicBezTo>
                  <a:close/>
                  <a:moveTo>
                    <a:pt x="237" y="255"/>
                  </a:moveTo>
                  <a:cubicBezTo>
                    <a:pt x="235" y="260"/>
                    <a:pt x="234" y="266"/>
                    <a:pt x="232" y="272"/>
                  </a:cubicBezTo>
                  <a:cubicBezTo>
                    <a:pt x="237" y="272"/>
                    <a:pt x="239" y="272"/>
                    <a:pt x="243" y="272"/>
                  </a:cubicBezTo>
                  <a:cubicBezTo>
                    <a:pt x="245" y="267"/>
                    <a:pt x="246" y="261"/>
                    <a:pt x="246" y="255"/>
                  </a:cubicBezTo>
                  <a:cubicBezTo>
                    <a:pt x="243" y="254"/>
                    <a:pt x="241" y="254"/>
                    <a:pt x="237" y="255"/>
                  </a:cubicBezTo>
                  <a:close/>
                  <a:moveTo>
                    <a:pt x="242" y="244"/>
                  </a:moveTo>
                  <a:cubicBezTo>
                    <a:pt x="236" y="242"/>
                    <a:pt x="231" y="243"/>
                    <a:pt x="225" y="244"/>
                  </a:cubicBezTo>
                  <a:cubicBezTo>
                    <a:pt x="219" y="244"/>
                    <a:pt x="213" y="243"/>
                    <a:pt x="206" y="243"/>
                  </a:cubicBezTo>
                  <a:cubicBezTo>
                    <a:pt x="205" y="243"/>
                    <a:pt x="203" y="243"/>
                    <a:pt x="201" y="243"/>
                  </a:cubicBezTo>
                  <a:cubicBezTo>
                    <a:pt x="192" y="243"/>
                    <a:pt x="186" y="243"/>
                    <a:pt x="178" y="243"/>
                  </a:cubicBezTo>
                  <a:cubicBezTo>
                    <a:pt x="172" y="242"/>
                    <a:pt x="159" y="244"/>
                    <a:pt x="150" y="243"/>
                  </a:cubicBezTo>
                  <a:cubicBezTo>
                    <a:pt x="145" y="242"/>
                    <a:pt x="139" y="243"/>
                    <a:pt x="134" y="243"/>
                  </a:cubicBezTo>
                  <a:cubicBezTo>
                    <a:pt x="118" y="243"/>
                    <a:pt x="105" y="243"/>
                    <a:pt x="92" y="243"/>
                  </a:cubicBezTo>
                  <a:cubicBezTo>
                    <a:pt x="92" y="246"/>
                    <a:pt x="92" y="249"/>
                    <a:pt x="93" y="252"/>
                  </a:cubicBezTo>
                  <a:cubicBezTo>
                    <a:pt x="106" y="253"/>
                    <a:pt x="121" y="252"/>
                    <a:pt x="136" y="252"/>
                  </a:cubicBezTo>
                  <a:cubicBezTo>
                    <a:pt x="174" y="252"/>
                    <a:pt x="202" y="252"/>
                    <a:pt x="242" y="252"/>
                  </a:cubicBezTo>
                  <a:cubicBezTo>
                    <a:pt x="242" y="250"/>
                    <a:pt x="243" y="247"/>
                    <a:pt x="242" y="244"/>
                  </a:cubicBezTo>
                  <a:close/>
                  <a:moveTo>
                    <a:pt x="240" y="186"/>
                  </a:moveTo>
                  <a:cubicBezTo>
                    <a:pt x="240" y="186"/>
                    <a:pt x="240" y="186"/>
                    <a:pt x="239" y="186"/>
                  </a:cubicBezTo>
                  <a:cubicBezTo>
                    <a:pt x="234" y="186"/>
                    <a:pt x="230" y="186"/>
                    <a:pt x="226" y="186"/>
                  </a:cubicBezTo>
                  <a:cubicBezTo>
                    <a:pt x="221" y="186"/>
                    <a:pt x="217" y="186"/>
                    <a:pt x="214" y="186"/>
                  </a:cubicBezTo>
                  <a:cubicBezTo>
                    <a:pt x="206" y="185"/>
                    <a:pt x="196" y="185"/>
                    <a:pt x="189" y="186"/>
                  </a:cubicBezTo>
                  <a:cubicBezTo>
                    <a:pt x="185" y="186"/>
                    <a:pt x="181" y="185"/>
                    <a:pt x="177" y="185"/>
                  </a:cubicBezTo>
                  <a:cubicBezTo>
                    <a:pt x="174" y="185"/>
                    <a:pt x="170" y="185"/>
                    <a:pt x="167" y="186"/>
                  </a:cubicBezTo>
                  <a:cubicBezTo>
                    <a:pt x="167" y="185"/>
                    <a:pt x="166" y="185"/>
                    <a:pt x="165" y="185"/>
                  </a:cubicBezTo>
                  <a:cubicBezTo>
                    <a:pt x="161" y="184"/>
                    <a:pt x="156" y="185"/>
                    <a:pt x="152" y="185"/>
                  </a:cubicBezTo>
                  <a:cubicBezTo>
                    <a:pt x="143" y="185"/>
                    <a:pt x="134" y="184"/>
                    <a:pt x="124" y="184"/>
                  </a:cubicBezTo>
                  <a:cubicBezTo>
                    <a:pt x="121" y="184"/>
                    <a:pt x="117" y="183"/>
                    <a:pt x="115" y="183"/>
                  </a:cubicBezTo>
                  <a:cubicBezTo>
                    <a:pt x="113" y="183"/>
                    <a:pt x="113" y="185"/>
                    <a:pt x="112" y="184"/>
                  </a:cubicBezTo>
                  <a:cubicBezTo>
                    <a:pt x="102" y="184"/>
                    <a:pt x="87" y="183"/>
                    <a:pt x="78" y="183"/>
                  </a:cubicBezTo>
                  <a:cubicBezTo>
                    <a:pt x="77" y="198"/>
                    <a:pt x="75" y="211"/>
                    <a:pt x="73" y="226"/>
                  </a:cubicBezTo>
                  <a:cubicBezTo>
                    <a:pt x="73" y="231"/>
                    <a:pt x="72" y="236"/>
                    <a:pt x="72" y="240"/>
                  </a:cubicBezTo>
                  <a:cubicBezTo>
                    <a:pt x="76" y="241"/>
                    <a:pt x="81" y="241"/>
                    <a:pt x="86" y="241"/>
                  </a:cubicBezTo>
                  <a:cubicBezTo>
                    <a:pt x="93" y="241"/>
                    <a:pt x="99" y="241"/>
                    <a:pt x="105" y="241"/>
                  </a:cubicBezTo>
                  <a:cubicBezTo>
                    <a:pt x="119" y="241"/>
                    <a:pt x="132" y="241"/>
                    <a:pt x="144" y="241"/>
                  </a:cubicBezTo>
                  <a:cubicBezTo>
                    <a:pt x="158" y="241"/>
                    <a:pt x="169" y="242"/>
                    <a:pt x="181" y="241"/>
                  </a:cubicBezTo>
                  <a:cubicBezTo>
                    <a:pt x="197" y="241"/>
                    <a:pt x="216" y="242"/>
                    <a:pt x="233" y="241"/>
                  </a:cubicBezTo>
                  <a:cubicBezTo>
                    <a:pt x="235" y="222"/>
                    <a:pt x="238" y="204"/>
                    <a:pt x="240" y="186"/>
                  </a:cubicBezTo>
                  <a:close/>
                  <a:moveTo>
                    <a:pt x="233" y="255"/>
                  </a:moveTo>
                  <a:cubicBezTo>
                    <a:pt x="233" y="256"/>
                    <a:pt x="233" y="257"/>
                    <a:pt x="232" y="258"/>
                  </a:cubicBezTo>
                  <a:cubicBezTo>
                    <a:pt x="232" y="262"/>
                    <a:pt x="228" y="267"/>
                    <a:pt x="231" y="270"/>
                  </a:cubicBezTo>
                  <a:cubicBezTo>
                    <a:pt x="232" y="265"/>
                    <a:pt x="234" y="260"/>
                    <a:pt x="235" y="255"/>
                  </a:cubicBezTo>
                  <a:cubicBezTo>
                    <a:pt x="234" y="254"/>
                    <a:pt x="234" y="255"/>
                    <a:pt x="233" y="255"/>
                  </a:cubicBezTo>
                  <a:close/>
                  <a:moveTo>
                    <a:pt x="187" y="170"/>
                  </a:moveTo>
                  <a:cubicBezTo>
                    <a:pt x="190" y="172"/>
                    <a:pt x="193" y="173"/>
                    <a:pt x="197" y="173"/>
                  </a:cubicBezTo>
                  <a:cubicBezTo>
                    <a:pt x="207" y="175"/>
                    <a:pt x="222" y="176"/>
                    <a:pt x="230" y="172"/>
                  </a:cubicBezTo>
                  <a:cubicBezTo>
                    <a:pt x="232" y="169"/>
                    <a:pt x="229" y="165"/>
                    <a:pt x="227" y="163"/>
                  </a:cubicBezTo>
                  <a:cubicBezTo>
                    <a:pt x="226" y="165"/>
                    <a:pt x="225" y="167"/>
                    <a:pt x="224" y="168"/>
                  </a:cubicBezTo>
                  <a:cubicBezTo>
                    <a:pt x="214" y="173"/>
                    <a:pt x="202" y="170"/>
                    <a:pt x="193" y="166"/>
                  </a:cubicBezTo>
                  <a:cubicBezTo>
                    <a:pt x="192" y="165"/>
                    <a:pt x="191" y="164"/>
                    <a:pt x="190" y="162"/>
                  </a:cubicBezTo>
                  <a:cubicBezTo>
                    <a:pt x="188" y="164"/>
                    <a:pt x="187" y="166"/>
                    <a:pt x="187" y="170"/>
                  </a:cubicBezTo>
                  <a:close/>
                  <a:moveTo>
                    <a:pt x="197" y="165"/>
                  </a:moveTo>
                  <a:cubicBezTo>
                    <a:pt x="198" y="166"/>
                    <a:pt x="200" y="167"/>
                    <a:pt x="201" y="168"/>
                  </a:cubicBezTo>
                  <a:cubicBezTo>
                    <a:pt x="210" y="170"/>
                    <a:pt x="226" y="170"/>
                    <a:pt x="224" y="161"/>
                  </a:cubicBezTo>
                  <a:cubicBezTo>
                    <a:pt x="220" y="158"/>
                    <a:pt x="218" y="162"/>
                    <a:pt x="214" y="163"/>
                  </a:cubicBezTo>
                  <a:cubicBezTo>
                    <a:pt x="210" y="164"/>
                    <a:pt x="206" y="163"/>
                    <a:pt x="202" y="162"/>
                  </a:cubicBezTo>
                  <a:cubicBezTo>
                    <a:pt x="199" y="161"/>
                    <a:pt x="194" y="157"/>
                    <a:pt x="192" y="162"/>
                  </a:cubicBezTo>
                  <a:cubicBezTo>
                    <a:pt x="193" y="164"/>
                    <a:pt x="194" y="164"/>
                    <a:pt x="197" y="165"/>
                  </a:cubicBezTo>
                  <a:close/>
                  <a:moveTo>
                    <a:pt x="185" y="169"/>
                  </a:moveTo>
                  <a:cubicBezTo>
                    <a:pt x="168" y="168"/>
                    <a:pt x="154" y="168"/>
                    <a:pt x="141" y="168"/>
                  </a:cubicBezTo>
                  <a:cubicBezTo>
                    <a:pt x="133" y="168"/>
                    <a:pt x="121" y="167"/>
                    <a:pt x="111" y="168"/>
                  </a:cubicBezTo>
                  <a:cubicBezTo>
                    <a:pt x="106" y="166"/>
                    <a:pt x="97" y="167"/>
                    <a:pt x="91" y="167"/>
                  </a:cubicBezTo>
                  <a:cubicBezTo>
                    <a:pt x="84" y="167"/>
                    <a:pt x="78" y="166"/>
                    <a:pt x="72" y="166"/>
                  </a:cubicBezTo>
                  <a:cubicBezTo>
                    <a:pt x="63" y="166"/>
                    <a:pt x="54" y="166"/>
                    <a:pt x="45" y="166"/>
                  </a:cubicBezTo>
                  <a:cubicBezTo>
                    <a:pt x="43" y="167"/>
                    <a:pt x="41" y="169"/>
                    <a:pt x="38" y="170"/>
                  </a:cubicBezTo>
                  <a:cubicBezTo>
                    <a:pt x="37" y="171"/>
                    <a:pt x="34" y="171"/>
                    <a:pt x="33" y="173"/>
                  </a:cubicBezTo>
                  <a:cubicBezTo>
                    <a:pt x="53" y="174"/>
                    <a:pt x="75" y="174"/>
                    <a:pt x="98" y="174"/>
                  </a:cubicBezTo>
                  <a:cubicBezTo>
                    <a:pt x="107" y="174"/>
                    <a:pt x="115" y="174"/>
                    <a:pt x="123" y="174"/>
                  </a:cubicBezTo>
                  <a:cubicBezTo>
                    <a:pt x="135" y="174"/>
                    <a:pt x="152" y="173"/>
                    <a:pt x="165" y="175"/>
                  </a:cubicBezTo>
                  <a:cubicBezTo>
                    <a:pt x="174" y="176"/>
                    <a:pt x="183" y="174"/>
                    <a:pt x="192" y="175"/>
                  </a:cubicBezTo>
                  <a:cubicBezTo>
                    <a:pt x="190" y="173"/>
                    <a:pt x="186" y="172"/>
                    <a:pt x="185" y="169"/>
                  </a:cubicBezTo>
                  <a:close/>
                  <a:moveTo>
                    <a:pt x="86" y="249"/>
                  </a:moveTo>
                  <a:cubicBezTo>
                    <a:pt x="86" y="251"/>
                    <a:pt x="85" y="251"/>
                    <a:pt x="85" y="252"/>
                  </a:cubicBezTo>
                  <a:cubicBezTo>
                    <a:pt x="87" y="252"/>
                    <a:pt x="89" y="252"/>
                    <a:pt x="90" y="253"/>
                  </a:cubicBezTo>
                  <a:cubicBezTo>
                    <a:pt x="93" y="248"/>
                    <a:pt x="88" y="249"/>
                    <a:pt x="86" y="249"/>
                  </a:cubicBezTo>
                  <a:close/>
                  <a:moveTo>
                    <a:pt x="90" y="243"/>
                  </a:moveTo>
                  <a:cubicBezTo>
                    <a:pt x="88" y="242"/>
                    <a:pt x="87" y="243"/>
                    <a:pt x="86" y="243"/>
                  </a:cubicBezTo>
                  <a:cubicBezTo>
                    <a:pt x="86" y="245"/>
                    <a:pt x="86" y="246"/>
                    <a:pt x="86" y="247"/>
                  </a:cubicBezTo>
                  <a:cubicBezTo>
                    <a:pt x="87" y="247"/>
                    <a:pt x="88" y="247"/>
                    <a:pt x="90" y="247"/>
                  </a:cubicBezTo>
                  <a:cubicBezTo>
                    <a:pt x="90" y="245"/>
                    <a:pt x="90" y="244"/>
                    <a:pt x="90" y="243"/>
                  </a:cubicBezTo>
                  <a:close/>
                  <a:moveTo>
                    <a:pt x="84" y="243"/>
                  </a:moveTo>
                  <a:cubicBezTo>
                    <a:pt x="83" y="243"/>
                    <a:pt x="81" y="243"/>
                    <a:pt x="81" y="243"/>
                  </a:cubicBezTo>
                  <a:cubicBezTo>
                    <a:pt x="81" y="245"/>
                    <a:pt x="80" y="245"/>
                    <a:pt x="80" y="247"/>
                  </a:cubicBezTo>
                  <a:cubicBezTo>
                    <a:pt x="82" y="247"/>
                    <a:pt x="83" y="247"/>
                    <a:pt x="84" y="247"/>
                  </a:cubicBezTo>
                  <a:cubicBezTo>
                    <a:pt x="84" y="246"/>
                    <a:pt x="84" y="244"/>
                    <a:pt x="84" y="243"/>
                  </a:cubicBezTo>
                  <a:close/>
                  <a:moveTo>
                    <a:pt x="80" y="249"/>
                  </a:moveTo>
                  <a:cubicBezTo>
                    <a:pt x="80" y="250"/>
                    <a:pt x="80" y="251"/>
                    <a:pt x="80" y="252"/>
                  </a:cubicBezTo>
                  <a:cubicBezTo>
                    <a:pt x="81" y="253"/>
                    <a:pt x="82" y="251"/>
                    <a:pt x="84" y="252"/>
                  </a:cubicBezTo>
                  <a:cubicBezTo>
                    <a:pt x="84" y="251"/>
                    <a:pt x="84" y="250"/>
                    <a:pt x="84" y="249"/>
                  </a:cubicBezTo>
                  <a:cubicBezTo>
                    <a:pt x="83" y="249"/>
                    <a:pt x="82" y="249"/>
                    <a:pt x="80" y="249"/>
                  </a:cubicBezTo>
                  <a:close/>
                  <a:moveTo>
                    <a:pt x="75" y="243"/>
                  </a:moveTo>
                  <a:cubicBezTo>
                    <a:pt x="75" y="245"/>
                    <a:pt x="74" y="246"/>
                    <a:pt x="75" y="247"/>
                  </a:cubicBezTo>
                  <a:cubicBezTo>
                    <a:pt x="76" y="246"/>
                    <a:pt x="78" y="247"/>
                    <a:pt x="79" y="247"/>
                  </a:cubicBezTo>
                  <a:cubicBezTo>
                    <a:pt x="79" y="245"/>
                    <a:pt x="78" y="244"/>
                    <a:pt x="79" y="243"/>
                  </a:cubicBezTo>
                  <a:cubicBezTo>
                    <a:pt x="77" y="243"/>
                    <a:pt x="76" y="243"/>
                    <a:pt x="75" y="243"/>
                  </a:cubicBezTo>
                  <a:close/>
                  <a:moveTo>
                    <a:pt x="75" y="249"/>
                  </a:moveTo>
                  <a:cubicBezTo>
                    <a:pt x="75" y="250"/>
                    <a:pt x="75" y="251"/>
                    <a:pt x="75" y="252"/>
                  </a:cubicBezTo>
                  <a:cubicBezTo>
                    <a:pt x="77" y="252"/>
                    <a:pt x="77" y="252"/>
                    <a:pt x="78" y="252"/>
                  </a:cubicBezTo>
                  <a:cubicBezTo>
                    <a:pt x="80" y="249"/>
                    <a:pt x="77" y="249"/>
                    <a:pt x="75" y="249"/>
                  </a:cubicBezTo>
                  <a:close/>
                  <a:moveTo>
                    <a:pt x="66" y="183"/>
                  </a:moveTo>
                  <a:cubicBezTo>
                    <a:pt x="64" y="200"/>
                    <a:pt x="62" y="219"/>
                    <a:pt x="59" y="239"/>
                  </a:cubicBezTo>
                  <a:cubicBezTo>
                    <a:pt x="58" y="245"/>
                    <a:pt x="59" y="252"/>
                    <a:pt x="57" y="258"/>
                  </a:cubicBezTo>
                  <a:cubicBezTo>
                    <a:pt x="56" y="265"/>
                    <a:pt x="56" y="273"/>
                    <a:pt x="56" y="278"/>
                  </a:cubicBezTo>
                  <a:cubicBezTo>
                    <a:pt x="59" y="278"/>
                    <a:pt x="62" y="279"/>
                    <a:pt x="65" y="280"/>
                  </a:cubicBezTo>
                  <a:cubicBezTo>
                    <a:pt x="66" y="278"/>
                    <a:pt x="67" y="277"/>
                    <a:pt x="66" y="274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8" y="268"/>
                    <a:pt x="68" y="260"/>
                    <a:pt x="69" y="255"/>
                  </a:cubicBezTo>
                  <a:cubicBezTo>
                    <a:pt x="68" y="254"/>
                    <a:pt x="67" y="254"/>
                    <a:pt x="67" y="253"/>
                  </a:cubicBezTo>
                  <a:cubicBezTo>
                    <a:pt x="68" y="252"/>
                    <a:pt x="69" y="253"/>
                    <a:pt x="69" y="252"/>
                  </a:cubicBezTo>
                  <a:cubicBezTo>
                    <a:pt x="71" y="229"/>
                    <a:pt x="74" y="204"/>
                    <a:pt x="76" y="183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2" y="183"/>
                    <a:pt x="70" y="182"/>
                    <a:pt x="66" y="183"/>
                  </a:cubicBezTo>
                  <a:close/>
                  <a:moveTo>
                    <a:pt x="73" y="243"/>
                  </a:moveTo>
                  <a:cubicBezTo>
                    <a:pt x="72" y="243"/>
                    <a:pt x="73" y="244"/>
                    <a:pt x="72" y="244"/>
                  </a:cubicBezTo>
                  <a:cubicBezTo>
                    <a:pt x="72" y="245"/>
                    <a:pt x="71" y="246"/>
                    <a:pt x="72" y="247"/>
                  </a:cubicBezTo>
                  <a:cubicBezTo>
                    <a:pt x="74" y="248"/>
                    <a:pt x="73" y="245"/>
                    <a:pt x="73" y="243"/>
                  </a:cubicBezTo>
                  <a:close/>
                  <a:moveTo>
                    <a:pt x="73" y="249"/>
                  </a:moveTo>
                  <a:cubicBezTo>
                    <a:pt x="72" y="249"/>
                    <a:pt x="72" y="249"/>
                    <a:pt x="71" y="249"/>
                  </a:cubicBezTo>
                  <a:cubicBezTo>
                    <a:pt x="71" y="251"/>
                    <a:pt x="71" y="252"/>
                    <a:pt x="71" y="253"/>
                  </a:cubicBezTo>
                  <a:cubicBezTo>
                    <a:pt x="72" y="253"/>
                    <a:pt x="72" y="252"/>
                    <a:pt x="73" y="252"/>
                  </a:cubicBezTo>
                  <a:cubicBezTo>
                    <a:pt x="73" y="251"/>
                    <a:pt x="73" y="251"/>
                    <a:pt x="73" y="249"/>
                  </a:cubicBezTo>
                  <a:close/>
                  <a:moveTo>
                    <a:pt x="59" y="184"/>
                  </a:moveTo>
                  <a:cubicBezTo>
                    <a:pt x="58" y="195"/>
                    <a:pt x="55" y="210"/>
                    <a:pt x="54" y="223"/>
                  </a:cubicBezTo>
                  <a:cubicBezTo>
                    <a:pt x="52" y="239"/>
                    <a:pt x="51" y="254"/>
                    <a:pt x="49" y="271"/>
                  </a:cubicBezTo>
                  <a:cubicBezTo>
                    <a:pt x="50" y="272"/>
                    <a:pt x="51" y="275"/>
                    <a:pt x="54" y="276"/>
                  </a:cubicBezTo>
                  <a:cubicBezTo>
                    <a:pt x="54" y="271"/>
                    <a:pt x="55" y="265"/>
                    <a:pt x="56" y="259"/>
                  </a:cubicBezTo>
                  <a:cubicBezTo>
                    <a:pt x="56" y="256"/>
                    <a:pt x="56" y="252"/>
                    <a:pt x="57" y="249"/>
                  </a:cubicBezTo>
                  <a:cubicBezTo>
                    <a:pt x="58" y="226"/>
                    <a:pt x="62" y="206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62" y="183"/>
                    <a:pt x="59" y="183"/>
                    <a:pt x="59" y="184"/>
                  </a:cubicBezTo>
                  <a:close/>
                  <a:moveTo>
                    <a:pt x="31" y="131"/>
                  </a:moveTo>
                  <a:cubicBezTo>
                    <a:pt x="30" y="129"/>
                    <a:pt x="31" y="126"/>
                    <a:pt x="31" y="124"/>
                  </a:cubicBezTo>
                  <a:cubicBezTo>
                    <a:pt x="30" y="122"/>
                    <a:pt x="30" y="120"/>
                    <a:pt x="30" y="118"/>
                  </a:cubicBezTo>
                  <a:cubicBezTo>
                    <a:pt x="29" y="109"/>
                    <a:pt x="30" y="100"/>
                    <a:pt x="29" y="92"/>
                  </a:cubicBezTo>
                  <a:cubicBezTo>
                    <a:pt x="28" y="109"/>
                    <a:pt x="26" y="130"/>
                    <a:pt x="24" y="145"/>
                  </a:cubicBezTo>
                  <a:cubicBezTo>
                    <a:pt x="23" y="154"/>
                    <a:pt x="21" y="164"/>
                    <a:pt x="21" y="173"/>
                  </a:cubicBezTo>
                  <a:cubicBezTo>
                    <a:pt x="24" y="173"/>
                    <a:pt x="28" y="174"/>
                    <a:pt x="32" y="173"/>
                  </a:cubicBezTo>
                  <a:cubicBezTo>
                    <a:pt x="32" y="158"/>
                    <a:pt x="31" y="144"/>
                    <a:pt x="31" y="131"/>
                  </a:cubicBezTo>
                  <a:close/>
                  <a:moveTo>
                    <a:pt x="9" y="265"/>
                  </a:moveTo>
                  <a:cubicBezTo>
                    <a:pt x="10" y="263"/>
                    <a:pt x="9" y="262"/>
                    <a:pt x="10" y="260"/>
                  </a:cubicBezTo>
                  <a:cubicBezTo>
                    <a:pt x="10" y="256"/>
                    <a:pt x="11" y="253"/>
                    <a:pt x="11" y="249"/>
                  </a:cubicBezTo>
                  <a:cubicBezTo>
                    <a:pt x="13" y="228"/>
                    <a:pt x="17" y="204"/>
                    <a:pt x="18" y="183"/>
                  </a:cubicBezTo>
                  <a:cubicBezTo>
                    <a:pt x="15" y="181"/>
                    <a:pt x="16" y="176"/>
                    <a:pt x="16" y="174"/>
                  </a:cubicBezTo>
                  <a:cubicBezTo>
                    <a:pt x="17" y="173"/>
                    <a:pt x="18" y="173"/>
                    <a:pt x="19" y="173"/>
                  </a:cubicBezTo>
                  <a:cubicBezTo>
                    <a:pt x="21" y="162"/>
                    <a:pt x="21" y="150"/>
                    <a:pt x="23" y="141"/>
                  </a:cubicBezTo>
                  <a:cubicBezTo>
                    <a:pt x="24" y="139"/>
                    <a:pt x="24" y="136"/>
                    <a:pt x="24" y="133"/>
                  </a:cubicBezTo>
                  <a:cubicBezTo>
                    <a:pt x="24" y="116"/>
                    <a:pt x="28" y="97"/>
                    <a:pt x="28" y="80"/>
                  </a:cubicBezTo>
                  <a:cubicBezTo>
                    <a:pt x="30" y="77"/>
                    <a:pt x="30" y="73"/>
                    <a:pt x="30" y="69"/>
                  </a:cubicBezTo>
                  <a:cubicBezTo>
                    <a:pt x="29" y="65"/>
                    <a:pt x="29" y="62"/>
                    <a:pt x="28" y="60"/>
                  </a:cubicBezTo>
                  <a:cubicBezTo>
                    <a:pt x="28" y="67"/>
                    <a:pt x="26" y="75"/>
                    <a:pt x="26" y="83"/>
                  </a:cubicBezTo>
                  <a:cubicBezTo>
                    <a:pt x="24" y="88"/>
                    <a:pt x="24" y="93"/>
                    <a:pt x="24" y="98"/>
                  </a:cubicBezTo>
                  <a:cubicBezTo>
                    <a:pt x="22" y="113"/>
                    <a:pt x="20" y="130"/>
                    <a:pt x="19" y="141"/>
                  </a:cubicBezTo>
                  <a:cubicBezTo>
                    <a:pt x="18" y="144"/>
                    <a:pt x="18" y="146"/>
                    <a:pt x="18" y="149"/>
                  </a:cubicBezTo>
                  <a:cubicBezTo>
                    <a:pt x="16" y="168"/>
                    <a:pt x="13" y="185"/>
                    <a:pt x="12" y="203"/>
                  </a:cubicBezTo>
                  <a:cubicBezTo>
                    <a:pt x="12" y="203"/>
                    <a:pt x="12" y="204"/>
                    <a:pt x="12" y="205"/>
                  </a:cubicBezTo>
                  <a:cubicBezTo>
                    <a:pt x="11" y="212"/>
                    <a:pt x="10" y="218"/>
                    <a:pt x="9" y="224"/>
                  </a:cubicBezTo>
                  <a:cubicBezTo>
                    <a:pt x="9" y="226"/>
                    <a:pt x="9" y="228"/>
                    <a:pt x="9" y="229"/>
                  </a:cubicBezTo>
                  <a:cubicBezTo>
                    <a:pt x="9" y="232"/>
                    <a:pt x="8" y="232"/>
                    <a:pt x="8" y="234"/>
                  </a:cubicBezTo>
                  <a:cubicBezTo>
                    <a:pt x="7" y="236"/>
                    <a:pt x="8" y="236"/>
                    <a:pt x="8" y="236"/>
                  </a:cubicBezTo>
                  <a:cubicBezTo>
                    <a:pt x="8" y="237"/>
                    <a:pt x="8" y="236"/>
                    <a:pt x="7" y="237"/>
                  </a:cubicBezTo>
                  <a:cubicBezTo>
                    <a:pt x="7" y="239"/>
                    <a:pt x="8" y="237"/>
                    <a:pt x="8" y="239"/>
                  </a:cubicBezTo>
                  <a:cubicBezTo>
                    <a:pt x="6" y="248"/>
                    <a:pt x="6" y="257"/>
                    <a:pt x="4" y="267"/>
                  </a:cubicBezTo>
                  <a:cubicBezTo>
                    <a:pt x="5" y="268"/>
                    <a:pt x="7" y="269"/>
                    <a:pt x="8" y="269"/>
                  </a:cubicBezTo>
                  <a:cubicBezTo>
                    <a:pt x="9" y="268"/>
                    <a:pt x="8" y="266"/>
                    <a:pt x="9" y="265"/>
                  </a:cubicBezTo>
                  <a:close/>
                  <a:moveTo>
                    <a:pt x="27" y="192"/>
                  </a:moveTo>
                  <a:cubicBezTo>
                    <a:pt x="25" y="188"/>
                    <a:pt x="27" y="186"/>
                    <a:pt x="28" y="183"/>
                  </a:cubicBezTo>
                  <a:cubicBezTo>
                    <a:pt x="28" y="183"/>
                    <a:pt x="28" y="183"/>
                    <a:pt x="28" y="183"/>
                  </a:cubicBezTo>
                  <a:cubicBezTo>
                    <a:pt x="26" y="183"/>
                    <a:pt x="22" y="182"/>
                    <a:pt x="20" y="183"/>
                  </a:cubicBezTo>
                  <a:cubicBezTo>
                    <a:pt x="19" y="188"/>
                    <a:pt x="19" y="192"/>
                    <a:pt x="18" y="197"/>
                  </a:cubicBezTo>
                  <a:cubicBezTo>
                    <a:pt x="16" y="218"/>
                    <a:pt x="13" y="248"/>
                    <a:pt x="11" y="271"/>
                  </a:cubicBezTo>
                  <a:cubicBezTo>
                    <a:pt x="14" y="271"/>
                    <a:pt x="15" y="269"/>
                    <a:pt x="18" y="269"/>
                  </a:cubicBezTo>
                  <a:cubicBezTo>
                    <a:pt x="20" y="245"/>
                    <a:pt x="24" y="214"/>
                    <a:pt x="27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5" name="Freeform 41"/>
            <p:cNvSpPr>
              <a:spLocks/>
            </p:cNvSpPr>
            <p:nvPr/>
          </p:nvSpPr>
          <p:spPr bwMode="auto">
            <a:xfrm>
              <a:off x="7608889" y="3078164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6" name="Freeform 42"/>
            <p:cNvSpPr>
              <a:spLocks/>
            </p:cNvSpPr>
            <p:nvPr/>
          </p:nvSpPr>
          <p:spPr bwMode="auto">
            <a:xfrm>
              <a:off x="7599364" y="3087689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025" name="组合 445"/>
          <p:cNvGrpSpPr>
            <a:grpSpLocks/>
          </p:cNvGrpSpPr>
          <p:nvPr/>
        </p:nvGrpSpPr>
        <p:grpSpPr bwMode="auto">
          <a:xfrm>
            <a:off x="7370234" y="3520017"/>
            <a:ext cx="677333" cy="533400"/>
            <a:chOff x="5527676" y="2640013"/>
            <a:chExt cx="508000" cy="400050"/>
          </a:xfrm>
        </p:grpSpPr>
        <p:sp>
          <p:nvSpPr>
            <p:cNvPr id="313" name="Freeform 79"/>
            <p:cNvSpPr>
              <a:spLocks/>
            </p:cNvSpPr>
            <p:nvPr/>
          </p:nvSpPr>
          <p:spPr bwMode="auto">
            <a:xfrm>
              <a:off x="5930901" y="2832100"/>
              <a:ext cx="69850" cy="53975"/>
            </a:xfrm>
            <a:custGeom>
              <a:avLst/>
              <a:gdLst>
                <a:gd name="T0" fmla="*/ 21 w 22"/>
                <a:gd name="T1" fmla="*/ 3 h 17"/>
                <a:gd name="T2" fmla="*/ 13 w 22"/>
                <a:gd name="T3" fmla="*/ 10 h 17"/>
                <a:gd name="T4" fmla="*/ 7 w 22"/>
                <a:gd name="T5" fmla="*/ 13 h 17"/>
                <a:gd name="T6" fmla="*/ 1 w 22"/>
                <a:gd name="T7" fmla="*/ 15 h 17"/>
                <a:gd name="T8" fmla="*/ 1 w 22"/>
                <a:gd name="T9" fmla="*/ 5 h 17"/>
                <a:gd name="T10" fmla="*/ 2 w 22"/>
                <a:gd name="T11" fmla="*/ 1 h 17"/>
                <a:gd name="T12" fmla="*/ 9 w 22"/>
                <a:gd name="T13" fmla="*/ 2 h 17"/>
                <a:gd name="T14" fmla="*/ 21 w 22"/>
                <a:gd name="T15" fmla="*/ 1 h 17"/>
                <a:gd name="T16" fmla="*/ 21 w 22"/>
                <a:gd name="T1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21" y="3"/>
                  </a:moveTo>
                  <a:cubicBezTo>
                    <a:pt x="19" y="6"/>
                    <a:pt x="15" y="7"/>
                    <a:pt x="13" y="10"/>
                  </a:cubicBezTo>
                  <a:cubicBezTo>
                    <a:pt x="11" y="11"/>
                    <a:pt x="9" y="12"/>
                    <a:pt x="7" y="13"/>
                  </a:cubicBezTo>
                  <a:cubicBezTo>
                    <a:pt x="6" y="14"/>
                    <a:pt x="4" y="17"/>
                    <a:pt x="1" y="15"/>
                  </a:cubicBezTo>
                  <a:cubicBezTo>
                    <a:pt x="2" y="13"/>
                    <a:pt x="2" y="8"/>
                    <a:pt x="1" y="5"/>
                  </a:cubicBezTo>
                  <a:cubicBezTo>
                    <a:pt x="1" y="3"/>
                    <a:pt x="0" y="2"/>
                    <a:pt x="2" y="1"/>
                  </a:cubicBezTo>
                  <a:cubicBezTo>
                    <a:pt x="4" y="1"/>
                    <a:pt x="6" y="2"/>
                    <a:pt x="9" y="2"/>
                  </a:cubicBezTo>
                  <a:cubicBezTo>
                    <a:pt x="13" y="2"/>
                    <a:pt x="18" y="0"/>
                    <a:pt x="21" y="1"/>
                  </a:cubicBezTo>
                  <a:cubicBezTo>
                    <a:pt x="21" y="2"/>
                    <a:pt x="22" y="3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80"/>
            <p:cNvSpPr>
              <a:spLocks/>
            </p:cNvSpPr>
            <p:nvPr/>
          </p:nvSpPr>
          <p:spPr bwMode="auto">
            <a:xfrm>
              <a:off x="5937251" y="2838450"/>
              <a:ext cx="79375" cy="158750"/>
            </a:xfrm>
            <a:custGeom>
              <a:avLst/>
              <a:gdLst>
                <a:gd name="T0" fmla="*/ 5 w 25"/>
                <a:gd name="T1" fmla="*/ 14 h 50"/>
                <a:gd name="T2" fmla="*/ 18 w 25"/>
                <a:gd name="T3" fmla="*/ 3 h 50"/>
                <a:gd name="T4" fmla="*/ 23 w 25"/>
                <a:gd name="T5" fmla="*/ 1 h 50"/>
                <a:gd name="T6" fmla="*/ 24 w 25"/>
                <a:gd name="T7" fmla="*/ 19 h 50"/>
                <a:gd name="T8" fmla="*/ 24 w 25"/>
                <a:gd name="T9" fmla="*/ 27 h 50"/>
                <a:gd name="T10" fmla="*/ 24 w 25"/>
                <a:gd name="T11" fmla="*/ 30 h 50"/>
                <a:gd name="T12" fmla="*/ 19 w 25"/>
                <a:gd name="T13" fmla="*/ 37 h 50"/>
                <a:gd name="T14" fmla="*/ 19 w 25"/>
                <a:gd name="T15" fmla="*/ 37 h 50"/>
                <a:gd name="T16" fmla="*/ 19 w 25"/>
                <a:gd name="T17" fmla="*/ 37 h 50"/>
                <a:gd name="T18" fmla="*/ 14 w 25"/>
                <a:gd name="T19" fmla="*/ 43 h 50"/>
                <a:gd name="T20" fmla="*/ 5 w 25"/>
                <a:gd name="T21" fmla="*/ 49 h 50"/>
                <a:gd name="T22" fmla="*/ 1 w 25"/>
                <a:gd name="T23" fmla="*/ 38 h 50"/>
                <a:gd name="T24" fmla="*/ 0 w 25"/>
                <a:gd name="T25" fmla="*/ 29 h 50"/>
                <a:gd name="T26" fmla="*/ 0 w 25"/>
                <a:gd name="T27" fmla="*/ 21 h 50"/>
                <a:gd name="T28" fmla="*/ 5 w 25"/>
                <a:gd name="T2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50">
                  <a:moveTo>
                    <a:pt x="5" y="14"/>
                  </a:moveTo>
                  <a:cubicBezTo>
                    <a:pt x="9" y="10"/>
                    <a:pt x="14" y="7"/>
                    <a:pt x="18" y="3"/>
                  </a:cubicBezTo>
                  <a:cubicBezTo>
                    <a:pt x="19" y="2"/>
                    <a:pt x="20" y="0"/>
                    <a:pt x="23" y="1"/>
                  </a:cubicBezTo>
                  <a:cubicBezTo>
                    <a:pt x="23" y="6"/>
                    <a:pt x="24" y="14"/>
                    <a:pt x="24" y="19"/>
                  </a:cubicBezTo>
                  <a:cubicBezTo>
                    <a:pt x="25" y="23"/>
                    <a:pt x="24" y="25"/>
                    <a:pt x="24" y="27"/>
                  </a:cubicBezTo>
                  <a:cubicBezTo>
                    <a:pt x="24" y="28"/>
                    <a:pt x="24" y="29"/>
                    <a:pt x="24" y="30"/>
                  </a:cubicBezTo>
                  <a:cubicBezTo>
                    <a:pt x="23" y="32"/>
                    <a:pt x="20" y="34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9" y="37"/>
                    <a:pt x="19" y="37"/>
                  </a:cubicBezTo>
                  <a:cubicBezTo>
                    <a:pt x="17" y="39"/>
                    <a:pt x="16" y="41"/>
                    <a:pt x="14" y="43"/>
                  </a:cubicBezTo>
                  <a:cubicBezTo>
                    <a:pt x="12" y="45"/>
                    <a:pt x="8" y="50"/>
                    <a:pt x="5" y="49"/>
                  </a:cubicBezTo>
                  <a:cubicBezTo>
                    <a:pt x="3" y="49"/>
                    <a:pt x="1" y="41"/>
                    <a:pt x="1" y="38"/>
                  </a:cubicBezTo>
                  <a:cubicBezTo>
                    <a:pt x="0" y="36"/>
                    <a:pt x="1" y="32"/>
                    <a:pt x="0" y="29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7"/>
                    <a:pt x="3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5" name="Freeform 81"/>
            <p:cNvSpPr>
              <a:spLocks noEditPoints="1"/>
            </p:cNvSpPr>
            <p:nvPr/>
          </p:nvSpPr>
          <p:spPr bwMode="auto">
            <a:xfrm>
              <a:off x="5527676" y="2640013"/>
              <a:ext cx="508000" cy="400050"/>
            </a:xfrm>
            <a:custGeom>
              <a:avLst/>
              <a:gdLst>
                <a:gd name="T0" fmla="*/ 155 w 161"/>
                <a:gd name="T1" fmla="*/ 54 h 127"/>
                <a:gd name="T2" fmla="*/ 160 w 161"/>
                <a:gd name="T3" fmla="*/ 87 h 127"/>
                <a:gd name="T4" fmla="*/ 150 w 161"/>
                <a:gd name="T5" fmla="*/ 106 h 127"/>
                <a:gd name="T6" fmla="*/ 128 w 161"/>
                <a:gd name="T7" fmla="*/ 127 h 127"/>
                <a:gd name="T8" fmla="*/ 105 w 161"/>
                <a:gd name="T9" fmla="*/ 125 h 127"/>
                <a:gd name="T10" fmla="*/ 67 w 161"/>
                <a:gd name="T11" fmla="*/ 117 h 127"/>
                <a:gd name="T12" fmla="*/ 28 w 161"/>
                <a:gd name="T13" fmla="*/ 107 h 127"/>
                <a:gd name="T14" fmla="*/ 3 w 161"/>
                <a:gd name="T15" fmla="*/ 99 h 127"/>
                <a:gd name="T16" fmla="*/ 17 w 161"/>
                <a:gd name="T17" fmla="*/ 35 h 127"/>
                <a:gd name="T18" fmla="*/ 41 w 161"/>
                <a:gd name="T19" fmla="*/ 12 h 127"/>
                <a:gd name="T20" fmla="*/ 101 w 161"/>
                <a:gd name="T21" fmla="*/ 1 h 127"/>
                <a:gd name="T22" fmla="*/ 129 w 161"/>
                <a:gd name="T23" fmla="*/ 29 h 127"/>
                <a:gd name="T24" fmla="*/ 99 w 161"/>
                <a:gd name="T25" fmla="*/ 3 h 127"/>
                <a:gd name="T26" fmla="*/ 90 w 161"/>
                <a:gd name="T27" fmla="*/ 21 h 127"/>
                <a:gd name="T28" fmla="*/ 122 w 161"/>
                <a:gd name="T29" fmla="*/ 9 h 127"/>
                <a:gd name="T30" fmla="*/ 126 w 161"/>
                <a:gd name="T31" fmla="*/ 33 h 127"/>
                <a:gd name="T32" fmla="*/ 43 w 161"/>
                <a:gd name="T33" fmla="*/ 14 h 127"/>
                <a:gd name="T34" fmla="*/ 44 w 161"/>
                <a:gd name="T35" fmla="*/ 12 h 127"/>
                <a:gd name="T36" fmla="*/ 120 w 161"/>
                <a:gd name="T37" fmla="*/ 18 h 127"/>
                <a:gd name="T38" fmla="*/ 122 w 161"/>
                <a:gd name="T39" fmla="*/ 14 h 127"/>
                <a:gd name="T40" fmla="*/ 51 w 161"/>
                <a:gd name="T41" fmla="*/ 35 h 127"/>
                <a:gd name="T42" fmla="*/ 46 w 161"/>
                <a:gd name="T43" fmla="*/ 33 h 127"/>
                <a:gd name="T44" fmla="*/ 119 w 161"/>
                <a:gd name="T45" fmla="*/ 37 h 127"/>
                <a:gd name="T46" fmla="*/ 52 w 161"/>
                <a:gd name="T47" fmla="*/ 36 h 127"/>
                <a:gd name="T48" fmla="*/ 53 w 161"/>
                <a:gd name="T49" fmla="*/ 20 h 127"/>
                <a:gd name="T50" fmla="*/ 107 w 161"/>
                <a:gd name="T51" fmla="*/ 21 h 127"/>
                <a:gd name="T52" fmla="*/ 112 w 161"/>
                <a:gd name="T53" fmla="*/ 39 h 127"/>
                <a:gd name="T54" fmla="*/ 59 w 161"/>
                <a:gd name="T55" fmla="*/ 40 h 127"/>
                <a:gd name="T56" fmla="*/ 60 w 161"/>
                <a:gd name="T57" fmla="*/ 21 h 127"/>
                <a:gd name="T58" fmla="*/ 64 w 161"/>
                <a:gd name="T59" fmla="*/ 25 h 127"/>
                <a:gd name="T60" fmla="*/ 65 w 161"/>
                <a:gd name="T61" fmla="*/ 41 h 127"/>
                <a:gd name="T62" fmla="*/ 66 w 161"/>
                <a:gd name="T63" fmla="*/ 22 h 127"/>
                <a:gd name="T64" fmla="*/ 106 w 161"/>
                <a:gd name="T65" fmla="*/ 41 h 127"/>
                <a:gd name="T66" fmla="*/ 74 w 161"/>
                <a:gd name="T67" fmla="*/ 42 h 127"/>
                <a:gd name="T68" fmla="*/ 74 w 161"/>
                <a:gd name="T69" fmla="*/ 23 h 127"/>
                <a:gd name="T70" fmla="*/ 95 w 161"/>
                <a:gd name="T71" fmla="*/ 23 h 127"/>
                <a:gd name="T72" fmla="*/ 101 w 161"/>
                <a:gd name="T73" fmla="*/ 22 h 127"/>
                <a:gd name="T74" fmla="*/ 87 w 161"/>
                <a:gd name="T75" fmla="*/ 43 h 127"/>
                <a:gd name="T76" fmla="*/ 86 w 161"/>
                <a:gd name="T77" fmla="*/ 23 h 127"/>
                <a:gd name="T78" fmla="*/ 84 w 161"/>
                <a:gd name="T79" fmla="*/ 23 h 127"/>
                <a:gd name="T80" fmla="*/ 114 w 161"/>
                <a:gd name="T81" fmla="*/ 42 h 127"/>
                <a:gd name="T82" fmla="*/ 103 w 161"/>
                <a:gd name="T83" fmla="*/ 45 h 127"/>
                <a:gd name="T84" fmla="*/ 53 w 161"/>
                <a:gd name="T85" fmla="*/ 39 h 127"/>
                <a:gd name="T86" fmla="*/ 41 w 161"/>
                <a:gd name="T87" fmla="*/ 31 h 127"/>
                <a:gd name="T88" fmla="*/ 23 w 161"/>
                <a:gd name="T89" fmla="*/ 34 h 127"/>
                <a:gd name="T90" fmla="*/ 32 w 161"/>
                <a:gd name="T91" fmla="*/ 41 h 127"/>
                <a:gd name="T92" fmla="*/ 64 w 161"/>
                <a:gd name="T93" fmla="*/ 49 h 127"/>
                <a:gd name="T94" fmla="*/ 3 w 161"/>
                <a:gd name="T95" fmla="*/ 93 h 127"/>
                <a:gd name="T96" fmla="*/ 35 w 161"/>
                <a:gd name="T97" fmla="*/ 107 h 127"/>
                <a:gd name="T98" fmla="*/ 83 w 161"/>
                <a:gd name="T99" fmla="*/ 119 h 127"/>
                <a:gd name="T100" fmla="*/ 118 w 161"/>
                <a:gd name="T101" fmla="*/ 125 h 127"/>
                <a:gd name="T102" fmla="*/ 129 w 161"/>
                <a:gd name="T103" fmla="*/ 105 h 127"/>
                <a:gd name="T104" fmla="*/ 145 w 161"/>
                <a:gd name="T105" fmla="*/ 108 h 127"/>
                <a:gd name="T106" fmla="*/ 155 w 161"/>
                <a:gd name="T107" fmla="*/ 68 h 127"/>
                <a:gd name="T108" fmla="*/ 149 w 161"/>
                <a:gd name="T109" fmla="*/ 38 h 127"/>
                <a:gd name="T110" fmla="*/ 133 w 161"/>
                <a:gd name="T111" fmla="*/ 53 h 127"/>
                <a:gd name="T112" fmla="*/ 148 w 161"/>
                <a:gd name="T113" fmla="*/ 36 h 127"/>
                <a:gd name="T114" fmla="*/ 130 w 161"/>
                <a:gd name="T115" fmla="*/ 33 h 127"/>
                <a:gd name="T116" fmla="*/ 114 w 161"/>
                <a:gd name="T117" fmla="*/ 41 h 127"/>
                <a:gd name="T118" fmla="*/ 111 w 161"/>
                <a:gd name="T119" fmla="*/ 4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" h="127">
                  <a:moveTo>
                    <a:pt x="129" y="29"/>
                  </a:moveTo>
                  <a:cubicBezTo>
                    <a:pt x="136" y="30"/>
                    <a:pt x="143" y="32"/>
                    <a:pt x="150" y="34"/>
                  </a:cubicBezTo>
                  <a:cubicBezTo>
                    <a:pt x="153" y="40"/>
                    <a:pt x="153" y="47"/>
                    <a:pt x="155" y="54"/>
                  </a:cubicBezTo>
                  <a:cubicBezTo>
                    <a:pt x="155" y="56"/>
                    <a:pt x="156" y="58"/>
                    <a:pt x="157" y="60"/>
                  </a:cubicBezTo>
                  <a:cubicBezTo>
                    <a:pt x="157" y="63"/>
                    <a:pt x="157" y="65"/>
                    <a:pt x="157" y="68"/>
                  </a:cubicBezTo>
                  <a:cubicBezTo>
                    <a:pt x="158" y="74"/>
                    <a:pt x="160" y="81"/>
                    <a:pt x="160" y="87"/>
                  </a:cubicBezTo>
                  <a:cubicBezTo>
                    <a:pt x="160" y="88"/>
                    <a:pt x="161" y="91"/>
                    <a:pt x="160" y="93"/>
                  </a:cubicBezTo>
                  <a:cubicBezTo>
                    <a:pt x="160" y="96"/>
                    <a:pt x="156" y="98"/>
                    <a:pt x="154" y="101"/>
                  </a:cubicBezTo>
                  <a:cubicBezTo>
                    <a:pt x="153" y="103"/>
                    <a:pt x="151" y="105"/>
                    <a:pt x="150" y="106"/>
                  </a:cubicBezTo>
                  <a:cubicBezTo>
                    <a:pt x="149" y="107"/>
                    <a:pt x="148" y="108"/>
                    <a:pt x="147" y="110"/>
                  </a:cubicBezTo>
                  <a:cubicBezTo>
                    <a:pt x="142" y="114"/>
                    <a:pt x="138" y="118"/>
                    <a:pt x="133" y="122"/>
                  </a:cubicBezTo>
                  <a:cubicBezTo>
                    <a:pt x="132" y="124"/>
                    <a:pt x="129" y="127"/>
                    <a:pt x="128" y="127"/>
                  </a:cubicBezTo>
                  <a:cubicBezTo>
                    <a:pt x="126" y="127"/>
                    <a:pt x="124" y="127"/>
                    <a:pt x="123" y="127"/>
                  </a:cubicBezTo>
                  <a:cubicBezTo>
                    <a:pt x="120" y="127"/>
                    <a:pt x="116" y="127"/>
                    <a:pt x="113" y="126"/>
                  </a:cubicBezTo>
                  <a:cubicBezTo>
                    <a:pt x="111" y="126"/>
                    <a:pt x="108" y="125"/>
                    <a:pt x="105" y="125"/>
                  </a:cubicBezTo>
                  <a:cubicBezTo>
                    <a:pt x="97" y="124"/>
                    <a:pt x="90" y="122"/>
                    <a:pt x="82" y="120"/>
                  </a:cubicBezTo>
                  <a:cubicBezTo>
                    <a:pt x="77" y="119"/>
                    <a:pt x="73" y="119"/>
                    <a:pt x="69" y="118"/>
                  </a:cubicBezTo>
                  <a:cubicBezTo>
                    <a:pt x="68" y="118"/>
                    <a:pt x="67" y="117"/>
                    <a:pt x="67" y="117"/>
                  </a:cubicBezTo>
                  <a:cubicBezTo>
                    <a:pt x="63" y="116"/>
                    <a:pt x="60" y="117"/>
                    <a:pt x="57" y="115"/>
                  </a:cubicBezTo>
                  <a:cubicBezTo>
                    <a:pt x="54" y="114"/>
                    <a:pt x="49" y="114"/>
                    <a:pt x="46" y="111"/>
                  </a:cubicBezTo>
                  <a:cubicBezTo>
                    <a:pt x="41" y="110"/>
                    <a:pt x="35" y="109"/>
                    <a:pt x="28" y="107"/>
                  </a:cubicBezTo>
                  <a:cubicBezTo>
                    <a:pt x="27" y="107"/>
                    <a:pt x="26" y="106"/>
                    <a:pt x="25" y="106"/>
                  </a:cubicBezTo>
                  <a:cubicBezTo>
                    <a:pt x="18" y="104"/>
                    <a:pt x="11" y="104"/>
                    <a:pt x="6" y="101"/>
                  </a:cubicBezTo>
                  <a:cubicBezTo>
                    <a:pt x="5" y="101"/>
                    <a:pt x="4" y="100"/>
                    <a:pt x="3" y="99"/>
                  </a:cubicBezTo>
                  <a:cubicBezTo>
                    <a:pt x="0" y="95"/>
                    <a:pt x="1" y="93"/>
                    <a:pt x="2" y="88"/>
                  </a:cubicBezTo>
                  <a:cubicBezTo>
                    <a:pt x="3" y="82"/>
                    <a:pt x="5" y="77"/>
                    <a:pt x="7" y="71"/>
                  </a:cubicBezTo>
                  <a:cubicBezTo>
                    <a:pt x="11" y="58"/>
                    <a:pt x="12" y="48"/>
                    <a:pt x="17" y="35"/>
                  </a:cubicBezTo>
                  <a:cubicBezTo>
                    <a:pt x="21" y="31"/>
                    <a:pt x="28" y="30"/>
                    <a:pt x="34" y="27"/>
                  </a:cubicBezTo>
                  <a:cubicBezTo>
                    <a:pt x="36" y="26"/>
                    <a:pt x="38" y="24"/>
                    <a:pt x="41" y="24"/>
                  </a:cubicBezTo>
                  <a:cubicBezTo>
                    <a:pt x="42" y="21"/>
                    <a:pt x="41" y="17"/>
                    <a:pt x="41" y="12"/>
                  </a:cubicBezTo>
                  <a:cubicBezTo>
                    <a:pt x="44" y="8"/>
                    <a:pt x="54" y="4"/>
                    <a:pt x="61" y="2"/>
                  </a:cubicBezTo>
                  <a:cubicBezTo>
                    <a:pt x="65" y="1"/>
                    <a:pt x="69" y="1"/>
                    <a:pt x="73" y="0"/>
                  </a:cubicBezTo>
                  <a:cubicBezTo>
                    <a:pt x="81" y="0"/>
                    <a:pt x="93" y="1"/>
                    <a:pt x="101" y="1"/>
                  </a:cubicBezTo>
                  <a:cubicBezTo>
                    <a:pt x="107" y="3"/>
                    <a:pt x="115" y="2"/>
                    <a:pt x="121" y="5"/>
                  </a:cubicBezTo>
                  <a:cubicBezTo>
                    <a:pt x="123" y="5"/>
                    <a:pt x="125" y="7"/>
                    <a:pt x="127" y="9"/>
                  </a:cubicBezTo>
                  <a:cubicBezTo>
                    <a:pt x="129" y="14"/>
                    <a:pt x="130" y="23"/>
                    <a:pt x="129" y="29"/>
                  </a:cubicBezTo>
                  <a:close/>
                  <a:moveTo>
                    <a:pt x="120" y="7"/>
                  </a:moveTo>
                  <a:cubicBezTo>
                    <a:pt x="114" y="5"/>
                    <a:pt x="107" y="3"/>
                    <a:pt x="100" y="4"/>
                  </a:cubicBezTo>
                  <a:cubicBezTo>
                    <a:pt x="100" y="3"/>
                    <a:pt x="100" y="3"/>
                    <a:pt x="99" y="3"/>
                  </a:cubicBezTo>
                  <a:cubicBezTo>
                    <a:pt x="81" y="2"/>
                    <a:pt x="60" y="2"/>
                    <a:pt x="46" y="10"/>
                  </a:cubicBezTo>
                  <a:cubicBezTo>
                    <a:pt x="46" y="15"/>
                    <a:pt x="50" y="17"/>
                    <a:pt x="54" y="18"/>
                  </a:cubicBezTo>
                  <a:cubicBezTo>
                    <a:pt x="65" y="21"/>
                    <a:pt x="78" y="21"/>
                    <a:pt x="90" y="21"/>
                  </a:cubicBezTo>
                  <a:cubicBezTo>
                    <a:pt x="96" y="21"/>
                    <a:pt x="101" y="20"/>
                    <a:pt x="106" y="19"/>
                  </a:cubicBezTo>
                  <a:cubicBezTo>
                    <a:pt x="111" y="18"/>
                    <a:pt x="115" y="18"/>
                    <a:pt x="118" y="15"/>
                  </a:cubicBezTo>
                  <a:cubicBezTo>
                    <a:pt x="120" y="13"/>
                    <a:pt x="122" y="11"/>
                    <a:pt x="122" y="9"/>
                  </a:cubicBezTo>
                  <a:cubicBezTo>
                    <a:pt x="122" y="8"/>
                    <a:pt x="120" y="8"/>
                    <a:pt x="120" y="7"/>
                  </a:cubicBezTo>
                  <a:close/>
                  <a:moveTo>
                    <a:pt x="125" y="14"/>
                  </a:moveTo>
                  <a:cubicBezTo>
                    <a:pt x="126" y="20"/>
                    <a:pt x="126" y="26"/>
                    <a:pt x="126" y="33"/>
                  </a:cubicBezTo>
                  <a:cubicBezTo>
                    <a:pt x="129" y="29"/>
                    <a:pt x="128" y="15"/>
                    <a:pt x="124" y="10"/>
                  </a:cubicBezTo>
                  <a:cubicBezTo>
                    <a:pt x="123" y="12"/>
                    <a:pt x="124" y="13"/>
                    <a:pt x="125" y="14"/>
                  </a:cubicBezTo>
                  <a:close/>
                  <a:moveTo>
                    <a:pt x="43" y="14"/>
                  </a:moveTo>
                  <a:cubicBezTo>
                    <a:pt x="44" y="19"/>
                    <a:pt x="43" y="25"/>
                    <a:pt x="44" y="31"/>
                  </a:cubicBezTo>
                  <a:cubicBezTo>
                    <a:pt x="45" y="25"/>
                    <a:pt x="45" y="20"/>
                    <a:pt x="46" y="15"/>
                  </a:cubicBezTo>
                  <a:cubicBezTo>
                    <a:pt x="45" y="14"/>
                    <a:pt x="45" y="13"/>
                    <a:pt x="44" y="12"/>
                  </a:cubicBezTo>
                  <a:cubicBezTo>
                    <a:pt x="44" y="13"/>
                    <a:pt x="43" y="14"/>
                    <a:pt x="43" y="14"/>
                  </a:cubicBezTo>
                  <a:close/>
                  <a:moveTo>
                    <a:pt x="119" y="17"/>
                  </a:moveTo>
                  <a:cubicBezTo>
                    <a:pt x="120" y="17"/>
                    <a:pt x="120" y="18"/>
                    <a:pt x="120" y="18"/>
                  </a:cubicBezTo>
                  <a:cubicBezTo>
                    <a:pt x="121" y="24"/>
                    <a:pt x="121" y="29"/>
                    <a:pt x="121" y="35"/>
                  </a:cubicBezTo>
                  <a:cubicBezTo>
                    <a:pt x="122" y="35"/>
                    <a:pt x="122" y="35"/>
                    <a:pt x="123" y="35"/>
                  </a:cubicBezTo>
                  <a:cubicBezTo>
                    <a:pt x="125" y="28"/>
                    <a:pt x="124" y="21"/>
                    <a:pt x="122" y="14"/>
                  </a:cubicBezTo>
                  <a:cubicBezTo>
                    <a:pt x="121" y="15"/>
                    <a:pt x="120" y="16"/>
                    <a:pt x="119" y="17"/>
                  </a:cubicBezTo>
                  <a:close/>
                  <a:moveTo>
                    <a:pt x="46" y="33"/>
                  </a:moveTo>
                  <a:cubicBezTo>
                    <a:pt x="48" y="34"/>
                    <a:pt x="49" y="34"/>
                    <a:pt x="51" y="35"/>
                  </a:cubicBezTo>
                  <a:cubicBezTo>
                    <a:pt x="51" y="30"/>
                    <a:pt x="51" y="25"/>
                    <a:pt x="52" y="19"/>
                  </a:cubicBezTo>
                  <a:cubicBezTo>
                    <a:pt x="50" y="19"/>
                    <a:pt x="49" y="17"/>
                    <a:pt x="47" y="17"/>
                  </a:cubicBezTo>
                  <a:cubicBezTo>
                    <a:pt x="46" y="22"/>
                    <a:pt x="46" y="28"/>
                    <a:pt x="46" y="33"/>
                  </a:cubicBezTo>
                  <a:close/>
                  <a:moveTo>
                    <a:pt x="113" y="19"/>
                  </a:moveTo>
                  <a:cubicBezTo>
                    <a:pt x="114" y="27"/>
                    <a:pt x="113" y="32"/>
                    <a:pt x="114" y="39"/>
                  </a:cubicBezTo>
                  <a:cubicBezTo>
                    <a:pt x="116" y="38"/>
                    <a:pt x="118" y="38"/>
                    <a:pt x="119" y="37"/>
                  </a:cubicBezTo>
                  <a:cubicBezTo>
                    <a:pt x="120" y="31"/>
                    <a:pt x="119" y="23"/>
                    <a:pt x="118" y="17"/>
                  </a:cubicBezTo>
                  <a:cubicBezTo>
                    <a:pt x="117" y="18"/>
                    <a:pt x="115" y="19"/>
                    <a:pt x="113" y="19"/>
                  </a:cubicBezTo>
                  <a:close/>
                  <a:moveTo>
                    <a:pt x="52" y="36"/>
                  </a:moveTo>
                  <a:cubicBezTo>
                    <a:pt x="54" y="37"/>
                    <a:pt x="55" y="38"/>
                    <a:pt x="57" y="39"/>
                  </a:cubicBezTo>
                  <a:cubicBezTo>
                    <a:pt x="57" y="33"/>
                    <a:pt x="58" y="26"/>
                    <a:pt x="58" y="21"/>
                  </a:cubicBezTo>
                  <a:cubicBezTo>
                    <a:pt x="56" y="21"/>
                    <a:pt x="55" y="19"/>
                    <a:pt x="53" y="20"/>
                  </a:cubicBezTo>
                  <a:cubicBezTo>
                    <a:pt x="53" y="25"/>
                    <a:pt x="52" y="31"/>
                    <a:pt x="52" y="36"/>
                  </a:cubicBezTo>
                  <a:close/>
                  <a:moveTo>
                    <a:pt x="111" y="20"/>
                  </a:moveTo>
                  <a:cubicBezTo>
                    <a:pt x="110" y="20"/>
                    <a:pt x="108" y="21"/>
                    <a:pt x="107" y="21"/>
                  </a:cubicBezTo>
                  <a:cubicBezTo>
                    <a:pt x="107" y="22"/>
                    <a:pt x="107" y="23"/>
                    <a:pt x="108" y="23"/>
                  </a:cubicBezTo>
                  <a:cubicBezTo>
                    <a:pt x="108" y="30"/>
                    <a:pt x="108" y="33"/>
                    <a:pt x="108" y="41"/>
                  </a:cubicBezTo>
                  <a:cubicBezTo>
                    <a:pt x="110" y="40"/>
                    <a:pt x="111" y="40"/>
                    <a:pt x="112" y="39"/>
                  </a:cubicBezTo>
                  <a:cubicBezTo>
                    <a:pt x="112" y="32"/>
                    <a:pt x="112" y="26"/>
                    <a:pt x="111" y="20"/>
                  </a:cubicBezTo>
                  <a:close/>
                  <a:moveTo>
                    <a:pt x="60" y="21"/>
                  </a:moveTo>
                  <a:cubicBezTo>
                    <a:pt x="58" y="27"/>
                    <a:pt x="59" y="35"/>
                    <a:pt x="59" y="40"/>
                  </a:cubicBezTo>
                  <a:cubicBezTo>
                    <a:pt x="60" y="40"/>
                    <a:pt x="61" y="40"/>
                    <a:pt x="62" y="40"/>
                  </a:cubicBezTo>
                  <a:cubicBezTo>
                    <a:pt x="64" y="36"/>
                    <a:pt x="62" y="26"/>
                    <a:pt x="63" y="22"/>
                  </a:cubicBezTo>
                  <a:cubicBezTo>
                    <a:pt x="62" y="22"/>
                    <a:pt x="61" y="21"/>
                    <a:pt x="60" y="21"/>
                  </a:cubicBezTo>
                  <a:close/>
                  <a:moveTo>
                    <a:pt x="66" y="2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4" y="24"/>
                    <a:pt x="64" y="25"/>
                  </a:cubicBezTo>
                  <a:cubicBezTo>
                    <a:pt x="64" y="30"/>
                    <a:pt x="65" y="34"/>
                    <a:pt x="64" y="39"/>
                  </a:cubicBezTo>
                  <a:cubicBezTo>
                    <a:pt x="64" y="39"/>
                    <a:pt x="65" y="39"/>
                    <a:pt x="65" y="40"/>
                  </a:cubicBezTo>
                  <a:cubicBezTo>
                    <a:pt x="65" y="40"/>
                    <a:pt x="64" y="41"/>
                    <a:pt x="65" y="41"/>
                  </a:cubicBezTo>
                  <a:cubicBezTo>
                    <a:pt x="66" y="41"/>
                    <a:pt x="69" y="42"/>
                    <a:pt x="72" y="42"/>
                  </a:cubicBezTo>
                  <a:cubicBezTo>
                    <a:pt x="71" y="35"/>
                    <a:pt x="72" y="28"/>
                    <a:pt x="71" y="22"/>
                  </a:cubicBezTo>
                  <a:cubicBezTo>
                    <a:pt x="68" y="23"/>
                    <a:pt x="68" y="21"/>
                    <a:pt x="66" y="22"/>
                  </a:cubicBezTo>
                  <a:close/>
                  <a:moveTo>
                    <a:pt x="103" y="22"/>
                  </a:moveTo>
                  <a:cubicBezTo>
                    <a:pt x="103" y="28"/>
                    <a:pt x="104" y="34"/>
                    <a:pt x="104" y="42"/>
                  </a:cubicBezTo>
                  <a:cubicBezTo>
                    <a:pt x="105" y="42"/>
                    <a:pt x="106" y="42"/>
                    <a:pt x="106" y="41"/>
                  </a:cubicBezTo>
                  <a:cubicBezTo>
                    <a:pt x="107" y="35"/>
                    <a:pt x="107" y="27"/>
                    <a:pt x="105" y="22"/>
                  </a:cubicBezTo>
                  <a:cubicBezTo>
                    <a:pt x="104" y="21"/>
                    <a:pt x="103" y="22"/>
                    <a:pt x="103" y="22"/>
                  </a:cubicBezTo>
                  <a:close/>
                  <a:moveTo>
                    <a:pt x="74" y="42"/>
                  </a:moveTo>
                  <a:cubicBezTo>
                    <a:pt x="77" y="43"/>
                    <a:pt x="78" y="42"/>
                    <a:pt x="80" y="43"/>
                  </a:cubicBezTo>
                  <a:cubicBezTo>
                    <a:pt x="79" y="36"/>
                    <a:pt x="79" y="28"/>
                    <a:pt x="79" y="22"/>
                  </a:cubicBezTo>
                  <a:cubicBezTo>
                    <a:pt x="78" y="23"/>
                    <a:pt x="74" y="21"/>
                    <a:pt x="74" y="23"/>
                  </a:cubicBezTo>
                  <a:cubicBezTo>
                    <a:pt x="73" y="23"/>
                    <a:pt x="73" y="21"/>
                    <a:pt x="73" y="22"/>
                  </a:cubicBezTo>
                  <a:cubicBezTo>
                    <a:pt x="73" y="29"/>
                    <a:pt x="72" y="38"/>
                    <a:pt x="74" y="42"/>
                  </a:cubicBezTo>
                  <a:close/>
                  <a:moveTo>
                    <a:pt x="95" y="23"/>
                  </a:moveTo>
                  <a:cubicBezTo>
                    <a:pt x="95" y="28"/>
                    <a:pt x="97" y="36"/>
                    <a:pt x="96" y="43"/>
                  </a:cubicBezTo>
                  <a:cubicBezTo>
                    <a:pt x="99" y="43"/>
                    <a:pt x="100" y="42"/>
                    <a:pt x="102" y="42"/>
                  </a:cubicBezTo>
                  <a:cubicBezTo>
                    <a:pt x="103" y="36"/>
                    <a:pt x="101" y="28"/>
                    <a:pt x="101" y="22"/>
                  </a:cubicBezTo>
                  <a:cubicBezTo>
                    <a:pt x="98" y="22"/>
                    <a:pt x="97" y="22"/>
                    <a:pt x="95" y="23"/>
                  </a:cubicBezTo>
                  <a:close/>
                  <a:moveTo>
                    <a:pt x="86" y="23"/>
                  </a:moveTo>
                  <a:cubicBezTo>
                    <a:pt x="85" y="29"/>
                    <a:pt x="86" y="37"/>
                    <a:pt x="87" y="43"/>
                  </a:cubicBezTo>
                  <a:cubicBezTo>
                    <a:pt x="90" y="43"/>
                    <a:pt x="92" y="42"/>
                    <a:pt x="95" y="43"/>
                  </a:cubicBezTo>
                  <a:cubicBezTo>
                    <a:pt x="95" y="35"/>
                    <a:pt x="94" y="30"/>
                    <a:pt x="93" y="23"/>
                  </a:cubicBezTo>
                  <a:cubicBezTo>
                    <a:pt x="91" y="23"/>
                    <a:pt x="89" y="23"/>
                    <a:pt x="86" y="23"/>
                  </a:cubicBezTo>
                  <a:close/>
                  <a:moveTo>
                    <a:pt x="82" y="43"/>
                  </a:moveTo>
                  <a:cubicBezTo>
                    <a:pt x="84" y="43"/>
                    <a:pt x="83" y="43"/>
                    <a:pt x="85" y="43"/>
                  </a:cubicBezTo>
                  <a:cubicBezTo>
                    <a:pt x="85" y="36"/>
                    <a:pt x="84" y="30"/>
                    <a:pt x="84" y="23"/>
                  </a:cubicBezTo>
                  <a:cubicBezTo>
                    <a:pt x="83" y="23"/>
                    <a:pt x="82" y="23"/>
                    <a:pt x="82" y="23"/>
                  </a:cubicBezTo>
                  <a:cubicBezTo>
                    <a:pt x="80" y="29"/>
                    <a:pt x="81" y="37"/>
                    <a:pt x="82" y="43"/>
                  </a:cubicBezTo>
                  <a:close/>
                  <a:moveTo>
                    <a:pt x="114" y="42"/>
                  </a:moveTo>
                  <a:cubicBezTo>
                    <a:pt x="113" y="42"/>
                    <a:pt x="113" y="42"/>
                    <a:pt x="111" y="43"/>
                  </a:cubicBezTo>
                  <a:cubicBezTo>
                    <a:pt x="108" y="43"/>
                    <a:pt x="107" y="45"/>
                    <a:pt x="104" y="44"/>
                  </a:cubicBezTo>
                  <a:cubicBezTo>
                    <a:pt x="103" y="44"/>
                    <a:pt x="103" y="45"/>
                    <a:pt x="103" y="45"/>
                  </a:cubicBezTo>
                  <a:cubicBezTo>
                    <a:pt x="97" y="46"/>
                    <a:pt x="93" y="45"/>
                    <a:pt x="88" y="46"/>
                  </a:cubicBezTo>
                  <a:cubicBezTo>
                    <a:pt x="82" y="45"/>
                    <a:pt x="75" y="45"/>
                    <a:pt x="70" y="44"/>
                  </a:cubicBezTo>
                  <a:cubicBezTo>
                    <a:pt x="64" y="43"/>
                    <a:pt x="58" y="41"/>
                    <a:pt x="53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0" y="37"/>
                    <a:pt x="47" y="37"/>
                    <a:pt x="45" y="36"/>
                  </a:cubicBezTo>
                  <a:cubicBezTo>
                    <a:pt x="44" y="34"/>
                    <a:pt x="41" y="34"/>
                    <a:pt x="41" y="31"/>
                  </a:cubicBezTo>
                  <a:cubicBezTo>
                    <a:pt x="42" y="30"/>
                    <a:pt x="41" y="29"/>
                    <a:pt x="41" y="27"/>
                  </a:cubicBezTo>
                  <a:cubicBezTo>
                    <a:pt x="38" y="27"/>
                    <a:pt x="33" y="29"/>
                    <a:pt x="29" y="31"/>
                  </a:cubicBezTo>
                  <a:cubicBezTo>
                    <a:pt x="27" y="32"/>
                    <a:pt x="24" y="33"/>
                    <a:pt x="23" y="34"/>
                  </a:cubicBezTo>
                  <a:cubicBezTo>
                    <a:pt x="22" y="34"/>
                    <a:pt x="19" y="36"/>
                    <a:pt x="20" y="37"/>
                  </a:cubicBezTo>
                  <a:cubicBezTo>
                    <a:pt x="20" y="39"/>
                    <a:pt x="27" y="40"/>
                    <a:pt x="29" y="40"/>
                  </a:cubicBezTo>
                  <a:cubicBezTo>
                    <a:pt x="30" y="41"/>
                    <a:pt x="31" y="41"/>
                    <a:pt x="32" y="41"/>
                  </a:cubicBezTo>
                  <a:cubicBezTo>
                    <a:pt x="39" y="44"/>
                    <a:pt x="45" y="44"/>
                    <a:pt x="52" y="45"/>
                  </a:cubicBezTo>
                  <a:cubicBezTo>
                    <a:pt x="58" y="46"/>
                    <a:pt x="63" y="48"/>
                    <a:pt x="68" y="49"/>
                  </a:cubicBezTo>
                  <a:cubicBezTo>
                    <a:pt x="67" y="51"/>
                    <a:pt x="65" y="50"/>
                    <a:pt x="64" y="49"/>
                  </a:cubicBezTo>
                  <a:cubicBezTo>
                    <a:pt x="59" y="48"/>
                    <a:pt x="53" y="47"/>
                    <a:pt x="49" y="46"/>
                  </a:cubicBezTo>
                  <a:cubicBezTo>
                    <a:pt x="39" y="45"/>
                    <a:pt x="28" y="42"/>
                    <a:pt x="18" y="39"/>
                  </a:cubicBezTo>
                  <a:cubicBezTo>
                    <a:pt x="12" y="56"/>
                    <a:pt x="8" y="74"/>
                    <a:pt x="3" y="93"/>
                  </a:cubicBezTo>
                  <a:cubicBezTo>
                    <a:pt x="4" y="98"/>
                    <a:pt x="7" y="99"/>
                    <a:pt x="11" y="100"/>
                  </a:cubicBezTo>
                  <a:cubicBezTo>
                    <a:pt x="12" y="101"/>
                    <a:pt x="13" y="101"/>
                    <a:pt x="14" y="101"/>
                  </a:cubicBezTo>
                  <a:cubicBezTo>
                    <a:pt x="21" y="103"/>
                    <a:pt x="28" y="106"/>
                    <a:pt x="35" y="107"/>
                  </a:cubicBezTo>
                  <a:cubicBezTo>
                    <a:pt x="42" y="108"/>
                    <a:pt x="49" y="110"/>
                    <a:pt x="57" y="113"/>
                  </a:cubicBezTo>
                  <a:cubicBezTo>
                    <a:pt x="58" y="113"/>
                    <a:pt x="60" y="114"/>
                    <a:pt x="62" y="114"/>
                  </a:cubicBezTo>
                  <a:cubicBezTo>
                    <a:pt x="70" y="116"/>
                    <a:pt x="76" y="118"/>
                    <a:pt x="83" y="119"/>
                  </a:cubicBezTo>
                  <a:cubicBezTo>
                    <a:pt x="87" y="120"/>
                    <a:pt x="93" y="120"/>
                    <a:pt x="98" y="122"/>
                  </a:cubicBezTo>
                  <a:cubicBezTo>
                    <a:pt x="101" y="122"/>
                    <a:pt x="104" y="123"/>
                    <a:pt x="108" y="123"/>
                  </a:cubicBezTo>
                  <a:cubicBezTo>
                    <a:pt x="112" y="124"/>
                    <a:pt x="115" y="124"/>
                    <a:pt x="118" y="125"/>
                  </a:cubicBezTo>
                  <a:cubicBezTo>
                    <a:pt x="122" y="126"/>
                    <a:pt x="125" y="125"/>
                    <a:pt x="128" y="124"/>
                  </a:cubicBezTo>
                  <a:cubicBezTo>
                    <a:pt x="128" y="119"/>
                    <a:pt x="129" y="112"/>
                    <a:pt x="129" y="108"/>
                  </a:cubicBezTo>
                  <a:cubicBezTo>
                    <a:pt x="129" y="107"/>
                    <a:pt x="128" y="106"/>
                    <a:pt x="129" y="105"/>
                  </a:cubicBezTo>
                  <a:cubicBezTo>
                    <a:pt x="130" y="110"/>
                    <a:pt x="130" y="117"/>
                    <a:pt x="130" y="122"/>
                  </a:cubicBezTo>
                  <a:cubicBezTo>
                    <a:pt x="135" y="119"/>
                    <a:pt x="138" y="114"/>
                    <a:pt x="143" y="110"/>
                  </a:cubicBezTo>
                  <a:cubicBezTo>
                    <a:pt x="143" y="109"/>
                    <a:pt x="145" y="109"/>
                    <a:pt x="145" y="108"/>
                  </a:cubicBezTo>
                  <a:cubicBezTo>
                    <a:pt x="147" y="106"/>
                    <a:pt x="149" y="104"/>
                    <a:pt x="151" y="101"/>
                  </a:cubicBezTo>
                  <a:cubicBezTo>
                    <a:pt x="154" y="98"/>
                    <a:pt x="158" y="95"/>
                    <a:pt x="158" y="90"/>
                  </a:cubicBezTo>
                  <a:cubicBezTo>
                    <a:pt x="158" y="83"/>
                    <a:pt x="156" y="75"/>
                    <a:pt x="155" y="68"/>
                  </a:cubicBezTo>
                  <a:cubicBezTo>
                    <a:pt x="155" y="65"/>
                    <a:pt x="155" y="62"/>
                    <a:pt x="155" y="59"/>
                  </a:cubicBezTo>
                  <a:cubicBezTo>
                    <a:pt x="155" y="57"/>
                    <a:pt x="154" y="55"/>
                    <a:pt x="153" y="54"/>
                  </a:cubicBezTo>
                  <a:cubicBezTo>
                    <a:pt x="152" y="49"/>
                    <a:pt x="152" y="43"/>
                    <a:pt x="149" y="38"/>
                  </a:cubicBezTo>
                  <a:cubicBezTo>
                    <a:pt x="149" y="40"/>
                    <a:pt x="147" y="41"/>
                    <a:pt x="147" y="43"/>
                  </a:cubicBezTo>
                  <a:cubicBezTo>
                    <a:pt x="145" y="43"/>
                    <a:pt x="145" y="45"/>
                    <a:pt x="144" y="46"/>
                  </a:cubicBezTo>
                  <a:cubicBezTo>
                    <a:pt x="140" y="47"/>
                    <a:pt x="137" y="51"/>
                    <a:pt x="133" y="53"/>
                  </a:cubicBezTo>
                  <a:cubicBezTo>
                    <a:pt x="132" y="53"/>
                    <a:pt x="130" y="54"/>
                    <a:pt x="129" y="53"/>
                  </a:cubicBezTo>
                  <a:cubicBezTo>
                    <a:pt x="133" y="51"/>
                    <a:pt x="136" y="48"/>
                    <a:pt x="140" y="46"/>
                  </a:cubicBezTo>
                  <a:cubicBezTo>
                    <a:pt x="144" y="43"/>
                    <a:pt x="147" y="41"/>
                    <a:pt x="148" y="36"/>
                  </a:cubicBezTo>
                  <a:cubicBezTo>
                    <a:pt x="147" y="36"/>
                    <a:pt x="147" y="35"/>
                    <a:pt x="146" y="35"/>
                  </a:cubicBezTo>
                  <a:cubicBezTo>
                    <a:pt x="141" y="34"/>
                    <a:pt x="136" y="31"/>
                    <a:pt x="129" y="31"/>
                  </a:cubicBezTo>
                  <a:cubicBezTo>
                    <a:pt x="129" y="32"/>
                    <a:pt x="129" y="32"/>
                    <a:pt x="130" y="33"/>
                  </a:cubicBezTo>
                  <a:cubicBezTo>
                    <a:pt x="126" y="35"/>
                    <a:pt x="125" y="39"/>
                    <a:pt x="121" y="38"/>
                  </a:cubicBezTo>
                  <a:cubicBezTo>
                    <a:pt x="120" y="40"/>
                    <a:pt x="116" y="41"/>
                    <a:pt x="114" y="41"/>
                  </a:cubicBezTo>
                  <a:cubicBezTo>
                    <a:pt x="115" y="41"/>
                    <a:pt x="115" y="41"/>
                    <a:pt x="114" y="41"/>
                  </a:cubicBezTo>
                  <a:cubicBezTo>
                    <a:pt x="114" y="42"/>
                    <a:pt x="114" y="42"/>
                    <a:pt x="114" y="42"/>
                  </a:cubicBezTo>
                  <a:close/>
                  <a:moveTo>
                    <a:pt x="108" y="42"/>
                  </a:moveTo>
                  <a:cubicBezTo>
                    <a:pt x="109" y="42"/>
                    <a:pt x="110" y="42"/>
                    <a:pt x="111" y="41"/>
                  </a:cubicBezTo>
                  <a:cubicBezTo>
                    <a:pt x="110" y="41"/>
                    <a:pt x="109" y="42"/>
                    <a:pt x="108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6" name="Freeform 82"/>
            <p:cNvSpPr>
              <a:spLocks noEditPoints="1"/>
            </p:cNvSpPr>
            <p:nvPr/>
          </p:nvSpPr>
          <p:spPr bwMode="auto">
            <a:xfrm>
              <a:off x="5594351" y="2800350"/>
              <a:ext cx="320675" cy="82550"/>
            </a:xfrm>
            <a:custGeom>
              <a:avLst/>
              <a:gdLst>
                <a:gd name="T0" fmla="*/ 1 w 102"/>
                <a:gd name="T1" fmla="*/ 8 h 26"/>
                <a:gd name="T2" fmla="*/ 4 w 102"/>
                <a:gd name="T3" fmla="*/ 4 h 26"/>
                <a:gd name="T4" fmla="*/ 23 w 102"/>
                <a:gd name="T5" fmla="*/ 0 h 26"/>
                <a:gd name="T6" fmla="*/ 31 w 102"/>
                <a:gd name="T7" fmla="*/ 1 h 26"/>
                <a:gd name="T8" fmla="*/ 35 w 102"/>
                <a:gd name="T9" fmla="*/ 2 h 26"/>
                <a:gd name="T10" fmla="*/ 39 w 102"/>
                <a:gd name="T11" fmla="*/ 3 h 26"/>
                <a:gd name="T12" fmla="*/ 47 w 102"/>
                <a:gd name="T13" fmla="*/ 4 h 26"/>
                <a:gd name="T14" fmla="*/ 55 w 102"/>
                <a:gd name="T15" fmla="*/ 6 h 26"/>
                <a:gd name="T16" fmla="*/ 98 w 102"/>
                <a:gd name="T17" fmla="*/ 12 h 26"/>
                <a:gd name="T18" fmla="*/ 100 w 102"/>
                <a:gd name="T19" fmla="*/ 20 h 26"/>
                <a:gd name="T20" fmla="*/ 100 w 102"/>
                <a:gd name="T21" fmla="*/ 26 h 26"/>
                <a:gd name="T22" fmla="*/ 86 w 102"/>
                <a:gd name="T23" fmla="*/ 24 h 26"/>
                <a:gd name="T24" fmla="*/ 75 w 102"/>
                <a:gd name="T25" fmla="*/ 24 h 26"/>
                <a:gd name="T26" fmla="*/ 58 w 102"/>
                <a:gd name="T27" fmla="*/ 20 h 26"/>
                <a:gd name="T28" fmla="*/ 50 w 102"/>
                <a:gd name="T29" fmla="*/ 19 h 26"/>
                <a:gd name="T30" fmla="*/ 50 w 102"/>
                <a:gd name="T31" fmla="*/ 19 h 26"/>
                <a:gd name="T32" fmla="*/ 51 w 102"/>
                <a:gd name="T33" fmla="*/ 19 h 26"/>
                <a:gd name="T34" fmla="*/ 19 w 102"/>
                <a:gd name="T35" fmla="*/ 12 h 26"/>
                <a:gd name="T36" fmla="*/ 13 w 102"/>
                <a:gd name="T37" fmla="*/ 10 h 26"/>
                <a:gd name="T38" fmla="*/ 6 w 102"/>
                <a:gd name="T39" fmla="*/ 8 h 26"/>
                <a:gd name="T40" fmla="*/ 1 w 102"/>
                <a:gd name="T41" fmla="*/ 8 h 26"/>
                <a:gd name="T42" fmla="*/ 61 w 102"/>
                <a:gd name="T43" fmla="*/ 8 h 26"/>
                <a:gd name="T44" fmla="*/ 66 w 102"/>
                <a:gd name="T45" fmla="*/ 10 h 26"/>
                <a:gd name="T46" fmla="*/ 55 w 102"/>
                <a:gd name="T47" fmla="*/ 9 h 26"/>
                <a:gd name="T48" fmla="*/ 64 w 102"/>
                <a:gd name="T49" fmla="*/ 13 h 26"/>
                <a:gd name="T50" fmla="*/ 56 w 102"/>
                <a:gd name="T51" fmla="*/ 11 h 26"/>
                <a:gd name="T52" fmla="*/ 63 w 102"/>
                <a:gd name="T53" fmla="*/ 14 h 26"/>
                <a:gd name="T54" fmla="*/ 69 w 102"/>
                <a:gd name="T55" fmla="*/ 16 h 26"/>
                <a:gd name="T56" fmla="*/ 55 w 102"/>
                <a:gd name="T57" fmla="*/ 13 h 26"/>
                <a:gd name="T58" fmla="*/ 63 w 102"/>
                <a:gd name="T59" fmla="*/ 16 h 26"/>
                <a:gd name="T60" fmla="*/ 62 w 102"/>
                <a:gd name="T61" fmla="*/ 17 h 26"/>
                <a:gd name="T62" fmla="*/ 57 w 102"/>
                <a:gd name="T63" fmla="*/ 16 h 26"/>
                <a:gd name="T64" fmla="*/ 78 w 102"/>
                <a:gd name="T65" fmla="*/ 22 h 26"/>
                <a:gd name="T66" fmla="*/ 84 w 102"/>
                <a:gd name="T67" fmla="*/ 22 h 26"/>
                <a:gd name="T68" fmla="*/ 73 w 102"/>
                <a:gd name="T69" fmla="*/ 19 h 26"/>
                <a:gd name="T70" fmla="*/ 82 w 102"/>
                <a:gd name="T71" fmla="*/ 20 h 26"/>
                <a:gd name="T72" fmla="*/ 84 w 102"/>
                <a:gd name="T73" fmla="*/ 18 h 26"/>
                <a:gd name="T74" fmla="*/ 76 w 102"/>
                <a:gd name="T75" fmla="*/ 15 h 26"/>
                <a:gd name="T76" fmla="*/ 83 w 102"/>
                <a:gd name="T77" fmla="*/ 16 h 26"/>
                <a:gd name="T78" fmla="*/ 83 w 102"/>
                <a:gd name="T79" fmla="*/ 14 h 26"/>
                <a:gd name="T80" fmla="*/ 75 w 102"/>
                <a:gd name="T81" fmla="*/ 11 h 26"/>
                <a:gd name="T82" fmla="*/ 84 w 102"/>
                <a:gd name="T83" fmla="*/ 12 h 26"/>
                <a:gd name="T84" fmla="*/ 82 w 102"/>
                <a:gd name="T85" fmla="*/ 10 h 26"/>
                <a:gd name="T86" fmla="*/ 61 w 102"/>
                <a:gd name="T8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26">
                  <a:moveTo>
                    <a:pt x="1" y="8"/>
                  </a:moveTo>
                  <a:cubicBezTo>
                    <a:pt x="0" y="7"/>
                    <a:pt x="3" y="5"/>
                    <a:pt x="4" y="4"/>
                  </a:cubicBezTo>
                  <a:cubicBezTo>
                    <a:pt x="10" y="3"/>
                    <a:pt x="16" y="0"/>
                    <a:pt x="23" y="0"/>
                  </a:cubicBezTo>
                  <a:cubicBezTo>
                    <a:pt x="25" y="0"/>
                    <a:pt x="28" y="1"/>
                    <a:pt x="31" y="1"/>
                  </a:cubicBezTo>
                  <a:cubicBezTo>
                    <a:pt x="32" y="2"/>
                    <a:pt x="33" y="1"/>
                    <a:pt x="35" y="2"/>
                  </a:cubicBezTo>
                  <a:cubicBezTo>
                    <a:pt x="36" y="2"/>
                    <a:pt x="37" y="3"/>
                    <a:pt x="39" y="3"/>
                  </a:cubicBezTo>
                  <a:cubicBezTo>
                    <a:pt x="41" y="3"/>
                    <a:pt x="44" y="3"/>
                    <a:pt x="47" y="4"/>
                  </a:cubicBezTo>
                  <a:cubicBezTo>
                    <a:pt x="49" y="4"/>
                    <a:pt x="52" y="5"/>
                    <a:pt x="55" y="6"/>
                  </a:cubicBezTo>
                  <a:cubicBezTo>
                    <a:pt x="67" y="8"/>
                    <a:pt x="85" y="8"/>
                    <a:pt x="98" y="12"/>
                  </a:cubicBezTo>
                  <a:cubicBezTo>
                    <a:pt x="99" y="14"/>
                    <a:pt x="99" y="17"/>
                    <a:pt x="100" y="20"/>
                  </a:cubicBezTo>
                  <a:cubicBezTo>
                    <a:pt x="100" y="22"/>
                    <a:pt x="102" y="24"/>
                    <a:pt x="100" y="26"/>
                  </a:cubicBezTo>
                  <a:cubicBezTo>
                    <a:pt x="96" y="26"/>
                    <a:pt x="90" y="25"/>
                    <a:pt x="86" y="24"/>
                  </a:cubicBezTo>
                  <a:cubicBezTo>
                    <a:pt x="82" y="24"/>
                    <a:pt x="78" y="24"/>
                    <a:pt x="75" y="24"/>
                  </a:cubicBezTo>
                  <a:cubicBezTo>
                    <a:pt x="69" y="23"/>
                    <a:pt x="64" y="21"/>
                    <a:pt x="58" y="20"/>
                  </a:cubicBezTo>
                  <a:cubicBezTo>
                    <a:pt x="56" y="20"/>
                    <a:pt x="53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1" y="16"/>
                    <a:pt x="29" y="15"/>
                    <a:pt x="19" y="12"/>
                  </a:cubicBezTo>
                  <a:cubicBezTo>
                    <a:pt x="17" y="12"/>
                    <a:pt x="15" y="11"/>
                    <a:pt x="13" y="10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4" y="8"/>
                    <a:pt x="2" y="9"/>
                    <a:pt x="1" y="8"/>
                  </a:cubicBezTo>
                  <a:close/>
                  <a:moveTo>
                    <a:pt x="61" y="8"/>
                  </a:moveTo>
                  <a:cubicBezTo>
                    <a:pt x="62" y="9"/>
                    <a:pt x="65" y="8"/>
                    <a:pt x="66" y="10"/>
                  </a:cubicBezTo>
                  <a:cubicBezTo>
                    <a:pt x="63" y="11"/>
                    <a:pt x="58" y="9"/>
                    <a:pt x="55" y="9"/>
                  </a:cubicBezTo>
                  <a:cubicBezTo>
                    <a:pt x="58" y="10"/>
                    <a:pt x="63" y="10"/>
                    <a:pt x="64" y="13"/>
                  </a:cubicBezTo>
                  <a:cubicBezTo>
                    <a:pt x="61" y="12"/>
                    <a:pt x="58" y="11"/>
                    <a:pt x="56" y="11"/>
                  </a:cubicBezTo>
                  <a:cubicBezTo>
                    <a:pt x="57" y="12"/>
                    <a:pt x="60" y="13"/>
                    <a:pt x="63" y="14"/>
                  </a:cubicBezTo>
                  <a:cubicBezTo>
                    <a:pt x="64" y="15"/>
                    <a:pt x="68" y="14"/>
                    <a:pt x="69" y="16"/>
                  </a:cubicBezTo>
                  <a:cubicBezTo>
                    <a:pt x="64" y="17"/>
                    <a:pt x="60" y="13"/>
                    <a:pt x="55" y="13"/>
                  </a:cubicBezTo>
                  <a:cubicBezTo>
                    <a:pt x="58" y="14"/>
                    <a:pt x="61" y="14"/>
                    <a:pt x="63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7"/>
                    <a:pt x="58" y="16"/>
                    <a:pt x="57" y="16"/>
                  </a:cubicBezTo>
                  <a:cubicBezTo>
                    <a:pt x="63" y="19"/>
                    <a:pt x="71" y="19"/>
                    <a:pt x="78" y="22"/>
                  </a:cubicBezTo>
                  <a:cubicBezTo>
                    <a:pt x="80" y="21"/>
                    <a:pt x="82" y="22"/>
                    <a:pt x="84" y="22"/>
                  </a:cubicBezTo>
                  <a:cubicBezTo>
                    <a:pt x="81" y="21"/>
                    <a:pt x="76" y="21"/>
                    <a:pt x="73" y="19"/>
                  </a:cubicBezTo>
                  <a:cubicBezTo>
                    <a:pt x="77" y="19"/>
                    <a:pt x="79" y="20"/>
                    <a:pt x="82" y="20"/>
                  </a:cubicBezTo>
                  <a:cubicBezTo>
                    <a:pt x="82" y="19"/>
                    <a:pt x="83" y="19"/>
                    <a:pt x="84" y="18"/>
                  </a:cubicBezTo>
                  <a:cubicBezTo>
                    <a:pt x="81" y="17"/>
                    <a:pt x="78" y="17"/>
                    <a:pt x="76" y="15"/>
                  </a:cubicBezTo>
                  <a:cubicBezTo>
                    <a:pt x="78" y="14"/>
                    <a:pt x="81" y="16"/>
                    <a:pt x="83" y="16"/>
                  </a:cubicBezTo>
                  <a:cubicBezTo>
                    <a:pt x="83" y="16"/>
                    <a:pt x="83" y="15"/>
                    <a:pt x="83" y="14"/>
                  </a:cubicBezTo>
                  <a:cubicBezTo>
                    <a:pt x="82" y="13"/>
                    <a:pt x="72" y="13"/>
                    <a:pt x="75" y="11"/>
                  </a:cubicBezTo>
                  <a:cubicBezTo>
                    <a:pt x="78" y="12"/>
                    <a:pt x="82" y="13"/>
                    <a:pt x="84" y="12"/>
                  </a:cubicBezTo>
                  <a:cubicBezTo>
                    <a:pt x="83" y="12"/>
                    <a:pt x="81" y="11"/>
                    <a:pt x="82" y="10"/>
                  </a:cubicBezTo>
                  <a:cubicBezTo>
                    <a:pt x="75" y="10"/>
                    <a:pt x="66" y="8"/>
                    <a:pt x="6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83"/>
            <p:cNvSpPr>
              <a:spLocks noEditPoints="1"/>
            </p:cNvSpPr>
            <p:nvPr/>
          </p:nvSpPr>
          <p:spPr bwMode="auto">
            <a:xfrm>
              <a:off x="5546726" y="2832100"/>
              <a:ext cx="368300" cy="180975"/>
            </a:xfrm>
            <a:custGeom>
              <a:avLst/>
              <a:gdLst>
                <a:gd name="T0" fmla="*/ 30 w 117"/>
                <a:gd name="T1" fmla="*/ 4 h 57"/>
                <a:gd name="T2" fmla="*/ 50 w 117"/>
                <a:gd name="T3" fmla="*/ 9 h 57"/>
                <a:gd name="T4" fmla="*/ 68 w 117"/>
                <a:gd name="T5" fmla="*/ 13 h 57"/>
                <a:gd name="T6" fmla="*/ 85 w 117"/>
                <a:gd name="T7" fmla="*/ 16 h 57"/>
                <a:gd name="T8" fmla="*/ 116 w 117"/>
                <a:gd name="T9" fmla="*/ 50 h 57"/>
                <a:gd name="T10" fmla="*/ 99 w 117"/>
                <a:gd name="T11" fmla="*/ 54 h 57"/>
                <a:gd name="T12" fmla="*/ 74 w 117"/>
                <a:gd name="T13" fmla="*/ 51 h 57"/>
                <a:gd name="T14" fmla="*/ 20 w 117"/>
                <a:gd name="T15" fmla="*/ 40 h 57"/>
                <a:gd name="T16" fmla="*/ 5 w 117"/>
                <a:gd name="T17" fmla="*/ 34 h 57"/>
                <a:gd name="T18" fmla="*/ 3 w 117"/>
                <a:gd name="T19" fmla="*/ 19 h 57"/>
                <a:gd name="T20" fmla="*/ 11 w 117"/>
                <a:gd name="T21" fmla="*/ 1 h 57"/>
                <a:gd name="T22" fmla="*/ 13 w 117"/>
                <a:gd name="T23" fmla="*/ 0 h 57"/>
                <a:gd name="T24" fmla="*/ 37 w 117"/>
                <a:gd name="T25" fmla="*/ 20 h 57"/>
                <a:gd name="T26" fmla="*/ 31 w 117"/>
                <a:gd name="T27" fmla="*/ 20 h 57"/>
                <a:gd name="T28" fmla="*/ 51 w 117"/>
                <a:gd name="T29" fmla="*/ 25 h 57"/>
                <a:gd name="T30" fmla="*/ 41 w 117"/>
                <a:gd name="T31" fmla="*/ 25 h 57"/>
                <a:gd name="T32" fmla="*/ 35 w 117"/>
                <a:gd name="T33" fmla="*/ 25 h 57"/>
                <a:gd name="T34" fmla="*/ 47 w 117"/>
                <a:gd name="T35" fmla="*/ 30 h 57"/>
                <a:gd name="T36" fmla="*/ 37 w 117"/>
                <a:gd name="T37" fmla="*/ 28 h 57"/>
                <a:gd name="T38" fmla="*/ 56 w 117"/>
                <a:gd name="T39" fmla="*/ 34 h 57"/>
                <a:gd name="T40" fmla="*/ 37 w 117"/>
                <a:gd name="T41" fmla="*/ 31 h 57"/>
                <a:gd name="T42" fmla="*/ 33 w 117"/>
                <a:gd name="T43" fmla="*/ 32 h 57"/>
                <a:gd name="T44" fmla="*/ 40 w 117"/>
                <a:gd name="T45" fmla="*/ 36 h 57"/>
                <a:gd name="T46" fmla="*/ 61 w 117"/>
                <a:gd name="T47" fmla="*/ 41 h 57"/>
                <a:gd name="T48" fmla="*/ 69 w 117"/>
                <a:gd name="T49" fmla="*/ 44 h 57"/>
                <a:gd name="T50" fmla="*/ 74 w 117"/>
                <a:gd name="T51" fmla="*/ 45 h 57"/>
                <a:gd name="T52" fmla="*/ 66 w 117"/>
                <a:gd name="T53" fmla="*/ 42 h 57"/>
                <a:gd name="T54" fmla="*/ 73 w 117"/>
                <a:gd name="T55" fmla="*/ 40 h 57"/>
                <a:gd name="T56" fmla="*/ 60 w 117"/>
                <a:gd name="T57" fmla="*/ 37 h 57"/>
                <a:gd name="T58" fmla="*/ 73 w 117"/>
                <a:gd name="T59" fmla="*/ 37 h 57"/>
                <a:gd name="T60" fmla="*/ 74 w 117"/>
                <a:gd name="T61" fmla="*/ 36 h 57"/>
                <a:gd name="T62" fmla="*/ 71 w 117"/>
                <a:gd name="T63" fmla="*/ 34 h 57"/>
                <a:gd name="T64" fmla="*/ 60 w 117"/>
                <a:gd name="T65" fmla="*/ 30 h 57"/>
                <a:gd name="T66" fmla="*/ 65 w 117"/>
                <a:gd name="T67" fmla="*/ 29 h 57"/>
                <a:gd name="T68" fmla="*/ 63 w 117"/>
                <a:gd name="T69" fmla="*/ 27 h 57"/>
                <a:gd name="T70" fmla="*/ 53 w 117"/>
                <a:gd name="T71" fmla="*/ 25 h 57"/>
                <a:gd name="T72" fmla="*/ 64 w 117"/>
                <a:gd name="T73" fmla="*/ 25 h 57"/>
                <a:gd name="T74" fmla="*/ 64 w 117"/>
                <a:gd name="T75" fmla="*/ 23 h 57"/>
                <a:gd name="T76" fmla="*/ 48 w 117"/>
                <a:gd name="T77" fmla="*/ 19 h 57"/>
                <a:gd name="T78" fmla="*/ 66 w 117"/>
                <a:gd name="T79" fmla="*/ 18 h 57"/>
                <a:gd name="T80" fmla="*/ 57 w 117"/>
                <a:gd name="T81" fmla="*/ 16 h 57"/>
                <a:gd name="T82" fmla="*/ 59 w 117"/>
                <a:gd name="T83" fmla="*/ 14 h 57"/>
                <a:gd name="T84" fmla="*/ 57 w 117"/>
                <a:gd name="T85" fmla="*/ 13 h 57"/>
                <a:gd name="T86" fmla="*/ 56 w 117"/>
                <a:gd name="T87" fmla="*/ 13 h 57"/>
                <a:gd name="T88" fmla="*/ 53 w 117"/>
                <a:gd name="T89" fmla="*/ 15 h 57"/>
                <a:gd name="T90" fmla="*/ 51 w 117"/>
                <a:gd name="T91" fmla="*/ 17 h 57"/>
                <a:gd name="T92" fmla="*/ 47 w 117"/>
                <a:gd name="T93" fmla="*/ 19 h 57"/>
                <a:gd name="T94" fmla="*/ 29 w 117"/>
                <a:gd name="T95" fmla="*/ 16 h 57"/>
                <a:gd name="T96" fmla="*/ 35 w 117"/>
                <a:gd name="T97" fmla="*/ 30 h 57"/>
                <a:gd name="T98" fmla="*/ 35 w 117"/>
                <a:gd name="T99" fmla="*/ 30 h 57"/>
                <a:gd name="T100" fmla="*/ 38 w 117"/>
                <a:gd name="T101" fmla="*/ 38 h 57"/>
                <a:gd name="T102" fmla="*/ 40 w 117"/>
                <a:gd name="T103" fmla="*/ 41 h 57"/>
                <a:gd name="T104" fmla="*/ 40 w 117"/>
                <a:gd name="T105" fmla="*/ 41 h 57"/>
                <a:gd name="T106" fmla="*/ 47 w 117"/>
                <a:gd name="T107" fmla="*/ 42 h 57"/>
                <a:gd name="T108" fmla="*/ 71 w 117"/>
                <a:gd name="T10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7" h="57">
                  <a:moveTo>
                    <a:pt x="13" y="0"/>
                  </a:moveTo>
                  <a:cubicBezTo>
                    <a:pt x="18" y="2"/>
                    <a:pt x="25" y="3"/>
                    <a:pt x="30" y="4"/>
                  </a:cubicBezTo>
                  <a:cubicBezTo>
                    <a:pt x="32" y="5"/>
                    <a:pt x="34" y="6"/>
                    <a:pt x="36" y="6"/>
                  </a:cubicBezTo>
                  <a:cubicBezTo>
                    <a:pt x="40" y="8"/>
                    <a:pt x="46" y="8"/>
                    <a:pt x="50" y="9"/>
                  </a:cubicBezTo>
                  <a:cubicBezTo>
                    <a:pt x="52" y="10"/>
                    <a:pt x="54" y="10"/>
                    <a:pt x="56" y="11"/>
                  </a:cubicBezTo>
                  <a:cubicBezTo>
                    <a:pt x="60" y="12"/>
                    <a:pt x="64" y="12"/>
                    <a:pt x="68" y="13"/>
                  </a:cubicBezTo>
                  <a:cubicBezTo>
                    <a:pt x="69" y="13"/>
                    <a:pt x="70" y="14"/>
                    <a:pt x="72" y="14"/>
                  </a:cubicBezTo>
                  <a:cubicBezTo>
                    <a:pt x="76" y="15"/>
                    <a:pt x="80" y="16"/>
                    <a:pt x="85" y="16"/>
                  </a:cubicBezTo>
                  <a:cubicBezTo>
                    <a:pt x="95" y="18"/>
                    <a:pt x="105" y="20"/>
                    <a:pt x="115" y="22"/>
                  </a:cubicBezTo>
                  <a:cubicBezTo>
                    <a:pt x="116" y="31"/>
                    <a:pt x="117" y="41"/>
                    <a:pt x="116" y="50"/>
                  </a:cubicBezTo>
                  <a:cubicBezTo>
                    <a:pt x="116" y="52"/>
                    <a:pt x="117" y="55"/>
                    <a:pt x="115" y="56"/>
                  </a:cubicBezTo>
                  <a:cubicBezTo>
                    <a:pt x="109" y="57"/>
                    <a:pt x="104" y="55"/>
                    <a:pt x="99" y="54"/>
                  </a:cubicBezTo>
                  <a:cubicBezTo>
                    <a:pt x="93" y="53"/>
                    <a:pt x="88" y="53"/>
                    <a:pt x="82" y="53"/>
                  </a:cubicBezTo>
                  <a:cubicBezTo>
                    <a:pt x="80" y="52"/>
                    <a:pt x="77" y="51"/>
                    <a:pt x="74" y="51"/>
                  </a:cubicBezTo>
                  <a:cubicBezTo>
                    <a:pt x="66" y="50"/>
                    <a:pt x="59" y="49"/>
                    <a:pt x="51" y="47"/>
                  </a:cubicBezTo>
                  <a:cubicBezTo>
                    <a:pt x="41" y="45"/>
                    <a:pt x="30" y="43"/>
                    <a:pt x="20" y="40"/>
                  </a:cubicBezTo>
                  <a:cubicBezTo>
                    <a:pt x="17" y="39"/>
                    <a:pt x="15" y="38"/>
                    <a:pt x="12" y="37"/>
                  </a:cubicBezTo>
                  <a:cubicBezTo>
                    <a:pt x="10" y="36"/>
                    <a:pt x="7" y="35"/>
                    <a:pt x="5" y="34"/>
                  </a:cubicBezTo>
                  <a:cubicBezTo>
                    <a:pt x="4" y="33"/>
                    <a:pt x="1" y="30"/>
                    <a:pt x="1" y="29"/>
                  </a:cubicBezTo>
                  <a:cubicBezTo>
                    <a:pt x="0" y="26"/>
                    <a:pt x="2" y="22"/>
                    <a:pt x="3" y="19"/>
                  </a:cubicBezTo>
                  <a:cubicBezTo>
                    <a:pt x="5" y="14"/>
                    <a:pt x="6" y="10"/>
                    <a:pt x="8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49" y="23"/>
                  </a:moveTo>
                  <a:cubicBezTo>
                    <a:pt x="45" y="23"/>
                    <a:pt x="41" y="20"/>
                    <a:pt x="37" y="20"/>
                  </a:cubicBezTo>
                  <a:cubicBezTo>
                    <a:pt x="37" y="20"/>
                    <a:pt x="38" y="20"/>
                    <a:pt x="38" y="21"/>
                  </a:cubicBezTo>
                  <a:cubicBezTo>
                    <a:pt x="36" y="21"/>
                    <a:pt x="33" y="19"/>
                    <a:pt x="31" y="20"/>
                  </a:cubicBezTo>
                  <a:cubicBezTo>
                    <a:pt x="34" y="20"/>
                    <a:pt x="36" y="21"/>
                    <a:pt x="39" y="22"/>
                  </a:cubicBezTo>
                  <a:cubicBezTo>
                    <a:pt x="43" y="23"/>
                    <a:pt x="49" y="23"/>
                    <a:pt x="51" y="25"/>
                  </a:cubicBezTo>
                  <a:cubicBezTo>
                    <a:pt x="45" y="25"/>
                    <a:pt x="38" y="23"/>
                    <a:pt x="32" y="22"/>
                  </a:cubicBezTo>
                  <a:cubicBezTo>
                    <a:pt x="35" y="23"/>
                    <a:pt x="38" y="24"/>
                    <a:pt x="41" y="25"/>
                  </a:cubicBezTo>
                  <a:cubicBezTo>
                    <a:pt x="46" y="26"/>
                    <a:pt x="52" y="26"/>
                    <a:pt x="56" y="29"/>
                  </a:cubicBezTo>
                  <a:cubicBezTo>
                    <a:pt x="48" y="28"/>
                    <a:pt x="42" y="26"/>
                    <a:pt x="35" y="25"/>
                  </a:cubicBezTo>
                  <a:cubicBezTo>
                    <a:pt x="35" y="26"/>
                    <a:pt x="34" y="25"/>
                    <a:pt x="33" y="26"/>
                  </a:cubicBezTo>
                  <a:cubicBezTo>
                    <a:pt x="38" y="27"/>
                    <a:pt x="42" y="29"/>
                    <a:pt x="47" y="30"/>
                  </a:cubicBezTo>
                  <a:cubicBezTo>
                    <a:pt x="49" y="30"/>
                    <a:pt x="52" y="30"/>
                    <a:pt x="54" y="32"/>
                  </a:cubicBezTo>
                  <a:cubicBezTo>
                    <a:pt x="49" y="31"/>
                    <a:pt x="43" y="30"/>
                    <a:pt x="37" y="28"/>
                  </a:cubicBezTo>
                  <a:cubicBezTo>
                    <a:pt x="37" y="29"/>
                    <a:pt x="38" y="29"/>
                    <a:pt x="38" y="30"/>
                  </a:cubicBezTo>
                  <a:cubicBezTo>
                    <a:pt x="44" y="31"/>
                    <a:pt x="51" y="31"/>
                    <a:pt x="56" y="34"/>
                  </a:cubicBezTo>
                  <a:cubicBezTo>
                    <a:pt x="51" y="33"/>
                    <a:pt x="45" y="32"/>
                    <a:pt x="39" y="31"/>
                  </a:cubicBezTo>
                  <a:cubicBezTo>
                    <a:pt x="39" y="31"/>
                    <a:pt x="37" y="30"/>
                    <a:pt x="37" y="31"/>
                  </a:cubicBezTo>
                  <a:cubicBezTo>
                    <a:pt x="42" y="33"/>
                    <a:pt x="51" y="33"/>
                    <a:pt x="56" y="36"/>
                  </a:cubicBezTo>
                  <a:cubicBezTo>
                    <a:pt x="49" y="35"/>
                    <a:pt x="41" y="33"/>
                    <a:pt x="33" y="32"/>
                  </a:cubicBezTo>
                  <a:cubicBezTo>
                    <a:pt x="41" y="36"/>
                    <a:pt x="53" y="35"/>
                    <a:pt x="61" y="39"/>
                  </a:cubicBezTo>
                  <a:cubicBezTo>
                    <a:pt x="54" y="38"/>
                    <a:pt x="48" y="36"/>
                    <a:pt x="40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8" y="39"/>
                    <a:pt x="56" y="38"/>
                    <a:pt x="61" y="41"/>
                  </a:cubicBezTo>
                  <a:cubicBezTo>
                    <a:pt x="53" y="41"/>
                    <a:pt x="49" y="38"/>
                    <a:pt x="41" y="39"/>
                  </a:cubicBezTo>
                  <a:cubicBezTo>
                    <a:pt x="50" y="41"/>
                    <a:pt x="61" y="43"/>
                    <a:pt x="69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5"/>
                    <a:pt x="73" y="46"/>
                    <a:pt x="74" y="45"/>
                  </a:cubicBezTo>
                  <a:cubicBezTo>
                    <a:pt x="73" y="44"/>
                    <a:pt x="72" y="45"/>
                    <a:pt x="72" y="43"/>
                  </a:cubicBezTo>
                  <a:cubicBezTo>
                    <a:pt x="70" y="43"/>
                    <a:pt x="68" y="43"/>
                    <a:pt x="66" y="42"/>
                  </a:cubicBezTo>
                  <a:cubicBezTo>
                    <a:pt x="68" y="41"/>
                    <a:pt x="66" y="41"/>
                    <a:pt x="66" y="40"/>
                  </a:cubicBezTo>
                  <a:cubicBezTo>
                    <a:pt x="68" y="39"/>
                    <a:pt x="71" y="40"/>
                    <a:pt x="73" y="40"/>
                  </a:cubicBezTo>
                  <a:cubicBezTo>
                    <a:pt x="73" y="40"/>
                    <a:pt x="72" y="39"/>
                    <a:pt x="74" y="39"/>
                  </a:cubicBezTo>
                  <a:cubicBezTo>
                    <a:pt x="69" y="38"/>
                    <a:pt x="64" y="38"/>
                    <a:pt x="60" y="37"/>
                  </a:cubicBezTo>
                  <a:cubicBezTo>
                    <a:pt x="62" y="36"/>
                    <a:pt x="66" y="38"/>
                    <a:pt x="68" y="36"/>
                  </a:cubicBezTo>
                  <a:cubicBezTo>
                    <a:pt x="69" y="37"/>
                    <a:pt x="72" y="38"/>
                    <a:pt x="73" y="37"/>
                  </a:cubicBezTo>
                  <a:cubicBezTo>
                    <a:pt x="73" y="37"/>
                    <a:pt x="72" y="37"/>
                    <a:pt x="72" y="36"/>
                  </a:cubicBezTo>
                  <a:cubicBezTo>
                    <a:pt x="72" y="36"/>
                    <a:pt x="73" y="36"/>
                    <a:pt x="74" y="36"/>
                  </a:cubicBezTo>
                  <a:cubicBezTo>
                    <a:pt x="69" y="35"/>
                    <a:pt x="65" y="34"/>
                    <a:pt x="61" y="33"/>
                  </a:cubicBezTo>
                  <a:cubicBezTo>
                    <a:pt x="64" y="32"/>
                    <a:pt x="68" y="33"/>
                    <a:pt x="71" y="34"/>
                  </a:cubicBezTo>
                  <a:cubicBezTo>
                    <a:pt x="71" y="32"/>
                    <a:pt x="73" y="33"/>
                    <a:pt x="74" y="32"/>
                  </a:cubicBezTo>
                  <a:cubicBezTo>
                    <a:pt x="70" y="31"/>
                    <a:pt x="64" y="32"/>
                    <a:pt x="60" y="30"/>
                  </a:cubicBezTo>
                  <a:cubicBezTo>
                    <a:pt x="60" y="30"/>
                    <a:pt x="59" y="30"/>
                    <a:pt x="58" y="29"/>
                  </a:cubicBezTo>
                  <a:cubicBezTo>
                    <a:pt x="60" y="28"/>
                    <a:pt x="62" y="29"/>
                    <a:pt x="65" y="29"/>
                  </a:cubicBezTo>
                  <a:cubicBezTo>
                    <a:pt x="69" y="30"/>
                    <a:pt x="74" y="31"/>
                    <a:pt x="76" y="30"/>
                  </a:cubicBezTo>
                  <a:cubicBezTo>
                    <a:pt x="72" y="29"/>
                    <a:pt x="66" y="29"/>
                    <a:pt x="63" y="27"/>
                  </a:cubicBezTo>
                  <a:cubicBezTo>
                    <a:pt x="67" y="27"/>
                    <a:pt x="67" y="28"/>
                    <a:pt x="70" y="28"/>
                  </a:cubicBezTo>
                  <a:cubicBezTo>
                    <a:pt x="66" y="25"/>
                    <a:pt x="59" y="26"/>
                    <a:pt x="53" y="25"/>
                  </a:cubicBezTo>
                  <a:cubicBezTo>
                    <a:pt x="53" y="24"/>
                    <a:pt x="52" y="24"/>
                    <a:pt x="52" y="23"/>
                  </a:cubicBezTo>
                  <a:cubicBezTo>
                    <a:pt x="55" y="25"/>
                    <a:pt x="61" y="24"/>
                    <a:pt x="64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7" y="23"/>
                    <a:pt x="65" y="23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59" y="21"/>
                    <a:pt x="53" y="19"/>
                    <a:pt x="48" y="19"/>
                  </a:cubicBezTo>
                  <a:cubicBezTo>
                    <a:pt x="55" y="18"/>
                    <a:pt x="61" y="20"/>
                    <a:pt x="67" y="20"/>
                  </a:cubicBezTo>
                  <a:cubicBezTo>
                    <a:pt x="67" y="19"/>
                    <a:pt x="65" y="19"/>
                    <a:pt x="66" y="18"/>
                  </a:cubicBezTo>
                  <a:cubicBezTo>
                    <a:pt x="64" y="19"/>
                    <a:pt x="62" y="17"/>
                    <a:pt x="61" y="17"/>
                  </a:cubicBezTo>
                  <a:cubicBezTo>
                    <a:pt x="59" y="17"/>
                    <a:pt x="58" y="18"/>
                    <a:pt x="57" y="16"/>
                  </a:cubicBezTo>
                  <a:cubicBezTo>
                    <a:pt x="61" y="16"/>
                    <a:pt x="65" y="17"/>
                    <a:pt x="68" y="16"/>
                  </a:cubicBezTo>
                  <a:cubicBezTo>
                    <a:pt x="65" y="15"/>
                    <a:pt x="62" y="16"/>
                    <a:pt x="59" y="14"/>
                  </a:cubicBezTo>
                  <a:cubicBezTo>
                    <a:pt x="62" y="14"/>
                    <a:pt x="64" y="15"/>
                    <a:pt x="68" y="15"/>
                  </a:cubicBezTo>
                  <a:cubicBezTo>
                    <a:pt x="64" y="14"/>
                    <a:pt x="61" y="13"/>
                    <a:pt x="57" y="13"/>
                  </a:cubicBezTo>
                  <a:cubicBezTo>
                    <a:pt x="57" y="13"/>
                    <a:pt x="57" y="14"/>
                    <a:pt x="57" y="14"/>
                  </a:cubicBezTo>
                  <a:cubicBezTo>
                    <a:pt x="56" y="14"/>
                    <a:pt x="57" y="13"/>
                    <a:pt x="56" y="13"/>
                  </a:cubicBezTo>
                  <a:cubicBezTo>
                    <a:pt x="52" y="12"/>
                    <a:pt x="50" y="12"/>
                    <a:pt x="46" y="12"/>
                  </a:cubicBezTo>
                  <a:cubicBezTo>
                    <a:pt x="48" y="14"/>
                    <a:pt x="53" y="12"/>
                    <a:pt x="53" y="15"/>
                  </a:cubicBezTo>
                  <a:cubicBezTo>
                    <a:pt x="50" y="14"/>
                    <a:pt x="45" y="13"/>
                    <a:pt x="43" y="14"/>
                  </a:cubicBezTo>
                  <a:cubicBezTo>
                    <a:pt x="44" y="15"/>
                    <a:pt x="50" y="14"/>
                    <a:pt x="51" y="17"/>
                  </a:cubicBezTo>
                  <a:cubicBezTo>
                    <a:pt x="47" y="17"/>
                    <a:pt x="43" y="15"/>
                    <a:pt x="40" y="16"/>
                  </a:cubicBezTo>
                  <a:cubicBezTo>
                    <a:pt x="42" y="18"/>
                    <a:pt x="46" y="17"/>
                    <a:pt x="47" y="19"/>
                  </a:cubicBezTo>
                  <a:cubicBezTo>
                    <a:pt x="43" y="19"/>
                    <a:pt x="40" y="17"/>
                    <a:pt x="37" y="18"/>
                  </a:cubicBezTo>
                  <a:cubicBezTo>
                    <a:pt x="35" y="17"/>
                    <a:pt x="32" y="17"/>
                    <a:pt x="29" y="16"/>
                  </a:cubicBezTo>
                  <a:cubicBezTo>
                    <a:pt x="36" y="19"/>
                    <a:pt x="45" y="19"/>
                    <a:pt x="49" y="23"/>
                  </a:cubicBezTo>
                  <a:close/>
                  <a:moveTo>
                    <a:pt x="35" y="30"/>
                  </a:moveTo>
                  <a:cubicBezTo>
                    <a:pt x="34" y="30"/>
                    <a:pt x="32" y="29"/>
                    <a:pt x="31" y="30"/>
                  </a:cubicBezTo>
                  <a:cubicBezTo>
                    <a:pt x="32" y="30"/>
                    <a:pt x="34" y="31"/>
                    <a:pt x="35" y="30"/>
                  </a:cubicBezTo>
                  <a:close/>
                  <a:moveTo>
                    <a:pt x="41" y="39"/>
                  </a:moveTo>
                  <a:cubicBezTo>
                    <a:pt x="41" y="38"/>
                    <a:pt x="39" y="38"/>
                    <a:pt x="38" y="38"/>
                  </a:cubicBezTo>
                  <a:cubicBezTo>
                    <a:pt x="39" y="38"/>
                    <a:pt x="40" y="39"/>
                    <a:pt x="41" y="39"/>
                  </a:cubicBezTo>
                  <a:close/>
                  <a:moveTo>
                    <a:pt x="40" y="41"/>
                  </a:moveTo>
                  <a:cubicBezTo>
                    <a:pt x="40" y="42"/>
                    <a:pt x="44" y="42"/>
                    <a:pt x="45" y="43"/>
                  </a:cubicBezTo>
                  <a:cubicBezTo>
                    <a:pt x="44" y="42"/>
                    <a:pt x="41" y="41"/>
                    <a:pt x="40" y="41"/>
                  </a:cubicBezTo>
                  <a:close/>
                  <a:moveTo>
                    <a:pt x="58" y="44"/>
                  </a:moveTo>
                  <a:cubicBezTo>
                    <a:pt x="55" y="42"/>
                    <a:pt x="51" y="42"/>
                    <a:pt x="47" y="42"/>
                  </a:cubicBezTo>
                  <a:cubicBezTo>
                    <a:pt x="48" y="42"/>
                    <a:pt x="46" y="42"/>
                    <a:pt x="46" y="43"/>
                  </a:cubicBezTo>
                  <a:cubicBezTo>
                    <a:pt x="54" y="44"/>
                    <a:pt x="63" y="48"/>
                    <a:pt x="71" y="47"/>
                  </a:cubicBezTo>
                  <a:cubicBezTo>
                    <a:pt x="66" y="46"/>
                    <a:pt x="62" y="45"/>
                    <a:pt x="5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8" name="Freeform 84"/>
            <p:cNvSpPr>
              <a:spLocks/>
            </p:cNvSpPr>
            <p:nvPr/>
          </p:nvSpPr>
          <p:spPr bwMode="auto">
            <a:xfrm>
              <a:off x="5770564" y="2800350"/>
              <a:ext cx="157162" cy="127000"/>
            </a:xfrm>
            <a:custGeom>
              <a:avLst/>
              <a:gdLst>
                <a:gd name="T0" fmla="*/ 47 w 50"/>
                <a:gd name="T1" fmla="*/ 5 h 40"/>
                <a:gd name="T2" fmla="*/ 49 w 50"/>
                <a:gd name="T3" fmla="*/ 9 h 40"/>
                <a:gd name="T4" fmla="*/ 50 w 50"/>
                <a:gd name="T5" fmla="*/ 40 h 40"/>
                <a:gd name="T6" fmla="*/ 48 w 50"/>
                <a:gd name="T7" fmla="*/ 33 h 40"/>
                <a:gd name="T8" fmla="*/ 47 w 50"/>
                <a:gd name="T9" fmla="*/ 15 h 40"/>
                <a:gd name="T10" fmla="*/ 45 w 50"/>
                <a:gd name="T11" fmla="*/ 7 h 40"/>
                <a:gd name="T12" fmla="*/ 44 w 50"/>
                <a:gd name="T13" fmla="*/ 6 h 40"/>
                <a:gd name="T14" fmla="*/ 40 w 50"/>
                <a:gd name="T15" fmla="*/ 6 h 40"/>
                <a:gd name="T16" fmla="*/ 10 w 50"/>
                <a:gd name="T17" fmla="*/ 3 h 40"/>
                <a:gd name="T18" fmla="*/ 0 w 50"/>
                <a:gd name="T19" fmla="*/ 1 h 40"/>
                <a:gd name="T20" fmla="*/ 0 w 50"/>
                <a:gd name="T21" fmla="*/ 0 h 40"/>
                <a:gd name="T22" fmla="*/ 1 w 50"/>
                <a:gd name="T23" fmla="*/ 0 h 40"/>
                <a:gd name="T24" fmla="*/ 47 w 50"/>
                <a:gd name="T2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7" y="5"/>
                  </a:moveTo>
                  <a:cubicBezTo>
                    <a:pt x="48" y="6"/>
                    <a:pt x="47" y="9"/>
                    <a:pt x="49" y="9"/>
                  </a:cubicBezTo>
                  <a:cubicBezTo>
                    <a:pt x="48" y="17"/>
                    <a:pt x="50" y="30"/>
                    <a:pt x="50" y="40"/>
                  </a:cubicBezTo>
                  <a:cubicBezTo>
                    <a:pt x="48" y="39"/>
                    <a:pt x="48" y="35"/>
                    <a:pt x="48" y="33"/>
                  </a:cubicBezTo>
                  <a:cubicBezTo>
                    <a:pt x="47" y="28"/>
                    <a:pt x="48" y="21"/>
                    <a:pt x="47" y="15"/>
                  </a:cubicBezTo>
                  <a:cubicBezTo>
                    <a:pt x="46" y="13"/>
                    <a:pt x="46" y="9"/>
                    <a:pt x="45" y="7"/>
                  </a:cubicBezTo>
                  <a:cubicBezTo>
                    <a:pt x="45" y="7"/>
                    <a:pt x="44" y="7"/>
                    <a:pt x="44" y="6"/>
                  </a:cubicBezTo>
                  <a:cubicBezTo>
                    <a:pt x="43" y="7"/>
                    <a:pt x="41" y="6"/>
                    <a:pt x="40" y="6"/>
                  </a:cubicBezTo>
                  <a:cubicBezTo>
                    <a:pt x="30" y="5"/>
                    <a:pt x="21" y="5"/>
                    <a:pt x="10" y="3"/>
                  </a:cubicBezTo>
                  <a:cubicBezTo>
                    <a:pt x="7" y="2"/>
                    <a:pt x="3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3"/>
                    <a:pt x="33" y="3"/>
                    <a:pt x="4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9" name="Freeform 85"/>
          <p:cNvSpPr>
            <a:spLocks/>
          </p:cNvSpPr>
          <p:nvPr/>
        </p:nvSpPr>
        <p:spPr bwMode="auto">
          <a:xfrm>
            <a:off x="8324851" y="899584"/>
            <a:ext cx="12700" cy="8467"/>
          </a:xfrm>
          <a:custGeom>
            <a:avLst/>
            <a:gdLst>
              <a:gd name="T0" fmla="*/ 2 w 3"/>
              <a:gd name="T1" fmla="*/ 0 h 2"/>
              <a:gd name="T2" fmla="*/ 2 w 3"/>
              <a:gd name="T3" fmla="*/ 2 h 2"/>
              <a:gd name="T4" fmla="*/ 0 w 3"/>
              <a:gd name="T5" fmla="*/ 1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3" y="1"/>
                  <a:pt x="2" y="1"/>
                  <a:pt x="2" y="2"/>
                </a:cubicBezTo>
                <a:cubicBezTo>
                  <a:pt x="1" y="2"/>
                  <a:pt x="1" y="2"/>
                  <a:pt x="0" y="1"/>
                </a:cubicBez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0" name="Freeform 86"/>
          <p:cNvSpPr>
            <a:spLocks/>
          </p:cNvSpPr>
          <p:nvPr/>
        </p:nvSpPr>
        <p:spPr bwMode="auto">
          <a:xfrm>
            <a:off x="8176684" y="912285"/>
            <a:ext cx="8467" cy="4233"/>
          </a:xfrm>
          <a:custGeom>
            <a:avLst/>
            <a:gdLst>
              <a:gd name="T0" fmla="*/ 2 w 2"/>
              <a:gd name="T1" fmla="*/ 0 h 1"/>
              <a:gd name="T2" fmla="*/ 2 w 2"/>
              <a:gd name="T3" fmla="*/ 1 h 1"/>
              <a:gd name="T4" fmla="*/ 0 w 2"/>
              <a:gd name="T5" fmla="*/ 1 h 1"/>
              <a:gd name="T6" fmla="*/ 0 w 2"/>
              <a:gd name="T7" fmla="*/ 0 h 1"/>
              <a:gd name="T8" fmla="*/ 2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1" name="Freeform 87"/>
          <p:cNvSpPr>
            <a:spLocks/>
          </p:cNvSpPr>
          <p:nvPr/>
        </p:nvSpPr>
        <p:spPr bwMode="auto">
          <a:xfrm>
            <a:off x="8303684" y="933451"/>
            <a:ext cx="8467" cy="8467"/>
          </a:xfrm>
          <a:custGeom>
            <a:avLst/>
            <a:gdLst>
              <a:gd name="T0" fmla="*/ 2 w 2"/>
              <a:gd name="T1" fmla="*/ 1 h 2"/>
              <a:gd name="T2" fmla="*/ 2 w 2"/>
              <a:gd name="T3" fmla="*/ 2 h 2"/>
              <a:gd name="T4" fmla="*/ 1 w 2"/>
              <a:gd name="T5" fmla="*/ 2 h 2"/>
              <a:gd name="T6" fmla="*/ 2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2" y="1"/>
                  <a:pt x="2" y="1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0" y="1"/>
                  <a:pt x="1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2" name="Freeform 88"/>
          <p:cNvSpPr>
            <a:spLocks noEditPoints="1"/>
          </p:cNvSpPr>
          <p:nvPr/>
        </p:nvSpPr>
        <p:spPr bwMode="auto">
          <a:xfrm>
            <a:off x="7349067" y="1204385"/>
            <a:ext cx="46567" cy="44449"/>
          </a:xfrm>
          <a:custGeom>
            <a:avLst/>
            <a:gdLst>
              <a:gd name="T0" fmla="*/ 11 w 11"/>
              <a:gd name="T1" fmla="*/ 4 h 11"/>
              <a:gd name="T2" fmla="*/ 9 w 11"/>
              <a:gd name="T3" fmla="*/ 10 h 11"/>
              <a:gd name="T4" fmla="*/ 0 w 11"/>
              <a:gd name="T5" fmla="*/ 6 h 11"/>
              <a:gd name="T6" fmla="*/ 7 w 11"/>
              <a:gd name="T7" fmla="*/ 2 h 11"/>
              <a:gd name="T8" fmla="*/ 11 w 11"/>
              <a:gd name="T9" fmla="*/ 4 h 11"/>
              <a:gd name="T10" fmla="*/ 9 w 11"/>
              <a:gd name="T11" fmla="*/ 7 h 11"/>
              <a:gd name="T12" fmla="*/ 4 w 11"/>
              <a:gd name="T13" fmla="*/ 3 h 11"/>
              <a:gd name="T14" fmla="*/ 9 w 11"/>
              <a:gd name="T15" fmla="*/ 7 h 11"/>
              <a:gd name="T16" fmla="*/ 7 w 11"/>
              <a:gd name="T17" fmla="*/ 9 h 11"/>
              <a:gd name="T18" fmla="*/ 2 w 11"/>
              <a:gd name="T19" fmla="*/ 5 h 11"/>
              <a:gd name="T20" fmla="*/ 7 w 11"/>
              <a:gd name="T21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">
                <a:moveTo>
                  <a:pt x="11" y="4"/>
                </a:moveTo>
                <a:cubicBezTo>
                  <a:pt x="11" y="6"/>
                  <a:pt x="10" y="8"/>
                  <a:pt x="9" y="10"/>
                </a:cubicBezTo>
                <a:cubicBezTo>
                  <a:pt x="6" y="11"/>
                  <a:pt x="1" y="10"/>
                  <a:pt x="0" y="6"/>
                </a:cubicBezTo>
                <a:cubicBezTo>
                  <a:pt x="0" y="2"/>
                  <a:pt x="5" y="0"/>
                  <a:pt x="7" y="2"/>
                </a:cubicBezTo>
                <a:cubicBezTo>
                  <a:pt x="9" y="2"/>
                  <a:pt x="9" y="3"/>
                  <a:pt x="11" y="4"/>
                </a:cubicBezTo>
                <a:close/>
                <a:moveTo>
                  <a:pt x="9" y="7"/>
                </a:moveTo>
                <a:cubicBezTo>
                  <a:pt x="10" y="4"/>
                  <a:pt x="6" y="3"/>
                  <a:pt x="4" y="3"/>
                </a:cubicBezTo>
                <a:cubicBezTo>
                  <a:pt x="6" y="4"/>
                  <a:pt x="8" y="6"/>
                  <a:pt x="9" y="7"/>
                </a:cubicBezTo>
                <a:close/>
                <a:moveTo>
                  <a:pt x="7" y="9"/>
                </a:moveTo>
                <a:cubicBezTo>
                  <a:pt x="7" y="6"/>
                  <a:pt x="5" y="5"/>
                  <a:pt x="2" y="5"/>
                </a:cubicBezTo>
                <a:cubicBezTo>
                  <a:pt x="2" y="7"/>
                  <a:pt x="4" y="9"/>
                  <a:pt x="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3" name="Freeform 89"/>
          <p:cNvSpPr>
            <a:spLocks/>
          </p:cNvSpPr>
          <p:nvPr/>
        </p:nvSpPr>
        <p:spPr bwMode="auto">
          <a:xfrm>
            <a:off x="7861300" y="1229784"/>
            <a:ext cx="33867" cy="8467"/>
          </a:xfrm>
          <a:custGeom>
            <a:avLst/>
            <a:gdLst>
              <a:gd name="T0" fmla="*/ 8 w 8"/>
              <a:gd name="T1" fmla="*/ 1 h 2"/>
              <a:gd name="T2" fmla="*/ 0 w 8"/>
              <a:gd name="T3" fmla="*/ 2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6" y="2"/>
                  <a:pt x="2" y="2"/>
                  <a:pt x="0" y="2"/>
                </a:cubicBezTo>
                <a:cubicBezTo>
                  <a:pt x="2" y="0"/>
                  <a:pt x="5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4" name="Freeform 90"/>
          <p:cNvSpPr>
            <a:spLocks/>
          </p:cNvSpPr>
          <p:nvPr/>
        </p:nvSpPr>
        <p:spPr bwMode="auto">
          <a:xfrm>
            <a:off x="8001000" y="1363133"/>
            <a:ext cx="50800" cy="8467"/>
          </a:xfrm>
          <a:custGeom>
            <a:avLst/>
            <a:gdLst>
              <a:gd name="T0" fmla="*/ 12 w 12"/>
              <a:gd name="T1" fmla="*/ 2 h 2"/>
              <a:gd name="T2" fmla="*/ 0 w 12"/>
              <a:gd name="T3" fmla="*/ 2 h 2"/>
              <a:gd name="T4" fmla="*/ 7 w 12"/>
              <a:gd name="T5" fmla="*/ 1 h 2"/>
              <a:gd name="T6" fmla="*/ 12 w 12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2">
                <a:moveTo>
                  <a:pt x="12" y="2"/>
                </a:moveTo>
                <a:cubicBezTo>
                  <a:pt x="8" y="2"/>
                  <a:pt x="5" y="2"/>
                  <a:pt x="0" y="2"/>
                </a:cubicBezTo>
                <a:cubicBezTo>
                  <a:pt x="1" y="1"/>
                  <a:pt x="4" y="1"/>
                  <a:pt x="7" y="1"/>
                </a:cubicBezTo>
                <a:cubicBezTo>
                  <a:pt x="9" y="1"/>
                  <a:pt x="11" y="0"/>
                  <a:pt x="1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5" name="Freeform 91"/>
          <p:cNvSpPr>
            <a:spLocks/>
          </p:cNvSpPr>
          <p:nvPr/>
        </p:nvSpPr>
        <p:spPr bwMode="auto">
          <a:xfrm>
            <a:off x="8022167" y="1549401"/>
            <a:ext cx="38100" cy="12700"/>
          </a:xfrm>
          <a:custGeom>
            <a:avLst/>
            <a:gdLst>
              <a:gd name="T0" fmla="*/ 9 w 9"/>
              <a:gd name="T1" fmla="*/ 1 h 3"/>
              <a:gd name="T2" fmla="*/ 6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6" name="Freeform 92"/>
          <p:cNvSpPr>
            <a:spLocks/>
          </p:cNvSpPr>
          <p:nvPr/>
        </p:nvSpPr>
        <p:spPr bwMode="auto">
          <a:xfrm>
            <a:off x="7920567" y="1625600"/>
            <a:ext cx="38100" cy="10584"/>
          </a:xfrm>
          <a:custGeom>
            <a:avLst/>
            <a:gdLst>
              <a:gd name="T0" fmla="*/ 9 w 9"/>
              <a:gd name="T1" fmla="*/ 1 h 3"/>
              <a:gd name="T2" fmla="*/ 0 w 9"/>
              <a:gd name="T3" fmla="*/ 1 h 3"/>
              <a:gd name="T4" fmla="*/ 9 w 9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8" y="2"/>
                  <a:pt x="2" y="3"/>
                  <a:pt x="0" y="1"/>
                </a:cubicBezTo>
                <a:cubicBezTo>
                  <a:pt x="3" y="0"/>
                  <a:pt x="6" y="1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7" name="Freeform 93"/>
          <p:cNvSpPr>
            <a:spLocks noEditPoints="1"/>
          </p:cNvSpPr>
          <p:nvPr/>
        </p:nvSpPr>
        <p:spPr bwMode="auto">
          <a:xfrm>
            <a:off x="7302501" y="668868"/>
            <a:ext cx="1189567" cy="1132417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8" name="Freeform 94"/>
          <p:cNvSpPr>
            <a:spLocks noEditPoints="1"/>
          </p:cNvSpPr>
          <p:nvPr/>
        </p:nvSpPr>
        <p:spPr bwMode="auto">
          <a:xfrm>
            <a:off x="8206318" y="1060452"/>
            <a:ext cx="156633" cy="131233"/>
          </a:xfrm>
          <a:custGeom>
            <a:avLst/>
            <a:gdLst>
              <a:gd name="T0" fmla="*/ 31 w 37"/>
              <a:gd name="T1" fmla="*/ 16 h 31"/>
              <a:gd name="T2" fmla="*/ 26 w 37"/>
              <a:gd name="T3" fmla="*/ 27 h 31"/>
              <a:gd name="T4" fmla="*/ 21 w 37"/>
              <a:gd name="T5" fmla="*/ 29 h 31"/>
              <a:gd name="T6" fmla="*/ 18 w 37"/>
              <a:gd name="T7" fmla="*/ 30 h 31"/>
              <a:gd name="T8" fmla="*/ 8 w 37"/>
              <a:gd name="T9" fmla="*/ 28 h 31"/>
              <a:gd name="T10" fmla="*/ 7 w 37"/>
              <a:gd name="T11" fmla="*/ 23 h 31"/>
              <a:gd name="T12" fmla="*/ 3 w 37"/>
              <a:gd name="T13" fmla="*/ 22 h 31"/>
              <a:gd name="T14" fmla="*/ 3 w 37"/>
              <a:gd name="T15" fmla="*/ 7 h 31"/>
              <a:gd name="T16" fmla="*/ 12 w 37"/>
              <a:gd name="T17" fmla="*/ 2 h 31"/>
              <a:gd name="T18" fmla="*/ 16 w 37"/>
              <a:gd name="T19" fmla="*/ 2 h 31"/>
              <a:gd name="T20" fmla="*/ 18 w 37"/>
              <a:gd name="T21" fmla="*/ 3 h 31"/>
              <a:gd name="T22" fmla="*/ 22 w 37"/>
              <a:gd name="T23" fmla="*/ 1 h 31"/>
              <a:gd name="T24" fmla="*/ 26 w 37"/>
              <a:gd name="T25" fmla="*/ 0 h 31"/>
              <a:gd name="T26" fmla="*/ 28 w 37"/>
              <a:gd name="T27" fmla="*/ 1 h 31"/>
              <a:gd name="T28" fmla="*/ 34 w 37"/>
              <a:gd name="T29" fmla="*/ 3 h 31"/>
              <a:gd name="T30" fmla="*/ 35 w 37"/>
              <a:gd name="T31" fmla="*/ 13 h 31"/>
              <a:gd name="T32" fmla="*/ 31 w 37"/>
              <a:gd name="T33" fmla="*/ 16 h 31"/>
              <a:gd name="T34" fmla="*/ 26 w 37"/>
              <a:gd name="T35" fmla="*/ 1 h 31"/>
              <a:gd name="T36" fmla="*/ 19 w 37"/>
              <a:gd name="T37" fmla="*/ 4 h 31"/>
              <a:gd name="T38" fmla="*/ 15 w 37"/>
              <a:gd name="T39" fmla="*/ 3 h 31"/>
              <a:gd name="T40" fmla="*/ 11 w 37"/>
              <a:gd name="T41" fmla="*/ 3 h 31"/>
              <a:gd name="T42" fmla="*/ 4 w 37"/>
              <a:gd name="T43" fmla="*/ 21 h 31"/>
              <a:gd name="T44" fmla="*/ 7 w 37"/>
              <a:gd name="T45" fmla="*/ 22 h 31"/>
              <a:gd name="T46" fmla="*/ 9 w 37"/>
              <a:gd name="T47" fmla="*/ 26 h 31"/>
              <a:gd name="T48" fmla="*/ 18 w 37"/>
              <a:gd name="T49" fmla="*/ 29 h 31"/>
              <a:gd name="T50" fmla="*/ 22 w 37"/>
              <a:gd name="T51" fmla="*/ 27 h 31"/>
              <a:gd name="T52" fmla="*/ 29 w 37"/>
              <a:gd name="T53" fmla="*/ 22 h 31"/>
              <a:gd name="T54" fmla="*/ 30 w 37"/>
              <a:gd name="T55" fmla="*/ 16 h 31"/>
              <a:gd name="T56" fmla="*/ 34 w 37"/>
              <a:gd name="T57" fmla="*/ 13 h 31"/>
              <a:gd name="T58" fmla="*/ 34 w 37"/>
              <a:gd name="T59" fmla="*/ 7 h 31"/>
              <a:gd name="T60" fmla="*/ 28 w 37"/>
              <a:gd name="T61" fmla="*/ 10 h 31"/>
              <a:gd name="T62" fmla="*/ 26 w 37"/>
              <a:gd name="T63" fmla="*/ 16 h 31"/>
              <a:gd name="T64" fmla="*/ 18 w 37"/>
              <a:gd name="T65" fmla="*/ 18 h 31"/>
              <a:gd name="T66" fmla="*/ 23 w 37"/>
              <a:gd name="T67" fmla="*/ 17 h 31"/>
              <a:gd name="T68" fmla="*/ 27 w 37"/>
              <a:gd name="T69" fmla="*/ 10 h 31"/>
              <a:gd name="T70" fmla="*/ 32 w 37"/>
              <a:gd name="T71" fmla="*/ 7 h 31"/>
              <a:gd name="T72" fmla="*/ 31 w 37"/>
              <a:gd name="T73" fmla="*/ 2 h 31"/>
              <a:gd name="T74" fmla="*/ 26 w 37"/>
              <a:gd name="T75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" h="31">
                <a:moveTo>
                  <a:pt x="31" y="16"/>
                </a:moveTo>
                <a:cubicBezTo>
                  <a:pt x="31" y="21"/>
                  <a:pt x="29" y="24"/>
                  <a:pt x="26" y="27"/>
                </a:cubicBezTo>
                <a:cubicBezTo>
                  <a:pt x="25" y="28"/>
                  <a:pt x="23" y="28"/>
                  <a:pt x="21" y="29"/>
                </a:cubicBezTo>
                <a:cubicBezTo>
                  <a:pt x="19" y="30"/>
                  <a:pt x="18" y="30"/>
                  <a:pt x="18" y="30"/>
                </a:cubicBezTo>
                <a:cubicBezTo>
                  <a:pt x="14" y="31"/>
                  <a:pt x="10" y="30"/>
                  <a:pt x="8" y="28"/>
                </a:cubicBezTo>
                <a:cubicBezTo>
                  <a:pt x="8" y="26"/>
                  <a:pt x="7" y="25"/>
                  <a:pt x="7" y="23"/>
                </a:cubicBezTo>
                <a:cubicBezTo>
                  <a:pt x="6" y="23"/>
                  <a:pt x="4" y="23"/>
                  <a:pt x="3" y="22"/>
                </a:cubicBezTo>
                <a:cubicBezTo>
                  <a:pt x="0" y="18"/>
                  <a:pt x="2" y="13"/>
                  <a:pt x="3" y="7"/>
                </a:cubicBezTo>
                <a:cubicBezTo>
                  <a:pt x="5" y="5"/>
                  <a:pt x="8" y="2"/>
                  <a:pt x="12" y="2"/>
                </a:cubicBezTo>
                <a:cubicBezTo>
                  <a:pt x="13" y="2"/>
                  <a:pt x="15" y="2"/>
                  <a:pt x="16" y="2"/>
                </a:cubicBezTo>
                <a:cubicBezTo>
                  <a:pt x="17" y="2"/>
                  <a:pt x="18" y="3"/>
                  <a:pt x="18" y="3"/>
                </a:cubicBezTo>
                <a:cubicBezTo>
                  <a:pt x="20" y="3"/>
                  <a:pt x="20" y="2"/>
                  <a:pt x="22" y="1"/>
                </a:cubicBezTo>
                <a:cubicBezTo>
                  <a:pt x="23" y="0"/>
                  <a:pt x="25" y="0"/>
                  <a:pt x="26" y="0"/>
                </a:cubicBezTo>
                <a:cubicBezTo>
                  <a:pt x="27" y="0"/>
                  <a:pt x="28" y="0"/>
                  <a:pt x="28" y="1"/>
                </a:cubicBezTo>
                <a:cubicBezTo>
                  <a:pt x="31" y="1"/>
                  <a:pt x="32" y="1"/>
                  <a:pt x="34" y="3"/>
                </a:cubicBezTo>
                <a:cubicBezTo>
                  <a:pt x="35" y="6"/>
                  <a:pt x="37" y="10"/>
                  <a:pt x="35" y="13"/>
                </a:cubicBezTo>
                <a:cubicBezTo>
                  <a:pt x="34" y="15"/>
                  <a:pt x="32" y="15"/>
                  <a:pt x="31" y="16"/>
                </a:cubicBezTo>
                <a:close/>
                <a:moveTo>
                  <a:pt x="26" y="1"/>
                </a:moveTo>
                <a:cubicBezTo>
                  <a:pt x="22" y="1"/>
                  <a:pt x="22" y="4"/>
                  <a:pt x="19" y="4"/>
                </a:cubicBezTo>
                <a:cubicBezTo>
                  <a:pt x="17" y="4"/>
                  <a:pt x="17" y="3"/>
                  <a:pt x="15" y="3"/>
                </a:cubicBezTo>
                <a:cubicBezTo>
                  <a:pt x="14" y="3"/>
                  <a:pt x="12" y="3"/>
                  <a:pt x="11" y="3"/>
                </a:cubicBezTo>
                <a:cubicBezTo>
                  <a:pt x="4" y="4"/>
                  <a:pt x="1" y="13"/>
                  <a:pt x="4" y="21"/>
                </a:cubicBezTo>
                <a:cubicBezTo>
                  <a:pt x="5" y="22"/>
                  <a:pt x="6" y="22"/>
                  <a:pt x="7" y="22"/>
                </a:cubicBezTo>
                <a:cubicBezTo>
                  <a:pt x="8" y="23"/>
                  <a:pt x="9" y="24"/>
                  <a:pt x="9" y="26"/>
                </a:cubicBezTo>
                <a:cubicBezTo>
                  <a:pt x="10" y="29"/>
                  <a:pt x="15" y="30"/>
                  <a:pt x="18" y="29"/>
                </a:cubicBezTo>
                <a:cubicBezTo>
                  <a:pt x="19" y="29"/>
                  <a:pt x="20" y="28"/>
                  <a:pt x="22" y="27"/>
                </a:cubicBezTo>
                <a:cubicBezTo>
                  <a:pt x="24" y="26"/>
                  <a:pt x="27" y="24"/>
                  <a:pt x="29" y="22"/>
                </a:cubicBezTo>
                <a:cubicBezTo>
                  <a:pt x="30" y="20"/>
                  <a:pt x="29" y="18"/>
                  <a:pt x="30" y="16"/>
                </a:cubicBezTo>
                <a:cubicBezTo>
                  <a:pt x="31" y="14"/>
                  <a:pt x="33" y="14"/>
                  <a:pt x="34" y="13"/>
                </a:cubicBezTo>
                <a:cubicBezTo>
                  <a:pt x="35" y="11"/>
                  <a:pt x="35" y="8"/>
                  <a:pt x="34" y="7"/>
                </a:cubicBezTo>
                <a:cubicBezTo>
                  <a:pt x="33" y="9"/>
                  <a:pt x="32" y="11"/>
                  <a:pt x="28" y="10"/>
                </a:cubicBezTo>
                <a:cubicBezTo>
                  <a:pt x="26" y="12"/>
                  <a:pt x="27" y="14"/>
                  <a:pt x="26" y="16"/>
                </a:cubicBezTo>
                <a:cubicBezTo>
                  <a:pt x="25" y="19"/>
                  <a:pt x="21" y="20"/>
                  <a:pt x="18" y="18"/>
                </a:cubicBezTo>
                <a:cubicBezTo>
                  <a:pt x="19" y="17"/>
                  <a:pt x="22" y="18"/>
                  <a:pt x="23" y="17"/>
                </a:cubicBezTo>
                <a:cubicBezTo>
                  <a:pt x="26" y="16"/>
                  <a:pt x="24" y="11"/>
                  <a:pt x="27" y="10"/>
                </a:cubicBezTo>
                <a:cubicBezTo>
                  <a:pt x="29" y="9"/>
                  <a:pt x="32" y="9"/>
                  <a:pt x="32" y="7"/>
                </a:cubicBezTo>
                <a:cubicBezTo>
                  <a:pt x="33" y="5"/>
                  <a:pt x="32" y="3"/>
                  <a:pt x="31" y="2"/>
                </a:cubicBezTo>
                <a:cubicBezTo>
                  <a:pt x="28" y="2"/>
                  <a:pt x="28" y="1"/>
                  <a:pt x="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9" name="Freeform 95"/>
          <p:cNvSpPr>
            <a:spLocks noEditPoints="1"/>
          </p:cNvSpPr>
          <p:nvPr/>
        </p:nvSpPr>
        <p:spPr bwMode="auto">
          <a:xfrm>
            <a:off x="8240184" y="1291167"/>
            <a:ext cx="110067" cy="101600"/>
          </a:xfrm>
          <a:custGeom>
            <a:avLst/>
            <a:gdLst>
              <a:gd name="T0" fmla="*/ 19 w 26"/>
              <a:gd name="T1" fmla="*/ 0 h 24"/>
              <a:gd name="T2" fmla="*/ 26 w 26"/>
              <a:gd name="T3" fmla="*/ 5 h 24"/>
              <a:gd name="T4" fmla="*/ 23 w 26"/>
              <a:gd name="T5" fmla="*/ 14 h 24"/>
              <a:gd name="T6" fmla="*/ 8 w 26"/>
              <a:gd name="T7" fmla="*/ 24 h 24"/>
              <a:gd name="T8" fmla="*/ 0 w 26"/>
              <a:gd name="T9" fmla="*/ 16 h 24"/>
              <a:gd name="T10" fmla="*/ 1 w 26"/>
              <a:gd name="T11" fmla="*/ 12 h 24"/>
              <a:gd name="T12" fmla="*/ 16 w 26"/>
              <a:gd name="T13" fmla="*/ 0 h 24"/>
              <a:gd name="T14" fmla="*/ 19 w 26"/>
              <a:gd name="T15" fmla="*/ 0 h 24"/>
              <a:gd name="T16" fmla="*/ 18 w 26"/>
              <a:gd name="T17" fmla="*/ 2 h 24"/>
              <a:gd name="T18" fmla="*/ 9 w 26"/>
              <a:gd name="T19" fmla="*/ 5 h 24"/>
              <a:gd name="T20" fmla="*/ 2 w 26"/>
              <a:gd name="T21" fmla="*/ 14 h 24"/>
              <a:gd name="T22" fmla="*/ 3 w 26"/>
              <a:gd name="T23" fmla="*/ 20 h 24"/>
              <a:gd name="T24" fmla="*/ 4 w 26"/>
              <a:gd name="T25" fmla="*/ 17 h 24"/>
              <a:gd name="T26" fmla="*/ 20 w 26"/>
              <a:gd name="T27" fmla="*/ 3 h 24"/>
              <a:gd name="T28" fmla="*/ 18 w 26"/>
              <a:gd name="T29" fmla="*/ 2 h 24"/>
              <a:gd name="T30" fmla="*/ 17 w 26"/>
              <a:gd name="T31" fmla="*/ 6 h 24"/>
              <a:gd name="T32" fmla="*/ 5 w 26"/>
              <a:gd name="T33" fmla="*/ 18 h 24"/>
              <a:gd name="T34" fmla="*/ 5 w 26"/>
              <a:gd name="T35" fmla="*/ 21 h 24"/>
              <a:gd name="T36" fmla="*/ 10 w 26"/>
              <a:gd name="T37" fmla="*/ 22 h 24"/>
              <a:gd name="T38" fmla="*/ 23 w 26"/>
              <a:gd name="T39" fmla="*/ 9 h 24"/>
              <a:gd name="T40" fmla="*/ 23 w 26"/>
              <a:gd name="T41" fmla="*/ 5 h 24"/>
              <a:gd name="T42" fmla="*/ 17 w 26"/>
              <a:gd name="T43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19" y="0"/>
                </a:moveTo>
                <a:cubicBezTo>
                  <a:pt x="21" y="0"/>
                  <a:pt x="26" y="2"/>
                  <a:pt x="26" y="5"/>
                </a:cubicBezTo>
                <a:cubicBezTo>
                  <a:pt x="26" y="8"/>
                  <a:pt x="23" y="10"/>
                  <a:pt x="23" y="14"/>
                </a:cubicBezTo>
                <a:cubicBezTo>
                  <a:pt x="19" y="18"/>
                  <a:pt x="16" y="23"/>
                  <a:pt x="8" y="24"/>
                </a:cubicBezTo>
                <a:cubicBezTo>
                  <a:pt x="3" y="23"/>
                  <a:pt x="0" y="21"/>
                  <a:pt x="0" y="16"/>
                </a:cubicBezTo>
                <a:cubicBezTo>
                  <a:pt x="0" y="15"/>
                  <a:pt x="1" y="13"/>
                  <a:pt x="1" y="12"/>
                </a:cubicBezTo>
                <a:cubicBezTo>
                  <a:pt x="3" y="7"/>
                  <a:pt x="10" y="1"/>
                  <a:pt x="16" y="0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18" y="2"/>
                </a:moveTo>
                <a:cubicBezTo>
                  <a:pt x="14" y="1"/>
                  <a:pt x="11" y="3"/>
                  <a:pt x="9" y="5"/>
                </a:cubicBezTo>
                <a:cubicBezTo>
                  <a:pt x="6" y="7"/>
                  <a:pt x="3" y="10"/>
                  <a:pt x="2" y="14"/>
                </a:cubicBezTo>
                <a:cubicBezTo>
                  <a:pt x="2" y="16"/>
                  <a:pt x="2" y="19"/>
                  <a:pt x="3" y="20"/>
                </a:cubicBezTo>
                <a:cubicBezTo>
                  <a:pt x="3" y="19"/>
                  <a:pt x="4" y="18"/>
                  <a:pt x="4" y="17"/>
                </a:cubicBezTo>
                <a:cubicBezTo>
                  <a:pt x="8" y="11"/>
                  <a:pt x="12" y="5"/>
                  <a:pt x="20" y="3"/>
                </a:cubicBezTo>
                <a:cubicBezTo>
                  <a:pt x="20" y="2"/>
                  <a:pt x="18" y="2"/>
                  <a:pt x="18" y="2"/>
                </a:cubicBezTo>
                <a:close/>
                <a:moveTo>
                  <a:pt x="17" y="6"/>
                </a:moveTo>
                <a:cubicBezTo>
                  <a:pt x="11" y="8"/>
                  <a:pt x="8" y="13"/>
                  <a:pt x="5" y="18"/>
                </a:cubicBezTo>
                <a:cubicBezTo>
                  <a:pt x="5" y="19"/>
                  <a:pt x="5" y="20"/>
                  <a:pt x="5" y="21"/>
                </a:cubicBezTo>
                <a:cubicBezTo>
                  <a:pt x="6" y="22"/>
                  <a:pt x="8" y="22"/>
                  <a:pt x="10" y="22"/>
                </a:cubicBezTo>
                <a:cubicBezTo>
                  <a:pt x="16" y="21"/>
                  <a:pt x="21" y="15"/>
                  <a:pt x="23" y="9"/>
                </a:cubicBezTo>
                <a:cubicBezTo>
                  <a:pt x="23" y="8"/>
                  <a:pt x="23" y="6"/>
                  <a:pt x="23" y="5"/>
                </a:cubicBezTo>
                <a:cubicBezTo>
                  <a:pt x="21" y="4"/>
                  <a:pt x="19" y="5"/>
                  <a:pt x="17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0" name="Freeform 96"/>
          <p:cNvSpPr>
            <a:spLocks noEditPoints="1"/>
          </p:cNvSpPr>
          <p:nvPr/>
        </p:nvSpPr>
        <p:spPr bwMode="auto">
          <a:xfrm>
            <a:off x="8244417" y="1409701"/>
            <a:ext cx="152400" cy="156633"/>
          </a:xfrm>
          <a:custGeom>
            <a:avLst/>
            <a:gdLst>
              <a:gd name="T0" fmla="*/ 34 w 36"/>
              <a:gd name="T1" fmla="*/ 12 h 37"/>
              <a:gd name="T2" fmla="*/ 30 w 36"/>
              <a:gd name="T3" fmla="*/ 13 h 37"/>
              <a:gd name="T4" fmla="*/ 28 w 36"/>
              <a:gd name="T5" fmla="*/ 22 h 37"/>
              <a:gd name="T6" fmla="*/ 25 w 36"/>
              <a:gd name="T7" fmla="*/ 25 h 37"/>
              <a:gd name="T8" fmla="*/ 22 w 36"/>
              <a:gd name="T9" fmla="*/ 28 h 37"/>
              <a:gd name="T10" fmla="*/ 20 w 36"/>
              <a:gd name="T11" fmla="*/ 32 h 37"/>
              <a:gd name="T12" fmla="*/ 13 w 36"/>
              <a:gd name="T13" fmla="*/ 35 h 37"/>
              <a:gd name="T14" fmla="*/ 7 w 36"/>
              <a:gd name="T15" fmla="*/ 35 h 37"/>
              <a:gd name="T16" fmla="*/ 3 w 36"/>
              <a:gd name="T17" fmla="*/ 29 h 37"/>
              <a:gd name="T18" fmla="*/ 3 w 36"/>
              <a:gd name="T19" fmla="*/ 27 h 37"/>
              <a:gd name="T20" fmla="*/ 3 w 36"/>
              <a:gd name="T21" fmla="*/ 25 h 37"/>
              <a:gd name="T22" fmla="*/ 0 w 36"/>
              <a:gd name="T23" fmla="*/ 21 h 37"/>
              <a:gd name="T24" fmla="*/ 4 w 36"/>
              <a:gd name="T25" fmla="*/ 13 h 37"/>
              <a:gd name="T26" fmla="*/ 7 w 36"/>
              <a:gd name="T27" fmla="*/ 8 h 37"/>
              <a:gd name="T28" fmla="*/ 10 w 36"/>
              <a:gd name="T29" fmla="*/ 8 h 37"/>
              <a:gd name="T30" fmla="*/ 16 w 36"/>
              <a:gd name="T31" fmla="*/ 7 h 37"/>
              <a:gd name="T32" fmla="*/ 20 w 36"/>
              <a:gd name="T33" fmla="*/ 8 h 37"/>
              <a:gd name="T34" fmla="*/ 24 w 36"/>
              <a:gd name="T35" fmla="*/ 2 h 37"/>
              <a:gd name="T36" fmla="*/ 28 w 36"/>
              <a:gd name="T37" fmla="*/ 0 h 37"/>
              <a:gd name="T38" fmla="*/ 33 w 36"/>
              <a:gd name="T39" fmla="*/ 1 h 37"/>
              <a:gd name="T40" fmla="*/ 35 w 36"/>
              <a:gd name="T41" fmla="*/ 5 h 37"/>
              <a:gd name="T42" fmla="*/ 34 w 36"/>
              <a:gd name="T43" fmla="*/ 12 h 37"/>
              <a:gd name="T44" fmla="*/ 32 w 36"/>
              <a:gd name="T45" fmla="*/ 3 h 37"/>
              <a:gd name="T46" fmla="*/ 27 w 36"/>
              <a:gd name="T47" fmla="*/ 3 h 37"/>
              <a:gd name="T48" fmla="*/ 26 w 36"/>
              <a:gd name="T49" fmla="*/ 12 h 37"/>
              <a:gd name="T50" fmla="*/ 24 w 36"/>
              <a:gd name="T51" fmla="*/ 13 h 37"/>
              <a:gd name="T52" fmla="*/ 23 w 36"/>
              <a:gd name="T53" fmla="*/ 16 h 37"/>
              <a:gd name="T54" fmla="*/ 14 w 36"/>
              <a:gd name="T55" fmla="*/ 17 h 37"/>
              <a:gd name="T56" fmla="*/ 22 w 36"/>
              <a:gd name="T57" fmla="*/ 15 h 37"/>
              <a:gd name="T58" fmla="*/ 26 w 36"/>
              <a:gd name="T59" fmla="*/ 11 h 37"/>
              <a:gd name="T60" fmla="*/ 26 w 36"/>
              <a:gd name="T61" fmla="*/ 2 h 37"/>
              <a:gd name="T62" fmla="*/ 24 w 36"/>
              <a:gd name="T63" fmla="*/ 6 h 37"/>
              <a:gd name="T64" fmla="*/ 19 w 36"/>
              <a:gd name="T65" fmla="*/ 10 h 37"/>
              <a:gd name="T66" fmla="*/ 15 w 36"/>
              <a:gd name="T67" fmla="*/ 8 h 37"/>
              <a:gd name="T68" fmla="*/ 8 w 36"/>
              <a:gd name="T69" fmla="*/ 10 h 37"/>
              <a:gd name="T70" fmla="*/ 2 w 36"/>
              <a:gd name="T71" fmla="*/ 21 h 37"/>
              <a:gd name="T72" fmla="*/ 5 w 36"/>
              <a:gd name="T73" fmla="*/ 25 h 37"/>
              <a:gd name="T74" fmla="*/ 8 w 36"/>
              <a:gd name="T75" fmla="*/ 34 h 37"/>
              <a:gd name="T76" fmla="*/ 9 w 36"/>
              <a:gd name="T77" fmla="*/ 35 h 37"/>
              <a:gd name="T78" fmla="*/ 16 w 36"/>
              <a:gd name="T79" fmla="*/ 33 h 37"/>
              <a:gd name="T80" fmla="*/ 20 w 36"/>
              <a:gd name="T81" fmla="*/ 28 h 37"/>
              <a:gd name="T82" fmla="*/ 26 w 36"/>
              <a:gd name="T83" fmla="*/ 23 h 37"/>
              <a:gd name="T84" fmla="*/ 28 w 36"/>
              <a:gd name="T85" fmla="*/ 13 h 37"/>
              <a:gd name="T86" fmla="*/ 33 w 36"/>
              <a:gd name="T87" fmla="*/ 11 h 37"/>
              <a:gd name="T88" fmla="*/ 32 w 36"/>
              <a:gd name="T89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" h="37">
                <a:moveTo>
                  <a:pt x="34" y="12"/>
                </a:moveTo>
                <a:cubicBezTo>
                  <a:pt x="33" y="13"/>
                  <a:pt x="31" y="13"/>
                  <a:pt x="30" y="13"/>
                </a:cubicBezTo>
                <a:cubicBezTo>
                  <a:pt x="27" y="15"/>
                  <a:pt x="30" y="19"/>
                  <a:pt x="28" y="22"/>
                </a:cubicBezTo>
                <a:cubicBezTo>
                  <a:pt x="27" y="23"/>
                  <a:pt x="27" y="24"/>
                  <a:pt x="25" y="25"/>
                </a:cubicBezTo>
                <a:cubicBezTo>
                  <a:pt x="24" y="26"/>
                  <a:pt x="23" y="27"/>
                  <a:pt x="22" y="28"/>
                </a:cubicBezTo>
                <a:cubicBezTo>
                  <a:pt x="21" y="29"/>
                  <a:pt x="21" y="31"/>
                  <a:pt x="20" y="32"/>
                </a:cubicBezTo>
                <a:cubicBezTo>
                  <a:pt x="19" y="34"/>
                  <a:pt x="16" y="34"/>
                  <a:pt x="13" y="35"/>
                </a:cubicBezTo>
                <a:cubicBezTo>
                  <a:pt x="11" y="36"/>
                  <a:pt x="10" y="37"/>
                  <a:pt x="7" y="35"/>
                </a:cubicBezTo>
                <a:cubicBezTo>
                  <a:pt x="5" y="34"/>
                  <a:pt x="4" y="31"/>
                  <a:pt x="3" y="29"/>
                </a:cubicBezTo>
                <a:cubicBezTo>
                  <a:pt x="3" y="28"/>
                  <a:pt x="3" y="27"/>
                  <a:pt x="3" y="27"/>
                </a:cubicBezTo>
                <a:cubicBezTo>
                  <a:pt x="3" y="26"/>
                  <a:pt x="3" y="26"/>
                  <a:pt x="3" y="25"/>
                </a:cubicBezTo>
                <a:cubicBezTo>
                  <a:pt x="3" y="24"/>
                  <a:pt x="1" y="22"/>
                  <a:pt x="0" y="21"/>
                </a:cubicBezTo>
                <a:cubicBezTo>
                  <a:pt x="0" y="18"/>
                  <a:pt x="3" y="16"/>
                  <a:pt x="4" y="13"/>
                </a:cubicBezTo>
                <a:cubicBezTo>
                  <a:pt x="5" y="12"/>
                  <a:pt x="6" y="9"/>
                  <a:pt x="7" y="8"/>
                </a:cubicBezTo>
                <a:cubicBezTo>
                  <a:pt x="8" y="8"/>
                  <a:pt x="9" y="8"/>
                  <a:pt x="10" y="8"/>
                </a:cubicBezTo>
                <a:cubicBezTo>
                  <a:pt x="12" y="7"/>
                  <a:pt x="14" y="7"/>
                  <a:pt x="16" y="7"/>
                </a:cubicBezTo>
                <a:cubicBezTo>
                  <a:pt x="18" y="7"/>
                  <a:pt x="19" y="8"/>
                  <a:pt x="20" y="8"/>
                </a:cubicBezTo>
                <a:cubicBezTo>
                  <a:pt x="23" y="8"/>
                  <a:pt x="23" y="5"/>
                  <a:pt x="24" y="2"/>
                </a:cubicBezTo>
                <a:cubicBezTo>
                  <a:pt x="25" y="1"/>
                  <a:pt x="27" y="1"/>
                  <a:pt x="28" y="0"/>
                </a:cubicBezTo>
                <a:cubicBezTo>
                  <a:pt x="30" y="1"/>
                  <a:pt x="31" y="0"/>
                  <a:pt x="33" y="1"/>
                </a:cubicBezTo>
                <a:cubicBezTo>
                  <a:pt x="33" y="3"/>
                  <a:pt x="34" y="4"/>
                  <a:pt x="35" y="5"/>
                </a:cubicBezTo>
                <a:cubicBezTo>
                  <a:pt x="36" y="8"/>
                  <a:pt x="35" y="10"/>
                  <a:pt x="34" y="12"/>
                </a:cubicBezTo>
                <a:close/>
                <a:moveTo>
                  <a:pt x="32" y="3"/>
                </a:moveTo>
                <a:cubicBezTo>
                  <a:pt x="30" y="2"/>
                  <a:pt x="28" y="1"/>
                  <a:pt x="27" y="3"/>
                </a:cubicBezTo>
                <a:cubicBezTo>
                  <a:pt x="26" y="7"/>
                  <a:pt x="29" y="10"/>
                  <a:pt x="26" y="12"/>
                </a:cubicBezTo>
                <a:cubicBezTo>
                  <a:pt x="25" y="12"/>
                  <a:pt x="24" y="12"/>
                  <a:pt x="24" y="13"/>
                </a:cubicBezTo>
                <a:cubicBezTo>
                  <a:pt x="23" y="14"/>
                  <a:pt x="23" y="15"/>
                  <a:pt x="23" y="16"/>
                </a:cubicBezTo>
                <a:cubicBezTo>
                  <a:pt x="21" y="18"/>
                  <a:pt x="17" y="18"/>
                  <a:pt x="14" y="17"/>
                </a:cubicBezTo>
                <a:cubicBezTo>
                  <a:pt x="17" y="15"/>
                  <a:pt x="20" y="17"/>
                  <a:pt x="22" y="15"/>
                </a:cubicBezTo>
                <a:cubicBezTo>
                  <a:pt x="22" y="12"/>
                  <a:pt x="23" y="11"/>
                  <a:pt x="26" y="11"/>
                </a:cubicBezTo>
                <a:cubicBezTo>
                  <a:pt x="27" y="8"/>
                  <a:pt x="25" y="5"/>
                  <a:pt x="26" y="2"/>
                </a:cubicBezTo>
                <a:cubicBezTo>
                  <a:pt x="24" y="3"/>
                  <a:pt x="24" y="5"/>
                  <a:pt x="24" y="6"/>
                </a:cubicBezTo>
                <a:cubicBezTo>
                  <a:pt x="23" y="8"/>
                  <a:pt x="21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12" y="8"/>
                  <a:pt x="10" y="9"/>
                  <a:pt x="8" y="10"/>
                </a:cubicBezTo>
                <a:cubicBezTo>
                  <a:pt x="7" y="14"/>
                  <a:pt x="1" y="16"/>
                  <a:pt x="2" y="21"/>
                </a:cubicBezTo>
                <a:cubicBezTo>
                  <a:pt x="2" y="22"/>
                  <a:pt x="4" y="23"/>
                  <a:pt x="5" y="25"/>
                </a:cubicBezTo>
                <a:cubicBezTo>
                  <a:pt x="3" y="29"/>
                  <a:pt x="6" y="32"/>
                  <a:pt x="8" y="34"/>
                </a:cubicBezTo>
                <a:cubicBezTo>
                  <a:pt x="8" y="34"/>
                  <a:pt x="9" y="34"/>
                  <a:pt x="9" y="35"/>
                </a:cubicBezTo>
                <a:cubicBezTo>
                  <a:pt x="11" y="34"/>
                  <a:pt x="14" y="34"/>
                  <a:pt x="16" y="33"/>
                </a:cubicBezTo>
                <a:cubicBezTo>
                  <a:pt x="19" y="32"/>
                  <a:pt x="19" y="30"/>
                  <a:pt x="20" y="28"/>
                </a:cubicBezTo>
                <a:cubicBezTo>
                  <a:pt x="22" y="25"/>
                  <a:pt x="25" y="25"/>
                  <a:pt x="26" y="23"/>
                </a:cubicBezTo>
                <a:cubicBezTo>
                  <a:pt x="28" y="20"/>
                  <a:pt x="27" y="17"/>
                  <a:pt x="28" y="13"/>
                </a:cubicBezTo>
                <a:cubicBezTo>
                  <a:pt x="29" y="12"/>
                  <a:pt x="31" y="12"/>
                  <a:pt x="33" y="11"/>
                </a:cubicBezTo>
                <a:cubicBezTo>
                  <a:pt x="34" y="8"/>
                  <a:pt x="34" y="5"/>
                  <a:pt x="3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1" name="Freeform 97"/>
          <p:cNvSpPr>
            <a:spLocks/>
          </p:cNvSpPr>
          <p:nvPr/>
        </p:nvSpPr>
        <p:spPr bwMode="auto">
          <a:xfrm>
            <a:off x="10911417" y="1771651"/>
            <a:ext cx="25400" cy="16933"/>
          </a:xfrm>
          <a:custGeom>
            <a:avLst/>
            <a:gdLst>
              <a:gd name="T0" fmla="*/ 6 w 6"/>
              <a:gd name="T1" fmla="*/ 0 h 4"/>
              <a:gd name="T2" fmla="*/ 0 w 6"/>
              <a:gd name="T3" fmla="*/ 4 h 4"/>
              <a:gd name="T4" fmla="*/ 6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4" y="2"/>
                  <a:pt x="2" y="3"/>
                  <a:pt x="0" y="4"/>
                </a:cubicBezTo>
                <a:cubicBezTo>
                  <a:pt x="1" y="2"/>
                  <a:pt x="3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2" name="Freeform 98"/>
          <p:cNvSpPr>
            <a:spLocks noEditPoints="1"/>
          </p:cNvSpPr>
          <p:nvPr/>
        </p:nvSpPr>
        <p:spPr bwMode="auto">
          <a:xfrm>
            <a:off x="10805584" y="1737784"/>
            <a:ext cx="929216" cy="1369483"/>
          </a:xfrm>
          <a:custGeom>
            <a:avLst/>
            <a:gdLst>
              <a:gd name="T0" fmla="*/ 167 w 221"/>
              <a:gd name="T1" fmla="*/ 149 h 325"/>
              <a:gd name="T2" fmla="*/ 112 w 221"/>
              <a:gd name="T3" fmla="*/ 120 h 325"/>
              <a:gd name="T4" fmla="*/ 178 w 221"/>
              <a:gd name="T5" fmla="*/ 276 h 325"/>
              <a:gd name="T6" fmla="*/ 155 w 221"/>
              <a:gd name="T7" fmla="*/ 296 h 325"/>
              <a:gd name="T8" fmla="*/ 81 w 221"/>
              <a:gd name="T9" fmla="*/ 256 h 325"/>
              <a:gd name="T10" fmla="*/ 28 w 221"/>
              <a:gd name="T11" fmla="*/ 282 h 325"/>
              <a:gd name="T12" fmla="*/ 9 w 221"/>
              <a:gd name="T13" fmla="*/ 292 h 325"/>
              <a:gd name="T14" fmla="*/ 31 w 221"/>
              <a:gd name="T15" fmla="*/ 228 h 325"/>
              <a:gd name="T16" fmla="*/ 82 w 221"/>
              <a:gd name="T17" fmla="*/ 127 h 325"/>
              <a:gd name="T18" fmla="*/ 87 w 221"/>
              <a:gd name="T19" fmla="*/ 80 h 325"/>
              <a:gd name="T20" fmla="*/ 104 w 221"/>
              <a:gd name="T21" fmla="*/ 58 h 325"/>
              <a:gd name="T22" fmla="*/ 139 w 221"/>
              <a:gd name="T23" fmla="*/ 95 h 325"/>
              <a:gd name="T24" fmla="*/ 207 w 221"/>
              <a:gd name="T25" fmla="*/ 123 h 325"/>
              <a:gd name="T26" fmla="*/ 207 w 221"/>
              <a:gd name="T27" fmla="*/ 135 h 325"/>
              <a:gd name="T28" fmla="*/ 107 w 221"/>
              <a:gd name="T29" fmla="*/ 57 h 325"/>
              <a:gd name="T30" fmla="*/ 37 w 221"/>
              <a:gd name="T31" fmla="*/ 35 h 325"/>
              <a:gd name="T32" fmla="*/ 71 w 221"/>
              <a:gd name="T33" fmla="*/ 34 h 325"/>
              <a:gd name="T34" fmla="*/ 99 w 221"/>
              <a:gd name="T35" fmla="*/ 88 h 325"/>
              <a:gd name="T36" fmla="*/ 105 w 221"/>
              <a:gd name="T37" fmla="*/ 80 h 325"/>
              <a:gd name="T38" fmla="*/ 89 w 221"/>
              <a:gd name="T39" fmla="*/ 91 h 325"/>
              <a:gd name="T40" fmla="*/ 94 w 221"/>
              <a:gd name="T41" fmla="*/ 87 h 325"/>
              <a:gd name="T42" fmla="*/ 103 w 221"/>
              <a:gd name="T43" fmla="*/ 105 h 325"/>
              <a:gd name="T44" fmla="*/ 116 w 221"/>
              <a:gd name="T45" fmla="*/ 140 h 325"/>
              <a:gd name="T46" fmla="*/ 137 w 221"/>
              <a:gd name="T47" fmla="*/ 97 h 325"/>
              <a:gd name="T48" fmla="*/ 102 w 221"/>
              <a:gd name="T49" fmla="*/ 106 h 325"/>
              <a:gd name="T50" fmla="*/ 193 w 221"/>
              <a:gd name="T51" fmla="*/ 112 h 325"/>
              <a:gd name="T52" fmla="*/ 147 w 221"/>
              <a:gd name="T53" fmla="*/ 134 h 325"/>
              <a:gd name="T54" fmla="*/ 75 w 221"/>
              <a:gd name="T55" fmla="*/ 120 h 325"/>
              <a:gd name="T56" fmla="*/ 83 w 221"/>
              <a:gd name="T57" fmla="*/ 119 h 325"/>
              <a:gd name="T58" fmla="*/ 145 w 221"/>
              <a:gd name="T59" fmla="*/ 158 h 325"/>
              <a:gd name="T60" fmla="*/ 76 w 221"/>
              <a:gd name="T61" fmla="*/ 124 h 325"/>
              <a:gd name="T62" fmla="*/ 208 w 221"/>
              <a:gd name="T63" fmla="*/ 137 h 325"/>
              <a:gd name="T64" fmla="*/ 100 w 221"/>
              <a:gd name="T65" fmla="*/ 137 h 325"/>
              <a:gd name="T66" fmla="*/ 92 w 221"/>
              <a:gd name="T67" fmla="*/ 139 h 325"/>
              <a:gd name="T68" fmla="*/ 92 w 221"/>
              <a:gd name="T69" fmla="*/ 139 h 325"/>
              <a:gd name="T70" fmla="*/ 83 w 221"/>
              <a:gd name="T71" fmla="*/ 169 h 325"/>
              <a:gd name="T72" fmla="*/ 130 w 221"/>
              <a:gd name="T73" fmla="*/ 241 h 325"/>
              <a:gd name="T74" fmla="*/ 23 w 221"/>
              <a:gd name="T75" fmla="*/ 259 h 325"/>
              <a:gd name="T76" fmla="*/ 54 w 221"/>
              <a:gd name="T77" fmla="*/ 189 h 325"/>
              <a:gd name="T78" fmla="*/ 25 w 221"/>
              <a:gd name="T79" fmla="*/ 280 h 325"/>
              <a:gd name="T80" fmla="*/ 114 w 221"/>
              <a:gd name="T81" fmla="*/ 170 h 325"/>
              <a:gd name="T82" fmla="*/ 126 w 221"/>
              <a:gd name="T83" fmla="*/ 189 h 325"/>
              <a:gd name="T84" fmla="*/ 160 w 221"/>
              <a:gd name="T85" fmla="*/ 278 h 325"/>
              <a:gd name="T86" fmla="*/ 178 w 221"/>
              <a:gd name="T87" fmla="*/ 148 h 325"/>
              <a:gd name="T88" fmla="*/ 181 w 221"/>
              <a:gd name="T89" fmla="*/ 155 h 325"/>
              <a:gd name="T90" fmla="*/ 193 w 221"/>
              <a:gd name="T91" fmla="*/ 163 h 325"/>
              <a:gd name="T92" fmla="*/ 202 w 221"/>
              <a:gd name="T93" fmla="*/ 167 h 325"/>
              <a:gd name="T94" fmla="*/ 204 w 221"/>
              <a:gd name="T95" fmla="*/ 163 h 325"/>
              <a:gd name="T96" fmla="*/ 76 w 221"/>
              <a:gd name="T97" fmla="*/ 241 h 325"/>
              <a:gd name="T98" fmla="*/ 106 w 221"/>
              <a:gd name="T99" fmla="*/ 241 h 325"/>
              <a:gd name="T100" fmla="*/ 67 w 221"/>
              <a:gd name="T101" fmla="*/ 245 h 325"/>
              <a:gd name="T102" fmla="*/ 93 w 221"/>
              <a:gd name="T103" fmla="*/ 249 h 325"/>
              <a:gd name="T104" fmla="*/ 79 w 221"/>
              <a:gd name="T105" fmla="*/ 253 h 325"/>
              <a:gd name="T106" fmla="*/ 4 w 221"/>
              <a:gd name="T107" fmla="*/ 278 h 325"/>
              <a:gd name="T108" fmla="*/ 167 w 221"/>
              <a:gd name="T109" fmla="*/ 278 h 325"/>
              <a:gd name="T110" fmla="*/ 26 w 221"/>
              <a:gd name="T111" fmla="*/ 283 h 325"/>
              <a:gd name="T112" fmla="*/ 10 w 221"/>
              <a:gd name="T113" fmla="*/ 284 h 325"/>
              <a:gd name="T114" fmla="*/ 160 w 221"/>
              <a:gd name="T115" fmla="*/ 296 h 325"/>
              <a:gd name="T116" fmla="*/ 170 w 221"/>
              <a:gd name="T117" fmla="*/ 3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325">
                <a:moveTo>
                  <a:pt x="218" y="161"/>
                </a:moveTo>
                <a:cubicBezTo>
                  <a:pt x="216" y="162"/>
                  <a:pt x="215" y="162"/>
                  <a:pt x="213" y="163"/>
                </a:cubicBezTo>
                <a:cubicBezTo>
                  <a:pt x="212" y="164"/>
                  <a:pt x="212" y="165"/>
                  <a:pt x="210" y="165"/>
                </a:cubicBezTo>
                <a:cubicBezTo>
                  <a:pt x="209" y="165"/>
                  <a:pt x="207" y="165"/>
                  <a:pt x="207" y="164"/>
                </a:cubicBezTo>
                <a:cubicBezTo>
                  <a:pt x="207" y="164"/>
                  <a:pt x="206" y="164"/>
                  <a:pt x="206" y="164"/>
                </a:cubicBezTo>
                <a:cubicBezTo>
                  <a:pt x="205" y="167"/>
                  <a:pt x="204" y="169"/>
                  <a:pt x="201" y="169"/>
                </a:cubicBezTo>
                <a:cubicBezTo>
                  <a:pt x="199" y="169"/>
                  <a:pt x="198" y="168"/>
                  <a:pt x="198" y="166"/>
                </a:cubicBezTo>
                <a:cubicBezTo>
                  <a:pt x="197" y="166"/>
                  <a:pt x="196" y="166"/>
                  <a:pt x="195" y="165"/>
                </a:cubicBezTo>
                <a:cubicBezTo>
                  <a:pt x="193" y="167"/>
                  <a:pt x="190" y="165"/>
                  <a:pt x="190" y="162"/>
                </a:cubicBezTo>
                <a:cubicBezTo>
                  <a:pt x="188" y="161"/>
                  <a:pt x="187" y="159"/>
                  <a:pt x="185" y="158"/>
                </a:cubicBezTo>
                <a:cubicBezTo>
                  <a:pt x="183" y="160"/>
                  <a:pt x="180" y="157"/>
                  <a:pt x="179" y="156"/>
                </a:cubicBezTo>
                <a:cubicBezTo>
                  <a:pt x="176" y="157"/>
                  <a:pt x="173" y="157"/>
                  <a:pt x="170" y="156"/>
                </a:cubicBezTo>
                <a:cubicBezTo>
                  <a:pt x="169" y="154"/>
                  <a:pt x="168" y="152"/>
                  <a:pt x="166" y="151"/>
                </a:cubicBezTo>
                <a:cubicBezTo>
                  <a:pt x="166" y="150"/>
                  <a:pt x="166" y="149"/>
                  <a:pt x="167" y="149"/>
                </a:cubicBezTo>
                <a:cubicBezTo>
                  <a:pt x="162" y="146"/>
                  <a:pt x="157" y="142"/>
                  <a:pt x="153" y="138"/>
                </a:cubicBezTo>
                <a:cubicBezTo>
                  <a:pt x="152" y="139"/>
                  <a:pt x="151" y="141"/>
                  <a:pt x="148" y="140"/>
                </a:cubicBezTo>
                <a:cubicBezTo>
                  <a:pt x="147" y="139"/>
                  <a:pt x="147" y="137"/>
                  <a:pt x="146" y="137"/>
                </a:cubicBezTo>
                <a:cubicBezTo>
                  <a:pt x="142" y="130"/>
                  <a:pt x="133" y="126"/>
                  <a:pt x="125" y="123"/>
                </a:cubicBezTo>
                <a:cubicBezTo>
                  <a:pt x="124" y="123"/>
                  <a:pt x="122" y="121"/>
                  <a:pt x="120" y="121"/>
                </a:cubicBezTo>
                <a:cubicBezTo>
                  <a:pt x="123" y="126"/>
                  <a:pt x="128" y="131"/>
                  <a:pt x="132" y="136"/>
                </a:cubicBezTo>
                <a:cubicBezTo>
                  <a:pt x="132" y="136"/>
                  <a:pt x="132" y="137"/>
                  <a:pt x="133" y="137"/>
                </a:cubicBezTo>
                <a:cubicBezTo>
                  <a:pt x="137" y="143"/>
                  <a:pt x="141" y="149"/>
                  <a:pt x="145" y="155"/>
                </a:cubicBezTo>
                <a:cubicBezTo>
                  <a:pt x="153" y="154"/>
                  <a:pt x="158" y="161"/>
                  <a:pt x="153" y="165"/>
                </a:cubicBezTo>
                <a:cubicBezTo>
                  <a:pt x="157" y="168"/>
                  <a:pt x="151" y="173"/>
                  <a:pt x="148" y="168"/>
                </a:cubicBezTo>
                <a:cubicBezTo>
                  <a:pt x="145" y="170"/>
                  <a:pt x="140" y="169"/>
                  <a:pt x="139" y="166"/>
                </a:cubicBezTo>
                <a:cubicBezTo>
                  <a:pt x="138" y="165"/>
                  <a:pt x="140" y="164"/>
                  <a:pt x="139" y="161"/>
                </a:cubicBezTo>
                <a:cubicBezTo>
                  <a:pt x="140" y="160"/>
                  <a:pt x="141" y="159"/>
                  <a:pt x="142" y="158"/>
                </a:cubicBezTo>
                <a:cubicBezTo>
                  <a:pt x="133" y="145"/>
                  <a:pt x="123" y="132"/>
                  <a:pt x="112" y="120"/>
                </a:cubicBezTo>
                <a:cubicBezTo>
                  <a:pt x="109" y="120"/>
                  <a:pt x="105" y="120"/>
                  <a:pt x="102" y="121"/>
                </a:cubicBezTo>
                <a:cubicBezTo>
                  <a:pt x="103" y="122"/>
                  <a:pt x="103" y="123"/>
                  <a:pt x="104" y="125"/>
                </a:cubicBezTo>
                <a:cubicBezTo>
                  <a:pt x="106" y="126"/>
                  <a:pt x="109" y="127"/>
                  <a:pt x="113" y="128"/>
                </a:cubicBezTo>
                <a:cubicBezTo>
                  <a:pt x="115" y="132"/>
                  <a:pt x="116" y="136"/>
                  <a:pt x="118" y="140"/>
                </a:cubicBezTo>
                <a:cubicBezTo>
                  <a:pt x="118" y="141"/>
                  <a:pt x="118" y="141"/>
                  <a:pt x="117" y="142"/>
                </a:cubicBezTo>
                <a:cubicBezTo>
                  <a:pt x="122" y="151"/>
                  <a:pt x="125" y="162"/>
                  <a:pt x="130" y="171"/>
                </a:cubicBezTo>
                <a:cubicBezTo>
                  <a:pt x="132" y="178"/>
                  <a:pt x="134" y="185"/>
                  <a:pt x="137" y="191"/>
                </a:cubicBezTo>
                <a:cubicBezTo>
                  <a:pt x="138" y="195"/>
                  <a:pt x="140" y="199"/>
                  <a:pt x="142" y="204"/>
                </a:cubicBezTo>
                <a:cubicBezTo>
                  <a:pt x="146" y="213"/>
                  <a:pt x="149" y="224"/>
                  <a:pt x="153" y="233"/>
                </a:cubicBezTo>
                <a:cubicBezTo>
                  <a:pt x="156" y="247"/>
                  <a:pt x="162" y="261"/>
                  <a:pt x="165" y="275"/>
                </a:cubicBezTo>
                <a:cubicBezTo>
                  <a:pt x="169" y="275"/>
                  <a:pt x="170" y="279"/>
                  <a:pt x="171" y="282"/>
                </a:cubicBezTo>
                <a:cubicBezTo>
                  <a:pt x="173" y="282"/>
                  <a:pt x="173" y="281"/>
                  <a:pt x="174" y="280"/>
                </a:cubicBezTo>
                <a:cubicBezTo>
                  <a:pt x="174" y="279"/>
                  <a:pt x="173" y="278"/>
                  <a:pt x="173" y="277"/>
                </a:cubicBezTo>
                <a:cubicBezTo>
                  <a:pt x="174" y="275"/>
                  <a:pt x="177" y="275"/>
                  <a:pt x="178" y="276"/>
                </a:cubicBezTo>
                <a:cubicBezTo>
                  <a:pt x="179" y="281"/>
                  <a:pt x="181" y="285"/>
                  <a:pt x="181" y="289"/>
                </a:cubicBezTo>
                <a:cubicBezTo>
                  <a:pt x="178" y="291"/>
                  <a:pt x="176" y="288"/>
                  <a:pt x="175" y="285"/>
                </a:cubicBezTo>
                <a:cubicBezTo>
                  <a:pt x="175" y="286"/>
                  <a:pt x="174" y="286"/>
                  <a:pt x="173" y="286"/>
                </a:cubicBezTo>
                <a:cubicBezTo>
                  <a:pt x="173" y="288"/>
                  <a:pt x="175" y="288"/>
                  <a:pt x="174" y="290"/>
                </a:cubicBezTo>
                <a:cubicBezTo>
                  <a:pt x="174" y="292"/>
                  <a:pt x="172" y="291"/>
                  <a:pt x="172" y="293"/>
                </a:cubicBezTo>
                <a:cubicBezTo>
                  <a:pt x="171" y="293"/>
                  <a:pt x="173" y="296"/>
                  <a:pt x="173" y="297"/>
                </a:cubicBezTo>
                <a:cubicBezTo>
                  <a:pt x="174" y="301"/>
                  <a:pt x="178" y="307"/>
                  <a:pt x="179" y="310"/>
                </a:cubicBezTo>
                <a:cubicBezTo>
                  <a:pt x="180" y="312"/>
                  <a:pt x="181" y="315"/>
                  <a:pt x="178" y="316"/>
                </a:cubicBezTo>
                <a:cubicBezTo>
                  <a:pt x="178" y="318"/>
                  <a:pt x="178" y="319"/>
                  <a:pt x="178" y="321"/>
                </a:cubicBezTo>
                <a:cubicBezTo>
                  <a:pt x="176" y="325"/>
                  <a:pt x="172" y="321"/>
                  <a:pt x="171" y="318"/>
                </a:cubicBezTo>
                <a:cubicBezTo>
                  <a:pt x="170" y="318"/>
                  <a:pt x="170" y="318"/>
                  <a:pt x="169" y="318"/>
                </a:cubicBezTo>
                <a:cubicBezTo>
                  <a:pt x="168" y="318"/>
                  <a:pt x="168" y="316"/>
                  <a:pt x="167" y="316"/>
                </a:cubicBezTo>
                <a:cubicBezTo>
                  <a:pt x="164" y="308"/>
                  <a:pt x="161" y="302"/>
                  <a:pt x="158" y="296"/>
                </a:cubicBezTo>
                <a:cubicBezTo>
                  <a:pt x="156" y="296"/>
                  <a:pt x="156" y="296"/>
                  <a:pt x="155" y="296"/>
                </a:cubicBezTo>
                <a:cubicBezTo>
                  <a:pt x="152" y="291"/>
                  <a:pt x="151" y="285"/>
                  <a:pt x="149" y="280"/>
                </a:cubicBezTo>
                <a:cubicBezTo>
                  <a:pt x="149" y="280"/>
                  <a:pt x="149" y="279"/>
                  <a:pt x="150" y="279"/>
                </a:cubicBezTo>
                <a:cubicBezTo>
                  <a:pt x="146" y="270"/>
                  <a:pt x="144" y="262"/>
                  <a:pt x="141" y="252"/>
                </a:cubicBezTo>
                <a:cubicBezTo>
                  <a:pt x="134" y="250"/>
                  <a:pt x="126" y="248"/>
                  <a:pt x="119" y="246"/>
                </a:cubicBezTo>
                <a:cubicBezTo>
                  <a:pt x="117" y="246"/>
                  <a:pt x="115" y="245"/>
                  <a:pt x="113" y="245"/>
                </a:cubicBezTo>
                <a:cubicBezTo>
                  <a:pt x="109" y="244"/>
                  <a:pt x="104" y="245"/>
                  <a:pt x="100" y="245"/>
                </a:cubicBezTo>
                <a:cubicBezTo>
                  <a:pt x="100" y="246"/>
                  <a:pt x="100" y="247"/>
                  <a:pt x="100" y="248"/>
                </a:cubicBezTo>
                <a:cubicBezTo>
                  <a:pt x="104" y="250"/>
                  <a:pt x="103" y="260"/>
                  <a:pt x="98" y="259"/>
                </a:cubicBezTo>
                <a:cubicBezTo>
                  <a:pt x="97" y="265"/>
                  <a:pt x="100" y="273"/>
                  <a:pt x="95" y="276"/>
                </a:cubicBezTo>
                <a:cubicBezTo>
                  <a:pt x="96" y="280"/>
                  <a:pt x="87" y="282"/>
                  <a:pt x="87" y="276"/>
                </a:cubicBezTo>
                <a:cubicBezTo>
                  <a:pt x="86" y="276"/>
                  <a:pt x="85" y="276"/>
                  <a:pt x="84" y="276"/>
                </a:cubicBezTo>
                <a:cubicBezTo>
                  <a:pt x="84" y="275"/>
                  <a:pt x="83" y="274"/>
                  <a:pt x="83" y="273"/>
                </a:cubicBezTo>
                <a:cubicBezTo>
                  <a:pt x="85" y="269"/>
                  <a:pt x="84" y="262"/>
                  <a:pt x="83" y="259"/>
                </a:cubicBezTo>
                <a:cubicBezTo>
                  <a:pt x="83" y="258"/>
                  <a:pt x="81" y="257"/>
                  <a:pt x="81" y="256"/>
                </a:cubicBezTo>
                <a:cubicBezTo>
                  <a:pt x="81" y="256"/>
                  <a:pt x="79" y="256"/>
                  <a:pt x="79" y="256"/>
                </a:cubicBezTo>
                <a:cubicBezTo>
                  <a:pt x="79" y="258"/>
                  <a:pt x="78" y="260"/>
                  <a:pt x="74" y="260"/>
                </a:cubicBezTo>
                <a:cubicBezTo>
                  <a:pt x="71" y="258"/>
                  <a:pt x="74" y="252"/>
                  <a:pt x="73" y="248"/>
                </a:cubicBezTo>
                <a:cubicBezTo>
                  <a:pt x="73" y="248"/>
                  <a:pt x="73" y="248"/>
                  <a:pt x="73" y="248"/>
                </a:cubicBezTo>
                <a:cubicBezTo>
                  <a:pt x="76" y="246"/>
                  <a:pt x="79" y="249"/>
                  <a:pt x="78" y="252"/>
                </a:cubicBezTo>
                <a:cubicBezTo>
                  <a:pt x="80" y="252"/>
                  <a:pt x="80" y="251"/>
                  <a:pt x="81" y="251"/>
                </a:cubicBezTo>
                <a:cubicBezTo>
                  <a:pt x="81" y="250"/>
                  <a:pt x="81" y="249"/>
                  <a:pt x="81" y="248"/>
                </a:cubicBezTo>
                <a:cubicBezTo>
                  <a:pt x="82" y="248"/>
                  <a:pt x="82" y="248"/>
                  <a:pt x="83" y="248"/>
                </a:cubicBezTo>
                <a:cubicBezTo>
                  <a:pt x="83" y="247"/>
                  <a:pt x="83" y="246"/>
                  <a:pt x="83" y="245"/>
                </a:cubicBezTo>
                <a:cubicBezTo>
                  <a:pt x="79" y="245"/>
                  <a:pt x="77" y="245"/>
                  <a:pt x="75" y="246"/>
                </a:cubicBezTo>
                <a:cubicBezTo>
                  <a:pt x="69" y="246"/>
                  <a:pt x="62" y="248"/>
                  <a:pt x="56" y="249"/>
                </a:cubicBezTo>
                <a:cubicBezTo>
                  <a:pt x="51" y="250"/>
                  <a:pt x="43" y="251"/>
                  <a:pt x="38" y="252"/>
                </a:cubicBezTo>
                <a:cubicBezTo>
                  <a:pt x="35" y="261"/>
                  <a:pt x="29" y="272"/>
                  <a:pt x="27" y="281"/>
                </a:cubicBezTo>
                <a:cubicBezTo>
                  <a:pt x="28" y="281"/>
                  <a:pt x="28" y="282"/>
                  <a:pt x="28" y="282"/>
                </a:cubicBezTo>
                <a:cubicBezTo>
                  <a:pt x="27" y="286"/>
                  <a:pt x="25" y="291"/>
                  <a:pt x="24" y="294"/>
                </a:cubicBezTo>
                <a:cubicBezTo>
                  <a:pt x="23" y="295"/>
                  <a:pt x="23" y="295"/>
                  <a:pt x="22" y="295"/>
                </a:cubicBezTo>
                <a:cubicBezTo>
                  <a:pt x="20" y="298"/>
                  <a:pt x="19" y="301"/>
                  <a:pt x="17" y="305"/>
                </a:cubicBezTo>
                <a:cubicBezTo>
                  <a:pt x="17" y="306"/>
                  <a:pt x="16" y="306"/>
                  <a:pt x="16" y="306"/>
                </a:cubicBezTo>
                <a:cubicBezTo>
                  <a:pt x="15" y="310"/>
                  <a:pt x="15" y="314"/>
                  <a:pt x="12" y="316"/>
                </a:cubicBezTo>
                <a:cubicBezTo>
                  <a:pt x="11" y="316"/>
                  <a:pt x="11" y="316"/>
                  <a:pt x="10" y="316"/>
                </a:cubicBezTo>
                <a:cubicBezTo>
                  <a:pt x="9" y="317"/>
                  <a:pt x="8" y="320"/>
                  <a:pt x="7" y="321"/>
                </a:cubicBezTo>
                <a:cubicBezTo>
                  <a:pt x="5" y="320"/>
                  <a:pt x="3" y="320"/>
                  <a:pt x="3" y="318"/>
                </a:cubicBezTo>
                <a:cubicBezTo>
                  <a:pt x="3" y="316"/>
                  <a:pt x="4" y="316"/>
                  <a:pt x="5" y="314"/>
                </a:cubicBezTo>
                <a:cubicBezTo>
                  <a:pt x="1" y="313"/>
                  <a:pt x="2" y="310"/>
                  <a:pt x="3" y="307"/>
                </a:cubicBezTo>
                <a:cubicBezTo>
                  <a:pt x="3" y="306"/>
                  <a:pt x="3" y="305"/>
                  <a:pt x="3" y="305"/>
                </a:cubicBezTo>
                <a:cubicBezTo>
                  <a:pt x="3" y="305"/>
                  <a:pt x="4" y="304"/>
                  <a:pt x="4" y="304"/>
                </a:cubicBezTo>
                <a:cubicBezTo>
                  <a:pt x="4" y="303"/>
                  <a:pt x="4" y="301"/>
                  <a:pt x="5" y="300"/>
                </a:cubicBezTo>
                <a:cubicBezTo>
                  <a:pt x="6" y="298"/>
                  <a:pt x="8" y="295"/>
                  <a:pt x="9" y="292"/>
                </a:cubicBezTo>
                <a:cubicBezTo>
                  <a:pt x="9" y="292"/>
                  <a:pt x="7" y="292"/>
                  <a:pt x="7" y="291"/>
                </a:cubicBezTo>
                <a:cubicBezTo>
                  <a:pt x="7" y="289"/>
                  <a:pt x="8" y="288"/>
                  <a:pt x="9" y="287"/>
                </a:cubicBezTo>
                <a:cubicBezTo>
                  <a:pt x="8" y="286"/>
                  <a:pt x="7" y="285"/>
                  <a:pt x="6" y="285"/>
                </a:cubicBezTo>
                <a:cubicBezTo>
                  <a:pt x="6" y="286"/>
                  <a:pt x="5" y="287"/>
                  <a:pt x="5" y="288"/>
                </a:cubicBezTo>
                <a:cubicBezTo>
                  <a:pt x="4" y="289"/>
                  <a:pt x="2" y="290"/>
                  <a:pt x="0" y="289"/>
                </a:cubicBezTo>
                <a:cubicBezTo>
                  <a:pt x="0" y="284"/>
                  <a:pt x="2" y="279"/>
                  <a:pt x="4" y="274"/>
                </a:cubicBezTo>
                <a:cubicBezTo>
                  <a:pt x="6" y="274"/>
                  <a:pt x="9" y="275"/>
                  <a:pt x="9" y="277"/>
                </a:cubicBezTo>
                <a:cubicBezTo>
                  <a:pt x="9" y="279"/>
                  <a:pt x="7" y="280"/>
                  <a:pt x="7" y="282"/>
                </a:cubicBezTo>
                <a:cubicBezTo>
                  <a:pt x="8" y="282"/>
                  <a:pt x="9" y="282"/>
                  <a:pt x="10" y="282"/>
                </a:cubicBezTo>
                <a:cubicBezTo>
                  <a:pt x="11" y="280"/>
                  <a:pt x="11" y="279"/>
                  <a:pt x="11" y="278"/>
                </a:cubicBezTo>
                <a:cubicBezTo>
                  <a:pt x="12" y="277"/>
                  <a:pt x="13" y="277"/>
                  <a:pt x="14" y="277"/>
                </a:cubicBezTo>
                <a:cubicBezTo>
                  <a:pt x="17" y="267"/>
                  <a:pt x="22" y="256"/>
                  <a:pt x="26" y="246"/>
                </a:cubicBezTo>
                <a:cubicBezTo>
                  <a:pt x="26" y="243"/>
                  <a:pt x="27" y="240"/>
                  <a:pt x="28" y="237"/>
                </a:cubicBezTo>
                <a:cubicBezTo>
                  <a:pt x="28" y="233"/>
                  <a:pt x="30" y="230"/>
                  <a:pt x="31" y="228"/>
                </a:cubicBezTo>
                <a:cubicBezTo>
                  <a:pt x="33" y="224"/>
                  <a:pt x="34" y="219"/>
                  <a:pt x="36" y="215"/>
                </a:cubicBezTo>
                <a:cubicBezTo>
                  <a:pt x="37" y="211"/>
                  <a:pt x="39" y="206"/>
                  <a:pt x="41" y="201"/>
                </a:cubicBezTo>
                <a:cubicBezTo>
                  <a:pt x="42" y="198"/>
                  <a:pt x="44" y="194"/>
                  <a:pt x="45" y="190"/>
                </a:cubicBezTo>
                <a:cubicBezTo>
                  <a:pt x="46" y="188"/>
                  <a:pt x="47" y="187"/>
                  <a:pt x="48" y="185"/>
                </a:cubicBezTo>
                <a:cubicBezTo>
                  <a:pt x="49" y="181"/>
                  <a:pt x="50" y="178"/>
                  <a:pt x="51" y="175"/>
                </a:cubicBezTo>
                <a:cubicBezTo>
                  <a:pt x="52" y="172"/>
                  <a:pt x="53" y="169"/>
                  <a:pt x="54" y="166"/>
                </a:cubicBezTo>
                <a:cubicBezTo>
                  <a:pt x="55" y="165"/>
                  <a:pt x="56" y="164"/>
                  <a:pt x="56" y="163"/>
                </a:cubicBezTo>
                <a:cubicBezTo>
                  <a:pt x="56" y="162"/>
                  <a:pt x="56" y="161"/>
                  <a:pt x="57" y="160"/>
                </a:cubicBezTo>
                <a:cubicBezTo>
                  <a:pt x="57" y="159"/>
                  <a:pt x="58" y="158"/>
                  <a:pt x="58" y="157"/>
                </a:cubicBezTo>
                <a:cubicBezTo>
                  <a:pt x="59" y="154"/>
                  <a:pt x="60" y="151"/>
                  <a:pt x="61" y="149"/>
                </a:cubicBezTo>
                <a:cubicBezTo>
                  <a:pt x="62" y="145"/>
                  <a:pt x="63" y="143"/>
                  <a:pt x="65" y="140"/>
                </a:cubicBezTo>
                <a:cubicBezTo>
                  <a:pt x="65" y="139"/>
                  <a:pt x="64" y="139"/>
                  <a:pt x="64" y="139"/>
                </a:cubicBezTo>
                <a:cubicBezTo>
                  <a:pt x="66" y="136"/>
                  <a:pt x="67" y="133"/>
                  <a:pt x="68" y="131"/>
                </a:cubicBezTo>
                <a:cubicBezTo>
                  <a:pt x="71" y="129"/>
                  <a:pt x="78" y="129"/>
                  <a:pt x="82" y="127"/>
                </a:cubicBezTo>
                <a:cubicBezTo>
                  <a:pt x="85" y="127"/>
                  <a:pt x="85" y="124"/>
                  <a:pt x="86" y="121"/>
                </a:cubicBezTo>
                <a:cubicBezTo>
                  <a:pt x="85" y="122"/>
                  <a:pt x="83" y="121"/>
                  <a:pt x="81" y="121"/>
                </a:cubicBezTo>
                <a:cubicBezTo>
                  <a:pt x="80" y="122"/>
                  <a:pt x="81" y="123"/>
                  <a:pt x="81" y="124"/>
                </a:cubicBezTo>
                <a:cubicBezTo>
                  <a:pt x="79" y="126"/>
                  <a:pt x="76" y="127"/>
                  <a:pt x="74" y="125"/>
                </a:cubicBezTo>
                <a:cubicBezTo>
                  <a:pt x="72" y="122"/>
                  <a:pt x="74" y="116"/>
                  <a:pt x="74" y="113"/>
                </a:cubicBezTo>
                <a:cubicBezTo>
                  <a:pt x="75" y="113"/>
                  <a:pt x="75" y="113"/>
                  <a:pt x="75" y="112"/>
                </a:cubicBezTo>
                <a:cubicBezTo>
                  <a:pt x="77" y="112"/>
                  <a:pt x="79" y="112"/>
                  <a:pt x="80" y="113"/>
                </a:cubicBezTo>
                <a:cubicBezTo>
                  <a:pt x="79" y="114"/>
                  <a:pt x="80" y="115"/>
                  <a:pt x="80" y="116"/>
                </a:cubicBezTo>
                <a:cubicBezTo>
                  <a:pt x="83" y="117"/>
                  <a:pt x="84" y="116"/>
                  <a:pt x="87" y="116"/>
                </a:cubicBezTo>
                <a:cubicBezTo>
                  <a:pt x="88" y="115"/>
                  <a:pt x="87" y="113"/>
                  <a:pt x="88" y="112"/>
                </a:cubicBezTo>
                <a:cubicBezTo>
                  <a:pt x="86" y="110"/>
                  <a:pt x="84" y="107"/>
                  <a:pt x="83" y="105"/>
                </a:cubicBezTo>
                <a:cubicBezTo>
                  <a:pt x="82" y="100"/>
                  <a:pt x="85" y="95"/>
                  <a:pt x="88" y="92"/>
                </a:cubicBezTo>
                <a:cubicBezTo>
                  <a:pt x="86" y="91"/>
                  <a:pt x="85" y="90"/>
                  <a:pt x="84" y="88"/>
                </a:cubicBezTo>
                <a:cubicBezTo>
                  <a:pt x="85" y="86"/>
                  <a:pt x="86" y="83"/>
                  <a:pt x="87" y="80"/>
                </a:cubicBezTo>
                <a:cubicBezTo>
                  <a:pt x="76" y="70"/>
                  <a:pt x="64" y="62"/>
                  <a:pt x="53" y="52"/>
                </a:cubicBezTo>
                <a:cubicBezTo>
                  <a:pt x="53" y="52"/>
                  <a:pt x="53" y="52"/>
                  <a:pt x="53" y="51"/>
                </a:cubicBezTo>
                <a:cubicBezTo>
                  <a:pt x="43" y="43"/>
                  <a:pt x="34" y="34"/>
                  <a:pt x="23" y="26"/>
                </a:cubicBezTo>
                <a:cubicBezTo>
                  <a:pt x="23" y="26"/>
                  <a:pt x="22" y="26"/>
                  <a:pt x="21" y="26"/>
                </a:cubicBezTo>
                <a:cubicBezTo>
                  <a:pt x="21" y="25"/>
                  <a:pt x="20" y="25"/>
                  <a:pt x="19" y="24"/>
                </a:cubicBezTo>
                <a:cubicBezTo>
                  <a:pt x="19" y="23"/>
                  <a:pt x="19" y="23"/>
                  <a:pt x="18" y="22"/>
                </a:cubicBezTo>
                <a:cubicBezTo>
                  <a:pt x="21" y="14"/>
                  <a:pt x="24" y="6"/>
                  <a:pt x="33" y="2"/>
                </a:cubicBezTo>
                <a:cubicBezTo>
                  <a:pt x="34" y="1"/>
                  <a:pt x="35" y="1"/>
                  <a:pt x="36" y="0"/>
                </a:cubicBezTo>
                <a:cubicBezTo>
                  <a:pt x="39" y="1"/>
                  <a:pt x="41" y="2"/>
                  <a:pt x="41" y="4"/>
                </a:cubicBezTo>
                <a:cubicBezTo>
                  <a:pt x="51" y="13"/>
                  <a:pt x="62" y="21"/>
                  <a:pt x="70" y="31"/>
                </a:cubicBezTo>
                <a:cubicBezTo>
                  <a:pt x="71" y="31"/>
                  <a:pt x="71" y="31"/>
                  <a:pt x="72" y="31"/>
                </a:cubicBezTo>
                <a:cubicBezTo>
                  <a:pt x="83" y="40"/>
                  <a:pt x="92" y="52"/>
                  <a:pt x="104" y="60"/>
                </a:cubicBezTo>
                <a:cubicBezTo>
                  <a:pt x="105" y="61"/>
                  <a:pt x="105" y="63"/>
                  <a:pt x="107" y="63"/>
                </a:cubicBezTo>
                <a:cubicBezTo>
                  <a:pt x="107" y="61"/>
                  <a:pt x="106" y="58"/>
                  <a:pt x="104" y="58"/>
                </a:cubicBezTo>
                <a:cubicBezTo>
                  <a:pt x="105" y="57"/>
                  <a:pt x="104" y="56"/>
                  <a:pt x="105" y="56"/>
                </a:cubicBezTo>
                <a:cubicBezTo>
                  <a:pt x="109" y="51"/>
                  <a:pt x="119" y="55"/>
                  <a:pt x="117" y="61"/>
                </a:cubicBezTo>
                <a:cubicBezTo>
                  <a:pt x="115" y="62"/>
                  <a:pt x="114" y="63"/>
                  <a:pt x="112" y="62"/>
                </a:cubicBezTo>
                <a:cubicBezTo>
                  <a:pt x="111" y="63"/>
                  <a:pt x="111" y="65"/>
                  <a:pt x="110" y="66"/>
                </a:cubicBezTo>
                <a:cubicBezTo>
                  <a:pt x="112" y="67"/>
                  <a:pt x="113" y="69"/>
                  <a:pt x="114" y="71"/>
                </a:cubicBezTo>
                <a:cubicBezTo>
                  <a:pt x="117" y="75"/>
                  <a:pt x="122" y="78"/>
                  <a:pt x="126" y="82"/>
                </a:cubicBezTo>
                <a:cubicBezTo>
                  <a:pt x="128" y="84"/>
                  <a:pt x="131" y="86"/>
                  <a:pt x="133" y="87"/>
                </a:cubicBezTo>
                <a:cubicBezTo>
                  <a:pt x="134" y="84"/>
                  <a:pt x="129" y="84"/>
                  <a:pt x="130" y="81"/>
                </a:cubicBezTo>
                <a:cubicBezTo>
                  <a:pt x="133" y="77"/>
                  <a:pt x="139" y="79"/>
                  <a:pt x="142" y="82"/>
                </a:cubicBezTo>
                <a:cubicBezTo>
                  <a:pt x="142" y="83"/>
                  <a:pt x="142" y="85"/>
                  <a:pt x="141" y="86"/>
                </a:cubicBezTo>
                <a:cubicBezTo>
                  <a:pt x="140" y="86"/>
                  <a:pt x="139" y="87"/>
                  <a:pt x="137" y="86"/>
                </a:cubicBezTo>
                <a:cubicBezTo>
                  <a:pt x="137" y="87"/>
                  <a:pt x="137" y="89"/>
                  <a:pt x="136" y="89"/>
                </a:cubicBezTo>
                <a:cubicBezTo>
                  <a:pt x="136" y="91"/>
                  <a:pt x="138" y="91"/>
                  <a:pt x="138" y="93"/>
                </a:cubicBezTo>
                <a:cubicBezTo>
                  <a:pt x="139" y="93"/>
                  <a:pt x="138" y="94"/>
                  <a:pt x="139" y="95"/>
                </a:cubicBezTo>
                <a:cubicBezTo>
                  <a:pt x="139" y="96"/>
                  <a:pt x="141" y="98"/>
                  <a:pt x="142" y="99"/>
                </a:cubicBezTo>
                <a:cubicBezTo>
                  <a:pt x="151" y="109"/>
                  <a:pt x="164" y="117"/>
                  <a:pt x="173" y="128"/>
                </a:cubicBezTo>
                <a:cubicBezTo>
                  <a:pt x="176" y="130"/>
                  <a:pt x="179" y="135"/>
                  <a:pt x="184" y="137"/>
                </a:cubicBezTo>
                <a:cubicBezTo>
                  <a:pt x="188" y="135"/>
                  <a:pt x="192" y="132"/>
                  <a:pt x="197" y="130"/>
                </a:cubicBezTo>
                <a:cubicBezTo>
                  <a:pt x="197" y="129"/>
                  <a:pt x="196" y="129"/>
                  <a:pt x="196" y="128"/>
                </a:cubicBezTo>
                <a:cubicBezTo>
                  <a:pt x="196" y="127"/>
                  <a:pt x="197" y="127"/>
                  <a:pt x="197" y="126"/>
                </a:cubicBezTo>
                <a:cubicBezTo>
                  <a:pt x="195" y="124"/>
                  <a:pt x="193" y="123"/>
                  <a:pt x="192" y="122"/>
                </a:cubicBezTo>
                <a:cubicBezTo>
                  <a:pt x="190" y="123"/>
                  <a:pt x="188" y="124"/>
                  <a:pt x="186" y="123"/>
                </a:cubicBezTo>
                <a:cubicBezTo>
                  <a:pt x="186" y="122"/>
                  <a:pt x="185" y="121"/>
                  <a:pt x="185" y="119"/>
                </a:cubicBezTo>
                <a:cubicBezTo>
                  <a:pt x="185" y="116"/>
                  <a:pt x="191" y="109"/>
                  <a:pt x="194" y="109"/>
                </a:cubicBezTo>
                <a:cubicBezTo>
                  <a:pt x="196" y="109"/>
                  <a:pt x="198" y="111"/>
                  <a:pt x="199" y="113"/>
                </a:cubicBezTo>
                <a:cubicBezTo>
                  <a:pt x="199" y="114"/>
                  <a:pt x="198" y="114"/>
                  <a:pt x="198" y="115"/>
                </a:cubicBezTo>
                <a:cubicBezTo>
                  <a:pt x="199" y="117"/>
                  <a:pt x="200" y="117"/>
                  <a:pt x="202" y="119"/>
                </a:cubicBezTo>
                <a:cubicBezTo>
                  <a:pt x="205" y="118"/>
                  <a:pt x="208" y="120"/>
                  <a:pt x="207" y="123"/>
                </a:cubicBezTo>
                <a:cubicBezTo>
                  <a:pt x="207" y="124"/>
                  <a:pt x="208" y="124"/>
                  <a:pt x="208" y="125"/>
                </a:cubicBezTo>
                <a:cubicBezTo>
                  <a:pt x="209" y="125"/>
                  <a:pt x="209" y="124"/>
                  <a:pt x="210" y="124"/>
                </a:cubicBezTo>
                <a:cubicBezTo>
                  <a:pt x="209" y="122"/>
                  <a:pt x="206" y="121"/>
                  <a:pt x="207" y="118"/>
                </a:cubicBezTo>
                <a:cubicBezTo>
                  <a:pt x="212" y="116"/>
                  <a:pt x="221" y="122"/>
                  <a:pt x="218" y="126"/>
                </a:cubicBezTo>
                <a:cubicBezTo>
                  <a:pt x="217" y="128"/>
                  <a:pt x="213" y="127"/>
                  <a:pt x="212" y="125"/>
                </a:cubicBezTo>
                <a:cubicBezTo>
                  <a:pt x="211" y="126"/>
                  <a:pt x="212" y="127"/>
                  <a:pt x="210" y="126"/>
                </a:cubicBezTo>
                <a:cubicBezTo>
                  <a:pt x="210" y="127"/>
                  <a:pt x="211" y="127"/>
                  <a:pt x="211" y="127"/>
                </a:cubicBezTo>
                <a:cubicBezTo>
                  <a:pt x="212" y="127"/>
                  <a:pt x="212" y="127"/>
                  <a:pt x="212" y="126"/>
                </a:cubicBezTo>
                <a:cubicBezTo>
                  <a:pt x="215" y="127"/>
                  <a:pt x="216" y="129"/>
                  <a:pt x="216" y="132"/>
                </a:cubicBezTo>
                <a:cubicBezTo>
                  <a:pt x="217" y="133"/>
                  <a:pt x="221" y="135"/>
                  <a:pt x="221" y="137"/>
                </a:cubicBezTo>
                <a:cubicBezTo>
                  <a:pt x="221" y="139"/>
                  <a:pt x="219" y="140"/>
                  <a:pt x="217" y="142"/>
                </a:cubicBezTo>
                <a:cubicBezTo>
                  <a:pt x="214" y="142"/>
                  <a:pt x="213" y="140"/>
                  <a:pt x="211" y="138"/>
                </a:cubicBezTo>
                <a:cubicBezTo>
                  <a:pt x="209" y="138"/>
                  <a:pt x="209" y="140"/>
                  <a:pt x="207" y="139"/>
                </a:cubicBezTo>
                <a:cubicBezTo>
                  <a:pt x="205" y="139"/>
                  <a:pt x="205" y="136"/>
                  <a:pt x="207" y="135"/>
                </a:cubicBezTo>
                <a:cubicBezTo>
                  <a:pt x="205" y="134"/>
                  <a:pt x="205" y="133"/>
                  <a:pt x="203" y="132"/>
                </a:cubicBezTo>
                <a:cubicBezTo>
                  <a:pt x="198" y="135"/>
                  <a:pt x="192" y="139"/>
                  <a:pt x="187" y="142"/>
                </a:cubicBezTo>
                <a:cubicBezTo>
                  <a:pt x="186" y="145"/>
                  <a:pt x="188" y="148"/>
                  <a:pt x="190" y="149"/>
                </a:cubicBezTo>
                <a:cubicBezTo>
                  <a:pt x="190" y="152"/>
                  <a:pt x="193" y="153"/>
                  <a:pt x="194" y="155"/>
                </a:cubicBezTo>
                <a:cubicBezTo>
                  <a:pt x="196" y="154"/>
                  <a:pt x="198" y="156"/>
                  <a:pt x="199" y="159"/>
                </a:cubicBezTo>
                <a:cubicBezTo>
                  <a:pt x="200" y="157"/>
                  <a:pt x="204" y="158"/>
                  <a:pt x="205" y="158"/>
                </a:cubicBezTo>
                <a:cubicBezTo>
                  <a:pt x="206" y="158"/>
                  <a:pt x="207" y="156"/>
                  <a:pt x="209" y="155"/>
                </a:cubicBezTo>
                <a:cubicBezTo>
                  <a:pt x="210" y="155"/>
                  <a:pt x="210" y="157"/>
                  <a:pt x="211" y="156"/>
                </a:cubicBezTo>
                <a:cubicBezTo>
                  <a:pt x="213" y="156"/>
                  <a:pt x="215" y="154"/>
                  <a:pt x="217" y="155"/>
                </a:cubicBezTo>
                <a:cubicBezTo>
                  <a:pt x="218" y="156"/>
                  <a:pt x="219" y="159"/>
                  <a:pt x="218" y="161"/>
                </a:cubicBezTo>
                <a:close/>
                <a:moveTo>
                  <a:pt x="115" y="60"/>
                </a:moveTo>
                <a:cubicBezTo>
                  <a:pt x="115" y="59"/>
                  <a:pt x="115" y="58"/>
                  <a:pt x="114" y="58"/>
                </a:cubicBezTo>
                <a:cubicBezTo>
                  <a:pt x="113" y="60"/>
                  <a:pt x="109" y="58"/>
                  <a:pt x="109" y="56"/>
                </a:cubicBezTo>
                <a:cubicBezTo>
                  <a:pt x="108" y="56"/>
                  <a:pt x="107" y="57"/>
                  <a:pt x="107" y="57"/>
                </a:cubicBezTo>
                <a:cubicBezTo>
                  <a:pt x="108" y="58"/>
                  <a:pt x="112" y="61"/>
                  <a:pt x="115" y="60"/>
                </a:cubicBezTo>
                <a:close/>
                <a:moveTo>
                  <a:pt x="35" y="7"/>
                </a:moveTo>
                <a:cubicBezTo>
                  <a:pt x="32" y="14"/>
                  <a:pt x="29" y="19"/>
                  <a:pt x="23" y="22"/>
                </a:cubicBezTo>
                <a:cubicBezTo>
                  <a:pt x="23" y="23"/>
                  <a:pt x="22" y="23"/>
                  <a:pt x="22" y="24"/>
                </a:cubicBezTo>
                <a:cubicBezTo>
                  <a:pt x="22" y="24"/>
                  <a:pt x="23" y="24"/>
                  <a:pt x="24" y="24"/>
                </a:cubicBezTo>
                <a:cubicBezTo>
                  <a:pt x="31" y="20"/>
                  <a:pt x="39" y="14"/>
                  <a:pt x="38" y="5"/>
                </a:cubicBezTo>
                <a:cubicBezTo>
                  <a:pt x="38" y="4"/>
                  <a:pt x="38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4"/>
                  <a:pt x="35" y="5"/>
                  <a:pt x="35" y="7"/>
                </a:cubicBezTo>
                <a:close/>
                <a:moveTo>
                  <a:pt x="20" y="22"/>
                </a:moveTo>
                <a:cubicBezTo>
                  <a:pt x="27" y="18"/>
                  <a:pt x="32" y="12"/>
                  <a:pt x="34" y="4"/>
                </a:cubicBezTo>
                <a:cubicBezTo>
                  <a:pt x="26" y="7"/>
                  <a:pt x="23" y="14"/>
                  <a:pt x="20" y="22"/>
                </a:cubicBezTo>
                <a:close/>
                <a:moveTo>
                  <a:pt x="26" y="25"/>
                </a:moveTo>
                <a:cubicBezTo>
                  <a:pt x="29" y="29"/>
                  <a:pt x="33" y="32"/>
                  <a:pt x="37" y="35"/>
                </a:cubicBezTo>
                <a:cubicBezTo>
                  <a:pt x="43" y="40"/>
                  <a:pt x="48" y="46"/>
                  <a:pt x="55" y="50"/>
                </a:cubicBezTo>
                <a:cubicBezTo>
                  <a:pt x="61" y="46"/>
                  <a:pt x="68" y="41"/>
                  <a:pt x="68" y="32"/>
                </a:cubicBezTo>
                <a:cubicBezTo>
                  <a:pt x="60" y="23"/>
                  <a:pt x="51" y="14"/>
                  <a:pt x="40" y="7"/>
                </a:cubicBezTo>
                <a:cubicBezTo>
                  <a:pt x="38" y="15"/>
                  <a:pt x="33" y="21"/>
                  <a:pt x="26" y="25"/>
                </a:cubicBezTo>
                <a:close/>
                <a:moveTo>
                  <a:pt x="55" y="52"/>
                </a:moveTo>
                <a:cubicBezTo>
                  <a:pt x="67" y="62"/>
                  <a:pt x="80" y="71"/>
                  <a:pt x="92" y="81"/>
                </a:cubicBezTo>
                <a:cubicBezTo>
                  <a:pt x="93" y="80"/>
                  <a:pt x="95" y="79"/>
                  <a:pt x="96" y="78"/>
                </a:cubicBezTo>
                <a:cubicBezTo>
                  <a:pt x="98" y="77"/>
                  <a:pt x="101" y="74"/>
                  <a:pt x="102" y="72"/>
                </a:cubicBezTo>
                <a:cubicBezTo>
                  <a:pt x="102" y="72"/>
                  <a:pt x="102" y="71"/>
                  <a:pt x="102" y="71"/>
                </a:cubicBezTo>
                <a:cubicBezTo>
                  <a:pt x="102" y="69"/>
                  <a:pt x="104" y="68"/>
                  <a:pt x="104" y="66"/>
                </a:cubicBezTo>
                <a:cubicBezTo>
                  <a:pt x="103" y="62"/>
                  <a:pt x="99" y="60"/>
                  <a:pt x="97" y="56"/>
                </a:cubicBezTo>
                <a:cubicBezTo>
                  <a:pt x="95" y="55"/>
                  <a:pt x="95" y="54"/>
                  <a:pt x="94" y="54"/>
                </a:cubicBezTo>
                <a:cubicBezTo>
                  <a:pt x="91" y="52"/>
                  <a:pt x="89" y="49"/>
                  <a:pt x="86" y="47"/>
                </a:cubicBezTo>
                <a:cubicBezTo>
                  <a:pt x="82" y="42"/>
                  <a:pt x="77" y="37"/>
                  <a:pt x="71" y="34"/>
                </a:cubicBezTo>
                <a:cubicBezTo>
                  <a:pt x="68" y="42"/>
                  <a:pt x="64" y="49"/>
                  <a:pt x="55" y="52"/>
                </a:cubicBezTo>
                <a:close/>
                <a:moveTo>
                  <a:pt x="109" y="65"/>
                </a:moveTo>
                <a:cubicBezTo>
                  <a:pt x="110" y="64"/>
                  <a:pt x="109" y="63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09" y="62"/>
                  <a:pt x="109" y="63"/>
                  <a:pt x="109" y="65"/>
                </a:cubicBezTo>
                <a:close/>
                <a:moveTo>
                  <a:pt x="116" y="103"/>
                </a:moveTo>
                <a:cubicBezTo>
                  <a:pt x="119" y="103"/>
                  <a:pt x="122" y="103"/>
                  <a:pt x="124" y="101"/>
                </a:cubicBezTo>
                <a:cubicBezTo>
                  <a:pt x="125" y="100"/>
                  <a:pt x="128" y="97"/>
                  <a:pt x="129" y="95"/>
                </a:cubicBezTo>
                <a:cubicBezTo>
                  <a:pt x="130" y="94"/>
                  <a:pt x="131" y="90"/>
                  <a:pt x="131" y="89"/>
                </a:cubicBezTo>
                <a:cubicBezTo>
                  <a:pt x="130" y="87"/>
                  <a:pt x="126" y="85"/>
                  <a:pt x="124" y="83"/>
                </a:cubicBezTo>
                <a:cubicBezTo>
                  <a:pt x="124" y="83"/>
                  <a:pt x="123" y="82"/>
                  <a:pt x="123" y="82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19" y="78"/>
                  <a:pt x="115" y="75"/>
                  <a:pt x="113" y="73"/>
                </a:cubicBezTo>
                <a:cubicBezTo>
                  <a:pt x="111" y="80"/>
                  <a:pt x="105" y="85"/>
                  <a:pt x="99" y="88"/>
                </a:cubicBezTo>
                <a:cubicBezTo>
                  <a:pt x="104" y="93"/>
                  <a:pt x="110" y="99"/>
                  <a:pt x="116" y="103"/>
                </a:cubicBezTo>
                <a:close/>
                <a:moveTo>
                  <a:pt x="103" y="76"/>
                </a:moveTo>
                <a:cubicBezTo>
                  <a:pt x="102" y="76"/>
                  <a:pt x="102" y="77"/>
                  <a:pt x="102" y="77"/>
                </a:cubicBezTo>
                <a:cubicBezTo>
                  <a:pt x="102" y="76"/>
                  <a:pt x="103" y="76"/>
                  <a:pt x="102" y="76"/>
                </a:cubicBezTo>
                <a:cubicBezTo>
                  <a:pt x="101" y="77"/>
                  <a:pt x="99" y="79"/>
                  <a:pt x="97" y="80"/>
                </a:cubicBezTo>
                <a:cubicBezTo>
                  <a:pt x="98" y="81"/>
                  <a:pt x="97" y="80"/>
                  <a:pt x="97" y="81"/>
                </a:cubicBezTo>
                <a:cubicBezTo>
                  <a:pt x="98" y="81"/>
                  <a:pt x="98" y="81"/>
                  <a:pt x="97" y="82"/>
                </a:cubicBezTo>
                <a:cubicBezTo>
                  <a:pt x="98" y="82"/>
                  <a:pt x="98" y="81"/>
                  <a:pt x="99" y="82"/>
                </a:cubicBezTo>
                <a:cubicBezTo>
                  <a:pt x="98" y="83"/>
                  <a:pt x="100" y="83"/>
                  <a:pt x="101" y="83"/>
                </a:cubicBezTo>
                <a:cubicBezTo>
                  <a:pt x="100" y="83"/>
                  <a:pt x="101" y="84"/>
                  <a:pt x="100" y="84"/>
                </a:cubicBezTo>
                <a:cubicBezTo>
                  <a:pt x="99" y="85"/>
                  <a:pt x="99" y="84"/>
                  <a:pt x="100" y="84"/>
                </a:cubicBezTo>
                <a:cubicBezTo>
                  <a:pt x="101" y="84"/>
                  <a:pt x="103" y="83"/>
                  <a:pt x="104" y="82"/>
                </a:cubicBezTo>
                <a:cubicBezTo>
                  <a:pt x="105" y="81"/>
                  <a:pt x="106" y="81"/>
                  <a:pt x="106" y="80"/>
                </a:cubicBezTo>
                <a:cubicBezTo>
                  <a:pt x="105" y="80"/>
                  <a:pt x="106" y="81"/>
                  <a:pt x="105" y="80"/>
                </a:cubicBezTo>
                <a:cubicBezTo>
                  <a:pt x="105" y="80"/>
                  <a:pt x="104" y="80"/>
                  <a:pt x="104" y="79"/>
                </a:cubicBezTo>
                <a:cubicBezTo>
                  <a:pt x="105" y="79"/>
                  <a:pt x="105" y="79"/>
                  <a:pt x="104" y="79"/>
                </a:cubicBezTo>
                <a:cubicBezTo>
                  <a:pt x="105" y="78"/>
                  <a:pt x="104" y="78"/>
                  <a:pt x="104" y="77"/>
                </a:cubicBezTo>
                <a:cubicBezTo>
                  <a:pt x="104" y="78"/>
                  <a:pt x="102" y="78"/>
                  <a:pt x="102" y="77"/>
                </a:cubicBezTo>
                <a:cubicBezTo>
                  <a:pt x="102" y="77"/>
                  <a:pt x="103" y="76"/>
                  <a:pt x="103" y="76"/>
                </a:cubicBezTo>
                <a:close/>
                <a:moveTo>
                  <a:pt x="132" y="82"/>
                </a:moveTo>
                <a:cubicBezTo>
                  <a:pt x="133" y="84"/>
                  <a:pt x="135" y="85"/>
                  <a:pt x="137" y="84"/>
                </a:cubicBezTo>
                <a:cubicBezTo>
                  <a:pt x="135" y="84"/>
                  <a:pt x="134" y="82"/>
                  <a:pt x="133" y="81"/>
                </a:cubicBezTo>
                <a:cubicBezTo>
                  <a:pt x="133" y="81"/>
                  <a:pt x="132" y="81"/>
                  <a:pt x="132" y="82"/>
                </a:cubicBezTo>
                <a:close/>
                <a:moveTo>
                  <a:pt x="137" y="82"/>
                </a:moveTo>
                <a:cubicBezTo>
                  <a:pt x="137" y="81"/>
                  <a:pt x="136" y="81"/>
                  <a:pt x="135" y="81"/>
                </a:cubicBezTo>
                <a:cubicBezTo>
                  <a:pt x="136" y="81"/>
                  <a:pt x="136" y="82"/>
                  <a:pt x="137" y="82"/>
                </a:cubicBezTo>
                <a:close/>
                <a:moveTo>
                  <a:pt x="86" y="88"/>
                </a:moveTo>
                <a:cubicBezTo>
                  <a:pt x="86" y="89"/>
                  <a:pt x="88" y="90"/>
                  <a:pt x="89" y="91"/>
                </a:cubicBezTo>
                <a:cubicBezTo>
                  <a:pt x="97" y="96"/>
                  <a:pt x="104" y="104"/>
                  <a:pt x="112" y="108"/>
                </a:cubicBezTo>
                <a:cubicBezTo>
                  <a:pt x="113" y="107"/>
                  <a:pt x="114" y="106"/>
                  <a:pt x="115" y="105"/>
                </a:cubicBezTo>
                <a:cubicBezTo>
                  <a:pt x="114" y="105"/>
                  <a:pt x="114" y="104"/>
                  <a:pt x="114" y="104"/>
                </a:cubicBezTo>
                <a:cubicBezTo>
                  <a:pt x="110" y="106"/>
                  <a:pt x="109" y="103"/>
                  <a:pt x="106" y="101"/>
                </a:cubicBezTo>
                <a:cubicBezTo>
                  <a:pt x="102" y="98"/>
                  <a:pt x="98" y="95"/>
                  <a:pt x="95" y="92"/>
                </a:cubicBezTo>
                <a:cubicBezTo>
                  <a:pt x="93" y="91"/>
                  <a:pt x="91" y="89"/>
                  <a:pt x="90" y="88"/>
                </a:cubicBezTo>
                <a:cubicBezTo>
                  <a:pt x="90" y="87"/>
                  <a:pt x="91" y="86"/>
                  <a:pt x="91" y="85"/>
                </a:cubicBezTo>
                <a:cubicBezTo>
                  <a:pt x="91" y="84"/>
                  <a:pt x="89" y="83"/>
                  <a:pt x="88" y="82"/>
                </a:cubicBezTo>
                <a:cubicBezTo>
                  <a:pt x="88" y="84"/>
                  <a:pt x="86" y="86"/>
                  <a:pt x="86" y="88"/>
                </a:cubicBezTo>
                <a:close/>
                <a:moveTo>
                  <a:pt x="137" y="84"/>
                </a:moveTo>
                <a:cubicBezTo>
                  <a:pt x="137" y="85"/>
                  <a:pt x="139" y="85"/>
                  <a:pt x="140" y="85"/>
                </a:cubicBezTo>
                <a:cubicBezTo>
                  <a:pt x="140" y="84"/>
                  <a:pt x="140" y="83"/>
                  <a:pt x="139" y="83"/>
                </a:cubicBezTo>
                <a:cubicBezTo>
                  <a:pt x="139" y="83"/>
                  <a:pt x="138" y="84"/>
                  <a:pt x="137" y="84"/>
                </a:cubicBezTo>
                <a:close/>
                <a:moveTo>
                  <a:pt x="94" y="87"/>
                </a:moveTo>
                <a:cubicBezTo>
                  <a:pt x="93" y="87"/>
                  <a:pt x="93" y="87"/>
                  <a:pt x="92" y="87"/>
                </a:cubicBezTo>
                <a:cubicBezTo>
                  <a:pt x="97" y="93"/>
                  <a:pt x="103" y="96"/>
                  <a:pt x="109" y="101"/>
                </a:cubicBezTo>
                <a:cubicBezTo>
                  <a:pt x="110" y="101"/>
                  <a:pt x="111" y="103"/>
                  <a:pt x="111" y="102"/>
                </a:cubicBezTo>
                <a:cubicBezTo>
                  <a:pt x="106" y="97"/>
                  <a:pt x="101" y="91"/>
                  <a:pt x="94" y="87"/>
                </a:cubicBezTo>
                <a:close/>
                <a:moveTo>
                  <a:pt x="89" y="93"/>
                </a:moveTo>
                <a:cubicBezTo>
                  <a:pt x="86" y="95"/>
                  <a:pt x="84" y="101"/>
                  <a:pt x="85" y="105"/>
                </a:cubicBezTo>
                <a:cubicBezTo>
                  <a:pt x="85" y="100"/>
                  <a:pt x="88" y="97"/>
                  <a:pt x="91" y="94"/>
                </a:cubicBezTo>
                <a:cubicBezTo>
                  <a:pt x="90" y="94"/>
                  <a:pt x="90" y="94"/>
                  <a:pt x="89" y="93"/>
                </a:cubicBezTo>
                <a:close/>
                <a:moveTo>
                  <a:pt x="115" y="140"/>
                </a:moveTo>
                <a:cubicBezTo>
                  <a:pt x="114" y="137"/>
                  <a:pt x="113" y="133"/>
                  <a:pt x="112" y="130"/>
                </a:cubicBezTo>
                <a:cubicBezTo>
                  <a:pt x="108" y="128"/>
                  <a:pt x="103" y="129"/>
                  <a:pt x="102" y="125"/>
                </a:cubicBezTo>
                <a:cubicBezTo>
                  <a:pt x="100" y="123"/>
                  <a:pt x="100" y="118"/>
                  <a:pt x="100" y="115"/>
                </a:cubicBezTo>
                <a:cubicBezTo>
                  <a:pt x="104" y="114"/>
                  <a:pt x="107" y="111"/>
                  <a:pt x="107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5" y="112"/>
                  <a:pt x="95" y="113"/>
                  <a:pt x="93" y="107"/>
                </a:cubicBezTo>
                <a:cubicBezTo>
                  <a:pt x="92" y="104"/>
                  <a:pt x="94" y="101"/>
                  <a:pt x="98" y="100"/>
                </a:cubicBezTo>
                <a:cubicBezTo>
                  <a:pt x="96" y="99"/>
                  <a:pt x="94" y="98"/>
                  <a:pt x="92" y="96"/>
                </a:cubicBezTo>
                <a:cubicBezTo>
                  <a:pt x="87" y="99"/>
                  <a:pt x="85" y="108"/>
                  <a:pt x="90" y="111"/>
                </a:cubicBezTo>
                <a:cubicBezTo>
                  <a:pt x="88" y="116"/>
                  <a:pt x="89" y="126"/>
                  <a:pt x="85" y="128"/>
                </a:cubicBezTo>
                <a:cubicBezTo>
                  <a:pt x="83" y="129"/>
                  <a:pt x="80" y="129"/>
                  <a:pt x="78" y="129"/>
                </a:cubicBezTo>
                <a:cubicBezTo>
                  <a:pt x="78" y="129"/>
                  <a:pt x="77" y="130"/>
                  <a:pt x="77" y="130"/>
                </a:cubicBezTo>
                <a:cubicBezTo>
                  <a:pt x="74" y="131"/>
                  <a:pt x="71" y="130"/>
                  <a:pt x="69" y="132"/>
                </a:cubicBezTo>
                <a:cubicBezTo>
                  <a:pt x="68" y="134"/>
                  <a:pt x="67" y="136"/>
                  <a:pt x="66" y="139"/>
                </a:cubicBezTo>
                <a:cubicBezTo>
                  <a:pt x="71" y="138"/>
                  <a:pt x="75" y="141"/>
                  <a:pt x="80" y="140"/>
                </a:cubicBezTo>
                <a:cubicBezTo>
                  <a:pt x="81" y="138"/>
                  <a:pt x="82" y="135"/>
                  <a:pt x="85" y="134"/>
                </a:cubicBezTo>
                <a:cubicBezTo>
                  <a:pt x="88" y="133"/>
                  <a:pt x="94" y="133"/>
                  <a:pt x="97" y="133"/>
                </a:cubicBezTo>
                <a:cubicBezTo>
                  <a:pt x="101" y="134"/>
                  <a:pt x="102" y="137"/>
                  <a:pt x="103" y="140"/>
                </a:cubicBezTo>
                <a:cubicBezTo>
                  <a:pt x="108" y="140"/>
                  <a:pt x="113" y="140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40"/>
                  <a:pt x="116" y="140"/>
                  <a:pt x="115" y="140"/>
                </a:cubicBezTo>
                <a:close/>
                <a:moveTo>
                  <a:pt x="125" y="111"/>
                </a:moveTo>
                <a:cubicBezTo>
                  <a:pt x="127" y="115"/>
                  <a:pt x="130" y="117"/>
                  <a:pt x="134" y="119"/>
                </a:cubicBezTo>
                <a:cubicBezTo>
                  <a:pt x="136" y="121"/>
                  <a:pt x="139" y="123"/>
                  <a:pt x="141" y="125"/>
                </a:cubicBezTo>
                <a:cubicBezTo>
                  <a:pt x="142" y="126"/>
                  <a:pt x="142" y="126"/>
                  <a:pt x="143" y="127"/>
                </a:cubicBezTo>
                <a:cubicBezTo>
                  <a:pt x="144" y="128"/>
                  <a:pt x="145" y="128"/>
                  <a:pt x="146" y="129"/>
                </a:cubicBezTo>
                <a:cubicBezTo>
                  <a:pt x="148" y="131"/>
                  <a:pt x="150" y="133"/>
                  <a:pt x="152" y="134"/>
                </a:cubicBezTo>
                <a:cubicBezTo>
                  <a:pt x="156" y="138"/>
                  <a:pt x="159" y="141"/>
                  <a:pt x="164" y="144"/>
                </a:cubicBezTo>
                <a:cubicBezTo>
                  <a:pt x="165" y="145"/>
                  <a:pt x="168" y="148"/>
                  <a:pt x="170" y="148"/>
                </a:cubicBezTo>
                <a:cubicBezTo>
                  <a:pt x="171" y="148"/>
                  <a:pt x="172" y="147"/>
                  <a:pt x="173" y="146"/>
                </a:cubicBezTo>
                <a:cubicBezTo>
                  <a:pt x="175" y="144"/>
                  <a:pt x="177" y="142"/>
                  <a:pt x="178" y="140"/>
                </a:cubicBezTo>
                <a:cubicBezTo>
                  <a:pt x="178" y="138"/>
                  <a:pt x="178" y="137"/>
                  <a:pt x="179" y="137"/>
                </a:cubicBezTo>
                <a:cubicBezTo>
                  <a:pt x="166" y="122"/>
                  <a:pt x="151" y="110"/>
                  <a:pt x="137" y="97"/>
                </a:cubicBezTo>
                <a:cubicBezTo>
                  <a:pt x="134" y="103"/>
                  <a:pt x="131" y="108"/>
                  <a:pt x="125" y="111"/>
                </a:cubicBezTo>
                <a:close/>
                <a:moveTo>
                  <a:pt x="126" y="108"/>
                </a:moveTo>
                <a:cubicBezTo>
                  <a:pt x="126" y="108"/>
                  <a:pt x="126" y="107"/>
                  <a:pt x="126" y="108"/>
                </a:cubicBezTo>
                <a:cubicBezTo>
                  <a:pt x="128" y="107"/>
                  <a:pt x="130" y="105"/>
                  <a:pt x="131" y="103"/>
                </a:cubicBezTo>
                <a:cubicBezTo>
                  <a:pt x="130" y="102"/>
                  <a:pt x="130" y="104"/>
                  <a:pt x="129" y="104"/>
                </a:cubicBezTo>
                <a:cubicBezTo>
                  <a:pt x="128" y="103"/>
                  <a:pt x="128" y="101"/>
                  <a:pt x="128" y="100"/>
                </a:cubicBezTo>
                <a:cubicBezTo>
                  <a:pt x="126" y="103"/>
                  <a:pt x="124" y="103"/>
                  <a:pt x="121" y="105"/>
                </a:cubicBezTo>
                <a:cubicBezTo>
                  <a:pt x="122" y="105"/>
                  <a:pt x="122" y="105"/>
                  <a:pt x="123" y="105"/>
                </a:cubicBezTo>
                <a:cubicBezTo>
                  <a:pt x="123" y="105"/>
                  <a:pt x="123" y="105"/>
                  <a:pt x="123" y="106"/>
                </a:cubicBezTo>
                <a:cubicBezTo>
                  <a:pt x="124" y="105"/>
                  <a:pt x="124" y="108"/>
                  <a:pt x="125" y="107"/>
                </a:cubicBezTo>
                <a:cubicBezTo>
                  <a:pt x="126" y="107"/>
                  <a:pt x="126" y="107"/>
                  <a:pt x="126" y="108"/>
                </a:cubicBezTo>
                <a:close/>
                <a:moveTo>
                  <a:pt x="102" y="106"/>
                </a:moveTo>
                <a:cubicBezTo>
                  <a:pt x="102" y="103"/>
                  <a:pt x="97" y="101"/>
                  <a:pt x="95" y="104"/>
                </a:cubicBezTo>
                <a:cubicBezTo>
                  <a:pt x="94" y="109"/>
                  <a:pt x="101" y="111"/>
                  <a:pt x="102" y="106"/>
                </a:cubicBezTo>
                <a:close/>
                <a:moveTo>
                  <a:pt x="116" y="116"/>
                </a:moveTo>
                <a:cubicBezTo>
                  <a:pt x="121" y="116"/>
                  <a:pt x="127" y="118"/>
                  <a:pt x="130" y="119"/>
                </a:cubicBezTo>
                <a:cubicBezTo>
                  <a:pt x="127" y="117"/>
                  <a:pt x="125" y="114"/>
                  <a:pt x="122" y="112"/>
                </a:cubicBezTo>
                <a:cubicBezTo>
                  <a:pt x="120" y="112"/>
                  <a:pt x="120" y="112"/>
                  <a:pt x="118" y="112"/>
                </a:cubicBezTo>
                <a:cubicBezTo>
                  <a:pt x="117" y="110"/>
                  <a:pt x="116" y="109"/>
                  <a:pt x="115" y="108"/>
                </a:cubicBezTo>
                <a:cubicBezTo>
                  <a:pt x="113" y="111"/>
                  <a:pt x="111" y="110"/>
                  <a:pt x="109" y="109"/>
                </a:cubicBezTo>
                <a:cubicBezTo>
                  <a:pt x="112" y="111"/>
                  <a:pt x="114" y="113"/>
                  <a:pt x="116" y="116"/>
                </a:cubicBezTo>
                <a:close/>
                <a:moveTo>
                  <a:pt x="111" y="116"/>
                </a:moveTo>
                <a:cubicBezTo>
                  <a:pt x="111" y="115"/>
                  <a:pt x="113" y="116"/>
                  <a:pt x="113" y="115"/>
                </a:cubicBezTo>
                <a:cubicBezTo>
                  <a:pt x="111" y="114"/>
                  <a:pt x="111" y="111"/>
                  <a:pt x="108" y="110"/>
                </a:cubicBezTo>
                <a:cubicBezTo>
                  <a:pt x="107" y="113"/>
                  <a:pt x="111" y="113"/>
                  <a:pt x="111" y="116"/>
                </a:cubicBezTo>
                <a:close/>
                <a:moveTo>
                  <a:pt x="188" y="120"/>
                </a:moveTo>
                <a:cubicBezTo>
                  <a:pt x="189" y="120"/>
                  <a:pt x="190" y="118"/>
                  <a:pt x="191" y="117"/>
                </a:cubicBezTo>
                <a:cubicBezTo>
                  <a:pt x="192" y="115"/>
                  <a:pt x="195" y="113"/>
                  <a:pt x="193" y="112"/>
                </a:cubicBezTo>
                <a:cubicBezTo>
                  <a:pt x="191" y="113"/>
                  <a:pt x="187" y="116"/>
                  <a:pt x="188" y="120"/>
                </a:cubicBezTo>
                <a:close/>
                <a:moveTo>
                  <a:pt x="195" y="115"/>
                </a:moveTo>
                <a:cubicBezTo>
                  <a:pt x="194" y="117"/>
                  <a:pt x="193" y="118"/>
                  <a:pt x="192" y="120"/>
                </a:cubicBezTo>
                <a:cubicBezTo>
                  <a:pt x="195" y="119"/>
                  <a:pt x="195" y="116"/>
                  <a:pt x="197" y="114"/>
                </a:cubicBezTo>
                <a:cubicBezTo>
                  <a:pt x="196" y="113"/>
                  <a:pt x="196" y="112"/>
                  <a:pt x="196" y="112"/>
                </a:cubicBezTo>
                <a:cubicBezTo>
                  <a:pt x="196" y="113"/>
                  <a:pt x="195" y="114"/>
                  <a:pt x="195" y="115"/>
                </a:cubicBezTo>
                <a:close/>
                <a:moveTo>
                  <a:pt x="107" y="113"/>
                </a:moveTo>
                <a:cubicBezTo>
                  <a:pt x="106" y="113"/>
                  <a:pt x="105" y="114"/>
                  <a:pt x="104" y="115"/>
                </a:cubicBezTo>
                <a:cubicBezTo>
                  <a:pt x="106" y="115"/>
                  <a:pt x="108" y="115"/>
                  <a:pt x="109" y="116"/>
                </a:cubicBezTo>
                <a:cubicBezTo>
                  <a:pt x="109" y="114"/>
                  <a:pt x="108" y="113"/>
                  <a:pt x="107" y="113"/>
                </a:cubicBezTo>
                <a:close/>
                <a:moveTo>
                  <a:pt x="75" y="116"/>
                </a:moveTo>
                <a:cubicBezTo>
                  <a:pt x="76" y="116"/>
                  <a:pt x="77" y="116"/>
                  <a:pt x="78" y="116"/>
                </a:cubicBezTo>
                <a:cubicBezTo>
                  <a:pt x="78" y="113"/>
                  <a:pt x="75" y="113"/>
                  <a:pt x="75" y="116"/>
                </a:cubicBezTo>
                <a:close/>
                <a:moveTo>
                  <a:pt x="147" y="134"/>
                </a:moveTo>
                <a:cubicBezTo>
                  <a:pt x="145" y="131"/>
                  <a:pt x="142" y="129"/>
                  <a:pt x="140" y="127"/>
                </a:cubicBezTo>
                <a:cubicBezTo>
                  <a:pt x="138" y="126"/>
                  <a:pt x="136" y="125"/>
                  <a:pt x="134" y="123"/>
                </a:cubicBezTo>
                <a:cubicBezTo>
                  <a:pt x="131" y="121"/>
                  <a:pt x="126" y="119"/>
                  <a:pt x="121" y="118"/>
                </a:cubicBezTo>
                <a:cubicBezTo>
                  <a:pt x="119" y="118"/>
                  <a:pt x="117" y="118"/>
                  <a:pt x="115" y="118"/>
                </a:cubicBezTo>
                <a:cubicBezTo>
                  <a:pt x="112" y="117"/>
                  <a:pt x="109" y="117"/>
                  <a:pt x="106" y="117"/>
                </a:cubicBezTo>
                <a:cubicBezTo>
                  <a:pt x="105" y="117"/>
                  <a:pt x="102" y="116"/>
                  <a:pt x="102" y="118"/>
                </a:cubicBezTo>
                <a:cubicBezTo>
                  <a:pt x="112" y="118"/>
                  <a:pt x="123" y="119"/>
                  <a:pt x="131" y="123"/>
                </a:cubicBezTo>
                <a:cubicBezTo>
                  <a:pt x="131" y="123"/>
                  <a:pt x="132" y="124"/>
                  <a:pt x="132" y="124"/>
                </a:cubicBezTo>
                <a:cubicBezTo>
                  <a:pt x="134" y="125"/>
                  <a:pt x="135" y="125"/>
                  <a:pt x="137" y="126"/>
                </a:cubicBezTo>
                <a:cubicBezTo>
                  <a:pt x="139" y="127"/>
                  <a:pt x="141" y="129"/>
                  <a:pt x="142" y="130"/>
                </a:cubicBezTo>
                <a:cubicBezTo>
                  <a:pt x="143" y="131"/>
                  <a:pt x="144" y="131"/>
                  <a:pt x="145" y="132"/>
                </a:cubicBezTo>
                <a:cubicBezTo>
                  <a:pt x="147" y="134"/>
                  <a:pt x="148" y="137"/>
                  <a:pt x="151" y="138"/>
                </a:cubicBezTo>
                <a:cubicBezTo>
                  <a:pt x="150" y="136"/>
                  <a:pt x="149" y="134"/>
                  <a:pt x="147" y="134"/>
                </a:cubicBezTo>
                <a:close/>
                <a:moveTo>
                  <a:pt x="75" y="120"/>
                </a:moveTo>
                <a:cubicBezTo>
                  <a:pt x="76" y="120"/>
                  <a:pt x="78" y="120"/>
                  <a:pt x="79" y="120"/>
                </a:cubicBezTo>
                <a:cubicBezTo>
                  <a:pt x="79" y="118"/>
                  <a:pt x="77" y="118"/>
                  <a:pt x="76" y="117"/>
                </a:cubicBezTo>
                <a:cubicBezTo>
                  <a:pt x="75" y="118"/>
                  <a:pt x="75" y="118"/>
                  <a:pt x="75" y="120"/>
                </a:cubicBezTo>
                <a:close/>
                <a:moveTo>
                  <a:pt x="197" y="118"/>
                </a:moveTo>
                <a:cubicBezTo>
                  <a:pt x="196" y="119"/>
                  <a:pt x="195" y="120"/>
                  <a:pt x="194" y="121"/>
                </a:cubicBezTo>
                <a:cubicBezTo>
                  <a:pt x="195" y="122"/>
                  <a:pt x="196" y="124"/>
                  <a:pt x="199" y="124"/>
                </a:cubicBezTo>
                <a:cubicBezTo>
                  <a:pt x="200" y="123"/>
                  <a:pt x="200" y="122"/>
                  <a:pt x="201" y="121"/>
                </a:cubicBezTo>
                <a:cubicBezTo>
                  <a:pt x="200" y="120"/>
                  <a:pt x="199" y="118"/>
                  <a:pt x="197" y="118"/>
                </a:cubicBezTo>
                <a:close/>
                <a:moveTo>
                  <a:pt x="83" y="119"/>
                </a:moveTo>
                <a:cubicBezTo>
                  <a:pt x="85" y="120"/>
                  <a:pt x="87" y="120"/>
                  <a:pt x="87" y="118"/>
                </a:cubicBezTo>
                <a:cubicBezTo>
                  <a:pt x="85" y="117"/>
                  <a:pt x="83" y="118"/>
                  <a:pt x="81" y="118"/>
                </a:cubicBezTo>
                <a:cubicBezTo>
                  <a:pt x="81" y="119"/>
                  <a:pt x="81" y="119"/>
                  <a:pt x="81" y="120"/>
                </a:cubicBezTo>
                <a:cubicBezTo>
                  <a:pt x="81" y="120"/>
                  <a:pt x="83" y="120"/>
                  <a:pt x="82" y="119"/>
                </a:cubicBezTo>
                <a:cubicBezTo>
                  <a:pt x="83" y="119"/>
                  <a:pt x="84" y="120"/>
                  <a:pt x="83" y="119"/>
                </a:cubicBezTo>
                <a:close/>
                <a:moveTo>
                  <a:pt x="209" y="119"/>
                </a:moveTo>
                <a:cubicBezTo>
                  <a:pt x="210" y="122"/>
                  <a:pt x="212" y="124"/>
                  <a:pt x="216" y="125"/>
                </a:cubicBezTo>
                <a:cubicBezTo>
                  <a:pt x="216" y="124"/>
                  <a:pt x="216" y="124"/>
                  <a:pt x="216" y="123"/>
                </a:cubicBezTo>
                <a:cubicBezTo>
                  <a:pt x="216" y="122"/>
                  <a:pt x="216" y="123"/>
                  <a:pt x="216" y="122"/>
                </a:cubicBezTo>
                <a:cubicBezTo>
                  <a:pt x="215" y="123"/>
                  <a:pt x="215" y="124"/>
                  <a:pt x="214" y="124"/>
                </a:cubicBezTo>
                <a:cubicBezTo>
                  <a:pt x="213" y="124"/>
                  <a:pt x="212" y="122"/>
                  <a:pt x="211" y="121"/>
                </a:cubicBezTo>
                <a:cubicBezTo>
                  <a:pt x="211" y="120"/>
                  <a:pt x="212" y="121"/>
                  <a:pt x="212" y="120"/>
                </a:cubicBezTo>
                <a:cubicBezTo>
                  <a:pt x="212" y="119"/>
                  <a:pt x="210" y="118"/>
                  <a:pt x="209" y="119"/>
                </a:cubicBezTo>
                <a:close/>
                <a:moveTo>
                  <a:pt x="214" y="121"/>
                </a:moveTo>
                <a:cubicBezTo>
                  <a:pt x="213" y="121"/>
                  <a:pt x="213" y="121"/>
                  <a:pt x="213" y="120"/>
                </a:cubicBezTo>
                <a:cubicBezTo>
                  <a:pt x="213" y="121"/>
                  <a:pt x="214" y="122"/>
                  <a:pt x="214" y="121"/>
                </a:cubicBezTo>
                <a:close/>
                <a:moveTo>
                  <a:pt x="115" y="121"/>
                </a:moveTo>
                <a:cubicBezTo>
                  <a:pt x="123" y="130"/>
                  <a:pt x="130" y="139"/>
                  <a:pt x="138" y="148"/>
                </a:cubicBezTo>
                <a:cubicBezTo>
                  <a:pt x="140" y="152"/>
                  <a:pt x="142" y="156"/>
                  <a:pt x="145" y="158"/>
                </a:cubicBezTo>
                <a:cubicBezTo>
                  <a:pt x="142" y="153"/>
                  <a:pt x="138" y="147"/>
                  <a:pt x="134" y="142"/>
                </a:cubicBezTo>
                <a:cubicBezTo>
                  <a:pt x="133" y="140"/>
                  <a:pt x="131" y="139"/>
                  <a:pt x="130" y="137"/>
                </a:cubicBezTo>
                <a:cubicBezTo>
                  <a:pt x="126" y="133"/>
                  <a:pt x="123" y="128"/>
                  <a:pt x="120" y="124"/>
                </a:cubicBezTo>
                <a:cubicBezTo>
                  <a:pt x="118" y="123"/>
                  <a:pt x="117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lose/>
                <a:moveTo>
                  <a:pt x="198" y="127"/>
                </a:moveTo>
                <a:cubicBezTo>
                  <a:pt x="198" y="127"/>
                  <a:pt x="199" y="127"/>
                  <a:pt x="198" y="128"/>
                </a:cubicBezTo>
                <a:cubicBezTo>
                  <a:pt x="201" y="127"/>
                  <a:pt x="204" y="126"/>
                  <a:pt x="204" y="123"/>
                </a:cubicBezTo>
                <a:cubicBezTo>
                  <a:pt x="204" y="123"/>
                  <a:pt x="204" y="122"/>
                  <a:pt x="205" y="122"/>
                </a:cubicBezTo>
                <a:cubicBezTo>
                  <a:pt x="205" y="121"/>
                  <a:pt x="204" y="121"/>
                  <a:pt x="204" y="121"/>
                </a:cubicBezTo>
                <a:cubicBezTo>
                  <a:pt x="202" y="123"/>
                  <a:pt x="201" y="125"/>
                  <a:pt x="198" y="127"/>
                </a:cubicBezTo>
                <a:close/>
                <a:moveTo>
                  <a:pt x="76" y="124"/>
                </a:moveTo>
                <a:cubicBezTo>
                  <a:pt x="76" y="124"/>
                  <a:pt x="76" y="124"/>
                  <a:pt x="76" y="124"/>
                </a:cubicBezTo>
                <a:cubicBezTo>
                  <a:pt x="76" y="123"/>
                  <a:pt x="77" y="124"/>
                  <a:pt x="78" y="124"/>
                </a:cubicBezTo>
                <a:cubicBezTo>
                  <a:pt x="78" y="123"/>
                  <a:pt x="79" y="123"/>
                  <a:pt x="79" y="121"/>
                </a:cubicBezTo>
                <a:cubicBezTo>
                  <a:pt x="77" y="122"/>
                  <a:pt x="76" y="121"/>
                  <a:pt x="75" y="121"/>
                </a:cubicBezTo>
                <a:cubicBezTo>
                  <a:pt x="75" y="123"/>
                  <a:pt x="77" y="123"/>
                  <a:pt x="76" y="124"/>
                </a:cubicBezTo>
                <a:close/>
                <a:moveTo>
                  <a:pt x="202" y="128"/>
                </a:moveTo>
                <a:cubicBezTo>
                  <a:pt x="204" y="130"/>
                  <a:pt x="207" y="131"/>
                  <a:pt x="209" y="133"/>
                </a:cubicBezTo>
                <a:cubicBezTo>
                  <a:pt x="209" y="132"/>
                  <a:pt x="211" y="131"/>
                  <a:pt x="211" y="130"/>
                </a:cubicBezTo>
                <a:cubicBezTo>
                  <a:pt x="209" y="128"/>
                  <a:pt x="207" y="126"/>
                  <a:pt x="205" y="125"/>
                </a:cubicBezTo>
                <a:cubicBezTo>
                  <a:pt x="204" y="126"/>
                  <a:pt x="203" y="127"/>
                  <a:pt x="202" y="128"/>
                </a:cubicBezTo>
                <a:close/>
                <a:moveTo>
                  <a:pt x="213" y="133"/>
                </a:moveTo>
                <a:cubicBezTo>
                  <a:pt x="214" y="133"/>
                  <a:pt x="214" y="132"/>
                  <a:pt x="213" y="133"/>
                </a:cubicBezTo>
                <a:cubicBezTo>
                  <a:pt x="214" y="132"/>
                  <a:pt x="215" y="130"/>
                  <a:pt x="213" y="130"/>
                </a:cubicBezTo>
                <a:cubicBezTo>
                  <a:pt x="212" y="131"/>
                  <a:pt x="211" y="133"/>
                  <a:pt x="210" y="135"/>
                </a:cubicBezTo>
                <a:cubicBezTo>
                  <a:pt x="209" y="135"/>
                  <a:pt x="207" y="136"/>
                  <a:pt x="208" y="137"/>
                </a:cubicBezTo>
                <a:cubicBezTo>
                  <a:pt x="210" y="136"/>
                  <a:pt x="212" y="135"/>
                  <a:pt x="213" y="133"/>
                </a:cubicBezTo>
                <a:close/>
                <a:moveTo>
                  <a:pt x="197" y="131"/>
                </a:moveTo>
                <a:cubicBezTo>
                  <a:pt x="193" y="134"/>
                  <a:pt x="188" y="137"/>
                  <a:pt x="185" y="139"/>
                </a:cubicBezTo>
                <a:cubicBezTo>
                  <a:pt x="185" y="139"/>
                  <a:pt x="186" y="140"/>
                  <a:pt x="186" y="140"/>
                </a:cubicBezTo>
                <a:cubicBezTo>
                  <a:pt x="192" y="137"/>
                  <a:pt x="196" y="134"/>
                  <a:pt x="202" y="131"/>
                </a:cubicBezTo>
                <a:cubicBezTo>
                  <a:pt x="201" y="129"/>
                  <a:pt x="199" y="130"/>
                  <a:pt x="197" y="131"/>
                </a:cubicBezTo>
                <a:close/>
                <a:moveTo>
                  <a:pt x="216" y="140"/>
                </a:moveTo>
                <a:cubicBezTo>
                  <a:pt x="217" y="140"/>
                  <a:pt x="219" y="139"/>
                  <a:pt x="219" y="138"/>
                </a:cubicBezTo>
                <a:cubicBezTo>
                  <a:pt x="219" y="137"/>
                  <a:pt x="215" y="134"/>
                  <a:pt x="214" y="134"/>
                </a:cubicBezTo>
                <a:cubicBezTo>
                  <a:pt x="214" y="135"/>
                  <a:pt x="213" y="135"/>
                  <a:pt x="212" y="136"/>
                </a:cubicBezTo>
                <a:cubicBezTo>
                  <a:pt x="213" y="137"/>
                  <a:pt x="214" y="140"/>
                  <a:pt x="216" y="140"/>
                </a:cubicBezTo>
                <a:close/>
                <a:moveTo>
                  <a:pt x="92" y="135"/>
                </a:moveTo>
                <a:cubicBezTo>
                  <a:pt x="89" y="135"/>
                  <a:pt x="86" y="134"/>
                  <a:pt x="85" y="136"/>
                </a:cubicBezTo>
                <a:cubicBezTo>
                  <a:pt x="90" y="136"/>
                  <a:pt x="94" y="137"/>
                  <a:pt x="100" y="137"/>
                </a:cubicBezTo>
                <a:cubicBezTo>
                  <a:pt x="98" y="134"/>
                  <a:pt x="94" y="135"/>
                  <a:pt x="92" y="135"/>
                </a:cubicBezTo>
                <a:close/>
                <a:moveTo>
                  <a:pt x="84" y="138"/>
                </a:moveTo>
                <a:cubicBezTo>
                  <a:pt x="84" y="142"/>
                  <a:pt x="84" y="147"/>
                  <a:pt x="84" y="150"/>
                </a:cubicBezTo>
                <a:cubicBezTo>
                  <a:pt x="86" y="162"/>
                  <a:pt x="84" y="177"/>
                  <a:pt x="85" y="191"/>
                </a:cubicBezTo>
                <a:cubicBezTo>
                  <a:pt x="85" y="193"/>
                  <a:pt x="85" y="195"/>
                  <a:pt x="85" y="198"/>
                </a:cubicBezTo>
                <a:cubicBezTo>
                  <a:pt x="86" y="206"/>
                  <a:pt x="86" y="214"/>
                  <a:pt x="87" y="222"/>
                </a:cubicBezTo>
                <a:cubicBezTo>
                  <a:pt x="88" y="221"/>
                  <a:pt x="90" y="222"/>
                  <a:pt x="92" y="222"/>
                </a:cubicBezTo>
                <a:cubicBezTo>
                  <a:pt x="91" y="215"/>
                  <a:pt x="92" y="206"/>
                  <a:pt x="91" y="200"/>
                </a:cubicBezTo>
                <a:cubicBezTo>
                  <a:pt x="92" y="197"/>
                  <a:pt x="91" y="193"/>
                  <a:pt x="91" y="191"/>
                </a:cubicBezTo>
                <a:cubicBezTo>
                  <a:pt x="91" y="190"/>
                  <a:pt x="91" y="189"/>
                  <a:pt x="91" y="188"/>
                </a:cubicBezTo>
                <a:cubicBezTo>
                  <a:pt x="91" y="187"/>
                  <a:pt x="91" y="187"/>
                  <a:pt x="91" y="186"/>
                </a:cubicBezTo>
                <a:cubicBezTo>
                  <a:pt x="90" y="183"/>
                  <a:pt x="90" y="179"/>
                  <a:pt x="90" y="176"/>
                </a:cubicBezTo>
                <a:cubicBezTo>
                  <a:pt x="90" y="162"/>
                  <a:pt x="91" y="150"/>
                  <a:pt x="90" y="139"/>
                </a:cubicBezTo>
                <a:cubicBezTo>
                  <a:pt x="91" y="139"/>
                  <a:pt x="91" y="139"/>
                  <a:pt x="92" y="139"/>
                </a:cubicBezTo>
                <a:cubicBezTo>
                  <a:pt x="89" y="139"/>
                  <a:pt x="87" y="138"/>
                  <a:pt x="84" y="138"/>
                </a:cubicBezTo>
                <a:close/>
                <a:moveTo>
                  <a:pt x="93" y="139"/>
                </a:moveTo>
                <a:cubicBezTo>
                  <a:pt x="93" y="144"/>
                  <a:pt x="92" y="148"/>
                  <a:pt x="92" y="152"/>
                </a:cubicBezTo>
                <a:cubicBezTo>
                  <a:pt x="92" y="156"/>
                  <a:pt x="92" y="160"/>
                  <a:pt x="92" y="165"/>
                </a:cubicBezTo>
                <a:cubicBezTo>
                  <a:pt x="92" y="170"/>
                  <a:pt x="92" y="175"/>
                  <a:pt x="92" y="179"/>
                </a:cubicBezTo>
                <a:cubicBezTo>
                  <a:pt x="93" y="188"/>
                  <a:pt x="94" y="197"/>
                  <a:pt x="94" y="207"/>
                </a:cubicBezTo>
                <a:cubicBezTo>
                  <a:pt x="93" y="210"/>
                  <a:pt x="93" y="212"/>
                  <a:pt x="93" y="215"/>
                </a:cubicBezTo>
                <a:cubicBezTo>
                  <a:pt x="93" y="218"/>
                  <a:pt x="94" y="220"/>
                  <a:pt x="93" y="222"/>
                </a:cubicBezTo>
                <a:cubicBezTo>
                  <a:pt x="95" y="223"/>
                  <a:pt x="98" y="223"/>
                  <a:pt x="98" y="223"/>
                </a:cubicBezTo>
                <a:cubicBezTo>
                  <a:pt x="97" y="215"/>
                  <a:pt x="98" y="207"/>
                  <a:pt x="98" y="200"/>
                </a:cubicBezTo>
                <a:cubicBezTo>
                  <a:pt x="98" y="197"/>
                  <a:pt x="98" y="194"/>
                  <a:pt x="98" y="191"/>
                </a:cubicBezTo>
                <a:cubicBezTo>
                  <a:pt x="98" y="185"/>
                  <a:pt x="97" y="178"/>
                  <a:pt x="97" y="171"/>
                </a:cubicBezTo>
                <a:cubicBezTo>
                  <a:pt x="97" y="161"/>
                  <a:pt x="97" y="148"/>
                  <a:pt x="97" y="139"/>
                </a:cubicBezTo>
                <a:cubicBezTo>
                  <a:pt x="96" y="139"/>
                  <a:pt x="94" y="139"/>
                  <a:pt x="92" y="139"/>
                </a:cubicBezTo>
                <a:cubicBezTo>
                  <a:pt x="92" y="139"/>
                  <a:pt x="92" y="139"/>
                  <a:pt x="93" y="139"/>
                </a:cubicBezTo>
                <a:close/>
                <a:moveTo>
                  <a:pt x="79" y="142"/>
                </a:moveTo>
                <a:cubicBezTo>
                  <a:pt x="76" y="151"/>
                  <a:pt x="71" y="161"/>
                  <a:pt x="68" y="171"/>
                </a:cubicBezTo>
                <a:cubicBezTo>
                  <a:pt x="62" y="188"/>
                  <a:pt x="55" y="203"/>
                  <a:pt x="50" y="220"/>
                </a:cubicBezTo>
                <a:cubicBezTo>
                  <a:pt x="46" y="228"/>
                  <a:pt x="44" y="235"/>
                  <a:pt x="41" y="243"/>
                </a:cubicBezTo>
                <a:cubicBezTo>
                  <a:pt x="46" y="243"/>
                  <a:pt x="49" y="242"/>
                  <a:pt x="54" y="241"/>
                </a:cubicBezTo>
                <a:cubicBezTo>
                  <a:pt x="53" y="237"/>
                  <a:pt x="55" y="233"/>
                  <a:pt x="59" y="232"/>
                </a:cubicBezTo>
                <a:cubicBezTo>
                  <a:pt x="66" y="229"/>
                  <a:pt x="75" y="226"/>
                  <a:pt x="83" y="224"/>
                </a:cubicBezTo>
                <a:cubicBezTo>
                  <a:pt x="83" y="223"/>
                  <a:pt x="84" y="222"/>
                  <a:pt x="85" y="222"/>
                </a:cubicBezTo>
                <a:cubicBezTo>
                  <a:pt x="84" y="217"/>
                  <a:pt x="85" y="211"/>
                  <a:pt x="84" y="204"/>
                </a:cubicBezTo>
                <a:cubicBezTo>
                  <a:pt x="84" y="200"/>
                  <a:pt x="83" y="196"/>
                  <a:pt x="83" y="192"/>
                </a:cubicBezTo>
                <a:cubicBezTo>
                  <a:pt x="83" y="190"/>
                  <a:pt x="84" y="189"/>
                  <a:pt x="84" y="187"/>
                </a:cubicBezTo>
                <a:cubicBezTo>
                  <a:pt x="84" y="185"/>
                  <a:pt x="83" y="182"/>
                  <a:pt x="83" y="179"/>
                </a:cubicBezTo>
                <a:cubicBezTo>
                  <a:pt x="83" y="176"/>
                  <a:pt x="83" y="172"/>
                  <a:pt x="83" y="169"/>
                </a:cubicBezTo>
                <a:cubicBezTo>
                  <a:pt x="83" y="160"/>
                  <a:pt x="82" y="150"/>
                  <a:pt x="82" y="13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2" y="141"/>
                  <a:pt x="81" y="142"/>
                  <a:pt x="79" y="142"/>
                </a:cubicBezTo>
                <a:close/>
                <a:moveTo>
                  <a:pt x="100" y="139"/>
                </a:moveTo>
                <a:cubicBezTo>
                  <a:pt x="99" y="140"/>
                  <a:pt x="99" y="141"/>
                  <a:pt x="99" y="142"/>
                </a:cubicBezTo>
                <a:cubicBezTo>
                  <a:pt x="98" y="148"/>
                  <a:pt x="99" y="156"/>
                  <a:pt x="99" y="162"/>
                </a:cubicBezTo>
                <a:cubicBezTo>
                  <a:pt x="99" y="166"/>
                  <a:pt x="99" y="170"/>
                  <a:pt x="99" y="174"/>
                </a:cubicBezTo>
                <a:cubicBezTo>
                  <a:pt x="99" y="181"/>
                  <a:pt x="100" y="189"/>
                  <a:pt x="100" y="196"/>
                </a:cubicBezTo>
                <a:cubicBezTo>
                  <a:pt x="100" y="199"/>
                  <a:pt x="100" y="201"/>
                  <a:pt x="100" y="204"/>
                </a:cubicBezTo>
                <a:cubicBezTo>
                  <a:pt x="100" y="207"/>
                  <a:pt x="100" y="210"/>
                  <a:pt x="100" y="212"/>
                </a:cubicBezTo>
                <a:cubicBezTo>
                  <a:pt x="100" y="213"/>
                  <a:pt x="101" y="214"/>
                  <a:pt x="101" y="214"/>
                </a:cubicBezTo>
                <a:cubicBezTo>
                  <a:pt x="101" y="217"/>
                  <a:pt x="100" y="221"/>
                  <a:pt x="101" y="224"/>
                </a:cubicBezTo>
                <a:cubicBezTo>
                  <a:pt x="108" y="226"/>
                  <a:pt x="120" y="230"/>
                  <a:pt x="127" y="233"/>
                </a:cubicBezTo>
                <a:cubicBezTo>
                  <a:pt x="130" y="235"/>
                  <a:pt x="131" y="238"/>
                  <a:pt x="130" y="241"/>
                </a:cubicBezTo>
                <a:cubicBezTo>
                  <a:pt x="133" y="241"/>
                  <a:pt x="136" y="243"/>
                  <a:pt x="138" y="243"/>
                </a:cubicBezTo>
                <a:cubicBezTo>
                  <a:pt x="129" y="219"/>
                  <a:pt x="121" y="194"/>
                  <a:pt x="111" y="171"/>
                </a:cubicBezTo>
                <a:cubicBezTo>
                  <a:pt x="111" y="166"/>
                  <a:pt x="109" y="163"/>
                  <a:pt x="108" y="160"/>
                </a:cubicBezTo>
                <a:cubicBezTo>
                  <a:pt x="107" y="157"/>
                  <a:pt x="106" y="155"/>
                  <a:pt x="105" y="153"/>
                </a:cubicBezTo>
                <a:cubicBezTo>
                  <a:pt x="105" y="151"/>
                  <a:pt x="104" y="150"/>
                  <a:pt x="103" y="148"/>
                </a:cubicBezTo>
                <a:cubicBezTo>
                  <a:pt x="102" y="146"/>
                  <a:pt x="102" y="143"/>
                  <a:pt x="101" y="141"/>
                </a:cubicBezTo>
                <a:cubicBezTo>
                  <a:pt x="101" y="140"/>
                  <a:pt x="101" y="139"/>
                  <a:pt x="100" y="139"/>
                </a:cubicBezTo>
                <a:close/>
                <a:moveTo>
                  <a:pt x="66" y="141"/>
                </a:moveTo>
                <a:cubicBezTo>
                  <a:pt x="65" y="145"/>
                  <a:pt x="63" y="148"/>
                  <a:pt x="62" y="153"/>
                </a:cubicBezTo>
                <a:cubicBezTo>
                  <a:pt x="59" y="157"/>
                  <a:pt x="58" y="161"/>
                  <a:pt x="57" y="166"/>
                </a:cubicBezTo>
                <a:cubicBezTo>
                  <a:pt x="54" y="174"/>
                  <a:pt x="50" y="183"/>
                  <a:pt x="47" y="191"/>
                </a:cubicBezTo>
                <a:cubicBezTo>
                  <a:pt x="41" y="204"/>
                  <a:pt x="37" y="219"/>
                  <a:pt x="31" y="232"/>
                </a:cubicBezTo>
                <a:cubicBezTo>
                  <a:pt x="31" y="236"/>
                  <a:pt x="29" y="238"/>
                  <a:pt x="29" y="241"/>
                </a:cubicBezTo>
                <a:cubicBezTo>
                  <a:pt x="27" y="247"/>
                  <a:pt x="25" y="252"/>
                  <a:pt x="23" y="259"/>
                </a:cubicBezTo>
                <a:cubicBezTo>
                  <a:pt x="21" y="262"/>
                  <a:pt x="20" y="266"/>
                  <a:pt x="19" y="269"/>
                </a:cubicBezTo>
                <a:cubicBezTo>
                  <a:pt x="18" y="272"/>
                  <a:pt x="16" y="275"/>
                  <a:pt x="15" y="278"/>
                </a:cubicBezTo>
                <a:cubicBezTo>
                  <a:pt x="16" y="279"/>
                  <a:pt x="18" y="280"/>
                  <a:pt x="19" y="280"/>
                </a:cubicBezTo>
                <a:cubicBezTo>
                  <a:pt x="20" y="276"/>
                  <a:pt x="22" y="273"/>
                  <a:pt x="23" y="270"/>
                </a:cubicBezTo>
                <a:cubicBezTo>
                  <a:pt x="23" y="268"/>
                  <a:pt x="24" y="266"/>
                  <a:pt x="25" y="264"/>
                </a:cubicBezTo>
                <a:cubicBezTo>
                  <a:pt x="28" y="256"/>
                  <a:pt x="31" y="248"/>
                  <a:pt x="33" y="239"/>
                </a:cubicBezTo>
                <a:cubicBezTo>
                  <a:pt x="39" y="224"/>
                  <a:pt x="44" y="209"/>
                  <a:pt x="50" y="194"/>
                </a:cubicBezTo>
                <a:cubicBezTo>
                  <a:pt x="57" y="176"/>
                  <a:pt x="63" y="158"/>
                  <a:pt x="71" y="141"/>
                </a:cubicBezTo>
                <a:cubicBezTo>
                  <a:pt x="69" y="140"/>
                  <a:pt x="67" y="140"/>
                  <a:pt x="66" y="141"/>
                </a:cubicBezTo>
                <a:close/>
                <a:moveTo>
                  <a:pt x="72" y="141"/>
                </a:moveTo>
                <a:cubicBezTo>
                  <a:pt x="71" y="144"/>
                  <a:pt x="70" y="147"/>
                  <a:pt x="69" y="150"/>
                </a:cubicBezTo>
                <a:cubicBezTo>
                  <a:pt x="68" y="152"/>
                  <a:pt x="67" y="153"/>
                  <a:pt x="66" y="155"/>
                </a:cubicBezTo>
                <a:cubicBezTo>
                  <a:pt x="65" y="160"/>
                  <a:pt x="63" y="165"/>
                  <a:pt x="61" y="170"/>
                </a:cubicBezTo>
                <a:cubicBezTo>
                  <a:pt x="58" y="177"/>
                  <a:pt x="57" y="183"/>
                  <a:pt x="54" y="189"/>
                </a:cubicBezTo>
                <a:cubicBezTo>
                  <a:pt x="53" y="191"/>
                  <a:pt x="53" y="193"/>
                  <a:pt x="52" y="194"/>
                </a:cubicBezTo>
                <a:cubicBezTo>
                  <a:pt x="51" y="197"/>
                  <a:pt x="49" y="200"/>
                  <a:pt x="48" y="203"/>
                </a:cubicBezTo>
                <a:cubicBezTo>
                  <a:pt x="48" y="205"/>
                  <a:pt x="47" y="207"/>
                  <a:pt x="47" y="209"/>
                </a:cubicBezTo>
                <a:cubicBezTo>
                  <a:pt x="46" y="211"/>
                  <a:pt x="45" y="213"/>
                  <a:pt x="44" y="215"/>
                </a:cubicBezTo>
                <a:cubicBezTo>
                  <a:pt x="44" y="217"/>
                  <a:pt x="43" y="218"/>
                  <a:pt x="42" y="219"/>
                </a:cubicBezTo>
                <a:cubicBezTo>
                  <a:pt x="42" y="220"/>
                  <a:pt x="42" y="220"/>
                  <a:pt x="42" y="221"/>
                </a:cubicBezTo>
                <a:cubicBezTo>
                  <a:pt x="42" y="222"/>
                  <a:pt x="41" y="224"/>
                  <a:pt x="40" y="226"/>
                </a:cubicBezTo>
                <a:cubicBezTo>
                  <a:pt x="39" y="227"/>
                  <a:pt x="39" y="229"/>
                  <a:pt x="38" y="231"/>
                </a:cubicBezTo>
                <a:cubicBezTo>
                  <a:pt x="36" y="238"/>
                  <a:pt x="33" y="245"/>
                  <a:pt x="31" y="253"/>
                </a:cubicBezTo>
                <a:cubicBezTo>
                  <a:pt x="30" y="255"/>
                  <a:pt x="29" y="258"/>
                  <a:pt x="28" y="260"/>
                </a:cubicBezTo>
                <a:cubicBezTo>
                  <a:pt x="28" y="261"/>
                  <a:pt x="28" y="261"/>
                  <a:pt x="28" y="262"/>
                </a:cubicBezTo>
                <a:cubicBezTo>
                  <a:pt x="28" y="263"/>
                  <a:pt x="26" y="265"/>
                  <a:pt x="26" y="266"/>
                </a:cubicBezTo>
                <a:cubicBezTo>
                  <a:pt x="24" y="272"/>
                  <a:pt x="23" y="276"/>
                  <a:pt x="21" y="280"/>
                </a:cubicBezTo>
                <a:cubicBezTo>
                  <a:pt x="22" y="280"/>
                  <a:pt x="23" y="280"/>
                  <a:pt x="25" y="280"/>
                </a:cubicBezTo>
                <a:cubicBezTo>
                  <a:pt x="25" y="278"/>
                  <a:pt x="27" y="276"/>
                  <a:pt x="27" y="274"/>
                </a:cubicBezTo>
                <a:cubicBezTo>
                  <a:pt x="29" y="270"/>
                  <a:pt x="31" y="266"/>
                  <a:pt x="32" y="262"/>
                </a:cubicBezTo>
                <a:cubicBezTo>
                  <a:pt x="33" y="260"/>
                  <a:pt x="34" y="258"/>
                  <a:pt x="35" y="256"/>
                </a:cubicBezTo>
                <a:cubicBezTo>
                  <a:pt x="36" y="252"/>
                  <a:pt x="36" y="250"/>
                  <a:pt x="38" y="246"/>
                </a:cubicBezTo>
                <a:cubicBezTo>
                  <a:pt x="39" y="242"/>
                  <a:pt x="41" y="239"/>
                  <a:pt x="42" y="235"/>
                </a:cubicBezTo>
                <a:cubicBezTo>
                  <a:pt x="44" y="231"/>
                  <a:pt x="45" y="227"/>
                  <a:pt x="47" y="224"/>
                </a:cubicBezTo>
                <a:cubicBezTo>
                  <a:pt x="49" y="218"/>
                  <a:pt x="51" y="212"/>
                  <a:pt x="52" y="206"/>
                </a:cubicBezTo>
                <a:cubicBezTo>
                  <a:pt x="59" y="191"/>
                  <a:pt x="65" y="174"/>
                  <a:pt x="71" y="158"/>
                </a:cubicBezTo>
                <a:cubicBezTo>
                  <a:pt x="73" y="152"/>
                  <a:pt x="76" y="147"/>
                  <a:pt x="77" y="142"/>
                </a:cubicBezTo>
                <a:cubicBezTo>
                  <a:pt x="75" y="142"/>
                  <a:pt x="74" y="141"/>
                  <a:pt x="72" y="141"/>
                </a:cubicBezTo>
                <a:close/>
                <a:moveTo>
                  <a:pt x="103" y="142"/>
                </a:moveTo>
                <a:cubicBezTo>
                  <a:pt x="104" y="145"/>
                  <a:pt x="105" y="150"/>
                  <a:pt x="107" y="153"/>
                </a:cubicBezTo>
                <a:cubicBezTo>
                  <a:pt x="108" y="157"/>
                  <a:pt x="111" y="162"/>
                  <a:pt x="112" y="168"/>
                </a:cubicBezTo>
                <a:cubicBezTo>
                  <a:pt x="113" y="168"/>
                  <a:pt x="113" y="169"/>
                  <a:pt x="114" y="170"/>
                </a:cubicBezTo>
                <a:cubicBezTo>
                  <a:pt x="114" y="173"/>
                  <a:pt x="115" y="177"/>
                  <a:pt x="117" y="180"/>
                </a:cubicBezTo>
                <a:cubicBezTo>
                  <a:pt x="122" y="193"/>
                  <a:pt x="127" y="207"/>
                  <a:pt x="132" y="221"/>
                </a:cubicBezTo>
                <a:cubicBezTo>
                  <a:pt x="134" y="226"/>
                  <a:pt x="136" y="233"/>
                  <a:pt x="138" y="238"/>
                </a:cubicBezTo>
                <a:cubicBezTo>
                  <a:pt x="139" y="240"/>
                  <a:pt x="140" y="242"/>
                  <a:pt x="141" y="244"/>
                </a:cubicBezTo>
                <a:cubicBezTo>
                  <a:pt x="141" y="246"/>
                  <a:pt x="142" y="248"/>
                  <a:pt x="142" y="250"/>
                </a:cubicBezTo>
                <a:cubicBezTo>
                  <a:pt x="145" y="261"/>
                  <a:pt x="148" y="270"/>
                  <a:pt x="152" y="279"/>
                </a:cubicBezTo>
                <a:cubicBezTo>
                  <a:pt x="154" y="278"/>
                  <a:pt x="156" y="279"/>
                  <a:pt x="158" y="278"/>
                </a:cubicBezTo>
                <a:cubicBezTo>
                  <a:pt x="158" y="276"/>
                  <a:pt x="156" y="274"/>
                  <a:pt x="157" y="273"/>
                </a:cubicBezTo>
                <a:cubicBezTo>
                  <a:pt x="156" y="271"/>
                  <a:pt x="155" y="269"/>
                  <a:pt x="154" y="267"/>
                </a:cubicBezTo>
                <a:cubicBezTo>
                  <a:pt x="154" y="266"/>
                  <a:pt x="154" y="265"/>
                  <a:pt x="153" y="264"/>
                </a:cubicBezTo>
                <a:cubicBezTo>
                  <a:pt x="153" y="262"/>
                  <a:pt x="152" y="260"/>
                  <a:pt x="151" y="258"/>
                </a:cubicBezTo>
                <a:cubicBezTo>
                  <a:pt x="150" y="256"/>
                  <a:pt x="149" y="254"/>
                  <a:pt x="149" y="251"/>
                </a:cubicBezTo>
                <a:cubicBezTo>
                  <a:pt x="145" y="242"/>
                  <a:pt x="140" y="234"/>
                  <a:pt x="139" y="224"/>
                </a:cubicBezTo>
                <a:cubicBezTo>
                  <a:pt x="134" y="212"/>
                  <a:pt x="130" y="200"/>
                  <a:pt x="126" y="189"/>
                </a:cubicBezTo>
                <a:cubicBezTo>
                  <a:pt x="125" y="187"/>
                  <a:pt x="125" y="186"/>
                  <a:pt x="124" y="184"/>
                </a:cubicBezTo>
                <a:cubicBezTo>
                  <a:pt x="121" y="178"/>
                  <a:pt x="120" y="170"/>
                  <a:pt x="117" y="165"/>
                </a:cubicBezTo>
                <a:cubicBezTo>
                  <a:pt x="113" y="158"/>
                  <a:pt x="111" y="149"/>
                  <a:pt x="108" y="142"/>
                </a:cubicBezTo>
                <a:cubicBezTo>
                  <a:pt x="106" y="142"/>
                  <a:pt x="104" y="141"/>
                  <a:pt x="103" y="142"/>
                </a:cubicBezTo>
                <a:close/>
                <a:moveTo>
                  <a:pt x="110" y="142"/>
                </a:moveTo>
                <a:cubicBezTo>
                  <a:pt x="112" y="149"/>
                  <a:pt x="115" y="157"/>
                  <a:pt x="118" y="164"/>
                </a:cubicBezTo>
                <a:cubicBezTo>
                  <a:pt x="121" y="170"/>
                  <a:pt x="123" y="177"/>
                  <a:pt x="125" y="183"/>
                </a:cubicBezTo>
                <a:cubicBezTo>
                  <a:pt x="129" y="191"/>
                  <a:pt x="132" y="199"/>
                  <a:pt x="134" y="207"/>
                </a:cubicBezTo>
                <a:cubicBezTo>
                  <a:pt x="137" y="216"/>
                  <a:pt x="141" y="225"/>
                  <a:pt x="144" y="235"/>
                </a:cubicBezTo>
                <a:cubicBezTo>
                  <a:pt x="146" y="240"/>
                  <a:pt x="149" y="246"/>
                  <a:pt x="151" y="251"/>
                </a:cubicBezTo>
                <a:cubicBezTo>
                  <a:pt x="152" y="253"/>
                  <a:pt x="153" y="255"/>
                  <a:pt x="153" y="257"/>
                </a:cubicBezTo>
                <a:cubicBezTo>
                  <a:pt x="154" y="258"/>
                  <a:pt x="155" y="259"/>
                  <a:pt x="155" y="260"/>
                </a:cubicBezTo>
                <a:cubicBezTo>
                  <a:pt x="157" y="265"/>
                  <a:pt x="158" y="271"/>
                  <a:pt x="160" y="276"/>
                </a:cubicBezTo>
                <a:cubicBezTo>
                  <a:pt x="161" y="277"/>
                  <a:pt x="159" y="277"/>
                  <a:pt x="160" y="278"/>
                </a:cubicBezTo>
                <a:cubicBezTo>
                  <a:pt x="162" y="278"/>
                  <a:pt x="163" y="277"/>
                  <a:pt x="164" y="275"/>
                </a:cubicBezTo>
                <a:cubicBezTo>
                  <a:pt x="164" y="273"/>
                  <a:pt x="162" y="270"/>
                  <a:pt x="161" y="268"/>
                </a:cubicBezTo>
                <a:cubicBezTo>
                  <a:pt x="161" y="267"/>
                  <a:pt x="161" y="265"/>
                  <a:pt x="160" y="264"/>
                </a:cubicBezTo>
                <a:cubicBezTo>
                  <a:pt x="158" y="257"/>
                  <a:pt x="155" y="250"/>
                  <a:pt x="153" y="242"/>
                </a:cubicBezTo>
                <a:cubicBezTo>
                  <a:pt x="150" y="232"/>
                  <a:pt x="146" y="223"/>
                  <a:pt x="143" y="213"/>
                </a:cubicBezTo>
                <a:cubicBezTo>
                  <a:pt x="139" y="201"/>
                  <a:pt x="134" y="190"/>
                  <a:pt x="130" y="179"/>
                </a:cubicBezTo>
                <a:cubicBezTo>
                  <a:pt x="130" y="178"/>
                  <a:pt x="131" y="178"/>
                  <a:pt x="130" y="178"/>
                </a:cubicBezTo>
                <a:cubicBezTo>
                  <a:pt x="128" y="170"/>
                  <a:pt x="124" y="162"/>
                  <a:pt x="121" y="155"/>
                </a:cubicBezTo>
                <a:cubicBezTo>
                  <a:pt x="120" y="150"/>
                  <a:pt x="117" y="147"/>
                  <a:pt x="115" y="142"/>
                </a:cubicBezTo>
                <a:cubicBezTo>
                  <a:pt x="113" y="143"/>
                  <a:pt x="112" y="141"/>
                  <a:pt x="110" y="142"/>
                </a:cubicBezTo>
                <a:close/>
                <a:moveTo>
                  <a:pt x="180" y="150"/>
                </a:moveTo>
                <a:cubicBezTo>
                  <a:pt x="180" y="150"/>
                  <a:pt x="180" y="150"/>
                  <a:pt x="180" y="149"/>
                </a:cubicBezTo>
                <a:cubicBezTo>
                  <a:pt x="180" y="149"/>
                  <a:pt x="179" y="149"/>
                  <a:pt x="179" y="149"/>
                </a:cubicBezTo>
                <a:cubicBezTo>
                  <a:pt x="179" y="149"/>
                  <a:pt x="177" y="149"/>
                  <a:pt x="178" y="148"/>
                </a:cubicBezTo>
                <a:cubicBezTo>
                  <a:pt x="177" y="149"/>
                  <a:pt x="177" y="148"/>
                  <a:pt x="176" y="148"/>
                </a:cubicBezTo>
                <a:cubicBezTo>
                  <a:pt x="176" y="148"/>
                  <a:pt x="176" y="147"/>
                  <a:pt x="175" y="147"/>
                </a:cubicBezTo>
                <a:cubicBezTo>
                  <a:pt x="175" y="148"/>
                  <a:pt x="173" y="148"/>
                  <a:pt x="173" y="149"/>
                </a:cubicBezTo>
                <a:cubicBezTo>
                  <a:pt x="173" y="150"/>
                  <a:pt x="173" y="149"/>
                  <a:pt x="174" y="149"/>
                </a:cubicBezTo>
                <a:cubicBezTo>
                  <a:pt x="173" y="150"/>
                  <a:pt x="174" y="150"/>
                  <a:pt x="174" y="150"/>
                </a:cubicBezTo>
                <a:cubicBezTo>
                  <a:pt x="174" y="150"/>
                  <a:pt x="174" y="150"/>
                  <a:pt x="174" y="151"/>
                </a:cubicBezTo>
                <a:cubicBezTo>
                  <a:pt x="175" y="153"/>
                  <a:pt x="178" y="151"/>
                  <a:pt x="179" y="153"/>
                </a:cubicBezTo>
                <a:cubicBezTo>
                  <a:pt x="181" y="152"/>
                  <a:pt x="181" y="151"/>
                  <a:pt x="182" y="150"/>
                </a:cubicBezTo>
                <a:cubicBezTo>
                  <a:pt x="182" y="150"/>
                  <a:pt x="182" y="150"/>
                  <a:pt x="182" y="149"/>
                </a:cubicBezTo>
                <a:cubicBezTo>
                  <a:pt x="182" y="149"/>
                  <a:pt x="183" y="149"/>
                  <a:pt x="182" y="148"/>
                </a:cubicBezTo>
                <a:cubicBezTo>
                  <a:pt x="182" y="149"/>
                  <a:pt x="181" y="150"/>
                  <a:pt x="180" y="150"/>
                </a:cubicBezTo>
                <a:close/>
                <a:moveTo>
                  <a:pt x="181" y="155"/>
                </a:moveTo>
                <a:cubicBezTo>
                  <a:pt x="186" y="159"/>
                  <a:pt x="191" y="151"/>
                  <a:pt x="186" y="148"/>
                </a:cubicBezTo>
                <a:cubicBezTo>
                  <a:pt x="184" y="151"/>
                  <a:pt x="183" y="153"/>
                  <a:pt x="181" y="155"/>
                </a:cubicBezTo>
                <a:close/>
                <a:moveTo>
                  <a:pt x="190" y="154"/>
                </a:moveTo>
                <a:cubicBezTo>
                  <a:pt x="188" y="155"/>
                  <a:pt x="187" y="156"/>
                  <a:pt x="186" y="157"/>
                </a:cubicBezTo>
                <a:cubicBezTo>
                  <a:pt x="188" y="158"/>
                  <a:pt x="189" y="159"/>
                  <a:pt x="190" y="160"/>
                </a:cubicBezTo>
                <a:cubicBezTo>
                  <a:pt x="191" y="159"/>
                  <a:pt x="193" y="158"/>
                  <a:pt x="193" y="156"/>
                </a:cubicBezTo>
                <a:cubicBezTo>
                  <a:pt x="191" y="156"/>
                  <a:pt x="191" y="154"/>
                  <a:pt x="190" y="154"/>
                </a:cubicBezTo>
                <a:close/>
                <a:moveTo>
                  <a:pt x="147" y="157"/>
                </a:moveTo>
                <a:cubicBezTo>
                  <a:pt x="147" y="158"/>
                  <a:pt x="147" y="158"/>
                  <a:pt x="147" y="159"/>
                </a:cubicBezTo>
                <a:cubicBezTo>
                  <a:pt x="146" y="160"/>
                  <a:pt x="145" y="160"/>
                  <a:pt x="143" y="159"/>
                </a:cubicBezTo>
                <a:cubicBezTo>
                  <a:pt x="143" y="161"/>
                  <a:pt x="141" y="161"/>
                  <a:pt x="141" y="163"/>
                </a:cubicBezTo>
                <a:cubicBezTo>
                  <a:pt x="145" y="165"/>
                  <a:pt x="148" y="162"/>
                  <a:pt x="150" y="159"/>
                </a:cubicBezTo>
                <a:cubicBezTo>
                  <a:pt x="151" y="158"/>
                  <a:pt x="149" y="158"/>
                  <a:pt x="150" y="157"/>
                </a:cubicBezTo>
                <a:cubicBezTo>
                  <a:pt x="149" y="157"/>
                  <a:pt x="148" y="157"/>
                  <a:pt x="147" y="157"/>
                </a:cubicBezTo>
                <a:close/>
                <a:moveTo>
                  <a:pt x="191" y="162"/>
                </a:moveTo>
                <a:cubicBezTo>
                  <a:pt x="191" y="163"/>
                  <a:pt x="192" y="163"/>
                  <a:pt x="193" y="163"/>
                </a:cubicBezTo>
                <a:cubicBezTo>
                  <a:pt x="194" y="162"/>
                  <a:pt x="196" y="159"/>
                  <a:pt x="196" y="157"/>
                </a:cubicBezTo>
                <a:cubicBezTo>
                  <a:pt x="194" y="158"/>
                  <a:pt x="192" y="160"/>
                  <a:pt x="191" y="162"/>
                </a:cubicBezTo>
                <a:close/>
                <a:moveTo>
                  <a:pt x="216" y="158"/>
                </a:moveTo>
                <a:cubicBezTo>
                  <a:pt x="216" y="158"/>
                  <a:pt x="216" y="158"/>
                  <a:pt x="216" y="157"/>
                </a:cubicBezTo>
                <a:cubicBezTo>
                  <a:pt x="215" y="158"/>
                  <a:pt x="216" y="159"/>
                  <a:pt x="216" y="158"/>
                </a:cubicBezTo>
                <a:close/>
                <a:moveTo>
                  <a:pt x="211" y="159"/>
                </a:moveTo>
                <a:cubicBezTo>
                  <a:pt x="212" y="160"/>
                  <a:pt x="212" y="161"/>
                  <a:pt x="213" y="161"/>
                </a:cubicBezTo>
                <a:cubicBezTo>
                  <a:pt x="214" y="161"/>
                  <a:pt x="214" y="160"/>
                  <a:pt x="215" y="160"/>
                </a:cubicBezTo>
                <a:cubicBezTo>
                  <a:pt x="214" y="157"/>
                  <a:pt x="213" y="158"/>
                  <a:pt x="211" y="159"/>
                </a:cubicBezTo>
                <a:close/>
                <a:moveTo>
                  <a:pt x="210" y="163"/>
                </a:moveTo>
                <a:cubicBezTo>
                  <a:pt x="210" y="161"/>
                  <a:pt x="209" y="159"/>
                  <a:pt x="209" y="158"/>
                </a:cubicBezTo>
                <a:cubicBezTo>
                  <a:pt x="208" y="160"/>
                  <a:pt x="208" y="162"/>
                  <a:pt x="210" y="163"/>
                </a:cubicBezTo>
                <a:close/>
                <a:moveTo>
                  <a:pt x="201" y="160"/>
                </a:moveTo>
                <a:cubicBezTo>
                  <a:pt x="201" y="162"/>
                  <a:pt x="199" y="166"/>
                  <a:pt x="202" y="167"/>
                </a:cubicBezTo>
                <a:cubicBezTo>
                  <a:pt x="203" y="165"/>
                  <a:pt x="202" y="162"/>
                  <a:pt x="201" y="160"/>
                </a:cubicBezTo>
                <a:close/>
                <a:moveTo>
                  <a:pt x="196" y="164"/>
                </a:moveTo>
                <a:cubicBezTo>
                  <a:pt x="197" y="164"/>
                  <a:pt x="197" y="164"/>
                  <a:pt x="198" y="165"/>
                </a:cubicBezTo>
                <a:cubicBezTo>
                  <a:pt x="199" y="163"/>
                  <a:pt x="198" y="162"/>
                  <a:pt x="199" y="161"/>
                </a:cubicBezTo>
                <a:cubicBezTo>
                  <a:pt x="198" y="161"/>
                  <a:pt x="198" y="160"/>
                  <a:pt x="197" y="160"/>
                </a:cubicBezTo>
                <a:cubicBezTo>
                  <a:pt x="197" y="161"/>
                  <a:pt x="196" y="162"/>
                  <a:pt x="196" y="164"/>
                </a:cubicBezTo>
                <a:close/>
                <a:moveTo>
                  <a:pt x="141" y="167"/>
                </a:moveTo>
                <a:cubicBezTo>
                  <a:pt x="147" y="169"/>
                  <a:pt x="150" y="165"/>
                  <a:pt x="153" y="162"/>
                </a:cubicBezTo>
                <a:cubicBezTo>
                  <a:pt x="152" y="161"/>
                  <a:pt x="153" y="160"/>
                  <a:pt x="152" y="160"/>
                </a:cubicBezTo>
                <a:cubicBezTo>
                  <a:pt x="151" y="162"/>
                  <a:pt x="149" y="163"/>
                  <a:pt x="148" y="165"/>
                </a:cubicBezTo>
                <a:cubicBezTo>
                  <a:pt x="144" y="165"/>
                  <a:pt x="142" y="166"/>
                  <a:pt x="140" y="165"/>
                </a:cubicBezTo>
                <a:cubicBezTo>
                  <a:pt x="141" y="165"/>
                  <a:pt x="141" y="166"/>
                  <a:pt x="141" y="167"/>
                </a:cubicBezTo>
                <a:close/>
                <a:moveTo>
                  <a:pt x="204" y="161"/>
                </a:moveTo>
                <a:cubicBezTo>
                  <a:pt x="204" y="161"/>
                  <a:pt x="204" y="162"/>
                  <a:pt x="204" y="163"/>
                </a:cubicBezTo>
                <a:cubicBezTo>
                  <a:pt x="205" y="163"/>
                  <a:pt x="206" y="162"/>
                  <a:pt x="207" y="162"/>
                </a:cubicBezTo>
                <a:cubicBezTo>
                  <a:pt x="207" y="161"/>
                  <a:pt x="207" y="161"/>
                  <a:pt x="206" y="160"/>
                </a:cubicBezTo>
                <a:cubicBezTo>
                  <a:pt x="205" y="160"/>
                  <a:pt x="204" y="160"/>
                  <a:pt x="204" y="161"/>
                </a:cubicBezTo>
                <a:close/>
                <a:moveTo>
                  <a:pt x="152" y="168"/>
                </a:moveTo>
                <a:cubicBezTo>
                  <a:pt x="151" y="168"/>
                  <a:pt x="152" y="166"/>
                  <a:pt x="151" y="166"/>
                </a:cubicBezTo>
                <a:cubicBezTo>
                  <a:pt x="149" y="167"/>
                  <a:pt x="150" y="169"/>
                  <a:pt x="152" y="168"/>
                </a:cubicBezTo>
                <a:close/>
                <a:moveTo>
                  <a:pt x="118" y="237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7" y="236"/>
                  <a:pt x="116" y="237"/>
                  <a:pt x="114" y="237"/>
                </a:cubicBezTo>
                <a:cubicBezTo>
                  <a:pt x="111" y="238"/>
                  <a:pt x="107" y="237"/>
                  <a:pt x="104" y="237"/>
                </a:cubicBezTo>
                <a:cubicBezTo>
                  <a:pt x="94" y="238"/>
                  <a:pt x="88" y="238"/>
                  <a:pt x="78" y="238"/>
                </a:cubicBezTo>
                <a:cubicBezTo>
                  <a:pt x="72" y="238"/>
                  <a:pt x="65" y="238"/>
                  <a:pt x="60" y="238"/>
                </a:cubicBezTo>
                <a:cubicBezTo>
                  <a:pt x="61" y="239"/>
                  <a:pt x="68" y="239"/>
                  <a:pt x="66" y="240"/>
                </a:cubicBezTo>
                <a:cubicBezTo>
                  <a:pt x="69" y="240"/>
                  <a:pt x="72" y="240"/>
                  <a:pt x="76" y="241"/>
                </a:cubicBezTo>
                <a:cubicBezTo>
                  <a:pt x="75" y="242"/>
                  <a:pt x="73" y="240"/>
                  <a:pt x="73" y="241"/>
                </a:cubicBezTo>
                <a:cubicBezTo>
                  <a:pt x="73" y="241"/>
                  <a:pt x="74" y="242"/>
                  <a:pt x="75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81" y="243"/>
                  <a:pt x="86" y="243"/>
                  <a:pt x="92" y="243"/>
                </a:cubicBezTo>
                <a:cubicBezTo>
                  <a:pt x="92" y="243"/>
                  <a:pt x="93" y="243"/>
                  <a:pt x="94" y="243"/>
                </a:cubicBezTo>
                <a:cubicBezTo>
                  <a:pt x="92" y="242"/>
                  <a:pt x="96" y="242"/>
                  <a:pt x="97" y="242"/>
                </a:cubicBezTo>
                <a:cubicBezTo>
                  <a:pt x="97" y="242"/>
                  <a:pt x="97" y="242"/>
                  <a:pt x="97" y="242"/>
                </a:cubicBezTo>
                <a:cubicBezTo>
                  <a:pt x="98" y="242"/>
                  <a:pt x="99" y="243"/>
                  <a:pt x="99" y="242"/>
                </a:cubicBezTo>
                <a:cubicBezTo>
                  <a:pt x="99" y="241"/>
                  <a:pt x="103" y="242"/>
                  <a:pt x="104" y="241"/>
                </a:cubicBezTo>
                <a:cubicBezTo>
                  <a:pt x="104" y="241"/>
                  <a:pt x="103" y="241"/>
                  <a:pt x="103" y="241"/>
                </a:cubicBezTo>
                <a:cubicBezTo>
                  <a:pt x="104" y="241"/>
                  <a:pt x="105" y="240"/>
                  <a:pt x="105" y="241"/>
                </a:cubicBezTo>
                <a:cubicBezTo>
                  <a:pt x="105" y="241"/>
                  <a:pt x="104" y="241"/>
                  <a:pt x="104" y="242"/>
                </a:cubicBezTo>
                <a:cubicBezTo>
                  <a:pt x="105" y="242"/>
                  <a:pt x="106" y="241"/>
                  <a:pt x="107" y="241"/>
                </a:cubicBezTo>
                <a:cubicBezTo>
                  <a:pt x="106" y="241"/>
                  <a:pt x="106" y="241"/>
                  <a:pt x="106" y="241"/>
                </a:cubicBezTo>
                <a:cubicBezTo>
                  <a:pt x="105" y="241"/>
                  <a:pt x="104" y="241"/>
                  <a:pt x="104" y="240"/>
                </a:cubicBezTo>
                <a:cubicBezTo>
                  <a:pt x="109" y="240"/>
                  <a:pt x="114" y="239"/>
                  <a:pt x="119" y="239"/>
                </a:cubicBezTo>
                <a:cubicBezTo>
                  <a:pt x="119" y="239"/>
                  <a:pt x="118" y="239"/>
                  <a:pt x="118" y="238"/>
                </a:cubicBezTo>
                <a:cubicBezTo>
                  <a:pt x="120" y="237"/>
                  <a:pt x="124" y="238"/>
                  <a:pt x="126" y="236"/>
                </a:cubicBezTo>
                <a:cubicBezTo>
                  <a:pt x="126" y="236"/>
                  <a:pt x="127" y="237"/>
                  <a:pt x="127" y="236"/>
                </a:cubicBezTo>
                <a:cubicBezTo>
                  <a:pt x="127" y="236"/>
                  <a:pt x="126" y="235"/>
                  <a:pt x="125" y="235"/>
                </a:cubicBezTo>
                <a:cubicBezTo>
                  <a:pt x="125" y="238"/>
                  <a:pt x="121" y="237"/>
                  <a:pt x="118" y="237"/>
                </a:cubicBezTo>
                <a:close/>
                <a:moveTo>
                  <a:pt x="125" y="243"/>
                </a:moveTo>
                <a:cubicBezTo>
                  <a:pt x="123" y="244"/>
                  <a:pt x="120" y="244"/>
                  <a:pt x="118" y="244"/>
                </a:cubicBezTo>
                <a:cubicBezTo>
                  <a:pt x="125" y="246"/>
                  <a:pt x="132" y="248"/>
                  <a:pt x="140" y="250"/>
                </a:cubicBezTo>
                <a:cubicBezTo>
                  <a:pt x="140" y="248"/>
                  <a:pt x="139" y="247"/>
                  <a:pt x="139" y="245"/>
                </a:cubicBezTo>
                <a:cubicBezTo>
                  <a:pt x="135" y="244"/>
                  <a:pt x="129" y="242"/>
                  <a:pt x="125" y="243"/>
                </a:cubicBezTo>
                <a:close/>
                <a:moveTo>
                  <a:pt x="67" y="245"/>
                </a:moveTo>
                <a:cubicBezTo>
                  <a:pt x="67" y="245"/>
                  <a:pt x="68" y="245"/>
                  <a:pt x="67" y="245"/>
                </a:cubicBezTo>
                <a:cubicBezTo>
                  <a:pt x="64" y="244"/>
                  <a:pt x="59" y="244"/>
                  <a:pt x="55" y="243"/>
                </a:cubicBezTo>
                <a:cubicBezTo>
                  <a:pt x="50" y="244"/>
                  <a:pt x="44" y="244"/>
                  <a:pt x="40" y="246"/>
                </a:cubicBezTo>
                <a:cubicBezTo>
                  <a:pt x="40" y="247"/>
                  <a:pt x="38" y="248"/>
                  <a:pt x="38" y="250"/>
                </a:cubicBezTo>
                <a:cubicBezTo>
                  <a:pt x="48" y="249"/>
                  <a:pt x="58" y="247"/>
                  <a:pt x="67" y="245"/>
                </a:cubicBezTo>
                <a:close/>
                <a:moveTo>
                  <a:pt x="85" y="245"/>
                </a:moveTo>
                <a:cubicBezTo>
                  <a:pt x="85" y="246"/>
                  <a:pt x="85" y="247"/>
                  <a:pt x="85" y="248"/>
                </a:cubicBezTo>
                <a:cubicBezTo>
                  <a:pt x="87" y="249"/>
                  <a:pt x="89" y="248"/>
                  <a:pt x="91" y="249"/>
                </a:cubicBezTo>
                <a:cubicBezTo>
                  <a:pt x="91" y="247"/>
                  <a:pt x="91" y="246"/>
                  <a:pt x="90" y="245"/>
                </a:cubicBezTo>
                <a:cubicBezTo>
                  <a:pt x="89" y="245"/>
                  <a:pt x="86" y="245"/>
                  <a:pt x="85" y="245"/>
                </a:cubicBezTo>
                <a:close/>
                <a:moveTo>
                  <a:pt x="93" y="249"/>
                </a:moveTo>
                <a:cubicBezTo>
                  <a:pt x="94" y="249"/>
                  <a:pt x="96" y="249"/>
                  <a:pt x="98" y="249"/>
                </a:cubicBezTo>
                <a:cubicBezTo>
                  <a:pt x="98" y="247"/>
                  <a:pt x="98" y="246"/>
                  <a:pt x="98" y="245"/>
                </a:cubicBezTo>
                <a:cubicBezTo>
                  <a:pt x="96" y="245"/>
                  <a:pt x="95" y="245"/>
                  <a:pt x="93" y="245"/>
                </a:cubicBezTo>
                <a:cubicBezTo>
                  <a:pt x="92" y="246"/>
                  <a:pt x="93" y="247"/>
                  <a:pt x="93" y="249"/>
                </a:cubicBezTo>
                <a:close/>
                <a:moveTo>
                  <a:pt x="83" y="251"/>
                </a:moveTo>
                <a:cubicBezTo>
                  <a:pt x="83" y="253"/>
                  <a:pt x="84" y="255"/>
                  <a:pt x="85" y="257"/>
                </a:cubicBezTo>
                <a:cubicBezTo>
                  <a:pt x="89" y="259"/>
                  <a:pt x="97" y="259"/>
                  <a:pt x="100" y="256"/>
                </a:cubicBezTo>
                <a:cubicBezTo>
                  <a:pt x="100" y="254"/>
                  <a:pt x="101" y="252"/>
                  <a:pt x="100" y="250"/>
                </a:cubicBezTo>
                <a:cubicBezTo>
                  <a:pt x="95" y="252"/>
                  <a:pt x="88" y="251"/>
                  <a:pt x="83" y="251"/>
                </a:cubicBezTo>
                <a:close/>
                <a:moveTo>
                  <a:pt x="77" y="254"/>
                </a:moveTo>
                <a:cubicBezTo>
                  <a:pt x="76" y="253"/>
                  <a:pt x="77" y="253"/>
                  <a:pt x="76" y="252"/>
                </a:cubicBezTo>
                <a:cubicBezTo>
                  <a:pt x="76" y="252"/>
                  <a:pt x="76" y="252"/>
                  <a:pt x="75" y="252"/>
                </a:cubicBezTo>
                <a:cubicBezTo>
                  <a:pt x="75" y="253"/>
                  <a:pt x="75" y="253"/>
                  <a:pt x="75" y="254"/>
                </a:cubicBezTo>
                <a:cubicBezTo>
                  <a:pt x="76" y="254"/>
                  <a:pt x="77" y="254"/>
                  <a:pt x="77" y="254"/>
                </a:cubicBezTo>
                <a:close/>
                <a:moveTo>
                  <a:pt x="79" y="253"/>
                </a:moveTo>
                <a:cubicBezTo>
                  <a:pt x="79" y="254"/>
                  <a:pt x="79" y="254"/>
                  <a:pt x="79" y="254"/>
                </a:cubicBezTo>
                <a:cubicBezTo>
                  <a:pt x="79" y="254"/>
                  <a:pt x="81" y="254"/>
                  <a:pt x="81" y="253"/>
                </a:cubicBezTo>
                <a:cubicBezTo>
                  <a:pt x="81" y="253"/>
                  <a:pt x="80" y="253"/>
                  <a:pt x="79" y="253"/>
                </a:cubicBezTo>
                <a:close/>
                <a:moveTo>
                  <a:pt x="76" y="258"/>
                </a:moveTo>
                <a:cubicBezTo>
                  <a:pt x="77" y="258"/>
                  <a:pt x="76" y="257"/>
                  <a:pt x="77" y="256"/>
                </a:cubicBezTo>
                <a:cubicBezTo>
                  <a:pt x="76" y="256"/>
                  <a:pt x="76" y="255"/>
                  <a:pt x="74" y="256"/>
                </a:cubicBezTo>
                <a:cubicBezTo>
                  <a:pt x="74" y="257"/>
                  <a:pt x="75" y="258"/>
                  <a:pt x="76" y="258"/>
                </a:cubicBezTo>
                <a:close/>
                <a:moveTo>
                  <a:pt x="95" y="268"/>
                </a:moveTo>
                <a:cubicBezTo>
                  <a:pt x="95" y="265"/>
                  <a:pt x="96" y="263"/>
                  <a:pt x="95" y="260"/>
                </a:cubicBezTo>
                <a:cubicBezTo>
                  <a:pt x="92" y="260"/>
                  <a:pt x="90" y="260"/>
                  <a:pt x="87" y="259"/>
                </a:cubicBezTo>
                <a:cubicBezTo>
                  <a:pt x="87" y="263"/>
                  <a:pt x="87" y="265"/>
                  <a:pt x="86" y="269"/>
                </a:cubicBezTo>
                <a:cubicBezTo>
                  <a:pt x="90" y="270"/>
                  <a:pt x="92" y="270"/>
                  <a:pt x="95" y="268"/>
                </a:cubicBezTo>
                <a:close/>
                <a:moveTo>
                  <a:pt x="85" y="274"/>
                </a:moveTo>
                <a:cubicBezTo>
                  <a:pt x="89" y="275"/>
                  <a:pt x="96" y="275"/>
                  <a:pt x="96" y="271"/>
                </a:cubicBezTo>
                <a:cubicBezTo>
                  <a:pt x="92" y="272"/>
                  <a:pt x="89" y="272"/>
                  <a:pt x="85" y="271"/>
                </a:cubicBezTo>
                <a:cubicBezTo>
                  <a:pt x="85" y="272"/>
                  <a:pt x="85" y="273"/>
                  <a:pt x="85" y="274"/>
                </a:cubicBezTo>
                <a:close/>
                <a:moveTo>
                  <a:pt x="4" y="278"/>
                </a:moveTo>
                <a:cubicBezTo>
                  <a:pt x="5" y="277"/>
                  <a:pt x="6" y="278"/>
                  <a:pt x="7" y="278"/>
                </a:cubicBezTo>
                <a:cubicBezTo>
                  <a:pt x="6" y="277"/>
                  <a:pt x="6" y="276"/>
                  <a:pt x="5" y="276"/>
                </a:cubicBezTo>
                <a:cubicBezTo>
                  <a:pt x="5" y="276"/>
                  <a:pt x="5" y="277"/>
                  <a:pt x="4" y="278"/>
                </a:cubicBezTo>
                <a:close/>
                <a:moveTo>
                  <a:pt x="89" y="276"/>
                </a:moveTo>
                <a:cubicBezTo>
                  <a:pt x="89" y="279"/>
                  <a:pt x="92" y="278"/>
                  <a:pt x="92" y="276"/>
                </a:cubicBezTo>
                <a:cubicBezTo>
                  <a:pt x="91" y="276"/>
                  <a:pt x="90" y="276"/>
                  <a:pt x="89" y="276"/>
                </a:cubicBezTo>
                <a:close/>
                <a:moveTo>
                  <a:pt x="167" y="278"/>
                </a:moveTo>
                <a:cubicBezTo>
                  <a:pt x="166" y="278"/>
                  <a:pt x="166" y="278"/>
                  <a:pt x="165" y="278"/>
                </a:cubicBezTo>
                <a:cubicBezTo>
                  <a:pt x="162" y="281"/>
                  <a:pt x="156" y="280"/>
                  <a:pt x="152" y="282"/>
                </a:cubicBezTo>
                <a:cubicBezTo>
                  <a:pt x="152" y="281"/>
                  <a:pt x="152" y="282"/>
                  <a:pt x="151" y="281"/>
                </a:cubicBezTo>
                <a:cubicBezTo>
                  <a:pt x="153" y="286"/>
                  <a:pt x="154" y="290"/>
                  <a:pt x="157" y="293"/>
                </a:cubicBezTo>
                <a:cubicBezTo>
                  <a:pt x="161" y="294"/>
                  <a:pt x="167" y="295"/>
                  <a:pt x="170" y="291"/>
                </a:cubicBezTo>
                <a:cubicBezTo>
                  <a:pt x="170" y="291"/>
                  <a:pt x="170" y="291"/>
                  <a:pt x="171" y="291"/>
                </a:cubicBezTo>
                <a:cubicBezTo>
                  <a:pt x="172" y="287"/>
                  <a:pt x="169" y="282"/>
                  <a:pt x="167" y="278"/>
                </a:cubicBezTo>
                <a:close/>
                <a:moveTo>
                  <a:pt x="176" y="280"/>
                </a:moveTo>
                <a:cubicBezTo>
                  <a:pt x="177" y="280"/>
                  <a:pt x="177" y="280"/>
                  <a:pt x="177" y="280"/>
                </a:cubicBezTo>
                <a:cubicBezTo>
                  <a:pt x="177" y="279"/>
                  <a:pt x="177" y="278"/>
                  <a:pt x="176" y="278"/>
                </a:cubicBezTo>
                <a:cubicBezTo>
                  <a:pt x="175" y="278"/>
                  <a:pt x="176" y="280"/>
                  <a:pt x="176" y="280"/>
                </a:cubicBezTo>
                <a:close/>
                <a:moveTo>
                  <a:pt x="3" y="283"/>
                </a:moveTo>
                <a:cubicBezTo>
                  <a:pt x="4" y="283"/>
                  <a:pt x="5" y="283"/>
                  <a:pt x="5" y="283"/>
                </a:cubicBezTo>
                <a:cubicBezTo>
                  <a:pt x="5" y="282"/>
                  <a:pt x="6" y="281"/>
                  <a:pt x="6" y="280"/>
                </a:cubicBezTo>
                <a:cubicBezTo>
                  <a:pt x="5" y="279"/>
                  <a:pt x="4" y="279"/>
                  <a:pt x="4" y="279"/>
                </a:cubicBezTo>
                <a:cubicBezTo>
                  <a:pt x="3" y="280"/>
                  <a:pt x="2" y="282"/>
                  <a:pt x="3" y="283"/>
                </a:cubicBezTo>
                <a:close/>
                <a:moveTo>
                  <a:pt x="13" y="280"/>
                </a:moveTo>
                <a:cubicBezTo>
                  <a:pt x="11" y="283"/>
                  <a:pt x="11" y="287"/>
                  <a:pt x="10" y="290"/>
                </a:cubicBezTo>
                <a:cubicBezTo>
                  <a:pt x="12" y="292"/>
                  <a:pt x="15" y="293"/>
                  <a:pt x="19" y="294"/>
                </a:cubicBezTo>
                <a:cubicBezTo>
                  <a:pt x="21" y="293"/>
                  <a:pt x="21" y="292"/>
                  <a:pt x="22" y="293"/>
                </a:cubicBezTo>
                <a:cubicBezTo>
                  <a:pt x="24" y="290"/>
                  <a:pt x="25" y="287"/>
                  <a:pt x="26" y="283"/>
                </a:cubicBezTo>
                <a:cubicBezTo>
                  <a:pt x="21" y="283"/>
                  <a:pt x="17" y="281"/>
                  <a:pt x="13" y="280"/>
                </a:cubicBezTo>
                <a:close/>
                <a:moveTo>
                  <a:pt x="177" y="282"/>
                </a:moveTo>
                <a:cubicBezTo>
                  <a:pt x="176" y="283"/>
                  <a:pt x="177" y="283"/>
                  <a:pt x="177" y="283"/>
                </a:cubicBezTo>
                <a:cubicBezTo>
                  <a:pt x="178" y="284"/>
                  <a:pt x="178" y="283"/>
                  <a:pt x="179" y="283"/>
                </a:cubicBezTo>
                <a:cubicBezTo>
                  <a:pt x="179" y="283"/>
                  <a:pt x="178" y="282"/>
                  <a:pt x="178" y="282"/>
                </a:cubicBezTo>
                <a:cubicBezTo>
                  <a:pt x="177" y="282"/>
                  <a:pt x="177" y="282"/>
                  <a:pt x="177" y="282"/>
                </a:cubicBezTo>
                <a:close/>
                <a:moveTo>
                  <a:pt x="172" y="283"/>
                </a:moveTo>
                <a:cubicBezTo>
                  <a:pt x="172" y="283"/>
                  <a:pt x="172" y="284"/>
                  <a:pt x="172" y="284"/>
                </a:cubicBezTo>
                <a:cubicBezTo>
                  <a:pt x="174" y="284"/>
                  <a:pt x="174" y="284"/>
                  <a:pt x="175" y="284"/>
                </a:cubicBezTo>
                <a:cubicBezTo>
                  <a:pt x="175" y="283"/>
                  <a:pt x="175" y="283"/>
                  <a:pt x="175" y="283"/>
                </a:cubicBezTo>
                <a:cubicBezTo>
                  <a:pt x="174" y="283"/>
                  <a:pt x="172" y="283"/>
                  <a:pt x="172" y="283"/>
                </a:cubicBezTo>
                <a:close/>
                <a:moveTo>
                  <a:pt x="10" y="284"/>
                </a:moveTo>
                <a:cubicBezTo>
                  <a:pt x="8" y="284"/>
                  <a:pt x="8" y="283"/>
                  <a:pt x="7" y="283"/>
                </a:cubicBezTo>
                <a:cubicBezTo>
                  <a:pt x="7" y="284"/>
                  <a:pt x="9" y="285"/>
                  <a:pt x="10" y="284"/>
                </a:cubicBezTo>
                <a:close/>
                <a:moveTo>
                  <a:pt x="2" y="287"/>
                </a:moveTo>
                <a:cubicBezTo>
                  <a:pt x="4" y="287"/>
                  <a:pt x="4" y="286"/>
                  <a:pt x="5" y="285"/>
                </a:cubicBezTo>
                <a:cubicBezTo>
                  <a:pt x="3" y="285"/>
                  <a:pt x="3" y="284"/>
                  <a:pt x="2" y="284"/>
                </a:cubicBezTo>
                <a:cubicBezTo>
                  <a:pt x="2" y="286"/>
                  <a:pt x="2" y="286"/>
                  <a:pt x="2" y="287"/>
                </a:cubicBezTo>
                <a:close/>
                <a:moveTo>
                  <a:pt x="178" y="285"/>
                </a:moveTo>
                <a:cubicBezTo>
                  <a:pt x="178" y="286"/>
                  <a:pt x="179" y="286"/>
                  <a:pt x="179" y="287"/>
                </a:cubicBezTo>
                <a:cubicBezTo>
                  <a:pt x="179" y="286"/>
                  <a:pt x="180" y="285"/>
                  <a:pt x="179" y="285"/>
                </a:cubicBezTo>
                <a:cubicBezTo>
                  <a:pt x="179" y="285"/>
                  <a:pt x="178" y="285"/>
                  <a:pt x="178" y="285"/>
                </a:cubicBezTo>
                <a:close/>
                <a:moveTo>
                  <a:pt x="6" y="304"/>
                </a:moveTo>
                <a:cubicBezTo>
                  <a:pt x="9" y="305"/>
                  <a:pt x="11" y="307"/>
                  <a:pt x="14" y="306"/>
                </a:cubicBezTo>
                <a:cubicBezTo>
                  <a:pt x="15" y="303"/>
                  <a:pt x="18" y="299"/>
                  <a:pt x="19" y="295"/>
                </a:cubicBezTo>
                <a:cubicBezTo>
                  <a:pt x="15" y="295"/>
                  <a:pt x="13" y="295"/>
                  <a:pt x="10" y="293"/>
                </a:cubicBezTo>
                <a:cubicBezTo>
                  <a:pt x="9" y="297"/>
                  <a:pt x="7" y="301"/>
                  <a:pt x="6" y="304"/>
                </a:cubicBezTo>
                <a:close/>
                <a:moveTo>
                  <a:pt x="160" y="296"/>
                </a:moveTo>
                <a:cubicBezTo>
                  <a:pt x="162" y="300"/>
                  <a:pt x="163" y="304"/>
                  <a:pt x="165" y="308"/>
                </a:cubicBezTo>
                <a:cubicBezTo>
                  <a:pt x="168" y="306"/>
                  <a:pt x="172" y="307"/>
                  <a:pt x="174" y="305"/>
                </a:cubicBezTo>
                <a:cubicBezTo>
                  <a:pt x="173" y="301"/>
                  <a:pt x="172" y="297"/>
                  <a:pt x="170" y="294"/>
                </a:cubicBezTo>
                <a:cubicBezTo>
                  <a:pt x="167" y="297"/>
                  <a:pt x="164" y="296"/>
                  <a:pt x="160" y="296"/>
                </a:cubicBezTo>
                <a:close/>
                <a:moveTo>
                  <a:pt x="5" y="312"/>
                </a:moveTo>
                <a:cubicBezTo>
                  <a:pt x="6" y="312"/>
                  <a:pt x="7" y="311"/>
                  <a:pt x="7" y="312"/>
                </a:cubicBezTo>
                <a:cubicBezTo>
                  <a:pt x="7" y="312"/>
                  <a:pt x="7" y="312"/>
                  <a:pt x="7" y="313"/>
                </a:cubicBezTo>
                <a:cubicBezTo>
                  <a:pt x="8" y="313"/>
                  <a:pt x="9" y="314"/>
                  <a:pt x="11" y="314"/>
                </a:cubicBezTo>
                <a:cubicBezTo>
                  <a:pt x="12" y="312"/>
                  <a:pt x="13" y="310"/>
                  <a:pt x="14" y="308"/>
                </a:cubicBezTo>
                <a:cubicBezTo>
                  <a:pt x="11" y="308"/>
                  <a:pt x="8" y="307"/>
                  <a:pt x="5" y="306"/>
                </a:cubicBezTo>
                <a:cubicBezTo>
                  <a:pt x="4" y="308"/>
                  <a:pt x="3" y="311"/>
                  <a:pt x="5" y="312"/>
                </a:cubicBezTo>
                <a:close/>
                <a:moveTo>
                  <a:pt x="176" y="307"/>
                </a:moveTo>
                <a:cubicBezTo>
                  <a:pt x="173" y="309"/>
                  <a:pt x="169" y="308"/>
                  <a:pt x="166" y="309"/>
                </a:cubicBezTo>
                <a:cubicBezTo>
                  <a:pt x="167" y="312"/>
                  <a:pt x="168" y="314"/>
                  <a:pt x="170" y="316"/>
                </a:cubicBezTo>
                <a:cubicBezTo>
                  <a:pt x="172" y="315"/>
                  <a:pt x="176" y="315"/>
                  <a:pt x="177" y="313"/>
                </a:cubicBezTo>
                <a:cubicBezTo>
                  <a:pt x="177" y="311"/>
                  <a:pt x="176" y="309"/>
                  <a:pt x="176" y="307"/>
                </a:cubicBezTo>
                <a:close/>
                <a:moveTo>
                  <a:pt x="5" y="318"/>
                </a:moveTo>
                <a:cubicBezTo>
                  <a:pt x="5" y="318"/>
                  <a:pt x="5" y="319"/>
                  <a:pt x="6" y="318"/>
                </a:cubicBezTo>
                <a:cubicBezTo>
                  <a:pt x="7" y="318"/>
                  <a:pt x="7" y="316"/>
                  <a:pt x="8" y="315"/>
                </a:cubicBezTo>
                <a:cubicBezTo>
                  <a:pt x="7" y="315"/>
                  <a:pt x="7" y="315"/>
                  <a:pt x="6" y="314"/>
                </a:cubicBezTo>
                <a:cubicBezTo>
                  <a:pt x="6" y="316"/>
                  <a:pt x="5" y="316"/>
                  <a:pt x="5" y="318"/>
                </a:cubicBezTo>
                <a:close/>
                <a:moveTo>
                  <a:pt x="174" y="317"/>
                </a:moveTo>
                <a:cubicBezTo>
                  <a:pt x="174" y="319"/>
                  <a:pt x="174" y="320"/>
                  <a:pt x="175" y="321"/>
                </a:cubicBezTo>
                <a:cubicBezTo>
                  <a:pt x="176" y="320"/>
                  <a:pt x="177" y="318"/>
                  <a:pt x="176" y="317"/>
                </a:cubicBezTo>
                <a:cubicBezTo>
                  <a:pt x="175" y="317"/>
                  <a:pt x="174" y="317"/>
                  <a:pt x="174" y="3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3" name="Freeform 99"/>
          <p:cNvSpPr>
            <a:spLocks noEditPoints="1"/>
          </p:cNvSpPr>
          <p:nvPr/>
        </p:nvSpPr>
        <p:spPr bwMode="auto">
          <a:xfrm>
            <a:off x="11129433" y="1949451"/>
            <a:ext cx="84667" cy="76200"/>
          </a:xfrm>
          <a:custGeom>
            <a:avLst/>
            <a:gdLst>
              <a:gd name="T0" fmla="*/ 4 w 20"/>
              <a:gd name="T1" fmla="*/ 1 h 18"/>
              <a:gd name="T2" fmla="*/ 6 w 20"/>
              <a:gd name="T3" fmla="*/ 3 h 18"/>
              <a:gd name="T4" fmla="*/ 13 w 20"/>
              <a:gd name="T5" fmla="*/ 8 h 18"/>
              <a:gd name="T6" fmla="*/ 16 w 20"/>
              <a:gd name="T7" fmla="*/ 10 h 18"/>
              <a:gd name="T8" fmla="*/ 17 w 20"/>
              <a:gd name="T9" fmla="*/ 12 h 18"/>
              <a:gd name="T10" fmla="*/ 20 w 20"/>
              <a:gd name="T11" fmla="*/ 14 h 18"/>
              <a:gd name="T12" fmla="*/ 18 w 20"/>
              <a:gd name="T13" fmla="*/ 18 h 18"/>
              <a:gd name="T14" fmla="*/ 12 w 20"/>
              <a:gd name="T15" fmla="*/ 14 h 18"/>
              <a:gd name="T16" fmla="*/ 6 w 20"/>
              <a:gd name="T17" fmla="*/ 9 h 18"/>
              <a:gd name="T18" fmla="*/ 0 w 20"/>
              <a:gd name="T19" fmla="*/ 4 h 18"/>
              <a:gd name="T20" fmla="*/ 4 w 20"/>
              <a:gd name="T21" fmla="*/ 1 h 18"/>
              <a:gd name="T22" fmla="*/ 13 w 20"/>
              <a:gd name="T23" fmla="*/ 11 h 18"/>
              <a:gd name="T24" fmla="*/ 3 w 20"/>
              <a:gd name="T25" fmla="*/ 3 h 18"/>
              <a:gd name="T26" fmla="*/ 2 w 20"/>
              <a:gd name="T27" fmla="*/ 3 h 18"/>
              <a:gd name="T28" fmla="*/ 2 w 20"/>
              <a:gd name="T29" fmla="*/ 4 h 18"/>
              <a:gd name="T30" fmla="*/ 17 w 20"/>
              <a:gd name="T31" fmla="*/ 15 h 18"/>
              <a:gd name="T32" fmla="*/ 13 w 20"/>
              <a:gd name="T33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8">
                <a:moveTo>
                  <a:pt x="4" y="1"/>
                </a:moveTo>
                <a:cubicBezTo>
                  <a:pt x="4" y="2"/>
                  <a:pt x="6" y="2"/>
                  <a:pt x="6" y="3"/>
                </a:cubicBezTo>
                <a:cubicBezTo>
                  <a:pt x="8" y="3"/>
                  <a:pt x="11" y="7"/>
                  <a:pt x="13" y="8"/>
                </a:cubicBezTo>
                <a:cubicBezTo>
                  <a:pt x="14" y="9"/>
                  <a:pt x="15" y="10"/>
                  <a:pt x="16" y="10"/>
                </a:cubicBezTo>
                <a:cubicBezTo>
                  <a:pt x="17" y="11"/>
                  <a:pt x="16" y="11"/>
                  <a:pt x="17" y="12"/>
                </a:cubicBezTo>
                <a:cubicBezTo>
                  <a:pt x="18" y="13"/>
                  <a:pt x="20" y="13"/>
                  <a:pt x="20" y="14"/>
                </a:cubicBezTo>
                <a:cubicBezTo>
                  <a:pt x="20" y="15"/>
                  <a:pt x="19" y="17"/>
                  <a:pt x="18" y="18"/>
                </a:cubicBezTo>
                <a:cubicBezTo>
                  <a:pt x="15" y="18"/>
                  <a:pt x="14" y="15"/>
                  <a:pt x="12" y="14"/>
                </a:cubicBezTo>
                <a:cubicBezTo>
                  <a:pt x="10" y="13"/>
                  <a:pt x="8" y="12"/>
                  <a:pt x="6" y="9"/>
                </a:cubicBezTo>
                <a:cubicBezTo>
                  <a:pt x="4" y="8"/>
                  <a:pt x="0" y="6"/>
                  <a:pt x="0" y="4"/>
                </a:cubicBezTo>
                <a:cubicBezTo>
                  <a:pt x="0" y="2"/>
                  <a:pt x="1" y="0"/>
                  <a:pt x="4" y="1"/>
                </a:cubicBezTo>
                <a:close/>
                <a:moveTo>
                  <a:pt x="13" y="11"/>
                </a:moveTo>
                <a:cubicBezTo>
                  <a:pt x="10" y="8"/>
                  <a:pt x="7" y="5"/>
                  <a:pt x="3" y="3"/>
                </a:cubicBezTo>
                <a:cubicBezTo>
                  <a:pt x="3" y="4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6" y="8"/>
                  <a:pt x="11" y="12"/>
                  <a:pt x="17" y="15"/>
                </a:cubicBezTo>
                <a:cubicBezTo>
                  <a:pt x="16" y="13"/>
                  <a:pt x="14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3041" name="组合 442"/>
          <p:cNvGrpSpPr>
            <a:grpSpLocks/>
          </p:cNvGrpSpPr>
          <p:nvPr/>
        </p:nvGrpSpPr>
        <p:grpSpPr bwMode="auto">
          <a:xfrm>
            <a:off x="9859434" y="4836585"/>
            <a:ext cx="1437217" cy="755649"/>
            <a:chOff x="7394576" y="3627438"/>
            <a:chExt cx="1077913" cy="566738"/>
          </a:xfrm>
        </p:grpSpPr>
        <p:sp>
          <p:nvSpPr>
            <p:cNvPr id="334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5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7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8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0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1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42" name="Freeform 108"/>
          <p:cNvSpPr>
            <a:spLocks noEditPoints="1"/>
          </p:cNvSpPr>
          <p:nvPr/>
        </p:nvSpPr>
        <p:spPr bwMode="auto">
          <a:xfrm>
            <a:off x="6231467" y="3699933"/>
            <a:ext cx="785284" cy="838200"/>
          </a:xfrm>
          <a:custGeom>
            <a:avLst/>
            <a:gdLst>
              <a:gd name="T0" fmla="*/ 125 w 187"/>
              <a:gd name="T1" fmla="*/ 15 h 199"/>
              <a:gd name="T2" fmla="*/ 139 w 187"/>
              <a:gd name="T3" fmla="*/ 13 h 199"/>
              <a:gd name="T4" fmla="*/ 152 w 187"/>
              <a:gd name="T5" fmla="*/ 49 h 199"/>
              <a:gd name="T6" fmla="*/ 170 w 187"/>
              <a:gd name="T7" fmla="*/ 114 h 199"/>
              <a:gd name="T8" fmla="*/ 183 w 187"/>
              <a:gd name="T9" fmla="*/ 147 h 199"/>
              <a:gd name="T10" fmla="*/ 158 w 187"/>
              <a:gd name="T11" fmla="*/ 158 h 199"/>
              <a:gd name="T12" fmla="*/ 120 w 187"/>
              <a:gd name="T13" fmla="*/ 168 h 199"/>
              <a:gd name="T14" fmla="*/ 39 w 187"/>
              <a:gd name="T15" fmla="*/ 199 h 199"/>
              <a:gd name="T16" fmla="*/ 31 w 187"/>
              <a:gd name="T17" fmla="*/ 181 h 199"/>
              <a:gd name="T18" fmla="*/ 19 w 187"/>
              <a:gd name="T19" fmla="*/ 150 h 199"/>
              <a:gd name="T20" fmla="*/ 9 w 187"/>
              <a:gd name="T21" fmla="*/ 119 h 199"/>
              <a:gd name="T22" fmla="*/ 3 w 187"/>
              <a:gd name="T23" fmla="*/ 83 h 199"/>
              <a:gd name="T24" fmla="*/ 25 w 187"/>
              <a:gd name="T25" fmla="*/ 44 h 199"/>
              <a:gd name="T26" fmla="*/ 69 w 187"/>
              <a:gd name="T27" fmla="*/ 30 h 199"/>
              <a:gd name="T28" fmla="*/ 75 w 187"/>
              <a:gd name="T29" fmla="*/ 3 h 199"/>
              <a:gd name="T30" fmla="*/ 98 w 187"/>
              <a:gd name="T31" fmla="*/ 8 h 199"/>
              <a:gd name="T32" fmla="*/ 88 w 187"/>
              <a:gd name="T33" fmla="*/ 40 h 199"/>
              <a:gd name="T34" fmla="*/ 104 w 187"/>
              <a:gd name="T35" fmla="*/ 48 h 199"/>
              <a:gd name="T36" fmla="*/ 97 w 187"/>
              <a:gd name="T37" fmla="*/ 70 h 199"/>
              <a:gd name="T38" fmla="*/ 83 w 187"/>
              <a:gd name="T39" fmla="*/ 6 h 199"/>
              <a:gd name="T40" fmla="*/ 100 w 187"/>
              <a:gd name="T41" fmla="*/ 22 h 199"/>
              <a:gd name="T42" fmla="*/ 92 w 187"/>
              <a:gd name="T43" fmla="*/ 5 h 199"/>
              <a:gd name="T44" fmla="*/ 72 w 187"/>
              <a:gd name="T45" fmla="*/ 16 h 199"/>
              <a:gd name="T46" fmla="*/ 86 w 187"/>
              <a:gd name="T47" fmla="*/ 58 h 199"/>
              <a:gd name="T48" fmla="*/ 107 w 187"/>
              <a:gd name="T49" fmla="*/ 73 h 199"/>
              <a:gd name="T50" fmla="*/ 109 w 187"/>
              <a:gd name="T51" fmla="*/ 52 h 199"/>
              <a:gd name="T52" fmla="*/ 95 w 187"/>
              <a:gd name="T53" fmla="*/ 22 h 199"/>
              <a:gd name="T54" fmla="*/ 89 w 187"/>
              <a:gd name="T55" fmla="*/ 49 h 199"/>
              <a:gd name="T56" fmla="*/ 95 w 187"/>
              <a:gd name="T57" fmla="*/ 16 h 199"/>
              <a:gd name="T58" fmla="*/ 80 w 187"/>
              <a:gd name="T59" fmla="*/ 11 h 199"/>
              <a:gd name="T60" fmla="*/ 80 w 187"/>
              <a:gd name="T61" fmla="*/ 27 h 199"/>
              <a:gd name="T62" fmla="*/ 95 w 187"/>
              <a:gd name="T63" fmla="*/ 16 h 199"/>
              <a:gd name="T64" fmla="*/ 121 w 187"/>
              <a:gd name="T65" fmla="*/ 19 h 199"/>
              <a:gd name="T66" fmla="*/ 107 w 187"/>
              <a:gd name="T67" fmla="*/ 43 h 199"/>
              <a:gd name="T68" fmla="*/ 99 w 187"/>
              <a:gd name="T69" fmla="*/ 75 h 199"/>
              <a:gd name="T70" fmla="*/ 69 w 187"/>
              <a:gd name="T71" fmla="*/ 32 h 199"/>
              <a:gd name="T72" fmla="*/ 41 w 187"/>
              <a:gd name="T73" fmla="*/ 40 h 199"/>
              <a:gd name="T74" fmla="*/ 3 w 187"/>
              <a:gd name="T75" fmla="*/ 56 h 199"/>
              <a:gd name="T76" fmla="*/ 13 w 187"/>
              <a:gd name="T77" fmla="*/ 125 h 199"/>
              <a:gd name="T78" fmla="*/ 30 w 187"/>
              <a:gd name="T79" fmla="*/ 175 h 199"/>
              <a:gd name="T80" fmla="*/ 122 w 187"/>
              <a:gd name="T81" fmla="*/ 166 h 199"/>
              <a:gd name="T82" fmla="*/ 174 w 187"/>
              <a:gd name="T83" fmla="*/ 148 h 199"/>
              <a:gd name="T84" fmla="*/ 171 w 187"/>
              <a:gd name="T85" fmla="*/ 121 h 199"/>
              <a:gd name="T86" fmla="*/ 152 w 187"/>
              <a:gd name="T87" fmla="*/ 62 h 199"/>
              <a:gd name="T88" fmla="*/ 144 w 187"/>
              <a:gd name="T89" fmla="*/ 15 h 199"/>
              <a:gd name="T90" fmla="*/ 104 w 187"/>
              <a:gd name="T91" fmla="*/ 67 h 199"/>
              <a:gd name="T92" fmla="*/ 87 w 187"/>
              <a:gd name="T93" fmla="*/ 27 h 199"/>
              <a:gd name="T94" fmla="*/ 93 w 187"/>
              <a:gd name="T95" fmla="*/ 46 h 199"/>
              <a:gd name="T96" fmla="*/ 92 w 187"/>
              <a:gd name="T97" fmla="*/ 5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99">
                <a:moveTo>
                  <a:pt x="104" y="20"/>
                </a:moveTo>
                <a:cubicBezTo>
                  <a:pt x="109" y="19"/>
                  <a:pt x="114" y="17"/>
                  <a:pt x="120" y="16"/>
                </a:cubicBezTo>
                <a:cubicBezTo>
                  <a:pt x="121" y="15"/>
                  <a:pt x="123" y="15"/>
                  <a:pt x="125" y="15"/>
                </a:cubicBezTo>
                <a:cubicBezTo>
                  <a:pt x="125" y="15"/>
                  <a:pt x="126" y="15"/>
                  <a:pt x="126" y="15"/>
                </a:cubicBezTo>
                <a:cubicBezTo>
                  <a:pt x="128" y="14"/>
                  <a:pt x="130" y="15"/>
                  <a:pt x="131" y="15"/>
                </a:cubicBezTo>
                <a:cubicBezTo>
                  <a:pt x="133" y="14"/>
                  <a:pt x="136" y="13"/>
                  <a:pt x="139" y="13"/>
                </a:cubicBezTo>
                <a:cubicBezTo>
                  <a:pt x="141" y="12"/>
                  <a:pt x="144" y="12"/>
                  <a:pt x="147" y="13"/>
                </a:cubicBezTo>
                <a:cubicBezTo>
                  <a:pt x="148" y="19"/>
                  <a:pt x="150" y="27"/>
                  <a:pt x="149" y="32"/>
                </a:cubicBezTo>
                <a:cubicBezTo>
                  <a:pt x="150" y="38"/>
                  <a:pt x="150" y="45"/>
                  <a:pt x="152" y="49"/>
                </a:cubicBezTo>
                <a:cubicBezTo>
                  <a:pt x="153" y="56"/>
                  <a:pt x="154" y="64"/>
                  <a:pt x="155" y="71"/>
                </a:cubicBezTo>
                <a:cubicBezTo>
                  <a:pt x="156" y="79"/>
                  <a:pt x="159" y="85"/>
                  <a:pt x="161" y="91"/>
                </a:cubicBezTo>
                <a:cubicBezTo>
                  <a:pt x="164" y="99"/>
                  <a:pt x="167" y="107"/>
                  <a:pt x="170" y="114"/>
                </a:cubicBezTo>
                <a:cubicBezTo>
                  <a:pt x="175" y="124"/>
                  <a:pt x="181" y="132"/>
                  <a:pt x="185" y="142"/>
                </a:cubicBezTo>
                <a:cubicBezTo>
                  <a:pt x="186" y="143"/>
                  <a:pt x="187" y="144"/>
                  <a:pt x="186" y="146"/>
                </a:cubicBezTo>
                <a:cubicBezTo>
                  <a:pt x="186" y="146"/>
                  <a:pt x="184" y="146"/>
                  <a:pt x="183" y="147"/>
                </a:cubicBezTo>
                <a:cubicBezTo>
                  <a:pt x="182" y="148"/>
                  <a:pt x="180" y="149"/>
                  <a:pt x="177" y="150"/>
                </a:cubicBezTo>
                <a:cubicBezTo>
                  <a:pt x="173" y="152"/>
                  <a:pt x="168" y="154"/>
                  <a:pt x="164" y="156"/>
                </a:cubicBezTo>
                <a:cubicBezTo>
                  <a:pt x="163" y="157"/>
                  <a:pt x="159" y="157"/>
                  <a:pt x="158" y="158"/>
                </a:cubicBezTo>
                <a:cubicBezTo>
                  <a:pt x="150" y="159"/>
                  <a:pt x="138" y="164"/>
                  <a:pt x="129" y="166"/>
                </a:cubicBezTo>
                <a:cubicBezTo>
                  <a:pt x="129" y="166"/>
                  <a:pt x="129" y="166"/>
                  <a:pt x="128" y="167"/>
                </a:cubicBezTo>
                <a:cubicBezTo>
                  <a:pt x="126" y="166"/>
                  <a:pt x="123" y="167"/>
                  <a:pt x="120" y="168"/>
                </a:cubicBezTo>
                <a:cubicBezTo>
                  <a:pt x="108" y="170"/>
                  <a:pt x="94" y="172"/>
                  <a:pt x="82" y="177"/>
                </a:cubicBezTo>
                <a:cubicBezTo>
                  <a:pt x="74" y="180"/>
                  <a:pt x="65" y="183"/>
                  <a:pt x="58" y="187"/>
                </a:cubicBezTo>
                <a:cubicBezTo>
                  <a:pt x="51" y="191"/>
                  <a:pt x="45" y="195"/>
                  <a:pt x="39" y="199"/>
                </a:cubicBezTo>
                <a:cubicBezTo>
                  <a:pt x="38" y="197"/>
                  <a:pt x="37" y="195"/>
                  <a:pt x="36" y="193"/>
                </a:cubicBezTo>
                <a:cubicBezTo>
                  <a:pt x="35" y="190"/>
                  <a:pt x="33" y="188"/>
                  <a:pt x="32" y="185"/>
                </a:cubicBezTo>
                <a:cubicBezTo>
                  <a:pt x="32" y="184"/>
                  <a:pt x="31" y="182"/>
                  <a:pt x="31" y="181"/>
                </a:cubicBezTo>
                <a:cubicBezTo>
                  <a:pt x="28" y="173"/>
                  <a:pt x="25" y="165"/>
                  <a:pt x="21" y="156"/>
                </a:cubicBezTo>
                <a:cubicBezTo>
                  <a:pt x="21" y="155"/>
                  <a:pt x="20" y="154"/>
                  <a:pt x="19" y="153"/>
                </a:cubicBezTo>
                <a:cubicBezTo>
                  <a:pt x="19" y="152"/>
                  <a:pt x="19" y="151"/>
                  <a:pt x="19" y="150"/>
                </a:cubicBezTo>
                <a:cubicBezTo>
                  <a:pt x="17" y="145"/>
                  <a:pt x="15" y="139"/>
                  <a:pt x="14" y="133"/>
                </a:cubicBezTo>
                <a:cubicBezTo>
                  <a:pt x="13" y="130"/>
                  <a:pt x="12" y="127"/>
                  <a:pt x="11" y="124"/>
                </a:cubicBezTo>
                <a:cubicBezTo>
                  <a:pt x="10" y="122"/>
                  <a:pt x="10" y="120"/>
                  <a:pt x="9" y="119"/>
                </a:cubicBezTo>
                <a:cubicBezTo>
                  <a:pt x="9" y="117"/>
                  <a:pt x="9" y="115"/>
                  <a:pt x="8" y="113"/>
                </a:cubicBezTo>
                <a:cubicBezTo>
                  <a:pt x="7" y="106"/>
                  <a:pt x="5" y="100"/>
                  <a:pt x="4" y="93"/>
                </a:cubicBezTo>
                <a:cubicBezTo>
                  <a:pt x="4" y="90"/>
                  <a:pt x="3" y="86"/>
                  <a:pt x="3" y="83"/>
                </a:cubicBezTo>
                <a:cubicBezTo>
                  <a:pt x="2" y="77"/>
                  <a:pt x="1" y="71"/>
                  <a:pt x="1" y="65"/>
                </a:cubicBezTo>
                <a:cubicBezTo>
                  <a:pt x="1" y="62"/>
                  <a:pt x="0" y="58"/>
                  <a:pt x="1" y="55"/>
                </a:cubicBezTo>
                <a:cubicBezTo>
                  <a:pt x="8" y="52"/>
                  <a:pt x="16" y="47"/>
                  <a:pt x="25" y="44"/>
                </a:cubicBezTo>
                <a:cubicBezTo>
                  <a:pt x="26" y="43"/>
                  <a:pt x="29" y="42"/>
                  <a:pt x="31" y="42"/>
                </a:cubicBezTo>
                <a:cubicBezTo>
                  <a:pt x="37" y="39"/>
                  <a:pt x="44" y="37"/>
                  <a:pt x="51" y="35"/>
                </a:cubicBezTo>
                <a:cubicBezTo>
                  <a:pt x="57" y="34"/>
                  <a:pt x="63" y="31"/>
                  <a:pt x="69" y="30"/>
                </a:cubicBezTo>
                <a:cubicBezTo>
                  <a:pt x="70" y="29"/>
                  <a:pt x="72" y="29"/>
                  <a:pt x="75" y="28"/>
                </a:cubicBezTo>
                <a:cubicBezTo>
                  <a:pt x="74" y="25"/>
                  <a:pt x="70" y="19"/>
                  <a:pt x="70" y="15"/>
                </a:cubicBezTo>
                <a:cubicBezTo>
                  <a:pt x="70" y="10"/>
                  <a:pt x="72" y="7"/>
                  <a:pt x="75" y="3"/>
                </a:cubicBezTo>
                <a:cubicBezTo>
                  <a:pt x="77" y="3"/>
                  <a:pt x="80" y="1"/>
                  <a:pt x="83" y="0"/>
                </a:cubicBezTo>
                <a:cubicBezTo>
                  <a:pt x="87" y="0"/>
                  <a:pt x="90" y="1"/>
                  <a:pt x="94" y="3"/>
                </a:cubicBezTo>
                <a:cubicBezTo>
                  <a:pt x="95" y="5"/>
                  <a:pt x="97" y="6"/>
                  <a:pt x="98" y="8"/>
                </a:cubicBezTo>
                <a:cubicBezTo>
                  <a:pt x="101" y="12"/>
                  <a:pt x="101" y="16"/>
                  <a:pt x="104" y="20"/>
                </a:cubicBezTo>
                <a:close/>
                <a:moveTo>
                  <a:pt x="92" y="48"/>
                </a:moveTo>
                <a:cubicBezTo>
                  <a:pt x="90" y="46"/>
                  <a:pt x="89" y="43"/>
                  <a:pt x="88" y="40"/>
                </a:cubicBezTo>
                <a:cubicBezTo>
                  <a:pt x="86" y="35"/>
                  <a:pt x="84" y="31"/>
                  <a:pt x="85" y="26"/>
                </a:cubicBezTo>
                <a:cubicBezTo>
                  <a:pt x="86" y="24"/>
                  <a:pt x="89" y="23"/>
                  <a:pt x="93" y="24"/>
                </a:cubicBezTo>
                <a:cubicBezTo>
                  <a:pt x="97" y="29"/>
                  <a:pt x="101" y="40"/>
                  <a:pt x="104" y="48"/>
                </a:cubicBezTo>
                <a:cubicBezTo>
                  <a:pt x="106" y="54"/>
                  <a:pt x="111" y="64"/>
                  <a:pt x="107" y="68"/>
                </a:cubicBezTo>
                <a:cubicBezTo>
                  <a:pt x="106" y="68"/>
                  <a:pt x="104" y="71"/>
                  <a:pt x="103" y="71"/>
                </a:cubicBezTo>
                <a:cubicBezTo>
                  <a:pt x="101" y="71"/>
                  <a:pt x="98" y="70"/>
                  <a:pt x="97" y="70"/>
                </a:cubicBezTo>
                <a:cubicBezTo>
                  <a:pt x="96" y="69"/>
                  <a:pt x="96" y="67"/>
                  <a:pt x="94" y="66"/>
                </a:cubicBezTo>
                <a:cubicBezTo>
                  <a:pt x="87" y="49"/>
                  <a:pt x="78" y="34"/>
                  <a:pt x="75" y="12"/>
                </a:cubicBezTo>
                <a:cubicBezTo>
                  <a:pt x="77" y="9"/>
                  <a:pt x="80" y="8"/>
                  <a:pt x="83" y="6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11"/>
                  <a:pt x="96" y="13"/>
                  <a:pt x="98" y="16"/>
                </a:cubicBezTo>
                <a:cubicBezTo>
                  <a:pt x="99" y="18"/>
                  <a:pt x="99" y="20"/>
                  <a:pt x="100" y="22"/>
                </a:cubicBezTo>
                <a:cubicBezTo>
                  <a:pt x="101" y="21"/>
                  <a:pt x="101" y="22"/>
                  <a:pt x="101" y="21"/>
                </a:cubicBezTo>
                <a:cubicBezTo>
                  <a:pt x="100" y="16"/>
                  <a:pt x="98" y="12"/>
                  <a:pt x="95" y="7"/>
                </a:cubicBezTo>
                <a:cubicBezTo>
                  <a:pt x="94" y="7"/>
                  <a:pt x="93" y="6"/>
                  <a:pt x="92" y="5"/>
                </a:cubicBezTo>
                <a:cubicBezTo>
                  <a:pt x="90" y="4"/>
                  <a:pt x="87" y="2"/>
                  <a:pt x="84" y="3"/>
                </a:cubicBezTo>
                <a:cubicBezTo>
                  <a:pt x="82" y="3"/>
                  <a:pt x="79" y="4"/>
                  <a:pt x="76" y="5"/>
                </a:cubicBezTo>
                <a:cubicBezTo>
                  <a:pt x="73" y="8"/>
                  <a:pt x="72" y="11"/>
                  <a:pt x="72" y="16"/>
                </a:cubicBezTo>
                <a:cubicBezTo>
                  <a:pt x="74" y="19"/>
                  <a:pt x="75" y="24"/>
                  <a:pt x="77" y="28"/>
                </a:cubicBezTo>
                <a:cubicBezTo>
                  <a:pt x="77" y="32"/>
                  <a:pt x="79" y="35"/>
                  <a:pt x="79" y="38"/>
                </a:cubicBezTo>
                <a:cubicBezTo>
                  <a:pt x="82" y="45"/>
                  <a:pt x="84" y="52"/>
                  <a:pt x="86" y="58"/>
                </a:cubicBezTo>
                <a:cubicBezTo>
                  <a:pt x="89" y="63"/>
                  <a:pt x="92" y="69"/>
                  <a:pt x="96" y="73"/>
                </a:cubicBezTo>
                <a:cubicBezTo>
                  <a:pt x="98" y="73"/>
                  <a:pt x="99" y="74"/>
                  <a:pt x="101" y="74"/>
                </a:cubicBezTo>
                <a:cubicBezTo>
                  <a:pt x="102" y="73"/>
                  <a:pt x="105" y="73"/>
                  <a:pt x="107" y="73"/>
                </a:cubicBezTo>
                <a:cubicBezTo>
                  <a:pt x="107" y="72"/>
                  <a:pt x="108" y="72"/>
                  <a:pt x="109" y="71"/>
                </a:cubicBezTo>
                <a:cubicBezTo>
                  <a:pt x="112" y="67"/>
                  <a:pt x="111" y="61"/>
                  <a:pt x="109" y="56"/>
                </a:cubicBezTo>
                <a:cubicBezTo>
                  <a:pt x="109" y="54"/>
                  <a:pt x="109" y="53"/>
                  <a:pt x="109" y="52"/>
                </a:cubicBezTo>
                <a:cubicBezTo>
                  <a:pt x="107" y="46"/>
                  <a:pt x="104" y="39"/>
                  <a:pt x="102" y="34"/>
                </a:cubicBezTo>
                <a:cubicBezTo>
                  <a:pt x="100" y="31"/>
                  <a:pt x="99" y="28"/>
                  <a:pt x="97" y="25"/>
                </a:cubicBezTo>
                <a:cubicBezTo>
                  <a:pt x="96" y="24"/>
                  <a:pt x="96" y="22"/>
                  <a:pt x="95" y="22"/>
                </a:cubicBezTo>
                <a:cubicBezTo>
                  <a:pt x="92" y="18"/>
                  <a:pt x="85" y="20"/>
                  <a:pt x="82" y="24"/>
                </a:cubicBezTo>
                <a:cubicBezTo>
                  <a:pt x="81" y="30"/>
                  <a:pt x="83" y="36"/>
                  <a:pt x="86" y="42"/>
                </a:cubicBezTo>
                <a:cubicBezTo>
                  <a:pt x="87" y="44"/>
                  <a:pt x="88" y="47"/>
                  <a:pt x="89" y="49"/>
                </a:cubicBezTo>
                <a:cubicBezTo>
                  <a:pt x="90" y="51"/>
                  <a:pt x="91" y="54"/>
                  <a:pt x="94" y="54"/>
                </a:cubicBezTo>
                <a:cubicBezTo>
                  <a:pt x="95" y="52"/>
                  <a:pt x="93" y="50"/>
                  <a:pt x="92" y="48"/>
                </a:cubicBezTo>
                <a:close/>
                <a:moveTo>
                  <a:pt x="95" y="16"/>
                </a:moveTo>
                <a:cubicBezTo>
                  <a:pt x="94" y="14"/>
                  <a:pt x="92" y="11"/>
                  <a:pt x="91" y="10"/>
                </a:cubicBezTo>
                <a:cubicBezTo>
                  <a:pt x="89" y="9"/>
                  <a:pt x="85" y="8"/>
                  <a:pt x="83" y="8"/>
                </a:cubicBezTo>
                <a:cubicBezTo>
                  <a:pt x="82" y="9"/>
                  <a:pt x="81" y="10"/>
                  <a:pt x="80" y="11"/>
                </a:cubicBezTo>
                <a:cubicBezTo>
                  <a:pt x="79" y="11"/>
                  <a:pt x="78" y="11"/>
                  <a:pt x="77" y="13"/>
                </a:cubicBezTo>
                <a:cubicBezTo>
                  <a:pt x="77" y="14"/>
                  <a:pt x="77" y="17"/>
                  <a:pt x="77" y="18"/>
                </a:cubicBezTo>
                <a:cubicBezTo>
                  <a:pt x="78" y="21"/>
                  <a:pt x="80" y="25"/>
                  <a:pt x="80" y="27"/>
                </a:cubicBezTo>
                <a:cubicBezTo>
                  <a:pt x="80" y="21"/>
                  <a:pt x="86" y="18"/>
                  <a:pt x="90" y="18"/>
                </a:cubicBezTo>
                <a:cubicBezTo>
                  <a:pt x="93" y="18"/>
                  <a:pt x="95" y="20"/>
                  <a:pt x="97" y="22"/>
                </a:cubicBezTo>
                <a:cubicBezTo>
                  <a:pt x="96" y="19"/>
                  <a:pt x="97" y="18"/>
                  <a:pt x="95" y="16"/>
                </a:cubicBezTo>
                <a:close/>
                <a:moveTo>
                  <a:pt x="138" y="16"/>
                </a:moveTo>
                <a:cubicBezTo>
                  <a:pt x="135" y="17"/>
                  <a:pt x="132" y="16"/>
                  <a:pt x="129" y="17"/>
                </a:cubicBezTo>
                <a:cubicBezTo>
                  <a:pt x="126" y="17"/>
                  <a:pt x="123" y="18"/>
                  <a:pt x="121" y="19"/>
                </a:cubicBezTo>
                <a:cubicBezTo>
                  <a:pt x="120" y="19"/>
                  <a:pt x="119" y="18"/>
                  <a:pt x="117" y="19"/>
                </a:cubicBezTo>
                <a:cubicBezTo>
                  <a:pt x="111" y="20"/>
                  <a:pt x="105" y="22"/>
                  <a:pt x="99" y="24"/>
                </a:cubicBezTo>
                <a:cubicBezTo>
                  <a:pt x="102" y="28"/>
                  <a:pt x="105" y="36"/>
                  <a:pt x="107" y="43"/>
                </a:cubicBezTo>
                <a:cubicBezTo>
                  <a:pt x="110" y="52"/>
                  <a:pt x="116" y="63"/>
                  <a:pt x="112" y="72"/>
                </a:cubicBezTo>
                <a:cubicBezTo>
                  <a:pt x="109" y="75"/>
                  <a:pt x="105" y="75"/>
                  <a:pt x="101" y="76"/>
                </a:cubicBezTo>
                <a:cubicBezTo>
                  <a:pt x="100" y="76"/>
                  <a:pt x="99" y="76"/>
                  <a:pt x="99" y="75"/>
                </a:cubicBezTo>
                <a:cubicBezTo>
                  <a:pt x="94" y="75"/>
                  <a:pt x="91" y="71"/>
                  <a:pt x="89" y="67"/>
                </a:cubicBezTo>
                <a:cubicBezTo>
                  <a:pt x="83" y="56"/>
                  <a:pt x="78" y="42"/>
                  <a:pt x="75" y="30"/>
                </a:cubicBezTo>
                <a:cubicBezTo>
                  <a:pt x="73" y="31"/>
                  <a:pt x="71" y="31"/>
                  <a:pt x="69" y="32"/>
                </a:cubicBezTo>
                <a:cubicBezTo>
                  <a:pt x="65" y="33"/>
                  <a:pt x="63" y="34"/>
                  <a:pt x="61" y="34"/>
                </a:cubicBezTo>
                <a:cubicBezTo>
                  <a:pt x="58" y="35"/>
                  <a:pt x="56" y="36"/>
                  <a:pt x="54" y="37"/>
                </a:cubicBezTo>
                <a:cubicBezTo>
                  <a:pt x="50" y="38"/>
                  <a:pt x="46" y="39"/>
                  <a:pt x="41" y="40"/>
                </a:cubicBezTo>
                <a:cubicBezTo>
                  <a:pt x="39" y="41"/>
                  <a:pt x="36" y="42"/>
                  <a:pt x="34" y="43"/>
                </a:cubicBezTo>
                <a:cubicBezTo>
                  <a:pt x="27" y="46"/>
                  <a:pt x="20" y="48"/>
                  <a:pt x="13" y="51"/>
                </a:cubicBezTo>
                <a:cubicBezTo>
                  <a:pt x="10" y="52"/>
                  <a:pt x="7" y="55"/>
                  <a:pt x="3" y="56"/>
                </a:cubicBezTo>
                <a:cubicBezTo>
                  <a:pt x="3" y="67"/>
                  <a:pt x="4" y="78"/>
                  <a:pt x="6" y="90"/>
                </a:cubicBezTo>
                <a:cubicBezTo>
                  <a:pt x="6" y="94"/>
                  <a:pt x="9" y="99"/>
                  <a:pt x="9" y="104"/>
                </a:cubicBezTo>
                <a:cubicBezTo>
                  <a:pt x="10" y="111"/>
                  <a:pt x="11" y="118"/>
                  <a:pt x="13" y="125"/>
                </a:cubicBezTo>
                <a:cubicBezTo>
                  <a:pt x="16" y="132"/>
                  <a:pt x="17" y="140"/>
                  <a:pt x="19" y="146"/>
                </a:cubicBezTo>
                <a:cubicBezTo>
                  <a:pt x="21" y="152"/>
                  <a:pt x="23" y="157"/>
                  <a:pt x="25" y="162"/>
                </a:cubicBezTo>
                <a:cubicBezTo>
                  <a:pt x="27" y="167"/>
                  <a:pt x="29" y="171"/>
                  <a:pt x="30" y="175"/>
                </a:cubicBezTo>
                <a:cubicBezTo>
                  <a:pt x="33" y="183"/>
                  <a:pt x="36" y="190"/>
                  <a:pt x="40" y="197"/>
                </a:cubicBezTo>
                <a:cubicBezTo>
                  <a:pt x="51" y="187"/>
                  <a:pt x="65" y="182"/>
                  <a:pt x="78" y="177"/>
                </a:cubicBezTo>
                <a:cubicBezTo>
                  <a:pt x="91" y="171"/>
                  <a:pt x="107" y="169"/>
                  <a:pt x="122" y="166"/>
                </a:cubicBezTo>
                <a:cubicBezTo>
                  <a:pt x="129" y="164"/>
                  <a:pt x="134" y="162"/>
                  <a:pt x="140" y="160"/>
                </a:cubicBezTo>
                <a:cubicBezTo>
                  <a:pt x="146" y="158"/>
                  <a:pt x="152" y="157"/>
                  <a:pt x="158" y="155"/>
                </a:cubicBezTo>
                <a:cubicBezTo>
                  <a:pt x="163" y="153"/>
                  <a:pt x="169" y="150"/>
                  <a:pt x="174" y="148"/>
                </a:cubicBezTo>
                <a:cubicBezTo>
                  <a:pt x="176" y="146"/>
                  <a:pt x="181" y="145"/>
                  <a:pt x="183" y="144"/>
                </a:cubicBezTo>
                <a:cubicBezTo>
                  <a:pt x="182" y="140"/>
                  <a:pt x="179" y="137"/>
                  <a:pt x="177" y="134"/>
                </a:cubicBezTo>
                <a:cubicBezTo>
                  <a:pt x="175" y="129"/>
                  <a:pt x="172" y="125"/>
                  <a:pt x="171" y="121"/>
                </a:cubicBezTo>
                <a:cubicBezTo>
                  <a:pt x="166" y="111"/>
                  <a:pt x="162" y="102"/>
                  <a:pt x="159" y="92"/>
                </a:cubicBezTo>
                <a:cubicBezTo>
                  <a:pt x="158" y="87"/>
                  <a:pt x="156" y="83"/>
                  <a:pt x="155" y="78"/>
                </a:cubicBezTo>
                <a:cubicBezTo>
                  <a:pt x="153" y="73"/>
                  <a:pt x="153" y="68"/>
                  <a:pt x="152" y="62"/>
                </a:cubicBezTo>
                <a:cubicBezTo>
                  <a:pt x="151" y="57"/>
                  <a:pt x="150" y="52"/>
                  <a:pt x="149" y="47"/>
                </a:cubicBezTo>
                <a:cubicBezTo>
                  <a:pt x="147" y="36"/>
                  <a:pt x="148" y="25"/>
                  <a:pt x="145" y="15"/>
                </a:cubicBezTo>
                <a:cubicBezTo>
                  <a:pt x="145" y="15"/>
                  <a:pt x="144" y="15"/>
                  <a:pt x="144" y="15"/>
                </a:cubicBezTo>
                <a:cubicBezTo>
                  <a:pt x="141" y="15"/>
                  <a:pt x="140" y="16"/>
                  <a:pt x="138" y="16"/>
                </a:cubicBezTo>
                <a:close/>
                <a:moveTo>
                  <a:pt x="100" y="69"/>
                </a:moveTo>
                <a:cubicBezTo>
                  <a:pt x="101" y="69"/>
                  <a:pt x="104" y="68"/>
                  <a:pt x="104" y="67"/>
                </a:cubicBezTo>
                <a:cubicBezTo>
                  <a:pt x="106" y="66"/>
                  <a:pt x="106" y="62"/>
                  <a:pt x="106" y="60"/>
                </a:cubicBezTo>
                <a:cubicBezTo>
                  <a:pt x="101" y="48"/>
                  <a:pt x="98" y="35"/>
                  <a:pt x="91" y="26"/>
                </a:cubicBezTo>
                <a:cubicBezTo>
                  <a:pt x="89" y="26"/>
                  <a:pt x="88" y="25"/>
                  <a:pt x="87" y="27"/>
                </a:cubicBezTo>
                <a:cubicBezTo>
                  <a:pt x="88" y="27"/>
                  <a:pt x="87" y="27"/>
                  <a:pt x="87" y="27"/>
                </a:cubicBezTo>
                <a:cubicBezTo>
                  <a:pt x="86" y="33"/>
                  <a:pt x="89" y="37"/>
                  <a:pt x="91" y="42"/>
                </a:cubicBezTo>
                <a:cubicBezTo>
                  <a:pt x="91" y="44"/>
                  <a:pt x="92" y="44"/>
                  <a:pt x="93" y="46"/>
                </a:cubicBezTo>
                <a:cubicBezTo>
                  <a:pt x="93" y="46"/>
                  <a:pt x="93" y="47"/>
                  <a:pt x="93" y="48"/>
                </a:cubicBezTo>
                <a:cubicBezTo>
                  <a:pt x="95" y="51"/>
                  <a:pt x="99" y="53"/>
                  <a:pt x="95" y="56"/>
                </a:cubicBezTo>
                <a:cubicBezTo>
                  <a:pt x="94" y="56"/>
                  <a:pt x="93" y="57"/>
                  <a:pt x="92" y="57"/>
                </a:cubicBezTo>
                <a:cubicBezTo>
                  <a:pt x="94" y="60"/>
                  <a:pt x="96" y="68"/>
                  <a:pt x="10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3" name="Freeform 109"/>
          <p:cNvSpPr>
            <a:spLocks noEditPoints="1"/>
          </p:cNvSpPr>
          <p:nvPr/>
        </p:nvSpPr>
        <p:spPr bwMode="auto">
          <a:xfrm>
            <a:off x="7198785" y="1919818"/>
            <a:ext cx="969433" cy="1246716"/>
          </a:xfrm>
          <a:custGeom>
            <a:avLst/>
            <a:gdLst>
              <a:gd name="T0" fmla="*/ 53 w 231"/>
              <a:gd name="T1" fmla="*/ 259 h 296"/>
              <a:gd name="T2" fmla="*/ 4 w 231"/>
              <a:gd name="T3" fmla="*/ 263 h 296"/>
              <a:gd name="T4" fmla="*/ 43 w 231"/>
              <a:gd name="T5" fmla="*/ 189 h 296"/>
              <a:gd name="T6" fmla="*/ 101 w 231"/>
              <a:gd name="T7" fmla="*/ 90 h 296"/>
              <a:gd name="T8" fmla="*/ 132 w 231"/>
              <a:gd name="T9" fmla="*/ 69 h 296"/>
              <a:gd name="T10" fmla="*/ 163 w 231"/>
              <a:gd name="T11" fmla="*/ 76 h 296"/>
              <a:gd name="T12" fmla="*/ 177 w 231"/>
              <a:gd name="T13" fmla="*/ 121 h 296"/>
              <a:gd name="T14" fmla="*/ 183 w 231"/>
              <a:gd name="T15" fmla="*/ 46 h 296"/>
              <a:gd name="T16" fmla="*/ 221 w 231"/>
              <a:gd name="T17" fmla="*/ 26 h 296"/>
              <a:gd name="T18" fmla="*/ 198 w 231"/>
              <a:gd name="T19" fmla="*/ 51 h 296"/>
              <a:gd name="T20" fmla="*/ 197 w 231"/>
              <a:gd name="T21" fmla="*/ 151 h 296"/>
              <a:gd name="T22" fmla="*/ 166 w 231"/>
              <a:gd name="T23" fmla="*/ 211 h 296"/>
              <a:gd name="T24" fmla="*/ 116 w 231"/>
              <a:gd name="T25" fmla="*/ 246 h 296"/>
              <a:gd name="T26" fmla="*/ 196 w 231"/>
              <a:gd name="T27" fmla="*/ 53 h 296"/>
              <a:gd name="T28" fmla="*/ 149 w 231"/>
              <a:gd name="T29" fmla="*/ 48 h 296"/>
              <a:gd name="T30" fmla="*/ 205 w 231"/>
              <a:gd name="T31" fmla="*/ 76 h 296"/>
              <a:gd name="T32" fmla="*/ 141 w 231"/>
              <a:gd name="T33" fmla="*/ 69 h 296"/>
              <a:gd name="T34" fmla="*/ 149 w 231"/>
              <a:gd name="T35" fmla="*/ 53 h 296"/>
              <a:gd name="T36" fmla="*/ 120 w 231"/>
              <a:gd name="T37" fmla="*/ 77 h 296"/>
              <a:gd name="T38" fmla="*/ 135 w 231"/>
              <a:gd name="T39" fmla="*/ 70 h 296"/>
              <a:gd name="T40" fmla="*/ 155 w 231"/>
              <a:gd name="T41" fmla="*/ 70 h 296"/>
              <a:gd name="T42" fmla="*/ 142 w 231"/>
              <a:gd name="T43" fmla="*/ 76 h 296"/>
              <a:gd name="T44" fmla="*/ 209 w 231"/>
              <a:gd name="T45" fmla="*/ 135 h 296"/>
              <a:gd name="T46" fmla="*/ 204 w 231"/>
              <a:gd name="T47" fmla="*/ 107 h 296"/>
              <a:gd name="T48" fmla="*/ 174 w 231"/>
              <a:gd name="T49" fmla="*/ 148 h 296"/>
              <a:gd name="T50" fmla="*/ 89 w 231"/>
              <a:gd name="T51" fmla="*/ 82 h 296"/>
              <a:gd name="T52" fmla="*/ 139 w 231"/>
              <a:gd name="T53" fmla="*/ 98 h 296"/>
              <a:gd name="T54" fmla="*/ 167 w 231"/>
              <a:gd name="T55" fmla="*/ 82 h 296"/>
              <a:gd name="T56" fmla="*/ 109 w 231"/>
              <a:gd name="T57" fmla="*/ 81 h 296"/>
              <a:gd name="T58" fmla="*/ 121 w 231"/>
              <a:gd name="T59" fmla="*/ 82 h 296"/>
              <a:gd name="T60" fmla="*/ 90 w 231"/>
              <a:gd name="T61" fmla="*/ 94 h 296"/>
              <a:gd name="T62" fmla="*/ 153 w 231"/>
              <a:gd name="T63" fmla="*/ 112 h 296"/>
              <a:gd name="T64" fmla="*/ 167 w 231"/>
              <a:gd name="T65" fmla="*/ 89 h 296"/>
              <a:gd name="T66" fmla="*/ 108 w 231"/>
              <a:gd name="T67" fmla="*/ 104 h 296"/>
              <a:gd name="T68" fmla="*/ 96 w 231"/>
              <a:gd name="T69" fmla="*/ 121 h 296"/>
              <a:gd name="T70" fmla="*/ 139 w 231"/>
              <a:gd name="T71" fmla="*/ 123 h 296"/>
              <a:gd name="T72" fmla="*/ 140 w 231"/>
              <a:gd name="T73" fmla="*/ 101 h 296"/>
              <a:gd name="T74" fmla="*/ 126 w 231"/>
              <a:gd name="T75" fmla="*/ 121 h 296"/>
              <a:gd name="T76" fmla="*/ 100 w 231"/>
              <a:gd name="T77" fmla="*/ 117 h 296"/>
              <a:gd name="T78" fmla="*/ 116 w 231"/>
              <a:gd name="T79" fmla="*/ 130 h 296"/>
              <a:gd name="T80" fmla="*/ 82 w 231"/>
              <a:gd name="T81" fmla="*/ 106 h 296"/>
              <a:gd name="T82" fmla="*/ 161 w 231"/>
              <a:gd name="T83" fmla="*/ 146 h 296"/>
              <a:gd name="T84" fmla="*/ 152 w 231"/>
              <a:gd name="T85" fmla="*/ 161 h 296"/>
              <a:gd name="T86" fmla="*/ 169 w 231"/>
              <a:gd name="T87" fmla="*/ 111 h 296"/>
              <a:gd name="T88" fmla="*/ 96 w 231"/>
              <a:gd name="T89" fmla="*/ 128 h 296"/>
              <a:gd name="T90" fmla="*/ 101 w 231"/>
              <a:gd name="T91" fmla="*/ 130 h 296"/>
              <a:gd name="T92" fmla="*/ 115 w 231"/>
              <a:gd name="T93" fmla="*/ 133 h 296"/>
              <a:gd name="T94" fmla="*/ 134 w 231"/>
              <a:gd name="T95" fmla="*/ 130 h 296"/>
              <a:gd name="T96" fmla="*/ 123 w 231"/>
              <a:gd name="T97" fmla="*/ 152 h 296"/>
              <a:gd name="T98" fmla="*/ 114 w 231"/>
              <a:gd name="T99" fmla="*/ 178 h 296"/>
              <a:gd name="T100" fmla="*/ 78 w 231"/>
              <a:gd name="T101" fmla="*/ 159 h 296"/>
              <a:gd name="T102" fmla="*/ 104 w 231"/>
              <a:gd name="T103" fmla="*/ 180 h 296"/>
              <a:gd name="T104" fmla="*/ 41 w 231"/>
              <a:gd name="T105" fmla="*/ 224 h 296"/>
              <a:gd name="T106" fmla="*/ 134 w 231"/>
              <a:gd name="T107" fmla="*/ 217 h 296"/>
              <a:gd name="T108" fmla="*/ 163 w 231"/>
              <a:gd name="T109" fmla="*/ 170 h 296"/>
              <a:gd name="T110" fmla="*/ 152 w 231"/>
              <a:gd name="T111" fmla="*/ 215 h 296"/>
              <a:gd name="T112" fmla="*/ 133 w 231"/>
              <a:gd name="T113" fmla="*/ 233 h 296"/>
              <a:gd name="T114" fmla="*/ 119 w 231"/>
              <a:gd name="T115" fmla="*/ 221 h 296"/>
              <a:gd name="T116" fmla="*/ 111 w 231"/>
              <a:gd name="T117" fmla="*/ 221 h 296"/>
              <a:gd name="T118" fmla="*/ 96 w 231"/>
              <a:gd name="T119" fmla="*/ 222 h 296"/>
              <a:gd name="T120" fmla="*/ 82 w 231"/>
              <a:gd name="T121" fmla="*/ 230 h 296"/>
              <a:gd name="T122" fmla="*/ 62 w 231"/>
              <a:gd name="T123" fmla="*/ 224 h 296"/>
              <a:gd name="T124" fmla="*/ 11 w 231"/>
              <a:gd name="T125" fmla="*/ 29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1" h="296">
                <a:moveTo>
                  <a:pt x="88" y="234"/>
                </a:moveTo>
                <a:cubicBezTo>
                  <a:pt x="86" y="234"/>
                  <a:pt x="84" y="235"/>
                  <a:pt x="83" y="235"/>
                </a:cubicBezTo>
                <a:cubicBezTo>
                  <a:pt x="81" y="234"/>
                  <a:pt x="79" y="231"/>
                  <a:pt x="75" y="230"/>
                </a:cubicBezTo>
                <a:cubicBezTo>
                  <a:pt x="75" y="228"/>
                  <a:pt x="76" y="226"/>
                  <a:pt x="77" y="225"/>
                </a:cubicBezTo>
                <a:cubicBezTo>
                  <a:pt x="76" y="225"/>
                  <a:pt x="76" y="225"/>
                  <a:pt x="76" y="224"/>
                </a:cubicBezTo>
                <a:cubicBezTo>
                  <a:pt x="72" y="223"/>
                  <a:pt x="68" y="224"/>
                  <a:pt x="64" y="224"/>
                </a:cubicBezTo>
                <a:cubicBezTo>
                  <a:pt x="68" y="228"/>
                  <a:pt x="67" y="235"/>
                  <a:pt x="65" y="241"/>
                </a:cubicBezTo>
                <a:cubicBezTo>
                  <a:pt x="64" y="247"/>
                  <a:pt x="61" y="252"/>
                  <a:pt x="58" y="255"/>
                </a:cubicBezTo>
                <a:cubicBezTo>
                  <a:pt x="56" y="256"/>
                  <a:pt x="54" y="258"/>
                  <a:pt x="53" y="259"/>
                </a:cubicBezTo>
                <a:cubicBezTo>
                  <a:pt x="49" y="258"/>
                  <a:pt x="47" y="260"/>
                  <a:pt x="42" y="260"/>
                </a:cubicBezTo>
                <a:cubicBezTo>
                  <a:pt x="40" y="260"/>
                  <a:pt x="39" y="258"/>
                  <a:pt x="37" y="258"/>
                </a:cubicBezTo>
                <a:cubicBezTo>
                  <a:pt x="35" y="258"/>
                  <a:pt x="32" y="258"/>
                  <a:pt x="29" y="257"/>
                </a:cubicBezTo>
                <a:cubicBezTo>
                  <a:pt x="26" y="260"/>
                  <a:pt x="25" y="263"/>
                  <a:pt x="26" y="268"/>
                </a:cubicBezTo>
                <a:cubicBezTo>
                  <a:pt x="27" y="271"/>
                  <a:pt x="30" y="273"/>
                  <a:pt x="28" y="275"/>
                </a:cubicBezTo>
                <a:cubicBezTo>
                  <a:pt x="24" y="275"/>
                  <a:pt x="19" y="274"/>
                  <a:pt x="15" y="272"/>
                </a:cubicBezTo>
                <a:cubicBezTo>
                  <a:pt x="12" y="278"/>
                  <a:pt x="12" y="285"/>
                  <a:pt x="13" y="292"/>
                </a:cubicBezTo>
                <a:cubicBezTo>
                  <a:pt x="13" y="293"/>
                  <a:pt x="14" y="295"/>
                  <a:pt x="13" y="296"/>
                </a:cubicBezTo>
                <a:cubicBezTo>
                  <a:pt x="5" y="290"/>
                  <a:pt x="0" y="275"/>
                  <a:pt x="4" y="263"/>
                </a:cubicBezTo>
                <a:cubicBezTo>
                  <a:pt x="6" y="261"/>
                  <a:pt x="7" y="259"/>
                  <a:pt x="9" y="256"/>
                </a:cubicBezTo>
                <a:cubicBezTo>
                  <a:pt x="13" y="254"/>
                  <a:pt x="18" y="254"/>
                  <a:pt x="22" y="253"/>
                </a:cubicBezTo>
                <a:cubicBezTo>
                  <a:pt x="24" y="253"/>
                  <a:pt x="26" y="252"/>
                  <a:pt x="28" y="251"/>
                </a:cubicBezTo>
                <a:cubicBezTo>
                  <a:pt x="31" y="249"/>
                  <a:pt x="33" y="249"/>
                  <a:pt x="36" y="247"/>
                </a:cubicBezTo>
                <a:cubicBezTo>
                  <a:pt x="38" y="245"/>
                  <a:pt x="42" y="242"/>
                  <a:pt x="42" y="237"/>
                </a:cubicBezTo>
                <a:cubicBezTo>
                  <a:pt x="39" y="236"/>
                  <a:pt x="36" y="232"/>
                  <a:pt x="36" y="231"/>
                </a:cubicBezTo>
                <a:cubicBezTo>
                  <a:pt x="35" y="229"/>
                  <a:pt x="36" y="226"/>
                  <a:pt x="36" y="223"/>
                </a:cubicBezTo>
                <a:cubicBezTo>
                  <a:pt x="38" y="216"/>
                  <a:pt x="39" y="210"/>
                  <a:pt x="40" y="203"/>
                </a:cubicBezTo>
                <a:cubicBezTo>
                  <a:pt x="41" y="198"/>
                  <a:pt x="42" y="194"/>
                  <a:pt x="43" y="189"/>
                </a:cubicBezTo>
                <a:cubicBezTo>
                  <a:pt x="45" y="186"/>
                  <a:pt x="47" y="184"/>
                  <a:pt x="48" y="181"/>
                </a:cubicBezTo>
                <a:cubicBezTo>
                  <a:pt x="54" y="178"/>
                  <a:pt x="62" y="177"/>
                  <a:pt x="68" y="177"/>
                </a:cubicBezTo>
                <a:cubicBezTo>
                  <a:pt x="68" y="169"/>
                  <a:pt x="67" y="159"/>
                  <a:pt x="67" y="151"/>
                </a:cubicBezTo>
                <a:cubicBezTo>
                  <a:pt x="68" y="149"/>
                  <a:pt x="69" y="149"/>
                  <a:pt x="69" y="147"/>
                </a:cubicBezTo>
                <a:cubicBezTo>
                  <a:pt x="72" y="146"/>
                  <a:pt x="75" y="144"/>
                  <a:pt x="78" y="145"/>
                </a:cubicBezTo>
                <a:cubicBezTo>
                  <a:pt x="77" y="130"/>
                  <a:pt x="78" y="120"/>
                  <a:pt x="77" y="105"/>
                </a:cubicBezTo>
                <a:cubicBezTo>
                  <a:pt x="83" y="97"/>
                  <a:pt x="85" y="81"/>
                  <a:pt x="91" y="71"/>
                </a:cubicBezTo>
                <a:cubicBezTo>
                  <a:pt x="96" y="73"/>
                  <a:pt x="96" y="80"/>
                  <a:pt x="99" y="85"/>
                </a:cubicBezTo>
                <a:cubicBezTo>
                  <a:pt x="99" y="86"/>
                  <a:pt x="101" y="88"/>
                  <a:pt x="101" y="90"/>
                </a:cubicBezTo>
                <a:cubicBezTo>
                  <a:pt x="102" y="86"/>
                  <a:pt x="102" y="83"/>
                  <a:pt x="103" y="78"/>
                </a:cubicBezTo>
                <a:cubicBezTo>
                  <a:pt x="105" y="76"/>
                  <a:pt x="107" y="73"/>
                  <a:pt x="109" y="70"/>
                </a:cubicBezTo>
                <a:cubicBezTo>
                  <a:pt x="111" y="67"/>
                  <a:pt x="113" y="64"/>
                  <a:pt x="113" y="61"/>
                </a:cubicBezTo>
                <a:cubicBezTo>
                  <a:pt x="114" y="60"/>
                  <a:pt x="114" y="59"/>
                  <a:pt x="116" y="58"/>
                </a:cubicBezTo>
                <a:cubicBezTo>
                  <a:pt x="116" y="55"/>
                  <a:pt x="119" y="53"/>
                  <a:pt x="120" y="50"/>
                </a:cubicBezTo>
                <a:cubicBezTo>
                  <a:pt x="120" y="50"/>
                  <a:pt x="120" y="50"/>
                  <a:pt x="121" y="49"/>
                </a:cubicBezTo>
                <a:cubicBezTo>
                  <a:pt x="122" y="49"/>
                  <a:pt x="122" y="49"/>
                  <a:pt x="123" y="50"/>
                </a:cubicBezTo>
                <a:cubicBezTo>
                  <a:pt x="125" y="56"/>
                  <a:pt x="127" y="63"/>
                  <a:pt x="130" y="71"/>
                </a:cubicBezTo>
                <a:cubicBezTo>
                  <a:pt x="130" y="70"/>
                  <a:pt x="131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5" y="67"/>
                  <a:pt x="137" y="62"/>
                  <a:pt x="139" y="58"/>
                </a:cubicBezTo>
                <a:cubicBezTo>
                  <a:pt x="142" y="53"/>
                  <a:pt x="146" y="50"/>
                  <a:pt x="147" y="45"/>
                </a:cubicBezTo>
                <a:cubicBezTo>
                  <a:pt x="148" y="46"/>
                  <a:pt x="147" y="44"/>
                  <a:pt x="148" y="45"/>
                </a:cubicBezTo>
                <a:cubicBezTo>
                  <a:pt x="148" y="44"/>
                  <a:pt x="149" y="40"/>
                  <a:pt x="152" y="40"/>
                </a:cubicBezTo>
                <a:cubicBezTo>
                  <a:pt x="155" y="45"/>
                  <a:pt x="156" y="51"/>
                  <a:pt x="158" y="56"/>
                </a:cubicBezTo>
                <a:cubicBezTo>
                  <a:pt x="159" y="61"/>
                  <a:pt x="160" y="65"/>
                  <a:pt x="162" y="69"/>
                </a:cubicBezTo>
                <a:cubicBezTo>
                  <a:pt x="162" y="70"/>
                  <a:pt x="164" y="72"/>
                  <a:pt x="164" y="73"/>
                </a:cubicBezTo>
                <a:cubicBezTo>
                  <a:pt x="164" y="74"/>
                  <a:pt x="163" y="75"/>
                  <a:pt x="163" y="76"/>
                </a:cubicBezTo>
                <a:cubicBezTo>
                  <a:pt x="162" y="79"/>
                  <a:pt x="163" y="84"/>
                  <a:pt x="161" y="87"/>
                </a:cubicBezTo>
                <a:cubicBezTo>
                  <a:pt x="163" y="85"/>
                  <a:pt x="165" y="81"/>
                  <a:pt x="167" y="77"/>
                </a:cubicBezTo>
                <a:cubicBezTo>
                  <a:pt x="167" y="77"/>
                  <a:pt x="169" y="76"/>
                  <a:pt x="170" y="77"/>
                </a:cubicBezTo>
                <a:cubicBezTo>
                  <a:pt x="171" y="81"/>
                  <a:pt x="172" y="90"/>
                  <a:pt x="173" y="94"/>
                </a:cubicBezTo>
                <a:cubicBezTo>
                  <a:pt x="174" y="97"/>
                  <a:pt x="174" y="98"/>
                  <a:pt x="175" y="101"/>
                </a:cubicBezTo>
                <a:cubicBezTo>
                  <a:pt x="175" y="103"/>
                  <a:pt x="176" y="105"/>
                  <a:pt x="177" y="107"/>
                </a:cubicBezTo>
                <a:cubicBezTo>
                  <a:pt x="178" y="108"/>
                  <a:pt x="177" y="110"/>
                  <a:pt x="178" y="111"/>
                </a:cubicBezTo>
                <a:cubicBezTo>
                  <a:pt x="178" y="112"/>
                  <a:pt x="179" y="112"/>
                  <a:pt x="179" y="113"/>
                </a:cubicBezTo>
                <a:cubicBezTo>
                  <a:pt x="179" y="115"/>
                  <a:pt x="178" y="119"/>
                  <a:pt x="177" y="121"/>
                </a:cubicBezTo>
                <a:cubicBezTo>
                  <a:pt x="177" y="124"/>
                  <a:pt x="176" y="126"/>
                  <a:pt x="176" y="129"/>
                </a:cubicBezTo>
                <a:cubicBezTo>
                  <a:pt x="181" y="126"/>
                  <a:pt x="189" y="121"/>
                  <a:pt x="194" y="116"/>
                </a:cubicBezTo>
                <a:cubicBezTo>
                  <a:pt x="197" y="112"/>
                  <a:pt x="199" y="109"/>
                  <a:pt x="201" y="106"/>
                </a:cubicBezTo>
                <a:cubicBezTo>
                  <a:pt x="202" y="105"/>
                  <a:pt x="203" y="104"/>
                  <a:pt x="204" y="103"/>
                </a:cubicBezTo>
                <a:cubicBezTo>
                  <a:pt x="204" y="102"/>
                  <a:pt x="204" y="100"/>
                  <a:pt x="204" y="99"/>
                </a:cubicBezTo>
                <a:cubicBezTo>
                  <a:pt x="207" y="95"/>
                  <a:pt x="208" y="89"/>
                  <a:pt x="209" y="85"/>
                </a:cubicBezTo>
                <a:cubicBezTo>
                  <a:pt x="207" y="78"/>
                  <a:pt x="200" y="75"/>
                  <a:pt x="195" y="70"/>
                </a:cubicBezTo>
                <a:cubicBezTo>
                  <a:pt x="194" y="67"/>
                  <a:pt x="191" y="64"/>
                  <a:pt x="189" y="60"/>
                </a:cubicBezTo>
                <a:cubicBezTo>
                  <a:pt x="188" y="55"/>
                  <a:pt x="184" y="51"/>
                  <a:pt x="183" y="46"/>
                </a:cubicBezTo>
                <a:cubicBezTo>
                  <a:pt x="182" y="44"/>
                  <a:pt x="182" y="41"/>
                  <a:pt x="181" y="39"/>
                </a:cubicBezTo>
                <a:cubicBezTo>
                  <a:pt x="181" y="38"/>
                  <a:pt x="182" y="38"/>
                  <a:pt x="182" y="37"/>
                </a:cubicBezTo>
                <a:cubicBezTo>
                  <a:pt x="181" y="30"/>
                  <a:pt x="185" y="24"/>
                  <a:pt x="189" y="20"/>
                </a:cubicBezTo>
                <a:cubicBezTo>
                  <a:pt x="194" y="18"/>
                  <a:pt x="197" y="14"/>
                  <a:pt x="203" y="15"/>
                </a:cubicBezTo>
                <a:cubicBezTo>
                  <a:pt x="208" y="12"/>
                  <a:pt x="215" y="8"/>
                  <a:pt x="213" y="3"/>
                </a:cubicBezTo>
                <a:cubicBezTo>
                  <a:pt x="214" y="1"/>
                  <a:pt x="216" y="0"/>
                  <a:pt x="218" y="2"/>
                </a:cubicBezTo>
                <a:cubicBezTo>
                  <a:pt x="216" y="5"/>
                  <a:pt x="219" y="9"/>
                  <a:pt x="219" y="13"/>
                </a:cubicBezTo>
                <a:cubicBezTo>
                  <a:pt x="219" y="19"/>
                  <a:pt x="215" y="23"/>
                  <a:pt x="212" y="27"/>
                </a:cubicBezTo>
                <a:cubicBezTo>
                  <a:pt x="215" y="27"/>
                  <a:pt x="219" y="27"/>
                  <a:pt x="221" y="26"/>
                </a:cubicBezTo>
                <a:cubicBezTo>
                  <a:pt x="222" y="25"/>
                  <a:pt x="223" y="23"/>
                  <a:pt x="225" y="22"/>
                </a:cubicBezTo>
                <a:cubicBezTo>
                  <a:pt x="227" y="20"/>
                  <a:pt x="228" y="18"/>
                  <a:pt x="229" y="16"/>
                </a:cubicBezTo>
                <a:cubicBezTo>
                  <a:pt x="231" y="17"/>
                  <a:pt x="230" y="19"/>
                  <a:pt x="230" y="21"/>
                </a:cubicBezTo>
                <a:cubicBezTo>
                  <a:pt x="230" y="23"/>
                  <a:pt x="229" y="26"/>
                  <a:pt x="229" y="28"/>
                </a:cubicBezTo>
                <a:cubicBezTo>
                  <a:pt x="228" y="30"/>
                  <a:pt x="226" y="32"/>
                  <a:pt x="226" y="33"/>
                </a:cubicBezTo>
                <a:cubicBezTo>
                  <a:pt x="225" y="34"/>
                  <a:pt x="226" y="35"/>
                  <a:pt x="225" y="35"/>
                </a:cubicBezTo>
                <a:cubicBezTo>
                  <a:pt x="223" y="39"/>
                  <a:pt x="217" y="42"/>
                  <a:pt x="212" y="43"/>
                </a:cubicBezTo>
                <a:cubicBezTo>
                  <a:pt x="211" y="44"/>
                  <a:pt x="209" y="43"/>
                  <a:pt x="208" y="44"/>
                </a:cubicBezTo>
                <a:cubicBezTo>
                  <a:pt x="205" y="45"/>
                  <a:pt x="201" y="48"/>
                  <a:pt x="198" y="51"/>
                </a:cubicBezTo>
                <a:cubicBezTo>
                  <a:pt x="197" y="58"/>
                  <a:pt x="205" y="57"/>
                  <a:pt x="206" y="62"/>
                </a:cubicBezTo>
                <a:cubicBezTo>
                  <a:pt x="208" y="63"/>
                  <a:pt x="209" y="64"/>
                  <a:pt x="210" y="65"/>
                </a:cubicBezTo>
                <a:cubicBezTo>
                  <a:pt x="213" y="72"/>
                  <a:pt x="216" y="79"/>
                  <a:pt x="220" y="86"/>
                </a:cubicBezTo>
                <a:cubicBezTo>
                  <a:pt x="222" y="88"/>
                  <a:pt x="223" y="91"/>
                  <a:pt x="224" y="93"/>
                </a:cubicBezTo>
                <a:cubicBezTo>
                  <a:pt x="225" y="94"/>
                  <a:pt x="225" y="94"/>
                  <a:pt x="226" y="95"/>
                </a:cubicBezTo>
                <a:cubicBezTo>
                  <a:pt x="229" y="101"/>
                  <a:pt x="230" y="108"/>
                  <a:pt x="228" y="115"/>
                </a:cubicBezTo>
                <a:cubicBezTo>
                  <a:pt x="226" y="118"/>
                  <a:pt x="225" y="119"/>
                  <a:pt x="224" y="122"/>
                </a:cubicBezTo>
                <a:cubicBezTo>
                  <a:pt x="216" y="131"/>
                  <a:pt x="208" y="141"/>
                  <a:pt x="200" y="149"/>
                </a:cubicBezTo>
                <a:cubicBezTo>
                  <a:pt x="199" y="150"/>
                  <a:pt x="198" y="151"/>
                  <a:pt x="197" y="151"/>
                </a:cubicBezTo>
                <a:cubicBezTo>
                  <a:pt x="197" y="152"/>
                  <a:pt x="196" y="152"/>
                  <a:pt x="196" y="152"/>
                </a:cubicBezTo>
                <a:cubicBezTo>
                  <a:pt x="195" y="153"/>
                  <a:pt x="195" y="153"/>
                  <a:pt x="195" y="154"/>
                </a:cubicBezTo>
                <a:cubicBezTo>
                  <a:pt x="193" y="156"/>
                  <a:pt x="188" y="157"/>
                  <a:pt x="187" y="159"/>
                </a:cubicBezTo>
                <a:cubicBezTo>
                  <a:pt x="187" y="160"/>
                  <a:pt x="187" y="161"/>
                  <a:pt x="187" y="162"/>
                </a:cubicBezTo>
                <a:cubicBezTo>
                  <a:pt x="186" y="166"/>
                  <a:pt x="184" y="170"/>
                  <a:pt x="183" y="174"/>
                </a:cubicBezTo>
                <a:cubicBezTo>
                  <a:pt x="178" y="181"/>
                  <a:pt x="175" y="191"/>
                  <a:pt x="175" y="202"/>
                </a:cubicBezTo>
                <a:cubicBezTo>
                  <a:pt x="175" y="205"/>
                  <a:pt x="175" y="208"/>
                  <a:pt x="173" y="209"/>
                </a:cubicBezTo>
                <a:cubicBezTo>
                  <a:pt x="172" y="209"/>
                  <a:pt x="171" y="209"/>
                  <a:pt x="170" y="210"/>
                </a:cubicBezTo>
                <a:cubicBezTo>
                  <a:pt x="169" y="210"/>
                  <a:pt x="167" y="210"/>
                  <a:pt x="166" y="211"/>
                </a:cubicBezTo>
                <a:cubicBezTo>
                  <a:pt x="166" y="211"/>
                  <a:pt x="165" y="212"/>
                  <a:pt x="165" y="212"/>
                </a:cubicBezTo>
                <a:cubicBezTo>
                  <a:pt x="162" y="213"/>
                  <a:pt x="158" y="213"/>
                  <a:pt x="154" y="214"/>
                </a:cubicBezTo>
                <a:cubicBezTo>
                  <a:pt x="153" y="218"/>
                  <a:pt x="153" y="222"/>
                  <a:pt x="152" y="227"/>
                </a:cubicBezTo>
                <a:cubicBezTo>
                  <a:pt x="150" y="229"/>
                  <a:pt x="147" y="232"/>
                  <a:pt x="145" y="234"/>
                </a:cubicBezTo>
                <a:cubicBezTo>
                  <a:pt x="143" y="234"/>
                  <a:pt x="139" y="233"/>
                  <a:pt x="137" y="233"/>
                </a:cubicBezTo>
                <a:cubicBezTo>
                  <a:pt x="137" y="234"/>
                  <a:pt x="137" y="235"/>
                  <a:pt x="136" y="236"/>
                </a:cubicBezTo>
                <a:cubicBezTo>
                  <a:pt x="132" y="237"/>
                  <a:pt x="131" y="240"/>
                  <a:pt x="127" y="242"/>
                </a:cubicBezTo>
                <a:cubicBezTo>
                  <a:pt x="124" y="240"/>
                  <a:pt x="120" y="241"/>
                  <a:pt x="117" y="239"/>
                </a:cubicBezTo>
                <a:cubicBezTo>
                  <a:pt x="117" y="242"/>
                  <a:pt x="117" y="244"/>
                  <a:pt x="116" y="246"/>
                </a:cubicBezTo>
                <a:cubicBezTo>
                  <a:pt x="112" y="245"/>
                  <a:pt x="109" y="251"/>
                  <a:pt x="106" y="250"/>
                </a:cubicBezTo>
                <a:cubicBezTo>
                  <a:pt x="103" y="250"/>
                  <a:pt x="97" y="248"/>
                  <a:pt x="96" y="250"/>
                </a:cubicBezTo>
                <a:cubicBezTo>
                  <a:pt x="93" y="250"/>
                  <a:pt x="93" y="248"/>
                  <a:pt x="91" y="247"/>
                </a:cubicBezTo>
                <a:cubicBezTo>
                  <a:pt x="89" y="245"/>
                  <a:pt x="88" y="246"/>
                  <a:pt x="87" y="244"/>
                </a:cubicBezTo>
                <a:cubicBezTo>
                  <a:pt x="88" y="242"/>
                  <a:pt x="89" y="237"/>
                  <a:pt x="88" y="234"/>
                </a:cubicBezTo>
                <a:close/>
                <a:moveTo>
                  <a:pt x="210" y="14"/>
                </a:moveTo>
                <a:cubicBezTo>
                  <a:pt x="203" y="17"/>
                  <a:pt x="196" y="20"/>
                  <a:pt x="189" y="23"/>
                </a:cubicBezTo>
                <a:cubicBezTo>
                  <a:pt x="184" y="28"/>
                  <a:pt x="183" y="37"/>
                  <a:pt x="187" y="45"/>
                </a:cubicBezTo>
                <a:cubicBezTo>
                  <a:pt x="189" y="49"/>
                  <a:pt x="194" y="51"/>
                  <a:pt x="196" y="53"/>
                </a:cubicBezTo>
                <a:cubicBezTo>
                  <a:pt x="196" y="52"/>
                  <a:pt x="197" y="51"/>
                  <a:pt x="197" y="50"/>
                </a:cubicBezTo>
                <a:cubicBezTo>
                  <a:pt x="202" y="42"/>
                  <a:pt x="212" y="42"/>
                  <a:pt x="219" y="38"/>
                </a:cubicBezTo>
                <a:cubicBezTo>
                  <a:pt x="221" y="37"/>
                  <a:pt x="222" y="34"/>
                  <a:pt x="224" y="33"/>
                </a:cubicBezTo>
                <a:cubicBezTo>
                  <a:pt x="226" y="29"/>
                  <a:pt x="228" y="26"/>
                  <a:pt x="228" y="22"/>
                </a:cubicBezTo>
                <a:cubicBezTo>
                  <a:pt x="224" y="26"/>
                  <a:pt x="216" y="31"/>
                  <a:pt x="208" y="28"/>
                </a:cubicBezTo>
                <a:cubicBezTo>
                  <a:pt x="208" y="26"/>
                  <a:pt x="211" y="25"/>
                  <a:pt x="213" y="23"/>
                </a:cubicBezTo>
                <a:cubicBezTo>
                  <a:pt x="216" y="19"/>
                  <a:pt x="219" y="12"/>
                  <a:pt x="215" y="7"/>
                </a:cubicBezTo>
                <a:cubicBezTo>
                  <a:pt x="214" y="10"/>
                  <a:pt x="212" y="12"/>
                  <a:pt x="210" y="14"/>
                </a:cubicBezTo>
                <a:close/>
                <a:moveTo>
                  <a:pt x="149" y="48"/>
                </a:moveTo>
                <a:cubicBezTo>
                  <a:pt x="149" y="48"/>
                  <a:pt x="148" y="48"/>
                  <a:pt x="148" y="49"/>
                </a:cubicBezTo>
                <a:cubicBezTo>
                  <a:pt x="149" y="49"/>
                  <a:pt x="146" y="50"/>
                  <a:pt x="147" y="51"/>
                </a:cubicBezTo>
                <a:cubicBezTo>
                  <a:pt x="147" y="51"/>
                  <a:pt x="149" y="51"/>
                  <a:pt x="150" y="51"/>
                </a:cubicBezTo>
                <a:cubicBezTo>
                  <a:pt x="150" y="52"/>
                  <a:pt x="151" y="52"/>
                  <a:pt x="151" y="53"/>
                </a:cubicBezTo>
                <a:cubicBezTo>
                  <a:pt x="155" y="52"/>
                  <a:pt x="153" y="46"/>
                  <a:pt x="151" y="46"/>
                </a:cubicBezTo>
                <a:cubicBezTo>
                  <a:pt x="151" y="46"/>
                  <a:pt x="149" y="47"/>
                  <a:pt x="149" y="48"/>
                </a:cubicBezTo>
                <a:close/>
                <a:moveTo>
                  <a:pt x="193" y="63"/>
                </a:moveTo>
                <a:cubicBezTo>
                  <a:pt x="194" y="64"/>
                  <a:pt x="194" y="65"/>
                  <a:pt x="195" y="66"/>
                </a:cubicBezTo>
                <a:cubicBezTo>
                  <a:pt x="197" y="70"/>
                  <a:pt x="201" y="73"/>
                  <a:pt x="205" y="76"/>
                </a:cubicBezTo>
                <a:cubicBezTo>
                  <a:pt x="207" y="77"/>
                  <a:pt x="207" y="80"/>
                  <a:pt x="210" y="81"/>
                </a:cubicBezTo>
                <a:cubicBezTo>
                  <a:pt x="210" y="77"/>
                  <a:pt x="209" y="74"/>
                  <a:pt x="209" y="71"/>
                </a:cubicBezTo>
                <a:cubicBezTo>
                  <a:pt x="205" y="59"/>
                  <a:pt x="192" y="56"/>
                  <a:pt x="186" y="47"/>
                </a:cubicBezTo>
                <a:cubicBezTo>
                  <a:pt x="188" y="52"/>
                  <a:pt x="191" y="59"/>
                  <a:pt x="193" y="63"/>
                </a:cubicBezTo>
                <a:close/>
                <a:moveTo>
                  <a:pt x="143" y="55"/>
                </a:moveTo>
                <a:cubicBezTo>
                  <a:pt x="141" y="59"/>
                  <a:pt x="138" y="64"/>
                  <a:pt x="137" y="67"/>
                </a:cubicBezTo>
                <a:cubicBezTo>
                  <a:pt x="137" y="67"/>
                  <a:pt x="138" y="67"/>
                  <a:pt x="139" y="67"/>
                </a:cubicBezTo>
                <a:cubicBezTo>
                  <a:pt x="140" y="68"/>
                  <a:pt x="138" y="70"/>
                  <a:pt x="139" y="71"/>
                </a:cubicBezTo>
                <a:cubicBezTo>
                  <a:pt x="140" y="71"/>
                  <a:pt x="140" y="69"/>
                  <a:pt x="141" y="69"/>
                </a:cubicBezTo>
                <a:cubicBezTo>
                  <a:pt x="142" y="69"/>
                  <a:pt x="142" y="68"/>
                  <a:pt x="142" y="69"/>
                </a:cubicBezTo>
                <a:cubicBezTo>
                  <a:pt x="143" y="69"/>
                  <a:pt x="142" y="71"/>
                  <a:pt x="143" y="72"/>
                </a:cubicBezTo>
                <a:cubicBezTo>
                  <a:pt x="143" y="70"/>
                  <a:pt x="145" y="67"/>
                  <a:pt x="147" y="69"/>
                </a:cubicBezTo>
                <a:cubicBezTo>
                  <a:pt x="147" y="72"/>
                  <a:pt x="150" y="74"/>
                  <a:pt x="151" y="76"/>
                </a:cubicBezTo>
                <a:cubicBezTo>
                  <a:pt x="154" y="73"/>
                  <a:pt x="152" y="66"/>
                  <a:pt x="153" y="61"/>
                </a:cubicBezTo>
                <a:cubicBezTo>
                  <a:pt x="155" y="65"/>
                  <a:pt x="156" y="70"/>
                  <a:pt x="159" y="72"/>
                </a:cubicBezTo>
                <a:cubicBezTo>
                  <a:pt x="160" y="68"/>
                  <a:pt x="158" y="64"/>
                  <a:pt x="157" y="60"/>
                </a:cubicBezTo>
                <a:cubicBezTo>
                  <a:pt x="156" y="57"/>
                  <a:pt x="155" y="55"/>
                  <a:pt x="154" y="53"/>
                </a:cubicBezTo>
                <a:cubicBezTo>
                  <a:pt x="154" y="55"/>
                  <a:pt x="149" y="55"/>
                  <a:pt x="149" y="53"/>
                </a:cubicBezTo>
                <a:cubicBezTo>
                  <a:pt x="147" y="54"/>
                  <a:pt x="146" y="55"/>
                  <a:pt x="143" y="55"/>
                </a:cubicBezTo>
                <a:close/>
                <a:moveTo>
                  <a:pt x="118" y="58"/>
                </a:moveTo>
                <a:cubicBezTo>
                  <a:pt x="120" y="58"/>
                  <a:pt x="120" y="59"/>
                  <a:pt x="122" y="59"/>
                </a:cubicBezTo>
                <a:cubicBezTo>
                  <a:pt x="123" y="57"/>
                  <a:pt x="123" y="55"/>
                  <a:pt x="121" y="53"/>
                </a:cubicBezTo>
                <a:cubicBezTo>
                  <a:pt x="120" y="55"/>
                  <a:pt x="118" y="56"/>
                  <a:pt x="118" y="58"/>
                </a:cubicBezTo>
                <a:close/>
                <a:moveTo>
                  <a:pt x="112" y="76"/>
                </a:moveTo>
                <a:cubicBezTo>
                  <a:pt x="114" y="74"/>
                  <a:pt x="113" y="69"/>
                  <a:pt x="116" y="67"/>
                </a:cubicBezTo>
                <a:cubicBezTo>
                  <a:pt x="116" y="72"/>
                  <a:pt x="114" y="77"/>
                  <a:pt x="114" y="82"/>
                </a:cubicBezTo>
                <a:cubicBezTo>
                  <a:pt x="117" y="85"/>
                  <a:pt x="118" y="79"/>
                  <a:pt x="120" y="77"/>
                </a:cubicBezTo>
                <a:cubicBezTo>
                  <a:pt x="120" y="73"/>
                  <a:pt x="119" y="72"/>
                  <a:pt x="120" y="69"/>
                </a:cubicBezTo>
                <a:cubicBezTo>
                  <a:pt x="122" y="73"/>
                  <a:pt x="121" y="81"/>
                  <a:pt x="124" y="82"/>
                </a:cubicBezTo>
                <a:cubicBezTo>
                  <a:pt x="125" y="79"/>
                  <a:pt x="127" y="77"/>
                  <a:pt x="128" y="74"/>
                </a:cubicBezTo>
                <a:cubicBezTo>
                  <a:pt x="127" y="70"/>
                  <a:pt x="126" y="65"/>
                  <a:pt x="124" y="60"/>
                </a:cubicBezTo>
                <a:cubicBezTo>
                  <a:pt x="122" y="63"/>
                  <a:pt x="119" y="61"/>
                  <a:pt x="117" y="60"/>
                </a:cubicBezTo>
                <a:cubicBezTo>
                  <a:pt x="113" y="67"/>
                  <a:pt x="108" y="73"/>
                  <a:pt x="105" y="80"/>
                </a:cubicBezTo>
                <a:cubicBezTo>
                  <a:pt x="106" y="81"/>
                  <a:pt x="107" y="80"/>
                  <a:pt x="108" y="81"/>
                </a:cubicBezTo>
                <a:cubicBezTo>
                  <a:pt x="110" y="79"/>
                  <a:pt x="111" y="77"/>
                  <a:pt x="112" y="76"/>
                </a:cubicBezTo>
                <a:close/>
                <a:moveTo>
                  <a:pt x="135" y="70"/>
                </a:moveTo>
                <a:cubicBezTo>
                  <a:pt x="137" y="75"/>
                  <a:pt x="136" y="81"/>
                  <a:pt x="139" y="85"/>
                </a:cubicBezTo>
                <a:cubicBezTo>
                  <a:pt x="139" y="81"/>
                  <a:pt x="140" y="79"/>
                  <a:pt x="140" y="74"/>
                </a:cubicBezTo>
                <a:cubicBezTo>
                  <a:pt x="138" y="74"/>
                  <a:pt x="137" y="74"/>
                  <a:pt x="136" y="72"/>
                </a:cubicBezTo>
                <a:cubicBezTo>
                  <a:pt x="136" y="71"/>
                  <a:pt x="137" y="69"/>
                  <a:pt x="136" y="70"/>
                </a:cubicBezTo>
                <a:cubicBezTo>
                  <a:pt x="135" y="70"/>
                  <a:pt x="135" y="70"/>
                  <a:pt x="135" y="70"/>
                </a:cubicBezTo>
                <a:close/>
                <a:moveTo>
                  <a:pt x="152" y="100"/>
                </a:moveTo>
                <a:cubicBezTo>
                  <a:pt x="157" y="94"/>
                  <a:pt x="159" y="85"/>
                  <a:pt x="161" y="75"/>
                </a:cubicBezTo>
                <a:cubicBezTo>
                  <a:pt x="160" y="75"/>
                  <a:pt x="160" y="76"/>
                  <a:pt x="159" y="75"/>
                </a:cubicBezTo>
                <a:cubicBezTo>
                  <a:pt x="157" y="74"/>
                  <a:pt x="157" y="71"/>
                  <a:pt x="155" y="70"/>
                </a:cubicBezTo>
                <a:cubicBezTo>
                  <a:pt x="154" y="80"/>
                  <a:pt x="152" y="89"/>
                  <a:pt x="152" y="100"/>
                </a:cubicBezTo>
                <a:close/>
                <a:moveTo>
                  <a:pt x="142" y="76"/>
                </a:moveTo>
                <a:cubicBezTo>
                  <a:pt x="142" y="83"/>
                  <a:pt x="138" y="89"/>
                  <a:pt x="141" y="95"/>
                </a:cubicBezTo>
                <a:cubicBezTo>
                  <a:pt x="143" y="93"/>
                  <a:pt x="142" y="90"/>
                  <a:pt x="145" y="90"/>
                </a:cubicBezTo>
                <a:cubicBezTo>
                  <a:pt x="149" y="91"/>
                  <a:pt x="148" y="97"/>
                  <a:pt x="150" y="100"/>
                </a:cubicBezTo>
                <a:cubicBezTo>
                  <a:pt x="150" y="92"/>
                  <a:pt x="152" y="84"/>
                  <a:pt x="152" y="79"/>
                </a:cubicBezTo>
                <a:cubicBezTo>
                  <a:pt x="151" y="79"/>
                  <a:pt x="150" y="79"/>
                  <a:pt x="150" y="79"/>
                </a:cubicBezTo>
                <a:cubicBezTo>
                  <a:pt x="148" y="76"/>
                  <a:pt x="147" y="73"/>
                  <a:pt x="145" y="71"/>
                </a:cubicBezTo>
                <a:cubicBezTo>
                  <a:pt x="145" y="74"/>
                  <a:pt x="143" y="75"/>
                  <a:pt x="142" y="76"/>
                </a:cubicBezTo>
                <a:close/>
                <a:moveTo>
                  <a:pt x="128" y="79"/>
                </a:moveTo>
                <a:cubicBezTo>
                  <a:pt x="131" y="78"/>
                  <a:pt x="131" y="80"/>
                  <a:pt x="133" y="81"/>
                </a:cubicBezTo>
                <a:cubicBezTo>
                  <a:pt x="133" y="80"/>
                  <a:pt x="134" y="80"/>
                  <a:pt x="134" y="79"/>
                </a:cubicBezTo>
                <a:cubicBezTo>
                  <a:pt x="134" y="77"/>
                  <a:pt x="134" y="74"/>
                  <a:pt x="132" y="72"/>
                </a:cubicBezTo>
                <a:cubicBezTo>
                  <a:pt x="130" y="74"/>
                  <a:pt x="129" y="77"/>
                  <a:pt x="128" y="79"/>
                </a:cubicBezTo>
                <a:close/>
                <a:moveTo>
                  <a:pt x="192" y="153"/>
                </a:moveTo>
                <a:cubicBezTo>
                  <a:pt x="196" y="147"/>
                  <a:pt x="202" y="145"/>
                  <a:pt x="206" y="139"/>
                </a:cubicBezTo>
                <a:cubicBezTo>
                  <a:pt x="206" y="139"/>
                  <a:pt x="207" y="138"/>
                  <a:pt x="207" y="138"/>
                </a:cubicBezTo>
                <a:cubicBezTo>
                  <a:pt x="208" y="137"/>
                  <a:pt x="208" y="136"/>
                  <a:pt x="209" y="135"/>
                </a:cubicBezTo>
                <a:cubicBezTo>
                  <a:pt x="216" y="129"/>
                  <a:pt x="221" y="122"/>
                  <a:pt x="226" y="113"/>
                </a:cubicBezTo>
                <a:cubicBezTo>
                  <a:pt x="227" y="108"/>
                  <a:pt x="228" y="102"/>
                  <a:pt x="225" y="97"/>
                </a:cubicBezTo>
                <a:cubicBezTo>
                  <a:pt x="225" y="96"/>
                  <a:pt x="224" y="95"/>
                  <a:pt x="223" y="94"/>
                </a:cubicBezTo>
                <a:cubicBezTo>
                  <a:pt x="221" y="91"/>
                  <a:pt x="219" y="87"/>
                  <a:pt x="216" y="84"/>
                </a:cubicBezTo>
                <a:cubicBezTo>
                  <a:pt x="215" y="81"/>
                  <a:pt x="213" y="74"/>
                  <a:pt x="211" y="73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3" y="81"/>
                  <a:pt x="211" y="91"/>
                  <a:pt x="208" y="97"/>
                </a:cubicBezTo>
                <a:cubicBezTo>
                  <a:pt x="208" y="98"/>
                  <a:pt x="207" y="100"/>
                  <a:pt x="207" y="101"/>
                </a:cubicBezTo>
                <a:cubicBezTo>
                  <a:pt x="206" y="103"/>
                  <a:pt x="205" y="105"/>
                  <a:pt x="204" y="107"/>
                </a:cubicBezTo>
                <a:cubicBezTo>
                  <a:pt x="202" y="110"/>
                  <a:pt x="199" y="112"/>
                  <a:pt x="196" y="115"/>
                </a:cubicBezTo>
                <a:cubicBezTo>
                  <a:pt x="196" y="116"/>
                  <a:pt x="196" y="117"/>
                  <a:pt x="195" y="118"/>
                </a:cubicBezTo>
                <a:cubicBezTo>
                  <a:pt x="193" y="120"/>
                  <a:pt x="190" y="122"/>
                  <a:pt x="188" y="124"/>
                </a:cubicBezTo>
                <a:cubicBezTo>
                  <a:pt x="187" y="124"/>
                  <a:pt x="186" y="125"/>
                  <a:pt x="185" y="126"/>
                </a:cubicBezTo>
                <a:cubicBezTo>
                  <a:pt x="184" y="126"/>
                  <a:pt x="183" y="127"/>
                  <a:pt x="182" y="127"/>
                </a:cubicBezTo>
                <a:cubicBezTo>
                  <a:pt x="181" y="128"/>
                  <a:pt x="181" y="129"/>
                  <a:pt x="180" y="129"/>
                </a:cubicBezTo>
                <a:cubicBezTo>
                  <a:pt x="178" y="131"/>
                  <a:pt x="176" y="131"/>
                  <a:pt x="175" y="133"/>
                </a:cubicBezTo>
                <a:cubicBezTo>
                  <a:pt x="173" y="139"/>
                  <a:pt x="173" y="144"/>
                  <a:pt x="172" y="148"/>
                </a:cubicBezTo>
                <a:cubicBezTo>
                  <a:pt x="172" y="146"/>
                  <a:pt x="176" y="148"/>
                  <a:pt x="174" y="148"/>
                </a:cubicBezTo>
                <a:cubicBezTo>
                  <a:pt x="176" y="149"/>
                  <a:pt x="179" y="148"/>
                  <a:pt x="180" y="149"/>
                </a:cubicBezTo>
                <a:cubicBezTo>
                  <a:pt x="181" y="149"/>
                  <a:pt x="182" y="150"/>
                  <a:pt x="182" y="150"/>
                </a:cubicBezTo>
                <a:cubicBezTo>
                  <a:pt x="184" y="152"/>
                  <a:pt x="186" y="154"/>
                  <a:pt x="186" y="156"/>
                </a:cubicBezTo>
                <a:cubicBezTo>
                  <a:pt x="189" y="156"/>
                  <a:pt x="190" y="154"/>
                  <a:pt x="192" y="153"/>
                </a:cubicBezTo>
                <a:close/>
                <a:moveTo>
                  <a:pt x="89" y="82"/>
                </a:moveTo>
                <a:cubicBezTo>
                  <a:pt x="91" y="81"/>
                  <a:pt x="92" y="83"/>
                  <a:pt x="93" y="83"/>
                </a:cubicBezTo>
                <a:cubicBezTo>
                  <a:pt x="94" y="83"/>
                  <a:pt x="94" y="81"/>
                  <a:pt x="96" y="80"/>
                </a:cubicBezTo>
                <a:cubicBezTo>
                  <a:pt x="94" y="78"/>
                  <a:pt x="94" y="76"/>
                  <a:pt x="92" y="75"/>
                </a:cubicBezTo>
                <a:cubicBezTo>
                  <a:pt x="90" y="77"/>
                  <a:pt x="89" y="79"/>
                  <a:pt x="89" y="82"/>
                </a:cubicBezTo>
                <a:close/>
                <a:moveTo>
                  <a:pt x="127" y="81"/>
                </a:moveTo>
                <a:cubicBezTo>
                  <a:pt x="123" y="88"/>
                  <a:pt x="121" y="96"/>
                  <a:pt x="117" y="101"/>
                </a:cubicBezTo>
                <a:cubicBezTo>
                  <a:pt x="117" y="103"/>
                  <a:pt x="118" y="103"/>
                  <a:pt x="117" y="104"/>
                </a:cubicBezTo>
                <a:cubicBezTo>
                  <a:pt x="120" y="104"/>
                  <a:pt x="120" y="101"/>
                  <a:pt x="123" y="101"/>
                </a:cubicBezTo>
                <a:cubicBezTo>
                  <a:pt x="123" y="102"/>
                  <a:pt x="123" y="102"/>
                  <a:pt x="124" y="102"/>
                </a:cubicBezTo>
                <a:cubicBezTo>
                  <a:pt x="124" y="103"/>
                  <a:pt x="124" y="106"/>
                  <a:pt x="126" y="107"/>
                </a:cubicBezTo>
                <a:cubicBezTo>
                  <a:pt x="128" y="105"/>
                  <a:pt x="128" y="100"/>
                  <a:pt x="131" y="99"/>
                </a:cubicBezTo>
                <a:cubicBezTo>
                  <a:pt x="133" y="100"/>
                  <a:pt x="133" y="104"/>
                  <a:pt x="136" y="105"/>
                </a:cubicBezTo>
                <a:cubicBezTo>
                  <a:pt x="137" y="103"/>
                  <a:pt x="138" y="100"/>
                  <a:pt x="139" y="98"/>
                </a:cubicBezTo>
                <a:cubicBezTo>
                  <a:pt x="138" y="93"/>
                  <a:pt x="137" y="88"/>
                  <a:pt x="135" y="82"/>
                </a:cubicBezTo>
                <a:cubicBezTo>
                  <a:pt x="132" y="85"/>
                  <a:pt x="130" y="80"/>
                  <a:pt x="127" y="81"/>
                </a:cubicBezTo>
                <a:close/>
                <a:moveTo>
                  <a:pt x="167" y="82"/>
                </a:moveTo>
                <a:cubicBezTo>
                  <a:pt x="166" y="85"/>
                  <a:pt x="164" y="87"/>
                  <a:pt x="162" y="89"/>
                </a:cubicBezTo>
                <a:cubicBezTo>
                  <a:pt x="163" y="89"/>
                  <a:pt x="162" y="91"/>
                  <a:pt x="163" y="90"/>
                </a:cubicBezTo>
                <a:cubicBezTo>
                  <a:pt x="166" y="90"/>
                  <a:pt x="165" y="85"/>
                  <a:pt x="168" y="86"/>
                </a:cubicBezTo>
                <a:cubicBezTo>
                  <a:pt x="168" y="87"/>
                  <a:pt x="168" y="88"/>
                  <a:pt x="169" y="88"/>
                </a:cubicBezTo>
                <a:cubicBezTo>
                  <a:pt x="169" y="86"/>
                  <a:pt x="169" y="83"/>
                  <a:pt x="168" y="81"/>
                </a:cubicBezTo>
                <a:cubicBezTo>
                  <a:pt x="168" y="82"/>
                  <a:pt x="167" y="83"/>
                  <a:pt x="167" y="82"/>
                </a:cubicBezTo>
                <a:close/>
                <a:moveTo>
                  <a:pt x="109" y="81"/>
                </a:moveTo>
                <a:cubicBezTo>
                  <a:pt x="108" y="82"/>
                  <a:pt x="106" y="83"/>
                  <a:pt x="104" y="83"/>
                </a:cubicBezTo>
                <a:cubicBezTo>
                  <a:pt x="104" y="88"/>
                  <a:pt x="104" y="91"/>
                  <a:pt x="103" y="95"/>
                </a:cubicBezTo>
                <a:cubicBezTo>
                  <a:pt x="105" y="97"/>
                  <a:pt x="106" y="99"/>
                  <a:pt x="107" y="101"/>
                </a:cubicBezTo>
                <a:cubicBezTo>
                  <a:pt x="108" y="100"/>
                  <a:pt x="108" y="99"/>
                  <a:pt x="109" y="98"/>
                </a:cubicBezTo>
                <a:cubicBezTo>
                  <a:pt x="108" y="98"/>
                  <a:pt x="107" y="97"/>
                  <a:pt x="107" y="97"/>
                </a:cubicBezTo>
                <a:cubicBezTo>
                  <a:pt x="107" y="96"/>
                  <a:pt x="107" y="96"/>
                  <a:pt x="107" y="95"/>
                </a:cubicBezTo>
                <a:cubicBezTo>
                  <a:pt x="108" y="95"/>
                  <a:pt x="108" y="95"/>
                  <a:pt x="108" y="96"/>
                </a:cubicBezTo>
                <a:cubicBezTo>
                  <a:pt x="108" y="92"/>
                  <a:pt x="110" y="84"/>
                  <a:pt x="109" y="81"/>
                </a:cubicBezTo>
                <a:close/>
                <a:moveTo>
                  <a:pt x="111" y="94"/>
                </a:moveTo>
                <a:cubicBezTo>
                  <a:pt x="113" y="91"/>
                  <a:pt x="116" y="97"/>
                  <a:pt x="116" y="99"/>
                </a:cubicBezTo>
                <a:cubicBezTo>
                  <a:pt x="119" y="96"/>
                  <a:pt x="118" y="89"/>
                  <a:pt x="118" y="84"/>
                </a:cubicBezTo>
                <a:cubicBezTo>
                  <a:pt x="118" y="86"/>
                  <a:pt x="115" y="85"/>
                  <a:pt x="113" y="84"/>
                </a:cubicBezTo>
                <a:cubicBezTo>
                  <a:pt x="112" y="84"/>
                  <a:pt x="113" y="82"/>
                  <a:pt x="112" y="81"/>
                </a:cubicBezTo>
                <a:cubicBezTo>
                  <a:pt x="111" y="86"/>
                  <a:pt x="110" y="91"/>
                  <a:pt x="111" y="94"/>
                </a:cubicBezTo>
                <a:close/>
                <a:moveTo>
                  <a:pt x="119" y="93"/>
                </a:moveTo>
                <a:cubicBezTo>
                  <a:pt x="121" y="90"/>
                  <a:pt x="122" y="87"/>
                  <a:pt x="123" y="85"/>
                </a:cubicBezTo>
                <a:cubicBezTo>
                  <a:pt x="122" y="84"/>
                  <a:pt x="121" y="83"/>
                  <a:pt x="121" y="82"/>
                </a:cubicBezTo>
                <a:cubicBezTo>
                  <a:pt x="119" y="85"/>
                  <a:pt x="120" y="90"/>
                  <a:pt x="119" y="93"/>
                </a:cubicBezTo>
                <a:close/>
                <a:moveTo>
                  <a:pt x="93" y="86"/>
                </a:moveTo>
                <a:cubicBezTo>
                  <a:pt x="92" y="86"/>
                  <a:pt x="91" y="85"/>
                  <a:pt x="90" y="84"/>
                </a:cubicBezTo>
                <a:cubicBezTo>
                  <a:pt x="89" y="85"/>
                  <a:pt x="89" y="85"/>
                  <a:pt x="88" y="85"/>
                </a:cubicBezTo>
                <a:cubicBezTo>
                  <a:pt x="86" y="92"/>
                  <a:pt x="83" y="98"/>
                  <a:pt x="81" y="103"/>
                </a:cubicBezTo>
                <a:cubicBezTo>
                  <a:pt x="82" y="103"/>
                  <a:pt x="82" y="103"/>
                  <a:pt x="83" y="104"/>
                </a:cubicBezTo>
                <a:cubicBezTo>
                  <a:pt x="83" y="104"/>
                  <a:pt x="83" y="106"/>
                  <a:pt x="85" y="106"/>
                </a:cubicBezTo>
                <a:cubicBezTo>
                  <a:pt x="86" y="105"/>
                  <a:pt x="87" y="103"/>
                  <a:pt x="88" y="100"/>
                </a:cubicBezTo>
                <a:cubicBezTo>
                  <a:pt x="88" y="98"/>
                  <a:pt x="89" y="94"/>
                  <a:pt x="90" y="94"/>
                </a:cubicBezTo>
                <a:cubicBezTo>
                  <a:pt x="92" y="93"/>
                  <a:pt x="93" y="96"/>
                  <a:pt x="93" y="97"/>
                </a:cubicBezTo>
                <a:cubicBezTo>
                  <a:pt x="94" y="100"/>
                  <a:pt x="94" y="103"/>
                  <a:pt x="96" y="104"/>
                </a:cubicBezTo>
                <a:cubicBezTo>
                  <a:pt x="96" y="99"/>
                  <a:pt x="100" y="100"/>
                  <a:pt x="101" y="103"/>
                </a:cubicBezTo>
                <a:cubicBezTo>
                  <a:pt x="104" y="102"/>
                  <a:pt x="102" y="100"/>
                  <a:pt x="104" y="99"/>
                </a:cubicBezTo>
                <a:cubicBezTo>
                  <a:pt x="101" y="94"/>
                  <a:pt x="99" y="88"/>
                  <a:pt x="96" y="83"/>
                </a:cubicBezTo>
                <a:cubicBezTo>
                  <a:pt x="96" y="85"/>
                  <a:pt x="94" y="85"/>
                  <a:pt x="93" y="86"/>
                </a:cubicBezTo>
                <a:close/>
                <a:moveTo>
                  <a:pt x="161" y="91"/>
                </a:moveTo>
                <a:cubicBezTo>
                  <a:pt x="158" y="96"/>
                  <a:pt x="154" y="100"/>
                  <a:pt x="151" y="104"/>
                </a:cubicBezTo>
                <a:cubicBezTo>
                  <a:pt x="151" y="107"/>
                  <a:pt x="152" y="109"/>
                  <a:pt x="153" y="112"/>
                </a:cubicBezTo>
                <a:cubicBezTo>
                  <a:pt x="157" y="111"/>
                  <a:pt x="158" y="107"/>
                  <a:pt x="160" y="105"/>
                </a:cubicBezTo>
                <a:cubicBezTo>
                  <a:pt x="162" y="107"/>
                  <a:pt x="162" y="111"/>
                  <a:pt x="163" y="114"/>
                </a:cubicBezTo>
                <a:cubicBezTo>
                  <a:pt x="165" y="111"/>
                  <a:pt x="166" y="108"/>
                  <a:pt x="167" y="106"/>
                </a:cubicBezTo>
                <a:cubicBezTo>
                  <a:pt x="167" y="104"/>
                  <a:pt x="166" y="102"/>
                  <a:pt x="168" y="101"/>
                </a:cubicBezTo>
                <a:cubicBezTo>
                  <a:pt x="170" y="103"/>
                  <a:pt x="170" y="106"/>
                  <a:pt x="171" y="109"/>
                </a:cubicBezTo>
                <a:cubicBezTo>
                  <a:pt x="171" y="110"/>
                  <a:pt x="172" y="112"/>
                  <a:pt x="173" y="112"/>
                </a:cubicBezTo>
                <a:cubicBezTo>
                  <a:pt x="174" y="112"/>
                  <a:pt x="174" y="110"/>
                  <a:pt x="175" y="110"/>
                </a:cubicBezTo>
                <a:cubicBezTo>
                  <a:pt x="173" y="103"/>
                  <a:pt x="172" y="99"/>
                  <a:pt x="170" y="91"/>
                </a:cubicBezTo>
                <a:cubicBezTo>
                  <a:pt x="168" y="91"/>
                  <a:pt x="168" y="90"/>
                  <a:pt x="167" y="89"/>
                </a:cubicBezTo>
                <a:cubicBezTo>
                  <a:pt x="166" y="91"/>
                  <a:pt x="162" y="95"/>
                  <a:pt x="161" y="91"/>
                </a:cubicBezTo>
                <a:close/>
                <a:moveTo>
                  <a:pt x="143" y="102"/>
                </a:moveTo>
                <a:cubicBezTo>
                  <a:pt x="144" y="100"/>
                  <a:pt x="145" y="98"/>
                  <a:pt x="147" y="98"/>
                </a:cubicBezTo>
                <a:cubicBezTo>
                  <a:pt x="146" y="97"/>
                  <a:pt x="146" y="95"/>
                  <a:pt x="145" y="94"/>
                </a:cubicBezTo>
                <a:cubicBezTo>
                  <a:pt x="143" y="94"/>
                  <a:pt x="138" y="101"/>
                  <a:pt x="143" y="102"/>
                </a:cubicBezTo>
                <a:close/>
                <a:moveTo>
                  <a:pt x="108" y="104"/>
                </a:moveTo>
                <a:cubicBezTo>
                  <a:pt x="111" y="102"/>
                  <a:pt x="112" y="105"/>
                  <a:pt x="114" y="105"/>
                </a:cubicBezTo>
                <a:cubicBezTo>
                  <a:pt x="116" y="103"/>
                  <a:pt x="114" y="97"/>
                  <a:pt x="112" y="96"/>
                </a:cubicBezTo>
                <a:cubicBezTo>
                  <a:pt x="111" y="99"/>
                  <a:pt x="109" y="101"/>
                  <a:pt x="108" y="104"/>
                </a:cubicBezTo>
                <a:close/>
                <a:moveTo>
                  <a:pt x="87" y="106"/>
                </a:moveTo>
                <a:cubicBezTo>
                  <a:pt x="88" y="107"/>
                  <a:pt x="88" y="107"/>
                  <a:pt x="88" y="107"/>
                </a:cubicBezTo>
                <a:cubicBezTo>
                  <a:pt x="87" y="117"/>
                  <a:pt x="89" y="124"/>
                  <a:pt x="89" y="132"/>
                </a:cubicBezTo>
                <a:cubicBezTo>
                  <a:pt x="88" y="143"/>
                  <a:pt x="88" y="154"/>
                  <a:pt x="89" y="164"/>
                </a:cubicBezTo>
                <a:cubicBezTo>
                  <a:pt x="89" y="164"/>
                  <a:pt x="90" y="165"/>
                  <a:pt x="91" y="164"/>
                </a:cubicBezTo>
                <a:cubicBezTo>
                  <a:pt x="93" y="158"/>
                  <a:pt x="93" y="150"/>
                  <a:pt x="93" y="143"/>
                </a:cubicBezTo>
                <a:cubicBezTo>
                  <a:pt x="93" y="138"/>
                  <a:pt x="94" y="134"/>
                  <a:pt x="94" y="130"/>
                </a:cubicBezTo>
                <a:cubicBezTo>
                  <a:pt x="94" y="129"/>
                  <a:pt x="93" y="127"/>
                  <a:pt x="93" y="126"/>
                </a:cubicBezTo>
                <a:cubicBezTo>
                  <a:pt x="93" y="125"/>
                  <a:pt x="95" y="123"/>
                  <a:pt x="96" y="121"/>
                </a:cubicBezTo>
                <a:cubicBezTo>
                  <a:pt x="97" y="119"/>
                  <a:pt x="99" y="117"/>
                  <a:pt x="99" y="115"/>
                </a:cubicBezTo>
                <a:cubicBezTo>
                  <a:pt x="100" y="111"/>
                  <a:pt x="97" y="107"/>
                  <a:pt x="98" y="103"/>
                </a:cubicBezTo>
                <a:cubicBezTo>
                  <a:pt x="97" y="104"/>
                  <a:pt x="99" y="107"/>
                  <a:pt x="96" y="107"/>
                </a:cubicBezTo>
                <a:cubicBezTo>
                  <a:pt x="93" y="107"/>
                  <a:pt x="93" y="99"/>
                  <a:pt x="90" y="97"/>
                </a:cubicBezTo>
                <a:cubicBezTo>
                  <a:pt x="89" y="100"/>
                  <a:pt x="88" y="103"/>
                  <a:pt x="87" y="106"/>
                </a:cubicBezTo>
                <a:close/>
                <a:moveTo>
                  <a:pt x="126" y="127"/>
                </a:moveTo>
                <a:cubicBezTo>
                  <a:pt x="131" y="127"/>
                  <a:pt x="131" y="121"/>
                  <a:pt x="134" y="120"/>
                </a:cubicBezTo>
                <a:cubicBezTo>
                  <a:pt x="136" y="122"/>
                  <a:pt x="132" y="126"/>
                  <a:pt x="134" y="128"/>
                </a:cubicBezTo>
                <a:cubicBezTo>
                  <a:pt x="137" y="128"/>
                  <a:pt x="139" y="126"/>
                  <a:pt x="139" y="123"/>
                </a:cubicBezTo>
                <a:cubicBezTo>
                  <a:pt x="140" y="121"/>
                  <a:pt x="140" y="119"/>
                  <a:pt x="142" y="121"/>
                </a:cubicBezTo>
                <a:cubicBezTo>
                  <a:pt x="142" y="124"/>
                  <a:pt x="143" y="127"/>
                  <a:pt x="144" y="130"/>
                </a:cubicBezTo>
                <a:cubicBezTo>
                  <a:pt x="146" y="129"/>
                  <a:pt x="146" y="128"/>
                  <a:pt x="148" y="128"/>
                </a:cubicBezTo>
                <a:cubicBezTo>
                  <a:pt x="149" y="126"/>
                  <a:pt x="147" y="122"/>
                  <a:pt x="149" y="120"/>
                </a:cubicBezTo>
                <a:cubicBezTo>
                  <a:pt x="149" y="120"/>
                  <a:pt x="150" y="120"/>
                  <a:pt x="150" y="120"/>
                </a:cubicBezTo>
                <a:cubicBezTo>
                  <a:pt x="151" y="121"/>
                  <a:pt x="152" y="123"/>
                  <a:pt x="153" y="124"/>
                </a:cubicBezTo>
                <a:cubicBezTo>
                  <a:pt x="152" y="117"/>
                  <a:pt x="150" y="109"/>
                  <a:pt x="148" y="102"/>
                </a:cubicBezTo>
                <a:cubicBezTo>
                  <a:pt x="147" y="103"/>
                  <a:pt x="147" y="102"/>
                  <a:pt x="146" y="102"/>
                </a:cubicBezTo>
                <a:cubicBezTo>
                  <a:pt x="144" y="105"/>
                  <a:pt x="141" y="104"/>
                  <a:pt x="140" y="101"/>
                </a:cubicBezTo>
                <a:cubicBezTo>
                  <a:pt x="136" y="111"/>
                  <a:pt x="130" y="118"/>
                  <a:pt x="126" y="127"/>
                </a:cubicBezTo>
                <a:close/>
                <a:moveTo>
                  <a:pt x="100" y="105"/>
                </a:moveTo>
                <a:cubicBezTo>
                  <a:pt x="100" y="108"/>
                  <a:pt x="99" y="111"/>
                  <a:pt x="101" y="113"/>
                </a:cubicBezTo>
                <a:cubicBezTo>
                  <a:pt x="102" y="109"/>
                  <a:pt x="105" y="106"/>
                  <a:pt x="106" y="102"/>
                </a:cubicBezTo>
                <a:cubicBezTo>
                  <a:pt x="105" y="103"/>
                  <a:pt x="106" y="102"/>
                  <a:pt x="105" y="102"/>
                </a:cubicBezTo>
                <a:cubicBezTo>
                  <a:pt x="104" y="104"/>
                  <a:pt x="103" y="105"/>
                  <a:pt x="100" y="105"/>
                </a:cubicBezTo>
                <a:close/>
                <a:moveTo>
                  <a:pt x="130" y="105"/>
                </a:moveTo>
                <a:cubicBezTo>
                  <a:pt x="130" y="107"/>
                  <a:pt x="127" y="109"/>
                  <a:pt x="127" y="111"/>
                </a:cubicBezTo>
                <a:cubicBezTo>
                  <a:pt x="126" y="114"/>
                  <a:pt x="126" y="118"/>
                  <a:pt x="126" y="121"/>
                </a:cubicBezTo>
                <a:cubicBezTo>
                  <a:pt x="129" y="117"/>
                  <a:pt x="132" y="112"/>
                  <a:pt x="134" y="107"/>
                </a:cubicBezTo>
                <a:cubicBezTo>
                  <a:pt x="132" y="107"/>
                  <a:pt x="132" y="103"/>
                  <a:pt x="130" y="102"/>
                </a:cubicBezTo>
                <a:cubicBezTo>
                  <a:pt x="130" y="103"/>
                  <a:pt x="130" y="104"/>
                  <a:pt x="130" y="105"/>
                </a:cubicBezTo>
                <a:close/>
                <a:moveTo>
                  <a:pt x="124" y="109"/>
                </a:moveTo>
                <a:cubicBezTo>
                  <a:pt x="124" y="109"/>
                  <a:pt x="122" y="107"/>
                  <a:pt x="122" y="105"/>
                </a:cubicBezTo>
                <a:cubicBezTo>
                  <a:pt x="121" y="105"/>
                  <a:pt x="119" y="106"/>
                  <a:pt x="118" y="106"/>
                </a:cubicBezTo>
                <a:cubicBezTo>
                  <a:pt x="120" y="111"/>
                  <a:pt x="121" y="116"/>
                  <a:pt x="124" y="120"/>
                </a:cubicBezTo>
                <a:cubicBezTo>
                  <a:pt x="124" y="116"/>
                  <a:pt x="126" y="111"/>
                  <a:pt x="124" y="109"/>
                </a:cubicBezTo>
                <a:close/>
                <a:moveTo>
                  <a:pt x="100" y="117"/>
                </a:moveTo>
                <a:cubicBezTo>
                  <a:pt x="101" y="117"/>
                  <a:pt x="100" y="119"/>
                  <a:pt x="101" y="119"/>
                </a:cubicBezTo>
                <a:cubicBezTo>
                  <a:pt x="98" y="120"/>
                  <a:pt x="97" y="124"/>
                  <a:pt x="96" y="126"/>
                </a:cubicBezTo>
                <a:cubicBezTo>
                  <a:pt x="96" y="126"/>
                  <a:pt x="97" y="125"/>
                  <a:pt x="98" y="125"/>
                </a:cubicBezTo>
                <a:cubicBezTo>
                  <a:pt x="98" y="125"/>
                  <a:pt x="100" y="123"/>
                  <a:pt x="100" y="123"/>
                </a:cubicBezTo>
                <a:cubicBezTo>
                  <a:pt x="100" y="122"/>
                  <a:pt x="100" y="120"/>
                  <a:pt x="102" y="120"/>
                </a:cubicBezTo>
                <a:cubicBezTo>
                  <a:pt x="104" y="120"/>
                  <a:pt x="102" y="126"/>
                  <a:pt x="103" y="129"/>
                </a:cubicBezTo>
                <a:cubicBezTo>
                  <a:pt x="106" y="128"/>
                  <a:pt x="107" y="125"/>
                  <a:pt x="108" y="121"/>
                </a:cubicBezTo>
                <a:cubicBezTo>
                  <a:pt x="109" y="121"/>
                  <a:pt x="109" y="120"/>
                  <a:pt x="110" y="120"/>
                </a:cubicBezTo>
                <a:cubicBezTo>
                  <a:pt x="112" y="124"/>
                  <a:pt x="112" y="128"/>
                  <a:pt x="116" y="130"/>
                </a:cubicBezTo>
                <a:cubicBezTo>
                  <a:pt x="116" y="128"/>
                  <a:pt x="118" y="125"/>
                  <a:pt x="119" y="127"/>
                </a:cubicBezTo>
                <a:cubicBezTo>
                  <a:pt x="119" y="128"/>
                  <a:pt x="120" y="129"/>
                  <a:pt x="120" y="130"/>
                </a:cubicBezTo>
                <a:cubicBezTo>
                  <a:pt x="122" y="129"/>
                  <a:pt x="122" y="125"/>
                  <a:pt x="123" y="124"/>
                </a:cubicBezTo>
                <a:cubicBezTo>
                  <a:pt x="121" y="120"/>
                  <a:pt x="120" y="116"/>
                  <a:pt x="118" y="112"/>
                </a:cubicBezTo>
                <a:cubicBezTo>
                  <a:pt x="118" y="110"/>
                  <a:pt x="116" y="108"/>
                  <a:pt x="115" y="106"/>
                </a:cubicBezTo>
                <a:cubicBezTo>
                  <a:pt x="114" y="109"/>
                  <a:pt x="111" y="106"/>
                  <a:pt x="110" y="105"/>
                </a:cubicBezTo>
                <a:cubicBezTo>
                  <a:pt x="109" y="105"/>
                  <a:pt x="108" y="106"/>
                  <a:pt x="107" y="105"/>
                </a:cubicBezTo>
                <a:cubicBezTo>
                  <a:pt x="105" y="109"/>
                  <a:pt x="103" y="113"/>
                  <a:pt x="100" y="117"/>
                </a:cubicBezTo>
                <a:close/>
                <a:moveTo>
                  <a:pt x="82" y="106"/>
                </a:moveTo>
                <a:cubicBezTo>
                  <a:pt x="81" y="106"/>
                  <a:pt x="81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79" y="110"/>
                  <a:pt x="79" y="115"/>
                  <a:pt x="79" y="120"/>
                </a:cubicBezTo>
                <a:cubicBezTo>
                  <a:pt x="79" y="134"/>
                  <a:pt x="80" y="149"/>
                  <a:pt x="80" y="160"/>
                </a:cubicBezTo>
                <a:cubicBezTo>
                  <a:pt x="82" y="161"/>
                  <a:pt x="84" y="162"/>
                  <a:pt x="87" y="163"/>
                </a:cubicBezTo>
                <a:cubicBezTo>
                  <a:pt x="87" y="147"/>
                  <a:pt x="87" y="125"/>
                  <a:pt x="86" y="109"/>
                </a:cubicBezTo>
                <a:cubicBezTo>
                  <a:pt x="84" y="109"/>
                  <a:pt x="83" y="108"/>
                  <a:pt x="82" y="106"/>
                </a:cubicBezTo>
                <a:close/>
                <a:moveTo>
                  <a:pt x="157" y="161"/>
                </a:moveTo>
                <a:cubicBezTo>
                  <a:pt x="158" y="156"/>
                  <a:pt x="160" y="151"/>
                  <a:pt x="161" y="146"/>
                </a:cubicBezTo>
                <a:cubicBezTo>
                  <a:pt x="162" y="141"/>
                  <a:pt x="162" y="136"/>
                  <a:pt x="163" y="131"/>
                </a:cubicBezTo>
                <a:cubicBezTo>
                  <a:pt x="164" y="130"/>
                  <a:pt x="164" y="130"/>
                  <a:pt x="165" y="129"/>
                </a:cubicBezTo>
                <a:cubicBezTo>
                  <a:pt x="165" y="126"/>
                  <a:pt x="165" y="123"/>
                  <a:pt x="166" y="120"/>
                </a:cubicBezTo>
                <a:cubicBezTo>
                  <a:pt x="166" y="116"/>
                  <a:pt x="167" y="113"/>
                  <a:pt x="168" y="110"/>
                </a:cubicBezTo>
                <a:cubicBezTo>
                  <a:pt x="168" y="109"/>
                  <a:pt x="167" y="109"/>
                  <a:pt x="167" y="110"/>
                </a:cubicBezTo>
                <a:cubicBezTo>
                  <a:pt x="167" y="112"/>
                  <a:pt x="166" y="115"/>
                  <a:pt x="163" y="117"/>
                </a:cubicBezTo>
                <a:cubicBezTo>
                  <a:pt x="160" y="116"/>
                  <a:pt x="162" y="111"/>
                  <a:pt x="159" y="110"/>
                </a:cubicBezTo>
                <a:cubicBezTo>
                  <a:pt x="156" y="115"/>
                  <a:pt x="157" y="124"/>
                  <a:pt x="156" y="130"/>
                </a:cubicBezTo>
                <a:cubicBezTo>
                  <a:pt x="154" y="139"/>
                  <a:pt x="153" y="151"/>
                  <a:pt x="152" y="161"/>
                </a:cubicBezTo>
                <a:cubicBezTo>
                  <a:pt x="151" y="165"/>
                  <a:pt x="149" y="169"/>
                  <a:pt x="150" y="172"/>
                </a:cubicBezTo>
                <a:cubicBezTo>
                  <a:pt x="151" y="172"/>
                  <a:pt x="153" y="171"/>
                  <a:pt x="155" y="171"/>
                </a:cubicBezTo>
                <a:cubicBezTo>
                  <a:pt x="156" y="168"/>
                  <a:pt x="156" y="165"/>
                  <a:pt x="157" y="161"/>
                </a:cubicBezTo>
                <a:close/>
                <a:moveTo>
                  <a:pt x="165" y="166"/>
                </a:moveTo>
                <a:cubicBezTo>
                  <a:pt x="165" y="166"/>
                  <a:pt x="165" y="166"/>
                  <a:pt x="166" y="165"/>
                </a:cubicBezTo>
                <a:cubicBezTo>
                  <a:pt x="165" y="159"/>
                  <a:pt x="170" y="154"/>
                  <a:pt x="169" y="147"/>
                </a:cubicBezTo>
                <a:cubicBezTo>
                  <a:pt x="171" y="140"/>
                  <a:pt x="174" y="127"/>
                  <a:pt x="176" y="118"/>
                </a:cubicBezTo>
                <a:cubicBezTo>
                  <a:pt x="176" y="116"/>
                  <a:pt x="176" y="113"/>
                  <a:pt x="176" y="114"/>
                </a:cubicBezTo>
                <a:cubicBezTo>
                  <a:pt x="173" y="117"/>
                  <a:pt x="170" y="114"/>
                  <a:pt x="169" y="111"/>
                </a:cubicBezTo>
                <a:cubicBezTo>
                  <a:pt x="168" y="116"/>
                  <a:pt x="166" y="124"/>
                  <a:pt x="167" y="129"/>
                </a:cubicBezTo>
                <a:cubicBezTo>
                  <a:pt x="165" y="132"/>
                  <a:pt x="165" y="135"/>
                  <a:pt x="165" y="138"/>
                </a:cubicBezTo>
                <a:cubicBezTo>
                  <a:pt x="164" y="143"/>
                  <a:pt x="162" y="147"/>
                  <a:pt x="162" y="152"/>
                </a:cubicBezTo>
                <a:cubicBezTo>
                  <a:pt x="160" y="157"/>
                  <a:pt x="160" y="164"/>
                  <a:pt x="157" y="170"/>
                </a:cubicBezTo>
                <a:cubicBezTo>
                  <a:pt x="160" y="169"/>
                  <a:pt x="162" y="168"/>
                  <a:pt x="165" y="166"/>
                </a:cubicBezTo>
                <a:close/>
                <a:moveTo>
                  <a:pt x="155" y="120"/>
                </a:moveTo>
                <a:cubicBezTo>
                  <a:pt x="155" y="117"/>
                  <a:pt x="156" y="115"/>
                  <a:pt x="156" y="113"/>
                </a:cubicBezTo>
                <a:cubicBezTo>
                  <a:pt x="154" y="114"/>
                  <a:pt x="153" y="117"/>
                  <a:pt x="155" y="120"/>
                </a:cubicBezTo>
                <a:close/>
                <a:moveTo>
                  <a:pt x="96" y="128"/>
                </a:moveTo>
                <a:cubicBezTo>
                  <a:pt x="96" y="139"/>
                  <a:pt x="95" y="149"/>
                  <a:pt x="94" y="158"/>
                </a:cubicBezTo>
                <a:cubicBezTo>
                  <a:pt x="94" y="160"/>
                  <a:pt x="95" y="161"/>
                  <a:pt x="94" y="163"/>
                </a:cubicBezTo>
                <a:cubicBezTo>
                  <a:pt x="94" y="164"/>
                  <a:pt x="94" y="164"/>
                  <a:pt x="94" y="165"/>
                </a:cubicBezTo>
                <a:cubicBezTo>
                  <a:pt x="93" y="170"/>
                  <a:pt x="93" y="174"/>
                  <a:pt x="93" y="178"/>
                </a:cubicBezTo>
                <a:cubicBezTo>
                  <a:pt x="95" y="178"/>
                  <a:pt x="97" y="178"/>
                  <a:pt x="99" y="178"/>
                </a:cubicBezTo>
                <a:cubicBezTo>
                  <a:pt x="98" y="175"/>
                  <a:pt x="99" y="173"/>
                  <a:pt x="99" y="171"/>
                </a:cubicBezTo>
                <a:cubicBezTo>
                  <a:pt x="100" y="166"/>
                  <a:pt x="100" y="160"/>
                  <a:pt x="100" y="154"/>
                </a:cubicBezTo>
                <a:cubicBezTo>
                  <a:pt x="100" y="147"/>
                  <a:pt x="102" y="141"/>
                  <a:pt x="102" y="134"/>
                </a:cubicBezTo>
                <a:cubicBezTo>
                  <a:pt x="102" y="133"/>
                  <a:pt x="101" y="131"/>
                  <a:pt x="101" y="130"/>
                </a:cubicBezTo>
                <a:cubicBezTo>
                  <a:pt x="101" y="127"/>
                  <a:pt x="103" y="125"/>
                  <a:pt x="101" y="124"/>
                </a:cubicBezTo>
                <a:cubicBezTo>
                  <a:pt x="100" y="125"/>
                  <a:pt x="98" y="127"/>
                  <a:pt x="96" y="128"/>
                </a:cubicBezTo>
                <a:close/>
                <a:moveTo>
                  <a:pt x="103" y="132"/>
                </a:moveTo>
                <a:cubicBezTo>
                  <a:pt x="103" y="143"/>
                  <a:pt x="102" y="151"/>
                  <a:pt x="102" y="160"/>
                </a:cubicBezTo>
                <a:cubicBezTo>
                  <a:pt x="102" y="163"/>
                  <a:pt x="101" y="166"/>
                  <a:pt x="101" y="169"/>
                </a:cubicBezTo>
                <a:cubicBezTo>
                  <a:pt x="101" y="170"/>
                  <a:pt x="102" y="171"/>
                  <a:pt x="102" y="172"/>
                </a:cubicBezTo>
                <a:cubicBezTo>
                  <a:pt x="102" y="174"/>
                  <a:pt x="101" y="176"/>
                  <a:pt x="101" y="178"/>
                </a:cubicBezTo>
                <a:cubicBezTo>
                  <a:pt x="105" y="178"/>
                  <a:pt x="109" y="178"/>
                  <a:pt x="112" y="178"/>
                </a:cubicBezTo>
                <a:cubicBezTo>
                  <a:pt x="113" y="161"/>
                  <a:pt x="115" y="149"/>
                  <a:pt x="115" y="133"/>
                </a:cubicBezTo>
                <a:cubicBezTo>
                  <a:pt x="112" y="131"/>
                  <a:pt x="111" y="127"/>
                  <a:pt x="109" y="124"/>
                </a:cubicBezTo>
                <a:cubicBezTo>
                  <a:pt x="108" y="128"/>
                  <a:pt x="106" y="131"/>
                  <a:pt x="103" y="132"/>
                </a:cubicBezTo>
                <a:close/>
                <a:moveTo>
                  <a:pt x="147" y="131"/>
                </a:moveTo>
                <a:cubicBezTo>
                  <a:pt x="145" y="145"/>
                  <a:pt x="143" y="162"/>
                  <a:pt x="141" y="175"/>
                </a:cubicBezTo>
                <a:cubicBezTo>
                  <a:pt x="143" y="174"/>
                  <a:pt x="145" y="174"/>
                  <a:pt x="148" y="173"/>
                </a:cubicBezTo>
                <a:cubicBezTo>
                  <a:pt x="149" y="160"/>
                  <a:pt x="151" y="146"/>
                  <a:pt x="153" y="132"/>
                </a:cubicBezTo>
                <a:cubicBezTo>
                  <a:pt x="154" y="127"/>
                  <a:pt x="153" y="126"/>
                  <a:pt x="150" y="124"/>
                </a:cubicBezTo>
                <a:cubicBezTo>
                  <a:pt x="150" y="127"/>
                  <a:pt x="149" y="130"/>
                  <a:pt x="147" y="131"/>
                </a:cubicBezTo>
                <a:close/>
                <a:moveTo>
                  <a:pt x="134" y="130"/>
                </a:moveTo>
                <a:cubicBezTo>
                  <a:pt x="131" y="146"/>
                  <a:pt x="130" y="162"/>
                  <a:pt x="128" y="176"/>
                </a:cubicBezTo>
                <a:cubicBezTo>
                  <a:pt x="132" y="177"/>
                  <a:pt x="135" y="176"/>
                  <a:pt x="138" y="175"/>
                </a:cubicBezTo>
                <a:cubicBezTo>
                  <a:pt x="137" y="174"/>
                  <a:pt x="138" y="174"/>
                  <a:pt x="138" y="172"/>
                </a:cubicBezTo>
                <a:cubicBezTo>
                  <a:pt x="138" y="172"/>
                  <a:pt x="138" y="171"/>
                  <a:pt x="139" y="170"/>
                </a:cubicBezTo>
                <a:cubicBezTo>
                  <a:pt x="141" y="158"/>
                  <a:pt x="143" y="145"/>
                  <a:pt x="145" y="132"/>
                </a:cubicBezTo>
                <a:cubicBezTo>
                  <a:pt x="142" y="131"/>
                  <a:pt x="142" y="128"/>
                  <a:pt x="141" y="125"/>
                </a:cubicBezTo>
                <a:cubicBezTo>
                  <a:pt x="139" y="127"/>
                  <a:pt x="137" y="131"/>
                  <a:pt x="134" y="130"/>
                </a:cubicBezTo>
                <a:close/>
                <a:moveTo>
                  <a:pt x="126" y="129"/>
                </a:moveTo>
                <a:cubicBezTo>
                  <a:pt x="125" y="136"/>
                  <a:pt x="124" y="144"/>
                  <a:pt x="123" y="152"/>
                </a:cubicBezTo>
                <a:cubicBezTo>
                  <a:pt x="123" y="156"/>
                  <a:pt x="122" y="161"/>
                  <a:pt x="123" y="165"/>
                </a:cubicBezTo>
                <a:cubicBezTo>
                  <a:pt x="120" y="168"/>
                  <a:pt x="122" y="174"/>
                  <a:pt x="121" y="177"/>
                </a:cubicBezTo>
                <a:cubicBezTo>
                  <a:pt x="122" y="177"/>
                  <a:pt x="123" y="177"/>
                  <a:pt x="125" y="177"/>
                </a:cubicBezTo>
                <a:cubicBezTo>
                  <a:pt x="127" y="163"/>
                  <a:pt x="130" y="147"/>
                  <a:pt x="132" y="132"/>
                </a:cubicBezTo>
                <a:cubicBezTo>
                  <a:pt x="132" y="129"/>
                  <a:pt x="132" y="128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1" y="127"/>
                  <a:pt x="129" y="128"/>
                  <a:pt x="126" y="129"/>
                </a:cubicBezTo>
                <a:close/>
                <a:moveTo>
                  <a:pt x="117" y="134"/>
                </a:moveTo>
                <a:cubicBezTo>
                  <a:pt x="116" y="146"/>
                  <a:pt x="115" y="164"/>
                  <a:pt x="114" y="178"/>
                </a:cubicBezTo>
                <a:cubicBezTo>
                  <a:pt x="115" y="178"/>
                  <a:pt x="116" y="177"/>
                  <a:pt x="117" y="178"/>
                </a:cubicBezTo>
                <a:cubicBezTo>
                  <a:pt x="117" y="176"/>
                  <a:pt x="118" y="176"/>
                  <a:pt x="117" y="174"/>
                </a:cubicBezTo>
                <a:cubicBezTo>
                  <a:pt x="120" y="167"/>
                  <a:pt x="120" y="158"/>
                  <a:pt x="121" y="149"/>
                </a:cubicBezTo>
                <a:cubicBezTo>
                  <a:pt x="122" y="142"/>
                  <a:pt x="124" y="135"/>
                  <a:pt x="123" y="129"/>
                </a:cubicBezTo>
                <a:cubicBezTo>
                  <a:pt x="122" y="130"/>
                  <a:pt x="121" y="134"/>
                  <a:pt x="119" y="134"/>
                </a:cubicBezTo>
                <a:cubicBezTo>
                  <a:pt x="118" y="135"/>
                  <a:pt x="118" y="133"/>
                  <a:pt x="117" y="134"/>
                </a:cubicBezTo>
                <a:cubicBezTo>
                  <a:pt x="117" y="134"/>
                  <a:pt x="117" y="134"/>
                  <a:pt x="117" y="134"/>
                </a:cubicBezTo>
                <a:close/>
                <a:moveTo>
                  <a:pt x="70" y="151"/>
                </a:moveTo>
                <a:cubicBezTo>
                  <a:pt x="71" y="154"/>
                  <a:pt x="74" y="157"/>
                  <a:pt x="78" y="159"/>
                </a:cubicBezTo>
                <a:cubicBezTo>
                  <a:pt x="78" y="157"/>
                  <a:pt x="78" y="152"/>
                  <a:pt x="78" y="148"/>
                </a:cubicBezTo>
                <a:cubicBezTo>
                  <a:pt x="75" y="147"/>
                  <a:pt x="72" y="148"/>
                  <a:pt x="70" y="151"/>
                </a:cubicBezTo>
                <a:close/>
                <a:moveTo>
                  <a:pt x="168" y="165"/>
                </a:moveTo>
                <a:cubicBezTo>
                  <a:pt x="172" y="162"/>
                  <a:pt x="177" y="160"/>
                  <a:pt x="177" y="154"/>
                </a:cubicBezTo>
                <a:cubicBezTo>
                  <a:pt x="176" y="151"/>
                  <a:pt x="173" y="152"/>
                  <a:pt x="171" y="151"/>
                </a:cubicBezTo>
                <a:cubicBezTo>
                  <a:pt x="170" y="156"/>
                  <a:pt x="169" y="161"/>
                  <a:pt x="168" y="165"/>
                </a:cubicBezTo>
                <a:close/>
                <a:moveTo>
                  <a:pt x="163" y="170"/>
                </a:moveTo>
                <a:cubicBezTo>
                  <a:pt x="162" y="169"/>
                  <a:pt x="163" y="170"/>
                  <a:pt x="162" y="170"/>
                </a:cubicBezTo>
                <a:cubicBezTo>
                  <a:pt x="145" y="177"/>
                  <a:pt x="125" y="180"/>
                  <a:pt x="104" y="180"/>
                </a:cubicBezTo>
                <a:cubicBezTo>
                  <a:pt x="94" y="179"/>
                  <a:pt x="84" y="179"/>
                  <a:pt x="75" y="179"/>
                </a:cubicBezTo>
                <a:cubicBezTo>
                  <a:pt x="73" y="179"/>
                  <a:pt x="72" y="179"/>
                  <a:pt x="70" y="179"/>
                </a:cubicBezTo>
                <a:cubicBezTo>
                  <a:pt x="70" y="179"/>
                  <a:pt x="69" y="179"/>
                  <a:pt x="68" y="179"/>
                </a:cubicBezTo>
                <a:cubicBezTo>
                  <a:pt x="66" y="179"/>
                  <a:pt x="64" y="179"/>
                  <a:pt x="62" y="179"/>
                </a:cubicBezTo>
                <a:cubicBezTo>
                  <a:pt x="61" y="180"/>
                  <a:pt x="59" y="180"/>
                  <a:pt x="56" y="180"/>
                </a:cubicBezTo>
                <a:cubicBezTo>
                  <a:pt x="55" y="181"/>
                  <a:pt x="53" y="181"/>
                  <a:pt x="52" y="182"/>
                </a:cubicBezTo>
                <a:cubicBezTo>
                  <a:pt x="43" y="187"/>
                  <a:pt x="42" y="204"/>
                  <a:pt x="40" y="215"/>
                </a:cubicBezTo>
                <a:cubicBezTo>
                  <a:pt x="39" y="219"/>
                  <a:pt x="37" y="223"/>
                  <a:pt x="38" y="227"/>
                </a:cubicBezTo>
                <a:cubicBezTo>
                  <a:pt x="39" y="226"/>
                  <a:pt x="41" y="225"/>
                  <a:pt x="41" y="224"/>
                </a:cubicBezTo>
                <a:cubicBezTo>
                  <a:pt x="44" y="223"/>
                  <a:pt x="45" y="224"/>
                  <a:pt x="48" y="223"/>
                </a:cubicBezTo>
                <a:cubicBezTo>
                  <a:pt x="49" y="223"/>
                  <a:pt x="49" y="223"/>
                  <a:pt x="50" y="223"/>
                </a:cubicBezTo>
                <a:cubicBezTo>
                  <a:pt x="52" y="223"/>
                  <a:pt x="54" y="223"/>
                  <a:pt x="57" y="223"/>
                </a:cubicBezTo>
                <a:cubicBezTo>
                  <a:pt x="67" y="222"/>
                  <a:pt x="78" y="222"/>
                  <a:pt x="88" y="222"/>
                </a:cubicBezTo>
                <a:cubicBezTo>
                  <a:pt x="89" y="221"/>
                  <a:pt x="88" y="221"/>
                  <a:pt x="89" y="221"/>
                </a:cubicBezTo>
                <a:cubicBezTo>
                  <a:pt x="95" y="221"/>
                  <a:pt x="103" y="220"/>
                  <a:pt x="110" y="218"/>
                </a:cubicBezTo>
                <a:cubicBezTo>
                  <a:pt x="111" y="218"/>
                  <a:pt x="110" y="219"/>
                  <a:pt x="111" y="219"/>
                </a:cubicBezTo>
                <a:cubicBezTo>
                  <a:pt x="113" y="218"/>
                  <a:pt x="116" y="219"/>
                  <a:pt x="118" y="218"/>
                </a:cubicBezTo>
                <a:cubicBezTo>
                  <a:pt x="122" y="219"/>
                  <a:pt x="130" y="216"/>
                  <a:pt x="134" y="217"/>
                </a:cubicBezTo>
                <a:cubicBezTo>
                  <a:pt x="147" y="213"/>
                  <a:pt x="162" y="212"/>
                  <a:pt x="173" y="206"/>
                </a:cubicBezTo>
                <a:cubicBezTo>
                  <a:pt x="173" y="199"/>
                  <a:pt x="174" y="192"/>
                  <a:pt x="175" y="186"/>
                </a:cubicBezTo>
                <a:cubicBezTo>
                  <a:pt x="174" y="188"/>
                  <a:pt x="172" y="189"/>
                  <a:pt x="171" y="191"/>
                </a:cubicBezTo>
                <a:cubicBezTo>
                  <a:pt x="170" y="193"/>
                  <a:pt x="169" y="196"/>
                  <a:pt x="167" y="196"/>
                </a:cubicBezTo>
                <a:cubicBezTo>
                  <a:pt x="166" y="194"/>
                  <a:pt x="168" y="193"/>
                  <a:pt x="168" y="192"/>
                </a:cubicBezTo>
                <a:cubicBezTo>
                  <a:pt x="173" y="185"/>
                  <a:pt x="178" y="179"/>
                  <a:pt x="181" y="172"/>
                </a:cubicBezTo>
                <a:cubicBezTo>
                  <a:pt x="184" y="165"/>
                  <a:pt x="186" y="160"/>
                  <a:pt x="183" y="154"/>
                </a:cubicBezTo>
                <a:cubicBezTo>
                  <a:pt x="180" y="153"/>
                  <a:pt x="180" y="151"/>
                  <a:pt x="177" y="151"/>
                </a:cubicBezTo>
                <a:cubicBezTo>
                  <a:pt x="184" y="160"/>
                  <a:pt x="170" y="167"/>
                  <a:pt x="163" y="170"/>
                </a:cubicBezTo>
                <a:close/>
                <a:moveTo>
                  <a:pt x="90" y="176"/>
                </a:moveTo>
                <a:cubicBezTo>
                  <a:pt x="90" y="174"/>
                  <a:pt x="91" y="171"/>
                  <a:pt x="91" y="168"/>
                </a:cubicBezTo>
                <a:cubicBezTo>
                  <a:pt x="83" y="165"/>
                  <a:pt x="75" y="162"/>
                  <a:pt x="70" y="156"/>
                </a:cubicBezTo>
                <a:cubicBezTo>
                  <a:pt x="70" y="164"/>
                  <a:pt x="70" y="171"/>
                  <a:pt x="72" y="177"/>
                </a:cubicBezTo>
                <a:cubicBezTo>
                  <a:pt x="78" y="178"/>
                  <a:pt x="83" y="177"/>
                  <a:pt x="90" y="178"/>
                </a:cubicBezTo>
                <a:cubicBezTo>
                  <a:pt x="90" y="176"/>
                  <a:pt x="89" y="176"/>
                  <a:pt x="90" y="176"/>
                </a:cubicBezTo>
                <a:close/>
                <a:moveTo>
                  <a:pt x="148" y="216"/>
                </a:moveTo>
                <a:cubicBezTo>
                  <a:pt x="147" y="220"/>
                  <a:pt x="146" y="226"/>
                  <a:pt x="146" y="229"/>
                </a:cubicBezTo>
                <a:cubicBezTo>
                  <a:pt x="150" y="227"/>
                  <a:pt x="151" y="221"/>
                  <a:pt x="152" y="215"/>
                </a:cubicBezTo>
                <a:cubicBezTo>
                  <a:pt x="151" y="215"/>
                  <a:pt x="149" y="216"/>
                  <a:pt x="148" y="216"/>
                </a:cubicBezTo>
                <a:close/>
                <a:moveTo>
                  <a:pt x="140" y="218"/>
                </a:moveTo>
                <a:cubicBezTo>
                  <a:pt x="139" y="222"/>
                  <a:pt x="137" y="226"/>
                  <a:pt x="137" y="231"/>
                </a:cubicBezTo>
                <a:cubicBezTo>
                  <a:pt x="140" y="231"/>
                  <a:pt x="141" y="231"/>
                  <a:pt x="143" y="232"/>
                </a:cubicBezTo>
                <a:cubicBezTo>
                  <a:pt x="145" y="227"/>
                  <a:pt x="145" y="222"/>
                  <a:pt x="146" y="217"/>
                </a:cubicBezTo>
                <a:cubicBezTo>
                  <a:pt x="144" y="217"/>
                  <a:pt x="142" y="217"/>
                  <a:pt x="140" y="218"/>
                </a:cubicBezTo>
                <a:close/>
                <a:moveTo>
                  <a:pt x="133" y="219"/>
                </a:moveTo>
                <a:cubicBezTo>
                  <a:pt x="132" y="225"/>
                  <a:pt x="130" y="232"/>
                  <a:pt x="129" y="237"/>
                </a:cubicBezTo>
                <a:cubicBezTo>
                  <a:pt x="130" y="235"/>
                  <a:pt x="134" y="235"/>
                  <a:pt x="133" y="233"/>
                </a:cubicBezTo>
                <a:cubicBezTo>
                  <a:pt x="134" y="233"/>
                  <a:pt x="134" y="232"/>
                  <a:pt x="135" y="232"/>
                </a:cubicBezTo>
                <a:cubicBezTo>
                  <a:pt x="136" y="226"/>
                  <a:pt x="137" y="223"/>
                  <a:pt x="138" y="218"/>
                </a:cubicBezTo>
                <a:cubicBezTo>
                  <a:pt x="136" y="218"/>
                  <a:pt x="135" y="219"/>
                  <a:pt x="133" y="219"/>
                </a:cubicBezTo>
                <a:close/>
                <a:moveTo>
                  <a:pt x="123" y="220"/>
                </a:moveTo>
                <a:cubicBezTo>
                  <a:pt x="121" y="225"/>
                  <a:pt x="121" y="232"/>
                  <a:pt x="119" y="237"/>
                </a:cubicBezTo>
                <a:cubicBezTo>
                  <a:pt x="122" y="238"/>
                  <a:pt x="123" y="238"/>
                  <a:pt x="126" y="238"/>
                </a:cubicBezTo>
                <a:cubicBezTo>
                  <a:pt x="128" y="232"/>
                  <a:pt x="130" y="226"/>
                  <a:pt x="131" y="219"/>
                </a:cubicBezTo>
                <a:cubicBezTo>
                  <a:pt x="127" y="219"/>
                  <a:pt x="125" y="220"/>
                  <a:pt x="123" y="220"/>
                </a:cubicBezTo>
                <a:close/>
                <a:moveTo>
                  <a:pt x="119" y="221"/>
                </a:moveTo>
                <a:cubicBezTo>
                  <a:pt x="119" y="225"/>
                  <a:pt x="117" y="231"/>
                  <a:pt x="117" y="237"/>
                </a:cubicBezTo>
                <a:cubicBezTo>
                  <a:pt x="119" y="232"/>
                  <a:pt x="119" y="225"/>
                  <a:pt x="120" y="220"/>
                </a:cubicBezTo>
                <a:cubicBezTo>
                  <a:pt x="120" y="220"/>
                  <a:pt x="119" y="220"/>
                  <a:pt x="119" y="221"/>
                </a:cubicBezTo>
                <a:close/>
                <a:moveTo>
                  <a:pt x="111" y="221"/>
                </a:moveTo>
                <a:cubicBezTo>
                  <a:pt x="109" y="229"/>
                  <a:pt x="109" y="237"/>
                  <a:pt x="108" y="247"/>
                </a:cubicBezTo>
                <a:cubicBezTo>
                  <a:pt x="113" y="247"/>
                  <a:pt x="115" y="243"/>
                  <a:pt x="115" y="238"/>
                </a:cubicBezTo>
                <a:cubicBezTo>
                  <a:pt x="115" y="234"/>
                  <a:pt x="115" y="229"/>
                  <a:pt x="116" y="226"/>
                </a:cubicBezTo>
                <a:cubicBezTo>
                  <a:pt x="116" y="224"/>
                  <a:pt x="117" y="221"/>
                  <a:pt x="115" y="220"/>
                </a:cubicBezTo>
                <a:cubicBezTo>
                  <a:pt x="114" y="221"/>
                  <a:pt x="112" y="221"/>
                  <a:pt x="111" y="221"/>
                </a:cubicBezTo>
                <a:close/>
                <a:moveTo>
                  <a:pt x="99" y="222"/>
                </a:moveTo>
                <a:cubicBezTo>
                  <a:pt x="98" y="229"/>
                  <a:pt x="97" y="239"/>
                  <a:pt x="98" y="247"/>
                </a:cubicBezTo>
                <a:cubicBezTo>
                  <a:pt x="101" y="247"/>
                  <a:pt x="103" y="247"/>
                  <a:pt x="106" y="247"/>
                </a:cubicBezTo>
                <a:cubicBezTo>
                  <a:pt x="108" y="239"/>
                  <a:pt x="107" y="230"/>
                  <a:pt x="108" y="221"/>
                </a:cubicBezTo>
                <a:cubicBezTo>
                  <a:pt x="105" y="221"/>
                  <a:pt x="103" y="221"/>
                  <a:pt x="99" y="222"/>
                </a:cubicBezTo>
                <a:close/>
                <a:moveTo>
                  <a:pt x="91" y="223"/>
                </a:moveTo>
                <a:cubicBezTo>
                  <a:pt x="90" y="229"/>
                  <a:pt x="90" y="238"/>
                  <a:pt x="91" y="244"/>
                </a:cubicBezTo>
                <a:cubicBezTo>
                  <a:pt x="93" y="244"/>
                  <a:pt x="94" y="245"/>
                  <a:pt x="95" y="246"/>
                </a:cubicBezTo>
                <a:cubicBezTo>
                  <a:pt x="96" y="238"/>
                  <a:pt x="96" y="229"/>
                  <a:pt x="96" y="222"/>
                </a:cubicBezTo>
                <a:cubicBezTo>
                  <a:pt x="94" y="222"/>
                  <a:pt x="93" y="223"/>
                  <a:pt x="91" y="223"/>
                </a:cubicBezTo>
                <a:close/>
                <a:moveTo>
                  <a:pt x="85" y="223"/>
                </a:moveTo>
                <a:cubicBezTo>
                  <a:pt x="85" y="225"/>
                  <a:pt x="85" y="230"/>
                  <a:pt x="85" y="232"/>
                </a:cubicBezTo>
                <a:cubicBezTo>
                  <a:pt x="86" y="232"/>
                  <a:pt x="87" y="232"/>
                  <a:pt x="88" y="232"/>
                </a:cubicBezTo>
                <a:cubicBezTo>
                  <a:pt x="87" y="229"/>
                  <a:pt x="91" y="222"/>
                  <a:pt x="85" y="223"/>
                </a:cubicBezTo>
                <a:close/>
                <a:moveTo>
                  <a:pt x="79" y="224"/>
                </a:moveTo>
                <a:cubicBezTo>
                  <a:pt x="78" y="226"/>
                  <a:pt x="79" y="227"/>
                  <a:pt x="79" y="229"/>
                </a:cubicBezTo>
                <a:cubicBezTo>
                  <a:pt x="80" y="229"/>
                  <a:pt x="80" y="229"/>
                  <a:pt x="81" y="229"/>
                </a:cubicBezTo>
                <a:cubicBezTo>
                  <a:pt x="81" y="230"/>
                  <a:pt x="81" y="230"/>
                  <a:pt x="82" y="230"/>
                </a:cubicBezTo>
                <a:cubicBezTo>
                  <a:pt x="82" y="230"/>
                  <a:pt x="83" y="230"/>
                  <a:pt x="83" y="230"/>
                </a:cubicBezTo>
                <a:cubicBezTo>
                  <a:pt x="83" y="227"/>
                  <a:pt x="84" y="225"/>
                  <a:pt x="83" y="223"/>
                </a:cubicBezTo>
                <a:cubicBezTo>
                  <a:pt x="82" y="223"/>
                  <a:pt x="81" y="224"/>
                  <a:pt x="79" y="224"/>
                </a:cubicBezTo>
                <a:close/>
                <a:moveTo>
                  <a:pt x="40" y="231"/>
                </a:moveTo>
                <a:cubicBezTo>
                  <a:pt x="44" y="239"/>
                  <a:pt x="55" y="240"/>
                  <a:pt x="54" y="252"/>
                </a:cubicBezTo>
                <a:cubicBezTo>
                  <a:pt x="54" y="253"/>
                  <a:pt x="53" y="253"/>
                  <a:pt x="53" y="255"/>
                </a:cubicBezTo>
                <a:cubicBezTo>
                  <a:pt x="56" y="255"/>
                  <a:pt x="61" y="249"/>
                  <a:pt x="62" y="245"/>
                </a:cubicBezTo>
                <a:cubicBezTo>
                  <a:pt x="63" y="242"/>
                  <a:pt x="64" y="238"/>
                  <a:pt x="65" y="234"/>
                </a:cubicBezTo>
                <a:cubicBezTo>
                  <a:pt x="65" y="229"/>
                  <a:pt x="64" y="227"/>
                  <a:pt x="62" y="224"/>
                </a:cubicBezTo>
                <a:cubicBezTo>
                  <a:pt x="52" y="225"/>
                  <a:pt x="44" y="224"/>
                  <a:pt x="40" y="231"/>
                </a:cubicBezTo>
                <a:close/>
                <a:moveTo>
                  <a:pt x="27" y="254"/>
                </a:moveTo>
                <a:cubicBezTo>
                  <a:pt x="31" y="254"/>
                  <a:pt x="38" y="257"/>
                  <a:pt x="43" y="258"/>
                </a:cubicBezTo>
                <a:cubicBezTo>
                  <a:pt x="46" y="258"/>
                  <a:pt x="52" y="254"/>
                  <a:pt x="52" y="252"/>
                </a:cubicBezTo>
                <a:cubicBezTo>
                  <a:pt x="52" y="250"/>
                  <a:pt x="52" y="247"/>
                  <a:pt x="51" y="246"/>
                </a:cubicBezTo>
                <a:cubicBezTo>
                  <a:pt x="50" y="244"/>
                  <a:pt x="45" y="240"/>
                  <a:pt x="44" y="239"/>
                </a:cubicBezTo>
                <a:cubicBezTo>
                  <a:pt x="42" y="247"/>
                  <a:pt x="33" y="251"/>
                  <a:pt x="27" y="254"/>
                </a:cubicBezTo>
                <a:close/>
                <a:moveTo>
                  <a:pt x="10" y="258"/>
                </a:moveTo>
                <a:cubicBezTo>
                  <a:pt x="1" y="265"/>
                  <a:pt x="5" y="284"/>
                  <a:pt x="11" y="292"/>
                </a:cubicBezTo>
                <a:cubicBezTo>
                  <a:pt x="11" y="283"/>
                  <a:pt x="11" y="275"/>
                  <a:pt x="15" y="269"/>
                </a:cubicBezTo>
                <a:cubicBezTo>
                  <a:pt x="18" y="272"/>
                  <a:pt x="21" y="272"/>
                  <a:pt x="25" y="273"/>
                </a:cubicBezTo>
                <a:cubicBezTo>
                  <a:pt x="24" y="269"/>
                  <a:pt x="23" y="260"/>
                  <a:pt x="26" y="256"/>
                </a:cubicBezTo>
                <a:cubicBezTo>
                  <a:pt x="20" y="255"/>
                  <a:pt x="14" y="255"/>
                  <a:pt x="10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4" name="Freeform 110"/>
          <p:cNvSpPr>
            <a:spLocks noEditPoints="1"/>
          </p:cNvSpPr>
          <p:nvPr/>
        </p:nvSpPr>
        <p:spPr bwMode="auto">
          <a:xfrm>
            <a:off x="6987118" y="3350685"/>
            <a:ext cx="105833" cy="273049"/>
          </a:xfrm>
          <a:custGeom>
            <a:avLst/>
            <a:gdLst>
              <a:gd name="T0" fmla="*/ 22 w 25"/>
              <a:gd name="T1" fmla="*/ 65 h 65"/>
              <a:gd name="T2" fmla="*/ 18 w 25"/>
              <a:gd name="T3" fmla="*/ 59 h 65"/>
              <a:gd name="T4" fmla="*/ 12 w 25"/>
              <a:gd name="T5" fmla="*/ 44 h 65"/>
              <a:gd name="T6" fmla="*/ 0 w 25"/>
              <a:gd name="T7" fmla="*/ 2 h 65"/>
              <a:gd name="T8" fmla="*/ 6 w 25"/>
              <a:gd name="T9" fmla="*/ 5 h 65"/>
              <a:gd name="T10" fmla="*/ 11 w 25"/>
              <a:gd name="T11" fmla="*/ 22 h 65"/>
              <a:gd name="T12" fmla="*/ 12 w 25"/>
              <a:gd name="T13" fmla="*/ 27 h 65"/>
              <a:gd name="T14" fmla="*/ 23 w 25"/>
              <a:gd name="T15" fmla="*/ 57 h 65"/>
              <a:gd name="T16" fmla="*/ 22 w 25"/>
              <a:gd name="T17" fmla="*/ 65 h 65"/>
              <a:gd name="T18" fmla="*/ 3 w 25"/>
              <a:gd name="T19" fmla="*/ 11 h 65"/>
              <a:gd name="T20" fmla="*/ 10 w 25"/>
              <a:gd name="T21" fmla="*/ 34 h 65"/>
              <a:gd name="T22" fmla="*/ 16 w 25"/>
              <a:gd name="T23" fmla="*/ 47 h 65"/>
              <a:gd name="T24" fmla="*/ 21 w 25"/>
              <a:gd name="T25" fmla="*/ 62 h 65"/>
              <a:gd name="T26" fmla="*/ 22 w 25"/>
              <a:gd name="T27" fmla="*/ 59 h 65"/>
              <a:gd name="T28" fmla="*/ 19 w 25"/>
              <a:gd name="T29" fmla="*/ 50 h 65"/>
              <a:gd name="T30" fmla="*/ 13 w 25"/>
              <a:gd name="T31" fmla="*/ 35 h 65"/>
              <a:gd name="T32" fmla="*/ 11 w 25"/>
              <a:gd name="T33" fmla="*/ 30 h 65"/>
              <a:gd name="T34" fmla="*/ 11 w 25"/>
              <a:gd name="T35" fmla="*/ 27 h 65"/>
              <a:gd name="T36" fmla="*/ 9 w 25"/>
              <a:gd name="T37" fmla="*/ 24 h 65"/>
              <a:gd name="T38" fmla="*/ 3 w 25"/>
              <a:gd name="T39" fmla="*/ 3 h 65"/>
              <a:gd name="T40" fmla="*/ 2 w 25"/>
              <a:gd name="T41" fmla="*/ 3 h 65"/>
              <a:gd name="T42" fmla="*/ 3 w 25"/>
              <a:gd name="T43" fmla="*/ 1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65">
                <a:moveTo>
                  <a:pt x="22" y="65"/>
                </a:moveTo>
                <a:cubicBezTo>
                  <a:pt x="20" y="64"/>
                  <a:pt x="20" y="60"/>
                  <a:pt x="18" y="59"/>
                </a:cubicBezTo>
                <a:cubicBezTo>
                  <a:pt x="17" y="54"/>
                  <a:pt x="14" y="48"/>
                  <a:pt x="12" y="44"/>
                </a:cubicBezTo>
                <a:cubicBezTo>
                  <a:pt x="8" y="30"/>
                  <a:pt x="2" y="15"/>
                  <a:pt x="0" y="2"/>
                </a:cubicBezTo>
                <a:cubicBezTo>
                  <a:pt x="2" y="0"/>
                  <a:pt x="5" y="2"/>
                  <a:pt x="6" y="5"/>
                </a:cubicBezTo>
                <a:cubicBezTo>
                  <a:pt x="7" y="10"/>
                  <a:pt x="9" y="16"/>
                  <a:pt x="11" y="22"/>
                </a:cubicBezTo>
                <a:cubicBezTo>
                  <a:pt x="11" y="24"/>
                  <a:pt x="11" y="25"/>
                  <a:pt x="12" y="27"/>
                </a:cubicBezTo>
                <a:cubicBezTo>
                  <a:pt x="15" y="37"/>
                  <a:pt x="20" y="47"/>
                  <a:pt x="23" y="57"/>
                </a:cubicBezTo>
                <a:cubicBezTo>
                  <a:pt x="25" y="61"/>
                  <a:pt x="24" y="63"/>
                  <a:pt x="22" y="65"/>
                </a:cubicBezTo>
                <a:close/>
                <a:moveTo>
                  <a:pt x="3" y="11"/>
                </a:moveTo>
                <a:cubicBezTo>
                  <a:pt x="5" y="18"/>
                  <a:pt x="9" y="26"/>
                  <a:pt x="10" y="34"/>
                </a:cubicBezTo>
                <a:cubicBezTo>
                  <a:pt x="12" y="38"/>
                  <a:pt x="14" y="42"/>
                  <a:pt x="16" y="47"/>
                </a:cubicBezTo>
                <a:cubicBezTo>
                  <a:pt x="17" y="52"/>
                  <a:pt x="20" y="56"/>
                  <a:pt x="21" y="62"/>
                </a:cubicBezTo>
                <a:cubicBezTo>
                  <a:pt x="22" y="61"/>
                  <a:pt x="22" y="60"/>
                  <a:pt x="22" y="59"/>
                </a:cubicBezTo>
                <a:cubicBezTo>
                  <a:pt x="22" y="56"/>
                  <a:pt x="20" y="53"/>
                  <a:pt x="19" y="50"/>
                </a:cubicBezTo>
                <a:cubicBezTo>
                  <a:pt x="16" y="44"/>
                  <a:pt x="15" y="39"/>
                  <a:pt x="13" y="35"/>
                </a:cubicBezTo>
                <a:cubicBezTo>
                  <a:pt x="13" y="33"/>
                  <a:pt x="12" y="32"/>
                  <a:pt x="11" y="30"/>
                </a:cubicBezTo>
                <a:cubicBezTo>
                  <a:pt x="11" y="29"/>
                  <a:pt x="11" y="28"/>
                  <a:pt x="11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7" y="17"/>
                  <a:pt x="6" y="9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5"/>
                  <a:pt x="3" y="9"/>
                  <a:pt x="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5" name="Freeform 111"/>
          <p:cNvSpPr>
            <a:spLocks/>
          </p:cNvSpPr>
          <p:nvPr/>
        </p:nvSpPr>
        <p:spPr bwMode="auto">
          <a:xfrm>
            <a:off x="7135285" y="3608918"/>
            <a:ext cx="38100" cy="19049"/>
          </a:xfrm>
          <a:custGeom>
            <a:avLst/>
            <a:gdLst>
              <a:gd name="T0" fmla="*/ 9 w 9"/>
              <a:gd name="T1" fmla="*/ 1 h 5"/>
              <a:gd name="T2" fmla="*/ 6 w 9"/>
              <a:gd name="T3" fmla="*/ 2 h 5"/>
              <a:gd name="T4" fmla="*/ 0 w 9"/>
              <a:gd name="T5" fmla="*/ 5 h 5"/>
              <a:gd name="T6" fmla="*/ 9 w 9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3"/>
                  <a:pt x="2" y="4"/>
                  <a:pt x="0" y="5"/>
                </a:cubicBezTo>
                <a:cubicBezTo>
                  <a:pt x="1" y="2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6" name="Freeform 112"/>
          <p:cNvSpPr>
            <a:spLocks/>
          </p:cNvSpPr>
          <p:nvPr/>
        </p:nvSpPr>
        <p:spPr bwMode="auto">
          <a:xfrm>
            <a:off x="7147984" y="3632201"/>
            <a:ext cx="42333" cy="21167"/>
          </a:xfrm>
          <a:custGeom>
            <a:avLst/>
            <a:gdLst>
              <a:gd name="T0" fmla="*/ 9 w 10"/>
              <a:gd name="T1" fmla="*/ 1 h 5"/>
              <a:gd name="T2" fmla="*/ 10 w 10"/>
              <a:gd name="T3" fmla="*/ 3 h 5"/>
              <a:gd name="T4" fmla="*/ 0 w 10"/>
              <a:gd name="T5" fmla="*/ 5 h 5"/>
              <a:gd name="T6" fmla="*/ 9 w 10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5">
                <a:moveTo>
                  <a:pt x="9" y="1"/>
                </a:moveTo>
                <a:cubicBezTo>
                  <a:pt x="10" y="2"/>
                  <a:pt x="10" y="2"/>
                  <a:pt x="10" y="3"/>
                </a:cubicBezTo>
                <a:cubicBezTo>
                  <a:pt x="7" y="2"/>
                  <a:pt x="2" y="2"/>
                  <a:pt x="0" y="5"/>
                </a:cubicBezTo>
                <a:cubicBezTo>
                  <a:pt x="0" y="1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7" name="Freeform 113"/>
          <p:cNvSpPr>
            <a:spLocks noEditPoints="1"/>
          </p:cNvSpPr>
          <p:nvPr/>
        </p:nvSpPr>
        <p:spPr bwMode="auto">
          <a:xfrm>
            <a:off x="7173385" y="3687234"/>
            <a:ext cx="52916" cy="143933"/>
          </a:xfrm>
          <a:custGeom>
            <a:avLst/>
            <a:gdLst>
              <a:gd name="T0" fmla="*/ 4 w 13"/>
              <a:gd name="T1" fmla="*/ 0 h 34"/>
              <a:gd name="T2" fmla="*/ 10 w 13"/>
              <a:gd name="T3" fmla="*/ 17 h 34"/>
              <a:gd name="T4" fmla="*/ 13 w 13"/>
              <a:gd name="T5" fmla="*/ 30 h 34"/>
              <a:gd name="T6" fmla="*/ 10 w 13"/>
              <a:gd name="T7" fmla="*/ 34 h 34"/>
              <a:gd name="T8" fmla="*/ 5 w 13"/>
              <a:gd name="T9" fmla="*/ 29 h 34"/>
              <a:gd name="T10" fmla="*/ 5 w 13"/>
              <a:gd name="T11" fmla="*/ 25 h 34"/>
              <a:gd name="T12" fmla="*/ 3 w 13"/>
              <a:gd name="T13" fmla="*/ 21 h 34"/>
              <a:gd name="T14" fmla="*/ 0 w 13"/>
              <a:gd name="T15" fmla="*/ 3 h 34"/>
              <a:gd name="T16" fmla="*/ 4 w 13"/>
              <a:gd name="T17" fmla="*/ 0 h 34"/>
              <a:gd name="T18" fmla="*/ 1 w 13"/>
              <a:gd name="T19" fmla="*/ 3 h 34"/>
              <a:gd name="T20" fmla="*/ 5 w 13"/>
              <a:gd name="T21" fmla="*/ 21 h 34"/>
              <a:gd name="T22" fmla="*/ 10 w 13"/>
              <a:gd name="T23" fmla="*/ 32 h 34"/>
              <a:gd name="T24" fmla="*/ 10 w 13"/>
              <a:gd name="T25" fmla="*/ 20 h 34"/>
              <a:gd name="T26" fmla="*/ 4 w 13"/>
              <a:gd name="T27" fmla="*/ 3 h 34"/>
              <a:gd name="T28" fmla="*/ 1 w 13"/>
              <a:gd name="T29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34">
                <a:moveTo>
                  <a:pt x="4" y="0"/>
                </a:moveTo>
                <a:cubicBezTo>
                  <a:pt x="7" y="4"/>
                  <a:pt x="8" y="10"/>
                  <a:pt x="10" y="17"/>
                </a:cubicBezTo>
                <a:cubicBezTo>
                  <a:pt x="11" y="21"/>
                  <a:pt x="13" y="25"/>
                  <a:pt x="13" y="30"/>
                </a:cubicBezTo>
                <a:cubicBezTo>
                  <a:pt x="13" y="32"/>
                  <a:pt x="11" y="34"/>
                  <a:pt x="10" y="34"/>
                </a:cubicBezTo>
                <a:cubicBezTo>
                  <a:pt x="9" y="34"/>
                  <a:pt x="6" y="30"/>
                  <a:pt x="5" y="29"/>
                </a:cubicBezTo>
                <a:cubicBezTo>
                  <a:pt x="5" y="27"/>
                  <a:pt x="5" y="26"/>
                  <a:pt x="5" y="25"/>
                </a:cubicBezTo>
                <a:cubicBezTo>
                  <a:pt x="5" y="24"/>
                  <a:pt x="4" y="23"/>
                  <a:pt x="3" y="21"/>
                </a:cubicBezTo>
                <a:cubicBezTo>
                  <a:pt x="2" y="16"/>
                  <a:pt x="1" y="8"/>
                  <a:pt x="0" y="3"/>
                </a:cubicBezTo>
                <a:cubicBezTo>
                  <a:pt x="1" y="1"/>
                  <a:pt x="2" y="0"/>
                  <a:pt x="4" y="0"/>
                </a:cubicBezTo>
                <a:close/>
                <a:moveTo>
                  <a:pt x="1" y="3"/>
                </a:moveTo>
                <a:cubicBezTo>
                  <a:pt x="1" y="9"/>
                  <a:pt x="4" y="15"/>
                  <a:pt x="5" y="21"/>
                </a:cubicBezTo>
                <a:cubicBezTo>
                  <a:pt x="5" y="25"/>
                  <a:pt x="7" y="30"/>
                  <a:pt x="10" y="32"/>
                </a:cubicBezTo>
                <a:cubicBezTo>
                  <a:pt x="12" y="29"/>
                  <a:pt x="11" y="24"/>
                  <a:pt x="10" y="20"/>
                </a:cubicBezTo>
                <a:cubicBezTo>
                  <a:pt x="8" y="14"/>
                  <a:pt x="6" y="7"/>
                  <a:pt x="4" y="3"/>
                </a:cubicBezTo>
                <a:cubicBezTo>
                  <a:pt x="3" y="3"/>
                  <a:pt x="2" y="3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8" name="Freeform 114"/>
          <p:cNvSpPr>
            <a:spLocks noEditPoints="1"/>
          </p:cNvSpPr>
          <p:nvPr/>
        </p:nvSpPr>
        <p:spPr bwMode="auto">
          <a:xfrm>
            <a:off x="7213600" y="3848100"/>
            <a:ext cx="33867" cy="67733"/>
          </a:xfrm>
          <a:custGeom>
            <a:avLst/>
            <a:gdLst>
              <a:gd name="T0" fmla="*/ 4 w 8"/>
              <a:gd name="T1" fmla="*/ 1 h 16"/>
              <a:gd name="T2" fmla="*/ 5 w 8"/>
              <a:gd name="T3" fmla="*/ 16 h 16"/>
              <a:gd name="T4" fmla="*/ 0 w 8"/>
              <a:gd name="T5" fmla="*/ 4 h 16"/>
              <a:gd name="T6" fmla="*/ 1 w 8"/>
              <a:gd name="T7" fmla="*/ 0 h 16"/>
              <a:gd name="T8" fmla="*/ 4 w 8"/>
              <a:gd name="T9" fmla="*/ 1 h 16"/>
              <a:gd name="T10" fmla="*/ 2 w 8"/>
              <a:gd name="T11" fmla="*/ 3 h 16"/>
              <a:gd name="T12" fmla="*/ 5 w 8"/>
              <a:gd name="T13" fmla="*/ 13 h 16"/>
              <a:gd name="T14" fmla="*/ 3 w 8"/>
              <a:gd name="T15" fmla="*/ 3 h 16"/>
              <a:gd name="T16" fmla="*/ 2 w 8"/>
              <a:gd name="T1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6">
                <a:moveTo>
                  <a:pt x="4" y="1"/>
                </a:moveTo>
                <a:cubicBezTo>
                  <a:pt x="5" y="7"/>
                  <a:pt x="8" y="11"/>
                  <a:pt x="5" y="16"/>
                </a:cubicBezTo>
                <a:cubicBezTo>
                  <a:pt x="2" y="15"/>
                  <a:pt x="0" y="7"/>
                  <a:pt x="0" y="4"/>
                </a:cubicBezTo>
                <a:cubicBezTo>
                  <a:pt x="0" y="3"/>
                  <a:pt x="0" y="1"/>
                  <a:pt x="1" y="0"/>
                </a:cubicBezTo>
                <a:cubicBezTo>
                  <a:pt x="3" y="0"/>
                  <a:pt x="3" y="1"/>
                  <a:pt x="4" y="1"/>
                </a:cubicBezTo>
                <a:close/>
                <a:moveTo>
                  <a:pt x="2" y="3"/>
                </a:moveTo>
                <a:cubicBezTo>
                  <a:pt x="1" y="6"/>
                  <a:pt x="2" y="11"/>
                  <a:pt x="5" y="13"/>
                </a:cubicBezTo>
                <a:cubicBezTo>
                  <a:pt x="6" y="10"/>
                  <a:pt x="4" y="7"/>
                  <a:pt x="3" y="3"/>
                </a:cubicBezTo>
                <a:cubicBezTo>
                  <a:pt x="3" y="2"/>
                  <a:pt x="3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9" name="Freeform 115"/>
          <p:cNvSpPr>
            <a:spLocks noEditPoints="1"/>
          </p:cNvSpPr>
          <p:nvPr/>
        </p:nvSpPr>
        <p:spPr bwMode="auto">
          <a:xfrm>
            <a:off x="6953251" y="3232151"/>
            <a:ext cx="391583" cy="1181100"/>
          </a:xfrm>
          <a:custGeom>
            <a:avLst/>
            <a:gdLst>
              <a:gd name="T0" fmla="*/ 80 w 93"/>
              <a:gd name="T1" fmla="*/ 173 h 280"/>
              <a:gd name="T2" fmla="*/ 83 w 93"/>
              <a:gd name="T3" fmla="*/ 216 h 280"/>
              <a:gd name="T4" fmla="*/ 90 w 93"/>
              <a:gd name="T5" fmla="*/ 248 h 280"/>
              <a:gd name="T6" fmla="*/ 83 w 93"/>
              <a:gd name="T7" fmla="*/ 280 h 280"/>
              <a:gd name="T8" fmla="*/ 67 w 93"/>
              <a:gd name="T9" fmla="*/ 231 h 280"/>
              <a:gd name="T10" fmla="*/ 43 w 93"/>
              <a:gd name="T11" fmla="*/ 185 h 280"/>
              <a:gd name="T12" fmla="*/ 58 w 93"/>
              <a:gd name="T13" fmla="*/ 183 h 280"/>
              <a:gd name="T14" fmla="*/ 75 w 93"/>
              <a:gd name="T15" fmla="*/ 177 h 280"/>
              <a:gd name="T16" fmla="*/ 44 w 93"/>
              <a:gd name="T17" fmla="*/ 178 h 280"/>
              <a:gd name="T18" fmla="*/ 24 w 93"/>
              <a:gd name="T19" fmla="*/ 115 h 280"/>
              <a:gd name="T20" fmla="*/ 19 w 93"/>
              <a:gd name="T21" fmla="*/ 95 h 280"/>
              <a:gd name="T22" fmla="*/ 7 w 93"/>
              <a:gd name="T23" fmla="*/ 44 h 280"/>
              <a:gd name="T24" fmla="*/ 4 w 93"/>
              <a:gd name="T25" fmla="*/ 16 h 280"/>
              <a:gd name="T26" fmla="*/ 21 w 93"/>
              <a:gd name="T27" fmla="*/ 3 h 280"/>
              <a:gd name="T28" fmla="*/ 36 w 93"/>
              <a:gd name="T29" fmla="*/ 34 h 280"/>
              <a:gd name="T30" fmla="*/ 55 w 93"/>
              <a:gd name="T31" fmla="*/ 84 h 280"/>
              <a:gd name="T32" fmla="*/ 71 w 93"/>
              <a:gd name="T33" fmla="*/ 139 h 280"/>
              <a:gd name="T34" fmla="*/ 4 w 93"/>
              <a:gd name="T35" fmla="*/ 7 h 280"/>
              <a:gd name="T36" fmla="*/ 17 w 93"/>
              <a:gd name="T37" fmla="*/ 11 h 280"/>
              <a:gd name="T38" fmla="*/ 17 w 93"/>
              <a:gd name="T39" fmla="*/ 11 h 280"/>
              <a:gd name="T40" fmla="*/ 23 w 93"/>
              <a:gd name="T41" fmla="*/ 9 h 280"/>
              <a:gd name="T42" fmla="*/ 6 w 93"/>
              <a:gd name="T43" fmla="*/ 16 h 280"/>
              <a:gd name="T44" fmla="*/ 6 w 93"/>
              <a:gd name="T45" fmla="*/ 35 h 280"/>
              <a:gd name="T46" fmla="*/ 29 w 93"/>
              <a:gd name="T47" fmla="*/ 96 h 280"/>
              <a:gd name="T48" fmla="*/ 33 w 93"/>
              <a:gd name="T49" fmla="*/ 84 h 280"/>
              <a:gd name="T50" fmla="*/ 21 w 93"/>
              <a:gd name="T51" fmla="*/ 47 h 280"/>
              <a:gd name="T52" fmla="*/ 17 w 93"/>
              <a:gd name="T53" fmla="*/ 14 h 280"/>
              <a:gd name="T54" fmla="*/ 55 w 93"/>
              <a:gd name="T55" fmla="*/ 92 h 280"/>
              <a:gd name="T56" fmla="*/ 24 w 93"/>
              <a:gd name="T57" fmla="*/ 14 h 280"/>
              <a:gd name="T58" fmla="*/ 21 w 93"/>
              <a:gd name="T59" fmla="*/ 42 h 280"/>
              <a:gd name="T60" fmla="*/ 36 w 93"/>
              <a:gd name="T61" fmla="*/ 96 h 280"/>
              <a:gd name="T62" fmla="*/ 19 w 93"/>
              <a:gd name="T63" fmla="*/ 87 h 280"/>
              <a:gd name="T64" fmla="*/ 30 w 93"/>
              <a:gd name="T65" fmla="*/ 133 h 280"/>
              <a:gd name="T66" fmla="*/ 74 w 93"/>
              <a:gd name="T67" fmla="*/ 169 h 280"/>
              <a:gd name="T68" fmla="*/ 58 w 93"/>
              <a:gd name="T69" fmla="*/ 99 h 280"/>
              <a:gd name="T70" fmla="*/ 83 w 93"/>
              <a:gd name="T71" fmla="*/ 224 h 280"/>
              <a:gd name="T72" fmla="*/ 74 w 93"/>
              <a:gd name="T73" fmla="*/ 179 h 280"/>
              <a:gd name="T74" fmla="*/ 65 w 93"/>
              <a:gd name="T75" fmla="*/ 190 h 280"/>
              <a:gd name="T76" fmla="*/ 70 w 93"/>
              <a:gd name="T77" fmla="*/ 215 h 280"/>
              <a:gd name="T78" fmla="*/ 53 w 93"/>
              <a:gd name="T79" fmla="*/ 186 h 280"/>
              <a:gd name="T80" fmla="*/ 69 w 93"/>
              <a:gd name="T81" fmla="*/ 225 h 280"/>
              <a:gd name="T82" fmla="*/ 54 w 93"/>
              <a:gd name="T83" fmla="*/ 196 h 280"/>
              <a:gd name="T84" fmla="*/ 65 w 93"/>
              <a:gd name="T85" fmla="*/ 223 h 280"/>
              <a:gd name="T86" fmla="*/ 81 w 93"/>
              <a:gd name="T87" fmla="*/ 229 h 280"/>
              <a:gd name="T88" fmla="*/ 71 w 93"/>
              <a:gd name="T89" fmla="*/ 234 h 280"/>
              <a:gd name="T90" fmla="*/ 81 w 93"/>
              <a:gd name="T91" fmla="*/ 229 h 280"/>
              <a:gd name="T92" fmla="*/ 90 w 93"/>
              <a:gd name="T93" fmla="*/ 251 h 280"/>
              <a:gd name="T94" fmla="*/ 82 w 93"/>
              <a:gd name="T95" fmla="*/ 234 h 280"/>
              <a:gd name="T96" fmla="*/ 82 w 93"/>
              <a:gd name="T97" fmla="*/ 255 h 280"/>
              <a:gd name="T98" fmla="*/ 76 w 93"/>
              <a:gd name="T99" fmla="*/ 251 h 280"/>
              <a:gd name="T100" fmla="*/ 72 w 93"/>
              <a:gd name="T101" fmla="*/ 249 h 280"/>
              <a:gd name="T102" fmla="*/ 79 w 93"/>
              <a:gd name="T103" fmla="*/ 26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280">
                <a:moveTo>
                  <a:pt x="75" y="168"/>
                </a:moveTo>
                <a:cubicBezTo>
                  <a:pt x="76" y="168"/>
                  <a:pt x="77" y="167"/>
                  <a:pt x="78" y="168"/>
                </a:cubicBezTo>
                <a:cubicBezTo>
                  <a:pt x="78" y="168"/>
                  <a:pt x="80" y="171"/>
                  <a:pt x="80" y="173"/>
                </a:cubicBezTo>
                <a:cubicBezTo>
                  <a:pt x="80" y="175"/>
                  <a:pt x="77" y="176"/>
                  <a:pt x="76" y="177"/>
                </a:cubicBezTo>
                <a:cubicBezTo>
                  <a:pt x="77" y="182"/>
                  <a:pt x="78" y="190"/>
                  <a:pt x="80" y="196"/>
                </a:cubicBezTo>
                <a:cubicBezTo>
                  <a:pt x="81" y="203"/>
                  <a:pt x="82" y="208"/>
                  <a:pt x="83" y="216"/>
                </a:cubicBezTo>
                <a:cubicBezTo>
                  <a:pt x="84" y="219"/>
                  <a:pt x="85" y="221"/>
                  <a:pt x="85" y="223"/>
                </a:cubicBezTo>
                <a:cubicBezTo>
                  <a:pt x="89" y="225"/>
                  <a:pt x="87" y="231"/>
                  <a:pt x="84" y="233"/>
                </a:cubicBezTo>
                <a:cubicBezTo>
                  <a:pt x="86" y="238"/>
                  <a:pt x="88" y="243"/>
                  <a:pt x="90" y="248"/>
                </a:cubicBezTo>
                <a:cubicBezTo>
                  <a:pt x="91" y="249"/>
                  <a:pt x="93" y="250"/>
                  <a:pt x="93" y="252"/>
                </a:cubicBezTo>
                <a:cubicBezTo>
                  <a:pt x="85" y="258"/>
                  <a:pt x="86" y="270"/>
                  <a:pt x="85" y="280"/>
                </a:cubicBezTo>
                <a:cubicBezTo>
                  <a:pt x="84" y="280"/>
                  <a:pt x="83" y="280"/>
                  <a:pt x="83" y="280"/>
                </a:cubicBezTo>
                <a:cubicBezTo>
                  <a:pt x="79" y="271"/>
                  <a:pt x="74" y="264"/>
                  <a:pt x="70" y="257"/>
                </a:cubicBezTo>
                <a:cubicBezTo>
                  <a:pt x="71" y="250"/>
                  <a:pt x="69" y="244"/>
                  <a:pt x="69" y="237"/>
                </a:cubicBezTo>
                <a:cubicBezTo>
                  <a:pt x="67" y="236"/>
                  <a:pt x="62" y="233"/>
                  <a:pt x="67" y="231"/>
                </a:cubicBezTo>
                <a:cubicBezTo>
                  <a:pt x="62" y="219"/>
                  <a:pt x="55" y="207"/>
                  <a:pt x="51" y="195"/>
                </a:cubicBezTo>
                <a:cubicBezTo>
                  <a:pt x="49" y="192"/>
                  <a:pt x="48" y="189"/>
                  <a:pt x="47" y="186"/>
                </a:cubicBezTo>
                <a:cubicBezTo>
                  <a:pt x="45" y="186"/>
                  <a:pt x="44" y="185"/>
                  <a:pt x="43" y="185"/>
                </a:cubicBezTo>
                <a:cubicBezTo>
                  <a:pt x="41" y="184"/>
                  <a:pt x="40" y="178"/>
                  <a:pt x="44" y="178"/>
                </a:cubicBezTo>
                <a:cubicBezTo>
                  <a:pt x="44" y="179"/>
                  <a:pt x="43" y="180"/>
                  <a:pt x="43" y="182"/>
                </a:cubicBezTo>
                <a:cubicBezTo>
                  <a:pt x="46" y="186"/>
                  <a:pt x="54" y="184"/>
                  <a:pt x="58" y="183"/>
                </a:cubicBezTo>
                <a:cubicBezTo>
                  <a:pt x="60" y="183"/>
                  <a:pt x="63" y="183"/>
                  <a:pt x="64" y="182"/>
                </a:cubicBezTo>
                <a:cubicBezTo>
                  <a:pt x="64" y="182"/>
                  <a:pt x="64" y="182"/>
                  <a:pt x="65" y="182"/>
                </a:cubicBezTo>
                <a:cubicBezTo>
                  <a:pt x="67" y="181"/>
                  <a:pt x="73" y="179"/>
                  <a:pt x="75" y="177"/>
                </a:cubicBezTo>
                <a:cubicBezTo>
                  <a:pt x="76" y="175"/>
                  <a:pt x="78" y="172"/>
                  <a:pt x="76" y="171"/>
                </a:cubicBezTo>
                <a:cubicBezTo>
                  <a:pt x="68" y="173"/>
                  <a:pt x="65" y="178"/>
                  <a:pt x="55" y="179"/>
                </a:cubicBezTo>
                <a:cubicBezTo>
                  <a:pt x="51" y="179"/>
                  <a:pt x="45" y="180"/>
                  <a:pt x="44" y="178"/>
                </a:cubicBezTo>
                <a:cubicBezTo>
                  <a:pt x="43" y="178"/>
                  <a:pt x="43" y="176"/>
                  <a:pt x="42" y="174"/>
                </a:cubicBezTo>
                <a:cubicBezTo>
                  <a:pt x="37" y="160"/>
                  <a:pt x="31" y="143"/>
                  <a:pt x="27" y="128"/>
                </a:cubicBezTo>
                <a:cubicBezTo>
                  <a:pt x="26" y="124"/>
                  <a:pt x="24" y="119"/>
                  <a:pt x="24" y="115"/>
                </a:cubicBezTo>
                <a:cubicBezTo>
                  <a:pt x="23" y="111"/>
                  <a:pt x="22" y="108"/>
                  <a:pt x="21" y="105"/>
                </a:cubicBezTo>
                <a:cubicBezTo>
                  <a:pt x="21" y="105"/>
                  <a:pt x="21" y="104"/>
                  <a:pt x="21" y="103"/>
                </a:cubicBezTo>
                <a:cubicBezTo>
                  <a:pt x="21" y="100"/>
                  <a:pt x="20" y="97"/>
                  <a:pt x="19" y="95"/>
                </a:cubicBezTo>
                <a:cubicBezTo>
                  <a:pt x="17" y="85"/>
                  <a:pt x="14" y="78"/>
                  <a:pt x="12" y="69"/>
                </a:cubicBezTo>
                <a:cubicBezTo>
                  <a:pt x="11" y="65"/>
                  <a:pt x="10" y="60"/>
                  <a:pt x="11" y="55"/>
                </a:cubicBezTo>
                <a:cubicBezTo>
                  <a:pt x="10" y="52"/>
                  <a:pt x="8" y="48"/>
                  <a:pt x="7" y="44"/>
                </a:cubicBezTo>
                <a:cubicBezTo>
                  <a:pt x="6" y="40"/>
                  <a:pt x="5" y="36"/>
                  <a:pt x="4" y="32"/>
                </a:cubicBezTo>
                <a:cubicBezTo>
                  <a:pt x="2" y="29"/>
                  <a:pt x="0" y="25"/>
                  <a:pt x="1" y="22"/>
                </a:cubicBezTo>
                <a:cubicBezTo>
                  <a:pt x="1" y="19"/>
                  <a:pt x="3" y="18"/>
                  <a:pt x="4" y="16"/>
                </a:cubicBezTo>
                <a:cubicBezTo>
                  <a:pt x="1" y="13"/>
                  <a:pt x="1" y="10"/>
                  <a:pt x="2" y="7"/>
                </a:cubicBezTo>
                <a:cubicBezTo>
                  <a:pt x="5" y="4"/>
                  <a:pt x="11" y="0"/>
                  <a:pt x="17" y="1"/>
                </a:cubicBezTo>
                <a:cubicBezTo>
                  <a:pt x="18" y="1"/>
                  <a:pt x="20" y="3"/>
                  <a:pt x="21" y="3"/>
                </a:cubicBezTo>
                <a:cubicBezTo>
                  <a:pt x="23" y="5"/>
                  <a:pt x="25" y="8"/>
                  <a:pt x="24" y="12"/>
                </a:cubicBezTo>
                <a:cubicBezTo>
                  <a:pt x="29" y="17"/>
                  <a:pt x="30" y="24"/>
                  <a:pt x="34" y="31"/>
                </a:cubicBezTo>
                <a:cubicBezTo>
                  <a:pt x="34" y="32"/>
                  <a:pt x="35" y="33"/>
                  <a:pt x="36" y="34"/>
                </a:cubicBezTo>
                <a:cubicBezTo>
                  <a:pt x="37" y="37"/>
                  <a:pt x="37" y="41"/>
                  <a:pt x="40" y="43"/>
                </a:cubicBezTo>
                <a:cubicBezTo>
                  <a:pt x="41" y="49"/>
                  <a:pt x="45" y="56"/>
                  <a:pt x="47" y="62"/>
                </a:cubicBezTo>
                <a:cubicBezTo>
                  <a:pt x="50" y="68"/>
                  <a:pt x="52" y="76"/>
                  <a:pt x="55" y="84"/>
                </a:cubicBezTo>
                <a:cubicBezTo>
                  <a:pt x="57" y="89"/>
                  <a:pt x="58" y="95"/>
                  <a:pt x="60" y="99"/>
                </a:cubicBezTo>
                <a:cubicBezTo>
                  <a:pt x="62" y="104"/>
                  <a:pt x="63" y="110"/>
                  <a:pt x="65" y="117"/>
                </a:cubicBezTo>
                <a:cubicBezTo>
                  <a:pt x="67" y="124"/>
                  <a:pt x="69" y="132"/>
                  <a:pt x="71" y="139"/>
                </a:cubicBezTo>
                <a:cubicBezTo>
                  <a:pt x="72" y="146"/>
                  <a:pt x="72" y="152"/>
                  <a:pt x="73" y="158"/>
                </a:cubicBezTo>
                <a:cubicBezTo>
                  <a:pt x="74" y="161"/>
                  <a:pt x="75" y="164"/>
                  <a:pt x="75" y="168"/>
                </a:cubicBezTo>
                <a:close/>
                <a:moveTo>
                  <a:pt x="4" y="7"/>
                </a:moveTo>
                <a:cubicBezTo>
                  <a:pt x="8" y="6"/>
                  <a:pt x="14" y="5"/>
                  <a:pt x="17" y="3"/>
                </a:cubicBezTo>
                <a:cubicBezTo>
                  <a:pt x="13" y="3"/>
                  <a:pt x="6" y="4"/>
                  <a:pt x="4" y="7"/>
                </a:cubicBezTo>
                <a:close/>
                <a:moveTo>
                  <a:pt x="17" y="11"/>
                </a:moveTo>
                <a:cubicBezTo>
                  <a:pt x="20" y="9"/>
                  <a:pt x="23" y="5"/>
                  <a:pt x="19" y="4"/>
                </a:cubicBezTo>
                <a:cubicBezTo>
                  <a:pt x="16" y="7"/>
                  <a:pt x="9" y="9"/>
                  <a:pt x="3" y="9"/>
                </a:cubicBezTo>
                <a:cubicBezTo>
                  <a:pt x="1" y="17"/>
                  <a:pt x="13" y="14"/>
                  <a:pt x="17" y="11"/>
                </a:cubicBezTo>
                <a:close/>
                <a:moveTo>
                  <a:pt x="17" y="13"/>
                </a:moveTo>
                <a:cubicBezTo>
                  <a:pt x="19" y="14"/>
                  <a:pt x="21" y="13"/>
                  <a:pt x="22" y="12"/>
                </a:cubicBezTo>
                <a:cubicBezTo>
                  <a:pt x="21" y="11"/>
                  <a:pt x="22" y="10"/>
                  <a:pt x="23" y="9"/>
                </a:cubicBezTo>
                <a:cubicBezTo>
                  <a:pt x="22" y="9"/>
                  <a:pt x="23" y="8"/>
                  <a:pt x="22" y="8"/>
                </a:cubicBezTo>
                <a:cubicBezTo>
                  <a:pt x="21" y="10"/>
                  <a:pt x="19" y="12"/>
                  <a:pt x="17" y="13"/>
                </a:cubicBezTo>
                <a:close/>
                <a:moveTo>
                  <a:pt x="6" y="16"/>
                </a:moveTo>
                <a:cubicBezTo>
                  <a:pt x="6" y="18"/>
                  <a:pt x="4" y="18"/>
                  <a:pt x="4" y="19"/>
                </a:cubicBezTo>
                <a:cubicBezTo>
                  <a:pt x="3" y="21"/>
                  <a:pt x="2" y="24"/>
                  <a:pt x="3" y="26"/>
                </a:cubicBezTo>
                <a:cubicBezTo>
                  <a:pt x="4" y="29"/>
                  <a:pt x="5" y="32"/>
                  <a:pt x="6" y="35"/>
                </a:cubicBezTo>
                <a:cubicBezTo>
                  <a:pt x="7" y="38"/>
                  <a:pt x="8" y="42"/>
                  <a:pt x="8" y="44"/>
                </a:cubicBezTo>
                <a:cubicBezTo>
                  <a:pt x="12" y="56"/>
                  <a:pt x="18" y="70"/>
                  <a:pt x="22" y="83"/>
                </a:cubicBezTo>
                <a:cubicBezTo>
                  <a:pt x="24" y="88"/>
                  <a:pt x="26" y="93"/>
                  <a:pt x="29" y="96"/>
                </a:cubicBezTo>
                <a:cubicBezTo>
                  <a:pt x="29" y="95"/>
                  <a:pt x="30" y="96"/>
                  <a:pt x="30" y="96"/>
                </a:cubicBezTo>
                <a:cubicBezTo>
                  <a:pt x="32" y="95"/>
                  <a:pt x="33" y="95"/>
                  <a:pt x="34" y="94"/>
                </a:cubicBezTo>
                <a:cubicBezTo>
                  <a:pt x="35" y="92"/>
                  <a:pt x="34" y="87"/>
                  <a:pt x="33" y="84"/>
                </a:cubicBezTo>
                <a:cubicBezTo>
                  <a:pt x="32" y="80"/>
                  <a:pt x="30" y="74"/>
                  <a:pt x="28" y="70"/>
                </a:cubicBezTo>
                <a:cubicBezTo>
                  <a:pt x="27" y="67"/>
                  <a:pt x="26" y="62"/>
                  <a:pt x="25" y="60"/>
                </a:cubicBezTo>
                <a:cubicBezTo>
                  <a:pt x="23" y="55"/>
                  <a:pt x="22" y="51"/>
                  <a:pt x="21" y="47"/>
                </a:cubicBezTo>
                <a:cubicBezTo>
                  <a:pt x="20" y="43"/>
                  <a:pt x="18" y="39"/>
                  <a:pt x="17" y="35"/>
                </a:cubicBezTo>
                <a:cubicBezTo>
                  <a:pt x="16" y="32"/>
                  <a:pt x="15" y="30"/>
                  <a:pt x="15" y="27"/>
                </a:cubicBezTo>
                <a:cubicBezTo>
                  <a:pt x="14" y="23"/>
                  <a:pt x="15" y="17"/>
                  <a:pt x="17" y="14"/>
                </a:cubicBezTo>
                <a:cubicBezTo>
                  <a:pt x="17" y="14"/>
                  <a:pt x="17" y="13"/>
                  <a:pt x="17" y="13"/>
                </a:cubicBezTo>
                <a:cubicBezTo>
                  <a:pt x="14" y="15"/>
                  <a:pt x="9" y="17"/>
                  <a:pt x="6" y="16"/>
                </a:cubicBezTo>
                <a:close/>
                <a:moveTo>
                  <a:pt x="55" y="92"/>
                </a:moveTo>
                <a:cubicBezTo>
                  <a:pt x="53" y="86"/>
                  <a:pt x="51" y="79"/>
                  <a:pt x="49" y="73"/>
                </a:cubicBezTo>
                <a:cubicBezTo>
                  <a:pt x="45" y="63"/>
                  <a:pt x="41" y="53"/>
                  <a:pt x="37" y="43"/>
                </a:cubicBezTo>
                <a:cubicBezTo>
                  <a:pt x="32" y="33"/>
                  <a:pt x="29" y="23"/>
                  <a:pt x="24" y="14"/>
                </a:cubicBezTo>
                <a:cubicBezTo>
                  <a:pt x="22" y="15"/>
                  <a:pt x="19" y="15"/>
                  <a:pt x="17" y="17"/>
                </a:cubicBezTo>
                <a:cubicBezTo>
                  <a:pt x="16" y="18"/>
                  <a:pt x="16" y="22"/>
                  <a:pt x="16" y="24"/>
                </a:cubicBezTo>
                <a:cubicBezTo>
                  <a:pt x="17" y="30"/>
                  <a:pt x="19" y="36"/>
                  <a:pt x="21" y="42"/>
                </a:cubicBezTo>
                <a:cubicBezTo>
                  <a:pt x="26" y="54"/>
                  <a:pt x="29" y="66"/>
                  <a:pt x="33" y="77"/>
                </a:cubicBezTo>
                <a:cubicBezTo>
                  <a:pt x="34" y="80"/>
                  <a:pt x="35" y="83"/>
                  <a:pt x="36" y="86"/>
                </a:cubicBezTo>
                <a:cubicBezTo>
                  <a:pt x="37" y="89"/>
                  <a:pt x="38" y="93"/>
                  <a:pt x="36" y="96"/>
                </a:cubicBezTo>
                <a:cubicBezTo>
                  <a:pt x="33" y="97"/>
                  <a:pt x="30" y="98"/>
                  <a:pt x="27" y="99"/>
                </a:cubicBezTo>
                <a:cubicBezTo>
                  <a:pt x="22" y="90"/>
                  <a:pt x="18" y="74"/>
                  <a:pt x="13" y="63"/>
                </a:cubicBezTo>
                <a:cubicBezTo>
                  <a:pt x="14" y="72"/>
                  <a:pt x="17" y="80"/>
                  <a:pt x="19" y="87"/>
                </a:cubicBezTo>
                <a:cubicBezTo>
                  <a:pt x="20" y="90"/>
                  <a:pt x="20" y="93"/>
                  <a:pt x="21" y="96"/>
                </a:cubicBezTo>
                <a:cubicBezTo>
                  <a:pt x="22" y="99"/>
                  <a:pt x="23" y="101"/>
                  <a:pt x="23" y="104"/>
                </a:cubicBezTo>
                <a:cubicBezTo>
                  <a:pt x="25" y="114"/>
                  <a:pt x="28" y="123"/>
                  <a:pt x="30" y="133"/>
                </a:cubicBezTo>
                <a:cubicBezTo>
                  <a:pt x="35" y="148"/>
                  <a:pt x="40" y="162"/>
                  <a:pt x="45" y="177"/>
                </a:cubicBezTo>
                <a:cubicBezTo>
                  <a:pt x="49" y="177"/>
                  <a:pt x="58" y="177"/>
                  <a:pt x="63" y="175"/>
                </a:cubicBezTo>
                <a:cubicBezTo>
                  <a:pt x="66" y="173"/>
                  <a:pt x="70" y="171"/>
                  <a:pt x="74" y="169"/>
                </a:cubicBezTo>
                <a:cubicBezTo>
                  <a:pt x="70" y="148"/>
                  <a:pt x="67" y="124"/>
                  <a:pt x="59" y="101"/>
                </a:cubicBezTo>
                <a:cubicBezTo>
                  <a:pt x="52" y="100"/>
                  <a:pt x="43" y="103"/>
                  <a:pt x="35" y="106"/>
                </a:cubicBezTo>
                <a:cubicBezTo>
                  <a:pt x="39" y="100"/>
                  <a:pt x="50" y="99"/>
                  <a:pt x="58" y="99"/>
                </a:cubicBezTo>
                <a:cubicBezTo>
                  <a:pt x="57" y="96"/>
                  <a:pt x="56" y="94"/>
                  <a:pt x="55" y="92"/>
                </a:cubicBezTo>
                <a:close/>
                <a:moveTo>
                  <a:pt x="76" y="229"/>
                </a:moveTo>
                <a:cubicBezTo>
                  <a:pt x="79" y="228"/>
                  <a:pt x="83" y="227"/>
                  <a:pt x="83" y="224"/>
                </a:cubicBezTo>
                <a:cubicBezTo>
                  <a:pt x="84" y="222"/>
                  <a:pt x="82" y="217"/>
                  <a:pt x="81" y="213"/>
                </a:cubicBezTo>
                <a:cubicBezTo>
                  <a:pt x="80" y="204"/>
                  <a:pt x="77" y="194"/>
                  <a:pt x="75" y="184"/>
                </a:cubicBezTo>
                <a:cubicBezTo>
                  <a:pt x="75" y="181"/>
                  <a:pt x="75" y="180"/>
                  <a:pt x="74" y="179"/>
                </a:cubicBezTo>
                <a:cubicBezTo>
                  <a:pt x="71" y="181"/>
                  <a:pt x="67" y="183"/>
                  <a:pt x="65" y="184"/>
                </a:cubicBezTo>
                <a:cubicBezTo>
                  <a:pt x="65" y="189"/>
                  <a:pt x="68" y="193"/>
                  <a:pt x="68" y="196"/>
                </a:cubicBezTo>
                <a:cubicBezTo>
                  <a:pt x="66" y="195"/>
                  <a:pt x="66" y="193"/>
                  <a:pt x="65" y="190"/>
                </a:cubicBezTo>
                <a:cubicBezTo>
                  <a:pt x="64" y="188"/>
                  <a:pt x="64" y="184"/>
                  <a:pt x="62" y="184"/>
                </a:cubicBezTo>
                <a:cubicBezTo>
                  <a:pt x="63" y="197"/>
                  <a:pt x="72" y="212"/>
                  <a:pt x="74" y="226"/>
                </a:cubicBezTo>
                <a:cubicBezTo>
                  <a:pt x="71" y="223"/>
                  <a:pt x="71" y="218"/>
                  <a:pt x="70" y="215"/>
                </a:cubicBezTo>
                <a:cubicBezTo>
                  <a:pt x="68" y="209"/>
                  <a:pt x="66" y="204"/>
                  <a:pt x="64" y="199"/>
                </a:cubicBezTo>
                <a:cubicBezTo>
                  <a:pt x="62" y="194"/>
                  <a:pt x="61" y="189"/>
                  <a:pt x="59" y="185"/>
                </a:cubicBezTo>
                <a:cubicBezTo>
                  <a:pt x="58" y="185"/>
                  <a:pt x="55" y="186"/>
                  <a:pt x="53" y="186"/>
                </a:cubicBezTo>
                <a:cubicBezTo>
                  <a:pt x="54" y="188"/>
                  <a:pt x="54" y="190"/>
                  <a:pt x="55" y="192"/>
                </a:cubicBezTo>
                <a:cubicBezTo>
                  <a:pt x="58" y="203"/>
                  <a:pt x="64" y="212"/>
                  <a:pt x="68" y="222"/>
                </a:cubicBezTo>
                <a:cubicBezTo>
                  <a:pt x="68" y="223"/>
                  <a:pt x="68" y="224"/>
                  <a:pt x="69" y="225"/>
                </a:cubicBezTo>
                <a:cubicBezTo>
                  <a:pt x="69" y="226"/>
                  <a:pt x="70" y="227"/>
                  <a:pt x="70" y="227"/>
                </a:cubicBezTo>
                <a:cubicBezTo>
                  <a:pt x="67" y="227"/>
                  <a:pt x="66" y="223"/>
                  <a:pt x="65" y="221"/>
                </a:cubicBezTo>
                <a:cubicBezTo>
                  <a:pt x="62" y="212"/>
                  <a:pt x="57" y="205"/>
                  <a:pt x="54" y="196"/>
                </a:cubicBezTo>
                <a:cubicBezTo>
                  <a:pt x="54" y="194"/>
                  <a:pt x="53" y="191"/>
                  <a:pt x="52" y="189"/>
                </a:cubicBezTo>
                <a:cubicBezTo>
                  <a:pt x="52" y="188"/>
                  <a:pt x="51" y="186"/>
                  <a:pt x="49" y="186"/>
                </a:cubicBezTo>
                <a:cubicBezTo>
                  <a:pt x="53" y="200"/>
                  <a:pt x="59" y="210"/>
                  <a:pt x="65" y="223"/>
                </a:cubicBezTo>
                <a:cubicBezTo>
                  <a:pt x="67" y="225"/>
                  <a:pt x="67" y="228"/>
                  <a:pt x="69" y="230"/>
                </a:cubicBezTo>
                <a:cubicBezTo>
                  <a:pt x="71" y="230"/>
                  <a:pt x="74" y="229"/>
                  <a:pt x="76" y="229"/>
                </a:cubicBezTo>
                <a:close/>
                <a:moveTo>
                  <a:pt x="81" y="229"/>
                </a:moveTo>
                <a:cubicBezTo>
                  <a:pt x="79" y="230"/>
                  <a:pt x="71" y="232"/>
                  <a:pt x="69" y="231"/>
                </a:cubicBezTo>
                <a:cubicBezTo>
                  <a:pt x="68" y="232"/>
                  <a:pt x="67" y="232"/>
                  <a:pt x="67" y="233"/>
                </a:cubicBezTo>
                <a:cubicBezTo>
                  <a:pt x="68" y="234"/>
                  <a:pt x="70" y="234"/>
                  <a:pt x="71" y="234"/>
                </a:cubicBezTo>
                <a:cubicBezTo>
                  <a:pt x="77" y="234"/>
                  <a:pt x="85" y="232"/>
                  <a:pt x="86" y="227"/>
                </a:cubicBezTo>
                <a:cubicBezTo>
                  <a:pt x="85" y="227"/>
                  <a:pt x="85" y="226"/>
                  <a:pt x="84" y="226"/>
                </a:cubicBezTo>
                <a:cubicBezTo>
                  <a:pt x="83" y="227"/>
                  <a:pt x="82" y="228"/>
                  <a:pt x="81" y="229"/>
                </a:cubicBezTo>
                <a:close/>
                <a:moveTo>
                  <a:pt x="84" y="268"/>
                </a:moveTo>
                <a:cubicBezTo>
                  <a:pt x="85" y="265"/>
                  <a:pt x="85" y="261"/>
                  <a:pt x="86" y="259"/>
                </a:cubicBezTo>
                <a:cubicBezTo>
                  <a:pt x="87" y="257"/>
                  <a:pt x="90" y="253"/>
                  <a:pt x="90" y="251"/>
                </a:cubicBezTo>
                <a:cubicBezTo>
                  <a:pt x="90" y="249"/>
                  <a:pt x="88" y="246"/>
                  <a:pt x="87" y="244"/>
                </a:cubicBezTo>
                <a:cubicBezTo>
                  <a:pt x="85" y="240"/>
                  <a:pt x="84" y="237"/>
                  <a:pt x="82" y="234"/>
                </a:cubicBezTo>
                <a:cubicBezTo>
                  <a:pt x="82" y="233"/>
                  <a:pt x="82" y="233"/>
                  <a:pt x="82" y="234"/>
                </a:cubicBezTo>
                <a:cubicBezTo>
                  <a:pt x="80" y="235"/>
                  <a:pt x="78" y="234"/>
                  <a:pt x="75" y="235"/>
                </a:cubicBezTo>
                <a:cubicBezTo>
                  <a:pt x="75" y="241"/>
                  <a:pt x="77" y="246"/>
                  <a:pt x="78" y="252"/>
                </a:cubicBezTo>
                <a:cubicBezTo>
                  <a:pt x="79" y="253"/>
                  <a:pt x="81" y="254"/>
                  <a:pt x="82" y="255"/>
                </a:cubicBezTo>
                <a:cubicBezTo>
                  <a:pt x="81" y="257"/>
                  <a:pt x="81" y="259"/>
                  <a:pt x="79" y="260"/>
                </a:cubicBezTo>
                <a:cubicBezTo>
                  <a:pt x="78" y="259"/>
                  <a:pt x="76" y="260"/>
                  <a:pt x="75" y="258"/>
                </a:cubicBezTo>
                <a:cubicBezTo>
                  <a:pt x="74" y="256"/>
                  <a:pt x="76" y="254"/>
                  <a:pt x="76" y="251"/>
                </a:cubicBezTo>
                <a:cubicBezTo>
                  <a:pt x="76" y="247"/>
                  <a:pt x="73" y="240"/>
                  <a:pt x="73" y="236"/>
                </a:cubicBezTo>
                <a:cubicBezTo>
                  <a:pt x="73" y="236"/>
                  <a:pt x="72" y="236"/>
                  <a:pt x="71" y="236"/>
                </a:cubicBezTo>
                <a:cubicBezTo>
                  <a:pt x="72" y="241"/>
                  <a:pt x="71" y="245"/>
                  <a:pt x="72" y="249"/>
                </a:cubicBezTo>
                <a:cubicBezTo>
                  <a:pt x="72" y="250"/>
                  <a:pt x="72" y="251"/>
                  <a:pt x="73" y="252"/>
                </a:cubicBezTo>
                <a:cubicBezTo>
                  <a:pt x="73" y="254"/>
                  <a:pt x="73" y="255"/>
                  <a:pt x="73" y="257"/>
                </a:cubicBezTo>
                <a:cubicBezTo>
                  <a:pt x="74" y="261"/>
                  <a:pt x="76" y="264"/>
                  <a:pt x="79" y="268"/>
                </a:cubicBezTo>
                <a:cubicBezTo>
                  <a:pt x="80" y="270"/>
                  <a:pt x="81" y="273"/>
                  <a:pt x="83" y="276"/>
                </a:cubicBezTo>
                <a:cubicBezTo>
                  <a:pt x="84" y="273"/>
                  <a:pt x="84" y="271"/>
                  <a:pt x="84" y="2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0" name="Freeform 116"/>
          <p:cNvSpPr>
            <a:spLocks noEditPoints="1"/>
          </p:cNvSpPr>
          <p:nvPr/>
        </p:nvSpPr>
        <p:spPr bwMode="auto">
          <a:xfrm>
            <a:off x="9696451" y="2061634"/>
            <a:ext cx="52916" cy="29633"/>
          </a:xfrm>
          <a:custGeom>
            <a:avLst/>
            <a:gdLst>
              <a:gd name="T0" fmla="*/ 13 w 13"/>
              <a:gd name="T1" fmla="*/ 6 h 7"/>
              <a:gd name="T2" fmla="*/ 8 w 13"/>
              <a:gd name="T3" fmla="*/ 7 h 7"/>
              <a:gd name="T4" fmla="*/ 2 w 13"/>
              <a:gd name="T5" fmla="*/ 3 h 7"/>
              <a:gd name="T6" fmla="*/ 7 w 13"/>
              <a:gd name="T7" fmla="*/ 0 h 7"/>
              <a:gd name="T8" fmla="*/ 13 w 13"/>
              <a:gd name="T9" fmla="*/ 6 h 7"/>
              <a:gd name="T10" fmla="*/ 5 w 13"/>
              <a:gd name="T11" fmla="*/ 5 h 7"/>
              <a:gd name="T12" fmla="*/ 10 w 13"/>
              <a:gd name="T13" fmla="*/ 4 h 7"/>
              <a:gd name="T14" fmla="*/ 5 w 13"/>
              <a:gd name="T1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7">
                <a:moveTo>
                  <a:pt x="13" y="6"/>
                </a:moveTo>
                <a:cubicBezTo>
                  <a:pt x="11" y="6"/>
                  <a:pt x="10" y="7"/>
                  <a:pt x="8" y="7"/>
                </a:cubicBezTo>
                <a:cubicBezTo>
                  <a:pt x="5" y="7"/>
                  <a:pt x="0" y="7"/>
                  <a:pt x="2" y="3"/>
                </a:cubicBezTo>
                <a:cubicBezTo>
                  <a:pt x="4" y="3"/>
                  <a:pt x="5" y="1"/>
                  <a:pt x="7" y="0"/>
                </a:cubicBezTo>
                <a:cubicBezTo>
                  <a:pt x="10" y="1"/>
                  <a:pt x="12" y="3"/>
                  <a:pt x="13" y="6"/>
                </a:cubicBezTo>
                <a:close/>
                <a:moveTo>
                  <a:pt x="5" y="5"/>
                </a:moveTo>
                <a:cubicBezTo>
                  <a:pt x="6" y="6"/>
                  <a:pt x="9" y="5"/>
                  <a:pt x="10" y="4"/>
                </a:cubicBezTo>
                <a:cubicBezTo>
                  <a:pt x="9" y="2"/>
                  <a:pt x="5" y="3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1" name="Freeform 117"/>
          <p:cNvSpPr>
            <a:spLocks noEditPoints="1"/>
          </p:cNvSpPr>
          <p:nvPr/>
        </p:nvSpPr>
        <p:spPr bwMode="auto">
          <a:xfrm>
            <a:off x="9637184" y="2048933"/>
            <a:ext cx="50800" cy="33867"/>
          </a:xfrm>
          <a:custGeom>
            <a:avLst/>
            <a:gdLst>
              <a:gd name="T0" fmla="*/ 0 w 12"/>
              <a:gd name="T1" fmla="*/ 4 h 8"/>
              <a:gd name="T2" fmla="*/ 2 w 12"/>
              <a:gd name="T3" fmla="*/ 0 h 8"/>
              <a:gd name="T4" fmla="*/ 12 w 12"/>
              <a:gd name="T5" fmla="*/ 2 h 8"/>
              <a:gd name="T6" fmla="*/ 9 w 12"/>
              <a:gd name="T7" fmla="*/ 7 h 8"/>
              <a:gd name="T8" fmla="*/ 0 w 12"/>
              <a:gd name="T9" fmla="*/ 4 h 8"/>
              <a:gd name="T10" fmla="*/ 3 w 12"/>
              <a:gd name="T11" fmla="*/ 3 h 8"/>
              <a:gd name="T12" fmla="*/ 9 w 12"/>
              <a:gd name="T13" fmla="*/ 4 h 8"/>
              <a:gd name="T14" fmla="*/ 3 w 12"/>
              <a:gd name="T15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8">
                <a:moveTo>
                  <a:pt x="0" y="4"/>
                </a:moveTo>
                <a:cubicBezTo>
                  <a:pt x="0" y="2"/>
                  <a:pt x="0" y="1"/>
                  <a:pt x="2" y="0"/>
                </a:cubicBezTo>
                <a:cubicBezTo>
                  <a:pt x="6" y="1"/>
                  <a:pt x="9" y="1"/>
                  <a:pt x="12" y="2"/>
                </a:cubicBezTo>
                <a:cubicBezTo>
                  <a:pt x="12" y="5"/>
                  <a:pt x="11" y="7"/>
                  <a:pt x="9" y="7"/>
                </a:cubicBezTo>
                <a:cubicBezTo>
                  <a:pt x="7" y="8"/>
                  <a:pt x="3" y="4"/>
                  <a:pt x="0" y="4"/>
                </a:cubicBezTo>
                <a:close/>
                <a:moveTo>
                  <a:pt x="3" y="3"/>
                </a:moveTo>
                <a:cubicBezTo>
                  <a:pt x="4" y="4"/>
                  <a:pt x="8" y="6"/>
                  <a:pt x="9" y="4"/>
                </a:cubicBezTo>
                <a:cubicBezTo>
                  <a:pt x="8" y="3"/>
                  <a:pt x="6" y="3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2" name="Freeform 118"/>
          <p:cNvSpPr>
            <a:spLocks noEditPoints="1"/>
          </p:cNvSpPr>
          <p:nvPr/>
        </p:nvSpPr>
        <p:spPr bwMode="auto">
          <a:xfrm>
            <a:off x="8542868" y="1695451"/>
            <a:ext cx="1081617" cy="387349"/>
          </a:xfrm>
          <a:custGeom>
            <a:avLst/>
            <a:gdLst>
              <a:gd name="T0" fmla="*/ 250 w 257"/>
              <a:gd name="T1" fmla="*/ 87 h 92"/>
              <a:gd name="T2" fmla="*/ 215 w 257"/>
              <a:gd name="T3" fmla="*/ 84 h 92"/>
              <a:gd name="T4" fmla="*/ 204 w 257"/>
              <a:gd name="T5" fmla="*/ 87 h 92"/>
              <a:gd name="T6" fmla="*/ 146 w 257"/>
              <a:gd name="T7" fmla="*/ 88 h 92"/>
              <a:gd name="T8" fmla="*/ 116 w 257"/>
              <a:gd name="T9" fmla="*/ 85 h 92"/>
              <a:gd name="T10" fmla="*/ 54 w 257"/>
              <a:gd name="T11" fmla="*/ 54 h 92"/>
              <a:gd name="T12" fmla="*/ 2 w 257"/>
              <a:gd name="T13" fmla="*/ 30 h 92"/>
              <a:gd name="T14" fmla="*/ 16 w 257"/>
              <a:gd name="T15" fmla="*/ 0 h 92"/>
              <a:gd name="T16" fmla="*/ 42 w 257"/>
              <a:gd name="T17" fmla="*/ 12 h 92"/>
              <a:gd name="T18" fmla="*/ 78 w 257"/>
              <a:gd name="T19" fmla="*/ 31 h 92"/>
              <a:gd name="T20" fmla="*/ 134 w 257"/>
              <a:gd name="T21" fmla="*/ 61 h 92"/>
              <a:gd name="T22" fmla="*/ 171 w 257"/>
              <a:gd name="T23" fmla="*/ 84 h 92"/>
              <a:gd name="T24" fmla="*/ 186 w 257"/>
              <a:gd name="T25" fmla="*/ 72 h 92"/>
              <a:gd name="T26" fmla="*/ 206 w 257"/>
              <a:gd name="T27" fmla="*/ 71 h 92"/>
              <a:gd name="T28" fmla="*/ 225 w 257"/>
              <a:gd name="T29" fmla="*/ 79 h 92"/>
              <a:gd name="T30" fmla="*/ 254 w 257"/>
              <a:gd name="T31" fmla="*/ 82 h 92"/>
              <a:gd name="T32" fmla="*/ 237 w 257"/>
              <a:gd name="T33" fmla="*/ 80 h 92"/>
              <a:gd name="T34" fmla="*/ 217 w 257"/>
              <a:gd name="T35" fmla="*/ 82 h 92"/>
              <a:gd name="T36" fmla="*/ 244 w 257"/>
              <a:gd name="T37" fmla="*/ 82 h 92"/>
              <a:gd name="T38" fmla="*/ 187 w 257"/>
              <a:gd name="T39" fmla="*/ 70 h 92"/>
              <a:gd name="T40" fmla="*/ 188 w 257"/>
              <a:gd name="T41" fmla="*/ 86 h 92"/>
              <a:gd name="T42" fmla="*/ 158 w 257"/>
              <a:gd name="T43" fmla="*/ 84 h 92"/>
              <a:gd name="T44" fmla="*/ 172 w 257"/>
              <a:gd name="T45" fmla="*/ 87 h 92"/>
              <a:gd name="T46" fmla="*/ 195 w 257"/>
              <a:gd name="T47" fmla="*/ 74 h 92"/>
              <a:gd name="T48" fmla="*/ 202 w 257"/>
              <a:gd name="T49" fmla="*/ 72 h 92"/>
              <a:gd name="T50" fmla="*/ 211 w 257"/>
              <a:gd name="T51" fmla="*/ 78 h 92"/>
              <a:gd name="T52" fmla="*/ 148 w 257"/>
              <a:gd name="T53" fmla="*/ 85 h 92"/>
              <a:gd name="T54" fmla="*/ 132 w 257"/>
              <a:gd name="T55" fmla="*/ 72 h 92"/>
              <a:gd name="T56" fmla="*/ 139 w 257"/>
              <a:gd name="T57" fmla="*/ 85 h 92"/>
              <a:gd name="T58" fmla="*/ 122 w 257"/>
              <a:gd name="T59" fmla="*/ 58 h 92"/>
              <a:gd name="T60" fmla="*/ 130 w 257"/>
              <a:gd name="T61" fmla="*/ 71 h 92"/>
              <a:gd name="T62" fmla="*/ 70 w 257"/>
              <a:gd name="T63" fmla="*/ 56 h 92"/>
              <a:gd name="T64" fmla="*/ 110 w 257"/>
              <a:gd name="T65" fmla="*/ 76 h 92"/>
              <a:gd name="T66" fmla="*/ 120 w 257"/>
              <a:gd name="T67" fmla="*/ 57 h 92"/>
              <a:gd name="T68" fmla="*/ 74 w 257"/>
              <a:gd name="T69" fmla="*/ 31 h 92"/>
              <a:gd name="T70" fmla="*/ 111 w 257"/>
              <a:gd name="T71" fmla="*/ 55 h 92"/>
              <a:gd name="T72" fmla="*/ 91 w 257"/>
              <a:gd name="T73" fmla="*/ 60 h 92"/>
              <a:gd name="T74" fmla="*/ 53 w 257"/>
              <a:gd name="T75" fmla="*/ 37 h 92"/>
              <a:gd name="T76" fmla="*/ 34 w 257"/>
              <a:gd name="T77" fmla="*/ 10 h 92"/>
              <a:gd name="T78" fmla="*/ 112 w 257"/>
              <a:gd name="T79" fmla="*/ 59 h 92"/>
              <a:gd name="T80" fmla="*/ 77 w 257"/>
              <a:gd name="T81" fmla="*/ 39 h 92"/>
              <a:gd name="T82" fmla="*/ 49 w 257"/>
              <a:gd name="T83" fmla="*/ 22 h 92"/>
              <a:gd name="T84" fmla="*/ 58 w 257"/>
              <a:gd name="T85" fmla="*/ 39 h 92"/>
              <a:gd name="T86" fmla="*/ 113 w 257"/>
              <a:gd name="T87" fmla="*/ 60 h 92"/>
              <a:gd name="T88" fmla="*/ 110 w 257"/>
              <a:gd name="T89" fmla="*/ 78 h 92"/>
              <a:gd name="T90" fmla="*/ 67 w 257"/>
              <a:gd name="T91" fmla="*/ 57 h 92"/>
              <a:gd name="T92" fmla="*/ 21 w 257"/>
              <a:gd name="T93" fmla="*/ 38 h 92"/>
              <a:gd name="T94" fmla="*/ 102 w 257"/>
              <a:gd name="T95" fmla="*/ 75 h 92"/>
              <a:gd name="T96" fmla="*/ 32 w 257"/>
              <a:gd name="T97" fmla="*/ 8 h 92"/>
              <a:gd name="T98" fmla="*/ 18 w 257"/>
              <a:gd name="T99" fmla="*/ 37 h 92"/>
              <a:gd name="T100" fmla="*/ 8 w 257"/>
              <a:gd name="T101" fmla="*/ 9 h 92"/>
              <a:gd name="T102" fmla="*/ 7 w 257"/>
              <a:gd name="T103" fmla="*/ 28 h 92"/>
              <a:gd name="T104" fmla="*/ 20 w 257"/>
              <a:gd name="T105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7" h="92">
                <a:moveTo>
                  <a:pt x="256" y="83"/>
                </a:moveTo>
                <a:cubicBezTo>
                  <a:pt x="256" y="84"/>
                  <a:pt x="257" y="87"/>
                  <a:pt x="256" y="89"/>
                </a:cubicBezTo>
                <a:cubicBezTo>
                  <a:pt x="253" y="89"/>
                  <a:pt x="253" y="88"/>
                  <a:pt x="250" y="87"/>
                </a:cubicBezTo>
                <a:cubicBezTo>
                  <a:pt x="244" y="86"/>
                  <a:pt x="238" y="83"/>
                  <a:pt x="231" y="84"/>
                </a:cubicBezTo>
                <a:cubicBezTo>
                  <a:pt x="229" y="84"/>
                  <a:pt x="227" y="86"/>
                  <a:pt x="225" y="86"/>
                </a:cubicBezTo>
                <a:cubicBezTo>
                  <a:pt x="221" y="86"/>
                  <a:pt x="219" y="84"/>
                  <a:pt x="215" y="84"/>
                </a:cubicBezTo>
                <a:cubicBezTo>
                  <a:pt x="212" y="82"/>
                  <a:pt x="208" y="79"/>
                  <a:pt x="205" y="76"/>
                </a:cubicBezTo>
                <a:cubicBezTo>
                  <a:pt x="206" y="79"/>
                  <a:pt x="208" y="81"/>
                  <a:pt x="208" y="84"/>
                </a:cubicBezTo>
                <a:cubicBezTo>
                  <a:pt x="207" y="86"/>
                  <a:pt x="205" y="86"/>
                  <a:pt x="204" y="87"/>
                </a:cubicBezTo>
                <a:cubicBezTo>
                  <a:pt x="196" y="87"/>
                  <a:pt x="189" y="90"/>
                  <a:pt x="183" y="91"/>
                </a:cubicBezTo>
                <a:cubicBezTo>
                  <a:pt x="172" y="91"/>
                  <a:pt x="163" y="85"/>
                  <a:pt x="152" y="86"/>
                </a:cubicBezTo>
                <a:cubicBezTo>
                  <a:pt x="150" y="87"/>
                  <a:pt x="148" y="88"/>
                  <a:pt x="146" y="88"/>
                </a:cubicBezTo>
                <a:cubicBezTo>
                  <a:pt x="142" y="88"/>
                  <a:pt x="138" y="87"/>
                  <a:pt x="134" y="87"/>
                </a:cubicBezTo>
                <a:cubicBezTo>
                  <a:pt x="130" y="87"/>
                  <a:pt x="125" y="86"/>
                  <a:pt x="121" y="86"/>
                </a:cubicBezTo>
                <a:cubicBezTo>
                  <a:pt x="119" y="87"/>
                  <a:pt x="117" y="87"/>
                  <a:pt x="116" y="85"/>
                </a:cubicBezTo>
                <a:cubicBezTo>
                  <a:pt x="105" y="79"/>
                  <a:pt x="94" y="73"/>
                  <a:pt x="83" y="67"/>
                </a:cubicBezTo>
                <a:cubicBezTo>
                  <a:pt x="79" y="65"/>
                  <a:pt x="76" y="63"/>
                  <a:pt x="72" y="61"/>
                </a:cubicBezTo>
                <a:cubicBezTo>
                  <a:pt x="66" y="59"/>
                  <a:pt x="60" y="57"/>
                  <a:pt x="54" y="54"/>
                </a:cubicBezTo>
                <a:cubicBezTo>
                  <a:pt x="43" y="49"/>
                  <a:pt x="31" y="46"/>
                  <a:pt x="21" y="40"/>
                </a:cubicBezTo>
                <a:cubicBezTo>
                  <a:pt x="17" y="38"/>
                  <a:pt x="12" y="36"/>
                  <a:pt x="8" y="34"/>
                </a:cubicBezTo>
                <a:cubicBezTo>
                  <a:pt x="6" y="32"/>
                  <a:pt x="4" y="32"/>
                  <a:pt x="2" y="30"/>
                </a:cubicBezTo>
                <a:cubicBezTo>
                  <a:pt x="1" y="28"/>
                  <a:pt x="0" y="26"/>
                  <a:pt x="0" y="24"/>
                </a:cubicBezTo>
                <a:cubicBezTo>
                  <a:pt x="0" y="18"/>
                  <a:pt x="5" y="9"/>
                  <a:pt x="8" y="5"/>
                </a:cubicBezTo>
                <a:cubicBezTo>
                  <a:pt x="10" y="3"/>
                  <a:pt x="13" y="1"/>
                  <a:pt x="16" y="0"/>
                </a:cubicBezTo>
                <a:cubicBezTo>
                  <a:pt x="17" y="0"/>
                  <a:pt x="19" y="0"/>
                  <a:pt x="20" y="0"/>
                </a:cubicBezTo>
                <a:cubicBezTo>
                  <a:pt x="26" y="3"/>
                  <a:pt x="33" y="7"/>
                  <a:pt x="39" y="10"/>
                </a:cubicBezTo>
                <a:cubicBezTo>
                  <a:pt x="40" y="11"/>
                  <a:pt x="41" y="11"/>
                  <a:pt x="42" y="12"/>
                </a:cubicBezTo>
                <a:cubicBezTo>
                  <a:pt x="45" y="13"/>
                  <a:pt x="48" y="15"/>
                  <a:pt x="52" y="17"/>
                </a:cubicBezTo>
                <a:cubicBezTo>
                  <a:pt x="58" y="20"/>
                  <a:pt x="64" y="23"/>
                  <a:pt x="70" y="26"/>
                </a:cubicBezTo>
                <a:cubicBezTo>
                  <a:pt x="73" y="28"/>
                  <a:pt x="75" y="30"/>
                  <a:pt x="78" y="31"/>
                </a:cubicBezTo>
                <a:cubicBezTo>
                  <a:pt x="91" y="39"/>
                  <a:pt x="104" y="46"/>
                  <a:pt x="117" y="53"/>
                </a:cubicBezTo>
                <a:cubicBezTo>
                  <a:pt x="120" y="55"/>
                  <a:pt x="123" y="56"/>
                  <a:pt x="126" y="57"/>
                </a:cubicBezTo>
                <a:cubicBezTo>
                  <a:pt x="128" y="59"/>
                  <a:pt x="131" y="61"/>
                  <a:pt x="134" y="61"/>
                </a:cubicBezTo>
                <a:cubicBezTo>
                  <a:pt x="139" y="68"/>
                  <a:pt x="145" y="74"/>
                  <a:pt x="150" y="82"/>
                </a:cubicBezTo>
                <a:cubicBezTo>
                  <a:pt x="153" y="81"/>
                  <a:pt x="157" y="82"/>
                  <a:pt x="162" y="82"/>
                </a:cubicBezTo>
                <a:cubicBezTo>
                  <a:pt x="165" y="82"/>
                  <a:pt x="168" y="83"/>
                  <a:pt x="171" y="84"/>
                </a:cubicBezTo>
                <a:cubicBezTo>
                  <a:pt x="176" y="84"/>
                  <a:pt x="181" y="84"/>
                  <a:pt x="185" y="84"/>
                </a:cubicBezTo>
                <a:cubicBezTo>
                  <a:pt x="191" y="85"/>
                  <a:pt x="196" y="83"/>
                  <a:pt x="200" y="80"/>
                </a:cubicBezTo>
                <a:cubicBezTo>
                  <a:pt x="198" y="75"/>
                  <a:pt x="188" y="78"/>
                  <a:pt x="186" y="72"/>
                </a:cubicBezTo>
                <a:cubicBezTo>
                  <a:pt x="185" y="67"/>
                  <a:pt x="190" y="65"/>
                  <a:pt x="195" y="66"/>
                </a:cubicBezTo>
                <a:cubicBezTo>
                  <a:pt x="196" y="66"/>
                  <a:pt x="197" y="66"/>
                  <a:pt x="198" y="67"/>
                </a:cubicBezTo>
                <a:cubicBezTo>
                  <a:pt x="201" y="68"/>
                  <a:pt x="203" y="70"/>
                  <a:pt x="206" y="71"/>
                </a:cubicBezTo>
                <a:cubicBezTo>
                  <a:pt x="208" y="73"/>
                  <a:pt x="211" y="76"/>
                  <a:pt x="213" y="77"/>
                </a:cubicBezTo>
                <a:cubicBezTo>
                  <a:pt x="214" y="78"/>
                  <a:pt x="216" y="78"/>
                  <a:pt x="218" y="79"/>
                </a:cubicBezTo>
                <a:cubicBezTo>
                  <a:pt x="221" y="80"/>
                  <a:pt x="222" y="80"/>
                  <a:pt x="225" y="79"/>
                </a:cubicBezTo>
                <a:cubicBezTo>
                  <a:pt x="228" y="79"/>
                  <a:pt x="232" y="78"/>
                  <a:pt x="235" y="78"/>
                </a:cubicBezTo>
                <a:cubicBezTo>
                  <a:pt x="238" y="78"/>
                  <a:pt x="242" y="80"/>
                  <a:pt x="246" y="81"/>
                </a:cubicBezTo>
                <a:cubicBezTo>
                  <a:pt x="249" y="82"/>
                  <a:pt x="253" y="82"/>
                  <a:pt x="254" y="82"/>
                </a:cubicBezTo>
                <a:cubicBezTo>
                  <a:pt x="255" y="83"/>
                  <a:pt x="255" y="82"/>
                  <a:pt x="256" y="83"/>
                </a:cubicBezTo>
                <a:close/>
                <a:moveTo>
                  <a:pt x="244" y="82"/>
                </a:moveTo>
                <a:cubicBezTo>
                  <a:pt x="242" y="82"/>
                  <a:pt x="239" y="81"/>
                  <a:pt x="237" y="80"/>
                </a:cubicBezTo>
                <a:cubicBezTo>
                  <a:pt x="231" y="80"/>
                  <a:pt x="226" y="82"/>
                  <a:pt x="221" y="82"/>
                </a:cubicBezTo>
                <a:cubicBezTo>
                  <a:pt x="217" y="81"/>
                  <a:pt x="215" y="80"/>
                  <a:pt x="212" y="79"/>
                </a:cubicBezTo>
                <a:cubicBezTo>
                  <a:pt x="213" y="80"/>
                  <a:pt x="215" y="82"/>
                  <a:pt x="217" y="82"/>
                </a:cubicBezTo>
                <a:cubicBezTo>
                  <a:pt x="223" y="84"/>
                  <a:pt x="227" y="82"/>
                  <a:pt x="232" y="82"/>
                </a:cubicBezTo>
                <a:cubicBezTo>
                  <a:pt x="241" y="81"/>
                  <a:pt x="247" y="85"/>
                  <a:pt x="254" y="86"/>
                </a:cubicBezTo>
                <a:cubicBezTo>
                  <a:pt x="254" y="82"/>
                  <a:pt x="249" y="83"/>
                  <a:pt x="244" y="82"/>
                </a:cubicBezTo>
                <a:close/>
                <a:moveTo>
                  <a:pt x="205" y="74"/>
                </a:moveTo>
                <a:cubicBezTo>
                  <a:pt x="204" y="71"/>
                  <a:pt x="201" y="70"/>
                  <a:pt x="198" y="69"/>
                </a:cubicBezTo>
                <a:cubicBezTo>
                  <a:pt x="195" y="68"/>
                  <a:pt x="188" y="65"/>
                  <a:pt x="187" y="70"/>
                </a:cubicBezTo>
                <a:cubicBezTo>
                  <a:pt x="187" y="75"/>
                  <a:pt x="194" y="74"/>
                  <a:pt x="198" y="76"/>
                </a:cubicBezTo>
                <a:cubicBezTo>
                  <a:pt x="200" y="76"/>
                  <a:pt x="203" y="79"/>
                  <a:pt x="203" y="81"/>
                </a:cubicBezTo>
                <a:cubicBezTo>
                  <a:pt x="202" y="83"/>
                  <a:pt x="192" y="86"/>
                  <a:pt x="188" y="86"/>
                </a:cubicBezTo>
                <a:cubicBezTo>
                  <a:pt x="183" y="86"/>
                  <a:pt x="178" y="86"/>
                  <a:pt x="174" y="85"/>
                </a:cubicBezTo>
                <a:cubicBezTo>
                  <a:pt x="170" y="85"/>
                  <a:pt x="165" y="83"/>
                  <a:pt x="161" y="83"/>
                </a:cubicBezTo>
                <a:cubicBezTo>
                  <a:pt x="160" y="83"/>
                  <a:pt x="159" y="84"/>
                  <a:pt x="158" y="84"/>
                </a:cubicBezTo>
                <a:cubicBezTo>
                  <a:pt x="155" y="83"/>
                  <a:pt x="152" y="82"/>
                  <a:pt x="151" y="85"/>
                </a:cubicBezTo>
                <a:cubicBezTo>
                  <a:pt x="155" y="85"/>
                  <a:pt x="160" y="85"/>
                  <a:pt x="164" y="85"/>
                </a:cubicBezTo>
                <a:cubicBezTo>
                  <a:pt x="167" y="86"/>
                  <a:pt x="169" y="88"/>
                  <a:pt x="172" y="87"/>
                </a:cubicBezTo>
                <a:cubicBezTo>
                  <a:pt x="184" y="92"/>
                  <a:pt x="193" y="85"/>
                  <a:pt x="205" y="85"/>
                </a:cubicBezTo>
                <a:cubicBezTo>
                  <a:pt x="208" y="82"/>
                  <a:pt x="204" y="79"/>
                  <a:pt x="203" y="77"/>
                </a:cubicBezTo>
                <a:cubicBezTo>
                  <a:pt x="200" y="76"/>
                  <a:pt x="198" y="74"/>
                  <a:pt x="195" y="74"/>
                </a:cubicBezTo>
                <a:cubicBezTo>
                  <a:pt x="195" y="73"/>
                  <a:pt x="195" y="73"/>
                  <a:pt x="195" y="73"/>
                </a:cubicBezTo>
                <a:cubicBezTo>
                  <a:pt x="193" y="73"/>
                  <a:pt x="192" y="72"/>
                  <a:pt x="193" y="70"/>
                </a:cubicBezTo>
                <a:cubicBezTo>
                  <a:pt x="197" y="68"/>
                  <a:pt x="200" y="72"/>
                  <a:pt x="202" y="72"/>
                </a:cubicBezTo>
                <a:cubicBezTo>
                  <a:pt x="203" y="73"/>
                  <a:pt x="205" y="74"/>
                  <a:pt x="207" y="75"/>
                </a:cubicBezTo>
                <a:cubicBezTo>
                  <a:pt x="208" y="76"/>
                  <a:pt x="210" y="78"/>
                  <a:pt x="212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09" y="76"/>
                  <a:pt x="208" y="74"/>
                  <a:pt x="205" y="74"/>
                </a:cubicBezTo>
                <a:close/>
                <a:moveTo>
                  <a:pt x="139" y="85"/>
                </a:moveTo>
                <a:cubicBezTo>
                  <a:pt x="142" y="85"/>
                  <a:pt x="147" y="87"/>
                  <a:pt x="148" y="85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4" y="77"/>
                  <a:pt x="140" y="69"/>
                  <a:pt x="133" y="64"/>
                </a:cubicBezTo>
                <a:cubicBezTo>
                  <a:pt x="132" y="67"/>
                  <a:pt x="133" y="69"/>
                  <a:pt x="132" y="72"/>
                </a:cubicBezTo>
                <a:cubicBezTo>
                  <a:pt x="132" y="77"/>
                  <a:pt x="128" y="80"/>
                  <a:pt x="126" y="83"/>
                </a:cubicBezTo>
                <a:cubicBezTo>
                  <a:pt x="125" y="83"/>
                  <a:pt x="123" y="84"/>
                  <a:pt x="124" y="85"/>
                </a:cubicBezTo>
                <a:cubicBezTo>
                  <a:pt x="128" y="85"/>
                  <a:pt x="134" y="84"/>
                  <a:pt x="139" y="85"/>
                </a:cubicBezTo>
                <a:close/>
                <a:moveTo>
                  <a:pt x="130" y="71"/>
                </a:moveTo>
                <a:cubicBezTo>
                  <a:pt x="131" y="68"/>
                  <a:pt x="131" y="65"/>
                  <a:pt x="130" y="62"/>
                </a:cubicBezTo>
                <a:cubicBezTo>
                  <a:pt x="127" y="61"/>
                  <a:pt x="125" y="58"/>
                  <a:pt x="122" y="58"/>
                </a:cubicBezTo>
                <a:cubicBezTo>
                  <a:pt x="123" y="68"/>
                  <a:pt x="120" y="76"/>
                  <a:pt x="112" y="80"/>
                </a:cubicBezTo>
                <a:cubicBezTo>
                  <a:pt x="114" y="82"/>
                  <a:pt x="117" y="83"/>
                  <a:pt x="120" y="84"/>
                </a:cubicBezTo>
                <a:cubicBezTo>
                  <a:pt x="124" y="81"/>
                  <a:pt x="130" y="78"/>
                  <a:pt x="130" y="71"/>
                </a:cubicBezTo>
                <a:close/>
                <a:moveTo>
                  <a:pt x="41" y="41"/>
                </a:moveTo>
                <a:cubicBezTo>
                  <a:pt x="45" y="43"/>
                  <a:pt x="49" y="45"/>
                  <a:pt x="54" y="47"/>
                </a:cubicBezTo>
                <a:cubicBezTo>
                  <a:pt x="59" y="50"/>
                  <a:pt x="64" y="54"/>
                  <a:pt x="70" y="56"/>
                </a:cubicBezTo>
                <a:cubicBezTo>
                  <a:pt x="75" y="58"/>
                  <a:pt x="80" y="61"/>
                  <a:pt x="86" y="64"/>
                </a:cubicBezTo>
                <a:cubicBezTo>
                  <a:pt x="91" y="66"/>
                  <a:pt x="96" y="69"/>
                  <a:pt x="102" y="71"/>
                </a:cubicBezTo>
                <a:cubicBezTo>
                  <a:pt x="105" y="73"/>
                  <a:pt x="108" y="75"/>
                  <a:pt x="110" y="76"/>
                </a:cubicBezTo>
                <a:cubicBezTo>
                  <a:pt x="111" y="76"/>
                  <a:pt x="113" y="76"/>
                  <a:pt x="113" y="76"/>
                </a:cubicBezTo>
                <a:cubicBezTo>
                  <a:pt x="115" y="76"/>
                  <a:pt x="118" y="73"/>
                  <a:pt x="119" y="71"/>
                </a:cubicBezTo>
                <a:cubicBezTo>
                  <a:pt x="121" y="66"/>
                  <a:pt x="121" y="61"/>
                  <a:pt x="120" y="57"/>
                </a:cubicBezTo>
                <a:cubicBezTo>
                  <a:pt x="112" y="52"/>
                  <a:pt x="104" y="48"/>
                  <a:pt x="97" y="44"/>
                </a:cubicBezTo>
                <a:cubicBezTo>
                  <a:pt x="94" y="43"/>
                  <a:pt x="92" y="41"/>
                  <a:pt x="89" y="39"/>
                </a:cubicBezTo>
                <a:cubicBezTo>
                  <a:pt x="84" y="37"/>
                  <a:pt x="79" y="34"/>
                  <a:pt x="74" y="31"/>
                </a:cubicBezTo>
                <a:cubicBezTo>
                  <a:pt x="68" y="28"/>
                  <a:pt x="62" y="24"/>
                  <a:pt x="56" y="21"/>
                </a:cubicBezTo>
                <a:cubicBezTo>
                  <a:pt x="55" y="21"/>
                  <a:pt x="54" y="20"/>
                  <a:pt x="53" y="20"/>
                </a:cubicBezTo>
                <a:cubicBezTo>
                  <a:pt x="71" y="34"/>
                  <a:pt x="90" y="45"/>
                  <a:pt x="111" y="55"/>
                </a:cubicBezTo>
                <a:cubicBezTo>
                  <a:pt x="111" y="56"/>
                  <a:pt x="112" y="56"/>
                  <a:pt x="113" y="56"/>
                </a:cubicBezTo>
                <a:cubicBezTo>
                  <a:pt x="113" y="58"/>
                  <a:pt x="114" y="59"/>
                  <a:pt x="115" y="60"/>
                </a:cubicBezTo>
                <a:cubicBezTo>
                  <a:pt x="112" y="70"/>
                  <a:pt x="98" y="64"/>
                  <a:pt x="91" y="60"/>
                </a:cubicBezTo>
                <a:cubicBezTo>
                  <a:pt x="84" y="57"/>
                  <a:pt x="77" y="53"/>
                  <a:pt x="70" y="49"/>
                </a:cubicBezTo>
                <a:cubicBezTo>
                  <a:pt x="66" y="47"/>
                  <a:pt x="62" y="45"/>
                  <a:pt x="60" y="43"/>
                </a:cubicBezTo>
                <a:cubicBezTo>
                  <a:pt x="58" y="42"/>
                  <a:pt x="55" y="39"/>
                  <a:pt x="53" y="37"/>
                </a:cubicBezTo>
                <a:cubicBezTo>
                  <a:pt x="51" y="35"/>
                  <a:pt x="48" y="33"/>
                  <a:pt x="46" y="31"/>
                </a:cubicBezTo>
                <a:cubicBezTo>
                  <a:pt x="42" y="26"/>
                  <a:pt x="46" y="19"/>
                  <a:pt x="51" y="18"/>
                </a:cubicBezTo>
                <a:cubicBezTo>
                  <a:pt x="45" y="16"/>
                  <a:pt x="40" y="12"/>
                  <a:pt x="34" y="10"/>
                </a:cubicBezTo>
                <a:cubicBezTo>
                  <a:pt x="37" y="19"/>
                  <a:pt x="31" y="26"/>
                  <a:pt x="27" y="33"/>
                </a:cubicBezTo>
                <a:cubicBezTo>
                  <a:pt x="31" y="36"/>
                  <a:pt x="37" y="38"/>
                  <a:pt x="41" y="41"/>
                </a:cubicBezTo>
                <a:close/>
                <a:moveTo>
                  <a:pt x="112" y="59"/>
                </a:moveTo>
                <a:cubicBezTo>
                  <a:pt x="111" y="57"/>
                  <a:pt x="107" y="56"/>
                  <a:pt x="106" y="55"/>
                </a:cubicBezTo>
                <a:cubicBezTo>
                  <a:pt x="101" y="51"/>
                  <a:pt x="96" y="50"/>
                  <a:pt x="91" y="47"/>
                </a:cubicBezTo>
                <a:cubicBezTo>
                  <a:pt x="86" y="44"/>
                  <a:pt x="82" y="42"/>
                  <a:pt x="77" y="39"/>
                </a:cubicBezTo>
                <a:cubicBezTo>
                  <a:pt x="72" y="36"/>
                  <a:pt x="68" y="33"/>
                  <a:pt x="63" y="30"/>
                </a:cubicBezTo>
                <a:cubicBezTo>
                  <a:pt x="61" y="28"/>
                  <a:pt x="59" y="27"/>
                  <a:pt x="56" y="25"/>
                </a:cubicBezTo>
                <a:cubicBezTo>
                  <a:pt x="54" y="24"/>
                  <a:pt x="51" y="21"/>
                  <a:pt x="49" y="22"/>
                </a:cubicBezTo>
                <a:cubicBezTo>
                  <a:pt x="47" y="22"/>
                  <a:pt x="46" y="26"/>
                  <a:pt x="46" y="28"/>
                </a:cubicBezTo>
                <a:cubicBezTo>
                  <a:pt x="47" y="29"/>
                  <a:pt x="50" y="32"/>
                  <a:pt x="52" y="34"/>
                </a:cubicBezTo>
                <a:cubicBezTo>
                  <a:pt x="54" y="36"/>
                  <a:pt x="56" y="37"/>
                  <a:pt x="58" y="39"/>
                </a:cubicBezTo>
                <a:cubicBezTo>
                  <a:pt x="67" y="46"/>
                  <a:pt x="77" y="50"/>
                  <a:pt x="87" y="56"/>
                </a:cubicBezTo>
                <a:cubicBezTo>
                  <a:pt x="94" y="60"/>
                  <a:pt x="102" y="65"/>
                  <a:pt x="111" y="62"/>
                </a:cubicBezTo>
                <a:cubicBezTo>
                  <a:pt x="112" y="62"/>
                  <a:pt x="113" y="61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3" y="59"/>
                  <a:pt x="112" y="59"/>
                </a:cubicBezTo>
                <a:close/>
                <a:moveTo>
                  <a:pt x="110" y="78"/>
                </a:moveTo>
                <a:cubicBezTo>
                  <a:pt x="107" y="76"/>
                  <a:pt x="103" y="74"/>
                  <a:pt x="99" y="72"/>
                </a:cubicBezTo>
                <a:cubicBezTo>
                  <a:pt x="95" y="71"/>
                  <a:pt x="91" y="69"/>
                  <a:pt x="88" y="67"/>
                </a:cubicBezTo>
                <a:cubicBezTo>
                  <a:pt x="81" y="63"/>
                  <a:pt x="74" y="60"/>
                  <a:pt x="67" y="57"/>
                </a:cubicBezTo>
                <a:cubicBezTo>
                  <a:pt x="60" y="53"/>
                  <a:pt x="53" y="49"/>
                  <a:pt x="46" y="46"/>
                </a:cubicBezTo>
                <a:cubicBezTo>
                  <a:pt x="39" y="42"/>
                  <a:pt x="33" y="38"/>
                  <a:pt x="26" y="35"/>
                </a:cubicBezTo>
                <a:cubicBezTo>
                  <a:pt x="25" y="35"/>
                  <a:pt x="22" y="37"/>
                  <a:pt x="21" y="38"/>
                </a:cubicBezTo>
                <a:cubicBezTo>
                  <a:pt x="32" y="44"/>
                  <a:pt x="45" y="48"/>
                  <a:pt x="56" y="53"/>
                </a:cubicBezTo>
                <a:cubicBezTo>
                  <a:pt x="64" y="57"/>
                  <a:pt x="73" y="59"/>
                  <a:pt x="80" y="63"/>
                </a:cubicBezTo>
                <a:cubicBezTo>
                  <a:pt x="88" y="67"/>
                  <a:pt x="95" y="71"/>
                  <a:pt x="102" y="75"/>
                </a:cubicBezTo>
                <a:cubicBezTo>
                  <a:pt x="105" y="77"/>
                  <a:pt x="107" y="79"/>
                  <a:pt x="110" y="78"/>
                </a:cubicBezTo>
                <a:cubicBezTo>
                  <a:pt x="110" y="78"/>
                  <a:pt x="110" y="78"/>
                  <a:pt x="110" y="78"/>
                </a:cubicBezTo>
                <a:close/>
                <a:moveTo>
                  <a:pt x="32" y="8"/>
                </a:moveTo>
                <a:cubicBezTo>
                  <a:pt x="28" y="7"/>
                  <a:pt x="25" y="5"/>
                  <a:pt x="22" y="3"/>
                </a:cubicBezTo>
                <a:cubicBezTo>
                  <a:pt x="23" y="16"/>
                  <a:pt x="15" y="26"/>
                  <a:pt x="7" y="31"/>
                </a:cubicBezTo>
                <a:cubicBezTo>
                  <a:pt x="11" y="33"/>
                  <a:pt x="15" y="35"/>
                  <a:pt x="18" y="37"/>
                </a:cubicBezTo>
                <a:cubicBezTo>
                  <a:pt x="27" y="32"/>
                  <a:pt x="35" y="20"/>
                  <a:pt x="32" y="8"/>
                </a:cubicBezTo>
                <a:close/>
                <a:moveTo>
                  <a:pt x="9" y="8"/>
                </a:moveTo>
                <a:cubicBezTo>
                  <a:pt x="9" y="8"/>
                  <a:pt x="8" y="9"/>
                  <a:pt x="8" y="9"/>
                </a:cubicBezTo>
                <a:cubicBezTo>
                  <a:pt x="7" y="11"/>
                  <a:pt x="6" y="12"/>
                  <a:pt x="5" y="14"/>
                </a:cubicBezTo>
                <a:cubicBezTo>
                  <a:pt x="4" y="16"/>
                  <a:pt x="3" y="18"/>
                  <a:pt x="2" y="20"/>
                </a:cubicBezTo>
                <a:cubicBezTo>
                  <a:pt x="1" y="24"/>
                  <a:pt x="3" y="30"/>
                  <a:pt x="7" y="28"/>
                </a:cubicBezTo>
                <a:cubicBezTo>
                  <a:pt x="10" y="27"/>
                  <a:pt x="11" y="25"/>
                  <a:pt x="13" y="22"/>
                </a:cubicBezTo>
                <a:cubicBezTo>
                  <a:pt x="15" y="21"/>
                  <a:pt x="16" y="20"/>
                  <a:pt x="17" y="18"/>
                </a:cubicBezTo>
                <a:cubicBezTo>
                  <a:pt x="19" y="15"/>
                  <a:pt x="20" y="9"/>
                  <a:pt x="20" y="4"/>
                </a:cubicBezTo>
                <a:cubicBezTo>
                  <a:pt x="20" y="4"/>
                  <a:pt x="18" y="3"/>
                  <a:pt x="18" y="2"/>
                </a:cubicBezTo>
                <a:cubicBezTo>
                  <a:pt x="14" y="3"/>
                  <a:pt x="12" y="5"/>
                  <a:pt x="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3053" name="组合 446"/>
          <p:cNvGrpSpPr>
            <a:grpSpLocks/>
          </p:cNvGrpSpPr>
          <p:nvPr/>
        </p:nvGrpSpPr>
        <p:grpSpPr bwMode="auto">
          <a:xfrm>
            <a:off x="6284385" y="677333"/>
            <a:ext cx="757767" cy="948267"/>
            <a:chOff x="4713288" y="508000"/>
            <a:chExt cx="568325" cy="711200"/>
          </a:xfrm>
        </p:grpSpPr>
        <p:sp>
          <p:nvSpPr>
            <p:cNvPr id="353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5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6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8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9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1" name="Freeform 127"/>
          <p:cNvSpPr>
            <a:spLocks noEditPoints="1"/>
          </p:cNvSpPr>
          <p:nvPr/>
        </p:nvSpPr>
        <p:spPr bwMode="auto">
          <a:xfrm>
            <a:off x="8430684" y="4912785"/>
            <a:ext cx="1210733" cy="800100"/>
          </a:xfrm>
          <a:custGeom>
            <a:avLst/>
            <a:gdLst>
              <a:gd name="T0" fmla="*/ 6 w 288"/>
              <a:gd name="T1" fmla="*/ 56 h 190"/>
              <a:gd name="T2" fmla="*/ 112 w 288"/>
              <a:gd name="T3" fmla="*/ 0 h 190"/>
              <a:gd name="T4" fmla="*/ 238 w 288"/>
              <a:gd name="T5" fmla="*/ 26 h 190"/>
              <a:gd name="T6" fmla="*/ 224 w 288"/>
              <a:gd name="T7" fmla="*/ 52 h 190"/>
              <a:gd name="T8" fmla="*/ 243 w 288"/>
              <a:gd name="T9" fmla="*/ 106 h 190"/>
              <a:gd name="T10" fmla="*/ 259 w 288"/>
              <a:gd name="T11" fmla="*/ 140 h 190"/>
              <a:gd name="T12" fmla="*/ 221 w 288"/>
              <a:gd name="T13" fmla="*/ 153 h 190"/>
              <a:gd name="T14" fmla="*/ 129 w 288"/>
              <a:gd name="T15" fmla="*/ 180 h 190"/>
              <a:gd name="T16" fmla="*/ 43 w 288"/>
              <a:gd name="T17" fmla="*/ 138 h 190"/>
              <a:gd name="T18" fmla="*/ 18 w 288"/>
              <a:gd name="T19" fmla="*/ 102 h 190"/>
              <a:gd name="T20" fmla="*/ 274 w 288"/>
              <a:gd name="T21" fmla="*/ 100 h 190"/>
              <a:gd name="T22" fmla="*/ 228 w 288"/>
              <a:gd name="T23" fmla="*/ 147 h 190"/>
              <a:gd name="T24" fmla="*/ 42 w 288"/>
              <a:gd name="T25" fmla="*/ 76 h 190"/>
              <a:gd name="T26" fmla="*/ 111 w 288"/>
              <a:gd name="T27" fmla="*/ 100 h 190"/>
              <a:gd name="T28" fmla="*/ 244 w 288"/>
              <a:gd name="T29" fmla="*/ 29 h 190"/>
              <a:gd name="T30" fmla="*/ 103 w 288"/>
              <a:gd name="T31" fmla="*/ 4 h 190"/>
              <a:gd name="T32" fmla="*/ 11 w 288"/>
              <a:gd name="T33" fmla="*/ 66 h 190"/>
              <a:gd name="T34" fmla="*/ 71 w 288"/>
              <a:gd name="T35" fmla="*/ 50 h 190"/>
              <a:gd name="T36" fmla="*/ 127 w 288"/>
              <a:gd name="T37" fmla="*/ 44 h 190"/>
              <a:gd name="T38" fmla="*/ 211 w 288"/>
              <a:gd name="T39" fmla="*/ 140 h 190"/>
              <a:gd name="T40" fmla="*/ 216 w 288"/>
              <a:gd name="T41" fmla="*/ 141 h 190"/>
              <a:gd name="T42" fmla="*/ 221 w 288"/>
              <a:gd name="T43" fmla="*/ 147 h 190"/>
              <a:gd name="T44" fmla="*/ 214 w 288"/>
              <a:gd name="T45" fmla="*/ 99 h 190"/>
              <a:gd name="T46" fmla="*/ 212 w 288"/>
              <a:gd name="T47" fmla="*/ 112 h 190"/>
              <a:gd name="T48" fmla="*/ 210 w 288"/>
              <a:gd name="T49" fmla="*/ 115 h 190"/>
              <a:gd name="T50" fmla="*/ 198 w 288"/>
              <a:gd name="T51" fmla="*/ 147 h 190"/>
              <a:gd name="T52" fmla="*/ 177 w 288"/>
              <a:gd name="T53" fmla="*/ 151 h 190"/>
              <a:gd name="T54" fmla="*/ 150 w 288"/>
              <a:gd name="T55" fmla="*/ 181 h 190"/>
              <a:gd name="T56" fmla="*/ 205 w 288"/>
              <a:gd name="T57" fmla="*/ 132 h 190"/>
              <a:gd name="T58" fmla="*/ 205 w 288"/>
              <a:gd name="T59" fmla="*/ 103 h 190"/>
              <a:gd name="T60" fmla="*/ 104 w 288"/>
              <a:gd name="T61" fmla="*/ 99 h 190"/>
              <a:gd name="T62" fmla="*/ 45 w 288"/>
              <a:gd name="T63" fmla="*/ 129 h 190"/>
              <a:gd name="T64" fmla="*/ 138 w 288"/>
              <a:gd name="T65" fmla="*/ 147 h 190"/>
              <a:gd name="T66" fmla="*/ 177 w 288"/>
              <a:gd name="T67" fmla="*/ 120 h 190"/>
              <a:gd name="T68" fmla="*/ 205 w 288"/>
              <a:gd name="T69" fmla="*/ 103 h 190"/>
              <a:gd name="T70" fmla="*/ 195 w 288"/>
              <a:gd name="T71" fmla="*/ 107 h 190"/>
              <a:gd name="T72" fmla="*/ 195 w 288"/>
              <a:gd name="T73" fmla="*/ 119 h 190"/>
              <a:gd name="T74" fmla="*/ 182 w 288"/>
              <a:gd name="T75" fmla="*/ 106 h 190"/>
              <a:gd name="T76" fmla="*/ 186 w 288"/>
              <a:gd name="T77" fmla="*/ 105 h 190"/>
              <a:gd name="T78" fmla="*/ 171 w 288"/>
              <a:gd name="T79" fmla="*/ 137 h 190"/>
              <a:gd name="T80" fmla="*/ 130 w 288"/>
              <a:gd name="T81" fmla="*/ 179 h 190"/>
              <a:gd name="T82" fmla="*/ 140 w 288"/>
              <a:gd name="T83" fmla="*/ 159 h 190"/>
              <a:gd name="T84" fmla="*/ 136 w 288"/>
              <a:gd name="T85" fmla="*/ 150 h 190"/>
              <a:gd name="T86" fmla="*/ 131 w 288"/>
              <a:gd name="T87" fmla="*/ 163 h 190"/>
              <a:gd name="T88" fmla="*/ 129 w 288"/>
              <a:gd name="T89" fmla="*/ 37 h 190"/>
              <a:gd name="T90" fmla="*/ 125 w 288"/>
              <a:gd name="T91" fmla="*/ 32 h 190"/>
              <a:gd name="T92" fmla="*/ 61 w 288"/>
              <a:gd name="T93" fmla="*/ 58 h 190"/>
              <a:gd name="T94" fmla="*/ 35 w 288"/>
              <a:gd name="T95" fmla="*/ 78 h 190"/>
              <a:gd name="T96" fmla="*/ 103 w 288"/>
              <a:gd name="T97" fmla="*/ 40 h 190"/>
              <a:gd name="T98" fmla="*/ 35 w 288"/>
              <a:gd name="T99" fmla="*/ 86 h 190"/>
              <a:gd name="T100" fmla="*/ 38 w 288"/>
              <a:gd name="T101" fmla="*/ 108 h 190"/>
              <a:gd name="T102" fmla="*/ 25 w 288"/>
              <a:gd name="T103" fmla="*/ 101 h 190"/>
              <a:gd name="T104" fmla="*/ 22 w 288"/>
              <a:gd name="T105" fmla="*/ 112 h 190"/>
              <a:gd name="T106" fmla="*/ 25 w 288"/>
              <a:gd name="T107" fmla="*/ 136 h 190"/>
              <a:gd name="T108" fmla="*/ 40 w 288"/>
              <a:gd name="T109" fmla="*/ 138 h 190"/>
              <a:gd name="T110" fmla="*/ 44 w 288"/>
              <a:gd name="T111" fmla="*/ 135 h 190"/>
              <a:gd name="T112" fmla="*/ 35 w 288"/>
              <a:gd name="T113" fmla="*/ 89 h 190"/>
              <a:gd name="T114" fmla="*/ 25 w 288"/>
              <a:gd name="T115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8" h="190">
                <a:moveTo>
                  <a:pt x="23" y="99"/>
                </a:moveTo>
                <a:cubicBezTo>
                  <a:pt x="22" y="96"/>
                  <a:pt x="20" y="92"/>
                  <a:pt x="21" y="89"/>
                </a:cubicBezTo>
                <a:cubicBezTo>
                  <a:pt x="22" y="86"/>
                  <a:pt x="25" y="85"/>
                  <a:pt x="28" y="84"/>
                </a:cubicBezTo>
                <a:cubicBezTo>
                  <a:pt x="29" y="82"/>
                  <a:pt x="28" y="78"/>
                  <a:pt x="28" y="76"/>
                </a:cubicBezTo>
                <a:cubicBezTo>
                  <a:pt x="20" y="72"/>
                  <a:pt x="11" y="69"/>
                  <a:pt x="3" y="65"/>
                </a:cubicBezTo>
                <a:cubicBezTo>
                  <a:pt x="0" y="60"/>
                  <a:pt x="6" y="59"/>
                  <a:pt x="6" y="56"/>
                </a:cubicBezTo>
                <a:cubicBezTo>
                  <a:pt x="7" y="55"/>
                  <a:pt x="9" y="54"/>
                  <a:pt x="10" y="53"/>
                </a:cubicBezTo>
                <a:cubicBezTo>
                  <a:pt x="12" y="52"/>
                  <a:pt x="14" y="51"/>
                  <a:pt x="15" y="50"/>
                </a:cubicBezTo>
                <a:cubicBezTo>
                  <a:pt x="35" y="43"/>
                  <a:pt x="54" y="31"/>
                  <a:pt x="72" y="20"/>
                </a:cubicBezTo>
                <a:cubicBezTo>
                  <a:pt x="75" y="18"/>
                  <a:pt x="78" y="17"/>
                  <a:pt x="81" y="15"/>
                </a:cubicBezTo>
                <a:cubicBezTo>
                  <a:pt x="87" y="11"/>
                  <a:pt x="92" y="8"/>
                  <a:pt x="99" y="4"/>
                </a:cubicBezTo>
                <a:cubicBezTo>
                  <a:pt x="103" y="2"/>
                  <a:pt x="107" y="0"/>
                  <a:pt x="112" y="0"/>
                </a:cubicBezTo>
                <a:cubicBezTo>
                  <a:pt x="115" y="0"/>
                  <a:pt x="119" y="1"/>
                  <a:pt x="121" y="1"/>
                </a:cubicBezTo>
                <a:cubicBezTo>
                  <a:pt x="136" y="6"/>
                  <a:pt x="152" y="10"/>
                  <a:pt x="168" y="12"/>
                </a:cubicBezTo>
                <a:cubicBezTo>
                  <a:pt x="172" y="13"/>
                  <a:pt x="175" y="14"/>
                  <a:pt x="178" y="13"/>
                </a:cubicBezTo>
                <a:cubicBezTo>
                  <a:pt x="179" y="14"/>
                  <a:pt x="180" y="13"/>
                  <a:pt x="181" y="14"/>
                </a:cubicBezTo>
                <a:cubicBezTo>
                  <a:pt x="197" y="16"/>
                  <a:pt x="213" y="19"/>
                  <a:pt x="228" y="22"/>
                </a:cubicBezTo>
                <a:cubicBezTo>
                  <a:pt x="231" y="23"/>
                  <a:pt x="235" y="25"/>
                  <a:pt x="238" y="26"/>
                </a:cubicBezTo>
                <a:cubicBezTo>
                  <a:pt x="241" y="26"/>
                  <a:pt x="244" y="26"/>
                  <a:pt x="247" y="27"/>
                </a:cubicBezTo>
                <a:cubicBezTo>
                  <a:pt x="249" y="28"/>
                  <a:pt x="252" y="29"/>
                  <a:pt x="255" y="30"/>
                </a:cubicBezTo>
                <a:cubicBezTo>
                  <a:pt x="258" y="34"/>
                  <a:pt x="254" y="36"/>
                  <a:pt x="252" y="38"/>
                </a:cubicBezTo>
                <a:cubicBezTo>
                  <a:pt x="248" y="39"/>
                  <a:pt x="245" y="42"/>
                  <a:pt x="242" y="44"/>
                </a:cubicBezTo>
                <a:cubicBezTo>
                  <a:pt x="240" y="45"/>
                  <a:pt x="238" y="45"/>
                  <a:pt x="236" y="46"/>
                </a:cubicBezTo>
                <a:cubicBezTo>
                  <a:pt x="232" y="49"/>
                  <a:pt x="228" y="50"/>
                  <a:pt x="224" y="52"/>
                </a:cubicBezTo>
                <a:cubicBezTo>
                  <a:pt x="212" y="58"/>
                  <a:pt x="200" y="66"/>
                  <a:pt x="189" y="72"/>
                </a:cubicBezTo>
                <a:cubicBezTo>
                  <a:pt x="196" y="81"/>
                  <a:pt x="203" y="89"/>
                  <a:pt x="207" y="101"/>
                </a:cubicBezTo>
                <a:cubicBezTo>
                  <a:pt x="209" y="99"/>
                  <a:pt x="211" y="97"/>
                  <a:pt x="215" y="97"/>
                </a:cubicBezTo>
                <a:cubicBezTo>
                  <a:pt x="220" y="98"/>
                  <a:pt x="216" y="104"/>
                  <a:pt x="218" y="107"/>
                </a:cubicBezTo>
                <a:cubicBezTo>
                  <a:pt x="219" y="111"/>
                  <a:pt x="225" y="111"/>
                  <a:pt x="225" y="116"/>
                </a:cubicBezTo>
                <a:cubicBezTo>
                  <a:pt x="232" y="113"/>
                  <a:pt x="237" y="110"/>
                  <a:pt x="243" y="106"/>
                </a:cubicBezTo>
                <a:cubicBezTo>
                  <a:pt x="248" y="102"/>
                  <a:pt x="255" y="98"/>
                  <a:pt x="259" y="93"/>
                </a:cubicBezTo>
                <a:cubicBezTo>
                  <a:pt x="265" y="93"/>
                  <a:pt x="271" y="95"/>
                  <a:pt x="276" y="99"/>
                </a:cubicBezTo>
                <a:cubicBezTo>
                  <a:pt x="281" y="105"/>
                  <a:pt x="286" y="114"/>
                  <a:pt x="287" y="124"/>
                </a:cubicBezTo>
                <a:cubicBezTo>
                  <a:pt x="287" y="127"/>
                  <a:pt x="287" y="129"/>
                  <a:pt x="286" y="130"/>
                </a:cubicBezTo>
                <a:cubicBezTo>
                  <a:pt x="288" y="133"/>
                  <a:pt x="285" y="134"/>
                  <a:pt x="284" y="134"/>
                </a:cubicBezTo>
                <a:cubicBezTo>
                  <a:pt x="274" y="135"/>
                  <a:pt x="268" y="138"/>
                  <a:pt x="259" y="140"/>
                </a:cubicBezTo>
                <a:cubicBezTo>
                  <a:pt x="257" y="140"/>
                  <a:pt x="255" y="141"/>
                  <a:pt x="253" y="142"/>
                </a:cubicBezTo>
                <a:cubicBezTo>
                  <a:pt x="250" y="142"/>
                  <a:pt x="248" y="144"/>
                  <a:pt x="244" y="144"/>
                </a:cubicBezTo>
                <a:cubicBezTo>
                  <a:pt x="243" y="145"/>
                  <a:pt x="241" y="146"/>
                  <a:pt x="239" y="146"/>
                </a:cubicBezTo>
                <a:cubicBezTo>
                  <a:pt x="235" y="147"/>
                  <a:pt x="231" y="148"/>
                  <a:pt x="228" y="149"/>
                </a:cubicBezTo>
                <a:cubicBezTo>
                  <a:pt x="226" y="150"/>
                  <a:pt x="225" y="152"/>
                  <a:pt x="223" y="150"/>
                </a:cubicBezTo>
                <a:cubicBezTo>
                  <a:pt x="222" y="151"/>
                  <a:pt x="222" y="152"/>
                  <a:pt x="221" y="153"/>
                </a:cubicBezTo>
                <a:cubicBezTo>
                  <a:pt x="216" y="153"/>
                  <a:pt x="212" y="158"/>
                  <a:pt x="209" y="156"/>
                </a:cubicBezTo>
                <a:cubicBezTo>
                  <a:pt x="199" y="159"/>
                  <a:pt x="189" y="163"/>
                  <a:pt x="179" y="167"/>
                </a:cubicBezTo>
                <a:cubicBezTo>
                  <a:pt x="171" y="171"/>
                  <a:pt x="164" y="175"/>
                  <a:pt x="157" y="180"/>
                </a:cubicBezTo>
                <a:cubicBezTo>
                  <a:pt x="154" y="182"/>
                  <a:pt x="151" y="183"/>
                  <a:pt x="149" y="184"/>
                </a:cubicBezTo>
                <a:cubicBezTo>
                  <a:pt x="148" y="185"/>
                  <a:pt x="147" y="187"/>
                  <a:pt x="146" y="187"/>
                </a:cubicBezTo>
                <a:cubicBezTo>
                  <a:pt x="139" y="190"/>
                  <a:pt x="132" y="183"/>
                  <a:pt x="129" y="180"/>
                </a:cubicBezTo>
                <a:cubicBezTo>
                  <a:pt x="125" y="177"/>
                  <a:pt x="124" y="173"/>
                  <a:pt x="123" y="167"/>
                </a:cubicBezTo>
                <a:cubicBezTo>
                  <a:pt x="122" y="165"/>
                  <a:pt x="121" y="162"/>
                  <a:pt x="121" y="159"/>
                </a:cubicBezTo>
                <a:cubicBezTo>
                  <a:pt x="111" y="158"/>
                  <a:pt x="101" y="157"/>
                  <a:pt x="90" y="154"/>
                </a:cubicBezTo>
                <a:cubicBezTo>
                  <a:pt x="74" y="150"/>
                  <a:pt x="60" y="142"/>
                  <a:pt x="47" y="134"/>
                </a:cubicBezTo>
                <a:cubicBezTo>
                  <a:pt x="47" y="135"/>
                  <a:pt x="48" y="135"/>
                  <a:pt x="47" y="136"/>
                </a:cubicBezTo>
                <a:cubicBezTo>
                  <a:pt x="46" y="137"/>
                  <a:pt x="45" y="137"/>
                  <a:pt x="43" y="138"/>
                </a:cubicBezTo>
                <a:cubicBezTo>
                  <a:pt x="43" y="139"/>
                  <a:pt x="44" y="141"/>
                  <a:pt x="44" y="142"/>
                </a:cubicBezTo>
                <a:cubicBezTo>
                  <a:pt x="39" y="146"/>
                  <a:pt x="32" y="150"/>
                  <a:pt x="25" y="147"/>
                </a:cubicBezTo>
                <a:cubicBezTo>
                  <a:pt x="24" y="147"/>
                  <a:pt x="23" y="146"/>
                  <a:pt x="22" y="146"/>
                </a:cubicBezTo>
                <a:cubicBezTo>
                  <a:pt x="22" y="146"/>
                  <a:pt x="21" y="147"/>
                  <a:pt x="20" y="147"/>
                </a:cubicBezTo>
                <a:cubicBezTo>
                  <a:pt x="14" y="144"/>
                  <a:pt x="9" y="139"/>
                  <a:pt x="6" y="133"/>
                </a:cubicBezTo>
                <a:cubicBezTo>
                  <a:pt x="12" y="127"/>
                  <a:pt x="13" y="111"/>
                  <a:pt x="18" y="102"/>
                </a:cubicBezTo>
                <a:cubicBezTo>
                  <a:pt x="19" y="101"/>
                  <a:pt x="23" y="98"/>
                  <a:pt x="23" y="99"/>
                </a:cubicBezTo>
                <a:close/>
                <a:moveTo>
                  <a:pt x="249" y="141"/>
                </a:moveTo>
                <a:cubicBezTo>
                  <a:pt x="256" y="139"/>
                  <a:pt x="265" y="136"/>
                  <a:pt x="274" y="134"/>
                </a:cubicBezTo>
                <a:cubicBezTo>
                  <a:pt x="277" y="133"/>
                  <a:pt x="282" y="133"/>
                  <a:pt x="284" y="130"/>
                </a:cubicBezTo>
                <a:cubicBezTo>
                  <a:pt x="286" y="124"/>
                  <a:pt x="284" y="116"/>
                  <a:pt x="281" y="110"/>
                </a:cubicBezTo>
                <a:cubicBezTo>
                  <a:pt x="279" y="107"/>
                  <a:pt x="276" y="102"/>
                  <a:pt x="274" y="100"/>
                </a:cubicBezTo>
                <a:cubicBezTo>
                  <a:pt x="271" y="97"/>
                  <a:pt x="267" y="95"/>
                  <a:pt x="262" y="95"/>
                </a:cubicBezTo>
                <a:cubicBezTo>
                  <a:pt x="253" y="100"/>
                  <a:pt x="244" y="107"/>
                  <a:pt x="235" y="114"/>
                </a:cubicBezTo>
                <a:cubicBezTo>
                  <a:pt x="232" y="115"/>
                  <a:pt x="230" y="116"/>
                  <a:pt x="227" y="117"/>
                </a:cubicBezTo>
                <a:cubicBezTo>
                  <a:pt x="226" y="118"/>
                  <a:pt x="226" y="119"/>
                  <a:pt x="225" y="119"/>
                </a:cubicBezTo>
                <a:cubicBezTo>
                  <a:pt x="227" y="124"/>
                  <a:pt x="222" y="125"/>
                  <a:pt x="219" y="125"/>
                </a:cubicBezTo>
                <a:cubicBezTo>
                  <a:pt x="224" y="130"/>
                  <a:pt x="228" y="138"/>
                  <a:pt x="228" y="147"/>
                </a:cubicBezTo>
                <a:cubicBezTo>
                  <a:pt x="235" y="144"/>
                  <a:pt x="242" y="143"/>
                  <a:pt x="249" y="141"/>
                </a:cubicBezTo>
                <a:close/>
                <a:moveTo>
                  <a:pt x="113" y="45"/>
                </a:moveTo>
                <a:cubicBezTo>
                  <a:pt x="110" y="44"/>
                  <a:pt x="107" y="44"/>
                  <a:pt x="105" y="43"/>
                </a:cubicBezTo>
                <a:cubicBezTo>
                  <a:pt x="104" y="42"/>
                  <a:pt x="102" y="42"/>
                  <a:pt x="100" y="43"/>
                </a:cubicBezTo>
                <a:cubicBezTo>
                  <a:pt x="95" y="45"/>
                  <a:pt x="90" y="48"/>
                  <a:pt x="87" y="50"/>
                </a:cubicBezTo>
                <a:cubicBezTo>
                  <a:pt x="72" y="57"/>
                  <a:pt x="57" y="68"/>
                  <a:pt x="42" y="76"/>
                </a:cubicBezTo>
                <a:cubicBezTo>
                  <a:pt x="41" y="76"/>
                  <a:pt x="41" y="77"/>
                  <a:pt x="41" y="77"/>
                </a:cubicBezTo>
                <a:cubicBezTo>
                  <a:pt x="41" y="76"/>
                  <a:pt x="41" y="76"/>
                  <a:pt x="42" y="76"/>
                </a:cubicBezTo>
                <a:cubicBezTo>
                  <a:pt x="50" y="78"/>
                  <a:pt x="57" y="80"/>
                  <a:pt x="65" y="84"/>
                </a:cubicBezTo>
                <a:cubicBezTo>
                  <a:pt x="70" y="86"/>
                  <a:pt x="75" y="88"/>
                  <a:pt x="81" y="89"/>
                </a:cubicBezTo>
                <a:cubicBezTo>
                  <a:pt x="89" y="92"/>
                  <a:pt x="97" y="94"/>
                  <a:pt x="104" y="97"/>
                </a:cubicBezTo>
                <a:cubicBezTo>
                  <a:pt x="106" y="98"/>
                  <a:pt x="109" y="99"/>
                  <a:pt x="111" y="100"/>
                </a:cubicBezTo>
                <a:cubicBezTo>
                  <a:pt x="116" y="101"/>
                  <a:pt x="122" y="106"/>
                  <a:pt x="127" y="106"/>
                </a:cubicBezTo>
                <a:cubicBezTo>
                  <a:pt x="129" y="106"/>
                  <a:pt x="130" y="105"/>
                  <a:pt x="132" y="106"/>
                </a:cubicBezTo>
                <a:cubicBezTo>
                  <a:pt x="149" y="93"/>
                  <a:pt x="170" y="84"/>
                  <a:pt x="187" y="71"/>
                </a:cubicBezTo>
                <a:cubicBezTo>
                  <a:pt x="198" y="65"/>
                  <a:pt x="208" y="58"/>
                  <a:pt x="220" y="52"/>
                </a:cubicBezTo>
                <a:cubicBezTo>
                  <a:pt x="231" y="46"/>
                  <a:pt x="244" y="42"/>
                  <a:pt x="253" y="33"/>
                </a:cubicBezTo>
                <a:cubicBezTo>
                  <a:pt x="252" y="30"/>
                  <a:pt x="248" y="30"/>
                  <a:pt x="244" y="29"/>
                </a:cubicBezTo>
                <a:cubicBezTo>
                  <a:pt x="241" y="28"/>
                  <a:pt x="237" y="27"/>
                  <a:pt x="233" y="26"/>
                </a:cubicBezTo>
                <a:cubicBezTo>
                  <a:pt x="222" y="22"/>
                  <a:pt x="211" y="20"/>
                  <a:pt x="199" y="18"/>
                </a:cubicBezTo>
                <a:cubicBezTo>
                  <a:pt x="186" y="16"/>
                  <a:pt x="174" y="15"/>
                  <a:pt x="162" y="14"/>
                </a:cubicBezTo>
                <a:cubicBezTo>
                  <a:pt x="157" y="12"/>
                  <a:pt x="151" y="11"/>
                  <a:pt x="146" y="10"/>
                </a:cubicBezTo>
                <a:cubicBezTo>
                  <a:pt x="141" y="9"/>
                  <a:pt x="136" y="8"/>
                  <a:pt x="131" y="6"/>
                </a:cubicBezTo>
                <a:cubicBezTo>
                  <a:pt x="122" y="4"/>
                  <a:pt x="112" y="0"/>
                  <a:pt x="103" y="4"/>
                </a:cubicBezTo>
                <a:cubicBezTo>
                  <a:pt x="98" y="7"/>
                  <a:pt x="92" y="10"/>
                  <a:pt x="87" y="13"/>
                </a:cubicBezTo>
                <a:cubicBezTo>
                  <a:pt x="77" y="19"/>
                  <a:pt x="67" y="25"/>
                  <a:pt x="57" y="31"/>
                </a:cubicBezTo>
                <a:cubicBezTo>
                  <a:pt x="52" y="34"/>
                  <a:pt x="47" y="37"/>
                  <a:pt x="42" y="40"/>
                </a:cubicBezTo>
                <a:cubicBezTo>
                  <a:pt x="32" y="45"/>
                  <a:pt x="21" y="50"/>
                  <a:pt x="11" y="55"/>
                </a:cubicBezTo>
                <a:cubicBezTo>
                  <a:pt x="10" y="58"/>
                  <a:pt x="6" y="59"/>
                  <a:pt x="5" y="62"/>
                </a:cubicBezTo>
                <a:cubicBezTo>
                  <a:pt x="5" y="64"/>
                  <a:pt x="8" y="66"/>
                  <a:pt x="11" y="66"/>
                </a:cubicBezTo>
                <a:cubicBezTo>
                  <a:pt x="14" y="68"/>
                  <a:pt x="18" y="69"/>
                  <a:pt x="21" y="70"/>
                </a:cubicBezTo>
                <a:cubicBezTo>
                  <a:pt x="23" y="72"/>
                  <a:pt x="27" y="74"/>
                  <a:pt x="31" y="74"/>
                </a:cubicBezTo>
                <a:cubicBezTo>
                  <a:pt x="34" y="71"/>
                  <a:pt x="39" y="71"/>
                  <a:pt x="43" y="68"/>
                </a:cubicBezTo>
                <a:cubicBezTo>
                  <a:pt x="45" y="67"/>
                  <a:pt x="47" y="64"/>
                  <a:pt x="49" y="63"/>
                </a:cubicBezTo>
                <a:cubicBezTo>
                  <a:pt x="52" y="61"/>
                  <a:pt x="54" y="60"/>
                  <a:pt x="57" y="59"/>
                </a:cubicBezTo>
                <a:cubicBezTo>
                  <a:pt x="61" y="56"/>
                  <a:pt x="66" y="52"/>
                  <a:pt x="71" y="50"/>
                </a:cubicBezTo>
                <a:cubicBezTo>
                  <a:pt x="82" y="45"/>
                  <a:pt x="92" y="40"/>
                  <a:pt x="103" y="36"/>
                </a:cubicBezTo>
                <a:cubicBezTo>
                  <a:pt x="105" y="32"/>
                  <a:pt x="109" y="29"/>
                  <a:pt x="115" y="28"/>
                </a:cubicBezTo>
                <a:cubicBezTo>
                  <a:pt x="117" y="27"/>
                  <a:pt x="117" y="27"/>
                  <a:pt x="120" y="28"/>
                </a:cubicBezTo>
                <a:cubicBezTo>
                  <a:pt x="123" y="28"/>
                  <a:pt x="125" y="28"/>
                  <a:pt x="127" y="30"/>
                </a:cubicBezTo>
                <a:cubicBezTo>
                  <a:pt x="129" y="31"/>
                  <a:pt x="130" y="34"/>
                  <a:pt x="131" y="36"/>
                </a:cubicBezTo>
                <a:cubicBezTo>
                  <a:pt x="131" y="40"/>
                  <a:pt x="129" y="42"/>
                  <a:pt x="127" y="44"/>
                </a:cubicBezTo>
                <a:cubicBezTo>
                  <a:pt x="122" y="46"/>
                  <a:pt x="118" y="46"/>
                  <a:pt x="113" y="45"/>
                </a:cubicBezTo>
                <a:close/>
                <a:moveTo>
                  <a:pt x="221" y="130"/>
                </a:moveTo>
                <a:cubicBezTo>
                  <a:pt x="220" y="129"/>
                  <a:pt x="218" y="127"/>
                  <a:pt x="216" y="125"/>
                </a:cubicBezTo>
                <a:cubicBezTo>
                  <a:pt x="213" y="125"/>
                  <a:pt x="210" y="126"/>
                  <a:pt x="208" y="126"/>
                </a:cubicBezTo>
                <a:cubicBezTo>
                  <a:pt x="208" y="129"/>
                  <a:pt x="210" y="130"/>
                  <a:pt x="211" y="132"/>
                </a:cubicBezTo>
                <a:cubicBezTo>
                  <a:pt x="210" y="135"/>
                  <a:pt x="211" y="137"/>
                  <a:pt x="211" y="140"/>
                </a:cubicBezTo>
                <a:cubicBezTo>
                  <a:pt x="210" y="141"/>
                  <a:pt x="210" y="142"/>
                  <a:pt x="210" y="144"/>
                </a:cubicBezTo>
                <a:cubicBezTo>
                  <a:pt x="210" y="145"/>
                  <a:pt x="211" y="147"/>
                  <a:pt x="212" y="148"/>
                </a:cubicBezTo>
                <a:cubicBezTo>
                  <a:pt x="212" y="150"/>
                  <a:pt x="212" y="152"/>
                  <a:pt x="212" y="154"/>
                </a:cubicBezTo>
                <a:cubicBezTo>
                  <a:pt x="214" y="154"/>
                  <a:pt x="214" y="152"/>
                  <a:pt x="216" y="152"/>
                </a:cubicBezTo>
                <a:cubicBezTo>
                  <a:pt x="216" y="150"/>
                  <a:pt x="216" y="148"/>
                  <a:pt x="216" y="146"/>
                </a:cubicBezTo>
                <a:cubicBezTo>
                  <a:pt x="216" y="144"/>
                  <a:pt x="214" y="142"/>
                  <a:pt x="216" y="141"/>
                </a:cubicBezTo>
                <a:cubicBezTo>
                  <a:pt x="217" y="144"/>
                  <a:pt x="217" y="148"/>
                  <a:pt x="217" y="151"/>
                </a:cubicBezTo>
                <a:cubicBezTo>
                  <a:pt x="218" y="151"/>
                  <a:pt x="219" y="151"/>
                  <a:pt x="220" y="151"/>
                </a:cubicBezTo>
                <a:cubicBezTo>
                  <a:pt x="220" y="149"/>
                  <a:pt x="220" y="147"/>
                  <a:pt x="220" y="145"/>
                </a:cubicBezTo>
                <a:cubicBezTo>
                  <a:pt x="219" y="143"/>
                  <a:pt x="219" y="142"/>
                  <a:pt x="219" y="140"/>
                </a:cubicBezTo>
                <a:cubicBezTo>
                  <a:pt x="218" y="138"/>
                  <a:pt x="216" y="136"/>
                  <a:pt x="217" y="134"/>
                </a:cubicBezTo>
                <a:cubicBezTo>
                  <a:pt x="220" y="137"/>
                  <a:pt x="221" y="143"/>
                  <a:pt x="221" y="147"/>
                </a:cubicBezTo>
                <a:cubicBezTo>
                  <a:pt x="223" y="147"/>
                  <a:pt x="224" y="148"/>
                  <a:pt x="226" y="148"/>
                </a:cubicBezTo>
                <a:cubicBezTo>
                  <a:pt x="228" y="142"/>
                  <a:pt x="223" y="135"/>
                  <a:pt x="221" y="130"/>
                </a:cubicBezTo>
                <a:close/>
                <a:moveTo>
                  <a:pt x="217" y="123"/>
                </a:moveTo>
                <a:cubicBezTo>
                  <a:pt x="220" y="123"/>
                  <a:pt x="223" y="123"/>
                  <a:pt x="223" y="120"/>
                </a:cubicBezTo>
                <a:cubicBezTo>
                  <a:pt x="224" y="114"/>
                  <a:pt x="220" y="111"/>
                  <a:pt x="216" y="109"/>
                </a:cubicBezTo>
                <a:cubicBezTo>
                  <a:pt x="215" y="105"/>
                  <a:pt x="218" y="99"/>
                  <a:pt x="214" y="99"/>
                </a:cubicBezTo>
                <a:cubicBezTo>
                  <a:pt x="214" y="99"/>
                  <a:pt x="212" y="99"/>
                  <a:pt x="211" y="100"/>
                </a:cubicBezTo>
                <a:cubicBezTo>
                  <a:pt x="209" y="100"/>
                  <a:pt x="209" y="102"/>
                  <a:pt x="207" y="102"/>
                </a:cubicBezTo>
                <a:cubicBezTo>
                  <a:pt x="207" y="104"/>
                  <a:pt x="209" y="107"/>
                  <a:pt x="206" y="107"/>
                </a:cubicBezTo>
                <a:cubicBezTo>
                  <a:pt x="206" y="106"/>
                  <a:pt x="206" y="105"/>
                  <a:pt x="206" y="105"/>
                </a:cubicBezTo>
                <a:cubicBezTo>
                  <a:pt x="204" y="108"/>
                  <a:pt x="201" y="114"/>
                  <a:pt x="202" y="118"/>
                </a:cubicBezTo>
                <a:cubicBezTo>
                  <a:pt x="205" y="115"/>
                  <a:pt x="207" y="109"/>
                  <a:pt x="212" y="112"/>
                </a:cubicBezTo>
                <a:cubicBezTo>
                  <a:pt x="217" y="118"/>
                  <a:pt x="202" y="118"/>
                  <a:pt x="206" y="124"/>
                </a:cubicBezTo>
                <a:cubicBezTo>
                  <a:pt x="207" y="124"/>
                  <a:pt x="211" y="124"/>
                  <a:pt x="213" y="124"/>
                </a:cubicBezTo>
                <a:cubicBezTo>
                  <a:pt x="214" y="123"/>
                  <a:pt x="215" y="122"/>
                  <a:pt x="216" y="122"/>
                </a:cubicBezTo>
                <a:cubicBezTo>
                  <a:pt x="216" y="123"/>
                  <a:pt x="216" y="123"/>
                  <a:pt x="217" y="123"/>
                </a:cubicBezTo>
                <a:close/>
                <a:moveTo>
                  <a:pt x="205" y="119"/>
                </a:moveTo>
                <a:cubicBezTo>
                  <a:pt x="206" y="117"/>
                  <a:pt x="209" y="116"/>
                  <a:pt x="210" y="115"/>
                </a:cubicBezTo>
                <a:cubicBezTo>
                  <a:pt x="210" y="114"/>
                  <a:pt x="209" y="114"/>
                  <a:pt x="209" y="114"/>
                </a:cubicBezTo>
                <a:cubicBezTo>
                  <a:pt x="207" y="114"/>
                  <a:pt x="205" y="118"/>
                  <a:pt x="205" y="119"/>
                </a:cubicBezTo>
                <a:close/>
                <a:moveTo>
                  <a:pt x="209" y="146"/>
                </a:moveTo>
                <a:cubicBezTo>
                  <a:pt x="209" y="147"/>
                  <a:pt x="209" y="148"/>
                  <a:pt x="208" y="148"/>
                </a:cubicBezTo>
                <a:cubicBezTo>
                  <a:pt x="205" y="147"/>
                  <a:pt x="201" y="148"/>
                  <a:pt x="198" y="148"/>
                </a:cubicBezTo>
                <a:cubicBezTo>
                  <a:pt x="198" y="148"/>
                  <a:pt x="198" y="148"/>
                  <a:pt x="198" y="147"/>
                </a:cubicBezTo>
                <a:cubicBezTo>
                  <a:pt x="201" y="143"/>
                  <a:pt x="202" y="138"/>
                  <a:pt x="203" y="132"/>
                </a:cubicBezTo>
                <a:cubicBezTo>
                  <a:pt x="202" y="131"/>
                  <a:pt x="202" y="130"/>
                  <a:pt x="201" y="129"/>
                </a:cubicBezTo>
                <a:cubicBezTo>
                  <a:pt x="199" y="131"/>
                  <a:pt x="197" y="133"/>
                  <a:pt x="195" y="132"/>
                </a:cubicBezTo>
                <a:cubicBezTo>
                  <a:pt x="190" y="135"/>
                  <a:pt x="185" y="141"/>
                  <a:pt x="182" y="147"/>
                </a:cubicBezTo>
                <a:cubicBezTo>
                  <a:pt x="181" y="148"/>
                  <a:pt x="181" y="148"/>
                  <a:pt x="181" y="149"/>
                </a:cubicBezTo>
                <a:cubicBezTo>
                  <a:pt x="180" y="150"/>
                  <a:pt x="179" y="154"/>
                  <a:pt x="177" y="151"/>
                </a:cubicBezTo>
                <a:cubicBezTo>
                  <a:pt x="177" y="149"/>
                  <a:pt x="176" y="146"/>
                  <a:pt x="175" y="145"/>
                </a:cubicBezTo>
                <a:cubicBezTo>
                  <a:pt x="172" y="142"/>
                  <a:pt x="168" y="142"/>
                  <a:pt x="166" y="141"/>
                </a:cubicBezTo>
                <a:cubicBezTo>
                  <a:pt x="165" y="140"/>
                  <a:pt x="167" y="139"/>
                  <a:pt x="166" y="138"/>
                </a:cubicBezTo>
                <a:cubicBezTo>
                  <a:pt x="158" y="141"/>
                  <a:pt x="146" y="144"/>
                  <a:pt x="136" y="142"/>
                </a:cubicBezTo>
                <a:cubicBezTo>
                  <a:pt x="137" y="144"/>
                  <a:pt x="139" y="146"/>
                  <a:pt x="141" y="147"/>
                </a:cubicBezTo>
                <a:cubicBezTo>
                  <a:pt x="147" y="155"/>
                  <a:pt x="153" y="167"/>
                  <a:pt x="150" y="181"/>
                </a:cubicBezTo>
                <a:cubicBezTo>
                  <a:pt x="164" y="173"/>
                  <a:pt x="178" y="165"/>
                  <a:pt x="194" y="159"/>
                </a:cubicBezTo>
                <a:cubicBezTo>
                  <a:pt x="199" y="157"/>
                  <a:pt x="205" y="155"/>
                  <a:pt x="210" y="152"/>
                </a:cubicBezTo>
                <a:cubicBezTo>
                  <a:pt x="210" y="150"/>
                  <a:pt x="210" y="147"/>
                  <a:pt x="209" y="146"/>
                </a:cubicBezTo>
                <a:close/>
                <a:moveTo>
                  <a:pt x="208" y="141"/>
                </a:moveTo>
                <a:cubicBezTo>
                  <a:pt x="210" y="137"/>
                  <a:pt x="209" y="131"/>
                  <a:pt x="206" y="128"/>
                </a:cubicBezTo>
                <a:cubicBezTo>
                  <a:pt x="207" y="130"/>
                  <a:pt x="205" y="131"/>
                  <a:pt x="205" y="132"/>
                </a:cubicBezTo>
                <a:cubicBezTo>
                  <a:pt x="205" y="133"/>
                  <a:pt x="205" y="134"/>
                  <a:pt x="205" y="135"/>
                </a:cubicBezTo>
                <a:cubicBezTo>
                  <a:pt x="204" y="139"/>
                  <a:pt x="201" y="142"/>
                  <a:pt x="201" y="146"/>
                </a:cubicBezTo>
                <a:cubicBezTo>
                  <a:pt x="203" y="146"/>
                  <a:pt x="208" y="147"/>
                  <a:pt x="208" y="144"/>
                </a:cubicBezTo>
                <a:cubicBezTo>
                  <a:pt x="208" y="143"/>
                  <a:pt x="207" y="142"/>
                  <a:pt x="208" y="141"/>
                </a:cubicBezTo>
                <a:cubicBezTo>
                  <a:pt x="208" y="141"/>
                  <a:pt x="209" y="142"/>
                  <a:pt x="208" y="141"/>
                </a:cubicBezTo>
                <a:close/>
                <a:moveTo>
                  <a:pt x="205" y="103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1" y="91"/>
                  <a:pt x="195" y="81"/>
                  <a:pt x="186" y="74"/>
                </a:cubicBezTo>
                <a:cubicBezTo>
                  <a:pt x="168" y="86"/>
                  <a:pt x="148" y="96"/>
                  <a:pt x="131" y="109"/>
                </a:cubicBezTo>
                <a:cubicBezTo>
                  <a:pt x="124" y="109"/>
                  <a:pt x="121" y="106"/>
                  <a:pt x="115" y="103"/>
                </a:cubicBezTo>
                <a:cubicBezTo>
                  <a:pt x="115" y="103"/>
                  <a:pt x="114" y="103"/>
                  <a:pt x="113" y="103"/>
                </a:cubicBezTo>
                <a:cubicBezTo>
                  <a:pt x="110" y="102"/>
                  <a:pt x="107" y="100"/>
                  <a:pt x="104" y="99"/>
                </a:cubicBezTo>
                <a:cubicBezTo>
                  <a:pt x="100" y="97"/>
                  <a:pt x="97" y="97"/>
                  <a:pt x="93" y="96"/>
                </a:cubicBezTo>
                <a:cubicBezTo>
                  <a:pt x="89" y="94"/>
                  <a:pt x="85" y="92"/>
                  <a:pt x="81" y="91"/>
                </a:cubicBezTo>
                <a:cubicBezTo>
                  <a:pt x="76" y="90"/>
                  <a:pt x="71" y="88"/>
                  <a:pt x="67" y="87"/>
                </a:cubicBezTo>
                <a:cubicBezTo>
                  <a:pt x="65" y="88"/>
                  <a:pt x="64" y="89"/>
                  <a:pt x="63" y="90"/>
                </a:cubicBezTo>
                <a:cubicBezTo>
                  <a:pt x="55" y="100"/>
                  <a:pt x="49" y="113"/>
                  <a:pt x="44" y="127"/>
                </a:cubicBezTo>
                <a:cubicBezTo>
                  <a:pt x="45" y="127"/>
                  <a:pt x="45" y="128"/>
                  <a:pt x="45" y="129"/>
                </a:cubicBezTo>
                <a:cubicBezTo>
                  <a:pt x="46" y="129"/>
                  <a:pt x="47" y="130"/>
                  <a:pt x="47" y="131"/>
                </a:cubicBezTo>
                <a:cubicBezTo>
                  <a:pt x="64" y="143"/>
                  <a:pt x="84" y="153"/>
                  <a:pt x="109" y="155"/>
                </a:cubicBezTo>
                <a:cubicBezTo>
                  <a:pt x="110" y="156"/>
                  <a:pt x="111" y="155"/>
                  <a:pt x="112" y="156"/>
                </a:cubicBezTo>
                <a:cubicBezTo>
                  <a:pt x="115" y="156"/>
                  <a:pt x="119" y="157"/>
                  <a:pt x="122" y="156"/>
                </a:cubicBezTo>
                <a:cubicBezTo>
                  <a:pt x="123" y="153"/>
                  <a:pt x="125" y="150"/>
                  <a:pt x="127" y="148"/>
                </a:cubicBezTo>
                <a:cubicBezTo>
                  <a:pt x="131" y="146"/>
                  <a:pt x="134" y="148"/>
                  <a:pt x="138" y="147"/>
                </a:cubicBezTo>
                <a:cubicBezTo>
                  <a:pt x="136" y="145"/>
                  <a:pt x="133" y="144"/>
                  <a:pt x="131" y="143"/>
                </a:cubicBezTo>
                <a:cubicBezTo>
                  <a:pt x="130" y="141"/>
                  <a:pt x="132" y="141"/>
                  <a:pt x="133" y="141"/>
                </a:cubicBezTo>
                <a:cubicBezTo>
                  <a:pt x="137" y="140"/>
                  <a:pt x="143" y="141"/>
                  <a:pt x="148" y="141"/>
                </a:cubicBezTo>
                <a:cubicBezTo>
                  <a:pt x="155" y="140"/>
                  <a:pt x="162" y="138"/>
                  <a:pt x="169" y="136"/>
                </a:cubicBezTo>
                <a:cubicBezTo>
                  <a:pt x="174" y="132"/>
                  <a:pt x="181" y="129"/>
                  <a:pt x="187" y="126"/>
                </a:cubicBezTo>
                <a:cubicBezTo>
                  <a:pt x="183" y="125"/>
                  <a:pt x="180" y="123"/>
                  <a:pt x="177" y="120"/>
                </a:cubicBezTo>
                <a:cubicBezTo>
                  <a:pt x="173" y="116"/>
                  <a:pt x="169" y="111"/>
                  <a:pt x="174" y="107"/>
                </a:cubicBezTo>
                <a:cubicBezTo>
                  <a:pt x="176" y="106"/>
                  <a:pt x="179" y="107"/>
                  <a:pt x="181" y="105"/>
                </a:cubicBezTo>
                <a:cubicBezTo>
                  <a:pt x="182" y="103"/>
                  <a:pt x="181" y="100"/>
                  <a:pt x="182" y="98"/>
                </a:cubicBezTo>
                <a:cubicBezTo>
                  <a:pt x="182" y="96"/>
                  <a:pt x="184" y="95"/>
                  <a:pt x="185" y="95"/>
                </a:cubicBezTo>
                <a:cubicBezTo>
                  <a:pt x="195" y="97"/>
                  <a:pt x="198" y="106"/>
                  <a:pt x="200" y="115"/>
                </a:cubicBezTo>
                <a:cubicBezTo>
                  <a:pt x="201" y="110"/>
                  <a:pt x="203" y="107"/>
                  <a:pt x="205" y="103"/>
                </a:cubicBezTo>
                <a:close/>
                <a:moveTo>
                  <a:pt x="197" y="121"/>
                </a:moveTo>
                <a:cubicBezTo>
                  <a:pt x="196" y="124"/>
                  <a:pt x="196" y="127"/>
                  <a:pt x="196" y="130"/>
                </a:cubicBezTo>
                <a:cubicBezTo>
                  <a:pt x="199" y="130"/>
                  <a:pt x="199" y="127"/>
                  <a:pt x="201" y="127"/>
                </a:cubicBezTo>
                <a:cubicBezTo>
                  <a:pt x="202" y="127"/>
                  <a:pt x="202" y="129"/>
                  <a:pt x="204" y="129"/>
                </a:cubicBezTo>
                <a:cubicBezTo>
                  <a:pt x="205" y="124"/>
                  <a:pt x="202" y="121"/>
                  <a:pt x="197" y="121"/>
                </a:cubicBezTo>
                <a:close/>
                <a:moveTo>
                  <a:pt x="195" y="107"/>
                </a:moveTo>
                <a:cubicBezTo>
                  <a:pt x="193" y="104"/>
                  <a:pt x="190" y="105"/>
                  <a:pt x="188" y="107"/>
                </a:cubicBezTo>
                <a:cubicBezTo>
                  <a:pt x="191" y="109"/>
                  <a:pt x="194" y="112"/>
                  <a:pt x="196" y="116"/>
                </a:cubicBezTo>
                <a:cubicBezTo>
                  <a:pt x="196" y="117"/>
                  <a:pt x="196" y="119"/>
                  <a:pt x="198" y="119"/>
                </a:cubicBezTo>
                <a:cubicBezTo>
                  <a:pt x="199" y="117"/>
                  <a:pt x="198" y="109"/>
                  <a:pt x="195" y="107"/>
                </a:cubicBezTo>
                <a:close/>
                <a:moveTo>
                  <a:pt x="188" y="109"/>
                </a:moveTo>
                <a:cubicBezTo>
                  <a:pt x="188" y="114"/>
                  <a:pt x="192" y="117"/>
                  <a:pt x="195" y="119"/>
                </a:cubicBezTo>
                <a:cubicBezTo>
                  <a:pt x="193" y="114"/>
                  <a:pt x="191" y="111"/>
                  <a:pt x="188" y="109"/>
                </a:cubicBezTo>
                <a:close/>
                <a:moveTo>
                  <a:pt x="188" y="105"/>
                </a:moveTo>
                <a:cubicBezTo>
                  <a:pt x="189" y="104"/>
                  <a:pt x="190" y="102"/>
                  <a:pt x="192" y="103"/>
                </a:cubicBezTo>
                <a:cubicBezTo>
                  <a:pt x="193" y="103"/>
                  <a:pt x="194" y="104"/>
                  <a:pt x="194" y="103"/>
                </a:cubicBezTo>
                <a:cubicBezTo>
                  <a:pt x="192" y="102"/>
                  <a:pt x="188" y="97"/>
                  <a:pt x="186" y="97"/>
                </a:cubicBezTo>
                <a:cubicBezTo>
                  <a:pt x="182" y="97"/>
                  <a:pt x="184" y="104"/>
                  <a:pt x="182" y="106"/>
                </a:cubicBezTo>
                <a:cubicBezTo>
                  <a:pt x="180" y="109"/>
                  <a:pt x="177" y="107"/>
                  <a:pt x="174" y="109"/>
                </a:cubicBezTo>
                <a:cubicBezTo>
                  <a:pt x="172" y="112"/>
                  <a:pt x="175" y="115"/>
                  <a:pt x="177" y="118"/>
                </a:cubicBezTo>
                <a:cubicBezTo>
                  <a:pt x="181" y="122"/>
                  <a:pt x="186" y="124"/>
                  <a:pt x="191" y="125"/>
                </a:cubicBezTo>
                <a:cubicBezTo>
                  <a:pt x="192" y="124"/>
                  <a:pt x="193" y="125"/>
                  <a:pt x="194" y="125"/>
                </a:cubicBezTo>
                <a:cubicBezTo>
                  <a:pt x="194" y="124"/>
                  <a:pt x="195" y="123"/>
                  <a:pt x="195" y="122"/>
                </a:cubicBezTo>
                <a:cubicBezTo>
                  <a:pt x="191" y="117"/>
                  <a:pt x="183" y="112"/>
                  <a:pt x="186" y="105"/>
                </a:cubicBezTo>
                <a:cubicBezTo>
                  <a:pt x="187" y="104"/>
                  <a:pt x="187" y="105"/>
                  <a:pt x="188" y="105"/>
                </a:cubicBezTo>
                <a:close/>
                <a:moveTo>
                  <a:pt x="187" y="136"/>
                </a:moveTo>
                <a:cubicBezTo>
                  <a:pt x="189" y="134"/>
                  <a:pt x="196" y="131"/>
                  <a:pt x="194" y="128"/>
                </a:cubicBezTo>
                <a:cubicBezTo>
                  <a:pt x="193" y="127"/>
                  <a:pt x="192" y="128"/>
                  <a:pt x="191" y="127"/>
                </a:cubicBezTo>
                <a:cubicBezTo>
                  <a:pt x="185" y="129"/>
                  <a:pt x="178" y="132"/>
                  <a:pt x="172" y="136"/>
                </a:cubicBezTo>
                <a:cubicBezTo>
                  <a:pt x="172" y="136"/>
                  <a:pt x="172" y="137"/>
                  <a:pt x="171" y="137"/>
                </a:cubicBezTo>
                <a:cubicBezTo>
                  <a:pt x="170" y="138"/>
                  <a:pt x="169" y="138"/>
                  <a:pt x="168" y="140"/>
                </a:cubicBezTo>
                <a:cubicBezTo>
                  <a:pt x="172" y="140"/>
                  <a:pt x="174" y="142"/>
                  <a:pt x="176" y="144"/>
                </a:cubicBezTo>
                <a:cubicBezTo>
                  <a:pt x="177" y="146"/>
                  <a:pt x="178" y="148"/>
                  <a:pt x="179" y="149"/>
                </a:cubicBezTo>
                <a:cubicBezTo>
                  <a:pt x="181" y="144"/>
                  <a:pt x="184" y="140"/>
                  <a:pt x="187" y="136"/>
                </a:cubicBezTo>
                <a:close/>
                <a:moveTo>
                  <a:pt x="123" y="159"/>
                </a:moveTo>
                <a:cubicBezTo>
                  <a:pt x="124" y="166"/>
                  <a:pt x="125" y="174"/>
                  <a:pt x="130" y="179"/>
                </a:cubicBezTo>
                <a:cubicBezTo>
                  <a:pt x="134" y="183"/>
                  <a:pt x="143" y="189"/>
                  <a:pt x="148" y="182"/>
                </a:cubicBezTo>
                <a:cubicBezTo>
                  <a:pt x="149" y="178"/>
                  <a:pt x="149" y="173"/>
                  <a:pt x="149" y="169"/>
                </a:cubicBezTo>
                <a:cubicBezTo>
                  <a:pt x="144" y="171"/>
                  <a:pt x="143" y="174"/>
                  <a:pt x="137" y="174"/>
                </a:cubicBezTo>
                <a:cubicBezTo>
                  <a:pt x="133" y="173"/>
                  <a:pt x="132" y="169"/>
                  <a:pt x="131" y="165"/>
                </a:cubicBezTo>
                <a:cubicBezTo>
                  <a:pt x="129" y="163"/>
                  <a:pt x="128" y="161"/>
                  <a:pt x="130" y="160"/>
                </a:cubicBezTo>
                <a:cubicBezTo>
                  <a:pt x="132" y="162"/>
                  <a:pt x="137" y="161"/>
                  <a:pt x="140" y="159"/>
                </a:cubicBezTo>
                <a:cubicBezTo>
                  <a:pt x="139" y="154"/>
                  <a:pt x="136" y="150"/>
                  <a:pt x="130" y="149"/>
                </a:cubicBezTo>
                <a:cubicBezTo>
                  <a:pt x="127" y="150"/>
                  <a:pt x="125" y="153"/>
                  <a:pt x="124" y="156"/>
                </a:cubicBezTo>
                <a:cubicBezTo>
                  <a:pt x="124" y="157"/>
                  <a:pt x="125" y="157"/>
                  <a:pt x="125" y="158"/>
                </a:cubicBezTo>
                <a:cubicBezTo>
                  <a:pt x="124" y="159"/>
                  <a:pt x="124" y="159"/>
                  <a:pt x="123" y="159"/>
                </a:cubicBezTo>
                <a:close/>
                <a:moveTo>
                  <a:pt x="139" y="149"/>
                </a:moveTo>
                <a:cubicBezTo>
                  <a:pt x="138" y="149"/>
                  <a:pt x="137" y="149"/>
                  <a:pt x="136" y="150"/>
                </a:cubicBezTo>
                <a:cubicBezTo>
                  <a:pt x="142" y="153"/>
                  <a:pt x="145" y="162"/>
                  <a:pt x="143" y="170"/>
                </a:cubicBezTo>
                <a:cubicBezTo>
                  <a:pt x="145" y="169"/>
                  <a:pt x="147" y="168"/>
                  <a:pt x="148" y="166"/>
                </a:cubicBezTo>
                <a:cubicBezTo>
                  <a:pt x="147" y="159"/>
                  <a:pt x="144" y="153"/>
                  <a:pt x="139" y="149"/>
                </a:cubicBezTo>
                <a:close/>
                <a:moveTo>
                  <a:pt x="138" y="172"/>
                </a:moveTo>
                <a:cubicBezTo>
                  <a:pt x="142" y="172"/>
                  <a:pt x="142" y="164"/>
                  <a:pt x="141" y="161"/>
                </a:cubicBezTo>
                <a:cubicBezTo>
                  <a:pt x="139" y="163"/>
                  <a:pt x="135" y="163"/>
                  <a:pt x="131" y="163"/>
                </a:cubicBezTo>
                <a:cubicBezTo>
                  <a:pt x="133" y="165"/>
                  <a:pt x="134" y="172"/>
                  <a:pt x="138" y="172"/>
                </a:cubicBezTo>
                <a:close/>
                <a:moveTo>
                  <a:pt x="107" y="39"/>
                </a:moveTo>
                <a:cubicBezTo>
                  <a:pt x="106" y="38"/>
                  <a:pt x="106" y="36"/>
                  <a:pt x="106" y="35"/>
                </a:cubicBezTo>
                <a:cubicBezTo>
                  <a:pt x="105" y="36"/>
                  <a:pt x="105" y="37"/>
                  <a:pt x="104" y="38"/>
                </a:cubicBezTo>
                <a:cubicBezTo>
                  <a:pt x="105" y="39"/>
                  <a:pt x="107" y="39"/>
                  <a:pt x="107" y="41"/>
                </a:cubicBezTo>
                <a:cubicBezTo>
                  <a:pt x="113" y="44"/>
                  <a:pt x="127" y="46"/>
                  <a:pt x="129" y="37"/>
                </a:cubicBezTo>
                <a:cubicBezTo>
                  <a:pt x="124" y="43"/>
                  <a:pt x="112" y="43"/>
                  <a:pt x="107" y="39"/>
                </a:cubicBezTo>
                <a:close/>
                <a:moveTo>
                  <a:pt x="125" y="32"/>
                </a:moveTo>
                <a:cubicBezTo>
                  <a:pt x="125" y="31"/>
                  <a:pt x="124" y="31"/>
                  <a:pt x="124" y="30"/>
                </a:cubicBezTo>
                <a:cubicBezTo>
                  <a:pt x="119" y="29"/>
                  <a:pt x="103" y="29"/>
                  <a:pt x="109" y="38"/>
                </a:cubicBezTo>
                <a:cubicBezTo>
                  <a:pt x="113" y="41"/>
                  <a:pt x="127" y="41"/>
                  <a:pt x="127" y="34"/>
                </a:cubicBezTo>
                <a:cubicBezTo>
                  <a:pt x="126" y="34"/>
                  <a:pt x="125" y="33"/>
                  <a:pt x="125" y="32"/>
                </a:cubicBezTo>
                <a:cubicBezTo>
                  <a:pt x="125" y="32"/>
                  <a:pt x="125" y="32"/>
                  <a:pt x="125" y="32"/>
                </a:cubicBezTo>
                <a:close/>
                <a:moveTo>
                  <a:pt x="102" y="39"/>
                </a:moveTo>
                <a:cubicBezTo>
                  <a:pt x="99" y="40"/>
                  <a:pt x="96" y="41"/>
                  <a:pt x="94" y="42"/>
                </a:cubicBezTo>
                <a:cubicBezTo>
                  <a:pt x="92" y="43"/>
                  <a:pt x="91" y="43"/>
                  <a:pt x="90" y="44"/>
                </a:cubicBezTo>
                <a:cubicBezTo>
                  <a:pt x="84" y="46"/>
                  <a:pt x="79" y="49"/>
                  <a:pt x="73" y="51"/>
                </a:cubicBezTo>
                <a:cubicBezTo>
                  <a:pt x="67" y="52"/>
                  <a:pt x="65" y="56"/>
                  <a:pt x="61" y="58"/>
                </a:cubicBezTo>
                <a:cubicBezTo>
                  <a:pt x="58" y="61"/>
                  <a:pt x="53" y="62"/>
                  <a:pt x="50" y="65"/>
                </a:cubicBezTo>
                <a:cubicBezTo>
                  <a:pt x="45" y="68"/>
                  <a:pt x="40" y="73"/>
                  <a:pt x="35" y="75"/>
                </a:cubicBezTo>
                <a:cubicBezTo>
                  <a:pt x="34" y="75"/>
                  <a:pt x="34" y="75"/>
                  <a:pt x="33" y="75"/>
                </a:cubicBezTo>
                <a:cubicBezTo>
                  <a:pt x="30" y="77"/>
                  <a:pt x="30" y="80"/>
                  <a:pt x="30" y="84"/>
                </a:cubicBezTo>
                <a:cubicBezTo>
                  <a:pt x="31" y="84"/>
                  <a:pt x="32" y="85"/>
                  <a:pt x="33" y="85"/>
                </a:cubicBezTo>
                <a:cubicBezTo>
                  <a:pt x="34" y="83"/>
                  <a:pt x="34" y="80"/>
                  <a:pt x="35" y="78"/>
                </a:cubicBezTo>
                <a:cubicBezTo>
                  <a:pt x="36" y="77"/>
                  <a:pt x="36" y="76"/>
                  <a:pt x="38" y="75"/>
                </a:cubicBezTo>
                <a:cubicBezTo>
                  <a:pt x="39" y="74"/>
                  <a:pt x="40" y="74"/>
                  <a:pt x="41" y="74"/>
                </a:cubicBezTo>
                <a:cubicBezTo>
                  <a:pt x="42" y="74"/>
                  <a:pt x="43" y="73"/>
                  <a:pt x="44" y="72"/>
                </a:cubicBezTo>
                <a:cubicBezTo>
                  <a:pt x="50" y="69"/>
                  <a:pt x="57" y="66"/>
                  <a:pt x="62" y="61"/>
                </a:cubicBezTo>
                <a:cubicBezTo>
                  <a:pt x="63" y="61"/>
                  <a:pt x="64" y="61"/>
                  <a:pt x="65" y="60"/>
                </a:cubicBezTo>
                <a:cubicBezTo>
                  <a:pt x="76" y="52"/>
                  <a:pt x="89" y="46"/>
                  <a:pt x="103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2" y="40"/>
                  <a:pt x="102" y="39"/>
                  <a:pt x="102" y="39"/>
                </a:cubicBezTo>
                <a:close/>
                <a:moveTo>
                  <a:pt x="64" y="86"/>
                </a:moveTo>
                <a:cubicBezTo>
                  <a:pt x="64" y="86"/>
                  <a:pt x="64" y="86"/>
                  <a:pt x="64" y="85"/>
                </a:cubicBezTo>
                <a:cubicBezTo>
                  <a:pt x="55" y="82"/>
                  <a:pt x="47" y="79"/>
                  <a:pt x="37" y="78"/>
                </a:cubicBezTo>
                <a:cubicBezTo>
                  <a:pt x="36" y="80"/>
                  <a:pt x="35" y="83"/>
                  <a:pt x="35" y="86"/>
                </a:cubicBezTo>
                <a:cubicBezTo>
                  <a:pt x="39" y="88"/>
                  <a:pt x="41" y="92"/>
                  <a:pt x="39" y="97"/>
                </a:cubicBezTo>
                <a:cubicBezTo>
                  <a:pt x="38" y="98"/>
                  <a:pt x="36" y="99"/>
                  <a:pt x="35" y="100"/>
                </a:cubicBezTo>
                <a:cubicBezTo>
                  <a:pt x="42" y="105"/>
                  <a:pt x="41" y="117"/>
                  <a:pt x="44" y="124"/>
                </a:cubicBezTo>
                <a:cubicBezTo>
                  <a:pt x="48" y="109"/>
                  <a:pt x="55" y="96"/>
                  <a:pt x="64" y="86"/>
                </a:cubicBezTo>
                <a:close/>
                <a:moveTo>
                  <a:pt x="41" y="122"/>
                </a:moveTo>
                <a:cubicBezTo>
                  <a:pt x="40" y="117"/>
                  <a:pt x="39" y="111"/>
                  <a:pt x="38" y="108"/>
                </a:cubicBezTo>
                <a:cubicBezTo>
                  <a:pt x="37" y="104"/>
                  <a:pt x="34" y="100"/>
                  <a:pt x="31" y="101"/>
                </a:cubicBezTo>
                <a:cubicBezTo>
                  <a:pt x="30" y="107"/>
                  <a:pt x="33" y="112"/>
                  <a:pt x="31" y="116"/>
                </a:cubicBezTo>
                <a:cubicBezTo>
                  <a:pt x="30" y="111"/>
                  <a:pt x="30" y="107"/>
                  <a:pt x="28" y="102"/>
                </a:cubicBezTo>
                <a:cubicBezTo>
                  <a:pt x="27" y="106"/>
                  <a:pt x="29" y="112"/>
                  <a:pt x="27" y="115"/>
                </a:cubicBezTo>
                <a:cubicBezTo>
                  <a:pt x="27" y="112"/>
                  <a:pt x="26" y="110"/>
                  <a:pt x="26" y="107"/>
                </a:cubicBezTo>
                <a:cubicBezTo>
                  <a:pt x="27" y="104"/>
                  <a:pt x="28" y="101"/>
                  <a:pt x="25" y="101"/>
                </a:cubicBezTo>
                <a:cubicBezTo>
                  <a:pt x="24" y="103"/>
                  <a:pt x="23" y="106"/>
                  <a:pt x="21" y="108"/>
                </a:cubicBezTo>
                <a:cubicBezTo>
                  <a:pt x="20" y="104"/>
                  <a:pt x="22" y="103"/>
                  <a:pt x="23" y="101"/>
                </a:cubicBezTo>
                <a:cubicBezTo>
                  <a:pt x="14" y="108"/>
                  <a:pt x="14" y="124"/>
                  <a:pt x="9" y="134"/>
                </a:cubicBezTo>
                <a:cubicBezTo>
                  <a:pt x="12" y="136"/>
                  <a:pt x="13" y="141"/>
                  <a:pt x="17" y="142"/>
                </a:cubicBezTo>
                <a:cubicBezTo>
                  <a:pt x="18" y="134"/>
                  <a:pt x="18" y="124"/>
                  <a:pt x="20" y="116"/>
                </a:cubicBezTo>
                <a:cubicBezTo>
                  <a:pt x="20" y="115"/>
                  <a:pt x="21" y="112"/>
                  <a:pt x="22" y="112"/>
                </a:cubicBezTo>
                <a:cubicBezTo>
                  <a:pt x="20" y="122"/>
                  <a:pt x="19" y="130"/>
                  <a:pt x="19" y="140"/>
                </a:cubicBezTo>
                <a:cubicBezTo>
                  <a:pt x="18" y="140"/>
                  <a:pt x="18" y="144"/>
                  <a:pt x="20" y="144"/>
                </a:cubicBezTo>
                <a:cubicBezTo>
                  <a:pt x="21" y="140"/>
                  <a:pt x="21" y="135"/>
                  <a:pt x="22" y="132"/>
                </a:cubicBezTo>
                <a:cubicBezTo>
                  <a:pt x="23" y="136"/>
                  <a:pt x="21" y="141"/>
                  <a:pt x="22" y="145"/>
                </a:cubicBezTo>
                <a:cubicBezTo>
                  <a:pt x="23" y="145"/>
                  <a:pt x="23" y="145"/>
                  <a:pt x="24" y="145"/>
                </a:cubicBezTo>
                <a:cubicBezTo>
                  <a:pt x="24" y="142"/>
                  <a:pt x="23" y="138"/>
                  <a:pt x="25" y="136"/>
                </a:cubicBezTo>
                <a:cubicBezTo>
                  <a:pt x="25" y="139"/>
                  <a:pt x="25" y="142"/>
                  <a:pt x="25" y="145"/>
                </a:cubicBezTo>
                <a:cubicBezTo>
                  <a:pt x="27" y="146"/>
                  <a:pt x="30" y="147"/>
                  <a:pt x="32" y="146"/>
                </a:cubicBezTo>
                <a:cubicBezTo>
                  <a:pt x="33" y="141"/>
                  <a:pt x="31" y="137"/>
                  <a:pt x="32" y="133"/>
                </a:cubicBezTo>
                <a:cubicBezTo>
                  <a:pt x="33" y="137"/>
                  <a:pt x="34" y="141"/>
                  <a:pt x="34" y="145"/>
                </a:cubicBezTo>
                <a:cubicBezTo>
                  <a:pt x="37" y="145"/>
                  <a:pt x="39" y="143"/>
                  <a:pt x="41" y="141"/>
                </a:cubicBezTo>
                <a:cubicBezTo>
                  <a:pt x="41" y="139"/>
                  <a:pt x="41" y="138"/>
                  <a:pt x="40" y="138"/>
                </a:cubicBezTo>
                <a:cubicBezTo>
                  <a:pt x="40" y="137"/>
                  <a:pt x="41" y="137"/>
                  <a:pt x="40" y="136"/>
                </a:cubicBezTo>
                <a:cubicBezTo>
                  <a:pt x="39" y="129"/>
                  <a:pt x="37" y="121"/>
                  <a:pt x="35" y="114"/>
                </a:cubicBezTo>
                <a:cubicBezTo>
                  <a:pt x="35" y="113"/>
                  <a:pt x="34" y="112"/>
                  <a:pt x="36" y="111"/>
                </a:cubicBezTo>
                <a:cubicBezTo>
                  <a:pt x="38" y="113"/>
                  <a:pt x="37" y="117"/>
                  <a:pt x="38" y="119"/>
                </a:cubicBezTo>
                <a:cubicBezTo>
                  <a:pt x="39" y="125"/>
                  <a:pt x="41" y="131"/>
                  <a:pt x="43" y="136"/>
                </a:cubicBezTo>
                <a:cubicBezTo>
                  <a:pt x="43" y="135"/>
                  <a:pt x="44" y="135"/>
                  <a:pt x="44" y="135"/>
                </a:cubicBezTo>
                <a:cubicBezTo>
                  <a:pt x="44" y="131"/>
                  <a:pt x="42" y="125"/>
                  <a:pt x="41" y="122"/>
                </a:cubicBezTo>
                <a:close/>
                <a:moveTo>
                  <a:pt x="33" y="98"/>
                </a:moveTo>
                <a:cubicBezTo>
                  <a:pt x="34" y="99"/>
                  <a:pt x="38" y="96"/>
                  <a:pt x="37" y="94"/>
                </a:cubicBezTo>
                <a:cubicBezTo>
                  <a:pt x="36" y="95"/>
                  <a:pt x="34" y="97"/>
                  <a:pt x="33" y="98"/>
                </a:cubicBezTo>
                <a:close/>
                <a:moveTo>
                  <a:pt x="37" y="90"/>
                </a:moveTo>
                <a:cubicBezTo>
                  <a:pt x="36" y="90"/>
                  <a:pt x="36" y="89"/>
                  <a:pt x="35" y="89"/>
                </a:cubicBezTo>
                <a:cubicBezTo>
                  <a:pt x="35" y="94"/>
                  <a:pt x="30" y="96"/>
                  <a:pt x="25" y="97"/>
                </a:cubicBezTo>
                <a:cubicBezTo>
                  <a:pt x="30" y="102"/>
                  <a:pt x="35" y="95"/>
                  <a:pt x="37" y="90"/>
                </a:cubicBezTo>
                <a:close/>
                <a:moveTo>
                  <a:pt x="25" y="95"/>
                </a:moveTo>
                <a:cubicBezTo>
                  <a:pt x="29" y="95"/>
                  <a:pt x="35" y="92"/>
                  <a:pt x="32" y="88"/>
                </a:cubicBezTo>
                <a:cubicBezTo>
                  <a:pt x="30" y="91"/>
                  <a:pt x="26" y="92"/>
                  <a:pt x="23" y="94"/>
                </a:cubicBezTo>
                <a:cubicBezTo>
                  <a:pt x="23" y="95"/>
                  <a:pt x="24" y="95"/>
                  <a:pt x="25" y="95"/>
                </a:cubicBezTo>
                <a:close/>
                <a:moveTo>
                  <a:pt x="28" y="86"/>
                </a:moveTo>
                <a:cubicBezTo>
                  <a:pt x="24" y="87"/>
                  <a:pt x="22" y="90"/>
                  <a:pt x="23" y="92"/>
                </a:cubicBezTo>
                <a:cubicBezTo>
                  <a:pt x="26" y="91"/>
                  <a:pt x="28" y="89"/>
                  <a:pt x="30" y="88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87"/>
                  <a:pt x="29" y="86"/>
                  <a:pt x="28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2" name="Freeform 128"/>
          <p:cNvSpPr>
            <a:spLocks noEditPoints="1"/>
          </p:cNvSpPr>
          <p:nvPr/>
        </p:nvSpPr>
        <p:spPr bwMode="auto">
          <a:xfrm>
            <a:off x="6987118" y="2036234"/>
            <a:ext cx="198967" cy="198967"/>
          </a:xfrm>
          <a:custGeom>
            <a:avLst/>
            <a:gdLst>
              <a:gd name="T0" fmla="*/ 37 w 47"/>
              <a:gd name="T1" fmla="*/ 19 h 47"/>
              <a:gd name="T2" fmla="*/ 34 w 47"/>
              <a:gd name="T3" fmla="*/ 19 h 47"/>
              <a:gd name="T4" fmla="*/ 26 w 47"/>
              <a:gd name="T5" fmla="*/ 15 h 47"/>
              <a:gd name="T6" fmla="*/ 21 w 47"/>
              <a:gd name="T7" fmla="*/ 18 h 47"/>
              <a:gd name="T8" fmla="*/ 23 w 47"/>
              <a:gd name="T9" fmla="*/ 30 h 47"/>
              <a:gd name="T10" fmla="*/ 31 w 47"/>
              <a:gd name="T11" fmla="*/ 30 h 47"/>
              <a:gd name="T12" fmla="*/ 35 w 47"/>
              <a:gd name="T13" fmla="*/ 38 h 47"/>
              <a:gd name="T14" fmla="*/ 10 w 47"/>
              <a:gd name="T15" fmla="*/ 41 h 47"/>
              <a:gd name="T16" fmla="*/ 3 w 47"/>
              <a:gd name="T17" fmla="*/ 17 h 47"/>
              <a:gd name="T18" fmla="*/ 5 w 47"/>
              <a:gd name="T19" fmla="*/ 14 h 47"/>
              <a:gd name="T20" fmla="*/ 5 w 47"/>
              <a:gd name="T21" fmla="*/ 13 h 47"/>
              <a:gd name="T22" fmla="*/ 22 w 47"/>
              <a:gd name="T23" fmla="*/ 2 h 47"/>
              <a:gd name="T24" fmla="*/ 35 w 47"/>
              <a:gd name="T25" fmla="*/ 6 h 47"/>
              <a:gd name="T26" fmla="*/ 42 w 47"/>
              <a:gd name="T27" fmla="*/ 4 h 47"/>
              <a:gd name="T28" fmla="*/ 37 w 47"/>
              <a:gd name="T29" fmla="*/ 19 h 47"/>
              <a:gd name="T30" fmla="*/ 40 w 47"/>
              <a:gd name="T31" fmla="*/ 5 h 47"/>
              <a:gd name="T32" fmla="*/ 33 w 47"/>
              <a:gd name="T33" fmla="*/ 9 h 47"/>
              <a:gd name="T34" fmla="*/ 30 w 47"/>
              <a:gd name="T35" fmla="*/ 6 h 47"/>
              <a:gd name="T36" fmla="*/ 4 w 47"/>
              <a:gd name="T37" fmla="*/ 24 h 47"/>
              <a:gd name="T38" fmla="*/ 15 w 47"/>
              <a:gd name="T39" fmla="*/ 41 h 47"/>
              <a:gd name="T40" fmla="*/ 31 w 47"/>
              <a:gd name="T41" fmla="*/ 33 h 47"/>
              <a:gd name="T42" fmla="*/ 24 w 47"/>
              <a:gd name="T43" fmla="*/ 33 h 47"/>
              <a:gd name="T44" fmla="*/ 19 w 47"/>
              <a:gd name="T45" fmla="*/ 16 h 47"/>
              <a:gd name="T46" fmla="*/ 31 w 47"/>
              <a:gd name="T47" fmla="*/ 14 h 47"/>
              <a:gd name="T48" fmla="*/ 37 w 47"/>
              <a:gd name="T49" fmla="*/ 17 h 47"/>
              <a:gd name="T50" fmla="*/ 40 w 47"/>
              <a:gd name="T51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" h="47">
                <a:moveTo>
                  <a:pt x="37" y="19"/>
                </a:moveTo>
                <a:cubicBezTo>
                  <a:pt x="36" y="18"/>
                  <a:pt x="35" y="20"/>
                  <a:pt x="34" y="19"/>
                </a:cubicBezTo>
                <a:cubicBezTo>
                  <a:pt x="31" y="18"/>
                  <a:pt x="30" y="15"/>
                  <a:pt x="26" y="15"/>
                </a:cubicBezTo>
                <a:cubicBezTo>
                  <a:pt x="24" y="15"/>
                  <a:pt x="22" y="17"/>
                  <a:pt x="21" y="18"/>
                </a:cubicBezTo>
                <a:cubicBezTo>
                  <a:pt x="18" y="21"/>
                  <a:pt x="17" y="28"/>
                  <a:pt x="23" y="30"/>
                </a:cubicBezTo>
                <a:cubicBezTo>
                  <a:pt x="25" y="31"/>
                  <a:pt x="28" y="29"/>
                  <a:pt x="31" y="30"/>
                </a:cubicBezTo>
                <a:cubicBezTo>
                  <a:pt x="34" y="31"/>
                  <a:pt x="35" y="35"/>
                  <a:pt x="35" y="38"/>
                </a:cubicBezTo>
                <a:cubicBezTo>
                  <a:pt x="31" y="47"/>
                  <a:pt x="17" y="44"/>
                  <a:pt x="10" y="41"/>
                </a:cubicBezTo>
                <a:cubicBezTo>
                  <a:pt x="5" y="36"/>
                  <a:pt x="0" y="26"/>
                  <a:pt x="3" y="17"/>
                </a:cubicBezTo>
                <a:cubicBezTo>
                  <a:pt x="3" y="16"/>
                  <a:pt x="4" y="15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8" y="7"/>
                  <a:pt x="15" y="2"/>
                  <a:pt x="22" y="2"/>
                </a:cubicBezTo>
                <a:cubicBezTo>
                  <a:pt x="28" y="2"/>
                  <a:pt x="30" y="5"/>
                  <a:pt x="35" y="6"/>
                </a:cubicBezTo>
                <a:cubicBezTo>
                  <a:pt x="37" y="4"/>
                  <a:pt x="39" y="2"/>
                  <a:pt x="42" y="4"/>
                </a:cubicBezTo>
                <a:cubicBezTo>
                  <a:pt x="47" y="7"/>
                  <a:pt x="41" y="17"/>
                  <a:pt x="37" y="19"/>
                </a:cubicBezTo>
                <a:close/>
                <a:moveTo>
                  <a:pt x="40" y="5"/>
                </a:moveTo>
                <a:cubicBezTo>
                  <a:pt x="38" y="7"/>
                  <a:pt x="36" y="9"/>
                  <a:pt x="33" y="9"/>
                </a:cubicBezTo>
                <a:cubicBezTo>
                  <a:pt x="31" y="8"/>
                  <a:pt x="30" y="7"/>
                  <a:pt x="30" y="6"/>
                </a:cubicBezTo>
                <a:cubicBezTo>
                  <a:pt x="18" y="0"/>
                  <a:pt x="4" y="11"/>
                  <a:pt x="4" y="24"/>
                </a:cubicBezTo>
                <a:cubicBezTo>
                  <a:pt x="5" y="31"/>
                  <a:pt x="9" y="39"/>
                  <a:pt x="15" y="41"/>
                </a:cubicBezTo>
                <a:cubicBezTo>
                  <a:pt x="22" y="43"/>
                  <a:pt x="37" y="42"/>
                  <a:pt x="31" y="33"/>
                </a:cubicBezTo>
                <a:cubicBezTo>
                  <a:pt x="28" y="32"/>
                  <a:pt x="26" y="33"/>
                  <a:pt x="24" y="33"/>
                </a:cubicBezTo>
                <a:cubicBezTo>
                  <a:pt x="16" y="32"/>
                  <a:pt x="13" y="20"/>
                  <a:pt x="19" y="16"/>
                </a:cubicBezTo>
                <a:cubicBezTo>
                  <a:pt x="23" y="13"/>
                  <a:pt x="26" y="13"/>
                  <a:pt x="31" y="14"/>
                </a:cubicBezTo>
                <a:cubicBezTo>
                  <a:pt x="33" y="15"/>
                  <a:pt x="34" y="17"/>
                  <a:pt x="37" y="17"/>
                </a:cubicBezTo>
                <a:cubicBezTo>
                  <a:pt x="39" y="15"/>
                  <a:pt x="45" y="8"/>
                  <a:pt x="4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3" name="Freeform 129"/>
          <p:cNvSpPr>
            <a:spLocks noEditPoints="1"/>
          </p:cNvSpPr>
          <p:nvPr/>
        </p:nvSpPr>
        <p:spPr bwMode="auto">
          <a:xfrm>
            <a:off x="6893985" y="2012951"/>
            <a:ext cx="46567" cy="40216"/>
          </a:xfrm>
          <a:custGeom>
            <a:avLst/>
            <a:gdLst>
              <a:gd name="T0" fmla="*/ 11 w 11"/>
              <a:gd name="T1" fmla="*/ 5 h 10"/>
              <a:gd name="T2" fmla="*/ 6 w 11"/>
              <a:gd name="T3" fmla="*/ 10 h 10"/>
              <a:gd name="T4" fmla="*/ 5 w 11"/>
              <a:gd name="T5" fmla="*/ 0 h 10"/>
              <a:gd name="T6" fmla="*/ 11 w 11"/>
              <a:gd name="T7" fmla="*/ 5 h 10"/>
              <a:gd name="T8" fmla="*/ 5 w 11"/>
              <a:gd name="T9" fmla="*/ 2 h 10"/>
              <a:gd name="T10" fmla="*/ 9 w 11"/>
              <a:gd name="T11" fmla="*/ 6 h 10"/>
              <a:gd name="T12" fmla="*/ 5 w 11"/>
              <a:gd name="T1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11" y="5"/>
                </a:moveTo>
                <a:cubicBezTo>
                  <a:pt x="11" y="8"/>
                  <a:pt x="9" y="10"/>
                  <a:pt x="6" y="10"/>
                </a:cubicBezTo>
                <a:cubicBezTo>
                  <a:pt x="2" y="9"/>
                  <a:pt x="0" y="1"/>
                  <a:pt x="5" y="0"/>
                </a:cubicBezTo>
                <a:cubicBezTo>
                  <a:pt x="8" y="0"/>
                  <a:pt x="11" y="2"/>
                  <a:pt x="11" y="5"/>
                </a:cubicBezTo>
                <a:close/>
                <a:moveTo>
                  <a:pt x="5" y="2"/>
                </a:moveTo>
                <a:cubicBezTo>
                  <a:pt x="2" y="5"/>
                  <a:pt x="7" y="10"/>
                  <a:pt x="9" y="6"/>
                </a:cubicBezTo>
                <a:cubicBezTo>
                  <a:pt x="10" y="3"/>
                  <a:pt x="6" y="2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4" name="Freeform 130"/>
          <p:cNvSpPr>
            <a:spLocks noEditPoints="1"/>
          </p:cNvSpPr>
          <p:nvPr/>
        </p:nvSpPr>
        <p:spPr bwMode="auto">
          <a:xfrm>
            <a:off x="6879167" y="2095501"/>
            <a:ext cx="52917" cy="55033"/>
          </a:xfrm>
          <a:custGeom>
            <a:avLst/>
            <a:gdLst>
              <a:gd name="T0" fmla="*/ 12 w 13"/>
              <a:gd name="T1" fmla="*/ 10 h 13"/>
              <a:gd name="T2" fmla="*/ 2 w 13"/>
              <a:gd name="T3" fmla="*/ 11 h 13"/>
              <a:gd name="T4" fmla="*/ 3 w 13"/>
              <a:gd name="T5" fmla="*/ 1 h 13"/>
              <a:gd name="T6" fmla="*/ 10 w 13"/>
              <a:gd name="T7" fmla="*/ 0 h 13"/>
              <a:gd name="T8" fmla="*/ 12 w 13"/>
              <a:gd name="T9" fmla="*/ 10 h 13"/>
              <a:gd name="T10" fmla="*/ 6 w 13"/>
              <a:gd name="T11" fmla="*/ 11 h 13"/>
              <a:gd name="T12" fmla="*/ 7 w 13"/>
              <a:gd name="T13" fmla="*/ 1 h 13"/>
              <a:gd name="T14" fmla="*/ 6 w 13"/>
              <a:gd name="T1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3">
                <a:moveTo>
                  <a:pt x="12" y="10"/>
                </a:moveTo>
                <a:cubicBezTo>
                  <a:pt x="10" y="13"/>
                  <a:pt x="5" y="13"/>
                  <a:pt x="2" y="11"/>
                </a:cubicBezTo>
                <a:cubicBezTo>
                  <a:pt x="0" y="8"/>
                  <a:pt x="0" y="3"/>
                  <a:pt x="3" y="1"/>
                </a:cubicBezTo>
                <a:cubicBezTo>
                  <a:pt x="5" y="0"/>
                  <a:pt x="7" y="0"/>
                  <a:pt x="10" y="0"/>
                </a:cubicBezTo>
                <a:cubicBezTo>
                  <a:pt x="12" y="3"/>
                  <a:pt x="13" y="7"/>
                  <a:pt x="12" y="10"/>
                </a:cubicBezTo>
                <a:close/>
                <a:moveTo>
                  <a:pt x="6" y="11"/>
                </a:moveTo>
                <a:cubicBezTo>
                  <a:pt x="11" y="12"/>
                  <a:pt x="12" y="3"/>
                  <a:pt x="7" y="1"/>
                </a:cubicBezTo>
                <a:cubicBezTo>
                  <a:pt x="2" y="2"/>
                  <a:pt x="1" y="10"/>
                  <a:pt x="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5" name="Freeform 131"/>
          <p:cNvSpPr>
            <a:spLocks noEditPoints="1"/>
          </p:cNvSpPr>
          <p:nvPr/>
        </p:nvSpPr>
        <p:spPr bwMode="auto">
          <a:xfrm>
            <a:off x="6722534" y="2000252"/>
            <a:ext cx="55033" cy="69849"/>
          </a:xfrm>
          <a:custGeom>
            <a:avLst/>
            <a:gdLst>
              <a:gd name="T0" fmla="*/ 3 w 13"/>
              <a:gd name="T1" fmla="*/ 16 h 17"/>
              <a:gd name="T2" fmla="*/ 0 w 13"/>
              <a:gd name="T3" fmla="*/ 3 h 17"/>
              <a:gd name="T4" fmla="*/ 1 w 13"/>
              <a:gd name="T5" fmla="*/ 0 h 17"/>
              <a:gd name="T6" fmla="*/ 8 w 13"/>
              <a:gd name="T7" fmla="*/ 6 h 17"/>
              <a:gd name="T8" fmla="*/ 10 w 13"/>
              <a:gd name="T9" fmla="*/ 9 h 17"/>
              <a:gd name="T10" fmla="*/ 3 w 13"/>
              <a:gd name="T11" fmla="*/ 16 h 17"/>
              <a:gd name="T12" fmla="*/ 9 w 13"/>
              <a:gd name="T13" fmla="*/ 10 h 17"/>
              <a:gd name="T14" fmla="*/ 2 w 13"/>
              <a:gd name="T15" fmla="*/ 3 h 17"/>
              <a:gd name="T16" fmla="*/ 4 w 13"/>
              <a:gd name="T17" fmla="*/ 14 h 17"/>
              <a:gd name="T18" fmla="*/ 9 w 13"/>
              <a:gd name="T1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3" y="16"/>
                </a:moveTo>
                <a:cubicBezTo>
                  <a:pt x="1" y="12"/>
                  <a:pt x="1" y="8"/>
                  <a:pt x="0" y="3"/>
                </a:cubicBezTo>
                <a:cubicBezTo>
                  <a:pt x="0" y="3"/>
                  <a:pt x="0" y="1"/>
                  <a:pt x="1" y="0"/>
                </a:cubicBezTo>
                <a:cubicBezTo>
                  <a:pt x="4" y="0"/>
                  <a:pt x="5" y="4"/>
                  <a:pt x="8" y="6"/>
                </a:cubicBezTo>
                <a:cubicBezTo>
                  <a:pt x="8" y="7"/>
                  <a:pt x="10" y="8"/>
                  <a:pt x="10" y="9"/>
                </a:cubicBezTo>
                <a:cubicBezTo>
                  <a:pt x="13" y="14"/>
                  <a:pt x="8" y="17"/>
                  <a:pt x="3" y="16"/>
                </a:cubicBezTo>
                <a:close/>
                <a:moveTo>
                  <a:pt x="9" y="10"/>
                </a:moveTo>
                <a:cubicBezTo>
                  <a:pt x="8" y="8"/>
                  <a:pt x="4" y="4"/>
                  <a:pt x="2" y="3"/>
                </a:cubicBezTo>
                <a:cubicBezTo>
                  <a:pt x="2" y="7"/>
                  <a:pt x="3" y="10"/>
                  <a:pt x="4" y="14"/>
                </a:cubicBezTo>
                <a:cubicBezTo>
                  <a:pt x="7" y="15"/>
                  <a:pt x="10" y="13"/>
                  <a:pt x="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6" name="Freeform 132"/>
          <p:cNvSpPr>
            <a:spLocks noEditPoints="1"/>
          </p:cNvSpPr>
          <p:nvPr/>
        </p:nvSpPr>
        <p:spPr bwMode="auto">
          <a:xfrm>
            <a:off x="6390217" y="1780117"/>
            <a:ext cx="963083" cy="607483"/>
          </a:xfrm>
          <a:custGeom>
            <a:avLst/>
            <a:gdLst>
              <a:gd name="T0" fmla="*/ 88 w 229"/>
              <a:gd name="T1" fmla="*/ 10 h 144"/>
              <a:gd name="T2" fmla="*/ 210 w 229"/>
              <a:gd name="T3" fmla="*/ 44 h 144"/>
              <a:gd name="T4" fmla="*/ 201 w 229"/>
              <a:gd name="T5" fmla="*/ 142 h 144"/>
              <a:gd name="T6" fmla="*/ 94 w 229"/>
              <a:gd name="T7" fmla="*/ 121 h 144"/>
              <a:gd name="T8" fmla="*/ 9 w 229"/>
              <a:gd name="T9" fmla="*/ 97 h 144"/>
              <a:gd name="T10" fmla="*/ 221 w 229"/>
              <a:gd name="T11" fmla="*/ 81 h 144"/>
              <a:gd name="T12" fmla="*/ 180 w 229"/>
              <a:gd name="T13" fmla="*/ 137 h 144"/>
              <a:gd name="T14" fmla="*/ 88 w 229"/>
              <a:gd name="T15" fmla="*/ 114 h 144"/>
              <a:gd name="T16" fmla="*/ 31 w 229"/>
              <a:gd name="T17" fmla="*/ 62 h 144"/>
              <a:gd name="T18" fmla="*/ 39 w 229"/>
              <a:gd name="T19" fmla="*/ 23 h 144"/>
              <a:gd name="T20" fmla="*/ 25 w 229"/>
              <a:gd name="T21" fmla="*/ 104 h 144"/>
              <a:gd name="T22" fmla="*/ 175 w 229"/>
              <a:gd name="T23" fmla="*/ 138 h 144"/>
              <a:gd name="T24" fmla="*/ 222 w 229"/>
              <a:gd name="T25" fmla="*/ 67 h 144"/>
              <a:gd name="T26" fmla="*/ 150 w 229"/>
              <a:gd name="T27" fmla="*/ 40 h 144"/>
              <a:gd name="T28" fmla="*/ 63 w 229"/>
              <a:gd name="T29" fmla="*/ 17 h 144"/>
              <a:gd name="T30" fmla="*/ 111 w 229"/>
              <a:gd name="T31" fmla="*/ 35 h 144"/>
              <a:gd name="T32" fmla="*/ 44 w 229"/>
              <a:gd name="T33" fmla="*/ 35 h 144"/>
              <a:gd name="T34" fmla="*/ 46 w 229"/>
              <a:gd name="T35" fmla="*/ 84 h 144"/>
              <a:gd name="T36" fmla="*/ 119 w 229"/>
              <a:gd name="T37" fmla="*/ 107 h 144"/>
              <a:gd name="T38" fmla="*/ 180 w 229"/>
              <a:gd name="T39" fmla="*/ 119 h 144"/>
              <a:gd name="T40" fmla="*/ 205 w 229"/>
              <a:gd name="T41" fmla="*/ 94 h 144"/>
              <a:gd name="T42" fmla="*/ 94 w 229"/>
              <a:gd name="T43" fmla="*/ 97 h 144"/>
              <a:gd name="T44" fmla="*/ 48 w 229"/>
              <a:gd name="T45" fmla="*/ 38 h 144"/>
              <a:gd name="T46" fmla="*/ 211 w 229"/>
              <a:gd name="T47" fmla="*/ 53 h 144"/>
              <a:gd name="T48" fmla="*/ 185 w 229"/>
              <a:gd name="T49" fmla="*/ 38 h 144"/>
              <a:gd name="T50" fmla="*/ 44 w 229"/>
              <a:gd name="T51" fmla="*/ 3 h 144"/>
              <a:gd name="T52" fmla="*/ 48 w 229"/>
              <a:gd name="T53" fmla="*/ 9 h 144"/>
              <a:gd name="T54" fmla="*/ 74 w 229"/>
              <a:gd name="T55" fmla="*/ 16 h 144"/>
              <a:gd name="T56" fmla="*/ 102 w 229"/>
              <a:gd name="T57" fmla="*/ 24 h 144"/>
              <a:gd name="T58" fmla="*/ 140 w 229"/>
              <a:gd name="T59" fmla="*/ 31 h 144"/>
              <a:gd name="T60" fmla="*/ 168 w 229"/>
              <a:gd name="T61" fmla="*/ 39 h 144"/>
              <a:gd name="T62" fmla="*/ 196 w 229"/>
              <a:gd name="T63" fmla="*/ 49 h 144"/>
              <a:gd name="T64" fmla="*/ 52 w 229"/>
              <a:gd name="T65" fmla="*/ 79 h 144"/>
              <a:gd name="T66" fmla="*/ 113 w 229"/>
              <a:gd name="T67" fmla="*/ 99 h 144"/>
              <a:gd name="T68" fmla="*/ 166 w 229"/>
              <a:gd name="T69" fmla="*/ 112 h 144"/>
              <a:gd name="T70" fmla="*/ 212 w 229"/>
              <a:gd name="T71" fmla="*/ 66 h 144"/>
              <a:gd name="T72" fmla="*/ 129 w 229"/>
              <a:gd name="T73" fmla="*/ 41 h 144"/>
              <a:gd name="T74" fmla="*/ 84 w 229"/>
              <a:gd name="T75" fmla="*/ 30 h 144"/>
              <a:gd name="T76" fmla="*/ 207 w 229"/>
              <a:gd name="T77" fmla="*/ 52 h 144"/>
              <a:gd name="T78" fmla="*/ 107 w 229"/>
              <a:gd name="T79" fmla="*/ 106 h 144"/>
              <a:gd name="T80" fmla="*/ 37 w 229"/>
              <a:gd name="T81" fmla="*/ 70 h 144"/>
              <a:gd name="T82" fmla="*/ 22 w 229"/>
              <a:gd name="T83" fmla="*/ 94 h 144"/>
              <a:gd name="T84" fmla="*/ 131 w 229"/>
              <a:gd name="T85" fmla="*/ 122 h 144"/>
              <a:gd name="T86" fmla="*/ 202 w 229"/>
              <a:gd name="T87" fmla="*/ 115 h 144"/>
              <a:gd name="T88" fmla="*/ 191 w 229"/>
              <a:gd name="T89" fmla="*/ 48 h 144"/>
              <a:gd name="T90" fmla="*/ 160 w 229"/>
              <a:gd name="T91" fmla="*/ 40 h 144"/>
              <a:gd name="T92" fmla="*/ 147 w 229"/>
              <a:gd name="T93" fmla="*/ 37 h 144"/>
              <a:gd name="T94" fmla="*/ 140 w 229"/>
              <a:gd name="T95" fmla="*/ 34 h 144"/>
              <a:gd name="T96" fmla="*/ 124 w 229"/>
              <a:gd name="T97" fmla="*/ 30 h 144"/>
              <a:gd name="T98" fmla="*/ 109 w 229"/>
              <a:gd name="T99" fmla="*/ 26 h 144"/>
              <a:gd name="T100" fmla="*/ 92 w 229"/>
              <a:gd name="T101" fmla="*/ 21 h 144"/>
              <a:gd name="T102" fmla="*/ 81 w 229"/>
              <a:gd name="T103" fmla="*/ 20 h 144"/>
              <a:gd name="T104" fmla="*/ 43 w 229"/>
              <a:gd name="T105" fmla="*/ 10 h 144"/>
              <a:gd name="T106" fmla="*/ 34 w 229"/>
              <a:gd name="T107" fmla="*/ 17 h 144"/>
              <a:gd name="T108" fmla="*/ 34 w 229"/>
              <a:gd name="T109" fmla="*/ 12 h 144"/>
              <a:gd name="T110" fmla="*/ 28 w 229"/>
              <a:gd name="T111" fmla="*/ 14 h 144"/>
              <a:gd name="T112" fmla="*/ 25 w 229"/>
              <a:gd name="T113" fmla="*/ 52 h 144"/>
              <a:gd name="T114" fmla="*/ 26 w 229"/>
              <a:gd name="T115" fmla="*/ 43 h 144"/>
              <a:gd name="T116" fmla="*/ 29 w 229"/>
              <a:gd name="T117" fmla="*/ 23 h 144"/>
              <a:gd name="T118" fmla="*/ 8 w 229"/>
              <a:gd name="T119" fmla="*/ 61 h 144"/>
              <a:gd name="T120" fmla="*/ 23 w 229"/>
              <a:gd name="T121" fmla="*/ 3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9" h="144">
                <a:moveTo>
                  <a:pt x="26" y="1"/>
                </a:moveTo>
                <a:cubicBezTo>
                  <a:pt x="29" y="2"/>
                  <a:pt x="31" y="0"/>
                  <a:pt x="33" y="0"/>
                </a:cubicBezTo>
                <a:cubicBezTo>
                  <a:pt x="34" y="0"/>
                  <a:pt x="36" y="0"/>
                  <a:pt x="37" y="1"/>
                </a:cubicBezTo>
                <a:cubicBezTo>
                  <a:pt x="41" y="1"/>
                  <a:pt x="46" y="1"/>
                  <a:pt x="50" y="2"/>
                </a:cubicBezTo>
                <a:cubicBezTo>
                  <a:pt x="53" y="3"/>
                  <a:pt x="56" y="4"/>
                  <a:pt x="59" y="5"/>
                </a:cubicBezTo>
                <a:cubicBezTo>
                  <a:pt x="68" y="7"/>
                  <a:pt x="79" y="8"/>
                  <a:pt x="88" y="10"/>
                </a:cubicBezTo>
                <a:cubicBezTo>
                  <a:pt x="94" y="12"/>
                  <a:pt x="101" y="13"/>
                  <a:pt x="107" y="15"/>
                </a:cubicBezTo>
                <a:cubicBezTo>
                  <a:pt x="120" y="18"/>
                  <a:pt x="133" y="21"/>
                  <a:pt x="145" y="25"/>
                </a:cubicBezTo>
                <a:cubicBezTo>
                  <a:pt x="151" y="27"/>
                  <a:pt x="158" y="29"/>
                  <a:pt x="164" y="31"/>
                </a:cubicBezTo>
                <a:cubicBezTo>
                  <a:pt x="176" y="35"/>
                  <a:pt x="188" y="37"/>
                  <a:pt x="200" y="39"/>
                </a:cubicBezTo>
                <a:cubicBezTo>
                  <a:pt x="202" y="40"/>
                  <a:pt x="203" y="41"/>
                  <a:pt x="206" y="41"/>
                </a:cubicBezTo>
                <a:cubicBezTo>
                  <a:pt x="207" y="43"/>
                  <a:pt x="209" y="43"/>
                  <a:pt x="210" y="44"/>
                </a:cubicBezTo>
                <a:cubicBezTo>
                  <a:pt x="214" y="47"/>
                  <a:pt x="216" y="51"/>
                  <a:pt x="219" y="55"/>
                </a:cubicBezTo>
                <a:cubicBezTo>
                  <a:pt x="223" y="60"/>
                  <a:pt x="229" y="65"/>
                  <a:pt x="228" y="73"/>
                </a:cubicBezTo>
                <a:cubicBezTo>
                  <a:pt x="228" y="79"/>
                  <a:pt x="226" y="85"/>
                  <a:pt x="223" y="91"/>
                </a:cubicBezTo>
                <a:cubicBezTo>
                  <a:pt x="221" y="96"/>
                  <a:pt x="219" y="102"/>
                  <a:pt x="216" y="107"/>
                </a:cubicBezTo>
                <a:cubicBezTo>
                  <a:pt x="214" y="112"/>
                  <a:pt x="212" y="118"/>
                  <a:pt x="209" y="123"/>
                </a:cubicBezTo>
                <a:cubicBezTo>
                  <a:pt x="206" y="130"/>
                  <a:pt x="205" y="137"/>
                  <a:pt x="201" y="142"/>
                </a:cubicBezTo>
                <a:cubicBezTo>
                  <a:pt x="198" y="142"/>
                  <a:pt x="193" y="143"/>
                  <a:pt x="188" y="144"/>
                </a:cubicBezTo>
                <a:cubicBezTo>
                  <a:pt x="182" y="143"/>
                  <a:pt x="177" y="140"/>
                  <a:pt x="172" y="139"/>
                </a:cubicBezTo>
                <a:cubicBezTo>
                  <a:pt x="163" y="137"/>
                  <a:pt x="155" y="134"/>
                  <a:pt x="146" y="132"/>
                </a:cubicBezTo>
                <a:cubicBezTo>
                  <a:pt x="142" y="131"/>
                  <a:pt x="138" y="130"/>
                  <a:pt x="133" y="129"/>
                </a:cubicBezTo>
                <a:cubicBezTo>
                  <a:pt x="125" y="127"/>
                  <a:pt x="117" y="125"/>
                  <a:pt x="108" y="123"/>
                </a:cubicBezTo>
                <a:cubicBezTo>
                  <a:pt x="104" y="123"/>
                  <a:pt x="99" y="122"/>
                  <a:pt x="94" y="121"/>
                </a:cubicBezTo>
                <a:cubicBezTo>
                  <a:pt x="89" y="121"/>
                  <a:pt x="84" y="119"/>
                  <a:pt x="78" y="119"/>
                </a:cubicBezTo>
                <a:cubicBezTo>
                  <a:pt x="69" y="116"/>
                  <a:pt x="60" y="115"/>
                  <a:pt x="51" y="112"/>
                </a:cubicBezTo>
                <a:cubicBezTo>
                  <a:pt x="44" y="110"/>
                  <a:pt x="36" y="109"/>
                  <a:pt x="28" y="106"/>
                </a:cubicBezTo>
                <a:cubicBezTo>
                  <a:pt x="24" y="107"/>
                  <a:pt x="21" y="104"/>
                  <a:pt x="16" y="104"/>
                </a:cubicBezTo>
                <a:cubicBezTo>
                  <a:pt x="14" y="102"/>
                  <a:pt x="12" y="102"/>
                  <a:pt x="11" y="100"/>
                </a:cubicBezTo>
                <a:cubicBezTo>
                  <a:pt x="10" y="99"/>
                  <a:pt x="10" y="98"/>
                  <a:pt x="9" y="97"/>
                </a:cubicBezTo>
                <a:cubicBezTo>
                  <a:pt x="7" y="94"/>
                  <a:pt x="4" y="91"/>
                  <a:pt x="3" y="88"/>
                </a:cubicBezTo>
                <a:cubicBezTo>
                  <a:pt x="1" y="85"/>
                  <a:pt x="0" y="80"/>
                  <a:pt x="0" y="76"/>
                </a:cubicBezTo>
                <a:cubicBezTo>
                  <a:pt x="0" y="70"/>
                  <a:pt x="5" y="64"/>
                  <a:pt x="7" y="58"/>
                </a:cubicBezTo>
                <a:cubicBezTo>
                  <a:pt x="9" y="52"/>
                  <a:pt x="12" y="46"/>
                  <a:pt x="14" y="39"/>
                </a:cubicBezTo>
                <a:cubicBezTo>
                  <a:pt x="18" y="26"/>
                  <a:pt x="20" y="12"/>
                  <a:pt x="26" y="1"/>
                </a:cubicBezTo>
                <a:close/>
                <a:moveTo>
                  <a:pt x="221" y="81"/>
                </a:moveTo>
                <a:cubicBezTo>
                  <a:pt x="220" y="85"/>
                  <a:pt x="219" y="88"/>
                  <a:pt x="218" y="91"/>
                </a:cubicBezTo>
                <a:cubicBezTo>
                  <a:pt x="214" y="98"/>
                  <a:pt x="209" y="107"/>
                  <a:pt x="204" y="113"/>
                </a:cubicBezTo>
                <a:cubicBezTo>
                  <a:pt x="204" y="122"/>
                  <a:pt x="199" y="132"/>
                  <a:pt x="192" y="137"/>
                </a:cubicBezTo>
                <a:cubicBezTo>
                  <a:pt x="191" y="137"/>
                  <a:pt x="191" y="138"/>
                  <a:pt x="190" y="138"/>
                </a:cubicBezTo>
                <a:cubicBezTo>
                  <a:pt x="188" y="138"/>
                  <a:pt x="185" y="137"/>
                  <a:pt x="183" y="137"/>
                </a:cubicBezTo>
                <a:cubicBezTo>
                  <a:pt x="182" y="137"/>
                  <a:pt x="181" y="137"/>
                  <a:pt x="180" y="137"/>
                </a:cubicBezTo>
                <a:cubicBezTo>
                  <a:pt x="174" y="136"/>
                  <a:pt x="169" y="134"/>
                  <a:pt x="165" y="134"/>
                </a:cubicBezTo>
                <a:cubicBezTo>
                  <a:pt x="163" y="132"/>
                  <a:pt x="159" y="132"/>
                  <a:pt x="156" y="131"/>
                </a:cubicBezTo>
                <a:cubicBezTo>
                  <a:pt x="153" y="130"/>
                  <a:pt x="151" y="129"/>
                  <a:pt x="148" y="129"/>
                </a:cubicBezTo>
                <a:cubicBezTo>
                  <a:pt x="143" y="128"/>
                  <a:pt x="139" y="126"/>
                  <a:pt x="134" y="125"/>
                </a:cubicBezTo>
                <a:cubicBezTo>
                  <a:pt x="124" y="122"/>
                  <a:pt x="113" y="121"/>
                  <a:pt x="104" y="119"/>
                </a:cubicBezTo>
                <a:cubicBezTo>
                  <a:pt x="98" y="117"/>
                  <a:pt x="93" y="116"/>
                  <a:pt x="88" y="114"/>
                </a:cubicBezTo>
                <a:cubicBezTo>
                  <a:pt x="77" y="111"/>
                  <a:pt x="66" y="108"/>
                  <a:pt x="55" y="106"/>
                </a:cubicBezTo>
                <a:cubicBezTo>
                  <a:pt x="50" y="105"/>
                  <a:pt x="44" y="104"/>
                  <a:pt x="39" y="103"/>
                </a:cubicBezTo>
                <a:cubicBezTo>
                  <a:pt x="35" y="102"/>
                  <a:pt x="31" y="102"/>
                  <a:pt x="27" y="101"/>
                </a:cubicBezTo>
                <a:cubicBezTo>
                  <a:pt x="22" y="99"/>
                  <a:pt x="20" y="96"/>
                  <a:pt x="20" y="90"/>
                </a:cubicBezTo>
                <a:cubicBezTo>
                  <a:pt x="21" y="87"/>
                  <a:pt x="21" y="84"/>
                  <a:pt x="22" y="80"/>
                </a:cubicBezTo>
                <a:cubicBezTo>
                  <a:pt x="24" y="74"/>
                  <a:pt x="28" y="69"/>
                  <a:pt x="31" y="62"/>
                </a:cubicBezTo>
                <a:cubicBezTo>
                  <a:pt x="34" y="56"/>
                  <a:pt x="36" y="50"/>
                  <a:pt x="39" y="44"/>
                </a:cubicBezTo>
                <a:cubicBezTo>
                  <a:pt x="39" y="43"/>
                  <a:pt x="40" y="41"/>
                  <a:pt x="40" y="40"/>
                </a:cubicBezTo>
                <a:cubicBezTo>
                  <a:pt x="41" y="39"/>
                  <a:pt x="42" y="38"/>
                  <a:pt x="42" y="37"/>
                </a:cubicBezTo>
                <a:cubicBezTo>
                  <a:pt x="43" y="36"/>
                  <a:pt x="43" y="34"/>
                  <a:pt x="43" y="33"/>
                </a:cubicBezTo>
                <a:cubicBezTo>
                  <a:pt x="44" y="29"/>
                  <a:pt x="47" y="24"/>
                  <a:pt x="44" y="20"/>
                </a:cubicBezTo>
                <a:cubicBezTo>
                  <a:pt x="42" y="21"/>
                  <a:pt x="41" y="22"/>
                  <a:pt x="39" y="23"/>
                </a:cubicBezTo>
                <a:cubicBezTo>
                  <a:pt x="36" y="29"/>
                  <a:pt x="36" y="36"/>
                  <a:pt x="34" y="42"/>
                </a:cubicBezTo>
                <a:cubicBezTo>
                  <a:pt x="32" y="49"/>
                  <a:pt x="29" y="55"/>
                  <a:pt x="27" y="62"/>
                </a:cubicBezTo>
                <a:cubicBezTo>
                  <a:pt x="24" y="67"/>
                  <a:pt x="21" y="73"/>
                  <a:pt x="18" y="79"/>
                </a:cubicBezTo>
                <a:cubicBezTo>
                  <a:pt x="17" y="82"/>
                  <a:pt x="16" y="85"/>
                  <a:pt x="15" y="89"/>
                </a:cubicBezTo>
                <a:cubicBezTo>
                  <a:pt x="14" y="93"/>
                  <a:pt x="12" y="97"/>
                  <a:pt x="13" y="100"/>
                </a:cubicBezTo>
                <a:cubicBezTo>
                  <a:pt x="14" y="102"/>
                  <a:pt x="21" y="103"/>
                  <a:pt x="25" y="104"/>
                </a:cubicBezTo>
                <a:cubicBezTo>
                  <a:pt x="38" y="107"/>
                  <a:pt x="50" y="111"/>
                  <a:pt x="63" y="113"/>
                </a:cubicBezTo>
                <a:cubicBezTo>
                  <a:pt x="72" y="115"/>
                  <a:pt x="81" y="118"/>
                  <a:pt x="91" y="120"/>
                </a:cubicBezTo>
                <a:cubicBezTo>
                  <a:pt x="96" y="120"/>
                  <a:pt x="101" y="121"/>
                  <a:pt x="106" y="121"/>
                </a:cubicBezTo>
                <a:cubicBezTo>
                  <a:pt x="111" y="122"/>
                  <a:pt x="116" y="124"/>
                  <a:pt x="120" y="125"/>
                </a:cubicBezTo>
                <a:cubicBezTo>
                  <a:pt x="135" y="128"/>
                  <a:pt x="148" y="131"/>
                  <a:pt x="161" y="134"/>
                </a:cubicBezTo>
                <a:cubicBezTo>
                  <a:pt x="166" y="136"/>
                  <a:pt x="170" y="136"/>
                  <a:pt x="175" y="138"/>
                </a:cubicBezTo>
                <a:cubicBezTo>
                  <a:pt x="178" y="138"/>
                  <a:pt x="180" y="140"/>
                  <a:pt x="183" y="141"/>
                </a:cubicBezTo>
                <a:cubicBezTo>
                  <a:pt x="185" y="141"/>
                  <a:pt x="190" y="142"/>
                  <a:pt x="193" y="142"/>
                </a:cubicBezTo>
                <a:cubicBezTo>
                  <a:pt x="196" y="141"/>
                  <a:pt x="199" y="139"/>
                  <a:pt x="202" y="138"/>
                </a:cubicBezTo>
                <a:cubicBezTo>
                  <a:pt x="207" y="122"/>
                  <a:pt x="215" y="108"/>
                  <a:pt x="220" y="93"/>
                </a:cubicBezTo>
                <a:cubicBezTo>
                  <a:pt x="223" y="86"/>
                  <a:pt x="227" y="78"/>
                  <a:pt x="226" y="71"/>
                </a:cubicBezTo>
                <a:cubicBezTo>
                  <a:pt x="225" y="70"/>
                  <a:pt x="222" y="66"/>
                  <a:pt x="222" y="67"/>
                </a:cubicBezTo>
                <a:cubicBezTo>
                  <a:pt x="224" y="71"/>
                  <a:pt x="222" y="76"/>
                  <a:pt x="221" y="81"/>
                </a:cubicBezTo>
                <a:close/>
                <a:moveTo>
                  <a:pt x="221" y="60"/>
                </a:moveTo>
                <a:cubicBezTo>
                  <a:pt x="219" y="60"/>
                  <a:pt x="218" y="59"/>
                  <a:pt x="217" y="58"/>
                </a:cubicBezTo>
                <a:cubicBezTo>
                  <a:pt x="213" y="57"/>
                  <a:pt x="209" y="54"/>
                  <a:pt x="205" y="55"/>
                </a:cubicBezTo>
                <a:cubicBezTo>
                  <a:pt x="190" y="50"/>
                  <a:pt x="175" y="46"/>
                  <a:pt x="160" y="42"/>
                </a:cubicBezTo>
                <a:cubicBezTo>
                  <a:pt x="157" y="41"/>
                  <a:pt x="153" y="41"/>
                  <a:pt x="150" y="40"/>
                </a:cubicBezTo>
                <a:cubicBezTo>
                  <a:pt x="144" y="38"/>
                  <a:pt x="140" y="37"/>
                  <a:pt x="134" y="36"/>
                </a:cubicBezTo>
                <a:cubicBezTo>
                  <a:pt x="131" y="35"/>
                  <a:pt x="127" y="34"/>
                  <a:pt x="124" y="33"/>
                </a:cubicBezTo>
                <a:cubicBezTo>
                  <a:pt x="117" y="31"/>
                  <a:pt x="110" y="28"/>
                  <a:pt x="102" y="27"/>
                </a:cubicBezTo>
                <a:cubicBezTo>
                  <a:pt x="92" y="23"/>
                  <a:pt x="79" y="21"/>
                  <a:pt x="67" y="19"/>
                </a:cubicBezTo>
                <a:cubicBezTo>
                  <a:pt x="66" y="18"/>
                  <a:pt x="65" y="20"/>
                  <a:pt x="64" y="19"/>
                </a:cubicBezTo>
                <a:cubicBezTo>
                  <a:pt x="63" y="19"/>
                  <a:pt x="64" y="17"/>
                  <a:pt x="63" y="17"/>
                </a:cubicBezTo>
                <a:cubicBezTo>
                  <a:pt x="54" y="15"/>
                  <a:pt x="46" y="13"/>
                  <a:pt x="38" y="13"/>
                </a:cubicBezTo>
                <a:cubicBezTo>
                  <a:pt x="40" y="14"/>
                  <a:pt x="41" y="17"/>
                  <a:pt x="43" y="18"/>
                </a:cubicBezTo>
                <a:cubicBezTo>
                  <a:pt x="45" y="19"/>
                  <a:pt x="48" y="18"/>
                  <a:pt x="50" y="20"/>
                </a:cubicBezTo>
                <a:cubicBezTo>
                  <a:pt x="51" y="20"/>
                  <a:pt x="51" y="18"/>
                  <a:pt x="52" y="19"/>
                </a:cubicBezTo>
                <a:cubicBezTo>
                  <a:pt x="53" y="19"/>
                  <a:pt x="52" y="20"/>
                  <a:pt x="53" y="20"/>
                </a:cubicBezTo>
                <a:cubicBezTo>
                  <a:pt x="73" y="25"/>
                  <a:pt x="91" y="30"/>
                  <a:pt x="111" y="35"/>
                </a:cubicBezTo>
                <a:cubicBezTo>
                  <a:pt x="123" y="38"/>
                  <a:pt x="136" y="41"/>
                  <a:pt x="148" y="44"/>
                </a:cubicBezTo>
                <a:cubicBezTo>
                  <a:pt x="160" y="47"/>
                  <a:pt x="172" y="50"/>
                  <a:pt x="184" y="53"/>
                </a:cubicBezTo>
                <a:cubicBezTo>
                  <a:pt x="193" y="55"/>
                  <a:pt x="202" y="59"/>
                  <a:pt x="211" y="60"/>
                </a:cubicBezTo>
                <a:cubicBezTo>
                  <a:pt x="217" y="61"/>
                  <a:pt x="221" y="63"/>
                  <a:pt x="225" y="66"/>
                </a:cubicBezTo>
                <a:cubicBezTo>
                  <a:pt x="223" y="64"/>
                  <a:pt x="222" y="62"/>
                  <a:pt x="221" y="60"/>
                </a:cubicBezTo>
                <a:close/>
                <a:moveTo>
                  <a:pt x="44" y="35"/>
                </a:moveTo>
                <a:cubicBezTo>
                  <a:pt x="43" y="39"/>
                  <a:pt x="43" y="43"/>
                  <a:pt x="42" y="47"/>
                </a:cubicBezTo>
                <a:cubicBezTo>
                  <a:pt x="41" y="51"/>
                  <a:pt x="39" y="55"/>
                  <a:pt x="39" y="59"/>
                </a:cubicBezTo>
                <a:cubicBezTo>
                  <a:pt x="39" y="61"/>
                  <a:pt x="38" y="63"/>
                  <a:pt x="39" y="65"/>
                </a:cubicBezTo>
                <a:cubicBezTo>
                  <a:pt x="39" y="66"/>
                  <a:pt x="39" y="67"/>
                  <a:pt x="40" y="69"/>
                </a:cubicBezTo>
                <a:cubicBezTo>
                  <a:pt x="40" y="71"/>
                  <a:pt x="40" y="75"/>
                  <a:pt x="41" y="77"/>
                </a:cubicBezTo>
                <a:cubicBezTo>
                  <a:pt x="41" y="79"/>
                  <a:pt x="44" y="82"/>
                  <a:pt x="46" y="84"/>
                </a:cubicBezTo>
                <a:cubicBezTo>
                  <a:pt x="51" y="90"/>
                  <a:pt x="59" y="91"/>
                  <a:pt x="67" y="93"/>
                </a:cubicBezTo>
                <a:cubicBezTo>
                  <a:pt x="73" y="95"/>
                  <a:pt x="78" y="97"/>
                  <a:pt x="84" y="98"/>
                </a:cubicBezTo>
                <a:cubicBezTo>
                  <a:pt x="86" y="99"/>
                  <a:pt x="89" y="100"/>
                  <a:pt x="92" y="101"/>
                </a:cubicBezTo>
                <a:cubicBezTo>
                  <a:pt x="94" y="102"/>
                  <a:pt x="97" y="102"/>
                  <a:pt x="99" y="102"/>
                </a:cubicBezTo>
                <a:cubicBezTo>
                  <a:pt x="101" y="102"/>
                  <a:pt x="103" y="103"/>
                  <a:pt x="105" y="104"/>
                </a:cubicBezTo>
                <a:cubicBezTo>
                  <a:pt x="110" y="105"/>
                  <a:pt x="114" y="106"/>
                  <a:pt x="119" y="107"/>
                </a:cubicBezTo>
                <a:cubicBezTo>
                  <a:pt x="124" y="108"/>
                  <a:pt x="128" y="110"/>
                  <a:pt x="133" y="111"/>
                </a:cubicBezTo>
                <a:cubicBezTo>
                  <a:pt x="138" y="112"/>
                  <a:pt x="143" y="114"/>
                  <a:pt x="149" y="114"/>
                </a:cubicBezTo>
                <a:cubicBezTo>
                  <a:pt x="150" y="115"/>
                  <a:pt x="154" y="116"/>
                  <a:pt x="157" y="115"/>
                </a:cubicBezTo>
                <a:cubicBezTo>
                  <a:pt x="157" y="116"/>
                  <a:pt x="159" y="116"/>
                  <a:pt x="160" y="117"/>
                </a:cubicBezTo>
                <a:cubicBezTo>
                  <a:pt x="165" y="118"/>
                  <a:pt x="170" y="120"/>
                  <a:pt x="174" y="120"/>
                </a:cubicBezTo>
                <a:cubicBezTo>
                  <a:pt x="176" y="120"/>
                  <a:pt x="178" y="119"/>
                  <a:pt x="180" y="119"/>
                </a:cubicBezTo>
                <a:cubicBezTo>
                  <a:pt x="182" y="119"/>
                  <a:pt x="184" y="120"/>
                  <a:pt x="186" y="119"/>
                </a:cubicBezTo>
                <a:cubicBezTo>
                  <a:pt x="199" y="118"/>
                  <a:pt x="205" y="110"/>
                  <a:pt x="210" y="101"/>
                </a:cubicBezTo>
                <a:cubicBezTo>
                  <a:pt x="215" y="93"/>
                  <a:pt x="220" y="84"/>
                  <a:pt x="221" y="73"/>
                </a:cubicBezTo>
                <a:cubicBezTo>
                  <a:pt x="222" y="68"/>
                  <a:pt x="219" y="63"/>
                  <a:pt x="212" y="62"/>
                </a:cubicBezTo>
                <a:cubicBezTo>
                  <a:pt x="216" y="67"/>
                  <a:pt x="214" y="75"/>
                  <a:pt x="212" y="80"/>
                </a:cubicBezTo>
                <a:cubicBezTo>
                  <a:pt x="210" y="86"/>
                  <a:pt x="207" y="89"/>
                  <a:pt x="205" y="94"/>
                </a:cubicBezTo>
                <a:cubicBezTo>
                  <a:pt x="201" y="102"/>
                  <a:pt x="194" y="109"/>
                  <a:pt x="187" y="113"/>
                </a:cubicBezTo>
                <a:cubicBezTo>
                  <a:pt x="181" y="114"/>
                  <a:pt x="177" y="115"/>
                  <a:pt x="171" y="115"/>
                </a:cubicBezTo>
                <a:cubicBezTo>
                  <a:pt x="166" y="114"/>
                  <a:pt x="161" y="113"/>
                  <a:pt x="156" y="111"/>
                </a:cubicBezTo>
                <a:cubicBezTo>
                  <a:pt x="151" y="110"/>
                  <a:pt x="146" y="109"/>
                  <a:pt x="141" y="108"/>
                </a:cubicBezTo>
                <a:cubicBezTo>
                  <a:pt x="135" y="107"/>
                  <a:pt x="130" y="105"/>
                  <a:pt x="125" y="104"/>
                </a:cubicBezTo>
                <a:cubicBezTo>
                  <a:pt x="115" y="102"/>
                  <a:pt x="104" y="100"/>
                  <a:pt x="94" y="97"/>
                </a:cubicBezTo>
                <a:cubicBezTo>
                  <a:pt x="89" y="96"/>
                  <a:pt x="84" y="94"/>
                  <a:pt x="79" y="93"/>
                </a:cubicBezTo>
                <a:cubicBezTo>
                  <a:pt x="74" y="91"/>
                  <a:pt x="68" y="91"/>
                  <a:pt x="63" y="89"/>
                </a:cubicBezTo>
                <a:cubicBezTo>
                  <a:pt x="59" y="87"/>
                  <a:pt x="56" y="84"/>
                  <a:pt x="51" y="82"/>
                </a:cubicBezTo>
                <a:cubicBezTo>
                  <a:pt x="49" y="78"/>
                  <a:pt x="46" y="76"/>
                  <a:pt x="45" y="73"/>
                </a:cubicBezTo>
                <a:cubicBezTo>
                  <a:pt x="42" y="67"/>
                  <a:pt x="43" y="59"/>
                  <a:pt x="43" y="52"/>
                </a:cubicBezTo>
                <a:cubicBezTo>
                  <a:pt x="44" y="47"/>
                  <a:pt x="47" y="43"/>
                  <a:pt x="48" y="38"/>
                </a:cubicBezTo>
                <a:cubicBezTo>
                  <a:pt x="49" y="37"/>
                  <a:pt x="50" y="35"/>
                  <a:pt x="50" y="34"/>
                </a:cubicBezTo>
                <a:cubicBezTo>
                  <a:pt x="51" y="30"/>
                  <a:pt x="51" y="26"/>
                  <a:pt x="51" y="22"/>
                </a:cubicBezTo>
                <a:cubicBezTo>
                  <a:pt x="50" y="22"/>
                  <a:pt x="49" y="21"/>
                  <a:pt x="47" y="21"/>
                </a:cubicBezTo>
                <a:cubicBezTo>
                  <a:pt x="48" y="27"/>
                  <a:pt x="45" y="31"/>
                  <a:pt x="44" y="35"/>
                </a:cubicBezTo>
                <a:close/>
                <a:moveTo>
                  <a:pt x="215" y="52"/>
                </a:moveTo>
                <a:cubicBezTo>
                  <a:pt x="212" y="52"/>
                  <a:pt x="212" y="52"/>
                  <a:pt x="211" y="53"/>
                </a:cubicBezTo>
                <a:cubicBezTo>
                  <a:pt x="213" y="54"/>
                  <a:pt x="216" y="55"/>
                  <a:pt x="218" y="56"/>
                </a:cubicBezTo>
                <a:cubicBezTo>
                  <a:pt x="217" y="55"/>
                  <a:pt x="216" y="53"/>
                  <a:pt x="215" y="52"/>
                </a:cubicBezTo>
                <a:close/>
                <a:moveTo>
                  <a:pt x="210" y="51"/>
                </a:moveTo>
                <a:cubicBezTo>
                  <a:pt x="211" y="51"/>
                  <a:pt x="211" y="50"/>
                  <a:pt x="212" y="49"/>
                </a:cubicBezTo>
                <a:cubicBezTo>
                  <a:pt x="209" y="46"/>
                  <a:pt x="204" y="42"/>
                  <a:pt x="198" y="41"/>
                </a:cubicBezTo>
                <a:cubicBezTo>
                  <a:pt x="193" y="40"/>
                  <a:pt x="189" y="39"/>
                  <a:pt x="185" y="38"/>
                </a:cubicBezTo>
                <a:cubicBezTo>
                  <a:pt x="183" y="38"/>
                  <a:pt x="180" y="38"/>
                  <a:pt x="178" y="37"/>
                </a:cubicBezTo>
                <a:cubicBezTo>
                  <a:pt x="176" y="37"/>
                  <a:pt x="174" y="36"/>
                  <a:pt x="173" y="35"/>
                </a:cubicBezTo>
                <a:cubicBezTo>
                  <a:pt x="166" y="33"/>
                  <a:pt x="158" y="31"/>
                  <a:pt x="151" y="29"/>
                </a:cubicBezTo>
                <a:cubicBezTo>
                  <a:pt x="130" y="22"/>
                  <a:pt x="106" y="16"/>
                  <a:pt x="85" y="11"/>
                </a:cubicBezTo>
                <a:cubicBezTo>
                  <a:pt x="75" y="8"/>
                  <a:pt x="64" y="9"/>
                  <a:pt x="54" y="6"/>
                </a:cubicBezTo>
                <a:cubicBezTo>
                  <a:pt x="51" y="5"/>
                  <a:pt x="48" y="3"/>
                  <a:pt x="44" y="3"/>
                </a:cubicBezTo>
                <a:cubicBezTo>
                  <a:pt x="40" y="2"/>
                  <a:pt x="37" y="3"/>
                  <a:pt x="34" y="2"/>
                </a:cubicBezTo>
                <a:cubicBezTo>
                  <a:pt x="32" y="2"/>
                  <a:pt x="32" y="2"/>
                  <a:pt x="30" y="2"/>
                </a:cubicBezTo>
                <a:cubicBezTo>
                  <a:pt x="30" y="7"/>
                  <a:pt x="33" y="8"/>
                  <a:pt x="35" y="10"/>
                </a:cubicBezTo>
                <a:cubicBezTo>
                  <a:pt x="37" y="8"/>
                  <a:pt x="39" y="6"/>
                  <a:pt x="42" y="8"/>
                </a:cubicBezTo>
                <a:cubicBezTo>
                  <a:pt x="44" y="8"/>
                  <a:pt x="45" y="10"/>
                  <a:pt x="46" y="11"/>
                </a:cubicBezTo>
                <a:cubicBezTo>
                  <a:pt x="47" y="10"/>
                  <a:pt x="47" y="9"/>
                  <a:pt x="48" y="9"/>
                </a:cubicBezTo>
                <a:cubicBezTo>
                  <a:pt x="49" y="9"/>
                  <a:pt x="49" y="10"/>
                  <a:pt x="50" y="11"/>
                </a:cubicBezTo>
                <a:cubicBezTo>
                  <a:pt x="54" y="10"/>
                  <a:pt x="56" y="12"/>
                  <a:pt x="59" y="14"/>
                </a:cubicBezTo>
                <a:cubicBezTo>
                  <a:pt x="61" y="9"/>
                  <a:pt x="64" y="14"/>
                  <a:pt x="65" y="16"/>
                </a:cubicBezTo>
                <a:cubicBezTo>
                  <a:pt x="66" y="16"/>
                  <a:pt x="67" y="15"/>
                  <a:pt x="69" y="15"/>
                </a:cubicBezTo>
                <a:cubicBezTo>
                  <a:pt x="70" y="15"/>
                  <a:pt x="70" y="16"/>
                  <a:pt x="71" y="17"/>
                </a:cubicBezTo>
                <a:cubicBezTo>
                  <a:pt x="72" y="17"/>
                  <a:pt x="73" y="16"/>
                  <a:pt x="74" y="16"/>
                </a:cubicBezTo>
                <a:cubicBezTo>
                  <a:pt x="77" y="16"/>
                  <a:pt x="76" y="18"/>
                  <a:pt x="78" y="19"/>
                </a:cubicBezTo>
                <a:cubicBezTo>
                  <a:pt x="80" y="19"/>
                  <a:pt x="81" y="17"/>
                  <a:pt x="82" y="17"/>
                </a:cubicBezTo>
                <a:cubicBezTo>
                  <a:pt x="84" y="17"/>
                  <a:pt x="84" y="19"/>
                  <a:pt x="86" y="19"/>
                </a:cubicBezTo>
                <a:cubicBezTo>
                  <a:pt x="87" y="18"/>
                  <a:pt x="88" y="17"/>
                  <a:pt x="89" y="16"/>
                </a:cubicBezTo>
                <a:cubicBezTo>
                  <a:pt x="92" y="18"/>
                  <a:pt x="94" y="20"/>
                  <a:pt x="96" y="21"/>
                </a:cubicBezTo>
                <a:cubicBezTo>
                  <a:pt x="99" y="19"/>
                  <a:pt x="101" y="21"/>
                  <a:pt x="102" y="24"/>
                </a:cubicBezTo>
                <a:cubicBezTo>
                  <a:pt x="106" y="20"/>
                  <a:pt x="110" y="22"/>
                  <a:pt x="112" y="26"/>
                </a:cubicBezTo>
                <a:cubicBezTo>
                  <a:pt x="115" y="24"/>
                  <a:pt x="117" y="27"/>
                  <a:pt x="119" y="29"/>
                </a:cubicBezTo>
                <a:cubicBezTo>
                  <a:pt x="120" y="28"/>
                  <a:pt x="121" y="26"/>
                  <a:pt x="122" y="26"/>
                </a:cubicBezTo>
                <a:cubicBezTo>
                  <a:pt x="125" y="28"/>
                  <a:pt x="126" y="30"/>
                  <a:pt x="130" y="30"/>
                </a:cubicBezTo>
                <a:cubicBezTo>
                  <a:pt x="133" y="27"/>
                  <a:pt x="135" y="31"/>
                  <a:pt x="137" y="33"/>
                </a:cubicBezTo>
                <a:cubicBezTo>
                  <a:pt x="138" y="33"/>
                  <a:pt x="138" y="31"/>
                  <a:pt x="140" y="31"/>
                </a:cubicBezTo>
                <a:cubicBezTo>
                  <a:pt x="142" y="32"/>
                  <a:pt x="142" y="34"/>
                  <a:pt x="143" y="35"/>
                </a:cubicBezTo>
                <a:cubicBezTo>
                  <a:pt x="145" y="35"/>
                  <a:pt x="147" y="34"/>
                  <a:pt x="149" y="35"/>
                </a:cubicBezTo>
                <a:cubicBezTo>
                  <a:pt x="150" y="36"/>
                  <a:pt x="151" y="37"/>
                  <a:pt x="152" y="38"/>
                </a:cubicBezTo>
                <a:cubicBezTo>
                  <a:pt x="154" y="35"/>
                  <a:pt x="157" y="36"/>
                  <a:pt x="159" y="38"/>
                </a:cubicBezTo>
                <a:cubicBezTo>
                  <a:pt x="162" y="36"/>
                  <a:pt x="164" y="39"/>
                  <a:pt x="166" y="41"/>
                </a:cubicBezTo>
                <a:cubicBezTo>
                  <a:pt x="166" y="40"/>
                  <a:pt x="167" y="40"/>
                  <a:pt x="168" y="39"/>
                </a:cubicBezTo>
                <a:cubicBezTo>
                  <a:pt x="170" y="40"/>
                  <a:pt x="171" y="42"/>
                  <a:pt x="172" y="43"/>
                </a:cubicBezTo>
                <a:cubicBezTo>
                  <a:pt x="175" y="41"/>
                  <a:pt x="178" y="42"/>
                  <a:pt x="179" y="44"/>
                </a:cubicBezTo>
                <a:cubicBezTo>
                  <a:pt x="180" y="43"/>
                  <a:pt x="180" y="43"/>
                  <a:pt x="181" y="43"/>
                </a:cubicBezTo>
                <a:cubicBezTo>
                  <a:pt x="182" y="44"/>
                  <a:pt x="183" y="45"/>
                  <a:pt x="185" y="46"/>
                </a:cubicBezTo>
                <a:cubicBezTo>
                  <a:pt x="191" y="42"/>
                  <a:pt x="193" y="50"/>
                  <a:pt x="198" y="51"/>
                </a:cubicBezTo>
                <a:cubicBezTo>
                  <a:pt x="198" y="49"/>
                  <a:pt x="196" y="50"/>
                  <a:pt x="196" y="49"/>
                </a:cubicBezTo>
                <a:cubicBezTo>
                  <a:pt x="197" y="46"/>
                  <a:pt x="200" y="50"/>
                  <a:pt x="202" y="50"/>
                </a:cubicBezTo>
                <a:cubicBezTo>
                  <a:pt x="204" y="46"/>
                  <a:pt x="206" y="51"/>
                  <a:pt x="210" y="51"/>
                </a:cubicBezTo>
                <a:close/>
                <a:moveTo>
                  <a:pt x="51" y="39"/>
                </a:moveTo>
                <a:cubicBezTo>
                  <a:pt x="49" y="45"/>
                  <a:pt x="46" y="49"/>
                  <a:pt x="46" y="55"/>
                </a:cubicBezTo>
                <a:cubicBezTo>
                  <a:pt x="45" y="59"/>
                  <a:pt x="45" y="62"/>
                  <a:pt x="45" y="66"/>
                </a:cubicBezTo>
                <a:cubicBezTo>
                  <a:pt x="46" y="73"/>
                  <a:pt x="49" y="76"/>
                  <a:pt x="52" y="79"/>
                </a:cubicBezTo>
                <a:cubicBezTo>
                  <a:pt x="53" y="81"/>
                  <a:pt x="54" y="82"/>
                  <a:pt x="57" y="83"/>
                </a:cubicBezTo>
                <a:cubicBezTo>
                  <a:pt x="61" y="86"/>
                  <a:pt x="66" y="88"/>
                  <a:pt x="72" y="89"/>
                </a:cubicBezTo>
                <a:cubicBezTo>
                  <a:pt x="73" y="89"/>
                  <a:pt x="74" y="89"/>
                  <a:pt x="75" y="89"/>
                </a:cubicBezTo>
                <a:cubicBezTo>
                  <a:pt x="83" y="91"/>
                  <a:pt x="89" y="94"/>
                  <a:pt x="96" y="96"/>
                </a:cubicBezTo>
                <a:cubicBezTo>
                  <a:pt x="101" y="97"/>
                  <a:pt x="106" y="98"/>
                  <a:pt x="111" y="99"/>
                </a:cubicBezTo>
                <a:cubicBezTo>
                  <a:pt x="112" y="99"/>
                  <a:pt x="113" y="99"/>
                  <a:pt x="113" y="99"/>
                </a:cubicBezTo>
                <a:cubicBezTo>
                  <a:pt x="114" y="100"/>
                  <a:pt x="115" y="100"/>
                  <a:pt x="116" y="101"/>
                </a:cubicBezTo>
                <a:cubicBezTo>
                  <a:pt x="117" y="101"/>
                  <a:pt x="118" y="100"/>
                  <a:pt x="119" y="101"/>
                </a:cubicBezTo>
                <a:cubicBezTo>
                  <a:pt x="119" y="101"/>
                  <a:pt x="120" y="101"/>
                  <a:pt x="121" y="102"/>
                </a:cubicBezTo>
                <a:cubicBezTo>
                  <a:pt x="126" y="103"/>
                  <a:pt x="131" y="104"/>
                  <a:pt x="136" y="105"/>
                </a:cubicBezTo>
                <a:cubicBezTo>
                  <a:pt x="139" y="105"/>
                  <a:pt x="142" y="106"/>
                  <a:pt x="144" y="107"/>
                </a:cubicBezTo>
                <a:cubicBezTo>
                  <a:pt x="152" y="108"/>
                  <a:pt x="159" y="110"/>
                  <a:pt x="166" y="112"/>
                </a:cubicBezTo>
                <a:cubicBezTo>
                  <a:pt x="168" y="113"/>
                  <a:pt x="170" y="113"/>
                  <a:pt x="171" y="113"/>
                </a:cubicBezTo>
                <a:cubicBezTo>
                  <a:pt x="172" y="113"/>
                  <a:pt x="173" y="113"/>
                  <a:pt x="173" y="113"/>
                </a:cubicBezTo>
                <a:cubicBezTo>
                  <a:pt x="173" y="113"/>
                  <a:pt x="174" y="113"/>
                  <a:pt x="175" y="113"/>
                </a:cubicBezTo>
                <a:cubicBezTo>
                  <a:pt x="178" y="113"/>
                  <a:pt x="183" y="112"/>
                  <a:pt x="186" y="111"/>
                </a:cubicBezTo>
                <a:cubicBezTo>
                  <a:pt x="193" y="108"/>
                  <a:pt x="199" y="100"/>
                  <a:pt x="202" y="94"/>
                </a:cubicBezTo>
                <a:cubicBezTo>
                  <a:pt x="208" y="86"/>
                  <a:pt x="213" y="78"/>
                  <a:pt x="212" y="66"/>
                </a:cubicBezTo>
                <a:cubicBezTo>
                  <a:pt x="212" y="65"/>
                  <a:pt x="210" y="63"/>
                  <a:pt x="209" y="62"/>
                </a:cubicBezTo>
                <a:cubicBezTo>
                  <a:pt x="193" y="56"/>
                  <a:pt x="174" y="52"/>
                  <a:pt x="159" y="48"/>
                </a:cubicBezTo>
                <a:cubicBezTo>
                  <a:pt x="156" y="48"/>
                  <a:pt x="153" y="47"/>
                  <a:pt x="150" y="46"/>
                </a:cubicBezTo>
                <a:cubicBezTo>
                  <a:pt x="145" y="45"/>
                  <a:pt x="139" y="44"/>
                  <a:pt x="134" y="42"/>
                </a:cubicBezTo>
                <a:cubicBezTo>
                  <a:pt x="133" y="42"/>
                  <a:pt x="132" y="41"/>
                  <a:pt x="131" y="41"/>
                </a:cubicBezTo>
                <a:cubicBezTo>
                  <a:pt x="130" y="41"/>
                  <a:pt x="129" y="41"/>
                  <a:pt x="129" y="41"/>
                </a:cubicBezTo>
                <a:cubicBezTo>
                  <a:pt x="126" y="41"/>
                  <a:pt x="123" y="39"/>
                  <a:pt x="120" y="39"/>
                </a:cubicBezTo>
                <a:cubicBezTo>
                  <a:pt x="119" y="39"/>
                  <a:pt x="118" y="39"/>
                  <a:pt x="117" y="38"/>
                </a:cubicBezTo>
                <a:cubicBezTo>
                  <a:pt x="115" y="38"/>
                  <a:pt x="113" y="37"/>
                  <a:pt x="111" y="37"/>
                </a:cubicBezTo>
                <a:cubicBezTo>
                  <a:pt x="109" y="36"/>
                  <a:pt x="107" y="36"/>
                  <a:pt x="105" y="36"/>
                </a:cubicBezTo>
                <a:cubicBezTo>
                  <a:pt x="102" y="35"/>
                  <a:pt x="99" y="34"/>
                  <a:pt x="96" y="34"/>
                </a:cubicBezTo>
                <a:cubicBezTo>
                  <a:pt x="92" y="33"/>
                  <a:pt x="88" y="31"/>
                  <a:pt x="84" y="30"/>
                </a:cubicBezTo>
                <a:cubicBezTo>
                  <a:pt x="77" y="28"/>
                  <a:pt x="70" y="25"/>
                  <a:pt x="63" y="25"/>
                </a:cubicBezTo>
                <a:cubicBezTo>
                  <a:pt x="60" y="23"/>
                  <a:pt x="56" y="22"/>
                  <a:pt x="52" y="22"/>
                </a:cubicBezTo>
                <a:cubicBezTo>
                  <a:pt x="54" y="27"/>
                  <a:pt x="52" y="34"/>
                  <a:pt x="51" y="39"/>
                </a:cubicBezTo>
                <a:close/>
                <a:moveTo>
                  <a:pt x="204" y="51"/>
                </a:moveTo>
                <a:cubicBezTo>
                  <a:pt x="204" y="51"/>
                  <a:pt x="203" y="51"/>
                  <a:pt x="203" y="52"/>
                </a:cubicBezTo>
                <a:cubicBezTo>
                  <a:pt x="205" y="52"/>
                  <a:pt x="206" y="53"/>
                  <a:pt x="207" y="52"/>
                </a:cubicBezTo>
                <a:cubicBezTo>
                  <a:pt x="206" y="52"/>
                  <a:pt x="205" y="51"/>
                  <a:pt x="204" y="51"/>
                </a:cubicBezTo>
                <a:close/>
                <a:moveTo>
                  <a:pt x="161" y="120"/>
                </a:moveTo>
                <a:cubicBezTo>
                  <a:pt x="157" y="117"/>
                  <a:pt x="153" y="118"/>
                  <a:pt x="149" y="117"/>
                </a:cubicBezTo>
                <a:cubicBezTo>
                  <a:pt x="145" y="116"/>
                  <a:pt x="140" y="114"/>
                  <a:pt x="136" y="113"/>
                </a:cubicBezTo>
                <a:cubicBezTo>
                  <a:pt x="131" y="112"/>
                  <a:pt x="126" y="111"/>
                  <a:pt x="122" y="110"/>
                </a:cubicBezTo>
                <a:cubicBezTo>
                  <a:pt x="117" y="108"/>
                  <a:pt x="112" y="107"/>
                  <a:pt x="107" y="106"/>
                </a:cubicBezTo>
                <a:cubicBezTo>
                  <a:pt x="102" y="105"/>
                  <a:pt x="96" y="104"/>
                  <a:pt x="91" y="103"/>
                </a:cubicBezTo>
                <a:cubicBezTo>
                  <a:pt x="88" y="102"/>
                  <a:pt x="84" y="100"/>
                  <a:pt x="80" y="99"/>
                </a:cubicBezTo>
                <a:cubicBezTo>
                  <a:pt x="75" y="98"/>
                  <a:pt x="69" y="96"/>
                  <a:pt x="66" y="95"/>
                </a:cubicBezTo>
                <a:cubicBezTo>
                  <a:pt x="58" y="94"/>
                  <a:pt x="51" y="91"/>
                  <a:pt x="45" y="87"/>
                </a:cubicBezTo>
                <a:cubicBezTo>
                  <a:pt x="43" y="85"/>
                  <a:pt x="41" y="82"/>
                  <a:pt x="40" y="79"/>
                </a:cubicBezTo>
                <a:cubicBezTo>
                  <a:pt x="39" y="76"/>
                  <a:pt x="37" y="72"/>
                  <a:pt x="37" y="70"/>
                </a:cubicBezTo>
                <a:cubicBezTo>
                  <a:pt x="36" y="64"/>
                  <a:pt x="37" y="61"/>
                  <a:pt x="38" y="56"/>
                </a:cubicBezTo>
                <a:cubicBezTo>
                  <a:pt x="38" y="53"/>
                  <a:pt x="40" y="49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8" y="53"/>
                  <a:pt x="35" y="58"/>
                  <a:pt x="32" y="64"/>
                </a:cubicBezTo>
                <a:cubicBezTo>
                  <a:pt x="29" y="71"/>
                  <a:pt x="24" y="79"/>
                  <a:pt x="23" y="86"/>
                </a:cubicBezTo>
                <a:cubicBezTo>
                  <a:pt x="23" y="88"/>
                  <a:pt x="22" y="92"/>
                  <a:pt x="22" y="94"/>
                </a:cubicBezTo>
                <a:cubicBezTo>
                  <a:pt x="23" y="97"/>
                  <a:pt x="27" y="99"/>
                  <a:pt x="31" y="99"/>
                </a:cubicBezTo>
                <a:cubicBezTo>
                  <a:pt x="39" y="101"/>
                  <a:pt x="47" y="102"/>
                  <a:pt x="56" y="104"/>
                </a:cubicBezTo>
                <a:cubicBezTo>
                  <a:pt x="64" y="106"/>
                  <a:pt x="73" y="108"/>
                  <a:pt x="81" y="111"/>
                </a:cubicBezTo>
                <a:cubicBezTo>
                  <a:pt x="89" y="113"/>
                  <a:pt x="98" y="115"/>
                  <a:pt x="106" y="117"/>
                </a:cubicBezTo>
                <a:cubicBezTo>
                  <a:pt x="110" y="118"/>
                  <a:pt x="114" y="119"/>
                  <a:pt x="119" y="120"/>
                </a:cubicBezTo>
                <a:cubicBezTo>
                  <a:pt x="123" y="120"/>
                  <a:pt x="127" y="121"/>
                  <a:pt x="131" y="122"/>
                </a:cubicBezTo>
                <a:cubicBezTo>
                  <a:pt x="136" y="123"/>
                  <a:pt x="141" y="125"/>
                  <a:pt x="146" y="126"/>
                </a:cubicBezTo>
                <a:cubicBezTo>
                  <a:pt x="152" y="128"/>
                  <a:pt x="159" y="130"/>
                  <a:pt x="164" y="130"/>
                </a:cubicBezTo>
                <a:cubicBezTo>
                  <a:pt x="168" y="132"/>
                  <a:pt x="171" y="132"/>
                  <a:pt x="175" y="133"/>
                </a:cubicBezTo>
                <a:cubicBezTo>
                  <a:pt x="179" y="134"/>
                  <a:pt x="183" y="135"/>
                  <a:pt x="187" y="134"/>
                </a:cubicBezTo>
                <a:cubicBezTo>
                  <a:pt x="189" y="134"/>
                  <a:pt x="191" y="133"/>
                  <a:pt x="193" y="133"/>
                </a:cubicBezTo>
                <a:cubicBezTo>
                  <a:pt x="197" y="128"/>
                  <a:pt x="202" y="123"/>
                  <a:pt x="202" y="115"/>
                </a:cubicBezTo>
                <a:cubicBezTo>
                  <a:pt x="198" y="118"/>
                  <a:pt x="192" y="120"/>
                  <a:pt x="187" y="121"/>
                </a:cubicBezTo>
                <a:cubicBezTo>
                  <a:pt x="185" y="121"/>
                  <a:pt x="184" y="121"/>
                  <a:pt x="183" y="121"/>
                </a:cubicBezTo>
                <a:cubicBezTo>
                  <a:pt x="184" y="121"/>
                  <a:pt x="184" y="121"/>
                  <a:pt x="184" y="122"/>
                </a:cubicBezTo>
                <a:cubicBezTo>
                  <a:pt x="176" y="122"/>
                  <a:pt x="170" y="121"/>
                  <a:pt x="161" y="120"/>
                </a:cubicBezTo>
                <a:close/>
                <a:moveTo>
                  <a:pt x="188" y="48"/>
                </a:moveTo>
                <a:cubicBezTo>
                  <a:pt x="189" y="47"/>
                  <a:pt x="190" y="48"/>
                  <a:pt x="191" y="48"/>
                </a:cubicBezTo>
                <a:cubicBezTo>
                  <a:pt x="190" y="48"/>
                  <a:pt x="188" y="46"/>
                  <a:pt x="188" y="48"/>
                </a:cubicBezTo>
                <a:close/>
                <a:moveTo>
                  <a:pt x="168" y="42"/>
                </a:moveTo>
                <a:cubicBezTo>
                  <a:pt x="168" y="42"/>
                  <a:pt x="169" y="42"/>
                  <a:pt x="169" y="42"/>
                </a:cubicBezTo>
                <a:cubicBezTo>
                  <a:pt x="169" y="42"/>
                  <a:pt x="169" y="43"/>
                  <a:pt x="169" y="43"/>
                </a:cubicBezTo>
                <a:cubicBezTo>
                  <a:pt x="170" y="42"/>
                  <a:pt x="168" y="41"/>
                  <a:pt x="168" y="42"/>
                </a:cubicBezTo>
                <a:close/>
                <a:moveTo>
                  <a:pt x="160" y="40"/>
                </a:moveTo>
                <a:cubicBezTo>
                  <a:pt x="161" y="40"/>
                  <a:pt x="162" y="41"/>
                  <a:pt x="163" y="41"/>
                </a:cubicBezTo>
                <a:cubicBezTo>
                  <a:pt x="162" y="40"/>
                  <a:pt x="160" y="39"/>
                  <a:pt x="160" y="40"/>
                </a:cubicBezTo>
                <a:close/>
                <a:moveTo>
                  <a:pt x="153" y="38"/>
                </a:moveTo>
                <a:cubicBezTo>
                  <a:pt x="154" y="39"/>
                  <a:pt x="157" y="39"/>
                  <a:pt x="157" y="39"/>
                </a:cubicBezTo>
                <a:cubicBezTo>
                  <a:pt x="156" y="38"/>
                  <a:pt x="155" y="37"/>
                  <a:pt x="153" y="38"/>
                </a:cubicBezTo>
                <a:close/>
                <a:moveTo>
                  <a:pt x="147" y="37"/>
                </a:moveTo>
                <a:cubicBezTo>
                  <a:pt x="147" y="37"/>
                  <a:pt x="148" y="37"/>
                  <a:pt x="148" y="37"/>
                </a:cubicBezTo>
                <a:cubicBezTo>
                  <a:pt x="148" y="37"/>
                  <a:pt x="147" y="36"/>
                  <a:pt x="147" y="37"/>
                </a:cubicBezTo>
                <a:close/>
                <a:moveTo>
                  <a:pt x="140" y="34"/>
                </a:moveTo>
                <a:cubicBezTo>
                  <a:pt x="139" y="33"/>
                  <a:pt x="139" y="34"/>
                  <a:pt x="139" y="35"/>
                </a:cubicBezTo>
                <a:cubicBezTo>
                  <a:pt x="140" y="35"/>
                  <a:pt x="140" y="35"/>
                  <a:pt x="141" y="35"/>
                </a:cubicBezTo>
                <a:cubicBezTo>
                  <a:pt x="141" y="35"/>
                  <a:pt x="140" y="34"/>
                  <a:pt x="140" y="34"/>
                </a:cubicBezTo>
                <a:close/>
                <a:moveTo>
                  <a:pt x="131" y="33"/>
                </a:moveTo>
                <a:cubicBezTo>
                  <a:pt x="132" y="33"/>
                  <a:pt x="133" y="33"/>
                  <a:pt x="134" y="34"/>
                </a:cubicBezTo>
                <a:cubicBezTo>
                  <a:pt x="135" y="31"/>
                  <a:pt x="131" y="30"/>
                  <a:pt x="131" y="33"/>
                </a:cubicBezTo>
                <a:close/>
                <a:moveTo>
                  <a:pt x="122" y="29"/>
                </a:moveTo>
                <a:cubicBezTo>
                  <a:pt x="122" y="29"/>
                  <a:pt x="121" y="29"/>
                  <a:pt x="121" y="30"/>
                </a:cubicBezTo>
                <a:cubicBezTo>
                  <a:pt x="122" y="30"/>
                  <a:pt x="124" y="31"/>
                  <a:pt x="124" y="30"/>
                </a:cubicBezTo>
                <a:cubicBezTo>
                  <a:pt x="123" y="30"/>
                  <a:pt x="123" y="29"/>
                  <a:pt x="122" y="29"/>
                </a:cubicBezTo>
                <a:close/>
                <a:moveTo>
                  <a:pt x="114" y="28"/>
                </a:moveTo>
                <a:cubicBezTo>
                  <a:pt x="115" y="28"/>
                  <a:pt x="115" y="28"/>
                  <a:pt x="116" y="28"/>
                </a:cubicBezTo>
                <a:cubicBezTo>
                  <a:pt x="116" y="27"/>
                  <a:pt x="114" y="27"/>
                  <a:pt x="114" y="28"/>
                </a:cubicBezTo>
                <a:close/>
                <a:moveTo>
                  <a:pt x="105" y="25"/>
                </a:moveTo>
                <a:cubicBezTo>
                  <a:pt x="106" y="25"/>
                  <a:pt x="109" y="27"/>
                  <a:pt x="109" y="26"/>
                </a:cubicBezTo>
                <a:cubicBezTo>
                  <a:pt x="109" y="24"/>
                  <a:pt x="106" y="22"/>
                  <a:pt x="105" y="25"/>
                </a:cubicBezTo>
                <a:close/>
                <a:moveTo>
                  <a:pt x="99" y="23"/>
                </a:moveTo>
                <a:cubicBezTo>
                  <a:pt x="99" y="23"/>
                  <a:pt x="98" y="23"/>
                  <a:pt x="98" y="23"/>
                </a:cubicBezTo>
                <a:cubicBezTo>
                  <a:pt x="99" y="23"/>
                  <a:pt x="99" y="24"/>
                  <a:pt x="100" y="23"/>
                </a:cubicBezTo>
                <a:cubicBezTo>
                  <a:pt x="100" y="23"/>
                  <a:pt x="100" y="23"/>
                  <a:pt x="99" y="23"/>
                </a:cubicBezTo>
                <a:close/>
                <a:moveTo>
                  <a:pt x="92" y="21"/>
                </a:moveTo>
                <a:cubicBezTo>
                  <a:pt x="91" y="20"/>
                  <a:pt x="91" y="19"/>
                  <a:pt x="89" y="19"/>
                </a:cubicBezTo>
                <a:cubicBezTo>
                  <a:pt x="88" y="19"/>
                  <a:pt x="88" y="20"/>
                  <a:pt x="88" y="21"/>
                </a:cubicBezTo>
                <a:cubicBezTo>
                  <a:pt x="90" y="21"/>
                  <a:pt x="91" y="22"/>
                  <a:pt x="92" y="21"/>
                </a:cubicBezTo>
                <a:close/>
                <a:moveTo>
                  <a:pt x="81" y="20"/>
                </a:moveTo>
                <a:cubicBezTo>
                  <a:pt x="82" y="19"/>
                  <a:pt x="83" y="20"/>
                  <a:pt x="83" y="20"/>
                </a:cubicBezTo>
                <a:cubicBezTo>
                  <a:pt x="83" y="19"/>
                  <a:pt x="82" y="19"/>
                  <a:pt x="81" y="20"/>
                </a:cubicBezTo>
                <a:close/>
                <a:moveTo>
                  <a:pt x="62" y="14"/>
                </a:moveTo>
                <a:cubicBezTo>
                  <a:pt x="61" y="14"/>
                  <a:pt x="61" y="15"/>
                  <a:pt x="61" y="15"/>
                </a:cubicBezTo>
                <a:cubicBezTo>
                  <a:pt x="62" y="15"/>
                  <a:pt x="61" y="15"/>
                  <a:pt x="62" y="15"/>
                </a:cubicBezTo>
                <a:cubicBezTo>
                  <a:pt x="62" y="15"/>
                  <a:pt x="62" y="15"/>
                  <a:pt x="62" y="14"/>
                </a:cubicBezTo>
                <a:close/>
                <a:moveTo>
                  <a:pt x="39" y="10"/>
                </a:moveTo>
                <a:cubicBezTo>
                  <a:pt x="40" y="10"/>
                  <a:pt x="42" y="11"/>
                  <a:pt x="43" y="10"/>
                </a:cubicBezTo>
                <a:cubicBezTo>
                  <a:pt x="42" y="10"/>
                  <a:pt x="39" y="8"/>
                  <a:pt x="39" y="10"/>
                </a:cubicBezTo>
                <a:close/>
                <a:moveTo>
                  <a:pt x="32" y="23"/>
                </a:moveTo>
                <a:cubicBezTo>
                  <a:pt x="35" y="26"/>
                  <a:pt x="33" y="33"/>
                  <a:pt x="33" y="37"/>
                </a:cubicBezTo>
                <a:cubicBezTo>
                  <a:pt x="35" y="31"/>
                  <a:pt x="35" y="22"/>
                  <a:pt x="41" y="19"/>
                </a:cubicBezTo>
                <a:cubicBezTo>
                  <a:pt x="39" y="17"/>
                  <a:pt x="38" y="15"/>
                  <a:pt x="36" y="14"/>
                </a:cubicBezTo>
                <a:cubicBezTo>
                  <a:pt x="35" y="15"/>
                  <a:pt x="34" y="15"/>
                  <a:pt x="34" y="17"/>
                </a:cubicBezTo>
                <a:cubicBezTo>
                  <a:pt x="34" y="18"/>
                  <a:pt x="34" y="18"/>
                  <a:pt x="33" y="17"/>
                </a:cubicBezTo>
                <a:cubicBezTo>
                  <a:pt x="33" y="19"/>
                  <a:pt x="33" y="21"/>
                  <a:pt x="32" y="23"/>
                </a:cubicBezTo>
                <a:close/>
                <a:moveTo>
                  <a:pt x="32" y="12"/>
                </a:moveTo>
                <a:cubicBezTo>
                  <a:pt x="33" y="13"/>
                  <a:pt x="32" y="13"/>
                  <a:pt x="32" y="13"/>
                </a:cubicBezTo>
                <a:cubicBezTo>
                  <a:pt x="32" y="14"/>
                  <a:pt x="32" y="16"/>
                  <a:pt x="33" y="16"/>
                </a:cubicBezTo>
                <a:cubicBezTo>
                  <a:pt x="33" y="15"/>
                  <a:pt x="34" y="13"/>
                  <a:pt x="34" y="12"/>
                </a:cubicBezTo>
                <a:cubicBezTo>
                  <a:pt x="34" y="13"/>
                  <a:pt x="33" y="12"/>
                  <a:pt x="32" y="12"/>
                </a:cubicBezTo>
                <a:close/>
                <a:moveTo>
                  <a:pt x="28" y="4"/>
                </a:moveTo>
                <a:cubicBezTo>
                  <a:pt x="25" y="8"/>
                  <a:pt x="23" y="13"/>
                  <a:pt x="22" y="17"/>
                </a:cubicBezTo>
                <a:cubicBezTo>
                  <a:pt x="21" y="21"/>
                  <a:pt x="20" y="24"/>
                  <a:pt x="20" y="27"/>
                </a:cubicBezTo>
                <a:cubicBezTo>
                  <a:pt x="21" y="25"/>
                  <a:pt x="22" y="21"/>
                  <a:pt x="25" y="20"/>
                </a:cubicBezTo>
                <a:cubicBezTo>
                  <a:pt x="26" y="18"/>
                  <a:pt x="26" y="14"/>
                  <a:pt x="28" y="14"/>
                </a:cubicBezTo>
                <a:cubicBezTo>
                  <a:pt x="29" y="14"/>
                  <a:pt x="29" y="15"/>
                  <a:pt x="30" y="15"/>
                </a:cubicBezTo>
                <a:cubicBezTo>
                  <a:pt x="30" y="14"/>
                  <a:pt x="30" y="13"/>
                  <a:pt x="30" y="13"/>
                </a:cubicBezTo>
                <a:cubicBezTo>
                  <a:pt x="30" y="12"/>
                  <a:pt x="31" y="11"/>
                  <a:pt x="32" y="10"/>
                </a:cubicBezTo>
                <a:cubicBezTo>
                  <a:pt x="30" y="8"/>
                  <a:pt x="29" y="6"/>
                  <a:pt x="28" y="4"/>
                </a:cubicBezTo>
                <a:close/>
                <a:moveTo>
                  <a:pt x="15" y="47"/>
                </a:moveTo>
                <a:cubicBezTo>
                  <a:pt x="17" y="50"/>
                  <a:pt x="21" y="53"/>
                  <a:pt x="25" y="52"/>
                </a:cubicBezTo>
                <a:cubicBezTo>
                  <a:pt x="26" y="51"/>
                  <a:pt x="27" y="50"/>
                  <a:pt x="27" y="49"/>
                </a:cubicBezTo>
                <a:cubicBezTo>
                  <a:pt x="30" y="45"/>
                  <a:pt x="31" y="39"/>
                  <a:pt x="31" y="33"/>
                </a:cubicBezTo>
                <a:cubicBezTo>
                  <a:pt x="32" y="31"/>
                  <a:pt x="32" y="29"/>
                  <a:pt x="31" y="27"/>
                </a:cubicBezTo>
                <a:cubicBezTo>
                  <a:pt x="31" y="28"/>
                  <a:pt x="30" y="28"/>
                  <a:pt x="30" y="29"/>
                </a:cubicBezTo>
                <a:cubicBezTo>
                  <a:pt x="29" y="31"/>
                  <a:pt x="29" y="34"/>
                  <a:pt x="29" y="36"/>
                </a:cubicBezTo>
                <a:cubicBezTo>
                  <a:pt x="28" y="39"/>
                  <a:pt x="27" y="41"/>
                  <a:pt x="26" y="43"/>
                </a:cubicBezTo>
                <a:cubicBezTo>
                  <a:pt x="24" y="45"/>
                  <a:pt x="21" y="44"/>
                  <a:pt x="19" y="43"/>
                </a:cubicBezTo>
                <a:cubicBezTo>
                  <a:pt x="18" y="38"/>
                  <a:pt x="21" y="36"/>
                  <a:pt x="22" y="32"/>
                </a:cubicBezTo>
                <a:cubicBezTo>
                  <a:pt x="22" y="29"/>
                  <a:pt x="23" y="26"/>
                  <a:pt x="24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19" y="30"/>
                  <a:pt x="18" y="39"/>
                  <a:pt x="15" y="47"/>
                </a:cubicBezTo>
                <a:close/>
                <a:moveTo>
                  <a:pt x="29" y="23"/>
                </a:moveTo>
                <a:cubicBezTo>
                  <a:pt x="31" y="22"/>
                  <a:pt x="32" y="17"/>
                  <a:pt x="29" y="16"/>
                </a:cubicBezTo>
                <a:cubicBezTo>
                  <a:pt x="27" y="18"/>
                  <a:pt x="24" y="25"/>
                  <a:pt x="28" y="26"/>
                </a:cubicBezTo>
                <a:cubicBezTo>
                  <a:pt x="28" y="25"/>
                  <a:pt x="28" y="24"/>
                  <a:pt x="29" y="25"/>
                </a:cubicBezTo>
                <a:cubicBezTo>
                  <a:pt x="29" y="24"/>
                  <a:pt x="29" y="24"/>
                  <a:pt x="29" y="23"/>
                </a:cubicBezTo>
                <a:close/>
                <a:moveTo>
                  <a:pt x="13" y="47"/>
                </a:moveTo>
                <a:cubicBezTo>
                  <a:pt x="12" y="52"/>
                  <a:pt x="10" y="56"/>
                  <a:pt x="8" y="61"/>
                </a:cubicBezTo>
                <a:cubicBezTo>
                  <a:pt x="6" y="66"/>
                  <a:pt x="3" y="72"/>
                  <a:pt x="2" y="76"/>
                </a:cubicBezTo>
                <a:cubicBezTo>
                  <a:pt x="1" y="85"/>
                  <a:pt x="7" y="91"/>
                  <a:pt x="11" y="97"/>
                </a:cubicBezTo>
                <a:cubicBezTo>
                  <a:pt x="12" y="80"/>
                  <a:pt x="24" y="67"/>
                  <a:pt x="28" y="52"/>
                </a:cubicBezTo>
                <a:cubicBezTo>
                  <a:pt x="24" y="57"/>
                  <a:pt x="15" y="52"/>
                  <a:pt x="13" y="47"/>
                </a:cubicBezTo>
                <a:close/>
                <a:moveTo>
                  <a:pt x="25" y="27"/>
                </a:moveTo>
                <a:cubicBezTo>
                  <a:pt x="25" y="28"/>
                  <a:pt x="24" y="31"/>
                  <a:pt x="23" y="33"/>
                </a:cubicBezTo>
                <a:cubicBezTo>
                  <a:pt x="23" y="33"/>
                  <a:pt x="23" y="35"/>
                  <a:pt x="23" y="35"/>
                </a:cubicBezTo>
                <a:cubicBezTo>
                  <a:pt x="21" y="39"/>
                  <a:pt x="19" y="42"/>
                  <a:pt x="24" y="42"/>
                </a:cubicBezTo>
                <a:cubicBezTo>
                  <a:pt x="27" y="39"/>
                  <a:pt x="28" y="33"/>
                  <a:pt x="28" y="28"/>
                </a:cubicBezTo>
                <a:cubicBezTo>
                  <a:pt x="27" y="29"/>
                  <a:pt x="27" y="27"/>
                  <a:pt x="25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7" name="Freeform 133"/>
          <p:cNvSpPr>
            <a:spLocks noEditPoints="1"/>
          </p:cNvSpPr>
          <p:nvPr/>
        </p:nvSpPr>
        <p:spPr bwMode="auto">
          <a:xfrm>
            <a:off x="6688667" y="1962151"/>
            <a:ext cx="302684" cy="226483"/>
          </a:xfrm>
          <a:custGeom>
            <a:avLst/>
            <a:gdLst>
              <a:gd name="T0" fmla="*/ 44 w 72"/>
              <a:gd name="T1" fmla="*/ 14 h 54"/>
              <a:gd name="T2" fmla="*/ 42 w 72"/>
              <a:gd name="T3" fmla="*/ 11 h 54"/>
              <a:gd name="T4" fmla="*/ 43 w 72"/>
              <a:gd name="T5" fmla="*/ 11 h 54"/>
              <a:gd name="T6" fmla="*/ 47 w 72"/>
              <a:gd name="T7" fmla="*/ 4 h 54"/>
              <a:gd name="T8" fmla="*/ 50 w 72"/>
              <a:gd name="T9" fmla="*/ 5 h 54"/>
              <a:gd name="T10" fmla="*/ 60 w 72"/>
              <a:gd name="T11" fmla="*/ 8 h 54"/>
              <a:gd name="T12" fmla="*/ 63 w 72"/>
              <a:gd name="T13" fmla="*/ 9 h 54"/>
              <a:gd name="T14" fmla="*/ 69 w 72"/>
              <a:gd name="T15" fmla="*/ 12 h 54"/>
              <a:gd name="T16" fmla="*/ 72 w 72"/>
              <a:gd name="T17" fmla="*/ 19 h 54"/>
              <a:gd name="T18" fmla="*/ 63 w 72"/>
              <a:gd name="T19" fmla="*/ 29 h 54"/>
              <a:gd name="T20" fmla="*/ 63 w 72"/>
              <a:gd name="T21" fmla="*/ 32 h 54"/>
              <a:gd name="T22" fmla="*/ 68 w 72"/>
              <a:gd name="T23" fmla="*/ 46 h 54"/>
              <a:gd name="T24" fmla="*/ 58 w 72"/>
              <a:gd name="T25" fmla="*/ 53 h 54"/>
              <a:gd name="T26" fmla="*/ 40 w 72"/>
              <a:gd name="T27" fmla="*/ 50 h 54"/>
              <a:gd name="T28" fmla="*/ 31 w 72"/>
              <a:gd name="T29" fmla="*/ 40 h 54"/>
              <a:gd name="T30" fmla="*/ 35 w 72"/>
              <a:gd name="T31" fmla="*/ 34 h 54"/>
              <a:gd name="T32" fmla="*/ 24 w 72"/>
              <a:gd name="T33" fmla="*/ 36 h 54"/>
              <a:gd name="T34" fmla="*/ 24 w 72"/>
              <a:gd name="T35" fmla="*/ 31 h 54"/>
              <a:gd name="T36" fmla="*/ 22 w 72"/>
              <a:gd name="T37" fmla="*/ 30 h 54"/>
              <a:gd name="T38" fmla="*/ 14 w 72"/>
              <a:gd name="T39" fmla="*/ 33 h 54"/>
              <a:gd name="T40" fmla="*/ 16 w 72"/>
              <a:gd name="T41" fmla="*/ 40 h 54"/>
              <a:gd name="T42" fmla="*/ 4 w 72"/>
              <a:gd name="T43" fmla="*/ 44 h 54"/>
              <a:gd name="T44" fmla="*/ 1 w 72"/>
              <a:gd name="T45" fmla="*/ 41 h 54"/>
              <a:gd name="T46" fmla="*/ 3 w 72"/>
              <a:gd name="T47" fmla="*/ 35 h 54"/>
              <a:gd name="T48" fmla="*/ 2 w 72"/>
              <a:gd name="T49" fmla="*/ 18 h 54"/>
              <a:gd name="T50" fmla="*/ 0 w 72"/>
              <a:gd name="T51" fmla="*/ 7 h 54"/>
              <a:gd name="T52" fmla="*/ 10 w 72"/>
              <a:gd name="T53" fmla="*/ 0 h 54"/>
              <a:gd name="T54" fmla="*/ 16 w 72"/>
              <a:gd name="T55" fmla="*/ 4 h 54"/>
              <a:gd name="T56" fmla="*/ 25 w 72"/>
              <a:gd name="T57" fmla="*/ 17 h 54"/>
              <a:gd name="T58" fmla="*/ 37 w 72"/>
              <a:gd name="T59" fmla="*/ 27 h 54"/>
              <a:gd name="T60" fmla="*/ 37 w 72"/>
              <a:gd name="T61" fmla="*/ 28 h 54"/>
              <a:gd name="T62" fmla="*/ 38 w 72"/>
              <a:gd name="T63" fmla="*/ 28 h 54"/>
              <a:gd name="T64" fmla="*/ 40 w 72"/>
              <a:gd name="T65" fmla="*/ 24 h 54"/>
              <a:gd name="T66" fmla="*/ 44 w 72"/>
              <a:gd name="T67" fmla="*/ 14 h 54"/>
              <a:gd name="T68" fmla="*/ 68 w 72"/>
              <a:gd name="T69" fmla="*/ 24 h 54"/>
              <a:gd name="T70" fmla="*/ 65 w 72"/>
              <a:gd name="T71" fmla="*/ 12 h 54"/>
              <a:gd name="T72" fmla="*/ 48 w 72"/>
              <a:gd name="T73" fmla="*/ 6 h 54"/>
              <a:gd name="T74" fmla="*/ 45 w 72"/>
              <a:gd name="T75" fmla="*/ 9 h 54"/>
              <a:gd name="T76" fmla="*/ 46 w 72"/>
              <a:gd name="T77" fmla="*/ 16 h 54"/>
              <a:gd name="T78" fmla="*/ 37 w 72"/>
              <a:gd name="T79" fmla="*/ 35 h 54"/>
              <a:gd name="T80" fmla="*/ 34 w 72"/>
              <a:gd name="T81" fmla="*/ 40 h 54"/>
              <a:gd name="T82" fmla="*/ 42 w 72"/>
              <a:gd name="T83" fmla="*/ 49 h 54"/>
              <a:gd name="T84" fmla="*/ 66 w 72"/>
              <a:gd name="T85" fmla="*/ 45 h 54"/>
              <a:gd name="T86" fmla="*/ 60 w 72"/>
              <a:gd name="T87" fmla="*/ 30 h 54"/>
              <a:gd name="T88" fmla="*/ 68 w 72"/>
              <a:gd name="T89" fmla="*/ 24 h 54"/>
              <a:gd name="T90" fmla="*/ 21 w 72"/>
              <a:gd name="T91" fmla="*/ 14 h 54"/>
              <a:gd name="T92" fmla="*/ 15 w 72"/>
              <a:gd name="T93" fmla="*/ 5 h 54"/>
              <a:gd name="T94" fmla="*/ 11 w 72"/>
              <a:gd name="T95" fmla="*/ 2 h 54"/>
              <a:gd name="T96" fmla="*/ 7 w 72"/>
              <a:gd name="T97" fmla="*/ 3 h 54"/>
              <a:gd name="T98" fmla="*/ 3 w 72"/>
              <a:gd name="T99" fmla="*/ 7 h 54"/>
              <a:gd name="T100" fmla="*/ 3 w 72"/>
              <a:gd name="T101" fmla="*/ 39 h 54"/>
              <a:gd name="T102" fmla="*/ 3 w 72"/>
              <a:gd name="T103" fmla="*/ 42 h 54"/>
              <a:gd name="T104" fmla="*/ 15 w 72"/>
              <a:gd name="T105" fmla="*/ 37 h 54"/>
              <a:gd name="T106" fmla="*/ 23 w 72"/>
              <a:gd name="T107" fmla="*/ 27 h 54"/>
              <a:gd name="T108" fmla="*/ 25 w 72"/>
              <a:gd name="T109" fmla="*/ 35 h 54"/>
              <a:gd name="T110" fmla="*/ 32 w 72"/>
              <a:gd name="T111" fmla="*/ 33 h 54"/>
              <a:gd name="T112" fmla="*/ 36 w 72"/>
              <a:gd name="T113" fmla="*/ 29 h 54"/>
              <a:gd name="T114" fmla="*/ 21 w 72"/>
              <a:gd name="T115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" h="54">
                <a:moveTo>
                  <a:pt x="44" y="14"/>
                </a:moveTo>
                <a:cubicBezTo>
                  <a:pt x="44" y="12"/>
                  <a:pt x="43" y="12"/>
                  <a:pt x="42" y="11"/>
                </a:cubicBezTo>
                <a:cubicBezTo>
                  <a:pt x="42" y="11"/>
                  <a:pt x="42" y="11"/>
                  <a:pt x="43" y="11"/>
                </a:cubicBezTo>
                <a:cubicBezTo>
                  <a:pt x="40" y="10"/>
                  <a:pt x="45" y="5"/>
                  <a:pt x="47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3" y="6"/>
                  <a:pt x="58" y="7"/>
                  <a:pt x="60" y="8"/>
                </a:cubicBezTo>
                <a:cubicBezTo>
                  <a:pt x="62" y="8"/>
                  <a:pt x="62" y="9"/>
                  <a:pt x="63" y="9"/>
                </a:cubicBezTo>
                <a:cubicBezTo>
                  <a:pt x="66" y="10"/>
                  <a:pt x="68" y="11"/>
                  <a:pt x="69" y="12"/>
                </a:cubicBezTo>
                <a:cubicBezTo>
                  <a:pt x="70" y="15"/>
                  <a:pt x="72" y="16"/>
                  <a:pt x="72" y="19"/>
                </a:cubicBezTo>
                <a:cubicBezTo>
                  <a:pt x="72" y="25"/>
                  <a:pt x="67" y="28"/>
                  <a:pt x="63" y="29"/>
                </a:cubicBezTo>
                <a:cubicBezTo>
                  <a:pt x="62" y="30"/>
                  <a:pt x="62" y="31"/>
                  <a:pt x="63" y="32"/>
                </a:cubicBezTo>
                <a:cubicBezTo>
                  <a:pt x="66" y="36"/>
                  <a:pt x="70" y="40"/>
                  <a:pt x="68" y="46"/>
                </a:cubicBezTo>
                <a:cubicBezTo>
                  <a:pt x="66" y="50"/>
                  <a:pt x="62" y="52"/>
                  <a:pt x="58" y="53"/>
                </a:cubicBezTo>
                <a:cubicBezTo>
                  <a:pt x="52" y="54"/>
                  <a:pt x="45" y="53"/>
                  <a:pt x="40" y="50"/>
                </a:cubicBezTo>
                <a:cubicBezTo>
                  <a:pt x="37" y="47"/>
                  <a:pt x="33" y="45"/>
                  <a:pt x="31" y="40"/>
                </a:cubicBezTo>
                <a:cubicBezTo>
                  <a:pt x="31" y="37"/>
                  <a:pt x="34" y="36"/>
                  <a:pt x="35" y="34"/>
                </a:cubicBezTo>
                <a:cubicBezTo>
                  <a:pt x="32" y="35"/>
                  <a:pt x="29" y="39"/>
                  <a:pt x="24" y="36"/>
                </a:cubicBezTo>
                <a:cubicBezTo>
                  <a:pt x="23" y="35"/>
                  <a:pt x="23" y="33"/>
                  <a:pt x="24" y="31"/>
                </a:cubicBezTo>
                <a:cubicBezTo>
                  <a:pt x="23" y="30"/>
                  <a:pt x="22" y="30"/>
                  <a:pt x="22" y="30"/>
                </a:cubicBezTo>
                <a:cubicBezTo>
                  <a:pt x="19" y="30"/>
                  <a:pt x="17" y="32"/>
                  <a:pt x="14" y="33"/>
                </a:cubicBezTo>
                <a:cubicBezTo>
                  <a:pt x="16" y="36"/>
                  <a:pt x="18" y="38"/>
                  <a:pt x="16" y="40"/>
                </a:cubicBezTo>
                <a:cubicBezTo>
                  <a:pt x="12" y="42"/>
                  <a:pt x="8" y="44"/>
                  <a:pt x="4" y="44"/>
                </a:cubicBezTo>
                <a:cubicBezTo>
                  <a:pt x="3" y="44"/>
                  <a:pt x="1" y="43"/>
                  <a:pt x="1" y="41"/>
                </a:cubicBezTo>
                <a:cubicBezTo>
                  <a:pt x="0" y="39"/>
                  <a:pt x="2" y="37"/>
                  <a:pt x="3" y="35"/>
                </a:cubicBezTo>
                <a:cubicBezTo>
                  <a:pt x="4" y="29"/>
                  <a:pt x="3" y="25"/>
                  <a:pt x="2" y="18"/>
                </a:cubicBezTo>
                <a:cubicBezTo>
                  <a:pt x="2" y="14"/>
                  <a:pt x="0" y="9"/>
                  <a:pt x="0" y="7"/>
                </a:cubicBezTo>
                <a:cubicBezTo>
                  <a:pt x="1" y="3"/>
                  <a:pt x="7" y="1"/>
                  <a:pt x="10" y="0"/>
                </a:cubicBezTo>
                <a:cubicBezTo>
                  <a:pt x="13" y="1"/>
                  <a:pt x="14" y="2"/>
                  <a:pt x="16" y="4"/>
                </a:cubicBezTo>
                <a:cubicBezTo>
                  <a:pt x="19" y="8"/>
                  <a:pt x="22" y="12"/>
                  <a:pt x="25" y="17"/>
                </a:cubicBezTo>
                <a:cubicBezTo>
                  <a:pt x="27" y="21"/>
                  <a:pt x="32" y="26"/>
                  <a:pt x="37" y="27"/>
                </a:cubicBezTo>
                <a:cubicBezTo>
                  <a:pt x="37" y="27"/>
                  <a:pt x="37" y="27"/>
                  <a:pt x="37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6"/>
                  <a:pt x="39" y="25"/>
                  <a:pt x="40" y="24"/>
                </a:cubicBezTo>
                <a:cubicBezTo>
                  <a:pt x="42" y="21"/>
                  <a:pt x="42" y="17"/>
                  <a:pt x="44" y="14"/>
                </a:cubicBezTo>
                <a:close/>
                <a:moveTo>
                  <a:pt x="68" y="24"/>
                </a:moveTo>
                <a:cubicBezTo>
                  <a:pt x="71" y="20"/>
                  <a:pt x="69" y="15"/>
                  <a:pt x="65" y="12"/>
                </a:cubicBezTo>
                <a:cubicBezTo>
                  <a:pt x="59" y="10"/>
                  <a:pt x="54" y="7"/>
                  <a:pt x="48" y="6"/>
                </a:cubicBezTo>
                <a:cubicBezTo>
                  <a:pt x="46" y="7"/>
                  <a:pt x="46" y="7"/>
                  <a:pt x="45" y="9"/>
                </a:cubicBezTo>
                <a:cubicBezTo>
                  <a:pt x="46" y="10"/>
                  <a:pt x="47" y="14"/>
                  <a:pt x="46" y="16"/>
                </a:cubicBezTo>
                <a:cubicBezTo>
                  <a:pt x="43" y="22"/>
                  <a:pt x="40" y="28"/>
                  <a:pt x="37" y="35"/>
                </a:cubicBezTo>
                <a:cubicBezTo>
                  <a:pt x="35" y="36"/>
                  <a:pt x="34" y="38"/>
                  <a:pt x="34" y="40"/>
                </a:cubicBezTo>
                <a:cubicBezTo>
                  <a:pt x="35" y="43"/>
                  <a:pt x="38" y="46"/>
                  <a:pt x="42" y="49"/>
                </a:cubicBezTo>
                <a:cubicBezTo>
                  <a:pt x="49" y="52"/>
                  <a:pt x="63" y="53"/>
                  <a:pt x="66" y="45"/>
                </a:cubicBezTo>
                <a:cubicBezTo>
                  <a:pt x="68" y="38"/>
                  <a:pt x="61" y="35"/>
                  <a:pt x="60" y="30"/>
                </a:cubicBezTo>
                <a:cubicBezTo>
                  <a:pt x="61" y="26"/>
                  <a:pt x="64" y="25"/>
                  <a:pt x="68" y="24"/>
                </a:cubicBezTo>
                <a:close/>
                <a:moveTo>
                  <a:pt x="21" y="14"/>
                </a:moveTo>
                <a:cubicBezTo>
                  <a:pt x="19" y="11"/>
                  <a:pt x="17" y="7"/>
                  <a:pt x="15" y="5"/>
                </a:cubicBezTo>
                <a:cubicBezTo>
                  <a:pt x="14" y="4"/>
                  <a:pt x="12" y="2"/>
                  <a:pt x="11" y="2"/>
                </a:cubicBezTo>
                <a:cubicBezTo>
                  <a:pt x="9" y="2"/>
                  <a:pt x="8" y="3"/>
                  <a:pt x="7" y="3"/>
                </a:cubicBezTo>
                <a:cubicBezTo>
                  <a:pt x="5" y="4"/>
                  <a:pt x="4" y="5"/>
                  <a:pt x="3" y="7"/>
                </a:cubicBezTo>
                <a:cubicBezTo>
                  <a:pt x="3" y="17"/>
                  <a:pt x="6" y="29"/>
                  <a:pt x="3" y="39"/>
                </a:cubicBezTo>
                <a:cubicBezTo>
                  <a:pt x="3" y="40"/>
                  <a:pt x="3" y="41"/>
                  <a:pt x="3" y="42"/>
                </a:cubicBezTo>
                <a:cubicBezTo>
                  <a:pt x="8" y="42"/>
                  <a:pt x="12" y="41"/>
                  <a:pt x="15" y="37"/>
                </a:cubicBezTo>
                <a:cubicBezTo>
                  <a:pt x="7" y="33"/>
                  <a:pt x="17" y="28"/>
                  <a:pt x="23" y="27"/>
                </a:cubicBezTo>
                <a:cubicBezTo>
                  <a:pt x="26" y="29"/>
                  <a:pt x="25" y="33"/>
                  <a:pt x="25" y="35"/>
                </a:cubicBezTo>
                <a:cubicBezTo>
                  <a:pt x="27" y="36"/>
                  <a:pt x="29" y="34"/>
                  <a:pt x="32" y="33"/>
                </a:cubicBezTo>
                <a:cubicBezTo>
                  <a:pt x="34" y="32"/>
                  <a:pt x="36" y="32"/>
                  <a:pt x="36" y="29"/>
                </a:cubicBezTo>
                <a:cubicBezTo>
                  <a:pt x="28" y="27"/>
                  <a:pt x="25" y="21"/>
                  <a:pt x="2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" name="Freeform 134"/>
          <p:cNvSpPr>
            <a:spLocks noEditPoints="1"/>
          </p:cNvSpPr>
          <p:nvPr/>
        </p:nvSpPr>
        <p:spPr bwMode="auto">
          <a:xfrm>
            <a:off x="6525685" y="2652184"/>
            <a:ext cx="112183" cy="118533"/>
          </a:xfrm>
          <a:custGeom>
            <a:avLst/>
            <a:gdLst>
              <a:gd name="T0" fmla="*/ 23 w 27"/>
              <a:gd name="T1" fmla="*/ 22 h 28"/>
              <a:gd name="T2" fmla="*/ 5 w 27"/>
              <a:gd name="T3" fmla="*/ 23 h 28"/>
              <a:gd name="T4" fmla="*/ 2 w 27"/>
              <a:gd name="T5" fmla="*/ 8 h 28"/>
              <a:gd name="T6" fmla="*/ 19 w 27"/>
              <a:gd name="T7" fmla="*/ 4 h 28"/>
              <a:gd name="T8" fmla="*/ 23 w 27"/>
              <a:gd name="T9" fmla="*/ 22 h 28"/>
              <a:gd name="T10" fmla="*/ 13 w 27"/>
              <a:gd name="T11" fmla="*/ 24 h 28"/>
              <a:gd name="T12" fmla="*/ 22 w 27"/>
              <a:gd name="T13" fmla="*/ 18 h 28"/>
              <a:gd name="T14" fmla="*/ 18 w 27"/>
              <a:gd name="T15" fmla="*/ 8 h 28"/>
              <a:gd name="T16" fmla="*/ 9 w 27"/>
              <a:gd name="T17" fmla="*/ 6 h 28"/>
              <a:gd name="T18" fmla="*/ 13 w 27"/>
              <a:gd name="T1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8">
                <a:moveTo>
                  <a:pt x="23" y="22"/>
                </a:moveTo>
                <a:cubicBezTo>
                  <a:pt x="18" y="28"/>
                  <a:pt x="11" y="28"/>
                  <a:pt x="5" y="23"/>
                </a:cubicBezTo>
                <a:cubicBezTo>
                  <a:pt x="2" y="19"/>
                  <a:pt x="1" y="14"/>
                  <a:pt x="2" y="8"/>
                </a:cubicBezTo>
                <a:cubicBezTo>
                  <a:pt x="5" y="2"/>
                  <a:pt x="14" y="0"/>
                  <a:pt x="19" y="4"/>
                </a:cubicBezTo>
                <a:cubicBezTo>
                  <a:pt x="22" y="9"/>
                  <a:pt x="27" y="15"/>
                  <a:pt x="23" y="22"/>
                </a:cubicBezTo>
                <a:close/>
                <a:moveTo>
                  <a:pt x="13" y="24"/>
                </a:moveTo>
                <a:cubicBezTo>
                  <a:pt x="17" y="25"/>
                  <a:pt x="21" y="21"/>
                  <a:pt x="22" y="18"/>
                </a:cubicBezTo>
                <a:cubicBezTo>
                  <a:pt x="24" y="14"/>
                  <a:pt x="20" y="10"/>
                  <a:pt x="18" y="8"/>
                </a:cubicBezTo>
                <a:cubicBezTo>
                  <a:pt x="15" y="6"/>
                  <a:pt x="13" y="6"/>
                  <a:pt x="9" y="6"/>
                </a:cubicBezTo>
                <a:cubicBezTo>
                  <a:pt x="0" y="9"/>
                  <a:pt x="4" y="23"/>
                  <a:pt x="13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9" name="Freeform 135"/>
          <p:cNvSpPr>
            <a:spLocks/>
          </p:cNvSpPr>
          <p:nvPr/>
        </p:nvSpPr>
        <p:spPr bwMode="auto">
          <a:xfrm>
            <a:off x="6436784" y="2787651"/>
            <a:ext cx="25400" cy="16933"/>
          </a:xfrm>
          <a:custGeom>
            <a:avLst/>
            <a:gdLst>
              <a:gd name="T0" fmla="*/ 2 w 6"/>
              <a:gd name="T1" fmla="*/ 4 h 4"/>
              <a:gd name="T2" fmla="*/ 0 w 6"/>
              <a:gd name="T3" fmla="*/ 2 h 4"/>
              <a:gd name="T4" fmla="*/ 2 w 6"/>
              <a:gd name="T5" fmla="*/ 0 h 4"/>
              <a:gd name="T6" fmla="*/ 6 w 6"/>
              <a:gd name="T7" fmla="*/ 2 h 4"/>
              <a:gd name="T8" fmla="*/ 6 w 6"/>
              <a:gd name="T9" fmla="*/ 4 h 4"/>
              <a:gd name="T10" fmla="*/ 5 w 6"/>
              <a:gd name="T11" fmla="*/ 4 h 4"/>
              <a:gd name="T12" fmla="*/ 2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2" y="4"/>
                </a:moveTo>
                <a:cubicBezTo>
                  <a:pt x="1" y="4"/>
                  <a:pt x="0" y="3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1"/>
                  <a:pt x="4" y="1"/>
                  <a:pt x="6" y="2"/>
                </a:cubicBezTo>
                <a:cubicBezTo>
                  <a:pt x="6" y="3"/>
                  <a:pt x="6" y="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3" y="2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0" name="Freeform 136"/>
          <p:cNvSpPr>
            <a:spLocks noEditPoints="1"/>
          </p:cNvSpPr>
          <p:nvPr/>
        </p:nvSpPr>
        <p:spPr bwMode="auto">
          <a:xfrm>
            <a:off x="6318251" y="2421467"/>
            <a:ext cx="480483" cy="1013884"/>
          </a:xfrm>
          <a:custGeom>
            <a:avLst/>
            <a:gdLst>
              <a:gd name="T0" fmla="*/ 1 w 114"/>
              <a:gd name="T1" fmla="*/ 208 h 241"/>
              <a:gd name="T2" fmla="*/ 11 w 114"/>
              <a:gd name="T3" fmla="*/ 144 h 241"/>
              <a:gd name="T4" fmla="*/ 28 w 114"/>
              <a:gd name="T5" fmla="*/ 84 h 241"/>
              <a:gd name="T6" fmla="*/ 54 w 114"/>
              <a:gd name="T7" fmla="*/ 33 h 241"/>
              <a:gd name="T8" fmla="*/ 58 w 114"/>
              <a:gd name="T9" fmla="*/ 0 h 241"/>
              <a:gd name="T10" fmla="*/ 64 w 114"/>
              <a:gd name="T11" fmla="*/ 28 h 241"/>
              <a:gd name="T12" fmla="*/ 86 w 114"/>
              <a:gd name="T13" fmla="*/ 64 h 241"/>
              <a:gd name="T14" fmla="*/ 104 w 114"/>
              <a:gd name="T15" fmla="*/ 76 h 241"/>
              <a:gd name="T16" fmla="*/ 105 w 114"/>
              <a:gd name="T17" fmla="*/ 137 h 241"/>
              <a:gd name="T18" fmla="*/ 113 w 114"/>
              <a:gd name="T19" fmla="*/ 205 h 241"/>
              <a:gd name="T20" fmla="*/ 105 w 114"/>
              <a:gd name="T21" fmla="*/ 206 h 241"/>
              <a:gd name="T22" fmla="*/ 74 w 114"/>
              <a:gd name="T23" fmla="*/ 94 h 241"/>
              <a:gd name="T24" fmla="*/ 37 w 114"/>
              <a:gd name="T25" fmla="*/ 128 h 241"/>
              <a:gd name="T26" fmla="*/ 34 w 114"/>
              <a:gd name="T27" fmla="*/ 171 h 241"/>
              <a:gd name="T28" fmla="*/ 42 w 114"/>
              <a:gd name="T29" fmla="*/ 184 h 241"/>
              <a:gd name="T30" fmla="*/ 30 w 114"/>
              <a:gd name="T31" fmla="*/ 177 h 241"/>
              <a:gd name="T32" fmla="*/ 8 w 114"/>
              <a:gd name="T33" fmla="*/ 239 h 241"/>
              <a:gd name="T34" fmla="*/ 111 w 114"/>
              <a:gd name="T35" fmla="*/ 227 h 241"/>
              <a:gd name="T36" fmla="*/ 110 w 114"/>
              <a:gd name="T37" fmla="*/ 202 h 241"/>
              <a:gd name="T38" fmla="*/ 108 w 114"/>
              <a:gd name="T39" fmla="*/ 166 h 241"/>
              <a:gd name="T40" fmla="*/ 75 w 114"/>
              <a:gd name="T41" fmla="*/ 53 h 241"/>
              <a:gd name="T42" fmla="*/ 38 w 114"/>
              <a:gd name="T43" fmla="*/ 68 h 241"/>
              <a:gd name="T44" fmla="*/ 71 w 114"/>
              <a:gd name="T45" fmla="*/ 92 h 241"/>
              <a:gd name="T46" fmla="*/ 109 w 114"/>
              <a:gd name="T47" fmla="*/ 186 h 241"/>
              <a:gd name="T48" fmla="*/ 87 w 114"/>
              <a:gd name="T49" fmla="*/ 67 h 241"/>
              <a:gd name="T50" fmla="*/ 64 w 114"/>
              <a:gd name="T51" fmla="*/ 8 h 241"/>
              <a:gd name="T52" fmla="*/ 62 w 114"/>
              <a:gd name="T53" fmla="*/ 5 h 241"/>
              <a:gd name="T54" fmla="*/ 57 w 114"/>
              <a:gd name="T55" fmla="*/ 36 h 241"/>
              <a:gd name="T56" fmla="*/ 62 w 114"/>
              <a:gd name="T57" fmla="*/ 8 h 241"/>
              <a:gd name="T58" fmla="*/ 62 w 114"/>
              <a:gd name="T59" fmla="*/ 8 h 241"/>
              <a:gd name="T60" fmla="*/ 57 w 114"/>
              <a:gd name="T61" fmla="*/ 33 h 241"/>
              <a:gd name="T62" fmla="*/ 56 w 114"/>
              <a:gd name="T63" fmla="*/ 26 h 241"/>
              <a:gd name="T64" fmla="*/ 42 w 114"/>
              <a:gd name="T65" fmla="*/ 91 h 241"/>
              <a:gd name="T66" fmla="*/ 37 w 114"/>
              <a:gd name="T67" fmla="*/ 78 h 241"/>
              <a:gd name="T68" fmla="*/ 52 w 114"/>
              <a:gd name="T69" fmla="*/ 22 h 241"/>
              <a:gd name="T70" fmla="*/ 44 w 114"/>
              <a:gd name="T71" fmla="*/ 170 h 241"/>
              <a:gd name="T72" fmla="*/ 36 w 114"/>
              <a:gd name="T73" fmla="*/ 172 h 241"/>
              <a:gd name="T74" fmla="*/ 36 w 114"/>
              <a:gd name="T75" fmla="*/ 174 h 241"/>
              <a:gd name="T76" fmla="*/ 36 w 114"/>
              <a:gd name="T77" fmla="*/ 174 h 241"/>
              <a:gd name="T78" fmla="*/ 38 w 114"/>
              <a:gd name="T79" fmla="*/ 164 h 241"/>
              <a:gd name="T80" fmla="*/ 41 w 114"/>
              <a:gd name="T81" fmla="*/ 176 h 241"/>
              <a:gd name="T82" fmla="*/ 29 w 114"/>
              <a:gd name="T83" fmla="*/ 136 h 241"/>
              <a:gd name="T84" fmla="*/ 35 w 114"/>
              <a:gd name="T85" fmla="*/ 122 h 241"/>
              <a:gd name="T86" fmla="*/ 37 w 114"/>
              <a:gd name="T87" fmla="*/ 95 h 241"/>
              <a:gd name="T88" fmla="*/ 36 w 114"/>
              <a:gd name="T89" fmla="*/ 184 h 241"/>
              <a:gd name="T90" fmla="*/ 36 w 114"/>
              <a:gd name="T91" fmla="*/ 92 h 241"/>
              <a:gd name="T92" fmla="*/ 30 w 114"/>
              <a:gd name="T93" fmla="*/ 175 h 241"/>
              <a:gd name="T94" fmla="*/ 27 w 114"/>
              <a:gd name="T95" fmla="*/ 138 h 241"/>
              <a:gd name="T96" fmla="*/ 17 w 114"/>
              <a:gd name="T97" fmla="*/ 146 h 241"/>
              <a:gd name="T98" fmla="*/ 12 w 114"/>
              <a:gd name="T99" fmla="*/ 148 h 241"/>
              <a:gd name="T100" fmla="*/ 27 w 114"/>
              <a:gd name="T101" fmla="*/ 181 h 241"/>
              <a:gd name="T102" fmla="*/ 24 w 114"/>
              <a:gd name="T103" fmla="*/ 101 h 241"/>
              <a:gd name="T104" fmla="*/ 13 w 114"/>
              <a:gd name="T105" fmla="*/ 146 h 241"/>
              <a:gd name="T106" fmla="*/ 15 w 114"/>
              <a:gd name="T107" fmla="*/ 213 h 241"/>
              <a:gd name="T108" fmla="*/ 20 w 114"/>
              <a:gd name="T109" fmla="*/ 216 h 241"/>
              <a:gd name="T110" fmla="*/ 9 w 114"/>
              <a:gd name="T111" fmla="*/ 213 h 241"/>
              <a:gd name="T112" fmla="*/ 11 w 114"/>
              <a:gd name="T113" fmla="*/ 229 h 241"/>
              <a:gd name="T114" fmla="*/ 11 w 114"/>
              <a:gd name="T115" fmla="*/ 196 h 241"/>
              <a:gd name="T116" fmla="*/ 7 w 114"/>
              <a:gd name="T117" fmla="*/ 236 h 241"/>
              <a:gd name="T118" fmla="*/ 6 w 114"/>
              <a:gd name="T119" fmla="*/ 194 h 241"/>
              <a:gd name="T120" fmla="*/ 6 w 114"/>
              <a:gd name="T121" fmla="*/ 19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241">
                <a:moveTo>
                  <a:pt x="5" y="240"/>
                </a:moveTo>
                <a:cubicBezTo>
                  <a:pt x="4" y="232"/>
                  <a:pt x="4" y="226"/>
                  <a:pt x="2" y="219"/>
                </a:cubicBezTo>
                <a:cubicBezTo>
                  <a:pt x="1" y="218"/>
                  <a:pt x="0" y="215"/>
                  <a:pt x="0" y="212"/>
                </a:cubicBezTo>
                <a:cubicBezTo>
                  <a:pt x="0" y="211"/>
                  <a:pt x="1" y="210"/>
                  <a:pt x="1" y="208"/>
                </a:cubicBezTo>
                <a:cubicBezTo>
                  <a:pt x="3" y="204"/>
                  <a:pt x="4" y="197"/>
                  <a:pt x="4" y="192"/>
                </a:cubicBezTo>
                <a:cubicBezTo>
                  <a:pt x="3" y="191"/>
                  <a:pt x="3" y="191"/>
                  <a:pt x="2" y="189"/>
                </a:cubicBezTo>
                <a:cubicBezTo>
                  <a:pt x="5" y="176"/>
                  <a:pt x="9" y="161"/>
                  <a:pt x="10" y="146"/>
                </a:cubicBezTo>
                <a:cubicBezTo>
                  <a:pt x="10" y="146"/>
                  <a:pt x="10" y="144"/>
                  <a:pt x="11" y="144"/>
                </a:cubicBezTo>
                <a:cubicBezTo>
                  <a:pt x="11" y="135"/>
                  <a:pt x="16" y="122"/>
                  <a:pt x="15" y="112"/>
                </a:cubicBezTo>
                <a:cubicBezTo>
                  <a:pt x="16" y="112"/>
                  <a:pt x="15" y="111"/>
                  <a:pt x="16" y="110"/>
                </a:cubicBezTo>
                <a:cubicBezTo>
                  <a:pt x="16" y="102"/>
                  <a:pt x="20" y="94"/>
                  <a:pt x="19" y="86"/>
                </a:cubicBezTo>
                <a:cubicBezTo>
                  <a:pt x="21" y="85"/>
                  <a:pt x="25" y="86"/>
                  <a:pt x="28" y="84"/>
                </a:cubicBezTo>
                <a:cubicBezTo>
                  <a:pt x="29" y="84"/>
                  <a:pt x="31" y="85"/>
                  <a:pt x="33" y="86"/>
                </a:cubicBezTo>
                <a:cubicBezTo>
                  <a:pt x="36" y="80"/>
                  <a:pt x="35" y="75"/>
                  <a:pt x="36" y="69"/>
                </a:cubicBezTo>
                <a:cubicBezTo>
                  <a:pt x="37" y="56"/>
                  <a:pt x="45" y="49"/>
                  <a:pt x="56" y="45"/>
                </a:cubicBezTo>
                <a:cubicBezTo>
                  <a:pt x="55" y="40"/>
                  <a:pt x="56" y="37"/>
                  <a:pt x="54" y="33"/>
                </a:cubicBezTo>
                <a:cubicBezTo>
                  <a:pt x="55" y="31"/>
                  <a:pt x="57" y="31"/>
                  <a:pt x="58" y="29"/>
                </a:cubicBezTo>
                <a:cubicBezTo>
                  <a:pt x="55" y="28"/>
                  <a:pt x="52" y="27"/>
                  <a:pt x="50" y="25"/>
                </a:cubicBezTo>
                <a:cubicBezTo>
                  <a:pt x="50" y="19"/>
                  <a:pt x="51" y="10"/>
                  <a:pt x="50" y="3"/>
                </a:cubicBezTo>
                <a:cubicBezTo>
                  <a:pt x="52" y="2"/>
                  <a:pt x="55" y="0"/>
                  <a:pt x="58" y="0"/>
                </a:cubicBezTo>
                <a:cubicBezTo>
                  <a:pt x="61" y="0"/>
                  <a:pt x="67" y="2"/>
                  <a:pt x="68" y="4"/>
                </a:cubicBezTo>
                <a:cubicBezTo>
                  <a:pt x="68" y="6"/>
                  <a:pt x="68" y="8"/>
                  <a:pt x="68" y="10"/>
                </a:cubicBezTo>
                <a:cubicBezTo>
                  <a:pt x="68" y="15"/>
                  <a:pt x="69" y="19"/>
                  <a:pt x="69" y="25"/>
                </a:cubicBezTo>
                <a:cubicBezTo>
                  <a:pt x="67" y="27"/>
                  <a:pt x="66" y="27"/>
                  <a:pt x="64" y="28"/>
                </a:cubicBezTo>
                <a:cubicBezTo>
                  <a:pt x="63" y="29"/>
                  <a:pt x="64" y="30"/>
                  <a:pt x="64" y="30"/>
                </a:cubicBezTo>
                <a:cubicBezTo>
                  <a:pt x="65" y="31"/>
                  <a:pt x="66" y="32"/>
                  <a:pt x="67" y="32"/>
                </a:cubicBezTo>
                <a:cubicBezTo>
                  <a:pt x="66" y="38"/>
                  <a:pt x="66" y="42"/>
                  <a:pt x="67" y="46"/>
                </a:cubicBezTo>
                <a:cubicBezTo>
                  <a:pt x="77" y="49"/>
                  <a:pt x="82" y="56"/>
                  <a:pt x="86" y="64"/>
                </a:cubicBezTo>
                <a:cubicBezTo>
                  <a:pt x="93" y="62"/>
                  <a:pt x="97" y="57"/>
                  <a:pt x="99" y="51"/>
                </a:cubicBezTo>
                <a:cubicBezTo>
                  <a:pt x="100" y="50"/>
                  <a:pt x="101" y="50"/>
                  <a:pt x="102" y="50"/>
                </a:cubicBezTo>
                <a:cubicBezTo>
                  <a:pt x="104" y="50"/>
                  <a:pt x="106" y="49"/>
                  <a:pt x="108" y="51"/>
                </a:cubicBezTo>
                <a:cubicBezTo>
                  <a:pt x="113" y="56"/>
                  <a:pt x="107" y="70"/>
                  <a:pt x="104" y="76"/>
                </a:cubicBezTo>
                <a:cubicBezTo>
                  <a:pt x="104" y="78"/>
                  <a:pt x="102" y="79"/>
                  <a:pt x="101" y="80"/>
                </a:cubicBezTo>
                <a:cubicBezTo>
                  <a:pt x="100" y="82"/>
                  <a:pt x="98" y="84"/>
                  <a:pt x="97" y="85"/>
                </a:cubicBezTo>
                <a:cubicBezTo>
                  <a:pt x="96" y="86"/>
                  <a:pt x="95" y="86"/>
                  <a:pt x="94" y="86"/>
                </a:cubicBezTo>
                <a:cubicBezTo>
                  <a:pt x="97" y="103"/>
                  <a:pt x="100" y="122"/>
                  <a:pt x="105" y="137"/>
                </a:cubicBezTo>
                <a:cubicBezTo>
                  <a:pt x="107" y="146"/>
                  <a:pt x="109" y="156"/>
                  <a:pt x="110" y="166"/>
                </a:cubicBezTo>
                <a:cubicBezTo>
                  <a:pt x="111" y="173"/>
                  <a:pt x="110" y="179"/>
                  <a:pt x="112" y="185"/>
                </a:cubicBezTo>
                <a:cubicBezTo>
                  <a:pt x="112" y="189"/>
                  <a:pt x="111" y="195"/>
                  <a:pt x="113" y="198"/>
                </a:cubicBezTo>
                <a:cubicBezTo>
                  <a:pt x="112" y="200"/>
                  <a:pt x="113" y="202"/>
                  <a:pt x="113" y="205"/>
                </a:cubicBezTo>
                <a:cubicBezTo>
                  <a:pt x="113" y="212"/>
                  <a:pt x="113" y="221"/>
                  <a:pt x="113" y="228"/>
                </a:cubicBezTo>
                <a:cubicBezTo>
                  <a:pt x="112" y="230"/>
                  <a:pt x="114" y="237"/>
                  <a:pt x="111" y="239"/>
                </a:cubicBezTo>
                <a:cubicBezTo>
                  <a:pt x="108" y="238"/>
                  <a:pt x="109" y="236"/>
                  <a:pt x="109" y="233"/>
                </a:cubicBezTo>
                <a:cubicBezTo>
                  <a:pt x="109" y="225"/>
                  <a:pt x="107" y="214"/>
                  <a:pt x="105" y="206"/>
                </a:cubicBezTo>
                <a:cubicBezTo>
                  <a:pt x="104" y="204"/>
                  <a:pt x="105" y="202"/>
                  <a:pt x="104" y="199"/>
                </a:cubicBezTo>
                <a:cubicBezTo>
                  <a:pt x="102" y="198"/>
                  <a:pt x="101" y="199"/>
                  <a:pt x="100" y="198"/>
                </a:cubicBezTo>
                <a:cubicBezTo>
                  <a:pt x="100" y="185"/>
                  <a:pt x="99" y="171"/>
                  <a:pt x="96" y="157"/>
                </a:cubicBezTo>
                <a:cubicBezTo>
                  <a:pt x="92" y="134"/>
                  <a:pt x="85" y="111"/>
                  <a:pt x="74" y="94"/>
                </a:cubicBezTo>
                <a:cubicBezTo>
                  <a:pt x="71" y="94"/>
                  <a:pt x="69" y="95"/>
                  <a:pt x="65" y="94"/>
                </a:cubicBezTo>
                <a:cubicBezTo>
                  <a:pt x="64" y="95"/>
                  <a:pt x="64" y="96"/>
                  <a:pt x="64" y="96"/>
                </a:cubicBezTo>
                <a:cubicBezTo>
                  <a:pt x="56" y="95"/>
                  <a:pt x="51" y="101"/>
                  <a:pt x="46" y="106"/>
                </a:cubicBezTo>
                <a:cubicBezTo>
                  <a:pt x="41" y="112"/>
                  <a:pt x="39" y="119"/>
                  <a:pt x="37" y="128"/>
                </a:cubicBezTo>
                <a:cubicBezTo>
                  <a:pt x="36" y="135"/>
                  <a:pt x="34" y="140"/>
                  <a:pt x="33" y="146"/>
                </a:cubicBezTo>
                <a:cubicBezTo>
                  <a:pt x="35" y="148"/>
                  <a:pt x="34" y="150"/>
                  <a:pt x="33" y="153"/>
                </a:cubicBezTo>
                <a:cubicBezTo>
                  <a:pt x="32" y="159"/>
                  <a:pt x="33" y="165"/>
                  <a:pt x="31" y="171"/>
                </a:cubicBezTo>
                <a:cubicBezTo>
                  <a:pt x="32" y="170"/>
                  <a:pt x="33" y="170"/>
                  <a:pt x="34" y="171"/>
                </a:cubicBezTo>
                <a:cubicBezTo>
                  <a:pt x="35" y="168"/>
                  <a:pt x="35" y="165"/>
                  <a:pt x="36" y="162"/>
                </a:cubicBezTo>
                <a:cubicBezTo>
                  <a:pt x="38" y="161"/>
                  <a:pt x="43" y="162"/>
                  <a:pt x="44" y="164"/>
                </a:cubicBezTo>
                <a:cubicBezTo>
                  <a:pt x="44" y="166"/>
                  <a:pt x="45" y="166"/>
                  <a:pt x="44" y="167"/>
                </a:cubicBezTo>
                <a:cubicBezTo>
                  <a:pt x="49" y="172"/>
                  <a:pt x="48" y="182"/>
                  <a:pt x="42" y="184"/>
                </a:cubicBezTo>
                <a:cubicBezTo>
                  <a:pt x="42" y="185"/>
                  <a:pt x="41" y="186"/>
                  <a:pt x="41" y="187"/>
                </a:cubicBezTo>
                <a:cubicBezTo>
                  <a:pt x="37" y="188"/>
                  <a:pt x="33" y="188"/>
                  <a:pt x="32" y="186"/>
                </a:cubicBezTo>
                <a:cubicBezTo>
                  <a:pt x="32" y="183"/>
                  <a:pt x="34" y="181"/>
                  <a:pt x="33" y="178"/>
                </a:cubicBezTo>
                <a:cubicBezTo>
                  <a:pt x="32" y="177"/>
                  <a:pt x="31" y="178"/>
                  <a:pt x="30" y="177"/>
                </a:cubicBezTo>
                <a:cubicBezTo>
                  <a:pt x="29" y="181"/>
                  <a:pt x="29" y="188"/>
                  <a:pt x="28" y="193"/>
                </a:cubicBezTo>
                <a:cubicBezTo>
                  <a:pt x="27" y="193"/>
                  <a:pt x="27" y="194"/>
                  <a:pt x="26" y="195"/>
                </a:cubicBezTo>
                <a:cubicBezTo>
                  <a:pt x="25" y="202"/>
                  <a:pt x="23" y="210"/>
                  <a:pt x="23" y="217"/>
                </a:cubicBezTo>
                <a:cubicBezTo>
                  <a:pt x="16" y="223"/>
                  <a:pt x="12" y="233"/>
                  <a:pt x="8" y="239"/>
                </a:cubicBezTo>
                <a:cubicBezTo>
                  <a:pt x="7" y="240"/>
                  <a:pt x="7" y="241"/>
                  <a:pt x="5" y="240"/>
                </a:cubicBezTo>
                <a:close/>
                <a:moveTo>
                  <a:pt x="111" y="205"/>
                </a:moveTo>
                <a:cubicBezTo>
                  <a:pt x="110" y="204"/>
                  <a:pt x="108" y="205"/>
                  <a:pt x="107" y="204"/>
                </a:cubicBezTo>
                <a:cubicBezTo>
                  <a:pt x="108" y="212"/>
                  <a:pt x="109" y="219"/>
                  <a:pt x="111" y="227"/>
                </a:cubicBezTo>
                <a:cubicBezTo>
                  <a:pt x="112" y="220"/>
                  <a:pt x="111" y="212"/>
                  <a:pt x="111" y="205"/>
                </a:cubicBezTo>
                <a:close/>
                <a:moveTo>
                  <a:pt x="106" y="199"/>
                </a:moveTo>
                <a:cubicBezTo>
                  <a:pt x="106" y="200"/>
                  <a:pt x="107" y="201"/>
                  <a:pt x="107" y="202"/>
                </a:cubicBezTo>
                <a:cubicBezTo>
                  <a:pt x="108" y="202"/>
                  <a:pt x="109" y="202"/>
                  <a:pt x="110" y="202"/>
                </a:cubicBezTo>
                <a:cubicBezTo>
                  <a:pt x="111" y="201"/>
                  <a:pt x="111" y="201"/>
                  <a:pt x="111" y="200"/>
                </a:cubicBezTo>
                <a:cubicBezTo>
                  <a:pt x="109" y="199"/>
                  <a:pt x="108" y="200"/>
                  <a:pt x="106" y="199"/>
                </a:cubicBezTo>
                <a:close/>
                <a:moveTo>
                  <a:pt x="109" y="186"/>
                </a:moveTo>
                <a:cubicBezTo>
                  <a:pt x="109" y="179"/>
                  <a:pt x="108" y="172"/>
                  <a:pt x="108" y="166"/>
                </a:cubicBezTo>
                <a:cubicBezTo>
                  <a:pt x="107" y="153"/>
                  <a:pt x="104" y="144"/>
                  <a:pt x="101" y="132"/>
                </a:cubicBezTo>
                <a:cubicBezTo>
                  <a:pt x="99" y="124"/>
                  <a:pt x="97" y="115"/>
                  <a:pt x="96" y="106"/>
                </a:cubicBezTo>
                <a:cubicBezTo>
                  <a:pt x="93" y="93"/>
                  <a:pt x="90" y="75"/>
                  <a:pt x="83" y="63"/>
                </a:cubicBezTo>
                <a:cubicBezTo>
                  <a:pt x="81" y="60"/>
                  <a:pt x="78" y="55"/>
                  <a:pt x="75" y="53"/>
                </a:cubicBezTo>
                <a:cubicBezTo>
                  <a:pt x="71" y="49"/>
                  <a:pt x="63" y="48"/>
                  <a:pt x="57" y="47"/>
                </a:cubicBezTo>
                <a:cubicBezTo>
                  <a:pt x="56" y="49"/>
                  <a:pt x="56" y="48"/>
                  <a:pt x="54" y="48"/>
                </a:cubicBezTo>
                <a:cubicBezTo>
                  <a:pt x="49" y="51"/>
                  <a:pt x="44" y="54"/>
                  <a:pt x="41" y="59"/>
                </a:cubicBezTo>
                <a:cubicBezTo>
                  <a:pt x="40" y="62"/>
                  <a:pt x="38" y="64"/>
                  <a:pt x="38" y="68"/>
                </a:cubicBezTo>
                <a:cubicBezTo>
                  <a:pt x="38" y="69"/>
                  <a:pt x="39" y="70"/>
                  <a:pt x="39" y="71"/>
                </a:cubicBezTo>
                <a:cubicBezTo>
                  <a:pt x="39" y="73"/>
                  <a:pt x="38" y="74"/>
                  <a:pt x="39" y="76"/>
                </a:cubicBezTo>
                <a:cubicBezTo>
                  <a:pt x="41" y="82"/>
                  <a:pt x="48" y="89"/>
                  <a:pt x="56" y="91"/>
                </a:cubicBezTo>
                <a:cubicBezTo>
                  <a:pt x="61" y="92"/>
                  <a:pt x="66" y="92"/>
                  <a:pt x="71" y="92"/>
                </a:cubicBezTo>
                <a:cubicBezTo>
                  <a:pt x="72" y="91"/>
                  <a:pt x="72" y="90"/>
                  <a:pt x="73" y="90"/>
                </a:cubicBezTo>
                <a:cubicBezTo>
                  <a:pt x="92" y="117"/>
                  <a:pt x="100" y="160"/>
                  <a:pt x="102" y="196"/>
                </a:cubicBezTo>
                <a:cubicBezTo>
                  <a:pt x="105" y="196"/>
                  <a:pt x="107" y="197"/>
                  <a:pt x="110" y="197"/>
                </a:cubicBezTo>
                <a:cubicBezTo>
                  <a:pt x="110" y="193"/>
                  <a:pt x="110" y="190"/>
                  <a:pt x="109" y="186"/>
                </a:cubicBezTo>
                <a:close/>
                <a:moveTo>
                  <a:pt x="107" y="58"/>
                </a:moveTo>
                <a:cubicBezTo>
                  <a:pt x="107" y="54"/>
                  <a:pt x="106" y="52"/>
                  <a:pt x="102" y="52"/>
                </a:cubicBezTo>
                <a:cubicBezTo>
                  <a:pt x="102" y="53"/>
                  <a:pt x="102" y="53"/>
                  <a:pt x="101" y="53"/>
                </a:cubicBezTo>
                <a:cubicBezTo>
                  <a:pt x="98" y="59"/>
                  <a:pt x="93" y="63"/>
                  <a:pt x="87" y="67"/>
                </a:cubicBezTo>
                <a:cubicBezTo>
                  <a:pt x="90" y="73"/>
                  <a:pt x="91" y="78"/>
                  <a:pt x="93" y="84"/>
                </a:cubicBezTo>
                <a:cubicBezTo>
                  <a:pt x="100" y="80"/>
                  <a:pt x="108" y="68"/>
                  <a:pt x="107" y="58"/>
                </a:cubicBezTo>
                <a:close/>
                <a:moveTo>
                  <a:pt x="66" y="8"/>
                </a:moveTo>
                <a:cubicBezTo>
                  <a:pt x="65" y="8"/>
                  <a:pt x="65" y="8"/>
                  <a:pt x="64" y="8"/>
                </a:cubicBezTo>
                <a:cubicBezTo>
                  <a:pt x="64" y="13"/>
                  <a:pt x="65" y="19"/>
                  <a:pt x="65" y="24"/>
                </a:cubicBezTo>
                <a:cubicBezTo>
                  <a:pt x="68" y="20"/>
                  <a:pt x="66" y="13"/>
                  <a:pt x="66" y="8"/>
                </a:cubicBezTo>
                <a:close/>
                <a:moveTo>
                  <a:pt x="53" y="4"/>
                </a:moveTo>
                <a:cubicBezTo>
                  <a:pt x="55" y="6"/>
                  <a:pt x="59" y="5"/>
                  <a:pt x="62" y="5"/>
                </a:cubicBezTo>
                <a:cubicBezTo>
                  <a:pt x="63" y="5"/>
                  <a:pt x="65" y="7"/>
                  <a:pt x="65" y="5"/>
                </a:cubicBezTo>
                <a:cubicBezTo>
                  <a:pt x="63" y="3"/>
                  <a:pt x="56" y="1"/>
                  <a:pt x="53" y="4"/>
                </a:cubicBezTo>
                <a:close/>
                <a:moveTo>
                  <a:pt x="64" y="36"/>
                </a:moveTo>
                <a:cubicBezTo>
                  <a:pt x="61" y="36"/>
                  <a:pt x="61" y="36"/>
                  <a:pt x="57" y="36"/>
                </a:cubicBezTo>
                <a:cubicBezTo>
                  <a:pt x="58" y="40"/>
                  <a:pt x="57" y="41"/>
                  <a:pt x="58" y="45"/>
                </a:cubicBezTo>
                <a:cubicBezTo>
                  <a:pt x="59" y="45"/>
                  <a:pt x="62" y="46"/>
                  <a:pt x="64" y="46"/>
                </a:cubicBezTo>
                <a:cubicBezTo>
                  <a:pt x="65" y="43"/>
                  <a:pt x="64" y="40"/>
                  <a:pt x="64" y="36"/>
                </a:cubicBezTo>
                <a:close/>
                <a:moveTo>
                  <a:pt x="62" y="8"/>
                </a:moveTo>
                <a:cubicBezTo>
                  <a:pt x="61" y="8"/>
                  <a:pt x="61" y="8"/>
                  <a:pt x="60" y="8"/>
                </a:cubicBezTo>
                <a:cubicBezTo>
                  <a:pt x="59" y="14"/>
                  <a:pt x="62" y="22"/>
                  <a:pt x="60" y="27"/>
                </a:cubicBezTo>
                <a:cubicBezTo>
                  <a:pt x="61" y="26"/>
                  <a:pt x="62" y="26"/>
                  <a:pt x="63" y="26"/>
                </a:cubicBezTo>
                <a:cubicBezTo>
                  <a:pt x="63" y="18"/>
                  <a:pt x="62" y="15"/>
                  <a:pt x="62" y="8"/>
                </a:cubicBezTo>
                <a:close/>
                <a:moveTo>
                  <a:pt x="62" y="34"/>
                </a:moveTo>
                <a:cubicBezTo>
                  <a:pt x="63" y="33"/>
                  <a:pt x="62" y="31"/>
                  <a:pt x="61" y="29"/>
                </a:cubicBezTo>
                <a:cubicBezTo>
                  <a:pt x="61" y="29"/>
                  <a:pt x="60" y="29"/>
                  <a:pt x="60" y="29"/>
                </a:cubicBezTo>
                <a:cubicBezTo>
                  <a:pt x="59" y="31"/>
                  <a:pt x="58" y="32"/>
                  <a:pt x="57" y="33"/>
                </a:cubicBezTo>
                <a:cubicBezTo>
                  <a:pt x="58" y="34"/>
                  <a:pt x="60" y="34"/>
                  <a:pt x="62" y="34"/>
                </a:cubicBezTo>
                <a:close/>
                <a:moveTo>
                  <a:pt x="58" y="8"/>
                </a:moveTo>
                <a:cubicBezTo>
                  <a:pt x="57" y="8"/>
                  <a:pt x="57" y="7"/>
                  <a:pt x="56" y="7"/>
                </a:cubicBezTo>
                <a:cubicBezTo>
                  <a:pt x="56" y="14"/>
                  <a:pt x="56" y="20"/>
                  <a:pt x="56" y="26"/>
                </a:cubicBezTo>
                <a:cubicBezTo>
                  <a:pt x="57" y="26"/>
                  <a:pt x="58" y="26"/>
                  <a:pt x="59" y="26"/>
                </a:cubicBezTo>
                <a:cubicBezTo>
                  <a:pt x="60" y="21"/>
                  <a:pt x="58" y="14"/>
                  <a:pt x="58" y="8"/>
                </a:cubicBezTo>
                <a:close/>
                <a:moveTo>
                  <a:pt x="38" y="86"/>
                </a:moveTo>
                <a:cubicBezTo>
                  <a:pt x="40" y="88"/>
                  <a:pt x="40" y="89"/>
                  <a:pt x="42" y="91"/>
                </a:cubicBezTo>
                <a:cubicBezTo>
                  <a:pt x="43" y="94"/>
                  <a:pt x="41" y="95"/>
                  <a:pt x="41" y="99"/>
                </a:cubicBezTo>
                <a:cubicBezTo>
                  <a:pt x="39" y="105"/>
                  <a:pt x="39" y="109"/>
                  <a:pt x="38" y="115"/>
                </a:cubicBezTo>
                <a:cubicBezTo>
                  <a:pt x="42" y="105"/>
                  <a:pt x="49" y="99"/>
                  <a:pt x="58" y="94"/>
                </a:cubicBezTo>
                <a:cubicBezTo>
                  <a:pt x="48" y="92"/>
                  <a:pt x="41" y="86"/>
                  <a:pt x="37" y="78"/>
                </a:cubicBezTo>
                <a:cubicBezTo>
                  <a:pt x="37" y="81"/>
                  <a:pt x="36" y="84"/>
                  <a:pt x="36" y="86"/>
                </a:cubicBezTo>
                <a:cubicBezTo>
                  <a:pt x="37" y="86"/>
                  <a:pt x="38" y="86"/>
                  <a:pt x="38" y="86"/>
                </a:cubicBezTo>
                <a:close/>
                <a:moveTo>
                  <a:pt x="52" y="6"/>
                </a:moveTo>
                <a:cubicBezTo>
                  <a:pt x="52" y="11"/>
                  <a:pt x="52" y="17"/>
                  <a:pt x="52" y="22"/>
                </a:cubicBezTo>
                <a:cubicBezTo>
                  <a:pt x="53" y="23"/>
                  <a:pt x="54" y="25"/>
                  <a:pt x="54" y="24"/>
                </a:cubicBezTo>
                <a:cubicBezTo>
                  <a:pt x="54" y="20"/>
                  <a:pt x="54" y="13"/>
                  <a:pt x="54" y="7"/>
                </a:cubicBezTo>
                <a:cubicBezTo>
                  <a:pt x="53" y="7"/>
                  <a:pt x="53" y="6"/>
                  <a:pt x="52" y="6"/>
                </a:cubicBezTo>
                <a:close/>
                <a:moveTo>
                  <a:pt x="44" y="170"/>
                </a:moveTo>
                <a:cubicBezTo>
                  <a:pt x="44" y="174"/>
                  <a:pt x="43" y="177"/>
                  <a:pt x="43" y="181"/>
                </a:cubicBezTo>
                <a:cubicBezTo>
                  <a:pt x="44" y="178"/>
                  <a:pt x="46" y="172"/>
                  <a:pt x="44" y="170"/>
                </a:cubicBezTo>
                <a:close/>
                <a:moveTo>
                  <a:pt x="37" y="169"/>
                </a:moveTo>
                <a:cubicBezTo>
                  <a:pt x="37" y="169"/>
                  <a:pt x="36" y="171"/>
                  <a:pt x="36" y="172"/>
                </a:cubicBezTo>
                <a:cubicBezTo>
                  <a:pt x="38" y="171"/>
                  <a:pt x="40" y="170"/>
                  <a:pt x="42" y="170"/>
                </a:cubicBezTo>
                <a:cubicBezTo>
                  <a:pt x="42" y="169"/>
                  <a:pt x="43" y="168"/>
                  <a:pt x="42" y="167"/>
                </a:cubicBezTo>
                <a:cubicBezTo>
                  <a:pt x="40" y="168"/>
                  <a:pt x="39" y="168"/>
                  <a:pt x="37" y="169"/>
                </a:cubicBezTo>
                <a:close/>
                <a:moveTo>
                  <a:pt x="36" y="174"/>
                </a:moveTo>
                <a:cubicBezTo>
                  <a:pt x="36" y="175"/>
                  <a:pt x="35" y="176"/>
                  <a:pt x="35" y="177"/>
                </a:cubicBezTo>
                <a:cubicBezTo>
                  <a:pt x="37" y="176"/>
                  <a:pt x="39" y="175"/>
                  <a:pt x="41" y="174"/>
                </a:cubicBezTo>
                <a:cubicBezTo>
                  <a:pt x="41" y="173"/>
                  <a:pt x="42" y="173"/>
                  <a:pt x="41" y="172"/>
                </a:cubicBezTo>
                <a:cubicBezTo>
                  <a:pt x="39" y="172"/>
                  <a:pt x="38" y="173"/>
                  <a:pt x="36" y="174"/>
                </a:cubicBezTo>
                <a:close/>
                <a:moveTo>
                  <a:pt x="38" y="164"/>
                </a:moveTo>
                <a:cubicBezTo>
                  <a:pt x="37" y="165"/>
                  <a:pt x="37" y="165"/>
                  <a:pt x="37" y="167"/>
                </a:cubicBezTo>
                <a:cubicBezTo>
                  <a:pt x="39" y="166"/>
                  <a:pt x="40" y="166"/>
                  <a:pt x="41" y="165"/>
                </a:cubicBezTo>
                <a:cubicBezTo>
                  <a:pt x="40" y="164"/>
                  <a:pt x="39" y="165"/>
                  <a:pt x="38" y="164"/>
                </a:cubicBezTo>
                <a:close/>
                <a:moveTo>
                  <a:pt x="35" y="179"/>
                </a:moveTo>
                <a:cubicBezTo>
                  <a:pt x="36" y="180"/>
                  <a:pt x="34" y="182"/>
                  <a:pt x="36" y="182"/>
                </a:cubicBezTo>
                <a:cubicBezTo>
                  <a:pt x="37" y="182"/>
                  <a:pt x="38" y="179"/>
                  <a:pt x="40" y="180"/>
                </a:cubicBezTo>
                <a:cubicBezTo>
                  <a:pt x="40" y="178"/>
                  <a:pt x="41" y="178"/>
                  <a:pt x="41" y="176"/>
                </a:cubicBezTo>
                <a:cubicBezTo>
                  <a:pt x="39" y="177"/>
                  <a:pt x="37" y="178"/>
                  <a:pt x="35" y="179"/>
                </a:cubicBezTo>
                <a:close/>
                <a:moveTo>
                  <a:pt x="37" y="95"/>
                </a:moveTo>
                <a:cubicBezTo>
                  <a:pt x="33" y="106"/>
                  <a:pt x="32" y="118"/>
                  <a:pt x="30" y="129"/>
                </a:cubicBezTo>
                <a:cubicBezTo>
                  <a:pt x="29" y="131"/>
                  <a:pt x="30" y="134"/>
                  <a:pt x="29" y="136"/>
                </a:cubicBezTo>
                <a:cubicBezTo>
                  <a:pt x="28" y="140"/>
                  <a:pt x="26" y="144"/>
                  <a:pt x="28" y="148"/>
                </a:cubicBezTo>
                <a:cubicBezTo>
                  <a:pt x="32" y="147"/>
                  <a:pt x="30" y="143"/>
                  <a:pt x="31" y="140"/>
                </a:cubicBezTo>
                <a:cubicBezTo>
                  <a:pt x="31" y="138"/>
                  <a:pt x="32" y="136"/>
                  <a:pt x="32" y="133"/>
                </a:cubicBezTo>
                <a:cubicBezTo>
                  <a:pt x="33" y="129"/>
                  <a:pt x="34" y="125"/>
                  <a:pt x="35" y="122"/>
                </a:cubicBezTo>
                <a:cubicBezTo>
                  <a:pt x="36" y="116"/>
                  <a:pt x="36" y="109"/>
                  <a:pt x="38" y="103"/>
                </a:cubicBezTo>
                <a:cubicBezTo>
                  <a:pt x="38" y="100"/>
                  <a:pt x="40" y="97"/>
                  <a:pt x="40" y="94"/>
                </a:cubicBezTo>
                <a:cubicBezTo>
                  <a:pt x="40" y="94"/>
                  <a:pt x="40" y="94"/>
                  <a:pt x="40" y="93"/>
                </a:cubicBezTo>
                <a:cubicBezTo>
                  <a:pt x="39" y="94"/>
                  <a:pt x="38" y="94"/>
                  <a:pt x="37" y="95"/>
                </a:cubicBezTo>
                <a:close/>
                <a:moveTo>
                  <a:pt x="36" y="184"/>
                </a:moveTo>
                <a:cubicBezTo>
                  <a:pt x="36" y="185"/>
                  <a:pt x="36" y="185"/>
                  <a:pt x="36" y="186"/>
                </a:cubicBezTo>
                <a:cubicBezTo>
                  <a:pt x="38" y="186"/>
                  <a:pt x="40" y="184"/>
                  <a:pt x="39" y="182"/>
                </a:cubicBezTo>
                <a:cubicBezTo>
                  <a:pt x="38" y="183"/>
                  <a:pt x="37" y="184"/>
                  <a:pt x="36" y="184"/>
                </a:cubicBezTo>
                <a:close/>
                <a:moveTo>
                  <a:pt x="23" y="89"/>
                </a:moveTo>
                <a:cubicBezTo>
                  <a:pt x="24" y="89"/>
                  <a:pt x="25" y="91"/>
                  <a:pt x="26" y="91"/>
                </a:cubicBezTo>
                <a:cubicBezTo>
                  <a:pt x="27" y="92"/>
                  <a:pt x="30" y="92"/>
                  <a:pt x="32" y="92"/>
                </a:cubicBezTo>
                <a:cubicBezTo>
                  <a:pt x="34" y="93"/>
                  <a:pt x="33" y="93"/>
                  <a:pt x="36" y="92"/>
                </a:cubicBezTo>
                <a:cubicBezTo>
                  <a:pt x="37" y="92"/>
                  <a:pt x="39" y="92"/>
                  <a:pt x="39" y="91"/>
                </a:cubicBezTo>
                <a:cubicBezTo>
                  <a:pt x="36" y="87"/>
                  <a:pt x="27" y="85"/>
                  <a:pt x="23" y="89"/>
                </a:cubicBezTo>
                <a:close/>
                <a:moveTo>
                  <a:pt x="31" y="172"/>
                </a:moveTo>
                <a:cubicBezTo>
                  <a:pt x="31" y="173"/>
                  <a:pt x="30" y="174"/>
                  <a:pt x="30" y="175"/>
                </a:cubicBezTo>
                <a:cubicBezTo>
                  <a:pt x="31" y="175"/>
                  <a:pt x="32" y="175"/>
                  <a:pt x="34" y="175"/>
                </a:cubicBezTo>
                <a:cubicBezTo>
                  <a:pt x="34" y="174"/>
                  <a:pt x="34" y="173"/>
                  <a:pt x="34" y="173"/>
                </a:cubicBezTo>
                <a:cubicBezTo>
                  <a:pt x="33" y="172"/>
                  <a:pt x="32" y="172"/>
                  <a:pt x="31" y="172"/>
                </a:cubicBezTo>
                <a:close/>
                <a:moveTo>
                  <a:pt x="27" y="138"/>
                </a:moveTo>
                <a:cubicBezTo>
                  <a:pt x="29" y="130"/>
                  <a:pt x="29" y="122"/>
                  <a:pt x="30" y="115"/>
                </a:cubicBezTo>
                <a:cubicBezTo>
                  <a:pt x="32" y="109"/>
                  <a:pt x="33" y="103"/>
                  <a:pt x="33" y="96"/>
                </a:cubicBezTo>
                <a:cubicBezTo>
                  <a:pt x="31" y="96"/>
                  <a:pt x="29" y="94"/>
                  <a:pt x="27" y="94"/>
                </a:cubicBezTo>
                <a:cubicBezTo>
                  <a:pt x="23" y="112"/>
                  <a:pt x="20" y="128"/>
                  <a:pt x="17" y="146"/>
                </a:cubicBezTo>
                <a:cubicBezTo>
                  <a:pt x="19" y="148"/>
                  <a:pt x="22" y="147"/>
                  <a:pt x="24" y="148"/>
                </a:cubicBezTo>
                <a:cubicBezTo>
                  <a:pt x="25" y="145"/>
                  <a:pt x="26" y="142"/>
                  <a:pt x="27" y="138"/>
                </a:cubicBezTo>
                <a:close/>
                <a:moveTo>
                  <a:pt x="28" y="151"/>
                </a:moveTo>
                <a:cubicBezTo>
                  <a:pt x="23" y="151"/>
                  <a:pt x="15" y="149"/>
                  <a:pt x="12" y="148"/>
                </a:cubicBezTo>
                <a:cubicBezTo>
                  <a:pt x="10" y="162"/>
                  <a:pt x="7" y="176"/>
                  <a:pt x="5" y="189"/>
                </a:cubicBezTo>
                <a:cubicBezTo>
                  <a:pt x="6" y="192"/>
                  <a:pt x="13" y="195"/>
                  <a:pt x="19" y="195"/>
                </a:cubicBezTo>
                <a:cubicBezTo>
                  <a:pt x="21" y="194"/>
                  <a:pt x="25" y="193"/>
                  <a:pt x="25" y="192"/>
                </a:cubicBezTo>
                <a:cubicBezTo>
                  <a:pt x="27" y="190"/>
                  <a:pt x="27" y="185"/>
                  <a:pt x="27" y="181"/>
                </a:cubicBezTo>
                <a:cubicBezTo>
                  <a:pt x="28" y="175"/>
                  <a:pt x="30" y="167"/>
                  <a:pt x="30" y="163"/>
                </a:cubicBezTo>
                <a:cubicBezTo>
                  <a:pt x="31" y="158"/>
                  <a:pt x="32" y="151"/>
                  <a:pt x="32" y="150"/>
                </a:cubicBezTo>
                <a:cubicBezTo>
                  <a:pt x="30" y="150"/>
                  <a:pt x="29" y="150"/>
                  <a:pt x="28" y="151"/>
                </a:cubicBezTo>
                <a:close/>
                <a:moveTo>
                  <a:pt x="24" y="101"/>
                </a:moveTo>
                <a:cubicBezTo>
                  <a:pt x="24" y="101"/>
                  <a:pt x="24" y="101"/>
                  <a:pt x="24" y="101"/>
                </a:cubicBezTo>
                <a:cubicBezTo>
                  <a:pt x="24" y="96"/>
                  <a:pt x="23" y="93"/>
                  <a:pt x="21" y="90"/>
                </a:cubicBezTo>
                <a:cubicBezTo>
                  <a:pt x="19" y="99"/>
                  <a:pt x="18" y="109"/>
                  <a:pt x="17" y="118"/>
                </a:cubicBezTo>
                <a:cubicBezTo>
                  <a:pt x="15" y="128"/>
                  <a:pt x="13" y="137"/>
                  <a:pt x="13" y="146"/>
                </a:cubicBezTo>
                <a:cubicBezTo>
                  <a:pt x="14" y="146"/>
                  <a:pt x="14" y="146"/>
                  <a:pt x="15" y="146"/>
                </a:cubicBezTo>
                <a:cubicBezTo>
                  <a:pt x="18" y="133"/>
                  <a:pt x="20" y="114"/>
                  <a:pt x="24" y="101"/>
                </a:cubicBezTo>
                <a:close/>
                <a:moveTo>
                  <a:pt x="18" y="197"/>
                </a:moveTo>
                <a:cubicBezTo>
                  <a:pt x="17" y="202"/>
                  <a:pt x="16" y="207"/>
                  <a:pt x="15" y="213"/>
                </a:cubicBezTo>
                <a:cubicBezTo>
                  <a:pt x="17" y="212"/>
                  <a:pt x="19" y="212"/>
                  <a:pt x="21" y="213"/>
                </a:cubicBezTo>
                <a:cubicBezTo>
                  <a:pt x="21" y="207"/>
                  <a:pt x="23" y="202"/>
                  <a:pt x="23" y="196"/>
                </a:cubicBezTo>
                <a:cubicBezTo>
                  <a:pt x="21" y="197"/>
                  <a:pt x="20" y="197"/>
                  <a:pt x="18" y="197"/>
                </a:cubicBezTo>
                <a:close/>
                <a:moveTo>
                  <a:pt x="20" y="216"/>
                </a:moveTo>
                <a:cubicBezTo>
                  <a:pt x="19" y="216"/>
                  <a:pt x="19" y="215"/>
                  <a:pt x="19" y="215"/>
                </a:cubicBezTo>
                <a:cubicBezTo>
                  <a:pt x="16" y="214"/>
                  <a:pt x="15" y="218"/>
                  <a:pt x="13" y="218"/>
                </a:cubicBezTo>
                <a:cubicBezTo>
                  <a:pt x="11" y="218"/>
                  <a:pt x="11" y="215"/>
                  <a:pt x="11" y="214"/>
                </a:cubicBezTo>
                <a:cubicBezTo>
                  <a:pt x="11" y="214"/>
                  <a:pt x="10" y="214"/>
                  <a:pt x="9" y="213"/>
                </a:cubicBezTo>
                <a:cubicBezTo>
                  <a:pt x="8" y="215"/>
                  <a:pt x="8" y="215"/>
                  <a:pt x="7" y="217"/>
                </a:cubicBezTo>
                <a:cubicBezTo>
                  <a:pt x="3" y="216"/>
                  <a:pt x="6" y="212"/>
                  <a:pt x="3" y="210"/>
                </a:cubicBezTo>
                <a:cubicBezTo>
                  <a:pt x="2" y="216"/>
                  <a:pt x="4" y="222"/>
                  <a:pt x="5" y="228"/>
                </a:cubicBezTo>
                <a:cubicBezTo>
                  <a:pt x="7" y="229"/>
                  <a:pt x="9" y="228"/>
                  <a:pt x="11" y="229"/>
                </a:cubicBezTo>
                <a:cubicBezTo>
                  <a:pt x="14" y="225"/>
                  <a:pt x="17" y="221"/>
                  <a:pt x="20" y="216"/>
                </a:cubicBezTo>
                <a:close/>
                <a:moveTo>
                  <a:pt x="13" y="212"/>
                </a:moveTo>
                <a:cubicBezTo>
                  <a:pt x="14" y="207"/>
                  <a:pt x="16" y="202"/>
                  <a:pt x="16" y="197"/>
                </a:cubicBezTo>
                <a:cubicBezTo>
                  <a:pt x="14" y="197"/>
                  <a:pt x="13" y="196"/>
                  <a:pt x="11" y="196"/>
                </a:cubicBezTo>
                <a:cubicBezTo>
                  <a:pt x="10" y="201"/>
                  <a:pt x="7" y="207"/>
                  <a:pt x="8" y="212"/>
                </a:cubicBezTo>
                <a:cubicBezTo>
                  <a:pt x="9" y="212"/>
                  <a:pt x="9" y="211"/>
                  <a:pt x="10" y="211"/>
                </a:cubicBezTo>
                <a:cubicBezTo>
                  <a:pt x="12" y="211"/>
                  <a:pt x="11" y="211"/>
                  <a:pt x="13" y="212"/>
                </a:cubicBezTo>
                <a:close/>
                <a:moveTo>
                  <a:pt x="7" y="236"/>
                </a:moveTo>
                <a:cubicBezTo>
                  <a:pt x="8" y="235"/>
                  <a:pt x="10" y="233"/>
                  <a:pt x="10" y="231"/>
                </a:cubicBezTo>
                <a:cubicBezTo>
                  <a:pt x="9" y="230"/>
                  <a:pt x="8" y="231"/>
                  <a:pt x="6" y="231"/>
                </a:cubicBezTo>
                <a:cubicBezTo>
                  <a:pt x="6" y="234"/>
                  <a:pt x="7" y="235"/>
                  <a:pt x="7" y="236"/>
                </a:cubicBezTo>
                <a:close/>
                <a:moveTo>
                  <a:pt x="6" y="194"/>
                </a:moveTo>
                <a:cubicBezTo>
                  <a:pt x="5" y="198"/>
                  <a:pt x="5" y="203"/>
                  <a:pt x="3" y="207"/>
                </a:cubicBezTo>
                <a:cubicBezTo>
                  <a:pt x="4" y="208"/>
                  <a:pt x="5" y="211"/>
                  <a:pt x="6" y="211"/>
                </a:cubicBezTo>
                <a:cubicBezTo>
                  <a:pt x="7" y="205"/>
                  <a:pt x="8" y="201"/>
                  <a:pt x="9" y="195"/>
                </a:cubicBezTo>
                <a:cubicBezTo>
                  <a:pt x="8" y="195"/>
                  <a:pt x="7" y="193"/>
                  <a:pt x="6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1" name="Freeform 137"/>
          <p:cNvSpPr>
            <a:spLocks/>
          </p:cNvSpPr>
          <p:nvPr/>
        </p:nvSpPr>
        <p:spPr bwMode="auto">
          <a:xfrm>
            <a:off x="6356352" y="2895600"/>
            <a:ext cx="4233" cy="8467"/>
          </a:xfrm>
          <a:custGeom>
            <a:avLst/>
            <a:gdLst>
              <a:gd name="T0" fmla="*/ 1 w 1"/>
              <a:gd name="T1" fmla="*/ 0 h 2"/>
              <a:gd name="T2" fmla="*/ 1 w 1"/>
              <a:gd name="T3" fmla="*/ 2 h 2"/>
              <a:gd name="T4" fmla="*/ 1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1" y="1"/>
                  <a:pt x="1" y="2"/>
                </a:cubicBezTo>
                <a:cubicBezTo>
                  <a:pt x="0" y="2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2" name="Freeform 138"/>
          <p:cNvSpPr>
            <a:spLocks/>
          </p:cNvSpPr>
          <p:nvPr/>
        </p:nvSpPr>
        <p:spPr bwMode="auto">
          <a:xfrm>
            <a:off x="6347884" y="2912534"/>
            <a:ext cx="8467" cy="4233"/>
          </a:xfrm>
          <a:custGeom>
            <a:avLst/>
            <a:gdLst>
              <a:gd name="T0" fmla="*/ 1 w 2"/>
              <a:gd name="T1" fmla="*/ 1 h 1"/>
              <a:gd name="T2" fmla="*/ 0 w 2"/>
              <a:gd name="T3" fmla="*/ 1 h 1"/>
              <a:gd name="T4" fmla="*/ 1 w 2"/>
              <a:gd name="T5" fmla="*/ 0 h 1"/>
              <a:gd name="T6" fmla="*/ 1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3" name="Freeform 139"/>
          <p:cNvSpPr>
            <a:spLocks noEditPoints="1"/>
          </p:cNvSpPr>
          <p:nvPr/>
        </p:nvSpPr>
        <p:spPr bwMode="auto">
          <a:xfrm>
            <a:off x="6546851" y="2690284"/>
            <a:ext cx="57149" cy="50800"/>
          </a:xfrm>
          <a:custGeom>
            <a:avLst/>
            <a:gdLst>
              <a:gd name="T0" fmla="*/ 4 w 14"/>
              <a:gd name="T1" fmla="*/ 0 h 12"/>
              <a:gd name="T2" fmla="*/ 11 w 14"/>
              <a:gd name="T3" fmla="*/ 4 h 12"/>
              <a:gd name="T4" fmla="*/ 12 w 14"/>
              <a:gd name="T5" fmla="*/ 3 h 12"/>
              <a:gd name="T6" fmla="*/ 6 w 14"/>
              <a:gd name="T7" fmla="*/ 11 h 12"/>
              <a:gd name="T8" fmla="*/ 4 w 14"/>
              <a:gd name="T9" fmla="*/ 0 h 12"/>
              <a:gd name="T10" fmla="*/ 10 w 14"/>
              <a:gd name="T11" fmla="*/ 8 h 12"/>
              <a:gd name="T12" fmla="*/ 6 w 14"/>
              <a:gd name="T13" fmla="*/ 3 h 12"/>
              <a:gd name="T14" fmla="*/ 5 w 14"/>
              <a:gd name="T15" fmla="*/ 7 h 12"/>
              <a:gd name="T16" fmla="*/ 10 w 14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12">
                <a:moveTo>
                  <a:pt x="4" y="0"/>
                </a:moveTo>
                <a:cubicBezTo>
                  <a:pt x="8" y="1"/>
                  <a:pt x="10" y="0"/>
                  <a:pt x="11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7"/>
                  <a:pt x="11" y="12"/>
                  <a:pt x="6" y="11"/>
                </a:cubicBezTo>
                <a:cubicBezTo>
                  <a:pt x="3" y="9"/>
                  <a:pt x="0" y="3"/>
                  <a:pt x="4" y="0"/>
                </a:cubicBezTo>
                <a:close/>
                <a:moveTo>
                  <a:pt x="10" y="8"/>
                </a:moveTo>
                <a:cubicBezTo>
                  <a:pt x="11" y="6"/>
                  <a:pt x="8" y="2"/>
                  <a:pt x="6" y="3"/>
                </a:cubicBezTo>
                <a:cubicBezTo>
                  <a:pt x="5" y="3"/>
                  <a:pt x="5" y="5"/>
                  <a:pt x="5" y="7"/>
                </a:cubicBezTo>
                <a:cubicBezTo>
                  <a:pt x="6" y="9"/>
                  <a:pt x="9" y="9"/>
                  <a:pt x="1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4" name="Freeform 140"/>
          <p:cNvSpPr>
            <a:spLocks/>
          </p:cNvSpPr>
          <p:nvPr/>
        </p:nvSpPr>
        <p:spPr bwMode="auto">
          <a:xfrm>
            <a:off x="10124017" y="2273301"/>
            <a:ext cx="84667" cy="12700"/>
          </a:xfrm>
          <a:custGeom>
            <a:avLst/>
            <a:gdLst>
              <a:gd name="T0" fmla="*/ 0 w 20"/>
              <a:gd name="T1" fmla="*/ 0 h 3"/>
              <a:gd name="T2" fmla="*/ 20 w 20"/>
              <a:gd name="T3" fmla="*/ 2 h 3"/>
              <a:gd name="T4" fmla="*/ 15 w 20"/>
              <a:gd name="T5" fmla="*/ 3 h 3"/>
              <a:gd name="T6" fmla="*/ 8 w 20"/>
              <a:gd name="T7" fmla="*/ 2 h 3"/>
              <a:gd name="T8" fmla="*/ 2 w 20"/>
              <a:gd name="T9" fmla="*/ 0 h 3"/>
              <a:gd name="T10" fmla="*/ 0 w 20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3">
                <a:moveTo>
                  <a:pt x="0" y="0"/>
                </a:moveTo>
                <a:cubicBezTo>
                  <a:pt x="8" y="0"/>
                  <a:pt x="13" y="1"/>
                  <a:pt x="20" y="2"/>
                </a:cubicBezTo>
                <a:cubicBezTo>
                  <a:pt x="19" y="3"/>
                  <a:pt x="17" y="3"/>
                  <a:pt x="15" y="3"/>
                </a:cubicBezTo>
                <a:cubicBezTo>
                  <a:pt x="13" y="3"/>
                  <a:pt x="11" y="2"/>
                  <a:pt x="8" y="2"/>
                </a:cubicBezTo>
                <a:cubicBezTo>
                  <a:pt x="6" y="1"/>
                  <a:pt x="4" y="0"/>
                  <a:pt x="2" y="0"/>
                </a:cubicBez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3068" name="组合 444"/>
          <p:cNvGrpSpPr>
            <a:grpSpLocks/>
          </p:cNvGrpSpPr>
          <p:nvPr/>
        </p:nvGrpSpPr>
        <p:grpSpPr bwMode="auto">
          <a:xfrm>
            <a:off x="8022167" y="2243667"/>
            <a:ext cx="1947333" cy="2332567"/>
            <a:chOff x="6016626" y="1682750"/>
            <a:chExt cx="1460500" cy="1749425"/>
          </a:xfrm>
        </p:grpSpPr>
        <p:sp>
          <p:nvSpPr>
            <p:cNvPr id="277" name="Freeform 43"/>
            <p:cNvSpPr>
              <a:spLocks/>
            </p:cNvSpPr>
            <p:nvPr/>
          </p:nvSpPr>
          <p:spPr bwMode="auto">
            <a:xfrm>
              <a:off x="6761164" y="1749425"/>
              <a:ext cx="374650" cy="147638"/>
            </a:xfrm>
            <a:custGeom>
              <a:avLst/>
              <a:gdLst>
                <a:gd name="T0" fmla="*/ 119 w 119"/>
                <a:gd name="T1" fmla="*/ 47 h 47"/>
                <a:gd name="T2" fmla="*/ 101 w 119"/>
                <a:gd name="T3" fmla="*/ 35 h 47"/>
                <a:gd name="T4" fmla="*/ 100 w 119"/>
                <a:gd name="T5" fmla="*/ 32 h 47"/>
                <a:gd name="T6" fmla="*/ 15 w 119"/>
                <a:gd name="T7" fmla="*/ 4 h 47"/>
                <a:gd name="T8" fmla="*/ 0 w 119"/>
                <a:gd name="T9" fmla="*/ 3 h 47"/>
                <a:gd name="T10" fmla="*/ 1 w 119"/>
                <a:gd name="T11" fmla="*/ 2 h 47"/>
                <a:gd name="T12" fmla="*/ 64 w 119"/>
                <a:gd name="T13" fmla="*/ 13 h 47"/>
                <a:gd name="T14" fmla="*/ 95 w 119"/>
                <a:gd name="T15" fmla="*/ 27 h 47"/>
                <a:gd name="T16" fmla="*/ 119 w 119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7">
                  <a:moveTo>
                    <a:pt x="119" y="47"/>
                  </a:moveTo>
                  <a:cubicBezTo>
                    <a:pt x="113" y="45"/>
                    <a:pt x="109" y="37"/>
                    <a:pt x="101" y="35"/>
                  </a:cubicBezTo>
                  <a:cubicBezTo>
                    <a:pt x="101" y="34"/>
                    <a:pt x="100" y="34"/>
                    <a:pt x="100" y="32"/>
                  </a:cubicBezTo>
                  <a:cubicBezTo>
                    <a:pt x="75" y="19"/>
                    <a:pt x="47" y="5"/>
                    <a:pt x="15" y="4"/>
                  </a:cubicBezTo>
                  <a:cubicBezTo>
                    <a:pt x="10" y="3"/>
                    <a:pt x="3" y="5"/>
                    <a:pt x="0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26" y="0"/>
                    <a:pt x="46" y="7"/>
                    <a:pt x="64" y="13"/>
                  </a:cubicBezTo>
                  <a:cubicBezTo>
                    <a:pt x="75" y="17"/>
                    <a:pt x="85" y="21"/>
                    <a:pt x="95" y="27"/>
                  </a:cubicBezTo>
                  <a:cubicBezTo>
                    <a:pt x="104" y="33"/>
                    <a:pt x="113" y="38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8" name="Freeform 44"/>
            <p:cNvSpPr>
              <a:spLocks/>
            </p:cNvSpPr>
            <p:nvPr/>
          </p:nvSpPr>
          <p:spPr bwMode="auto">
            <a:xfrm>
              <a:off x="6234114" y="1758950"/>
              <a:ext cx="441325" cy="223838"/>
            </a:xfrm>
            <a:custGeom>
              <a:avLst/>
              <a:gdLst>
                <a:gd name="T0" fmla="*/ 140 w 140"/>
                <a:gd name="T1" fmla="*/ 1 h 71"/>
                <a:gd name="T2" fmla="*/ 115 w 140"/>
                <a:gd name="T3" fmla="*/ 5 h 71"/>
                <a:gd name="T4" fmla="*/ 109 w 140"/>
                <a:gd name="T5" fmla="*/ 7 h 71"/>
                <a:gd name="T6" fmla="*/ 91 w 140"/>
                <a:gd name="T7" fmla="*/ 11 h 71"/>
                <a:gd name="T8" fmla="*/ 47 w 140"/>
                <a:gd name="T9" fmla="*/ 31 h 71"/>
                <a:gd name="T10" fmla="*/ 23 w 140"/>
                <a:gd name="T11" fmla="*/ 51 h 71"/>
                <a:gd name="T12" fmla="*/ 12 w 140"/>
                <a:gd name="T13" fmla="*/ 61 h 71"/>
                <a:gd name="T14" fmla="*/ 1 w 140"/>
                <a:gd name="T15" fmla="*/ 71 h 71"/>
                <a:gd name="T16" fmla="*/ 4 w 140"/>
                <a:gd name="T17" fmla="*/ 65 h 71"/>
                <a:gd name="T18" fmla="*/ 20 w 140"/>
                <a:gd name="T19" fmla="*/ 50 h 71"/>
                <a:gd name="T20" fmla="*/ 100 w 140"/>
                <a:gd name="T21" fmla="*/ 5 h 71"/>
                <a:gd name="T22" fmla="*/ 140 w 140"/>
                <a:gd name="T2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71">
                  <a:moveTo>
                    <a:pt x="140" y="1"/>
                  </a:moveTo>
                  <a:cubicBezTo>
                    <a:pt x="132" y="4"/>
                    <a:pt x="123" y="3"/>
                    <a:pt x="115" y="5"/>
                  </a:cubicBezTo>
                  <a:cubicBezTo>
                    <a:pt x="113" y="5"/>
                    <a:pt x="111" y="6"/>
                    <a:pt x="109" y="7"/>
                  </a:cubicBezTo>
                  <a:cubicBezTo>
                    <a:pt x="103" y="8"/>
                    <a:pt x="97" y="9"/>
                    <a:pt x="91" y="11"/>
                  </a:cubicBezTo>
                  <a:cubicBezTo>
                    <a:pt x="76" y="16"/>
                    <a:pt x="60" y="23"/>
                    <a:pt x="47" y="31"/>
                  </a:cubicBezTo>
                  <a:cubicBezTo>
                    <a:pt x="39" y="37"/>
                    <a:pt x="31" y="44"/>
                    <a:pt x="23" y="51"/>
                  </a:cubicBezTo>
                  <a:cubicBezTo>
                    <a:pt x="19" y="54"/>
                    <a:pt x="15" y="57"/>
                    <a:pt x="12" y="61"/>
                  </a:cubicBezTo>
                  <a:cubicBezTo>
                    <a:pt x="8" y="64"/>
                    <a:pt x="6" y="69"/>
                    <a:pt x="1" y="71"/>
                  </a:cubicBezTo>
                  <a:cubicBezTo>
                    <a:pt x="0" y="69"/>
                    <a:pt x="3" y="66"/>
                    <a:pt x="4" y="65"/>
                  </a:cubicBezTo>
                  <a:cubicBezTo>
                    <a:pt x="9" y="59"/>
                    <a:pt x="15" y="54"/>
                    <a:pt x="20" y="50"/>
                  </a:cubicBezTo>
                  <a:cubicBezTo>
                    <a:pt x="42" y="30"/>
                    <a:pt x="69" y="15"/>
                    <a:pt x="100" y="5"/>
                  </a:cubicBezTo>
                  <a:cubicBezTo>
                    <a:pt x="113" y="4"/>
                    <a:pt x="126" y="0"/>
                    <a:pt x="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9" name="Freeform 45"/>
            <p:cNvSpPr>
              <a:spLocks/>
            </p:cNvSpPr>
            <p:nvPr/>
          </p:nvSpPr>
          <p:spPr bwMode="auto">
            <a:xfrm>
              <a:off x="7202489" y="1960563"/>
              <a:ext cx="192087" cy="460375"/>
            </a:xfrm>
            <a:custGeom>
              <a:avLst/>
              <a:gdLst>
                <a:gd name="T0" fmla="*/ 0 w 61"/>
                <a:gd name="T1" fmla="*/ 0 h 146"/>
                <a:gd name="T2" fmla="*/ 1 w 61"/>
                <a:gd name="T3" fmla="*/ 0 h 146"/>
                <a:gd name="T4" fmla="*/ 41 w 61"/>
                <a:gd name="T5" fmla="*/ 56 h 146"/>
                <a:gd name="T6" fmla="*/ 61 w 61"/>
                <a:gd name="T7" fmla="*/ 128 h 146"/>
                <a:gd name="T8" fmla="*/ 60 w 61"/>
                <a:gd name="T9" fmla="*/ 146 h 146"/>
                <a:gd name="T10" fmla="*/ 58 w 61"/>
                <a:gd name="T11" fmla="*/ 133 h 146"/>
                <a:gd name="T12" fmla="*/ 54 w 61"/>
                <a:gd name="T13" fmla="*/ 109 h 146"/>
                <a:gd name="T14" fmla="*/ 48 w 61"/>
                <a:gd name="T15" fmla="*/ 79 h 146"/>
                <a:gd name="T16" fmla="*/ 0 w 61"/>
                <a:gd name="T17" fmla="*/ 1 h 146"/>
                <a:gd name="T18" fmla="*/ 0 w 61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4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8" y="12"/>
                    <a:pt x="30" y="34"/>
                    <a:pt x="41" y="56"/>
                  </a:cubicBezTo>
                  <a:cubicBezTo>
                    <a:pt x="51" y="75"/>
                    <a:pt x="58" y="102"/>
                    <a:pt x="61" y="128"/>
                  </a:cubicBezTo>
                  <a:cubicBezTo>
                    <a:pt x="61" y="133"/>
                    <a:pt x="60" y="141"/>
                    <a:pt x="60" y="146"/>
                  </a:cubicBezTo>
                  <a:cubicBezTo>
                    <a:pt x="56" y="142"/>
                    <a:pt x="59" y="137"/>
                    <a:pt x="58" y="133"/>
                  </a:cubicBezTo>
                  <a:cubicBezTo>
                    <a:pt x="58" y="126"/>
                    <a:pt x="56" y="117"/>
                    <a:pt x="54" y="109"/>
                  </a:cubicBezTo>
                  <a:cubicBezTo>
                    <a:pt x="53" y="98"/>
                    <a:pt x="51" y="88"/>
                    <a:pt x="48" y="79"/>
                  </a:cubicBezTo>
                  <a:cubicBezTo>
                    <a:pt x="38" y="48"/>
                    <a:pt x="20" y="2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0" name="Freeform 46"/>
            <p:cNvSpPr>
              <a:spLocks/>
            </p:cNvSpPr>
            <p:nvPr/>
          </p:nvSpPr>
          <p:spPr bwMode="auto">
            <a:xfrm>
              <a:off x="6070601" y="2020888"/>
              <a:ext cx="122238" cy="619125"/>
            </a:xfrm>
            <a:custGeom>
              <a:avLst/>
              <a:gdLst>
                <a:gd name="T0" fmla="*/ 38 w 39"/>
                <a:gd name="T1" fmla="*/ 0 h 196"/>
                <a:gd name="T2" fmla="*/ 39 w 39"/>
                <a:gd name="T3" fmla="*/ 1 h 196"/>
                <a:gd name="T4" fmla="*/ 22 w 39"/>
                <a:gd name="T5" fmla="*/ 36 h 196"/>
                <a:gd name="T6" fmla="*/ 17 w 39"/>
                <a:gd name="T7" fmla="*/ 48 h 196"/>
                <a:gd name="T8" fmla="*/ 9 w 39"/>
                <a:gd name="T9" fmla="*/ 79 h 196"/>
                <a:gd name="T10" fmla="*/ 9 w 39"/>
                <a:gd name="T11" fmla="*/ 152 h 196"/>
                <a:gd name="T12" fmla="*/ 13 w 39"/>
                <a:gd name="T13" fmla="*/ 168 h 196"/>
                <a:gd name="T14" fmla="*/ 25 w 39"/>
                <a:gd name="T15" fmla="*/ 196 h 196"/>
                <a:gd name="T16" fmla="*/ 17 w 39"/>
                <a:gd name="T17" fmla="*/ 184 h 196"/>
                <a:gd name="T18" fmla="*/ 5 w 39"/>
                <a:gd name="T19" fmla="*/ 86 h 196"/>
                <a:gd name="T20" fmla="*/ 14 w 39"/>
                <a:gd name="T21" fmla="*/ 46 h 196"/>
                <a:gd name="T22" fmla="*/ 19 w 39"/>
                <a:gd name="T23" fmla="*/ 34 h 196"/>
                <a:gd name="T24" fmla="*/ 38 w 39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6">
                  <a:moveTo>
                    <a:pt x="38" y="0"/>
                  </a:moveTo>
                  <a:cubicBezTo>
                    <a:pt x="39" y="0"/>
                    <a:pt x="39" y="0"/>
                    <a:pt x="39" y="1"/>
                  </a:cubicBezTo>
                  <a:cubicBezTo>
                    <a:pt x="33" y="12"/>
                    <a:pt x="27" y="23"/>
                    <a:pt x="22" y="36"/>
                  </a:cubicBezTo>
                  <a:cubicBezTo>
                    <a:pt x="21" y="40"/>
                    <a:pt x="18" y="44"/>
                    <a:pt x="17" y="48"/>
                  </a:cubicBezTo>
                  <a:cubicBezTo>
                    <a:pt x="13" y="56"/>
                    <a:pt x="11" y="68"/>
                    <a:pt x="9" y="79"/>
                  </a:cubicBezTo>
                  <a:cubicBezTo>
                    <a:pt x="6" y="103"/>
                    <a:pt x="4" y="127"/>
                    <a:pt x="9" y="152"/>
                  </a:cubicBezTo>
                  <a:cubicBezTo>
                    <a:pt x="10" y="157"/>
                    <a:pt x="11" y="163"/>
                    <a:pt x="13" y="168"/>
                  </a:cubicBezTo>
                  <a:cubicBezTo>
                    <a:pt x="17" y="178"/>
                    <a:pt x="23" y="186"/>
                    <a:pt x="25" y="196"/>
                  </a:cubicBezTo>
                  <a:cubicBezTo>
                    <a:pt x="21" y="195"/>
                    <a:pt x="19" y="188"/>
                    <a:pt x="17" y="184"/>
                  </a:cubicBezTo>
                  <a:cubicBezTo>
                    <a:pt x="4" y="155"/>
                    <a:pt x="0" y="119"/>
                    <a:pt x="5" y="86"/>
                  </a:cubicBezTo>
                  <a:cubicBezTo>
                    <a:pt x="7" y="73"/>
                    <a:pt x="9" y="59"/>
                    <a:pt x="14" y="46"/>
                  </a:cubicBezTo>
                  <a:cubicBezTo>
                    <a:pt x="15" y="42"/>
                    <a:pt x="17" y="38"/>
                    <a:pt x="19" y="34"/>
                  </a:cubicBezTo>
                  <a:cubicBezTo>
                    <a:pt x="23" y="22"/>
                    <a:pt x="30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1" name="Freeform 47"/>
            <p:cNvSpPr>
              <a:spLocks noEditPoints="1"/>
            </p:cNvSpPr>
            <p:nvPr/>
          </p:nvSpPr>
          <p:spPr bwMode="auto">
            <a:xfrm>
              <a:off x="6662739" y="2286000"/>
              <a:ext cx="195262" cy="92075"/>
            </a:xfrm>
            <a:custGeom>
              <a:avLst/>
              <a:gdLst>
                <a:gd name="T0" fmla="*/ 62 w 62"/>
                <a:gd name="T1" fmla="*/ 27 h 29"/>
                <a:gd name="T2" fmla="*/ 0 w 62"/>
                <a:gd name="T3" fmla="*/ 29 h 29"/>
                <a:gd name="T4" fmla="*/ 24 w 62"/>
                <a:gd name="T5" fmla="*/ 2 h 29"/>
                <a:gd name="T6" fmla="*/ 62 w 62"/>
                <a:gd name="T7" fmla="*/ 27 h 29"/>
                <a:gd name="T8" fmla="*/ 12 w 62"/>
                <a:gd name="T9" fmla="*/ 10 h 29"/>
                <a:gd name="T10" fmla="*/ 30 w 62"/>
                <a:gd name="T11" fmla="*/ 23 h 29"/>
                <a:gd name="T12" fmla="*/ 29 w 62"/>
                <a:gd name="T13" fmla="*/ 5 h 29"/>
                <a:gd name="T14" fmla="*/ 12 w 62"/>
                <a:gd name="T15" fmla="*/ 10 h 29"/>
                <a:gd name="T16" fmla="*/ 32 w 62"/>
                <a:gd name="T17" fmla="*/ 22 h 29"/>
                <a:gd name="T18" fmla="*/ 51 w 62"/>
                <a:gd name="T19" fmla="*/ 12 h 29"/>
                <a:gd name="T20" fmla="*/ 32 w 62"/>
                <a:gd name="T21" fmla="*/ 5 h 29"/>
                <a:gd name="T22" fmla="*/ 32 w 62"/>
                <a:gd name="T23" fmla="*/ 22 h 29"/>
                <a:gd name="T24" fmla="*/ 2 w 62"/>
                <a:gd name="T25" fmla="*/ 27 h 29"/>
                <a:gd name="T26" fmla="*/ 28 w 62"/>
                <a:gd name="T27" fmla="*/ 25 h 29"/>
                <a:gd name="T28" fmla="*/ 10 w 62"/>
                <a:gd name="T29" fmla="*/ 12 h 29"/>
                <a:gd name="T30" fmla="*/ 2 w 62"/>
                <a:gd name="T31" fmla="*/ 27 h 29"/>
                <a:gd name="T32" fmla="*/ 52 w 62"/>
                <a:gd name="T33" fmla="*/ 14 h 29"/>
                <a:gd name="T34" fmla="*/ 32 w 62"/>
                <a:gd name="T35" fmla="*/ 26 h 29"/>
                <a:gd name="T36" fmla="*/ 59 w 62"/>
                <a:gd name="T37" fmla="*/ 26 h 29"/>
                <a:gd name="T38" fmla="*/ 52 w 62"/>
                <a:gd name="T3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">
                  <a:moveTo>
                    <a:pt x="62" y="27"/>
                  </a:moveTo>
                  <a:cubicBezTo>
                    <a:pt x="42" y="28"/>
                    <a:pt x="21" y="29"/>
                    <a:pt x="0" y="29"/>
                  </a:cubicBezTo>
                  <a:cubicBezTo>
                    <a:pt x="0" y="15"/>
                    <a:pt x="10" y="4"/>
                    <a:pt x="24" y="2"/>
                  </a:cubicBezTo>
                  <a:cubicBezTo>
                    <a:pt x="45" y="0"/>
                    <a:pt x="58" y="12"/>
                    <a:pt x="62" y="27"/>
                  </a:cubicBezTo>
                  <a:close/>
                  <a:moveTo>
                    <a:pt x="12" y="10"/>
                  </a:moveTo>
                  <a:cubicBezTo>
                    <a:pt x="17" y="15"/>
                    <a:pt x="24" y="20"/>
                    <a:pt x="30" y="23"/>
                  </a:cubicBezTo>
                  <a:cubicBezTo>
                    <a:pt x="30" y="17"/>
                    <a:pt x="30" y="12"/>
                    <a:pt x="29" y="5"/>
                  </a:cubicBezTo>
                  <a:cubicBezTo>
                    <a:pt x="22" y="4"/>
                    <a:pt x="17" y="7"/>
                    <a:pt x="12" y="10"/>
                  </a:cubicBezTo>
                  <a:close/>
                  <a:moveTo>
                    <a:pt x="32" y="22"/>
                  </a:moveTo>
                  <a:cubicBezTo>
                    <a:pt x="39" y="20"/>
                    <a:pt x="45" y="16"/>
                    <a:pt x="51" y="12"/>
                  </a:cubicBezTo>
                  <a:cubicBezTo>
                    <a:pt x="46" y="8"/>
                    <a:pt x="40" y="6"/>
                    <a:pt x="32" y="5"/>
                  </a:cubicBezTo>
                  <a:cubicBezTo>
                    <a:pt x="31" y="10"/>
                    <a:pt x="33" y="17"/>
                    <a:pt x="32" y="22"/>
                  </a:cubicBezTo>
                  <a:close/>
                  <a:moveTo>
                    <a:pt x="2" y="27"/>
                  </a:moveTo>
                  <a:cubicBezTo>
                    <a:pt x="12" y="27"/>
                    <a:pt x="19" y="26"/>
                    <a:pt x="28" y="25"/>
                  </a:cubicBezTo>
                  <a:cubicBezTo>
                    <a:pt x="22" y="20"/>
                    <a:pt x="15" y="17"/>
                    <a:pt x="10" y="12"/>
                  </a:cubicBezTo>
                  <a:cubicBezTo>
                    <a:pt x="6" y="16"/>
                    <a:pt x="2" y="22"/>
                    <a:pt x="2" y="27"/>
                  </a:cubicBezTo>
                  <a:close/>
                  <a:moveTo>
                    <a:pt x="52" y="14"/>
                  </a:moveTo>
                  <a:cubicBezTo>
                    <a:pt x="46" y="19"/>
                    <a:pt x="38" y="21"/>
                    <a:pt x="32" y="26"/>
                  </a:cubicBezTo>
                  <a:cubicBezTo>
                    <a:pt x="39" y="26"/>
                    <a:pt x="49" y="26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48"/>
            <p:cNvSpPr>
              <a:spLocks noEditPoints="1"/>
            </p:cNvSpPr>
            <p:nvPr/>
          </p:nvSpPr>
          <p:spPr bwMode="auto">
            <a:xfrm>
              <a:off x="6851651" y="2443163"/>
              <a:ext cx="95250" cy="168275"/>
            </a:xfrm>
            <a:custGeom>
              <a:avLst/>
              <a:gdLst>
                <a:gd name="T0" fmla="*/ 25 w 30"/>
                <a:gd name="T1" fmla="*/ 40 h 53"/>
                <a:gd name="T2" fmla="*/ 29 w 30"/>
                <a:gd name="T3" fmla="*/ 49 h 53"/>
                <a:gd name="T4" fmla="*/ 3 w 30"/>
                <a:gd name="T5" fmla="*/ 48 h 53"/>
                <a:gd name="T6" fmla="*/ 5 w 30"/>
                <a:gd name="T7" fmla="*/ 40 h 53"/>
                <a:gd name="T8" fmla="*/ 10 w 30"/>
                <a:gd name="T9" fmla="*/ 6 h 53"/>
                <a:gd name="T10" fmla="*/ 21 w 30"/>
                <a:gd name="T11" fmla="*/ 3 h 53"/>
                <a:gd name="T12" fmla="*/ 25 w 30"/>
                <a:gd name="T13" fmla="*/ 40 h 53"/>
                <a:gd name="T14" fmla="*/ 18 w 30"/>
                <a:gd name="T15" fmla="*/ 20 h 53"/>
                <a:gd name="T16" fmla="*/ 24 w 30"/>
                <a:gd name="T17" fmla="*/ 20 h 53"/>
                <a:gd name="T18" fmla="*/ 18 w 30"/>
                <a:gd name="T19" fmla="*/ 4 h 53"/>
                <a:gd name="T20" fmla="*/ 18 w 30"/>
                <a:gd name="T21" fmla="*/ 20 h 53"/>
                <a:gd name="T22" fmla="*/ 8 w 30"/>
                <a:gd name="T23" fmla="*/ 20 h 53"/>
                <a:gd name="T24" fmla="*/ 16 w 30"/>
                <a:gd name="T25" fmla="*/ 20 h 53"/>
                <a:gd name="T26" fmla="*/ 15 w 30"/>
                <a:gd name="T27" fmla="*/ 4 h 53"/>
                <a:gd name="T28" fmla="*/ 8 w 30"/>
                <a:gd name="T29" fmla="*/ 20 h 53"/>
                <a:gd name="T30" fmla="*/ 18 w 30"/>
                <a:gd name="T31" fmla="*/ 23 h 53"/>
                <a:gd name="T32" fmla="*/ 19 w 30"/>
                <a:gd name="T33" fmla="*/ 41 h 53"/>
                <a:gd name="T34" fmla="*/ 24 w 30"/>
                <a:gd name="T35" fmla="*/ 41 h 53"/>
                <a:gd name="T36" fmla="*/ 25 w 30"/>
                <a:gd name="T37" fmla="*/ 23 h 53"/>
                <a:gd name="T38" fmla="*/ 18 w 30"/>
                <a:gd name="T39" fmla="*/ 23 h 53"/>
                <a:gd name="T40" fmla="*/ 8 w 30"/>
                <a:gd name="T41" fmla="*/ 23 h 53"/>
                <a:gd name="T42" fmla="*/ 7 w 30"/>
                <a:gd name="T43" fmla="*/ 40 h 53"/>
                <a:gd name="T44" fmla="*/ 17 w 30"/>
                <a:gd name="T45" fmla="*/ 40 h 53"/>
                <a:gd name="T46" fmla="*/ 16 w 30"/>
                <a:gd name="T47" fmla="*/ 23 h 53"/>
                <a:gd name="T48" fmla="*/ 8 w 30"/>
                <a:gd name="T49" fmla="*/ 23 h 53"/>
                <a:gd name="T50" fmla="*/ 17 w 30"/>
                <a:gd name="T51" fmla="*/ 43 h 53"/>
                <a:gd name="T52" fmla="*/ 4 w 30"/>
                <a:gd name="T53" fmla="*/ 42 h 53"/>
                <a:gd name="T54" fmla="*/ 5 w 30"/>
                <a:gd name="T55" fmla="*/ 47 h 53"/>
                <a:gd name="T56" fmla="*/ 26 w 30"/>
                <a:gd name="T57" fmla="*/ 48 h 53"/>
                <a:gd name="T58" fmla="*/ 17 w 30"/>
                <a:gd name="T5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53">
                  <a:moveTo>
                    <a:pt x="25" y="40"/>
                  </a:moveTo>
                  <a:cubicBezTo>
                    <a:pt x="27" y="42"/>
                    <a:pt x="29" y="45"/>
                    <a:pt x="29" y="49"/>
                  </a:cubicBezTo>
                  <a:cubicBezTo>
                    <a:pt x="21" y="53"/>
                    <a:pt x="11" y="50"/>
                    <a:pt x="3" y="48"/>
                  </a:cubicBezTo>
                  <a:cubicBezTo>
                    <a:pt x="0" y="45"/>
                    <a:pt x="2" y="40"/>
                    <a:pt x="5" y="40"/>
                  </a:cubicBezTo>
                  <a:cubicBezTo>
                    <a:pt x="7" y="29"/>
                    <a:pt x="4" y="14"/>
                    <a:pt x="10" y="6"/>
                  </a:cubicBezTo>
                  <a:cubicBezTo>
                    <a:pt x="12" y="3"/>
                    <a:pt x="18" y="0"/>
                    <a:pt x="21" y="3"/>
                  </a:cubicBezTo>
                  <a:cubicBezTo>
                    <a:pt x="30" y="10"/>
                    <a:pt x="27" y="31"/>
                    <a:pt x="25" y="40"/>
                  </a:cubicBezTo>
                  <a:close/>
                  <a:moveTo>
                    <a:pt x="18" y="20"/>
                  </a:moveTo>
                  <a:cubicBezTo>
                    <a:pt x="21" y="21"/>
                    <a:pt x="22" y="20"/>
                    <a:pt x="24" y="20"/>
                  </a:cubicBezTo>
                  <a:cubicBezTo>
                    <a:pt x="25" y="13"/>
                    <a:pt x="23" y="7"/>
                    <a:pt x="18" y="4"/>
                  </a:cubicBezTo>
                  <a:cubicBezTo>
                    <a:pt x="17" y="10"/>
                    <a:pt x="18" y="14"/>
                    <a:pt x="18" y="20"/>
                  </a:cubicBezTo>
                  <a:close/>
                  <a:moveTo>
                    <a:pt x="8" y="20"/>
                  </a:moveTo>
                  <a:cubicBezTo>
                    <a:pt x="11" y="21"/>
                    <a:pt x="15" y="21"/>
                    <a:pt x="16" y="20"/>
                  </a:cubicBezTo>
                  <a:cubicBezTo>
                    <a:pt x="15" y="15"/>
                    <a:pt x="16" y="9"/>
                    <a:pt x="15" y="4"/>
                  </a:cubicBezTo>
                  <a:cubicBezTo>
                    <a:pt x="10" y="7"/>
                    <a:pt x="9" y="15"/>
                    <a:pt x="8" y="20"/>
                  </a:cubicBezTo>
                  <a:close/>
                  <a:moveTo>
                    <a:pt x="18" y="23"/>
                  </a:moveTo>
                  <a:cubicBezTo>
                    <a:pt x="18" y="30"/>
                    <a:pt x="19" y="34"/>
                    <a:pt x="19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3" y="35"/>
                    <a:pt x="24" y="27"/>
                    <a:pt x="25" y="23"/>
                  </a:cubicBezTo>
                  <a:cubicBezTo>
                    <a:pt x="23" y="22"/>
                    <a:pt x="22" y="23"/>
                    <a:pt x="18" y="23"/>
                  </a:cubicBezTo>
                  <a:close/>
                  <a:moveTo>
                    <a:pt x="8" y="23"/>
                  </a:moveTo>
                  <a:cubicBezTo>
                    <a:pt x="9" y="28"/>
                    <a:pt x="8" y="36"/>
                    <a:pt x="7" y="40"/>
                  </a:cubicBezTo>
                  <a:cubicBezTo>
                    <a:pt x="10" y="40"/>
                    <a:pt x="14" y="41"/>
                    <a:pt x="17" y="40"/>
                  </a:cubicBezTo>
                  <a:cubicBezTo>
                    <a:pt x="16" y="36"/>
                    <a:pt x="17" y="28"/>
                    <a:pt x="16" y="23"/>
                  </a:cubicBezTo>
                  <a:cubicBezTo>
                    <a:pt x="13" y="23"/>
                    <a:pt x="9" y="22"/>
                    <a:pt x="8" y="23"/>
                  </a:cubicBezTo>
                  <a:close/>
                  <a:moveTo>
                    <a:pt x="17" y="43"/>
                  </a:moveTo>
                  <a:cubicBezTo>
                    <a:pt x="12" y="43"/>
                    <a:pt x="7" y="41"/>
                    <a:pt x="4" y="42"/>
                  </a:cubicBezTo>
                  <a:cubicBezTo>
                    <a:pt x="3" y="44"/>
                    <a:pt x="4" y="45"/>
                    <a:pt x="5" y="47"/>
                  </a:cubicBezTo>
                  <a:cubicBezTo>
                    <a:pt x="11" y="47"/>
                    <a:pt x="19" y="50"/>
                    <a:pt x="26" y="48"/>
                  </a:cubicBezTo>
                  <a:cubicBezTo>
                    <a:pt x="27" y="41"/>
                    <a:pt x="21" y="43"/>
                    <a:pt x="17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49"/>
            <p:cNvSpPr>
              <a:spLocks noEditPoints="1"/>
            </p:cNvSpPr>
            <p:nvPr/>
          </p:nvSpPr>
          <p:spPr bwMode="auto">
            <a:xfrm>
              <a:off x="6681789" y="2449513"/>
              <a:ext cx="60325" cy="88900"/>
            </a:xfrm>
            <a:custGeom>
              <a:avLst/>
              <a:gdLst>
                <a:gd name="T0" fmla="*/ 16 w 19"/>
                <a:gd name="T1" fmla="*/ 0 h 28"/>
                <a:gd name="T2" fmla="*/ 17 w 19"/>
                <a:gd name="T3" fmla="*/ 26 h 28"/>
                <a:gd name="T4" fmla="*/ 5 w 19"/>
                <a:gd name="T5" fmla="*/ 27 h 28"/>
                <a:gd name="T6" fmla="*/ 2 w 19"/>
                <a:gd name="T7" fmla="*/ 1 h 28"/>
                <a:gd name="T8" fmla="*/ 16 w 19"/>
                <a:gd name="T9" fmla="*/ 0 h 28"/>
                <a:gd name="T10" fmla="*/ 6 w 19"/>
                <a:gd name="T11" fmla="*/ 25 h 28"/>
                <a:gd name="T12" fmla="*/ 15 w 19"/>
                <a:gd name="T13" fmla="*/ 25 h 28"/>
                <a:gd name="T14" fmla="*/ 15 w 19"/>
                <a:gd name="T15" fmla="*/ 2 h 28"/>
                <a:gd name="T16" fmla="*/ 4 w 19"/>
                <a:gd name="T17" fmla="*/ 2 h 28"/>
                <a:gd name="T18" fmla="*/ 6 w 19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0"/>
                  </a:moveTo>
                  <a:cubicBezTo>
                    <a:pt x="17" y="9"/>
                    <a:pt x="19" y="17"/>
                    <a:pt x="17" y="26"/>
                  </a:cubicBezTo>
                  <a:cubicBezTo>
                    <a:pt x="14" y="28"/>
                    <a:pt x="8" y="27"/>
                    <a:pt x="5" y="27"/>
                  </a:cubicBezTo>
                  <a:cubicBezTo>
                    <a:pt x="1" y="21"/>
                    <a:pt x="0" y="10"/>
                    <a:pt x="2" y="1"/>
                  </a:cubicBezTo>
                  <a:cubicBezTo>
                    <a:pt x="8" y="1"/>
                    <a:pt x="11" y="1"/>
                    <a:pt x="16" y="0"/>
                  </a:cubicBezTo>
                  <a:close/>
                  <a:moveTo>
                    <a:pt x="6" y="25"/>
                  </a:moveTo>
                  <a:cubicBezTo>
                    <a:pt x="9" y="26"/>
                    <a:pt x="12" y="25"/>
                    <a:pt x="15" y="25"/>
                  </a:cubicBezTo>
                  <a:cubicBezTo>
                    <a:pt x="17" y="18"/>
                    <a:pt x="15" y="11"/>
                    <a:pt x="15" y="2"/>
                  </a:cubicBezTo>
                  <a:cubicBezTo>
                    <a:pt x="10" y="3"/>
                    <a:pt x="7" y="3"/>
                    <a:pt x="4" y="2"/>
                  </a:cubicBezTo>
                  <a:cubicBezTo>
                    <a:pt x="3" y="8"/>
                    <a:pt x="3" y="18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50"/>
            <p:cNvSpPr>
              <a:spLocks noEditPoints="1"/>
            </p:cNvSpPr>
            <p:nvPr/>
          </p:nvSpPr>
          <p:spPr bwMode="auto">
            <a:xfrm>
              <a:off x="6773864" y="2452688"/>
              <a:ext cx="61912" cy="82550"/>
            </a:xfrm>
            <a:custGeom>
              <a:avLst/>
              <a:gdLst>
                <a:gd name="T0" fmla="*/ 17 w 20"/>
                <a:gd name="T1" fmla="*/ 0 h 26"/>
                <a:gd name="T2" fmla="*/ 17 w 20"/>
                <a:gd name="T3" fmla="*/ 25 h 26"/>
                <a:gd name="T4" fmla="*/ 3 w 20"/>
                <a:gd name="T5" fmla="*/ 26 h 26"/>
                <a:gd name="T6" fmla="*/ 2 w 20"/>
                <a:gd name="T7" fmla="*/ 0 h 26"/>
                <a:gd name="T8" fmla="*/ 17 w 20"/>
                <a:gd name="T9" fmla="*/ 0 h 26"/>
                <a:gd name="T10" fmla="*/ 4 w 20"/>
                <a:gd name="T11" fmla="*/ 2 h 26"/>
                <a:gd name="T12" fmla="*/ 4 w 20"/>
                <a:gd name="T13" fmla="*/ 24 h 26"/>
                <a:gd name="T14" fmla="*/ 14 w 20"/>
                <a:gd name="T15" fmla="*/ 24 h 26"/>
                <a:gd name="T16" fmla="*/ 16 w 20"/>
                <a:gd name="T17" fmla="*/ 3 h 26"/>
                <a:gd name="T18" fmla="*/ 4 w 20"/>
                <a:gd name="T1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6">
                  <a:moveTo>
                    <a:pt x="17" y="0"/>
                  </a:moveTo>
                  <a:cubicBezTo>
                    <a:pt x="20" y="8"/>
                    <a:pt x="16" y="16"/>
                    <a:pt x="17" y="25"/>
                  </a:cubicBezTo>
                  <a:cubicBezTo>
                    <a:pt x="12" y="26"/>
                    <a:pt x="8" y="26"/>
                    <a:pt x="3" y="26"/>
                  </a:cubicBezTo>
                  <a:cubicBezTo>
                    <a:pt x="0" y="17"/>
                    <a:pt x="2" y="9"/>
                    <a:pt x="2" y="0"/>
                  </a:cubicBezTo>
                  <a:cubicBezTo>
                    <a:pt x="7" y="0"/>
                    <a:pt x="12" y="0"/>
                    <a:pt x="17" y="0"/>
                  </a:cubicBezTo>
                  <a:close/>
                  <a:moveTo>
                    <a:pt x="4" y="2"/>
                  </a:moveTo>
                  <a:cubicBezTo>
                    <a:pt x="5" y="11"/>
                    <a:pt x="2" y="16"/>
                    <a:pt x="4" y="24"/>
                  </a:cubicBezTo>
                  <a:cubicBezTo>
                    <a:pt x="10" y="24"/>
                    <a:pt x="10" y="24"/>
                    <a:pt x="14" y="24"/>
                  </a:cubicBezTo>
                  <a:cubicBezTo>
                    <a:pt x="15" y="15"/>
                    <a:pt x="16" y="8"/>
                    <a:pt x="16" y="3"/>
                  </a:cubicBezTo>
                  <a:cubicBezTo>
                    <a:pt x="12" y="1"/>
                    <a:pt x="8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51"/>
            <p:cNvSpPr>
              <a:spLocks noEditPoints="1"/>
            </p:cNvSpPr>
            <p:nvPr/>
          </p:nvSpPr>
          <p:spPr bwMode="auto">
            <a:xfrm>
              <a:off x="6556376" y="2459038"/>
              <a:ext cx="96838" cy="161925"/>
            </a:xfrm>
            <a:custGeom>
              <a:avLst/>
              <a:gdLst>
                <a:gd name="T0" fmla="*/ 29 w 31"/>
                <a:gd name="T1" fmla="*/ 46 h 51"/>
                <a:gd name="T2" fmla="*/ 5 w 31"/>
                <a:gd name="T3" fmla="*/ 47 h 51"/>
                <a:gd name="T4" fmla="*/ 5 w 31"/>
                <a:gd name="T5" fmla="*/ 40 h 51"/>
                <a:gd name="T6" fmla="*/ 2 w 31"/>
                <a:gd name="T7" fmla="*/ 31 h 51"/>
                <a:gd name="T8" fmla="*/ 3 w 31"/>
                <a:gd name="T9" fmla="*/ 5 h 51"/>
                <a:gd name="T10" fmla="*/ 18 w 31"/>
                <a:gd name="T11" fmla="*/ 7 h 51"/>
                <a:gd name="T12" fmla="*/ 31 w 31"/>
                <a:gd name="T13" fmla="*/ 40 h 51"/>
                <a:gd name="T14" fmla="*/ 29 w 31"/>
                <a:gd name="T15" fmla="*/ 46 h 51"/>
                <a:gd name="T16" fmla="*/ 13 w 31"/>
                <a:gd name="T17" fmla="*/ 18 h 51"/>
                <a:gd name="T18" fmla="*/ 21 w 31"/>
                <a:gd name="T19" fmla="*/ 16 h 51"/>
                <a:gd name="T20" fmla="*/ 11 w 31"/>
                <a:gd name="T21" fmla="*/ 5 h 51"/>
                <a:gd name="T22" fmla="*/ 13 w 31"/>
                <a:gd name="T23" fmla="*/ 18 h 51"/>
                <a:gd name="T24" fmla="*/ 3 w 31"/>
                <a:gd name="T25" fmla="*/ 21 h 51"/>
                <a:gd name="T26" fmla="*/ 11 w 31"/>
                <a:gd name="T27" fmla="*/ 18 h 51"/>
                <a:gd name="T28" fmla="*/ 7 w 31"/>
                <a:gd name="T29" fmla="*/ 5 h 51"/>
                <a:gd name="T30" fmla="*/ 3 w 31"/>
                <a:gd name="T31" fmla="*/ 21 h 51"/>
                <a:gd name="T32" fmla="*/ 14 w 31"/>
                <a:gd name="T33" fmla="*/ 20 h 51"/>
                <a:gd name="T34" fmla="*/ 19 w 31"/>
                <a:gd name="T35" fmla="*/ 38 h 51"/>
                <a:gd name="T36" fmla="*/ 25 w 31"/>
                <a:gd name="T37" fmla="*/ 36 h 51"/>
                <a:gd name="T38" fmla="*/ 22 w 31"/>
                <a:gd name="T39" fmla="*/ 19 h 51"/>
                <a:gd name="T40" fmla="*/ 14 w 31"/>
                <a:gd name="T41" fmla="*/ 20 h 51"/>
                <a:gd name="T42" fmla="*/ 4 w 31"/>
                <a:gd name="T43" fmla="*/ 24 h 51"/>
                <a:gd name="T44" fmla="*/ 8 w 31"/>
                <a:gd name="T45" fmla="*/ 40 h 51"/>
                <a:gd name="T46" fmla="*/ 16 w 31"/>
                <a:gd name="T47" fmla="*/ 39 h 51"/>
                <a:gd name="T48" fmla="*/ 11 w 31"/>
                <a:gd name="T49" fmla="*/ 20 h 51"/>
                <a:gd name="T50" fmla="*/ 4 w 31"/>
                <a:gd name="T51" fmla="*/ 24 h 51"/>
                <a:gd name="T52" fmla="*/ 8 w 31"/>
                <a:gd name="T53" fmla="*/ 47 h 51"/>
                <a:gd name="T54" fmla="*/ 28 w 31"/>
                <a:gd name="T55" fmla="*/ 43 h 51"/>
                <a:gd name="T56" fmla="*/ 25 w 31"/>
                <a:gd name="T57" fmla="*/ 38 h 51"/>
                <a:gd name="T58" fmla="*/ 6 w 31"/>
                <a:gd name="T59" fmla="*/ 42 h 51"/>
                <a:gd name="T60" fmla="*/ 8 w 31"/>
                <a:gd name="T61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51">
                  <a:moveTo>
                    <a:pt x="29" y="46"/>
                  </a:moveTo>
                  <a:cubicBezTo>
                    <a:pt x="23" y="47"/>
                    <a:pt x="12" y="51"/>
                    <a:pt x="5" y="47"/>
                  </a:cubicBezTo>
                  <a:cubicBezTo>
                    <a:pt x="2" y="45"/>
                    <a:pt x="5" y="43"/>
                    <a:pt x="5" y="40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0" y="22"/>
                    <a:pt x="1" y="13"/>
                    <a:pt x="3" y="5"/>
                  </a:cubicBezTo>
                  <a:cubicBezTo>
                    <a:pt x="8" y="0"/>
                    <a:pt x="16" y="4"/>
                    <a:pt x="18" y="7"/>
                  </a:cubicBezTo>
                  <a:cubicBezTo>
                    <a:pt x="26" y="15"/>
                    <a:pt x="22" y="33"/>
                    <a:pt x="31" y="40"/>
                  </a:cubicBezTo>
                  <a:cubicBezTo>
                    <a:pt x="31" y="42"/>
                    <a:pt x="31" y="45"/>
                    <a:pt x="29" y="46"/>
                  </a:cubicBezTo>
                  <a:close/>
                  <a:moveTo>
                    <a:pt x="13" y="18"/>
                  </a:moveTo>
                  <a:cubicBezTo>
                    <a:pt x="16" y="17"/>
                    <a:pt x="18" y="17"/>
                    <a:pt x="21" y="16"/>
                  </a:cubicBezTo>
                  <a:cubicBezTo>
                    <a:pt x="19" y="13"/>
                    <a:pt x="17" y="6"/>
                    <a:pt x="11" y="5"/>
                  </a:cubicBezTo>
                  <a:cubicBezTo>
                    <a:pt x="10" y="9"/>
                    <a:pt x="12" y="13"/>
                    <a:pt x="13" y="18"/>
                  </a:cubicBezTo>
                  <a:close/>
                  <a:moveTo>
                    <a:pt x="3" y="21"/>
                  </a:moveTo>
                  <a:cubicBezTo>
                    <a:pt x="6" y="20"/>
                    <a:pt x="8" y="19"/>
                    <a:pt x="11" y="18"/>
                  </a:cubicBezTo>
                  <a:cubicBezTo>
                    <a:pt x="9" y="13"/>
                    <a:pt x="9" y="9"/>
                    <a:pt x="7" y="5"/>
                  </a:cubicBezTo>
                  <a:cubicBezTo>
                    <a:pt x="4" y="8"/>
                    <a:pt x="3" y="14"/>
                    <a:pt x="3" y="21"/>
                  </a:cubicBezTo>
                  <a:close/>
                  <a:moveTo>
                    <a:pt x="14" y="20"/>
                  </a:moveTo>
                  <a:cubicBezTo>
                    <a:pt x="16" y="27"/>
                    <a:pt x="17" y="32"/>
                    <a:pt x="19" y="38"/>
                  </a:cubicBezTo>
                  <a:cubicBezTo>
                    <a:pt x="21" y="37"/>
                    <a:pt x="22" y="37"/>
                    <a:pt x="25" y="36"/>
                  </a:cubicBezTo>
                  <a:cubicBezTo>
                    <a:pt x="24" y="31"/>
                    <a:pt x="22" y="25"/>
                    <a:pt x="22" y="19"/>
                  </a:cubicBezTo>
                  <a:cubicBezTo>
                    <a:pt x="18" y="18"/>
                    <a:pt x="17" y="20"/>
                    <a:pt x="14" y="20"/>
                  </a:cubicBezTo>
                  <a:close/>
                  <a:moveTo>
                    <a:pt x="4" y="24"/>
                  </a:moveTo>
                  <a:cubicBezTo>
                    <a:pt x="5" y="29"/>
                    <a:pt x="6" y="35"/>
                    <a:pt x="8" y="40"/>
                  </a:cubicBezTo>
                  <a:cubicBezTo>
                    <a:pt x="11" y="40"/>
                    <a:pt x="13" y="39"/>
                    <a:pt x="16" y="39"/>
                  </a:cubicBezTo>
                  <a:cubicBezTo>
                    <a:pt x="15" y="32"/>
                    <a:pt x="13" y="26"/>
                    <a:pt x="11" y="20"/>
                  </a:cubicBezTo>
                  <a:cubicBezTo>
                    <a:pt x="9" y="21"/>
                    <a:pt x="5" y="22"/>
                    <a:pt x="4" y="24"/>
                  </a:cubicBezTo>
                  <a:close/>
                  <a:moveTo>
                    <a:pt x="8" y="47"/>
                  </a:moveTo>
                  <a:cubicBezTo>
                    <a:pt x="11" y="48"/>
                    <a:pt x="26" y="45"/>
                    <a:pt x="28" y="43"/>
                  </a:cubicBezTo>
                  <a:cubicBezTo>
                    <a:pt x="29" y="42"/>
                    <a:pt x="27" y="38"/>
                    <a:pt x="25" y="38"/>
                  </a:cubicBezTo>
                  <a:cubicBezTo>
                    <a:pt x="20" y="39"/>
                    <a:pt x="11" y="42"/>
                    <a:pt x="6" y="42"/>
                  </a:cubicBezTo>
                  <a:cubicBezTo>
                    <a:pt x="5" y="44"/>
                    <a:pt x="6" y="46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52"/>
            <p:cNvSpPr>
              <a:spLocks noEditPoints="1"/>
            </p:cNvSpPr>
            <p:nvPr/>
          </p:nvSpPr>
          <p:spPr bwMode="auto">
            <a:xfrm>
              <a:off x="6710364" y="2551113"/>
              <a:ext cx="47625" cy="53975"/>
            </a:xfrm>
            <a:custGeom>
              <a:avLst/>
              <a:gdLst>
                <a:gd name="T0" fmla="*/ 8 w 15"/>
                <a:gd name="T1" fmla="*/ 2 h 17"/>
                <a:gd name="T2" fmla="*/ 0 w 15"/>
                <a:gd name="T3" fmla="*/ 6 h 17"/>
                <a:gd name="T4" fmla="*/ 8 w 15"/>
                <a:gd name="T5" fmla="*/ 2 h 17"/>
                <a:gd name="T6" fmla="*/ 2 w 15"/>
                <a:gd name="T7" fmla="*/ 5 h 17"/>
                <a:gd name="T8" fmla="*/ 4 w 15"/>
                <a:gd name="T9" fmla="*/ 10 h 17"/>
                <a:gd name="T10" fmla="*/ 2 w 15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8" y="2"/>
                  </a:moveTo>
                  <a:cubicBezTo>
                    <a:pt x="15" y="9"/>
                    <a:pt x="1" y="17"/>
                    <a:pt x="0" y="6"/>
                  </a:cubicBezTo>
                  <a:cubicBezTo>
                    <a:pt x="1" y="3"/>
                    <a:pt x="3" y="1"/>
                    <a:pt x="8" y="2"/>
                  </a:cubicBezTo>
                  <a:close/>
                  <a:moveTo>
                    <a:pt x="2" y="5"/>
                  </a:moveTo>
                  <a:cubicBezTo>
                    <a:pt x="2" y="8"/>
                    <a:pt x="3" y="9"/>
                    <a:pt x="4" y="10"/>
                  </a:cubicBezTo>
                  <a:cubicBezTo>
                    <a:pt x="10" y="10"/>
                    <a:pt x="7" y="0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/>
          </p:nvSpPr>
          <p:spPr bwMode="auto">
            <a:xfrm>
              <a:off x="6770689" y="2544763"/>
              <a:ext cx="46037" cy="50800"/>
            </a:xfrm>
            <a:custGeom>
              <a:avLst/>
              <a:gdLst>
                <a:gd name="T0" fmla="*/ 2 w 15"/>
                <a:gd name="T1" fmla="*/ 7 h 16"/>
                <a:gd name="T2" fmla="*/ 7 w 15"/>
                <a:gd name="T3" fmla="*/ 15 h 16"/>
                <a:gd name="T4" fmla="*/ 2 w 15"/>
                <a:gd name="T5" fmla="*/ 7 h 16"/>
                <a:gd name="T6" fmla="*/ 4 w 15"/>
                <a:gd name="T7" fmla="*/ 8 h 16"/>
                <a:gd name="T8" fmla="*/ 4 w 15"/>
                <a:gd name="T9" fmla="*/ 12 h 16"/>
                <a:gd name="T10" fmla="*/ 4 w 1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7"/>
                  </a:moveTo>
                  <a:cubicBezTo>
                    <a:pt x="10" y="0"/>
                    <a:pt x="15" y="14"/>
                    <a:pt x="7" y="15"/>
                  </a:cubicBezTo>
                  <a:cubicBezTo>
                    <a:pt x="3" y="16"/>
                    <a:pt x="0" y="11"/>
                    <a:pt x="2" y="7"/>
                  </a:cubicBezTo>
                  <a:close/>
                  <a:moveTo>
                    <a:pt x="4" y="8"/>
                  </a:moveTo>
                  <a:cubicBezTo>
                    <a:pt x="4" y="9"/>
                    <a:pt x="3" y="11"/>
                    <a:pt x="4" y="12"/>
                  </a:cubicBezTo>
                  <a:cubicBezTo>
                    <a:pt x="10" y="15"/>
                    <a:pt x="10" y="4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8" name="Freeform 54"/>
            <p:cNvSpPr>
              <a:spLocks noEditPoints="1"/>
            </p:cNvSpPr>
            <p:nvPr/>
          </p:nvSpPr>
          <p:spPr bwMode="auto">
            <a:xfrm>
              <a:off x="6953251" y="2563813"/>
              <a:ext cx="69850" cy="120650"/>
            </a:xfrm>
            <a:custGeom>
              <a:avLst/>
              <a:gdLst>
                <a:gd name="T0" fmla="*/ 19 w 22"/>
                <a:gd name="T1" fmla="*/ 4 h 38"/>
                <a:gd name="T2" fmla="*/ 16 w 22"/>
                <a:gd name="T3" fmla="*/ 32 h 38"/>
                <a:gd name="T4" fmla="*/ 15 w 22"/>
                <a:gd name="T5" fmla="*/ 38 h 38"/>
                <a:gd name="T6" fmla="*/ 0 w 22"/>
                <a:gd name="T7" fmla="*/ 31 h 38"/>
                <a:gd name="T8" fmla="*/ 6 w 22"/>
                <a:gd name="T9" fmla="*/ 8 h 38"/>
                <a:gd name="T10" fmla="*/ 19 w 22"/>
                <a:gd name="T11" fmla="*/ 4 h 38"/>
                <a:gd name="T12" fmla="*/ 8 w 22"/>
                <a:gd name="T13" fmla="*/ 9 h 38"/>
                <a:gd name="T14" fmla="*/ 12 w 22"/>
                <a:gd name="T15" fmla="*/ 11 h 38"/>
                <a:gd name="T16" fmla="*/ 14 w 22"/>
                <a:gd name="T17" fmla="*/ 4 h 38"/>
                <a:gd name="T18" fmla="*/ 8 w 22"/>
                <a:gd name="T19" fmla="*/ 9 h 38"/>
                <a:gd name="T20" fmla="*/ 14 w 22"/>
                <a:gd name="T21" fmla="*/ 13 h 38"/>
                <a:gd name="T22" fmla="*/ 18 w 22"/>
                <a:gd name="T23" fmla="*/ 15 h 38"/>
                <a:gd name="T24" fmla="*/ 16 w 22"/>
                <a:gd name="T25" fmla="*/ 5 h 38"/>
                <a:gd name="T26" fmla="*/ 14 w 22"/>
                <a:gd name="T27" fmla="*/ 13 h 38"/>
                <a:gd name="T28" fmla="*/ 5 w 22"/>
                <a:gd name="T29" fmla="*/ 28 h 38"/>
                <a:gd name="T30" fmla="*/ 9 w 22"/>
                <a:gd name="T31" fmla="*/ 29 h 38"/>
                <a:gd name="T32" fmla="*/ 11 w 22"/>
                <a:gd name="T33" fmla="*/ 13 h 38"/>
                <a:gd name="T34" fmla="*/ 8 w 22"/>
                <a:gd name="T35" fmla="*/ 12 h 38"/>
                <a:gd name="T36" fmla="*/ 5 w 22"/>
                <a:gd name="T37" fmla="*/ 28 h 38"/>
                <a:gd name="T38" fmla="*/ 11 w 22"/>
                <a:gd name="T39" fmla="*/ 31 h 38"/>
                <a:gd name="T40" fmla="*/ 14 w 22"/>
                <a:gd name="T41" fmla="*/ 31 h 38"/>
                <a:gd name="T42" fmla="*/ 17 w 22"/>
                <a:gd name="T43" fmla="*/ 17 h 38"/>
                <a:gd name="T44" fmla="*/ 14 w 22"/>
                <a:gd name="T45" fmla="*/ 15 h 38"/>
                <a:gd name="T46" fmla="*/ 11 w 22"/>
                <a:gd name="T47" fmla="*/ 31 h 38"/>
                <a:gd name="T48" fmla="*/ 12 w 22"/>
                <a:gd name="T49" fmla="*/ 33 h 38"/>
                <a:gd name="T50" fmla="*/ 2 w 22"/>
                <a:gd name="T51" fmla="*/ 30 h 38"/>
                <a:gd name="T52" fmla="*/ 14 w 22"/>
                <a:gd name="T53" fmla="*/ 36 h 38"/>
                <a:gd name="T54" fmla="*/ 12 w 22"/>
                <a:gd name="T55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38">
                  <a:moveTo>
                    <a:pt x="19" y="4"/>
                  </a:moveTo>
                  <a:cubicBezTo>
                    <a:pt x="22" y="14"/>
                    <a:pt x="17" y="24"/>
                    <a:pt x="16" y="32"/>
                  </a:cubicBezTo>
                  <a:cubicBezTo>
                    <a:pt x="16" y="34"/>
                    <a:pt x="16" y="36"/>
                    <a:pt x="15" y="38"/>
                  </a:cubicBezTo>
                  <a:cubicBezTo>
                    <a:pt x="8" y="37"/>
                    <a:pt x="4" y="34"/>
                    <a:pt x="0" y="31"/>
                  </a:cubicBezTo>
                  <a:cubicBezTo>
                    <a:pt x="3" y="25"/>
                    <a:pt x="6" y="14"/>
                    <a:pt x="6" y="8"/>
                  </a:cubicBezTo>
                  <a:cubicBezTo>
                    <a:pt x="8" y="4"/>
                    <a:pt x="14" y="0"/>
                    <a:pt x="19" y="4"/>
                  </a:cubicBezTo>
                  <a:close/>
                  <a:moveTo>
                    <a:pt x="8" y="9"/>
                  </a:moveTo>
                  <a:cubicBezTo>
                    <a:pt x="9" y="10"/>
                    <a:pt x="11" y="11"/>
                    <a:pt x="12" y="11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0" y="4"/>
                    <a:pt x="9" y="7"/>
                    <a:pt x="8" y="9"/>
                  </a:cubicBezTo>
                  <a:close/>
                  <a:moveTo>
                    <a:pt x="14" y="13"/>
                  </a:moveTo>
                  <a:cubicBezTo>
                    <a:pt x="15" y="13"/>
                    <a:pt x="16" y="15"/>
                    <a:pt x="18" y="15"/>
                  </a:cubicBezTo>
                  <a:cubicBezTo>
                    <a:pt x="17" y="10"/>
                    <a:pt x="18" y="7"/>
                    <a:pt x="16" y="5"/>
                  </a:cubicBezTo>
                  <a:cubicBezTo>
                    <a:pt x="15" y="7"/>
                    <a:pt x="14" y="10"/>
                    <a:pt x="14" y="13"/>
                  </a:cubicBezTo>
                  <a:close/>
                  <a:moveTo>
                    <a:pt x="5" y="28"/>
                  </a:moveTo>
                  <a:cubicBezTo>
                    <a:pt x="7" y="28"/>
                    <a:pt x="8" y="29"/>
                    <a:pt x="9" y="29"/>
                  </a:cubicBezTo>
                  <a:cubicBezTo>
                    <a:pt x="10" y="24"/>
                    <a:pt x="11" y="18"/>
                    <a:pt x="11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6" y="17"/>
                    <a:pt x="5" y="22"/>
                    <a:pt x="5" y="28"/>
                  </a:cubicBezTo>
                  <a:close/>
                  <a:moveTo>
                    <a:pt x="11" y="31"/>
                  </a:moveTo>
                  <a:cubicBezTo>
                    <a:pt x="12" y="31"/>
                    <a:pt x="12" y="32"/>
                    <a:pt x="14" y="31"/>
                  </a:cubicBezTo>
                  <a:cubicBezTo>
                    <a:pt x="15" y="27"/>
                    <a:pt x="17" y="22"/>
                    <a:pt x="17" y="17"/>
                  </a:cubicBezTo>
                  <a:cubicBezTo>
                    <a:pt x="16" y="16"/>
                    <a:pt x="15" y="16"/>
                    <a:pt x="14" y="15"/>
                  </a:cubicBezTo>
                  <a:cubicBezTo>
                    <a:pt x="12" y="20"/>
                    <a:pt x="12" y="26"/>
                    <a:pt x="11" y="31"/>
                  </a:cubicBezTo>
                  <a:close/>
                  <a:moveTo>
                    <a:pt x="12" y="33"/>
                  </a:moveTo>
                  <a:cubicBezTo>
                    <a:pt x="8" y="33"/>
                    <a:pt x="6" y="28"/>
                    <a:pt x="2" y="30"/>
                  </a:cubicBezTo>
                  <a:cubicBezTo>
                    <a:pt x="4" y="32"/>
                    <a:pt x="9" y="35"/>
                    <a:pt x="14" y="36"/>
                  </a:cubicBezTo>
                  <a:cubicBezTo>
                    <a:pt x="15" y="34"/>
                    <a:pt x="13" y="34"/>
                    <a:pt x="1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9" name="Freeform 55"/>
            <p:cNvSpPr>
              <a:spLocks noEditPoints="1"/>
            </p:cNvSpPr>
            <p:nvPr/>
          </p:nvSpPr>
          <p:spPr bwMode="auto">
            <a:xfrm>
              <a:off x="6442076" y="2576513"/>
              <a:ext cx="104775" cy="120650"/>
            </a:xfrm>
            <a:custGeom>
              <a:avLst/>
              <a:gdLst>
                <a:gd name="T0" fmla="*/ 13 w 33"/>
                <a:gd name="T1" fmla="*/ 30 h 38"/>
                <a:gd name="T2" fmla="*/ 13 w 33"/>
                <a:gd name="T3" fmla="*/ 0 h 38"/>
                <a:gd name="T4" fmla="*/ 25 w 33"/>
                <a:gd name="T5" fmla="*/ 20 h 38"/>
                <a:gd name="T6" fmla="*/ 28 w 33"/>
                <a:gd name="T7" fmla="*/ 31 h 38"/>
                <a:gd name="T8" fmla="*/ 24 w 33"/>
                <a:gd name="T9" fmla="*/ 33 h 38"/>
                <a:gd name="T10" fmla="*/ 17 w 33"/>
                <a:gd name="T11" fmla="*/ 37 h 38"/>
                <a:gd name="T12" fmla="*/ 13 w 33"/>
                <a:gd name="T13" fmla="*/ 30 h 38"/>
                <a:gd name="T14" fmla="*/ 16 w 33"/>
                <a:gd name="T15" fmla="*/ 13 h 38"/>
                <a:gd name="T16" fmla="*/ 19 w 33"/>
                <a:gd name="T17" fmla="*/ 10 h 38"/>
                <a:gd name="T18" fmla="*/ 12 w 33"/>
                <a:gd name="T19" fmla="*/ 2 h 38"/>
                <a:gd name="T20" fmla="*/ 16 w 33"/>
                <a:gd name="T21" fmla="*/ 13 h 38"/>
                <a:gd name="T22" fmla="*/ 10 w 33"/>
                <a:gd name="T23" fmla="*/ 16 h 38"/>
                <a:gd name="T24" fmla="*/ 14 w 33"/>
                <a:gd name="T25" fmla="*/ 13 h 38"/>
                <a:gd name="T26" fmla="*/ 10 w 33"/>
                <a:gd name="T27" fmla="*/ 4 h 38"/>
                <a:gd name="T28" fmla="*/ 10 w 33"/>
                <a:gd name="T29" fmla="*/ 16 h 38"/>
                <a:gd name="T30" fmla="*/ 17 w 33"/>
                <a:gd name="T31" fmla="*/ 14 h 38"/>
                <a:gd name="T32" fmla="*/ 21 w 33"/>
                <a:gd name="T33" fmla="*/ 23 h 38"/>
                <a:gd name="T34" fmla="*/ 24 w 33"/>
                <a:gd name="T35" fmla="*/ 21 h 38"/>
                <a:gd name="T36" fmla="*/ 20 w 33"/>
                <a:gd name="T37" fmla="*/ 13 h 38"/>
                <a:gd name="T38" fmla="*/ 17 w 33"/>
                <a:gd name="T39" fmla="*/ 14 h 38"/>
                <a:gd name="T40" fmla="*/ 14 w 33"/>
                <a:gd name="T41" fmla="*/ 16 h 38"/>
                <a:gd name="T42" fmla="*/ 14 w 33"/>
                <a:gd name="T43" fmla="*/ 28 h 38"/>
                <a:gd name="T44" fmla="*/ 19 w 33"/>
                <a:gd name="T45" fmla="*/ 25 h 38"/>
                <a:gd name="T46" fmla="*/ 14 w 33"/>
                <a:gd name="T47" fmla="*/ 16 h 38"/>
                <a:gd name="T48" fmla="*/ 15 w 33"/>
                <a:gd name="T49" fmla="*/ 31 h 38"/>
                <a:gd name="T50" fmla="*/ 17 w 33"/>
                <a:gd name="T51" fmla="*/ 35 h 38"/>
                <a:gd name="T52" fmla="*/ 28 w 33"/>
                <a:gd name="T53" fmla="*/ 26 h 38"/>
                <a:gd name="T54" fmla="*/ 15 w 33"/>
                <a:gd name="T55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38">
                  <a:moveTo>
                    <a:pt x="13" y="30"/>
                  </a:moveTo>
                  <a:cubicBezTo>
                    <a:pt x="10" y="22"/>
                    <a:pt x="0" y="4"/>
                    <a:pt x="13" y="0"/>
                  </a:cubicBezTo>
                  <a:cubicBezTo>
                    <a:pt x="19" y="3"/>
                    <a:pt x="21" y="13"/>
                    <a:pt x="25" y="20"/>
                  </a:cubicBezTo>
                  <a:cubicBezTo>
                    <a:pt x="27" y="23"/>
                    <a:pt x="33" y="26"/>
                    <a:pt x="28" y="31"/>
                  </a:cubicBezTo>
                  <a:cubicBezTo>
                    <a:pt x="28" y="31"/>
                    <a:pt x="26" y="32"/>
                    <a:pt x="24" y="33"/>
                  </a:cubicBezTo>
                  <a:cubicBezTo>
                    <a:pt x="22" y="35"/>
                    <a:pt x="19" y="38"/>
                    <a:pt x="17" y="37"/>
                  </a:cubicBezTo>
                  <a:cubicBezTo>
                    <a:pt x="13" y="37"/>
                    <a:pt x="13" y="33"/>
                    <a:pt x="13" y="30"/>
                  </a:cubicBezTo>
                  <a:close/>
                  <a:moveTo>
                    <a:pt x="16" y="13"/>
                  </a:moveTo>
                  <a:cubicBezTo>
                    <a:pt x="17" y="12"/>
                    <a:pt x="19" y="12"/>
                    <a:pt x="19" y="10"/>
                  </a:cubicBezTo>
                  <a:cubicBezTo>
                    <a:pt x="17" y="8"/>
                    <a:pt x="15" y="4"/>
                    <a:pt x="12" y="2"/>
                  </a:cubicBezTo>
                  <a:cubicBezTo>
                    <a:pt x="12" y="5"/>
                    <a:pt x="15" y="9"/>
                    <a:pt x="16" y="13"/>
                  </a:cubicBezTo>
                  <a:close/>
                  <a:moveTo>
                    <a:pt x="10" y="16"/>
                  </a:moveTo>
                  <a:cubicBezTo>
                    <a:pt x="11" y="15"/>
                    <a:pt x="14" y="15"/>
                    <a:pt x="14" y="13"/>
                  </a:cubicBezTo>
                  <a:cubicBezTo>
                    <a:pt x="12" y="10"/>
                    <a:pt x="12" y="7"/>
                    <a:pt x="10" y="4"/>
                  </a:cubicBezTo>
                  <a:cubicBezTo>
                    <a:pt x="8" y="7"/>
                    <a:pt x="9" y="13"/>
                    <a:pt x="10" y="16"/>
                  </a:cubicBezTo>
                  <a:close/>
                  <a:moveTo>
                    <a:pt x="17" y="14"/>
                  </a:moveTo>
                  <a:cubicBezTo>
                    <a:pt x="19" y="17"/>
                    <a:pt x="20" y="21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2" y="18"/>
                    <a:pt x="22" y="15"/>
                    <a:pt x="20" y="13"/>
                  </a:cubicBezTo>
                  <a:cubicBezTo>
                    <a:pt x="19" y="14"/>
                    <a:pt x="18" y="14"/>
                    <a:pt x="17" y="14"/>
                  </a:cubicBezTo>
                  <a:close/>
                  <a:moveTo>
                    <a:pt x="14" y="16"/>
                  </a:moveTo>
                  <a:cubicBezTo>
                    <a:pt x="9" y="18"/>
                    <a:pt x="13" y="24"/>
                    <a:pt x="14" y="28"/>
                  </a:cubicBezTo>
                  <a:cubicBezTo>
                    <a:pt x="17" y="28"/>
                    <a:pt x="18" y="26"/>
                    <a:pt x="19" y="25"/>
                  </a:cubicBezTo>
                  <a:cubicBezTo>
                    <a:pt x="17" y="23"/>
                    <a:pt x="17" y="18"/>
                    <a:pt x="14" y="16"/>
                  </a:cubicBezTo>
                  <a:close/>
                  <a:moveTo>
                    <a:pt x="15" y="31"/>
                  </a:moveTo>
                  <a:cubicBezTo>
                    <a:pt x="15" y="33"/>
                    <a:pt x="16" y="34"/>
                    <a:pt x="17" y="35"/>
                  </a:cubicBezTo>
                  <a:cubicBezTo>
                    <a:pt x="21" y="32"/>
                    <a:pt x="27" y="31"/>
                    <a:pt x="28" y="26"/>
                  </a:cubicBezTo>
                  <a:cubicBezTo>
                    <a:pt x="24" y="19"/>
                    <a:pt x="20" y="30"/>
                    <a:pt x="1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0" name="Freeform 56"/>
            <p:cNvSpPr>
              <a:spLocks/>
            </p:cNvSpPr>
            <p:nvPr/>
          </p:nvSpPr>
          <p:spPr bwMode="auto">
            <a:xfrm>
              <a:off x="6972301" y="2806700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3" y="2"/>
                    <a:pt x="4" y="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1" name="Freeform 57"/>
            <p:cNvSpPr>
              <a:spLocks/>
            </p:cNvSpPr>
            <p:nvPr/>
          </p:nvSpPr>
          <p:spPr bwMode="auto">
            <a:xfrm>
              <a:off x="6978651" y="2816225"/>
              <a:ext cx="22225" cy="25400"/>
            </a:xfrm>
            <a:custGeom>
              <a:avLst/>
              <a:gdLst>
                <a:gd name="T0" fmla="*/ 5 w 7"/>
                <a:gd name="T1" fmla="*/ 0 h 8"/>
                <a:gd name="T2" fmla="*/ 1 w 7"/>
                <a:gd name="T3" fmla="*/ 8 h 8"/>
                <a:gd name="T4" fmla="*/ 0 w 7"/>
                <a:gd name="T5" fmla="*/ 7 h 8"/>
                <a:gd name="T6" fmla="*/ 5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7" y="3"/>
                    <a:pt x="4" y="8"/>
                    <a:pt x="1" y="8"/>
                  </a:cubicBezTo>
                  <a:cubicBezTo>
                    <a:pt x="1" y="7"/>
                    <a:pt x="1" y="8"/>
                    <a:pt x="0" y="7"/>
                  </a:cubicBezTo>
                  <a:cubicBezTo>
                    <a:pt x="2" y="5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2" name="Freeform 58"/>
            <p:cNvSpPr>
              <a:spLocks/>
            </p:cNvSpPr>
            <p:nvPr/>
          </p:nvSpPr>
          <p:spPr bwMode="auto">
            <a:xfrm>
              <a:off x="6486526" y="2822575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7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4" y="2"/>
                    <a:pt x="2" y="8"/>
                    <a:pt x="0" y="7"/>
                  </a:cubicBezTo>
                  <a:cubicBezTo>
                    <a:pt x="1" y="5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3" name="Freeform 59"/>
            <p:cNvSpPr>
              <a:spLocks/>
            </p:cNvSpPr>
            <p:nvPr/>
          </p:nvSpPr>
          <p:spPr bwMode="auto">
            <a:xfrm>
              <a:off x="6991351" y="2828925"/>
              <a:ext cx="22225" cy="1905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5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7" y="2"/>
                    <a:pt x="2" y="5"/>
                    <a:pt x="0" y="6"/>
                  </a:cubicBezTo>
                  <a:cubicBezTo>
                    <a:pt x="0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4" name="Freeform 60"/>
            <p:cNvSpPr>
              <a:spLocks/>
            </p:cNvSpPr>
            <p:nvPr/>
          </p:nvSpPr>
          <p:spPr bwMode="auto">
            <a:xfrm>
              <a:off x="6448426" y="2832100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5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6" y="2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5" name="Freeform 61"/>
            <p:cNvSpPr>
              <a:spLocks/>
            </p:cNvSpPr>
            <p:nvPr/>
          </p:nvSpPr>
          <p:spPr bwMode="auto">
            <a:xfrm>
              <a:off x="6432551" y="2832100"/>
              <a:ext cx="22225" cy="15875"/>
            </a:xfrm>
            <a:custGeom>
              <a:avLst/>
              <a:gdLst>
                <a:gd name="T0" fmla="*/ 2 w 7"/>
                <a:gd name="T1" fmla="*/ 1 h 5"/>
                <a:gd name="T2" fmla="*/ 7 w 7"/>
                <a:gd name="T3" fmla="*/ 5 h 5"/>
                <a:gd name="T4" fmla="*/ 1 w 7"/>
                <a:gd name="T5" fmla="*/ 2 h 5"/>
                <a:gd name="T6" fmla="*/ 2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1"/>
                  </a:moveTo>
                  <a:cubicBezTo>
                    <a:pt x="3" y="2"/>
                    <a:pt x="6" y="2"/>
                    <a:pt x="7" y="5"/>
                  </a:cubicBezTo>
                  <a:cubicBezTo>
                    <a:pt x="5" y="5"/>
                    <a:pt x="2" y="3"/>
                    <a:pt x="1" y="2"/>
                  </a:cubicBez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6" name="Freeform 62"/>
            <p:cNvSpPr>
              <a:spLocks/>
            </p:cNvSpPr>
            <p:nvPr/>
          </p:nvSpPr>
          <p:spPr bwMode="auto">
            <a:xfrm>
              <a:off x="7010401" y="2835275"/>
              <a:ext cx="15875" cy="15875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2" y="5"/>
                    <a:pt x="0" y="4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7" name="Freeform 63"/>
            <p:cNvSpPr>
              <a:spLocks/>
            </p:cNvSpPr>
            <p:nvPr/>
          </p:nvSpPr>
          <p:spPr bwMode="auto">
            <a:xfrm>
              <a:off x="6346826" y="2892425"/>
              <a:ext cx="19050" cy="15875"/>
            </a:xfrm>
            <a:custGeom>
              <a:avLst/>
              <a:gdLst>
                <a:gd name="T0" fmla="*/ 1 w 6"/>
                <a:gd name="T1" fmla="*/ 0 h 5"/>
                <a:gd name="T2" fmla="*/ 5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2" y="2"/>
                    <a:pt x="6" y="2"/>
                    <a:pt x="5" y="5"/>
                  </a:cubicBezTo>
                  <a:cubicBezTo>
                    <a:pt x="3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8" name="Freeform 64"/>
            <p:cNvSpPr>
              <a:spLocks/>
            </p:cNvSpPr>
            <p:nvPr/>
          </p:nvSpPr>
          <p:spPr bwMode="auto">
            <a:xfrm>
              <a:off x="6388101" y="2895600"/>
              <a:ext cx="15875" cy="1905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4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5" y="1"/>
                    <a:pt x="2" y="5"/>
                    <a:pt x="0" y="6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9" name="Freeform 65"/>
            <p:cNvSpPr>
              <a:spLocks/>
            </p:cNvSpPr>
            <p:nvPr/>
          </p:nvSpPr>
          <p:spPr bwMode="auto">
            <a:xfrm>
              <a:off x="6262689" y="3071813"/>
              <a:ext cx="128587" cy="196850"/>
            </a:xfrm>
            <a:custGeom>
              <a:avLst/>
              <a:gdLst>
                <a:gd name="T0" fmla="*/ 35 w 41"/>
                <a:gd name="T1" fmla="*/ 10 h 62"/>
                <a:gd name="T2" fmla="*/ 38 w 41"/>
                <a:gd name="T3" fmla="*/ 8 h 62"/>
                <a:gd name="T4" fmla="*/ 35 w 41"/>
                <a:gd name="T5" fmla="*/ 16 h 62"/>
                <a:gd name="T6" fmla="*/ 18 w 41"/>
                <a:gd name="T7" fmla="*/ 29 h 62"/>
                <a:gd name="T8" fmla="*/ 35 w 41"/>
                <a:gd name="T9" fmla="*/ 46 h 62"/>
                <a:gd name="T10" fmla="*/ 33 w 41"/>
                <a:gd name="T11" fmla="*/ 51 h 62"/>
                <a:gd name="T12" fmla="*/ 32 w 41"/>
                <a:gd name="T13" fmla="*/ 53 h 62"/>
                <a:gd name="T14" fmla="*/ 3 w 41"/>
                <a:gd name="T15" fmla="*/ 48 h 62"/>
                <a:gd name="T16" fmla="*/ 1 w 41"/>
                <a:gd name="T17" fmla="*/ 48 h 62"/>
                <a:gd name="T18" fmla="*/ 4 w 41"/>
                <a:gd name="T19" fmla="*/ 40 h 62"/>
                <a:gd name="T20" fmla="*/ 7 w 41"/>
                <a:gd name="T21" fmla="*/ 42 h 62"/>
                <a:gd name="T22" fmla="*/ 6 w 41"/>
                <a:gd name="T23" fmla="*/ 46 h 62"/>
                <a:gd name="T24" fmla="*/ 31 w 41"/>
                <a:gd name="T25" fmla="*/ 40 h 62"/>
                <a:gd name="T26" fmla="*/ 13 w 41"/>
                <a:gd name="T27" fmla="*/ 29 h 62"/>
                <a:gd name="T28" fmla="*/ 15 w 41"/>
                <a:gd name="T29" fmla="*/ 11 h 62"/>
                <a:gd name="T30" fmla="*/ 35 w 41"/>
                <a:gd name="T3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62">
                  <a:moveTo>
                    <a:pt x="35" y="10"/>
                  </a:moveTo>
                  <a:cubicBezTo>
                    <a:pt x="36" y="10"/>
                    <a:pt x="36" y="7"/>
                    <a:pt x="38" y="8"/>
                  </a:cubicBezTo>
                  <a:cubicBezTo>
                    <a:pt x="41" y="9"/>
                    <a:pt x="38" y="18"/>
                    <a:pt x="35" y="16"/>
                  </a:cubicBezTo>
                  <a:cubicBezTo>
                    <a:pt x="29" y="0"/>
                    <a:pt x="7" y="17"/>
                    <a:pt x="18" y="29"/>
                  </a:cubicBezTo>
                  <a:cubicBezTo>
                    <a:pt x="26" y="32"/>
                    <a:pt x="37" y="35"/>
                    <a:pt x="35" y="46"/>
                  </a:cubicBezTo>
                  <a:cubicBezTo>
                    <a:pt x="35" y="47"/>
                    <a:pt x="33" y="49"/>
                    <a:pt x="33" y="51"/>
                  </a:cubicBezTo>
                  <a:cubicBezTo>
                    <a:pt x="32" y="52"/>
                    <a:pt x="32" y="52"/>
                    <a:pt x="32" y="53"/>
                  </a:cubicBezTo>
                  <a:cubicBezTo>
                    <a:pt x="25" y="62"/>
                    <a:pt x="6" y="57"/>
                    <a:pt x="3" y="48"/>
                  </a:cubicBezTo>
                  <a:cubicBezTo>
                    <a:pt x="2" y="47"/>
                    <a:pt x="1" y="49"/>
                    <a:pt x="1" y="48"/>
                  </a:cubicBezTo>
                  <a:cubicBezTo>
                    <a:pt x="0" y="44"/>
                    <a:pt x="3" y="42"/>
                    <a:pt x="4" y="40"/>
                  </a:cubicBezTo>
                  <a:cubicBezTo>
                    <a:pt x="6" y="40"/>
                    <a:pt x="7" y="41"/>
                    <a:pt x="7" y="42"/>
                  </a:cubicBezTo>
                  <a:cubicBezTo>
                    <a:pt x="7" y="44"/>
                    <a:pt x="7" y="45"/>
                    <a:pt x="6" y="46"/>
                  </a:cubicBezTo>
                  <a:cubicBezTo>
                    <a:pt x="10" y="59"/>
                    <a:pt x="35" y="56"/>
                    <a:pt x="31" y="40"/>
                  </a:cubicBezTo>
                  <a:cubicBezTo>
                    <a:pt x="27" y="34"/>
                    <a:pt x="16" y="34"/>
                    <a:pt x="13" y="29"/>
                  </a:cubicBezTo>
                  <a:cubicBezTo>
                    <a:pt x="10" y="23"/>
                    <a:pt x="12" y="14"/>
                    <a:pt x="15" y="11"/>
                  </a:cubicBezTo>
                  <a:cubicBezTo>
                    <a:pt x="19" y="5"/>
                    <a:pt x="31" y="3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0" name="Freeform 66"/>
            <p:cNvSpPr>
              <a:spLocks/>
            </p:cNvSpPr>
            <p:nvPr/>
          </p:nvSpPr>
          <p:spPr bwMode="auto">
            <a:xfrm>
              <a:off x="7091364" y="3090863"/>
              <a:ext cx="139700" cy="146050"/>
            </a:xfrm>
            <a:custGeom>
              <a:avLst/>
              <a:gdLst>
                <a:gd name="T0" fmla="*/ 12 w 44"/>
                <a:gd name="T1" fmla="*/ 1 h 46"/>
                <a:gd name="T2" fmla="*/ 8 w 44"/>
                <a:gd name="T3" fmla="*/ 5 h 46"/>
                <a:gd name="T4" fmla="*/ 13 w 44"/>
                <a:gd name="T5" fmla="*/ 18 h 46"/>
                <a:gd name="T6" fmla="*/ 14 w 44"/>
                <a:gd name="T7" fmla="*/ 18 h 46"/>
                <a:gd name="T8" fmla="*/ 16 w 44"/>
                <a:gd name="T9" fmla="*/ 39 h 46"/>
                <a:gd name="T10" fmla="*/ 37 w 44"/>
                <a:gd name="T11" fmla="*/ 33 h 46"/>
                <a:gd name="T12" fmla="*/ 34 w 44"/>
                <a:gd name="T13" fmla="*/ 25 h 46"/>
                <a:gd name="T14" fmla="*/ 40 w 44"/>
                <a:gd name="T15" fmla="*/ 31 h 46"/>
                <a:gd name="T16" fmla="*/ 44 w 44"/>
                <a:gd name="T17" fmla="*/ 33 h 46"/>
                <a:gd name="T18" fmla="*/ 42 w 44"/>
                <a:gd name="T19" fmla="*/ 36 h 46"/>
                <a:gd name="T20" fmla="*/ 18 w 44"/>
                <a:gd name="T21" fmla="*/ 42 h 46"/>
                <a:gd name="T22" fmla="*/ 11 w 44"/>
                <a:gd name="T23" fmla="*/ 42 h 46"/>
                <a:gd name="T24" fmla="*/ 5 w 44"/>
                <a:gd name="T25" fmla="*/ 5 h 46"/>
                <a:gd name="T26" fmla="*/ 0 w 44"/>
                <a:gd name="T27" fmla="*/ 4 h 46"/>
                <a:gd name="T28" fmla="*/ 12 w 44"/>
                <a:gd name="T2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6">
                  <a:moveTo>
                    <a:pt x="12" y="1"/>
                  </a:moveTo>
                  <a:cubicBezTo>
                    <a:pt x="12" y="3"/>
                    <a:pt x="10" y="3"/>
                    <a:pt x="8" y="5"/>
                  </a:cubicBezTo>
                  <a:cubicBezTo>
                    <a:pt x="10" y="9"/>
                    <a:pt x="14" y="13"/>
                    <a:pt x="13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5" y="25"/>
                    <a:pt x="16" y="32"/>
                    <a:pt x="16" y="39"/>
                  </a:cubicBezTo>
                  <a:cubicBezTo>
                    <a:pt x="22" y="36"/>
                    <a:pt x="29" y="34"/>
                    <a:pt x="37" y="33"/>
                  </a:cubicBezTo>
                  <a:cubicBezTo>
                    <a:pt x="36" y="30"/>
                    <a:pt x="32" y="28"/>
                    <a:pt x="34" y="25"/>
                  </a:cubicBezTo>
                  <a:cubicBezTo>
                    <a:pt x="37" y="25"/>
                    <a:pt x="38" y="29"/>
                    <a:pt x="40" y="31"/>
                  </a:cubicBezTo>
                  <a:cubicBezTo>
                    <a:pt x="42" y="31"/>
                    <a:pt x="43" y="32"/>
                    <a:pt x="44" y="33"/>
                  </a:cubicBezTo>
                  <a:cubicBezTo>
                    <a:pt x="44" y="35"/>
                    <a:pt x="43" y="35"/>
                    <a:pt x="42" y="36"/>
                  </a:cubicBezTo>
                  <a:cubicBezTo>
                    <a:pt x="34" y="36"/>
                    <a:pt x="24" y="38"/>
                    <a:pt x="18" y="42"/>
                  </a:cubicBezTo>
                  <a:cubicBezTo>
                    <a:pt x="15" y="43"/>
                    <a:pt x="14" y="46"/>
                    <a:pt x="11" y="42"/>
                  </a:cubicBezTo>
                  <a:cubicBezTo>
                    <a:pt x="14" y="30"/>
                    <a:pt x="11" y="14"/>
                    <a:pt x="5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0"/>
                    <a:pt x="7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/>
          </p:nvSpPr>
          <p:spPr bwMode="auto">
            <a:xfrm>
              <a:off x="6956426" y="3100388"/>
              <a:ext cx="122238" cy="171450"/>
            </a:xfrm>
            <a:custGeom>
              <a:avLst/>
              <a:gdLst>
                <a:gd name="T0" fmla="*/ 11 w 39"/>
                <a:gd name="T1" fmla="*/ 4 h 54"/>
                <a:gd name="T2" fmla="*/ 11 w 39"/>
                <a:gd name="T3" fmla="*/ 3 h 54"/>
                <a:gd name="T4" fmla="*/ 19 w 39"/>
                <a:gd name="T5" fmla="*/ 3 h 54"/>
                <a:gd name="T6" fmla="*/ 24 w 39"/>
                <a:gd name="T7" fmla="*/ 5 h 54"/>
                <a:gd name="T8" fmla="*/ 28 w 39"/>
                <a:gd name="T9" fmla="*/ 10 h 54"/>
                <a:gd name="T10" fmla="*/ 34 w 39"/>
                <a:gd name="T11" fmla="*/ 31 h 54"/>
                <a:gd name="T12" fmla="*/ 12 w 39"/>
                <a:gd name="T13" fmla="*/ 47 h 54"/>
                <a:gd name="T14" fmla="*/ 5 w 39"/>
                <a:gd name="T15" fmla="*/ 41 h 54"/>
                <a:gd name="T16" fmla="*/ 0 w 39"/>
                <a:gd name="T17" fmla="*/ 20 h 54"/>
                <a:gd name="T18" fmla="*/ 11 w 39"/>
                <a:gd name="T19" fmla="*/ 4 h 54"/>
                <a:gd name="T20" fmla="*/ 23 w 39"/>
                <a:gd name="T21" fmla="*/ 44 h 54"/>
                <a:gd name="T22" fmla="*/ 9 w 39"/>
                <a:gd name="T23" fmla="*/ 9 h 54"/>
                <a:gd name="T24" fmla="*/ 4 w 39"/>
                <a:gd name="T25" fmla="*/ 18 h 54"/>
                <a:gd name="T26" fmla="*/ 23 w 39"/>
                <a:gd name="T27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4">
                  <a:moveTo>
                    <a:pt x="11" y="4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4" y="4"/>
                    <a:pt x="16" y="3"/>
                    <a:pt x="19" y="3"/>
                  </a:cubicBezTo>
                  <a:cubicBezTo>
                    <a:pt x="20" y="4"/>
                    <a:pt x="23" y="5"/>
                    <a:pt x="24" y="5"/>
                  </a:cubicBezTo>
                  <a:cubicBezTo>
                    <a:pt x="23" y="5"/>
                    <a:pt x="27" y="9"/>
                    <a:pt x="28" y="10"/>
                  </a:cubicBezTo>
                  <a:cubicBezTo>
                    <a:pt x="32" y="15"/>
                    <a:pt x="35" y="25"/>
                    <a:pt x="34" y="31"/>
                  </a:cubicBezTo>
                  <a:cubicBezTo>
                    <a:pt x="33" y="40"/>
                    <a:pt x="24" y="54"/>
                    <a:pt x="12" y="47"/>
                  </a:cubicBezTo>
                  <a:cubicBezTo>
                    <a:pt x="9" y="46"/>
                    <a:pt x="8" y="43"/>
                    <a:pt x="5" y="41"/>
                  </a:cubicBezTo>
                  <a:cubicBezTo>
                    <a:pt x="3" y="35"/>
                    <a:pt x="0" y="28"/>
                    <a:pt x="0" y="20"/>
                  </a:cubicBezTo>
                  <a:cubicBezTo>
                    <a:pt x="1" y="12"/>
                    <a:pt x="6" y="7"/>
                    <a:pt x="11" y="4"/>
                  </a:cubicBezTo>
                  <a:close/>
                  <a:moveTo>
                    <a:pt x="23" y="44"/>
                  </a:moveTo>
                  <a:cubicBezTo>
                    <a:pt x="39" y="36"/>
                    <a:pt x="28" y="0"/>
                    <a:pt x="9" y="9"/>
                  </a:cubicBezTo>
                  <a:cubicBezTo>
                    <a:pt x="7" y="12"/>
                    <a:pt x="6" y="14"/>
                    <a:pt x="4" y="18"/>
                  </a:cubicBezTo>
                  <a:cubicBezTo>
                    <a:pt x="1" y="30"/>
                    <a:pt x="9" y="51"/>
                    <a:pt x="2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2" name="Freeform 68"/>
            <p:cNvSpPr>
              <a:spLocks/>
            </p:cNvSpPr>
            <p:nvPr/>
          </p:nvSpPr>
          <p:spPr bwMode="auto">
            <a:xfrm>
              <a:off x="6426201" y="3106738"/>
              <a:ext cx="107950" cy="161925"/>
            </a:xfrm>
            <a:custGeom>
              <a:avLst/>
              <a:gdLst>
                <a:gd name="T0" fmla="*/ 31 w 34"/>
                <a:gd name="T1" fmla="*/ 4 h 51"/>
                <a:gd name="T2" fmla="*/ 24 w 34"/>
                <a:gd name="T3" fmla="*/ 9 h 51"/>
                <a:gd name="T4" fmla="*/ 7 w 34"/>
                <a:gd name="T5" fmla="*/ 33 h 51"/>
                <a:gd name="T6" fmla="*/ 19 w 34"/>
                <a:gd name="T7" fmla="*/ 46 h 51"/>
                <a:gd name="T8" fmla="*/ 34 w 34"/>
                <a:gd name="T9" fmla="*/ 41 h 51"/>
                <a:gd name="T10" fmla="*/ 20 w 34"/>
                <a:gd name="T11" fmla="*/ 49 h 51"/>
                <a:gd name="T12" fmla="*/ 16 w 34"/>
                <a:gd name="T13" fmla="*/ 47 h 51"/>
                <a:gd name="T14" fmla="*/ 3 w 34"/>
                <a:gd name="T15" fmla="*/ 32 h 51"/>
                <a:gd name="T16" fmla="*/ 27 w 34"/>
                <a:gd name="T17" fmla="*/ 7 h 51"/>
                <a:gd name="T18" fmla="*/ 31 w 34"/>
                <a:gd name="T1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1">
                  <a:moveTo>
                    <a:pt x="31" y="4"/>
                  </a:moveTo>
                  <a:cubicBezTo>
                    <a:pt x="33" y="10"/>
                    <a:pt x="29" y="16"/>
                    <a:pt x="24" y="9"/>
                  </a:cubicBezTo>
                  <a:cubicBezTo>
                    <a:pt x="11" y="7"/>
                    <a:pt x="3" y="23"/>
                    <a:pt x="7" y="33"/>
                  </a:cubicBezTo>
                  <a:cubicBezTo>
                    <a:pt x="9" y="38"/>
                    <a:pt x="14" y="45"/>
                    <a:pt x="19" y="46"/>
                  </a:cubicBezTo>
                  <a:cubicBezTo>
                    <a:pt x="26" y="47"/>
                    <a:pt x="29" y="42"/>
                    <a:pt x="34" y="41"/>
                  </a:cubicBezTo>
                  <a:cubicBezTo>
                    <a:pt x="34" y="46"/>
                    <a:pt x="26" y="51"/>
                    <a:pt x="20" y="49"/>
                  </a:cubicBezTo>
                  <a:cubicBezTo>
                    <a:pt x="19" y="49"/>
                    <a:pt x="17" y="48"/>
                    <a:pt x="16" y="47"/>
                  </a:cubicBezTo>
                  <a:cubicBezTo>
                    <a:pt x="11" y="45"/>
                    <a:pt x="4" y="39"/>
                    <a:pt x="3" y="32"/>
                  </a:cubicBezTo>
                  <a:cubicBezTo>
                    <a:pt x="0" y="20"/>
                    <a:pt x="12" y="0"/>
                    <a:pt x="27" y="7"/>
                  </a:cubicBezTo>
                  <a:cubicBezTo>
                    <a:pt x="27" y="5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3" name="Freeform 69"/>
            <p:cNvSpPr>
              <a:spLocks noEditPoints="1"/>
            </p:cNvSpPr>
            <p:nvPr/>
          </p:nvSpPr>
          <p:spPr bwMode="auto">
            <a:xfrm>
              <a:off x="6792914" y="3119438"/>
              <a:ext cx="112712" cy="149225"/>
            </a:xfrm>
            <a:custGeom>
              <a:avLst/>
              <a:gdLst>
                <a:gd name="T0" fmla="*/ 8 w 36"/>
                <a:gd name="T1" fmla="*/ 4 h 47"/>
                <a:gd name="T2" fmla="*/ 27 w 36"/>
                <a:gd name="T3" fmla="*/ 6 h 47"/>
                <a:gd name="T4" fmla="*/ 35 w 36"/>
                <a:gd name="T5" fmla="*/ 20 h 47"/>
                <a:gd name="T6" fmla="*/ 17 w 36"/>
                <a:gd name="T7" fmla="*/ 45 h 47"/>
                <a:gd name="T8" fmla="*/ 11 w 36"/>
                <a:gd name="T9" fmla="*/ 44 h 47"/>
                <a:gd name="T10" fmla="*/ 2 w 36"/>
                <a:gd name="T11" fmla="*/ 19 h 47"/>
                <a:gd name="T12" fmla="*/ 8 w 36"/>
                <a:gd name="T13" fmla="*/ 4 h 47"/>
                <a:gd name="T14" fmla="*/ 5 w 36"/>
                <a:gd name="T15" fmla="*/ 21 h 47"/>
                <a:gd name="T16" fmla="*/ 8 w 36"/>
                <a:gd name="T17" fmla="*/ 37 h 47"/>
                <a:gd name="T18" fmla="*/ 29 w 36"/>
                <a:gd name="T19" fmla="*/ 37 h 47"/>
                <a:gd name="T20" fmla="*/ 32 w 36"/>
                <a:gd name="T21" fmla="*/ 26 h 47"/>
                <a:gd name="T22" fmla="*/ 15 w 36"/>
                <a:gd name="T23" fmla="*/ 5 h 47"/>
                <a:gd name="T24" fmla="*/ 14 w 36"/>
                <a:gd name="T25" fmla="*/ 5 h 47"/>
                <a:gd name="T26" fmla="*/ 5 w 36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8" y="4"/>
                  </a:moveTo>
                  <a:cubicBezTo>
                    <a:pt x="14" y="0"/>
                    <a:pt x="22" y="2"/>
                    <a:pt x="27" y="6"/>
                  </a:cubicBezTo>
                  <a:cubicBezTo>
                    <a:pt x="30" y="10"/>
                    <a:pt x="33" y="16"/>
                    <a:pt x="35" y="20"/>
                  </a:cubicBezTo>
                  <a:cubicBezTo>
                    <a:pt x="36" y="34"/>
                    <a:pt x="32" y="47"/>
                    <a:pt x="17" y="45"/>
                  </a:cubicBezTo>
                  <a:cubicBezTo>
                    <a:pt x="15" y="45"/>
                    <a:pt x="14" y="44"/>
                    <a:pt x="11" y="44"/>
                  </a:cubicBezTo>
                  <a:cubicBezTo>
                    <a:pt x="4" y="38"/>
                    <a:pt x="0" y="30"/>
                    <a:pt x="2" y="19"/>
                  </a:cubicBezTo>
                  <a:cubicBezTo>
                    <a:pt x="2" y="13"/>
                    <a:pt x="7" y="9"/>
                    <a:pt x="8" y="4"/>
                  </a:cubicBezTo>
                  <a:close/>
                  <a:moveTo>
                    <a:pt x="5" y="21"/>
                  </a:moveTo>
                  <a:cubicBezTo>
                    <a:pt x="5" y="26"/>
                    <a:pt x="4" y="32"/>
                    <a:pt x="8" y="37"/>
                  </a:cubicBezTo>
                  <a:cubicBezTo>
                    <a:pt x="13" y="44"/>
                    <a:pt x="24" y="44"/>
                    <a:pt x="29" y="37"/>
                  </a:cubicBezTo>
                  <a:cubicBezTo>
                    <a:pt x="31" y="34"/>
                    <a:pt x="31" y="29"/>
                    <a:pt x="32" y="26"/>
                  </a:cubicBezTo>
                  <a:cubicBezTo>
                    <a:pt x="32" y="16"/>
                    <a:pt x="25" y="6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8"/>
                    <a:pt x="6" y="15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4" name="Freeform 70"/>
            <p:cNvSpPr>
              <a:spLocks/>
            </p:cNvSpPr>
            <p:nvPr/>
          </p:nvSpPr>
          <p:spPr bwMode="auto">
            <a:xfrm>
              <a:off x="6605589" y="3122613"/>
              <a:ext cx="130175" cy="146050"/>
            </a:xfrm>
            <a:custGeom>
              <a:avLst/>
              <a:gdLst>
                <a:gd name="T0" fmla="*/ 10 w 41"/>
                <a:gd name="T1" fmla="*/ 2 h 46"/>
                <a:gd name="T2" fmla="*/ 6 w 41"/>
                <a:gd name="T3" fmla="*/ 5 h 46"/>
                <a:gd name="T4" fmla="*/ 9 w 41"/>
                <a:gd name="T5" fmla="*/ 20 h 46"/>
                <a:gd name="T6" fmla="*/ 32 w 41"/>
                <a:gd name="T7" fmla="*/ 21 h 46"/>
                <a:gd name="T8" fmla="*/ 33 w 41"/>
                <a:gd name="T9" fmla="*/ 6 h 46"/>
                <a:gd name="T10" fmla="*/ 30 w 41"/>
                <a:gd name="T11" fmla="*/ 4 h 46"/>
                <a:gd name="T12" fmla="*/ 39 w 41"/>
                <a:gd name="T13" fmla="*/ 4 h 46"/>
                <a:gd name="T14" fmla="*/ 36 w 41"/>
                <a:gd name="T15" fmla="*/ 6 h 46"/>
                <a:gd name="T16" fmla="*/ 37 w 41"/>
                <a:gd name="T17" fmla="*/ 43 h 46"/>
                <a:gd name="T18" fmla="*/ 41 w 41"/>
                <a:gd name="T19" fmla="*/ 43 h 46"/>
                <a:gd name="T20" fmla="*/ 41 w 41"/>
                <a:gd name="T21" fmla="*/ 46 h 46"/>
                <a:gd name="T22" fmla="*/ 31 w 41"/>
                <a:gd name="T23" fmla="*/ 45 h 46"/>
                <a:gd name="T24" fmla="*/ 34 w 41"/>
                <a:gd name="T25" fmla="*/ 43 h 46"/>
                <a:gd name="T26" fmla="*/ 31 w 41"/>
                <a:gd name="T27" fmla="*/ 25 h 46"/>
                <a:gd name="T28" fmla="*/ 9 w 41"/>
                <a:gd name="T29" fmla="*/ 24 h 46"/>
                <a:gd name="T30" fmla="*/ 8 w 41"/>
                <a:gd name="T31" fmla="*/ 44 h 46"/>
                <a:gd name="T32" fmla="*/ 0 w 41"/>
                <a:gd name="T33" fmla="*/ 44 h 46"/>
                <a:gd name="T34" fmla="*/ 3 w 41"/>
                <a:gd name="T35" fmla="*/ 41 h 46"/>
                <a:gd name="T36" fmla="*/ 3 w 41"/>
                <a:gd name="T37" fmla="*/ 39 h 46"/>
                <a:gd name="T38" fmla="*/ 3 w 41"/>
                <a:gd name="T39" fmla="*/ 6 h 46"/>
                <a:gd name="T40" fmla="*/ 0 w 41"/>
                <a:gd name="T41" fmla="*/ 6 h 46"/>
                <a:gd name="T42" fmla="*/ 10 w 41"/>
                <a:gd name="T4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6">
                  <a:moveTo>
                    <a:pt x="10" y="2"/>
                  </a:moveTo>
                  <a:cubicBezTo>
                    <a:pt x="10" y="5"/>
                    <a:pt x="8" y="5"/>
                    <a:pt x="6" y="5"/>
                  </a:cubicBezTo>
                  <a:cubicBezTo>
                    <a:pt x="7" y="10"/>
                    <a:pt x="8" y="15"/>
                    <a:pt x="9" y="20"/>
                  </a:cubicBezTo>
                  <a:cubicBezTo>
                    <a:pt x="15" y="24"/>
                    <a:pt x="24" y="24"/>
                    <a:pt x="32" y="21"/>
                  </a:cubicBezTo>
                  <a:cubicBezTo>
                    <a:pt x="32" y="15"/>
                    <a:pt x="33" y="11"/>
                    <a:pt x="33" y="6"/>
                  </a:cubicBezTo>
                  <a:cubicBezTo>
                    <a:pt x="32" y="5"/>
                    <a:pt x="30" y="5"/>
                    <a:pt x="30" y="4"/>
                  </a:cubicBezTo>
                  <a:cubicBezTo>
                    <a:pt x="30" y="1"/>
                    <a:pt x="37" y="3"/>
                    <a:pt x="39" y="4"/>
                  </a:cubicBezTo>
                  <a:cubicBezTo>
                    <a:pt x="40" y="5"/>
                    <a:pt x="38" y="6"/>
                    <a:pt x="36" y="6"/>
                  </a:cubicBezTo>
                  <a:cubicBezTo>
                    <a:pt x="35" y="21"/>
                    <a:pt x="33" y="30"/>
                    <a:pt x="37" y="43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4"/>
                    <a:pt x="41" y="45"/>
                    <a:pt x="41" y="46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32" y="44"/>
                    <a:pt x="33" y="43"/>
                    <a:pt x="34" y="43"/>
                  </a:cubicBezTo>
                  <a:cubicBezTo>
                    <a:pt x="32" y="38"/>
                    <a:pt x="31" y="33"/>
                    <a:pt x="31" y="25"/>
                  </a:cubicBezTo>
                  <a:cubicBezTo>
                    <a:pt x="23" y="28"/>
                    <a:pt x="16" y="26"/>
                    <a:pt x="9" y="24"/>
                  </a:cubicBezTo>
                  <a:cubicBezTo>
                    <a:pt x="10" y="32"/>
                    <a:pt x="5" y="39"/>
                    <a:pt x="8" y="44"/>
                  </a:cubicBezTo>
                  <a:cubicBezTo>
                    <a:pt x="7" y="46"/>
                    <a:pt x="2" y="46"/>
                    <a:pt x="0" y="44"/>
                  </a:cubicBezTo>
                  <a:cubicBezTo>
                    <a:pt x="0" y="42"/>
                    <a:pt x="3" y="42"/>
                    <a:pt x="3" y="41"/>
                  </a:cubicBezTo>
                  <a:cubicBezTo>
                    <a:pt x="3" y="40"/>
                    <a:pt x="3" y="39"/>
                    <a:pt x="3" y="39"/>
                  </a:cubicBezTo>
                  <a:cubicBezTo>
                    <a:pt x="6" y="30"/>
                    <a:pt x="7" y="16"/>
                    <a:pt x="3" y="6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3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5" name="Freeform 71"/>
            <p:cNvSpPr>
              <a:spLocks noEditPoints="1"/>
            </p:cNvSpPr>
            <p:nvPr/>
          </p:nvSpPr>
          <p:spPr bwMode="auto">
            <a:xfrm>
              <a:off x="6016626" y="1682750"/>
              <a:ext cx="1431925" cy="1749425"/>
            </a:xfrm>
            <a:custGeom>
              <a:avLst/>
              <a:gdLst>
                <a:gd name="T0" fmla="*/ 93 w 454"/>
                <a:gd name="T1" fmla="*/ 539 h 554"/>
                <a:gd name="T2" fmla="*/ 7 w 454"/>
                <a:gd name="T3" fmla="*/ 261 h 554"/>
                <a:gd name="T4" fmla="*/ 227 w 454"/>
                <a:gd name="T5" fmla="*/ 1 h 554"/>
                <a:gd name="T6" fmla="*/ 372 w 454"/>
                <a:gd name="T7" fmla="*/ 395 h 554"/>
                <a:gd name="T8" fmla="*/ 419 w 454"/>
                <a:gd name="T9" fmla="*/ 303 h 554"/>
                <a:gd name="T10" fmla="*/ 408 w 454"/>
                <a:gd name="T11" fmla="*/ 101 h 554"/>
                <a:gd name="T12" fmla="*/ 16 w 454"/>
                <a:gd name="T13" fmla="*/ 152 h 554"/>
                <a:gd name="T14" fmla="*/ 68 w 454"/>
                <a:gd name="T15" fmla="*/ 342 h 554"/>
                <a:gd name="T16" fmla="*/ 59 w 454"/>
                <a:gd name="T17" fmla="*/ 279 h 554"/>
                <a:gd name="T18" fmla="*/ 116 w 454"/>
                <a:gd name="T19" fmla="*/ 147 h 554"/>
                <a:gd name="T20" fmla="*/ 216 w 454"/>
                <a:gd name="T21" fmla="*/ 155 h 554"/>
                <a:gd name="T22" fmla="*/ 195 w 454"/>
                <a:gd name="T23" fmla="*/ 140 h 554"/>
                <a:gd name="T24" fmla="*/ 244 w 454"/>
                <a:gd name="T25" fmla="*/ 46 h 554"/>
                <a:gd name="T26" fmla="*/ 305 w 454"/>
                <a:gd name="T27" fmla="*/ 190 h 554"/>
                <a:gd name="T28" fmla="*/ 331 w 454"/>
                <a:gd name="T29" fmla="*/ 275 h 554"/>
                <a:gd name="T30" fmla="*/ 358 w 454"/>
                <a:gd name="T31" fmla="*/ 367 h 554"/>
                <a:gd name="T32" fmla="*/ 344 w 454"/>
                <a:gd name="T33" fmla="*/ 318 h 554"/>
                <a:gd name="T34" fmla="*/ 373 w 454"/>
                <a:gd name="T35" fmla="*/ 351 h 554"/>
                <a:gd name="T36" fmla="*/ 264 w 454"/>
                <a:gd name="T37" fmla="*/ 79 h 554"/>
                <a:gd name="T38" fmla="*/ 220 w 454"/>
                <a:gd name="T39" fmla="*/ 45 h 554"/>
                <a:gd name="T40" fmla="*/ 202 w 454"/>
                <a:gd name="T41" fmla="*/ 56 h 554"/>
                <a:gd name="T42" fmla="*/ 267 w 454"/>
                <a:gd name="T43" fmla="*/ 66 h 554"/>
                <a:gd name="T44" fmla="*/ 72 w 454"/>
                <a:gd name="T45" fmla="*/ 144 h 554"/>
                <a:gd name="T46" fmla="*/ 43 w 454"/>
                <a:gd name="T47" fmla="*/ 245 h 554"/>
                <a:gd name="T48" fmla="*/ 88 w 454"/>
                <a:gd name="T49" fmla="*/ 268 h 554"/>
                <a:gd name="T50" fmla="*/ 97 w 454"/>
                <a:gd name="T51" fmla="*/ 235 h 554"/>
                <a:gd name="T52" fmla="*/ 102 w 454"/>
                <a:gd name="T53" fmla="*/ 207 h 554"/>
                <a:gd name="T54" fmla="*/ 136 w 454"/>
                <a:gd name="T55" fmla="*/ 255 h 554"/>
                <a:gd name="T56" fmla="*/ 113 w 454"/>
                <a:gd name="T57" fmla="*/ 151 h 554"/>
                <a:gd name="T58" fmla="*/ 235 w 454"/>
                <a:gd name="T59" fmla="*/ 153 h 554"/>
                <a:gd name="T60" fmla="*/ 255 w 454"/>
                <a:gd name="T61" fmla="*/ 159 h 554"/>
                <a:gd name="T62" fmla="*/ 244 w 454"/>
                <a:gd name="T63" fmla="*/ 175 h 554"/>
                <a:gd name="T64" fmla="*/ 248 w 454"/>
                <a:gd name="T65" fmla="*/ 164 h 554"/>
                <a:gd name="T66" fmla="*/ 206 w 454"/>
                <a:gd name="T67" fmla="*/ 229 h 554"/>
                <a:gd name="T68" fmla="*/ 280 w 454"/>
                <a:gd name="T69" fmla="*/ 175 h 554"/>
                <a:gd name="T70" fmla="*/ 182 w 454"/>
                <a:gd name="T71" fmla="*/ 197 h 554"/>
                <a:gd name="T72" fmla="*/ 102 w 454"/>
                <a:gd name="T73" fmla="*/ 218 h 554"/>
                <a:gd name="T74" fmla="*/ 101 w 454"/>
                <a:gd name="T75" fmla="*/ 220 h 554"/>
                <a:gd name="T76" fmla="*/ 128 w 454"/>
                <a:gd name="T77" fmla="*/ 269 h 554"/>
                <a:gd name="T78" fmla="*/ 206 w 454"/>
                <a:gd name="T79" fmla="*/ 239 h 554"/>
                <a:gd name="T80" fmla="*/ 315 w 454"/>
                <a:gd name="T81" fmla="*/ 258 h 554"/>
                <a:gd name="T82" fmla="*/ 146 w 454"/>
                <a:gd name="T83" fmla="*/ 256 h 554"/>
                <a:gd name="T84" fmla="*/ 313 w 454"/>
                <a:gd name="T85" fmla="*/ 326 h 554"/>
                <a:gd name="T86" fmla="*/ 156 w 454"/>
                <a:gd name="T87" fmla="*/ 261 h 554"/>
                <a:gd name="T88" fmla="*/ 152 w 454"/>
                <a:gd name="T89" fmla="*/ 270 h 554"/>
                <a:gd name="T90" fmla="*/ 110 w 454"/>
                <a:gd name="T91" fmla="*/ 303 h 554"/>
                <a:gd name="T92" fmla="*/ 129 w 454"/>
                <a:gd name="T93" fmla="*/ 307 h 554"/>
                <a:gd name="T94" fmla="*/ 89 w 454"/>
                <a:gd name="T95" fmla="*/ 316 h 554"/>
                <a:gd name="T96" fmla="*/ 122 w 454"/>
                <a:gd name="T97" fmla="*/ 347 h 554"/>
                <a:gd name="T98" fmla="*/ 122 w 454"/>
                <a:gd name="T99" fmla="*/ 340 h 554"/>
                <a:gd name="T100" fmla="*/ 348 w 454"/>
                <a:gd name="T101" fmla="*/ 325 h 554"/>
                <a:gd name="T102" fmla="*/ 93 w 454"/>
                <a:gd name="T103" fmla="*/ 331 h 554"/>
                <a:gd name="T104" fmla="*/ 179 w 454"/>
                <a:gd name="T105" fmla="*/ 337 h 554"/>
                <a:gd name="T106" fmla="*/ 174 w 454"/>
                <a:gd name="T107" fmla="*/ 351 h 554"/>
                <a:gd name="T108" fmla="*/ 201 w 454"/>
                <a:gd name="T109" fmla="*/ 338 h 554"/>
                <a:gd name="T110" fmla="*/ 187 w 454"/>
                <a:gd name="T111" fmla="*/ 416 h 554"/>
                <a:gd name="T112" fmla="*/ 277 w 454"/>
                <a:gd name="T113" fmla="*/ 439 h 554"/>
                <a:gd name="T114" fmla="*/ 89 w 454"/>
                <a:gd name="T115" fmla="*/ 419 h 554"/>
                <a:gd name="T116" fmla="*/ 129 w 454"/>
                <a:gd name="T117" fmla="*/ 524 h 554"/>
                <a:gd name="T118" fmla="*/ 87 w 454"/>
                <a:gd name="T119" fmla="*/ 534 h 554"/>
                <a:gd name="T120" fmla="*/ 404 w 454"/>
                <a:gd name="T121" fmla="*/ 515 h 554"/>
                <a:gd name="T122" fmla="*/ 22 w 454"/>
                <a:gd name="T123" fmla="*/ 49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4">
                  <a:moveTo>
                    <a:pt x="372" y="395"/>
                  </a:moveTo>
                  <a:cubicBezTo>
                    <a:pt x="382" y="398"/>
                    <a:pt x="384" y="413"/>
                    <a:pt x="375" y="417"/>
                  </a:cubicBezTo>
                  <a:cubicBezTo>
                    <a:pt x="378" y="428"/>
                    <a:pt x="384" y="437"/>
                    <a:pt x="388" y="448"/>
                  </a:cubicBezTo>
                  <a:cubicBezTo>
                    <a:pt x="394" y="463"/>
                    <a:pt x="400" y="477"/>
                    <a:pt x="406" y="492"/>
                  </a:cubicBezTo>
                  <a:cubicBezTo>
                    <a:pt x="419" y="491"/>
                    <a:pt x="425" y="506"/>
                    <a:pt x="416" y="512"/>
                  </a:cubicBezTo>
                  <a:cubicBezTo>
                    <a:pt x="412" y="513"/>
                    <a:pt x="410" y="516"/>
                    <a:pt x="406" y="518"/>
                  </a:cubicBezTo>
                  <a:cubicBezTo>
                    <a:pt x="398" y="522"/>
                    <a:pt x="389" y="524"/>
                    <a:pt x="381" y="527"/>
                  </a:cubicBezTo>
                  <a:cubicBezTo>
                    <a:pt x="376" y="529"/>
                    <a:pt x="370" y="532"/>
                    <a:pt x="365" y="533"/>
                  </a:cubicBezTo>
                  <a:cubicBezTo>
                    <a:pt x="357" y="535"/>
                    <a:pt x="350" y="537"/>
                    <a:pt x="342" y="539"/>
                  </a:cubicBezTo>
                  <a:cubicBezTo>
                    <a:pt x="325" y="543"/>
                    <a:pt x="306" y="547"/>
                    <a:pt x="285" y="549"/>
                  </a:cubicBezTo>
                  <a:cubicBezTo>
                    <a:pt x="280" y="550"/>
                    <a:pt x="274" y="551"/>
                    <a:pt x="269" y="551"/>
                  </a:cubicBezTo>
                  <a:cubicBezTo>
                    <a:pt x="238" y="554"/>
                    <a:pt x="209" y="552"/>
                    <a:pt x="174" y="550"/>
                  </a:cubicBezTo>
                  <a:cubicBezTo>
                    <a:pt x="163" y="550"/>
                    <a:pt x="152" y="548"/>
                    <a:pt x="141" y="547"/>
                  </a:cubicBezTo>
                  <a:cubicBezTo>
                    <a:pt x="130" y="546"/>
                    <a:pt x="119" y="543"/>
                    <a:pt x="108" y="541"/>
                  </a:cubicBezTo>
                  <a:cubicBezTo>
                    <a:pt x="104" y="541"/>
                    <a:pt x="102" y="540"/>
                    <a:pt x="99" y="539"/>
                  </a:cubicBezTo>
                  <a:cubicBezTo>
                    <a:pt x="97" y="539"/>
                    <a:pt x="95" y="539"/>
                    <a:pt x="93" y="539"/>
                  </a:cubicBezTo>
                  <a:cubicBezTo>
                    <a:pt x="88" y="538"/>
                    <a:pt x="84" y="536"/>
                    <a:pt x="80" y="535"/>
                  </a:cubicBezTo>
                  <a:cubicBezTo>
                    <a:pt x="67" y="534"/>
                    <a:pt x="57" y="529"/>
                    <a:pt x="44" y="525"/>
                  </a:cubicBezTo>
                  <a:cubicBezTo>
                    <a:pt x="38" y="523"/>
                    <a:pt x="33" y="520"/>
                    <a:pt x="28" y="517"/>
                  </a:cubicBezTo>
                  <a:cubicBezTo>
                    <a:pt x="24" y="515"/>
                    <a:pt x="22" y="514"/>
                    <a:pt x="19" y="511"/>
                  </a:cubicBezTo>
                  <a:cubicBezTo>
                    <a:pt x="18" y="509"/>
                    <a:pt x="16" y="507"/>
                    <a:pt x="16" y="504"/>
                  </a:cubicBezTo>
                  <a:cubicBezTo>
                    <a:pt x="16" y="497"/>
                    <a:pt x="22" y="493"/>
                    <a:pt x="30" y="494"/>
                  </a:cubicBezTo>
                  <a:cubicBezTo>
                    <a:pt x="45" y="467"/>
                    <a:pt x="59" y="440"/>
                    <a:pt x="71" y="410"/>
                  </a:cubicBezTo>
                  <a:cubicBezTo>
                    <a:pt x="68" y="403"/>
                    <a:pt x="71" y="394"/>
                    <a:pt x="78" y="392"/>
                  </a:cubicBezTo>
                  <a:cubicBezTo>
                    <a:pt x="74" y="388"/>
                    <a:pt x="70" y="384"/>
                    <a:pt x="65" y="378"/>
                  </a:cubicBezTo>
                  <a:cubicBezTo>
                    <a:pt x="59" y="373"/>
                    <a:pt x="53" y="367"/>
                    <a:pt x="48" y="359"/>
                  </a:cubicBezTo>
                  <a:cubicBezTo>
                    <a:pt x="42" y="351"/>
                    <a:pt x="37" y="342"/>
                    <a:pt x="32" y="333"/>
                  </a:cubicBezTo>
                  <a:cubicBezTo>
                    <a:pt x="30" y="329"/>
                    <a:pt x="29" y="325"/>
                    <a:pt x="26" y="321"/>
                  </a:cubicBezTo>
                  <a:cubicBezTo>
                    <a:pt x="25" y="318"/>
                    <a:pt x="24" y="314"/>
                    <a:pt x="22" y="310"/>
                  </a:cubicBezTo>
                  <a:cubicBezTo>
                    <a:pt x="21" y="308"/>
                    <a:pt x="19" y="305"/>
                    <a:pt x="17" y="301"/>
                  </a:cubicBezTo>
                  <a:cubicBezTo>
                    <a:pt x="15" y="296"/>
                    <a:pt x="14" y="291"/>
                    <a:pt x="12" y="285"/>
                  </a:cubicBezTo>
                  <a:cubicBezTo>
                    <a:pt x="10" y="277"/>
                    <a:pt x="8" y="270"/>
                    <a:pt x="7" y="261"/>
                  </a:cubicBezTo>
                  <a:cubicBezTo>
                    <a:pt x="6" y="252"/>
                    <a:pt x="4" y="243"/>
                    <a:pt x="2" y="234"/>
                  </a:cubicBezTo>
                  <a:cubicBezTo>
                    <a:pt x="0" y="221"/>
                    <a:pt x="2" y="208"/>
                    <a:pt x="3" y="197"/>
                  </a:cubicBezTo>
                  <a:cubicBezTo>
                    <a:pt x="4" y="191"/>
                    <a:pt x="5" y="185"/>
                    <a:pt x="6" y="181"/>
                  </a:cubicBezTo>
                  <a:cubicBezTo>
                    <a:pt x="7" y="175"/>
                    <a:pt x="8" y="170"/>
                    <a:pt x="10" y="164"/>
                  </a:cubicBezTo>
                  <a:cubicBezTo>
                    <a:pt x="10" y="162"/>
                    <a:pt x="10" y="159"/>
                    <a:pt x="11" y="157"/>
                  </a:cubicBezTo>
                  <a:cubicBezTo>
                    <a:pt x="11" y="155"/>
                    <a:pt x="13" y="154"/>
                    <a:pt x="13" y="153"/>
                  </a:cubicBezTo>
                  <a:cubicBezTo>
                    <a:pt x="16" y="144"/>
                    <a:pt x="19" y="136"/>
                    <a:pt x="22" y="129"/>
                  </a:cubicBezTo>
                  <a:cubicBezTo>
                    <a:pt x="29" y="114"/>
                    <a:pt x="38" y="100"/>
                    <a:pt x="48" y="88"/>
                  </a:cubicBezTo>
                  <a:cubicBezTo>
                    <a:pt x="51" y="85"/>
                    <a:pt x="53" y="82"/>
                    <a:pt x="56" y="79"/>
                  </a:cubicBezTo>
                  <a:cubicBezTo>
                    <a:pt x="58" y="77"/>
                    <a:pt x="61" y="73"/>
                    <a:pt x="62" y="70"/>
                  </a:cubicBezTo>
                  <a:cubicBezTo>
                    <a:pt x="63" y="69"/>
                    <a:pt x="63" y="71"/>
                    <a:pt x="64" y="70"/>
                  </a:cubicBezTo>
                  <a:cubicBezTo>
                    <a:pt x="73" y="59"/>
                    <a:pt x="84" y="51"/>
                    <a:pt x="95" y="42"/>
                  </a:cubicBezTo>
                  <a:cubicBezTo>
                    <a:pt x="97" y="40"/>
                    <a:pt x="99" y="38"/>
                    <a:pt x="101" y="36"/>
                  </a:cubicBezTo>
                  <a:cubicBezTo>
                    <a:pt x="109" y="30"/>
                    <a:pt x="119" y="26"/>
                    <a:pt x="130" y="21"/>
                  </a:cubicBezTo>
                  <a:cubicBezTo>
                    <a:pt x="147" y="13"/>
                    <a:pt x="169" y="8"/>
                    <a:pt x="191" y="4"/>
                  </a:cubicBezTo>
                  <a:cubicBezTo>
                    <a:pt x="203" y="2"/>
                    <a:pt x="216" y="1"/>
                    <a:pt x="227" y="1"/>
                  </a:cubicBezTo>
                  <a:cubicBezTo>
                    <a:pt x="233" y="0"/>
                    <a:pt x="240" y="0"/>
                    <a:pt x="246" y="1"/>
                  </a:cubicBezTo>
                  <a:cubicBezTo>
                    <a:pt x="249" y="1"/>
                    <a:pt x="252" y="3"/>
                    <a:pt x="255" y="3"/>
                  </a:cubicBezTo>
                  <a:cubicBezTo>
                    <a:pt x="265" y="5"/>
                    <a:pt x="274" y="6"/>
                    <a:pt x="282" y="8"/>
                  </a:cubicBezTo>
                  <a:cubicBezTo>
                    <a:pt x="291" y="11"/>
                    <a:pt x="300" y="14"/>
                    <a:pt x="309" y="18"/>
                  </a:cubicBezTo>
                  <a:cubicBezTo>
                    <a:pt x="323" y="23"/>
                    <a:pt x="335" y="29"/>
                    <a:pt x="347" y="37"/>
                  </a:cubicBezTo>
                  <a:cubicBezTo>
                    <a:pt x="358" y="41"/>
                    <a:pt x="368" y="51"/>
                    <a:pt x="378" y="59"/>
                  </a:cubicBezTo>
                  <a:cubicBezTo>
                    <a:pt x="383" y="63"/>
                    <a:pt x="386" y="66"/>
                    <a:pt x="391" y="71"/>
                  </a:cubicBezTo>
                  <a:cubicBezTo>
                    <a:pt x="401" y="82"/>
                    <a:pt x="411" y="96"/>
                    <a:pt x="419" y="108"/>
                  </a:cubicBezTo>
                  <a:cubicBezTo>
                    <a:pt x="435" y="138"/>
                    <a:pt x="449" y="174"/>
                    <a:pt x="452" y="212"/>
                  </a:cubicBezTo>
                  <a:cubicBezTo>
                    <a:pt x="454" y="234"/>
                    <a:pt x="450" y="253"/>
                    <a:pt x="450" y="273"/>
                  </a:cubicBezTo>
                  <a:cubicBezTo>
                    <a:pt x="448" y="276"/>
                    <a:pt x="447" y="277"/>
                    <a:pt x="448" y="281"/>
                  </a:cubicBezTo>
                  <a:cubicBezTo>
                    <a:pt x="443" y="293"/>
                    <a:pt x="439" y="306"/>
                    <a:pt x="434" y="317"/>
                  </a:cubicBezTo>
                  <a:cubicBezTo>
                    <a:pt x="428" y="328"/>
                    <a:pt x="421" y="339"/>
                    <a:pt x="416" y="349"/>
                  </a:cubicBezTo>
                  <a:cubicBezTo>
                    <a:pt x="411" y="355"/>
                    <a:pt x="407" y="361"/>
                    <a:pt x="402" y="367"/>
                  </a:cubicBezTo>
                  <a:cubicBezTo>
                    <a:pt x="397" y="372"/>
                    <a:pt x="391" y="377"/>
                    <a:pt x="387" y="383"/>
                  </a:cubicBezTo>
                  <a:cubicBezTo>
                    <a:pt x="381" y="386"/>
                    <a:pt x="378" y="392"/>
                    <a:pt x="372" y="395"/>
                  </a:cubicBezTo>
                  <a:close/>
                  <a:moveTo>
                    <a:pt x="313" y="339"/>
                  </a:moveTo>
                  <a:cubicBezTo>
                    <a:pt x="308" y="348"/>
                    <a:pt x="297" y="336"/>
                    <a:pt x="290" y="336"/>
                  </a:cubicBezTo>
                  <a:cubicBezTo>
                    <a:pt x="292" y="339"/>
                    <a:pt x="296" y="341"/>
                    <a:pt x="295" y="345"/>
                  </a:cubicBezTo>
                  <a:cubicBezTo>
                    <a:pt x="294" y="349"/>
                    <a:pt x="290" y="350"/>
                    <a:pt x="287" y="352"/>
                  </a:cubicBezTo>
                  <a:cubicBezTo>
                    <a:pt x="288" y="360"/>
                    <a:pt x="292" y="365"/>
                    <a:pt x="297" y="368"/>
                  </a:cubicBezTo>
                  <a:cubicBezTo>
                    <a:pt x="311" y="378"/>
                    <a:pt x="331" y="380"/>
                    <a:pt x="343" y="390"/>
                  </a:cubicBezTo>
                  <a:cubicBezTo>
                    <a:pt x="343" y="392"/>
                    <a:pt x="344" y="392"/>
                    <a:pt x="344" y="393"/>
                  </a:cubicBezTo>
                  <a:cubicBezTo>
                    <a:pt x="355" y="386"/>
                    <a:pt x="366" y="380"/>
                    <a:pt x="373" y="369"/>
                  </a:cubicBezTo>
                  <a:cubicBezTo>
                    <a:pt x="387" y="353"/>
                    <a:pt x="399" y="336"/>
                    <a:pt x="408" y="316"/>
                  </a:cubicBezTo>
                  <a:cubicBezTo>
                    <a:pt x="409" y="316"/>
                    <a:pt x="409" y="314"/>
                    <a:pt x="410" y="314"/>
                  </a:cubicBezTo>
                  <a:cubicBezTo>
                    <a:pt x="415" y="303"/>
                    <a:pt x="422" y="291"/>
                    <a:pt x="426" y="278"/>
                  </a:cubicBezTo>
                  <a:cubicBezTo>
                    <a:pt x="428" y="271"/>
                    <a:pt x="428" y="263"/>
                    <a:pt x="431" y="256"/>
                  </a:cubicBezTo>
                  <a:cubicBezTo>
                    <a:pt x="433" y="268"/>
                    <a:pt x="428" y="276"/>
                    <a:pt x="426" y="285"/>
                  </a:cubicBezTo>
                  <a:cubicBezTo>
                    <a:pt x="425" y="289"/>
                    <a:pt x="424" y="290"/>
                    <a:pt x="423" y="292"/>
                  </a:cubicBezTo>
                  <a:cubicBezTo>
                    <a:pt x="423" y="293"/>
                    <a:pt x="423" y="294"/>
                    <a:pt x="423" y="295"/>
                  </a:cubicBezTo>
                  <a:cubicBezTo>
                    <a:pt x="422" y="297"/>
                    <a:pt x="420" y="300"/>
                    <a:pt x="419" y="303"/>
                  </a:cubicBezTo>
                  <a:cubicBezTo>
                    <a:pt x="416" y="308"/>
                    <a:pt x="413" y="313"/>
                    <a:pt x="410" y="319"/>
                  </a:cubicBezTo>
                  <a:cubicBezTo>
                    <a:pt x="408" y="322"/>
                    <a:pt x="407" y="325"/>
                    <a:pt x="406" y="329"/>
                  </a:cubicBezTo>
                  <a:cubicBezTo>
                    <a:pt x="403" y="331"/>
                    <a:pt x="401" y="335"/>
                    <a:pt x="400" y="339"/>
                  </a:cubicBezTo>
                  <a:cubicBezTo>
                    <a:pt x="387" y="355"/>
                    <a:pt x="379" y="372"/>
                    <a:pt x="363" y="384"/>
                  </a:cubicBezTo>
                  <a:cubicBezTo>
                    <a:pt x="352" y="395"/>
                    <a:pt x="337" y="400"/>
                    <a:pt x="325" y="410"/>
                  </a:cubicBezTo>
                  <a:cubicBezTo>
                    <a:pt x="339" y="406"/>
                    <a:pt x="355" y="402"/>
                    <a:pt x="367" y="397"/>
                  </a:cubicBezTo>
                  <a:cubicBezTo>
                    <a:pt x="369" y="391"/>
                    <a:pt x="376" y="390"/>
                    <a:pt x="379" y="384"/>
                  </a:cubicBezTo>
                  <a:cubicBezTo>
                    <a:pt x="395" y="370"/>
                    <a:pt x="409" y="354"/>
                    <a:pt x="419" y="334"/>
                  </a:cubicBezTo>
                  <a:cubicBezTo>
                    <a:pt x="420" y="335"/>
                    <a:pt x="420" y="333"/>
                    <a:pt x="421" y="334"/>
                  </a:cubicBezTo>
                  <a:cubicBezTo>
                    <a:pt x="425" y="324"/>
                    <a:pt x="432" y="313"/>
                    <a:pt x="436" y="303"/>
                  </a:cubicBezTo>
                  <a:cubicBezTo>
                    <a:pt x="438" y="292"/>
                    <a:pt x="443" y="283"/>
                    <a:pt x="444" y="271"/>
                  </a:cubicBezTo>
                  <a:cubicBezTo>
                    <a:pt x="446" y="261"/>
                    <a:pt x="448" y="250"/>
                    <a:pt x="449" y="240"/>
                  </a:cubicBezTo>
                  <a:cubicBezTo>
                    <a:pt x="452" y="207"/>
                    <a:pt x="444" y="175"/>
                    <a:pt x="434" y="148"/>
                  </a:cubicBezTo>
                  <a:cubicBezTo>
                    <a:pt x="433" y="146"/>
                    <a:pt x="432" y="145"/>
                    <a:pt x="431" y="143"/>
                  </a:cubicBezTo>
                  <a:cubicBezTo>
                    <a:pt x="429" y="137"/>
                    <a:pt x="427" y="131"/>
                    <a:pt x="424" y="126"/>
                  </a:cubicBezTo>
                  <a:cubicBezTo>
                    <a:pt x="421" y="116"/>
                    <a:pt x="414" y="109"/>
                    <a:pt x="408" y="101"/>
                  </a:cubicBezTo>
                  <a:cubicBezTo>
                    <a:pt x="404" y="95"/>
                    <a:pt x="401" y="88"/>
                    <a:pt x="396" y="82"/>
                  </a:cubicBezTo>
                  <a:cubicBezTo>
                    <a:pt x="394" y="79"/>
                    <a:pt x="391" y="77"/>
                    <a:pt x="389" y="75"/>
                  </a:cubicBezTo>
                  <a:cubicBezTo>
                    <a:pt x="384" y="68"/>
                    <a:pt x="378" y="64"/>
                    <a:pt x="371" y="58"/>
                  </a:cubicBezTo>
                  <a:cubicBezTo>
                    <a:pt x="367" y="55"/>
                    <a:pt x="364" y="52"/>
                    <a:pt x="360" y="49"/>
                  </a:cubicBezTo>
                  <a:cubicBezTo>
                    <a:pt x="338" y="32"/>
                    <a:pt x="311" y="22"/>
                    <a:pt x="283" y="11"/>
                  </a:cubicBezTo>
                  <a:cubicBezTo>
                    <a:pt x="281" y="11"/>
                    <a:pt x="281" y="12"/>
                    <a:pt x="280" y="12"/>
                  </a:cubicBezTo>
                  <a:cubicBezTo>
                    <a:pt x="275" y="9"/>
                    <a:pt x="269" y="9"/>
                    <a:pt x="263" y="9"/>
                  </a:cubicBezTo>
                  <a:cubicBezTo>
                    <a:pt x="256" y="7"/>
                    <a:pt x="250" y="5"/>
                    <a:pt x="243" y="4"/>
                  </a:cubicBezTo>
                  <a:cubicBezTo>
                    <a:pt x="226" y="1"/>
                    <a:pt x="208" y="6"/>
                    <a:pt x="190" y="7"/>
                  </a:cubicBezTo>
                  <a:cubicBezTo>
                    <a:pt x="190" y="7"/>
                    <a:pt x="190" y="8"/>
                    <a:pt x="189" y="8"/>
                  </a:cubicBezTo>
                  <a:cubicBezTo>
                    <a:pt x="165" y="12"/>
                    <a:pt x="145" y="17"/>
                    <a:pt x="126" y="25"/>
                  </a:cubicBezTo>
                  <a:cubicBezTo>
                    <a:pt x="121" y="31"/>
                    <a:pt x="113" y="32"/>
                    <a:pt x="107" y="37"/>
                  </a:cubicBezTo>
                  <a:cubicBezTo>
                    <a:pt x="95" y="47"/>
                    <a:pt x="82" y="55"/>
                    <a:pt x="72" y="67"/>
                  </a:cubicBezTo>
                  <a:cubicBezTo>
                    <a:pt x="52" y="86"/>
                    <a:pt x="33" y="110"/>
                    <a:pt x="22" y="136"/>
                  </a:cubicBezTo>
                  <a:cubicBezTo>
                    <a:pt x="21" y="139"/>
                    <a:pt x="21" y="142"/>
                    <a:pt x="20" y="144"/>
                  </a:cubicBezTo>
                  <a:cubicBezTo>
                    <a:pt x="19" y="147"/>
                    <a:pt x="17" y="149"/>
                    <a:pt x="16" y="152"/>
                  </a:cubicBezTo>
                  <a:cubicBezTo>
                    <a:pt x="13" y="159"/>
                    <a:pt x="12" y="170"/>
                    <a:pt x="10" y="181"/>
                  </a:cubicBezTo>
                  <a:cubicBezTo>
                    <a:pt x="9" y="187"/>
                    <a:pt x="7" y="194"/>
                    <a:pt x="7" y="200"/>
                  </a:cubicBezTo>
                  <a:cubicBezTo>
                    <a:pt x="7" y="202"/>
                    <a:pt x="7" y="204"/>
                    <a:pt x="7" y="206"/>
                  </a:cubicBezTo>
                  <a:cubicBezTo>
                    <a:pt x="7" y="207"/>
                    <a:pt x="6" y="208"/>
                    <a:pt x="6" y="210"/>
                  </a:cubicBezTo>
                  <a:cubicBezTo>
                    <a:pt x="5" y="218"/>
                    <a:pt x="7" y="225"/>
                    <a:pt x="8" y="233"/>
                  </a:cubicBezTo>
                  <a:cubicBezTo>
                    <a:pt x="8" y="284"/>
                    <a:pt x="31" y="328"/>
                    <a:pt x="56" y="363"/>
                  </a:cubicBezTo>
                  <a:cubicBezTo>
                    <a:pt x="56" y="364"/>
                    <a:pt x="57" y="365"/>
                    <a:pt x="57" y="366"/>
                  </a:cubicBezTo>
                  <a:cubicBezTo>
                    <a:pt x="58" y="367"/>
                    <a:pt x="60" y="369"/>
                    <a:pt x="61" y="371"/>
                  </a:cubicBezTo>
                  <a:cubicBezTo>
                    <a:pt x="64" y="373"/>
                    <a:pt x="65" y="376"/>
                    <a:pt x="68" y="377"/>
                  </a:cubicBezTo>
                  <a:cubicBezTo>
                    <a:pt x="72" y="385"/>
                    <a:pt x="80" y="388"/>
                    <a:pt x="85" y="394"/>
                  </a:cubicBezTo>
                  <a:cubicBezTo>
                    <a:pt x="96" y="397"/>
                    <a:pt x="106" y="403"/>
                    <a:pt x="117" y="404"/>
                  </a:cubicBezTo>
                  <a:cubicBezTo>
                    <a:pt x="87" y="381"/>
                    <a:pt x="64" y="350"/>
                    <a:pt x="47" y="316"/>
                  </a:cubicBezTo>
                  <a:cubicBezTo>
                    <a:pt x="54" y="326"/>
                    <a:pt x="61" y="337"/>
                    <a:pt x="69" y="347"/>
                  </a:cubicBezTo>
                  <a:cubicBezTo>
                    <a:pt x="75" y="356"/>
                    <a:pt x="82" y="364"/>
                    <a:pt x="89" y="373"/>
                  </a:cubicBezTo>
                  <a:cubicBezTo>
                    <a:pt x="90" y="372"/>
                    <a:pt x="91" y="369"/>
                    <a:pt x="93" y="370"/>
                  </a:cubicBezTo>
                  <a:cubicBezTo>
                    <a:pt x="86" y="360"/>
                    <a:pt x="75" y="353"/>
                    <a:pt x="68" y="342"/>
                  </a:cubicBezTo>
                  <a:cubicBezTo>
                    <a:pt x="71" y="334"/>
                    <a:pt x="68" y="327"/>
                    <a:pt x="71" y="321"/>
                  </a:cubicBezTo>
                  <a:cubicBezTo>
                    <a:pt x="76" y="321"/>
                    <a:pt x="80" y="325"/>
                    <a:pt x="86" y="325"/>
                  </a:cubicBezTo>
                  <a:cubicBezTo>
                    <a:pt x="86" y="318"/>
                    <a:pt x="88" y="312"/>
                    <a:pt x="87" y="307"/>
                  </a:cubicBezTo>
                  <a:cubicBezTo>
                    <a:pt x="89" y="304"/>
                    <a:pt x="92" y="306"/>
                    <a:pt x="96" y="308"/>
                  </a:cubicBezTo>
                  <a:cubicBezTo>
                    <a:pt x="100" y="310"/>
                    <a:pt x="104" y="312"/>
                    <a:pt x="107" y="313"/>
                  </a:cubicBezTo>
                  <a:cubicBezTo>
                    <a:pt x="109" y="306"/>
                    <a:pt x="107" y="299"/>
                    <a:pt x="110" y="293"/>
                  </a:cubicBezTo>
                  <a:cubicBezTo>
                    <a:pt x="115" y="295"/>
                    <a:pt x="119" y="298"/>
                    <a:pt x="124" y="300"/>
                  </a:cubicBezTo>
                  <a:cubicBezTo>
                    <a:pt x="123" y="296"/>
                    <a:pt x="122" y="292"/>
                    <a:pt x="121" y="288"/>
                  </a:cubicBezTo>
                  <a:cubicBezTo>
                    <a:pt x="117" y="289"/>
                    <a:pt x="115" y="288"/>
                    <a:pt x="112" y="287"/>
                  </a:cubicBezTo>
                  <a:cubicBezTo>
                    <a:pt x="111" y="291"/>
                    <a:pt x="107" y="291"/>
                    <a:pt x="102" y="290"/>
                  </a:cubicBezTo>
                  <a:cubicBezTo>
                    <a:pt x="101" y="289"/>
                    <a:pt x="100" y="288"/>
                    <a:pt x="100" y="288"/>
                  </a:cubicBezTo>
                  <a:cubicBezTo>
                    <a:pt x="99" y="288"/>
                    <a:pt x="97" y="290"/>
                    <a:pt x="96" y="290"/>
                  </a:cubicBezTo>
                  <a:cubicBezTo>
                    <a:pt x="94" y="290"/>
                    <a:pt x="93" y="289"/>
                    <a:pt x="91" y="290"/>
                  </a:cubicBezTo>
                  <a:cubicBezTo>
                    <a:pt x="92" y="294"/>
                    <a:pt x="89" y="297"/>
                    <a:pt x="84" y="298"/>
                  </a:cubicBezTo>
                  <a:cubicBezTo>
                    <a:pt x="81" y="297"/>
                    <a:pt x="80" y="295"/>
                    <a:pt x="78" y="293"/>
                  </a:cubicBezTo>
                  <a:cubicBezTo>
                    <a:pt x="69" y="300"/>
                    <a:pt x="57" y="288"/>
                    <a:pt x="59" y="279"/>
                  </a:cubicBezTo>
                  <a:cubicBezTo>
                    <a:pt x="51" y="278"/>
                    <a:pt x="48" y="266"/>
                    <a:pt x="52" y="260"/>
                  </a:cubicBezTo>
                  <a:cubicBezTo>
                    <a:pt x="50" y="260"/>
                    <a:pt x="48" y="260"/>
                    <a:pt x="47" y="258"/>
                  </a:cubicBezTo>
                  <a:cubicBezTo>
                    <a:pt x="47" y="255"/>
                    <a:pt x="46" y="251"/>
                    <a:pt x="48" y="249"/>
                  </a:cubicBezTo>
                  <a:cubicBezTo>
                    <a:pt x="37" y="250"/>
                    <a:pt x="34" y="231"/>
                    <a:pt x="40" y="225"/>
                  </a:cubicBezTo>
                  <a:cubicBezTo>
                    <a:pt x="38" y="224"/>
                    <a:pt x="36" y="222"/>
                    <a:pt x="35" y="220"/>
                  </a:cubicBezTo>
                  <a:cubicBezTo>
                    <a:pt x="36" y="216"/>
                    <a:pt x="37" y="212"/>
                    <a:pt x="41" y="211"/>
                  </a:cubicBezTo>
                  <a:cubicBezTo>
                    <a:pt x="37" y="206"/>
                    <a:pt x="38" y="198"/>
                    <a:pt x="42" y="194"/>
                  </a:cubicBezTo>
                  <a:cubicBezTo>
                    <a:pt x="36" y="184"/>
                    <a:pt x="44" y="169"/>
                    <a:pt x="56" y="172"/>
                  </a:cubicBezTo>
                  <a:cubicBezTo>
                    <a:pt x="55" y="165"/>
                    <a:pt x="63" y="164"/>
                    <a:pt x="67" y="164"/>
                  </a:cubicBezTo>
                  <a:cubicBezTo>
                    <a:pt x="62" y="162"/>
                    <a:pt x="60" y="152"/>
                    <a:pt x="69" y="151"/>
                  </a:cubicBezTo>
                  <a:cubicBezTo>
                    <a:pt x="67" y="144"/>
                    <a:pt x="71" y="140"/>
                    <a:pt x="77" y="142"/>
                  </a:cubicBezTo>
                  <a:cubicBezTo>
                    <a:pt x="76" y="135"/>
                    <a:pt x="81" y="126"/>
                    <a:pt x="89" y="125"/>
                  </a:cubicBezTo>
                  <a:cubicBezTo>
                    <a:pt x="96" y="124"/>
                    <a:pt x="98" y="128"/>
                    <a:pt x="100" y="135"/>
                  </a:cubicBezTo>
                  <a:cubicBezTo>
                    <a:pt x="101" y="133"/>
                    <a:pt x="103" y="134"/>
                    <a:pt x="104" y="133"/>
                  </a:cubicBezTo>
                  <a:cubicBezTo>
                    <a:pt x="106" y="135"/>
                    <a:pt x="108" y="137"/>
                    <a:pt x="108" y="140"/>
                  </a:cubicBezTo>
                  <a:cubicBezTo>
                    <a:pt x="112" y="138"/>
                    <a:pt x="116" y="142"/>
                    <a:pt x="116" y="147"/>
                  </a:cubicBezTo>
                  <a:cubicBezTo>
                    <a:pt x="120" y="146"/>
                    <a:pt x="122" y="143"/>
                    <a:pt x="126" y="143"/>
                  </a:cubicBezTo>
                  <a:cubicBezTo>
                    <a:pt x="130" y="144"/>
                    <a:pt x="137" y="148"/>
                    <a:pt x="138" y="151"/>
                  </a:cubicBezTo>
                  <a:cubicBezTo>
                    <a:pt x="141" y="157"/>
                    <a:pt x="138" y="161"/>
                    <a:pt x="137" y="166"/>
                  </a:cubicBezTo>
                  <a:cubicBezTo>
                    <a:pt x="141" y="166"/>
                    <a:pt x="146" y="168"/>
                    <a:pt x="145" y="175"/>
                  </a:cubicBezTo>
                  <a:cubicBezTo>
                    <a:pt x="148" y="178"/>
                    <a:pt x="151" y="183"/>
                    <a:pt x="150" y="189"/>
                  </a:cubicBezTo>
                  <a:cubicBezTo>
                    <a:pt x="156" y="189"/>
                    <a:pt x="160" y="194"/>
                    <a:pt x="161" y="201"/>
                  </a:cubicBezTo>
                  <a:cubicBezTo>
                    <a:pt x="165" y="200"/>
                    <a:pt x="168" y="200"/>
                    <a:pt x="172" y="199"/>
                  </a:cubicBezTo>
                  <a:cubicBezTo>
                    <a:pt x="169" y="197"/>
                    <a:pt x="171" y="194"/>
                    <a:pt x="171" y="191"/>
                  </a:cubicBezTo>
                  <a:cubicBezTo>
                    <a:pt x="175" y="190"/>
                    <a:pt x="177" y="190"/>
                    <a:pt x="182" y="190"/>
                  </a:cubicBezTo>
                  <a:cubicBezTo>
                    <a:pt x="182" y="188"/>
                    <a:pt x="182" y="186"/>
                    <a:pt x="182" y="183"/>
                  </a:cubicBezTo>
                  <a:cubicBezTo>
                    <a:pt x="185" y="182"/>
                    <a:pt x="187" y="182"/>
                    <a:pt x="191" y="181"/>
                  </a:cubicBezTo>
                  <a:cubicBezTo>
                    <a:pt x="191" y="177"/>
                    <a:pt x="193" y="175"/>
                    <a:pt x="193" y="172"/>
                  </a:cubicBezTo>
                  <a:cubicBezTo>
                    <a:pt x="196" y="172"/>
                    <a:pt x="200" y="171"/>
                    <a:pt x="205" y="170"/>
                  </a:cubicBezTo>
                  <a:cubicBezTo>
                    <a:pt x="203" y="168"/>
                    <a:pt x="207" y="165"/>
                    <a:pt x="209" y="162"/>
                  </a:cubicBezTo>
                  <a:cubicBezTo>
                    <a:pt x="211" y="162"/>
                    <a:pt x="213" y="162"/>
                    <a:pt x="215" y="162"/>
                  </a:cubicBezTo>
                  <a:cubicBezTo>
                    <a:pt x="216" y="158"/>
                    <a:pt x="214" y="157"/>
                    <a:pt x="216" y="155"/>
                  </a:cubicBezTo>
                  <a:cubicBezTo>
                    <a:pt x="217" y="156"/>
                    <a:pt x="221" y="154"/>
                    <a:pt x="222" y="155"/>
                  </a:cubicBezTo>
                  <a:cubicBezTo>
                    <a:pt x="220" y="154"/>
                    <a:pt x="220" y="151"/>
                    <a:pt x="218" y="149"/>
                  </a:cubicBezTo>
                  <a:cubicBezTo>
                    <a:pt x="221" y="147"/>
                    <a:pt x="226" y="148"/>
                    <a:pt x="230" y="146"/>
                  </a:cubicBezTo>
                  <a:cubicBezTo>
                    <a:pt x="231" y="146"/>
                    <a:pt x="232" y="144"/>
                    <a:pt x="234" y="144"/>
                  </a:cubicBezTo>
                  <a:cubicBezTo>
                    <a:pt x="237" y="143"/>
                    <a:pt x="240" y="147"/>
                    <a:pt x="243" y="148"/>
                  </a:cubicBezTo>
                  <a:cubicBezTo>
                    <a:pt x="245" y="149"/>
                    <a:pt x="247" y="148"/>
                    <a:pt x="249" y="149"/>
                  </a:cubicBezTo>
                  <a:cubicBezTo>
                    <a:pt x="249" y="152"/>
                    <a:pt x="248" y="154"/>
                    <a:pt x="247" y="156"/>
                  </a:cubicBezTo>
                  <a:cubicBezTo>
                    <a:pt x="251" y="157"/>
                    <a:pt x="252" y="157"/>
                    <a:pt x="256" y="156"/>
                  </a:cubicBezTo>
                  <a:cubicBezTo>
                    <a:pt x="258" y="158"/>
                    <a:pt x="260" y="160"/>
                    <a:pt x="260" y="164"/>
                  </a:cubicBezTo>
                  <a:cubicBezTo>
                    <a:pt x="262" y="163"/>
                    <a:pt x="264" y="163"/>
                    <a:pt x="266" y="162"/>
                  </a:cubicBezTo>
                  <a:cubicBezTo>
                    <a:pt x="265" y="157"/>
                    <a:pt x="264" y="145"/>
                    <a:pt x="265" y="138"/>
                  </a:cubicBezTo>
                  <a:cubicBezTo>
                    <a:pt x="247" y="139"/>
                    <a:pt x="216" y="141"/>
                    <a:pt x="203" y="140"/>
                  </a:cubicBezTo>
                  <a:cubicBezTo>
                    <a:pt x="201" y="142"/>
                    <a:pt x="198" y="140"/>
                    <a:pt x="197" y="142"/>
                  </a:cubicBezTo>
                  <a:cubicBezTo>
                    <a:pt x="197" y="149"/>
                    <a:pt x="198" y="162"/>
                    <a:pt x="197" y="169"/>
                  </a:cubicBezTo>
                  <a:cubicBezTo>
                    <a:pt x="194" y="167"/>
                    <a:pt x="195" y="162"/>
                    <a:pt x="195" y="158"/>
                  </a:cubicBezTo>
                  <a:cubicBezTo>
                    <a:pt x="195" y="152"/>
                    <a:pt x="195" y="146"/>
                    <a:pt x="195" y="140"/>
                  </a:cubicBezTo>
                  <a:cubicBezTo>
                    <a:pt x="193" y="139"/>
                    <a:pt x="193" y="138"/>
                    <a:pt x="192" y="137"/>
                  </a:cubicBezTo>
                  <a:cubicBezTo>
                    <a:pt x="193" y="135"/>
                    <a:pt x="193" y="133"/>
                    <a:pt x="195" y="132"/>
                  </a:cubicBezTo>
                  <a:cubicBezTo>
                    <a:pt x="191" y="118"/>
                    <a:pt x="191" y="98"/>
                    <a:pt x="190" y="85"/>
                  </a:cubicBezTo>
                  <a:cubicBezTo>
                    <a:pt x="189" y="86"/>
                    <a:pt x="186" y="89"/>
                    <a:pt x="183" y="88"/>
                  </a:cubicBezTo>
                  <a:cubicBezTo>
                    <a:pt x="181" y="88"/>
                    <a:pt x="182" y="86"/>
                    <a:pt x="180" y="83"/>
                  </a:cubicBezTo>
                  <a:cubicBezTo>
                    <a:pt x="178" y="80"/>
                    <a:pt x="175" y="79"/>
                    <a:pt x="175" y="76"/>
                  </a:cubicBezTo>
                  <a:cubicBezTo>
                    <a:pt x="178" y="72"/>
                    <a:pt x="182" y="69"/>
                    <a:pt x="185" y="66"/>
                  </a:cubicBezTo>
                  <a:cubicBezTo>
                    <a:pt x="187" y="67"/>
                    <a:pt x="188" y="67"/>
                    <a:pt x="191" y="66"/>
                  </a:cubicBezTo>
                  <a:cubicBezTo>
                    <a:pt x="189" y="61"/>
                    <a:pt x="198" y="61"/>
                    <a:pt x="202" y="59"/>
                  </a:cubicBezTo>
                  <a:cubicBezTo>
                    <a:pt x="202" y="57"/>
                    <a:pt x="200" y="57"/>
                    <a:pt x="200" y="55"/>
                  </a:cubicBezTo>
                  <a:cubicBezTo>
                    <a:pt x="203" y="51"/>
                    <a:pt x="209" y="52"/>
                    <a:pt x="212" y="50"/>
                  </a:cubicBezTo>
                  <a:cubicBezTo>
                    <a:pt x="211" y="49"/>
                    <a:pt x="210" y="49"/>
                    <a:pt x="210" y="47"/>
                  </a:cubicBezTo>
                  <a:cubicBezTo>
                    <a:pt x="212" y="44"/>
                    <a:pt x="215" y="44"/>
                    <a:pt x="219" y="43"/>
                  </a:cubicBezTo>
                  <a:cubicBezTo>
                    <a:pt x="220" y="42"/>
                    <a:pt x="218" y="40"/>
                    <a:pt x="220" y="40"/>
                  </a:cubicBezTo>
                  <a:cubicBezTo>
                    <a:pt x="224" y="40"/>
                    <a:pt x="225" y="37"/>
                    <a:pt x="229" y="38"/>
                  </a:cubicBezTo>
                  <a:cubicBezTo>
                    <a:pt x="233" y="42"/>
                    <a:pt x="241" y="40"/>
                    <a:pt x="244" y="46"/>
                  </a:cubicBezTo>
                  <a:cubicBezTo>
                    <a:pt x="247" y="45"/>
                    <a:pt x="249" y="47"/>
                    <a:pt x="250" y="48"/>
                  </a:cubicBezTo>
                  <a:cubicBezTo>
                    <a:pt x="251" y="50"/>
                    <a:pt x="250" y="51"/>
                    <a:pt x="250" y="51"/>
                  </a:cubicBezTo>
                  <a:cubicBezTo>
                    <a:pt x="255" y="51"/>
                    <a:pt x="257" y="53"/>
                    <a:pt x="256" y="57"/>
                  </a:cubicBezTo>
                  <a:cubicBezTo>
                    <a:pt x="261" y="56"/>
                    <a:pt x="265" y="59"/>
                    <a:pt x="265" y="64"/>
                  </a:cubicBezTo>
                  <a:cubicBezTo>
                    <a:pt x="269" y="62"/>
                    <a:pt x="272" y="67"/>
                    <a:pt x="270" y="71"/>
                  </a:cubicBezTo>
                  <a:cubicBezTo>
                    <a:pt x="272" y="72"/>
                    <a:pt x="275" y="71"/>
                    <a:pt x="276" y="73"/>
                  </a:cubicBezTo>
                  <a:cubicBezTo>
                    <a:pt x="277" y="75"/>
                    <a:pt x="275" y="78"/>
                    <a:pt x="272" y="80"/>
                  </a:cubicBezTo>
                  <a:cubicBezTo>
                    <a:pt x="275" y="84"/>
                    <a:pt x="266" y="89"/>
                    <a:pt x="265" y="83"/>
                  </a:cubicBezTo>
                  <a:cubicBezTo>
                    <a:pt x="264" y="99"/>
                    <a:pt x="268" y="114"/>
                    <a:pt x="267" y="131"/>
                  </a:cubicBezTo>
                  <a:cubicBezTo>
                    <a:pt x="267" y="131"/>
                    <a:pt x="268" y="131"/>
                    <a:pt x="268" y="133"/>
                  </a:cubicBezTo>
                  <a:cubicBezTo>
                    <a:pt x="268" y="133"/>
                    <a:pt x="268" y="136"/>
                    <a:pt x="267" y="138"/>
                  </a:cubicBezTo>
                  <a:cubicBezTo>
                    <a:pt x="266" y="150"/>
                    <a:pt x="267" y="162"/>
                    <a:pt x="272" y="172"/>
                  </a:cubicBezTo>
                  <a:cubicBezTo>
                    <a:pt x="274" y="172"/>
                    <a:pt x="278" y="173"/>
                    <a:pt x="280" y="171"/>
                  </a:cubicBezTo>
                  <a:cubicBezTo>
                    <a:pt x="283" y="173"/>
                    <a:pt x="282" y="179"/>
                    <a:pt x="283" y="181"/>
                  </a:cubicBezTo>
                  <a:cubicBezTo>
                    <a:pt x="291" y="178"/>
                    <a:pt x="298" y="182"/>
                    <a:pt x="297" y="190"/>
                  </a:cubicBezTo>
                  <a:cubicBezTo>
                    <a:pt x="299" y="190"/>
                    <a:pt x="302" y="191"/>
                    <a:pt x="305" y="190"/>
                  </a:cubicBezTo>
                  <a:cubicBezTo>
                    <a:pt x="308" y="193"/>
                    <a:pt x="311" y="198"/>
                    <a:pt x="308" y="201"/>
                  </a:cubicBezTo>
                  <a:cubicBezTo>
                    <a:pt x="312" y="200"/>
                    <a:pt x="314" y="202"/>
                    <a:pt x="318" y="201"/>
                  </a:cubicBezTo>
                  <a:cubicBezTo>
                    <a:pt x="320" y="203"/>
                    <a:pt x="323" y="207"/>
                    <a:pt x="320" y="210"/>
                  </a:cubicBezTo>
                  <a:cubicBezTo>
                    <a:pt x="323" y="211"/>
                    <a:pt x="327" y="211"/>
                    <a:pt x="329" y="212"/>
                  </a:cubicBezTo>
                  <a:cubicBezTo>
                    <a:pt x="329" y="216"/>
                    <a:pt x="328" y="219"/>
                    <a:pt x="326" y="220"/>
                  </a:cubicBezTo>
                  <a:cubicBezTo>
                    <a:pt x="329" y="225"/>
                    <a:pt x="324" y="232"/>
                    <a:pt x="319" y="233"/>
                  </a:cubicBezTo>
                  <a:cubicBezTo>
                    <a:pt x="314" y="230"/>
                    <a:pt x="309" y="228"/>
                    <a:pt x="304" y="225"/>
                  </a:cubicBezTo>
                  <a:cubicBezTo>
                    <a:pt x="304" y="228"/>
                    <a:pt x="304" y="230"/>
                    <a:pt x="303" y="234"/>
                  </a:cubicBezTo>
                  <a:cubicBezTo>
                    <a:pt x="306" y="235"/>
                    <a:pt x="312" y="235"/>
                    <a:pt x="310" y="241"/>
                  </a:cubicBezTo>
                  <a:cubicBezTo>
                    <a:pt x="312" y="243"/>
                    <a:pt x="317" y="242"/>
                    <a:pt x="318" y="244"/>
                  </a:cubicBezTo>
                  <a:cubicBezTo>
                    <a:pt x="319" y="246"/>
                    <a:pt x="318" y="246"/>
                    <a:pt x="317" y="248"/>
                  </a:cubicBezTo>
                  <a:cubicBezTo>
                    <a:pt x="319" y="249"/>
                    <a:pt x="321" y="248"/>
                    <a:pt x="324" y="249"/>
                  </a:cubicBezTo>
                  <a:cubicBezTo>
                    <a:pt x="325" y="251"/>
                    <a:pt x="324" y="253"/>
                    <a:pt x="325" y="254"/>
                  </a:cubicBezTo>
                  <a:cubicBezTo>
                    <a:pt x="330" y="251"/>
                    <a:pt x="334" y="254"/>
                    <a:pt x="332" y="259"/>
                  </a:cubicBezTo>
                  <a:cubicBezTo>
                    <a:pt x="334" y="260"/>
                    <a:pt x="335" y="259"/>
                    <a:pt x="338" y="260"/>
                  </a:cubicBezTo>
                  <a:cubicBezTo>
                    <a:pt x="338" y="265"/>
                    <a:pt x="337" y="274"/>
                    <a:pt x="331" y="275"/>
                  </a:cubicBezTo>
                  <a:cubicBezTo>
                    <a:pt x="326" y="295"/>
                    <a:pt x="318" y="316"/>
                    <a:pt x="313" y="337"/>
                  </a:cubicBezTo>
                  <a:cubicBezTo>
                    <a:pt x="315" y="337"/>
                    <a:pt x="316" y="336"/>
                    <a:pt x="317" y="338"/>
                  </a:cubicBezTo>
                  <a:cubicBezTo>
                    <a:pt x="314" y="339"/>
                    <a:pt x="315" y="343"/>
                    <a:pt x="317" y="345"/>
                  </a:cubicBezTo>
                  <a:cubicBezTo>
                    <a:pt x="319" y="345"/>
                    <a:pt x="320" y="343"/>
                    <a:pt x="321" y="344"/>
                  </a:cubicBezTo>
                  <a:cubicBezTo>
                    <a:pt x="325" y="338"/>
                    <a:pt x="337" y="336"/>
                    <a:pt x="337" y="347"/>
                  </a:cubicBezTo>
                  <a:cubicBezTo>
                    <a:pt x="344" y="346"/>
                    <a:pt x="343" y="359"/>
                    <a:pt x="337" y="353"/>
                  </a:cubicBezTo>
                  <a:cubicBezTo>
                    <a:pt x="338" y="352"/>
                    <a:pt x="339" y="353"/>
                    <a:pt x="340" y="353"/>
                  </a:cubicBezTo>
                  <a:cubicBezTo>
                    <a:pt x="339" y="351"/>
                    <a:pt x="338" y="350"/>
                    <a:pt x="337" y="349"/>
                  </a:cubicBezTo>
                  <a:cubicBezTo>
                    <a:pt x="335" y="349"/>
                    <a:pt x="334" y="351"/>
                    <a:pt x="333" y="349"/>
                  </a:cubicBezTo>
                  <a:cubicBezTo>
                    <a:pt x="333" y="347"/>
                    <a:pt x="335" y="348"/>
                    <a:pt x="335" y="346"/>
                  </a:cubicBezTo>
                  <a:cubicBezTo>
                    <a:pt x="334" y="343"/>
                    <a:pt x="332" y="341"/>
                    <a:pt x="329" y="341"/>
                  </a:cubicBezTo>
                  <a:cubicBezTo>
                    <a:pt x="323" y="343"/>
                    <a:pt x="315" y="356"/>
                    <a:pt x="328" y="356"/>
                  </a:cubicBezTo>
                  <a:cubicBezTo>
                    <a:pt x="327" y="362"/>
                    <a:pt x="332" y="366"/>
                    <a:pt x="337" y="366"/>
                  </a:cubicBezTo>
                  <a:cubicBezTo>
                    <a:pt x="339" y="365"/>
                    <a:pt x="341" y="361"/>
                    <a:pt x="343" y="364"/>
                  </a:cubicBezTo>
                  <a:cubicBezTo>
                    <a:pt x="339" y="369"/>
                    <a:pt x="344" y="376"/>
                    <a:pt x="350" y="377"/>
                  </a:cubicBezTo>
                  <a:cubicBezTo>
                    <a:pt x="354" y="375"/>
                    <a:pt x="354" y="369"/>
                    <a:pt x="358" y="367"/>
                  </a:cubicBezTo>
                  <a:cubicBezTo>
                    <a:pt x="361" y="373"/>
                    <a:pt x="372" y="369"/>
                    <a:pt x="367" y="363"/>
                  </a:cubicBezTo>
                  <a:cubicBezTo>
                    <a:pt x="366" y="362"/>
                    <a:pt x="364" y="364"/>
                    <a:pt x="363" y="362"/>
                  </a:cubicBezTo>
                  <a:cubicBezTo>
                    <a:pt x="365" y="361"/>
                    <a:pt x="365" y="358"/>
                    <a:pt x="366" y="356"/>
                  </a:cubicBezTo>
                  <a:cubicBezTo>
                    <a:pt x="365" y="354"/>
                    <a:pt x="363" y="354"/>
                    <a:pt x="361" y="352"/>
                  </a:cubicBezTo>
                  <a:cubicBezTo>
                    <a:pt x="363" y="350"/>
                    <a:pt x="367" y="347"/>
                    <a:pt x="365" y="343"/>
                  </a:cubicBezTo>
                  <a:cubicBezTo>
                    <a:pt x="360" y="341"/>
                    <a:pt x="356" y="345"/>
                    <a:pt x="353" y="345"/>
                  </a:cubicBezTo>
                  <a:cubicBezTo>
                    <a:pt x="356" y="338"/>
                    <a:pt x="348" y="337"/>
                    <a:pt x="344" y="339"/>
                  </a:cubicBezTo>
                  <a:cubicBezTo>
                    <a:pt x="344" y="336"/>
                    <a:pt x="345" y="333"/>
                    <a:pt x="343" y="332"/>
                  </a:cubicBezTo>
                  <a:cubicBezTo>
                    <a:pt x="344" y="331"/>
                    <a:pt x="345" y="329"/>
                    <a:pt x="346" y="328"/>
                  </a:cubicBezTo>
                  <a:cubicBezTo>
                    <a:pt x="347" y="322"/>
                    <a:pt x="341" y="323"/>
                    <a:pt x="337" y="323"/>
                  </a:cubicBezTo>
                  <a:cubicBezTo>
                    <a:pt x="335" y="326"/>
                    <a:pt x="334" y="329"/>
                    <a:pt x="331" y="330"/>
                  </a:cubicBezTo>
                  <a:cubicBezTo>
                    <a:pt x="325" y="330"/>
                    <a:pt x="322" y="322"/>
                    <a:pt x="329" y="323"/>
                  </a:cubicBezTo>
                  <a:cubicBezTo>
                    <a:pt x="329" y="325"/>
                    <a:pt x="327" y="324"/>
                    <a:pt x="327" y="325"/>
                  </a:cubicBezTo>
                  <a:cubicBezTo>
                    <a:pt x="332" y="331"/>
                    <a:pt x="334" y="323"/>
                    <a:pt x="335" y="319"/>
                  </a:cubicBezTo>
                  <a:cubicBezTo>
                    <a:pt x="336" y="320"/>
                    <a:pt x="337" y="321"/>
                    <a:pt x="339" y="321"/>
                  </a:cubicBezTo>
                  <a:cubicBezTo>
                    <a:pt x="341" y="321"/>
                    <a:pt x="343" y="320"/>
                    <a:pt x="344" y="318"/>
                  </a:cubicBezTo>
                  <a:cubicBezTo>
                    <a:pt x="344" y="313"/>
                    <a:pt x="341" y="311"/>
                    <a:pt x="337" y="312"/>
                  </a:cubicBezTo>
                  <a:cubicBezTo>
                    <a:pt x="337" y="309"/>
                    <a:pt x="339" y="309"/>
                    <a:pt x="340" y="306"/>
                  </a:cubicBezTo>
                  <a:cubicBezTo>
                    <a:pt x="339" y="304"/>
                    <a:pt x="336" y="303"/>
                    <a:pt x="334" y="303"/>
                  </a:cubicBezTo>
                  <a:cubicBezTo>
                    <a:pt x="334" y="301"/>
                    <a:pt x="334" y="300"/>
                    <a:pt x="334" y="299"/>
                  </a:cubicBezTo>
                  <a:cubicBezTo>
                    <a:pt x="332" y="298"/>
                    <a:pt x="331" y="297"/>
                    <a:pt x="329" y="297"/>
                  </a:cubicBezTo>
                  <a:cubicBezTo>
                    <a:pt x="327" y="297"/>
                    <a:pt x="326" y="300"/>
                    <a:pt x="324" y="299"/>
                  </a:cubicBezTo>
                  <a:cubicBezTo>
                    <a:pt x="326" y="297"/>
                    <a:pt x="328" y="296"/>
                    <a:pt x="330" y="295"/>
                  </a:cubicBezTo>
                  <a:cubicBezTo>
                    <a:pt x="333" y="296"/>
                    <a:pt x="338" y="297"/>
                    <a:pt x="336" y="301"/>
                  </a:cubicBezTo>
                  <a:cubicBezTo>
                    <a:pt x="342" y="301"/>
                    <a:pt x="343" y="307"/>
                    <a:pt x="341" y="310"/>
                  </a:cubicBezTo>
                  <a:cubicBezTo>
                    <a:pt x="345" y="311"/>
                    <a:pt x="347" y="316"/>
                    <a:pt x="345" y="321"/>
                  </a:cubicBezTo>
                  <a:cubicBezTo>
                    <a:pt x="346" y="321"/>
                    <a:pt x="347" y="323"/>
                    <a:pt x="348" y="324"/>
                  </a:cubicBezTo>
                  <a:cubicBezTo>
                    <a:pt x="351" y="318"/>
                    <a:pt x="365" y="321"/>
                    <a:pt x="361" y="330"/>
                  </a:cubicBezTo>
                  <a:cubicBezTo>
                    <a:pt x="363" y="329"/>
                    <a:pt x="365" y="330"/>
                    <a:pt x="367" y="330"/>
                  </a:cubicBezTo>
                  <a:cubicBezTo>
                    <a:pt x="368" y="332"/>
                    <a:pt x="369" y="333"/>
                    <a:pt x="369" y="335"/>
                  </a:cubicBezTo>
                  <a:cubicBezTo>
                    <a:pt x="375" y="334"/>
                    <a:pt x="379" y="339"/>
                    <a:pt x="378" y="343"/>
                  </a:cubicBezTo>
                  <a:cubicBezTo>
                    <a:pt x="377" y="347"/>
                    <a:pt x="374" y="348"/>
                    <a:pt x="373" y="351"/>
                  </a:cubicBezTo>
                  <a:cubicBezTo>
                    <a:pt x="372" y="353"/>
                    <a:pt x="375" y="355"/>
                    <a:pt x="376" y="358"/>
                  </a:cubicBezTo>
                  <a:cubicBezTo>
                    <a:pt x="377" y="361"/>
                    <a:pt x="375" y="364"/>
                    <a:pt x="371" y="365"/>
                  </a:cubicBezTo>
                  <a:cubicBezTo>
                    <a:pt x="371" y="367"/>
                    <a:pt x="369" y="372"/>
                    <a:pt x="365" y="373"/>
                  </a:cubicBezTo>
                  <a:cubicBezTo>
                    <a:pt x="365" y="374"/>
                    <a:pt x="367" y="375"/>
                    <a:pt x="365" y="376"/>
                  </a:cubicBezTo>
                  <a:cubicBezTo>
                    <a:pt x="363" y="374"/>
                    <a:pt x="361" y="371"/>
                    <a:pt x="358" y="371"/>
                  </a:cubicBezTo>
                  <a:cubicBezTo>
                    <a:pt x="356" y="374"/>
                    <a:pt x="354" y="379"/>
                    <a:pt x="350" y="379"/>
                  </a:cubicBezTo>
                  <a:cubicBezTo>
                    <a:pt x="345" y="379"/>
                    <a:pt x="339" y="372"/>
                    <a:pt x="339" y="367"/>
                  </a:cubicBezTo>
                  <a:cubicBezTo>
                    <a:pt x="333" y="369"/>
                    <a:pt x="326" y="364"/>
                    <a:pt x="326" y="358"/>
                  </a:cubicBezTo>
                  <a:cubicBezTo>
                    <a:pt x="318" y="358"/>
                    <a:pt x="317" y="351"/>
                    <a:pt x="319" y="346"/>
                  </a:cubicBezTo>
                  <a:cubicBezTo>
                    <a:pt x="314" y="348"/>
                    <a:pt x="313" y="343"/>
                    <a:pt x="313" y="339"/>
                  </a:cubicBezTo>
                  <a:close/>
                  <a:moveTo>
                    <a:pt x="222" y="42"/>
                  </a:moveTo>
                  <a:cubicBezTo>
                    <a:pt x="222" y="43"/>
                    <a:pt x="222" y="43"/>
                    <a:pt x="223" y="43"/>
                  </a:cubicBezTo>
                  <a:cubicBezTo>
                    <a:pt x="224" y="41"/>
                    <a:pt x="227" y="41"/>
                    <a:pt x="228" y="40"/>
                  </a:cubicBezTo>
                  <a:cubicBezTo>
                    <a:pt x="225" y="40"/>
                    <a:pt x="225" y="42"/>
                    <a:pt x="222" y="42"/>
                  </a:cubicBezTo>
                  <a:close/>
                  <a:moveTo>
                    <a:pt x="230" y="50"/>
                  </a:moveTo>
                  <a:cubicBezTo>
                    <a:pt x="243" y="59"/>
                    <a:pt x="252" y="71"/>
                    <a:pt x="264" y="79"/>
                  </a:cubicBezTo>
                  <a:cubicBezTo>
                    <a:pt x="265" y="81"/>
                    <a:pt x="267" y="83"/>
                    <a:pt x="269" y="84"/>
                  </a:cubicBezTo>
                  <a:cubicBezTo>
                    <a:pt x="270" y="84"/>
                    <a:pt x="269" y="82"/>
                    <a:pt x="270" y="83"/>
                  </a:cubicBezTo>
                  <a:cubicBezTo>
                    <a:pt x="270" y="76"/>
                    <a:pt x="263" y="73"/>
                    <a:pt x="259" y="68"/>
                  </a:cubicBezTo>
                  <a:cubicBezTo>
                    <a:pt x="248" y="61"/>
                    <a:pt x="241" y="48"/>
                    <a:pt x="230" y="41"/>
                  </a:cubicBezTo>
                  <a:cubicBezTo>
                    <a:pt x="228" y="44"/>
                    <a:pt x="230" y="46"/>
                    <a:pt x="230" y="50"/>
                  </a:cubicBezTo>
                  <a:close/>
                  <a:moveTo>
                    <a:pt x="236" y="43"/>
                  </a:moveTo>
                  <a:cubicBezTo>
                    <a:pt x="237" y="45"/>
                    <a:pt x="238" y="46"/>
                    <a:pt x="241" y="46"/>
                  </a:cubicBezTo>
                  <a:cubicBezTo>
                    <a:pt x="240" y="44"/>
                    <a:pt x="238" y="42"/>
                    <a:pt x="236" y="43"/>
                  </a:cubicBezTo>
                  <a:close/>
                  <a:moveTo>
                    <a:pt x="191" y="75"/>
                  </a:moveTo>
                  <a:cubicBezTo>
                    <a:pt x="188" y="77"/>
                    <a:pt x="180" y="81"/>
                    <a:pt x="184" y="86"/>
                  </a:cubicBezTo>
                  <a:cubicBezTo>
                    <a:pt x="198" y="73"/>
                    <a:pt x="213" y="62"/>
                    <a:pt x="228" y="50"/>
                  </a:cubicBezTo>
                  <a:cubicBezTo>
                    <a:pt x="228" y="48"/>
                    <a:pt x="228" y="45"/>
                    <a:pt x="226" y="43"/>
                  </a:cubicBezTo>
                  <a:cubicBezTo>
                    <a:pt x="215" y="53"/>
                    <a:pt x="202" y="65"/>
                    <a:pt x="191" y="75"/>
                  </a:cubicBezTo>
                  <a:close/>
                  <a:moveTo>
                    <a:pt x="213" y="48"/>
                  </a:moveTo>
                  <a:cubicBezTo>
                    <a:pt x="215" y="47"/>
                    <a:pt x="215" y="48"/>
                    <a:pt x="217" y="48"/>
                  </a:cubicBezTo>
                  <a:cubicBezTo>
                    <a:pt x="218" y="47"/>
                    <a:pt x="220" y="47"/>
                    <a:pt x="220" y="45"/>
                  </a:cubicBezTo>
                  <a:cubicBezTo>
                    <a:pt x="217" y="45"/>
                    <a:pt x="214" y="46"/>
                    <a:pt x="213" y="48"/>
                  </a:cubicBezTo>
                  <a:close/>
                  <a:moveTo>
                    <a:pt x="241" y="48"/>
                  </a:moveTo>
                  <a:cubicBezTo>
                    <a:pt x="243" y="49"/>
                    <a:pt x="245" y="50"/>
                    <a:pt x="247" y="51"/>
                  </a:cubicBezTo>
                  <a:cubicBezTo>
                    <a:pt x="247" y="50"/>
                    <a:pt x="248" y="50"/>
                    <a:pt x="248" y="49"/>
                  </a:cubicBezTo>
                  <a:cubicBezTo>
                    <a:pt x="246" y="48"/>
                    <a:pt x="243" y="47"/>
                    <a:pt x="241" y="48"/>
                  </a:cubicBezTo>
                  <a:close/>
                  <a:moveTo>
                    <a:pt x="262" y="88"/>
                  </a:moveTo>
                  <a:cubicBezTo>
                    <a:pt x="261" y="81"/>
                    <a:pt x="262" y="81"/>
                    <a:pt x="258" y="77"/>
                  </a:cubicBezTo>
                  <a:cubicBezTo>
                    <a:pt x="248" y="69"/>
                    <a:pt x="239" y="60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21" y="58"/>
                    <a:pt x="211" y="67"/>
                    <a:pt x="201" y="75"/>
                  </a:cubicBezTo>
                  <a:cubicBezTo>
                    <a:pt x="198" y="77"/>
                    <a:pt x="193" y="81"/>
                    <a:pt x="193" y="83"/>
                  </a:cubicBezTo>
                  <a:cubicBezTo>
                    <a:pt x="192" y="85"/>
                    <a:pt x="193" y="89"/>
                    <a:pt x="193" y="92"/>
                  </a:cubicBezTo>
                  <a:cubicBezTo>
                    <a:pt x="194" y="105"/>
                    <a:pt x="195" y="119"/>
                    <a:pt x="197" y="132"/>
                  </a:cubicBezTo>
                  <a:cubicBezTo>
                    <a:pt x="219" y="132"/>
                    <a:pt x="242" y="130"/>
                    <a:pt x="265" y="129"/>
                  </a:cubicBezTo>
                  <a:cubicBezTo>
                    <a:pt x="264" y="116"/>
                    <a:pt x="263" y="101"/>
                    <a:pt x="262" y="88"/>
                  </a:cubicBezTo>
                  <a:close/>
                  <a:moveTo>
                    <a:pt x="202" y="56"/>
                  </a:moveTo>
                  <a:cubicBezTo>
                    <a:pt x="203" y="56"/>
                    <a:pt x="203" y="58"/>
                    <a:pt x="204" y="58"/>
                  </a:cubicBezTo>
                  <a:cubicBezTo>
                    <a:pt x="207" y="57"/>
                    <a:pt x="210" y="54"/>
                    <a:pt x="211" y="53"/>
                  </a:cubicBezTo>
                  <a:cubicBezTo>
                    <a:pt x="208" y="54"/>
                    <a:pt x="205" y="54"/>
                    <a:pt x="202" y="56"/>
                  </a:cubicBezTo>
                  <a:close/>
                  <a:moveTo>
                    <a:pt x="254" y="57"/>
                  </a:moveTo>
                  <a:cubicBezTo>
                    <a:pt x="253" y="56"/>
                    <a:pt x="253" y="55"/>
                    <a:pt x="254" y="55"/>
                  </a:cubicBezTo>
                  <a:cubicBezTo>
                    <a:pt x="253" y="53"/>
                    <a:pt x="248" y="53"/>
                    <a:pt x="246" y="53"/>
                  </a:cubicBezTo>
                  <a:cubicBezTo>
                    <a:pt x="248" y="55"/>
                    <a:pt x="250" y="57"/>
                    <a:pt x="254" y="57"/>
                  </a:cubicBezTo>
                  <a:close/>
                  <a:moveTo>
                    <a:pt x="262" y="63"/>
                  </a:moveTo>
                  <a:cubicBezTo>
                    <a:pt x="262" y="62"/>
                    <a:pt x="261" y="62"/>
                    <a:pt x="262" y="61"/>
                  </a:cubicBezTo>
                  <a:cubicBezTo>
                    <a:pt x="260" y="58"/>
                    <a:pt x="254" y="60"/>
                    <a:pt x="252" y="59"/>
                  </a:cubicBezTo>
                  <a:cubicBezTo>
                    <a:pt x="255" y="61"/>
                    <a:pt x="259" y="63"/>
                    <a:pt x="262" y="63"/>
                  </a:cubicBezTo>
                  <a:close/>
                  <a:moveTo>
                    <a:pt x="193" y="65"/>
                  </a:moveTo>
                  <a:cubicBezTo>
                    <a:pt x="196" y="67"/>
                    <a:pt x="202" y="62"/>
                    <a:pt x="201" y="61"/>
                  </a:cubicBezTo>
                  <a:cubicBezTo>
                    <a:pt x="199" y="63"/>
                    <a:pt x="194" y="62"/>
                    <a:pt x="193" y="65"/>
                  </a:cubicBezTo>
                  <a:close/>
                  <a:moveTo>
                    <a:pt x="268" y="70"/>
                  </a:moveTo>
                  <a:cubicBezTo>
                    <a:pt x="269" y="68"/>
                    <a:pt x="267" y="67"/>
                    <a:pt x="267" y="66"/>
                  </a:cubicBezTo>
                  <a:cubicBezTo>
                    <a:pt x="264" y="66"/>
                    <a:pt x="261" y="65"/>
                    <a:pt x="259" y="65"/>
                  </a:cubicBezTo>
                  <a:cubicBezTo>
                    <a:pt x="261" y="67"/>
                    <a:pt x="264" y="69"/>
                    <a:pt x="268" y="70"/>
                  </a:cubicBezTo>
                  <a:close/>
                  <a:moveTo>
                    <a:pt x="183" y="72"/>
                  </a:moveTo>
                  <a:cubicBezTo>
                    <a:pt x="188" y="73"/>
                    <a:pt x="190" y="72"/>
                    <a:pt x="193" y="70"/>
                  </a:cubicBezTo>
                  <a:cubicBezTo>
                    <a:pt x="193" y="69"/>
                    <a:pt x="193" y="69"/>
                    <a:pt x="192" y="68"/>
                  </a:cubicBezTo>
                  <a:cubicBezTo>
                    <a:pt x="187" y="70"/>
                    <a:pt x="184" y="68"/>
                    <a:pt x="183" y="72"/>
                  </a:cubicBezTo>
                  <a:close/>
                  <a:moveTo>
                    <a:pt x="272" y="77"/>
                  </a:moveTo>
                  <a:cubicBezTo>
                    <a:pt x="273" y="77"/>
                    <a:pt x="274" y="75"/>
                    <a:pt x="274" y="74"/>
                  </a:cubicBezTo>
                  <a:cubicBezTo>
                    <a:pt x="271" y="74"/>
                    <a:pt x="269" y="72"/>
                    <a:pt x="267" y="72"/>
                  </a:cubicBezTo>
                  <a:cubicBezTo>
                    <a:pt x="269" y="74"/>
                    <a:pt x="270" y="76"/>
                    <a:pt x="272" y="77"/>
                  </a:cubicBezTo>
                  <a:close/>
                  <a:moveTo>
                    <a:pt x="180" y="74"/>
                  </a:moveTo>
                  <a:cubicBezTo>
                    <a:pt x="177" y="76"/>
                    <a:pt x="178" y="80"/>
                    <a:pt x="181" y="81"/>
                  </a:cubicBezTo>
                  <a:cubicBezTo>
                    <a:pt x="182" y="78"/>
                    <a:pt x="185" y="77"/>
                    <a:pt x="187" y="75"/>
                  </a:cubicBezTo>
                  <a:cubicBezTo>
                    <a:pt x="184" y="75"/>
                    <a:pt x="182" y="75"/>
                    <a:pt x="180" y="74"/>
                  </a:cubicBezTo>
                  <a:close/>
                  <a:moveTo>
                    <a:pt x="78" y="145"/>
                  </a:moveTo>
                  <a:cubicBezTo>
                    <a:pt x="76" y="145"/>
                    <a:pt x="75" y="143"/>
                    <a:pt x="72" y="144"/>
                  </a:cubicBezTo>
                  <a:cubicBezTo>
                    <a:pt x="69" y="145"/>
                    <a:pt x="71" y="150"/>
                    <a:pt x="71" y="152"/>
                  </a:cubicBezTo>
                  <a:cubicBezTo>
                    <a:pt x="67" y="152"/>
                    <a:pt x="65" y="155"/>
                    <a:pt x="64" y="158"/>
                  </a:cubicBezTo>
                  <a:cubicBezTo>
                    <a:pt x="65" y="161"/>
                    <a:pt x="69" y="161"/>
                    <a:pt x="69" y="165"/>
                  </a:cubicBezTo>
                  <a:cubicBezTo>
                    <a:pt x="65" y="167"/>
                    <a:pt x="59" y="165"/>
                    <a:pt x="58" y="171"/>
                  </a:cubicBezTo>
                  <a:cubicBezTo>
                    <a:pt x="57" y="172"/>
                    <a:pt x="59" y="173"/>
                    <a:pt x="58" y="175"/>
                  </a:cubicBezTo>
                  <a:cubicBezTo>
                    <a:pt x="48" y="167"/>
                    <a:pt x="37" y="189"/>
                    <a:pt x="45" y="193"/>
                  </a:cubicBezTo>
                  <a:cubicBezTo>
                    <a:pt x="47" y="192"/>
                    <a:pt x="48" y="192"/>
                    <a:pt x="50" y="193"/>
                  </a:cubicBezTo>
                  <a:cubicBezTo>
                    <a:pt x="52" y="188"/>
                    <a:pt x="63" y="189"/>
                    <a:pt x="62" y="194"/>
                  </a:cubicBezTo>
                  <a:cubicBezTo>
                    <a:pt x="60" y="192"/>
                    <a:pt x="55" y="189"/>
                    <a:pt x="53" y="194"/>
                  </a:cubicBezTo>
                  <a:cubicBezTo>
                    <a:pt x="53" y="195"/>
                    <a:pt x="55" y="196"/>
                    <a:pt x="53" y="197"/>
                  </a:cubicBezTo>
                  <a:cubicBezTo>
                    <a:pt x="51" y="198"/>
                    <a:pt x="49" y="194"/>
                    <a:pt x="46" y="194"/>
                  </a:cubicBezTo>
                  <a:cubicBezTo>
                    <a:pt x="41" y="196"/>
                    <a:pt x="37" y="207"/>
                    <a:pt x="45" y="210"/>
                  </a:cubicBezTo>
                  <a:cubicBezTo>
                    <a:pt x="45" y="211"/>
                    <a:pt x="45" y="211"/>
                    <a:pt x="45" y="212"/>
                  </a:cubicBezTo>
                  <a:cubicBezTo>
                    <a:pt x="37" y="212"/>
                    <a:pt x="35" y="224"/>
                    <a:pt x="44" y="224"/>
                  </a:cubicBezTo>
                  <a:cubicBezTo>
                    <a:pt x="43" y="227"/>
                    <a:pt x="40" y="227"/>
                    <a:pt x="39" y="230"/>
                  </a:cubicBezTo>
                  <a:cubicBezTo>
                    <a:pt x="39" y="236"/>
                    <a:pt x="39" y="242"/>
                    <a:pt x="43" y="245"/>
                  </a:cubicBezTo>
                  <a:cubicBezTo>
                    <a:pt x="45" y="247"/>
                    <a:pt x="48" y="245"/>
                    <a:pt x="52" y="247"/>
                  </a:cubicBezTo>
                  <a:cubicBezTo>
                    <a:pt x="50" y="250"/>
                    <a:pt x="47" y="252"/>
                    <a:pt x="49" y="257"/>
                  </a:cubicBezTo>
                  <a:cubicBezTo>
                    <a:pt x="52" y="260"/>
                    <a:pt x="55" y="257"/>
                    <a:pt x="58" y="258"/>
                  </a:cubicBezTo>
                  <a:cubicBezTo>
                    <a:pt x="58" y="261"/>
                    <a:pt x="55" y="260"/>
                    <a:pt x="54" y="262"/>
                  </a:cubicBezTo>
                  <a:cubicBezTo>
                    <a:pt x="50" y="266"/>
                    <a:pt x="53" y="274"/>
                    <a:pt x="58" y="276"/>
                  </a:cubicBezTo>
                  <a:cubicBezTo>
                    <a:pt x="59" y="277"/>
                    <a:pt x="61" y="275"/>
                    <a:pt x="61" y="277"/>
                  </a:cubicBezTo>
                  <a:cubicBezTo>
                    <a:pt x="58" y="288"/>
                    <a:pt x="71" y="298"/>
                    <a:pt x="79" y="290"/>
                  </a:cubicBezTo>
                  <a:cubicBezTo>
                    <a:pt x="81" y="292"/>
                    <a:pt x="81" y="295"/>
                    <a:pt x="84" y="295"/>
                  </a:cubicBezTo>
                  <a:cubicBezTo>
                    <a:pt x="89" y="296"/>
                    <a:pt x="89" y="290"/>
                    <a:pt x="89" y="286"/>
                  </a:cubicBezTo>
                  <a:cubicBezTo>
                    <a:pt x="92" y="286"/>
                    <a:pt x="94" y="288"/>
                    <a:pt x="97" y="288"/>
                  </a:cubicBezTo>
                  <a:cubicBezTo>
                    <a:pt x="98" y="287"/>
                    <a:pt x="98" y="284"/>
                    <a:pt x="100" y="284"/>
                  </a:cubicBezTo>
                  <a:cubicBezTo>
                    <a:pt x="101" y="287"/>
                    <a:pt x="105" y="289"/>
                    <a:pt x="108" y="288"/>
                  </a:cubicBezTo>
                  <a:cubicBezTo>
                    <a:pt x="111" y="288"/>
                    <a:pt x="110" y="285"/>
                    <a:pt x="111" y="283"/>
                  </a:cubicBezTo>
                  <a:cubicBezTo>
                    <a:pt x="115" y="284"/>
                    <a:pt x="116" y="288"/>
                    <a:pt x="120" y="286"/>
                  </a:cubicBezTo>
                  <a:cubicBezTo>
                    <a:pt x="116" y="278"/>
                    <a:pt x="112" y="268"/>
                    <a:pt x="102" y="266"/>
                  </a:cubicBezTo>
                  <a:cubicBezTo>
                    <a:pt x="97" y="266"/>
                    <a:pt x="93" y="267"/>
                    <a:pt x="88" y="268"/>
                  </a:cubicBezTo>
                  <a:cubicBezTo>
                    <a:pt x="89" y="271"/>
                    <a:pt x="87" y="274"/>
                    <a:pt x="84" y="274"/>
                  </a:cubicBezTo>
                  <a:cubicBezTo>
                    <a:pt x="88" y="285"/>
                    <a:pt x="71" y="287"/>
                    <a:pt x="70" y="279"/>
                  </a:cubicBezTo>
                  <a:cubicBezTo>
                    <a:pt x="73" y="283"/>
                    <a:pt x="82" y="284"/>
                    <a:pt x="82" y="277"/>
                  </a:cubicBezTo>
                  <a:cubicBezTo>
                    <a:pt x="82" y="275"/>
                    <a:pt x="81" y="275"/>
                    <a:pt x="80" y="273"/>
                  </a:cubicBezTo>
                  <a:cubicBezTo>
                    <a:pt x="89" y="273"/>
                    <a:pt x="85" y="262"/>
                    <a:pt x="79" y="261"/>
                  </a:cubicBezTo>
                  <a:cubicBezTo>
                    <a:pt x="80" y="259"/>
                    <a:pt x="84" y="257"/>
                    <a:pt x="85" y="254"/>
                  </a:cubicBezTo>
                  <a:cubicBezTo>
                    <a:pt x="85" y="252"/>
                    <a:pt x="84" y="251"/>
                    <a:pt x="83" y="249"/>
                  </a:cubicBezTo>
                  <a:cubicBezTo>
                    <a:pt x="79" y="249"/>
                    <a:pt x="78" y="246"/>
                    <a:pt x="76" y="243"/>
                  </a:cubicBezTo>
                  <a:cubicBezTo>
                    <a:pt x="69" y="251"/>
                    <a:pt x="59" y="233"/>
                    <a:pt x="69" y="230"/>
                  </a:cubicBezTo>
                  <a:cubicBezTo>
                    <a:pt x="66" y="235"/>
                    <a:pt x="66" y="243"/>
                    <a:pt x="73" y="244"/>
                  </a:cubicBezTo>
                  <a:cubicBezTo>
                    <a:pt x="75" y="243"/>
                    <a:pt x="75" y="240"/>
                    <a:pt x="77" y="240"/>
                  </a:cubicBezTo>
                  <a:cubicBezTo>
                    <a:pt x="79" y="242"/>
                    <a:pt x="79" y="244"/>
                    <a:pt x="81" y="247"/>
                  </a:cubicBezTo>
                  <a:cubicBezTo>
                    <a:pt x="84" y="246"/>
                    <a:pt x="85" y="248"/>
                    <a:pt x="88" y="246"/>
                  </a:cubicBezTo>
                  <a:cubicBezTo>
                    <a:pt x="90" y="245"/>
                    <a:pt x="89" y="242"/>
                    <a:pt x="90" y="242"/>
                  </a:cubicBezTo>
                  <a:cubicBezTo>
                    <a:pt x="92" y="242"/>
                    <a:pt x="92" y="245"/>
                    <a:pt x="95" y="245"/>
                  </a:cubicBezTo>
                  <a:cubicBezTo>
                    <a:pt x="100" y="243"/>
                    <a:pt x="96" y="237"/>
                    <a:pt x="97" y="235"/>
                  </a:cubicBezTo>
                  <a:cubicBezTo>
                    <a:pt x="101" y="237"/>
                    <a:pt x="99" y="244"/>
                    <a:pt x="96" y="247"/>
                  </a:cubicBezTo>
                  <a:cubicBezTo>
                    <a:pt x="99" y="250"/>
                    <a:pt x="103" y="252"/>
                    <a:pt x="106" y="255"/>
                  </a:cubicBezTo>
                  <a:cubicBezTo>
                    <a:pt x="109" y="256"/>
                    <a:pt x="113" y="262"/>
                    <a:pt x="116" y="258"/>
                  </a:cubicBezTo>
                  <a:cubicBezTo>
                    <a:pt x="116" y="253"/>
                    <a:pt x="113" y="248"/>
                    <a:pt x="110" y="244"/>
                  </a:cubicBezTo>
                  <a:cubicBezTo>
                    <a:pt x="102" y="238"/>
                    <a:pt x="100" y="228"/>
                    <a:pt x="94" y="220"/>
                  </a:cubicBezTo>
                  <a:cubicBezTo>
                    <a:pt x="91" y="221"/>
                    <a:pt x="88" y="219"/>
                    <a:pt x="87" y="216"/>
                  </a:cubicBezTo>
                  <a:cubicBezTo>
                    <a:pt x="85" y="217"/>
                    <a:pt x="85" y="218"/>
                    <a:pt x="84" y="219"/>
                  </a:cubicBezTo>
                  <a:cubicBezTo>
                    <a:pt x="79" y="217"/>
                    <a:pt x="78" y="215"/>
                    <a:pt x="77" y="210"/>
                  </a:cubicBezTo>
                  <a:cubicBezTo>
                    <a:pt x="78" y="210"/>
                    <a:pt x="77" y="208"/>
                    <a:pt x="79" y="208"/>
                  </a:cubicBezTo>
                  <a:cubicBezTo>
                    <a:pt x="78" y="212"/>
                    <a:pt x="80" y="216"/>
                    <a:pt x="84" y="216"/>
                  </a:cubicBezTo>
                  <a:cubicBezTo>
                    <a:pt x="85" y="216"/>
                    <a:pt x="84" y="213"/>
                    <a:pt x="86" y="213"/>
                  </a:cubicBezTo>
                  <a:cubicBezTo>
                    <a:pt x="89" y="213"/>
                    <a:pt x="89" y="219"/>
                    <a:pt x="93" y="219"/>
                  </a:cubicBezTo>
                  <a:cubicBezTo>
                    <a:pt x="94" y="219"/>
                    <a:pt x="93" y="217"/>
                    <a:pt x="94" y="218"/>
                  </a:cubicBezTo>
                  <a:cubicBezTo>
                    <a:pt x="96" y="217"/>
                    <a:pt x="95" y="219"/>
                    <a:pt x="97" y="219"/>
                  </a:cubicBezTo>
                  <a:cubicBezTo>
                    <a:pt x="103" y="218"/>
                    <a:pt x="100" y="211"/>
                    <a:pt x="98" y="207"/>
                  </a:cubicBezTo>
                  <a:cubicBezTo>
                    <a:pt x="100" y="206"/>
                    <a:pt x="101" y="207"/>
                    <a:pt x="102" y="207"/>
                  </a:cubicBezTo>
                  <a:cubicBezTo>
                    <a:pt x="104" y="210"/>
                    <a:pt x="108" y="211"/>
                    <a:pt x="112" y="212"/>
                  </a:cubicBezTo>
                  <a:cubicBezTo>
                    <a:pt x="113" y="211"/>
                    <a:pt x="110" y="209"/>
                    <a:pt x="111" y="208"/>
                  </a:cubicBezTo>
                  <a:cubicBezTo>
                    <a:pt x="115" y="208"/>
                    <a:pt x="115" y="211"/>
                    <a:pt x="118" y="212"/>
                  </a:cubicBezTo>
                  <a:cubicBezTo>
                    <a:pt x="123" y="212"/>
                    <a:pt x="128" y="205"/>
                    <a:pt x="127" y="199"/>
                  </a:cubicBezTo>
                  <a:cubicBezTo>
                    <a:pt x="127" y="198"/>
                    <a:pt x="124" y="199"/>
                    <a:pt x="124" y="198"/>
                  </a:cubicBezTo>
                  <a:cubicBezTo>
                    <a:pt x="128" y="195"/>
                    <a:pt x="135" y="194"/>
                    <a:pt x="135" y="188"/>
                  </a:cubicBezTo>
                  <a:cubicBezTo>
                    <a:pt x="135" y="187"/>
                    <a:pt x="133" y="186"/>
                    <a:pt x="134" y="184"/>
                  </a:cubicBezTo>
                  <a:cubicBezTo>
                    <a:pt x="132" y="182"/>
                    <a:pt x="128" y="183"/>
                    <a:pt x="126" y="183"/>
                  </a:cubicBezTo>
                  <a:cubicBezTo>
                    <a:pt x="127" y="181"/>
                    <a:pt x="128" y="180"/>
                    <a:pt x="128" y="179"/>
                  </a:cubicBezTo>
                  <a:cubicBezTo>
                    <a:pt x="128" y="175"/>
                    <a:pt x="123" y="174"/>
                    <a:pt x="121" y="175"/>
                  </a:cubicBezTo>
                  <a:cubicBezTo>
                    <a:pt x="124" y="170"/>
                    <a:pt x="133" y="176"/>
                    <a:pt x="130" y="181"/>
                  </a:cubicBezTo>
                  <a:cubicBezTo>
                    <a:pt x="140" y="181"/>
                    <a:pt x="138" y="196"/>
                    <a:pt x="129" y="197"/>
                  </a:cubicBezTo>
                  <a:cubicBezTo>
                    <a:pt x="130" y="205"/>
                    <a:pt x="125" y="213"/>
                    <a:pt x="118" y="214"/>
                  </a:cubicBezTo>
                  <a:cubicBezTo>
                    <a:pt x="116" y="231"/>
                    <a:pt x="124" y="246"/>
                    <a:pt x="130" y="259"/>
                  </a:cubicBezTo>
                  <a:cubicBezTo>
                    <a:pt x="131" y="257"/>
                    <a:pt x="130" y="255"/>
                    <a:pt x="133" y="254"/>
                  </a:cubicBezTo>
                  <a:cubicBezTo>
                    <a:pt x="135" y="254"/>
                    <a:pt x="135" y="255"/>
                    <a:pt x="136" y="255"/>
                  </a:cubicBezTo>
                  <a:cubicBezTo>
                    <a:pt x="139" y="253"/>
                    <a:pt x="139" y="249"/>
                    <a:pt x="139" y="244"/>
                  </a:cubicBezTo>
                  <a:cubicBezTo>
                    <a:pt x="140" y="245"/>
                    <a:pt x="145" y="246"/>
                    <a:pt x="148" y="245"/>
                  </a:cubicBezTo>
                  <a:cubicBezTo>
                    <a:pt x="150" y="242"/>
                    <a:pt x="150" y="239"/>
                    <a:pt x="149" y="234"/>
                  </a:cubicBezTo>
                  <a:cubicBezTo>
                    <a:pt x="144" y="238"/>
                    <a:pt x="136" y="239"/>
                    <a:pt x="130" y="235"/>
                  </a:cubicBezTo>
                  <a:cubicBezTo>
                    <a:pt x="130" y="230"/>
                    <a:pt x="123" y="229"/>
                    <a:pt x="124" y="224"/>
                  </a:cubicBezTo>
                  <a:cubicBezTo>
                    <a:pt x="124" y="218"/>
                    <a:pt x="135" y="222"/>
                    <a:pt x="138" y="220"/>
                  </a:cubicBezTo>
                  <a:cubicBezTo>
                    <a:pt x="136" y="211"/>
                    <a:pt x="147" y="211"/>
                    <a:pt x="154" y="210"/>
                  </a:cubicBezTo>
                  <a:cubicBezTo>
                    <a:pt x="154" y="207"/>
                    <a:pt x="157" y="203"/>
                    <a:pt x="159" y="201"/>
                  </a:cubicBezTo>
                  <a:cubicBezTo>
                    <a:pt x="158" y="195"/>
                    <a:pt x="155" y="192"/>
                    <a:pt x="151" y="191"/>
                  </a:cubicBezTo>
                  <a:cubicBezTo>
                    <a:pt x="149" y="191"/>
                    <a:pt x="149" y="193"/>
                    <a:pt x="146" y="193"/>
                  </a:cubicBezTo>
                  <a:cubicBezTo>
                    <a:pt x="148" y="187"/>
                    <a:pt x="148" y="181"/>
                    <a:pt x="144" y="177"/>
                  </a:cubicBezTo>
                  <a:cubicBezTo>
                    <a:pt x="143" y="177"/>
                    <a:pt x="142" y="179"/>
                    <a:pt x="141" y="178"/>
                  </a:cubicBezTo>
                  <a:cubicBezTo>
                    <a:pt x="145" y="172"/>
                    <a:pt x="139" y="167"/>
                    <a:pt x="133" y="168"/>
                  </a:cubicBezTo>
                  <a:cubicBezTo>
                    <a:pt x="135" y="163"/>
                    <a:pt x="139" y="158"/>
                    <a:pt x="136" y="152"/>
                  </a:cubicBezTo>
                  <a:cubicBezTo>
                    <a:pt x="132" y="149"/>
                    <a:pt x="130" y="146"/>
                    <a:pt x="126" y="146"/>
                  </a:cubicBezTo>
                  <a:cubicBezTo>
                    <a:pt x="121" y="145"/>
                    <a:pt x="118" y="150"/>
                    <a:pt x="113" y="151"/>
                  </a:cubicBezTo>
                  <a:cubicBezTo>
                    <a:pt x="115" y="146"/>
                    <a:pt x="113" y="143"/>
                    <a:pt x="110" y="142"/>
                  </a:cubicBezTo>
                  <a:cubicBezTo>
                    <a:pt x="109" y="142"/>
                    <a:pt x="108" y="143"/>
                    <a:pt x="107" y="143"/>
                  </a:cubicBezTo>
                  <a:cubicBezTo>
                    <a:pt x="106" y="141"/>
                    <a:pt x="106" y="137"/>
                    <a:pt x="103" y="136"/>
                  </a:cubicBezTo>
                  <a:cubicBezTo>
                    <a:pt x="100" y="136"/>
                    <a:pt x="100" y="138"/>
                    <a:pt x="97" y="137"/>
                  </a:cubicBezTo>
                  <a:cubicBezTo>
                    <a:pt x="97" y="132"/>
                    <a:pt x="95" y="130"/>
                    <a:pt x="93" y="127"/>
                  </a:cubicBezTo>
                  <a:cubicBezTo>
                    <a:pt x="82" y="126"/>
                    <a:pt x="78" y="137"/>
                    <a:pt x="78" y="145"/>
                  </a:cubicBezTo>
                  <a:close/>
                  <a:moveTo>
                    <a:pt x="202" y="138"/>
                  </a:moveTo>
                  <a:cubicBezTo>
                    <a:pt x="210" y="138"/>
                    <a:pt x="217" y="138"/>
                    <a:pt x="224" y="138"/>
                  </a:cubicBezTo>
                  <a:cubicBezTo>
                    <a:pt x="232" y="138"/>
                    <a:pt x="238" y="137"/>
                    <a:pt x="244" y="136"/>
                  </a:cubicBezTo>
                  <a:cubicBezTo>
                    <a:pt x="249" y="136"/>
                    <a:pt x="253" y="136"/>
                    <a:pt x="259" y="135"/>
                  </a:cubicBezTo>
                  <a:cubicBezTo>
                    <a:pt x="260" y="135"/>
                    <a:pt x="266" y="136"/>
                    <a:pt x="266" y="133"/>
                  </a:cubicBezTo>
                  <a:cubicBezTo>
                    <a:pt x="265" y="131"/>
                    <a:pt x="261" y="132"/>
                    <a:pt x="259" y="132"/>
                  </a:cubicBezTo>
                  <a:cubicBezTo>
                    <a:pt x="257" y="132"/>
                    <a:pt x="252" y="132"/>
                    <a:pt x="248" y="133"/>
                  </a:cubicBezTo>
                  <a:cubicBezTo>
                    <a:pt x="231" y="134"/>
                    <a:pt x="216" y="134"/>
                    <a:pt x="196" y="134"/>
                  </a:cubicBezTo>
                  <a:cubicBezTo>
                    <a:pt x="193" y="139"/>
                    <a:pt x="197" y="139"/>
                    <a:pt x="202" y="138"/>
                  </a:cubicBezTo>
                  <a:close/>
                  <a:moveTo>
                    <a:pt x="235" y="153"/>
                  </a:moveTo>
                  <a:cubicBezTo>
                    <a:pt x="239" y="154"/>
                    <a:pt x="242" y="154"/>
                    <a:pt x="245" y="155"/>
                  </a:cubicBezTo>
                  <a:cubicBezTo>
                    <a:pt x="245" y="154"/>
                    <a:pt x="247" y="153"/>
                    <a:pt x="246" y="151"/>
                  </a:cubicBezTo>
                  <a:cubicBezTo>
                    <a:pt x="242" y="150"/>
                    <a:pt x="239" y="148"/>
                    <a:pt x="235" y="146"/>
                  </a:cubicBezTo>
                  <a:cubicBezTo>
                    <a:pt x="234" y="147"/>
                    <a:pt x="234" y="151"/>
                    <a:pt x="235" y="153"/>
                  </a:cubicBezTo>
                  <a:close/>
                  <a:moveTo>
                    <a:pt x="222" y="150"/>
                  </a:moveTo>
                  <a:cubicBezTo>
                    <a:pt x="222" y="152"/>
                    <a:pt x="223" y="153"/>
                    <a:pt x="222" y="155"/>
                  </a:cubicBezTo>
                  <a:cubicBezTo>
                    <a:pt x="226" y="155"/>
                    <a:pt x="230" y="153"/>
                    <a:pt x="232" y="153"/>
                  </a:cubicBezTo>
                  <a:cubicBezTo>
                    <a:pt x="232" y="150"/>
                    <a:pt x="233" y="149"/>
                    <a:pt x="231" y="147"/>
                  </a:cubicBezTo>
                  <a:cubicBezTo>
                    <a:pt x="229" y="150"/>
                    <a:pt x="225" y="148"/>
                    <a:pt x="222" y="150"/>
                  </a:cubicBezTo>
                  <a:close/>
                  <a:moveTo>
                    <a:pt x="218" y="157"/>
                  </a:moveTo>
                  <a:cubicBezTo>
                    <a:pt x="217" y="159"/>
                    <a:pt x="218" y="160"/>
                    <a:pt x="217" y="162"/>
                  </a:cubicBezTo>
                  <a:cubicBezTo>
                    <a:pt x="221" y="161"/>
                    <a:pt x="223" y="160"/>
                    <a:pt x="227" y="159"/>
                  </a:cubicBezTo>
                  <a:cubicBezTo>
                    <a:pt x="227" y="157"/>
                    <a:pt x="231" y="157"/>
                    <a:pt x="230" y="155"/>
                  </a:cubicBezTo>
                  <a:cubicBezTo>
                    <a:pt x="226" y="157"/>
                    <a:pt x="223" y="157"/>
                    <a:pt x="218" y="157"/>
                  </a:cubicBezTo>
                  <a:close/>
                  <a:moveTo>
                    <a:pt x="258" y="164"/>
                  </a:moveTo>
                  <a:cubicBezTo>
                    <a:pt x="258" y="161"/>
                    <a:pt x="257" y="159"/>
                    <a:pt x="255" y="159"/>
                  </a:cubicBezTo>
                  <a:cubicBezTo>
                    <a:pt x="249" y="160"/>
                    <a:pt x="245" y="157"/>
                    <a:pt x="239" y="156"/>
                  </a:cubicBezTo>
                  <a:cubicBezTo>
                    <a:pt x="244" y="162"/>
                    <a:pt x="249" y="163"/>
                    <a:pt x="258" y="164"/>
                  </a:cubicBezTo>
                  <a:close/>
                  <a:moveTo>
                    <a:pt x="131" y="233"/>
                  </a:moveTo>
                  <a:cubicBezTo>
                    <a:pt x="133" y="235"/>
                    <a:pt x="137" y="235"/>
                    <a:pt x="139" y="236"/>
                  </a:cubicBezTo>
                  <a:cubicBezTo>
                    <a:pt x="146" y="234"/>
                    <a:pt x="150" y="231"/>
                    <a:pt x="155" y="229"/>
                  </a:cubicBezTo>
                  <a:cubicBezTo>
                    <a:pt x="159" y="226"/>
                    <a:pt x="163" y="223"/>
                    <a:pt x="167" y="221"/>
                  </a:cubicBezTo>
                  <a:cubicBezTo>
                    <a:pt x="172" y="217"/>
                    <a:pt x="176" y="214"/>
                    <a:pt x="181" y="210"/>
                  </a:cubicBezTo>
                  <a:cubicBezTo>
                    <a:pt x="188" y="206"/>
                    <a:pt x="194" y="202"/>
                    <a:pt x="200" y="197"/>
                  </a:cubicBezTo>
                  <a:cubicBezTo>
                    <a:pt x="213" y="187"/>
                    <a:pt x="223" y="176"/>
                    <a:pt x="234" y="165"/>
                  </a:cubicBezTo>
                  <a:cubicBezTo>
                    <a:pt x="233" y="163"/>
                    <a:pt x="233" y="158"/>
                    <a:pt x="232" y="157"/>
                  </a:cubicBezTo>
                  <a:cubicBezTo>
                    <a:pt x="201" y="185"/>
                    <a:pt x="170" y="212"/>
                    <a:pt x="131" y="233"/>
                  </a:cubicBezTo>
                  <a:close/>
                  <a:moveTo>
                    <a:pt x="285" y="196"/>
                  </a:moveTo>
                  <a:cubicBezTo>
                    <a:pt x="267" y="184"/>
                    <a:pt x="252" y="170"/>
                    <a:pt x="236" y="157"/>
                  </a:cubicBezTo>
                  <a:cubicBezTo>
                    <a:pt x="236" y="156"/>
                    <a:pt x="235" y="157"/>
                    <a:pt x="235" y="157"/>
                  </a:cubicBezTo>
                  <a:cubicBezTo>
                    <a:pt x="235" y="162"/>
                    <a:pt x="236" y="163"/>
                    <a:pt x="236" y="167"/>
                  </a:cubicBezTo>
                  <a:cubicBezTo>
                    <a:pt x="239" y="170"/>
                    <a:pt x="242" y="173"/>
                    <a:pt x="244" y="175"/>
                  </a:cubicBezTo>
                  <a:cubicBezTo>
                    <a:pt x="247" y="178"/>
                    <a:pt x="251" y="180"/>
                    <a:pt x="254" y="183"/>
                  </a:cubicBezTo>
                  <a:cubicBezTo>
                    <a:pt x="256" y="184"/>
                    <a:pt x="258" y="187"/>
                    <a:pt x="259" y="188"/>
                  </a:cubicBezTo>
                  <a:cubicBezTo>
                    <a:pt x="264" y="192"/>
                    <a:pt x="269" y="196"/>
                    <a:pt x="274" y="199"/>
                  </a:cubicBezTo>
                  <a:cubicBezTo>
                    <a:pt x="288" y="211"/>
                    <a:pt x="303" y="223"/>
                    <a:pt x="320" y="230"/>
                  </a:cubicBezTo>
                  <a:cubicBezTo>
                    <a:pt x="323" y="229"/>
                    <a:pt x="324" y="226"/>
                    <a:pt x="324" y="223"/>
                  </a:cubicBezTo>
                  <a:cubicBezTo>
                    <a:pt x="319" y="218"/>
                    <a:pt x="313" y="215"/>
                    <a:pt x="307" y="211"/>
                  </a:cubicBezTo>
                  <a:cubicBezTo>
                    <a:pt x="300" y="206"/>
                    <a:pt x="292" y="200"/>
                    <a:pt x="285" y="198"/>
                  </a:cubicBezTo>
                  <a:cubicBezTo>
                    <a:pt x="285" y="197"/>
                    <a:pt x="285" y="197"/>
                    <a:pt x="285" y="196"/>
                  </a:cubicBezTo>
                  <a:close/>
                  <a:moveTo>
                    <a:pt x="222" y="164"/>
                  </a:moveTo>
                  <a:cubicBezTo>
                    <a:pt x="222" y="163"/>
                    <a:pt x="222" y="163"/>
                    <a:pt x="221" y="163"/>
                  </a:cubicBezTo>
                  <a:cubicBezTo>
                    <a:pt x="217" y="164"/>
                    <a:pt x="215" y="164"/>
                    <a:pt x="209" y="164"/>
                  </a:cubicBezTo>
                  <a:cubicBezTo>
                    <a:pt x="209" y="166"/>
                    <a:pt x="207" y="168"/>
                    <a:pt x="206" y="170"/>
                  </a:cubicBezTo>
                  <a:cubicBezTo>
                    <a:pt x="211" y="168"/>
                    <a:pt x="218" y="167"/>
                    <a:pt x="222" y="164"/>
                  </a:cubicBezTo>
                  <a:close/>
                  <a:moveTo>
                    <a:pt x="269" y="171"/>
                  </a:moveTo>
                  <a:cubicBezTo>
                    <a:pt x="268" y="168"/>
                    <a:pt x="267" y="166"/>
                    <a:pt x="265" y="165"/>
                  </a:cubicBezTo>
                  <a:cubicBezTo>
                    <a:pt x="261" y="167"/>
                    <a:pt x="253" y="166"/>
                    <a:pt x="248" y="164"/>
                  </a:cubicBezTo>
                  <a:cubicBezTo>
                    <a:pt x="252" y="170"/>
                    <a:pt x="260" y="171"/>
                    <a:pt x="269" y="171"/>
                  </a:cubicBezTo>
                  <a:close/>
                  <a:moveTo>
                    <a:pt x="234" y="168"/>
                  </a:moveTo>
                  <a:cubicBezTo>
                    <a:pt x="223" y="181"/>
                    <a:pt x="209" y="193"/>
                    <a:pt x="196" y="203"/>
                  </a:cubicBezTo>
                  <a:cubicBezTo>
                    <a:pt x="191" y="207"/>
                    <a:pt x="186" y="209"/>
                    <a:pt x="181" y="213"/>
                  </a:cubicBezTo>
                  <a:cubicBezTo>
                    <a:pt x="171" y="220"/>
                    <a:pt x="161" y="228"/>
                    <a:pt x="151" y="233"/>
                  </a:cubicBezTo>
                  <a:cubicBezTo>
                    <a:pt x="161" y="269"/>
                    <a:pt x="169" y="296"/>
                    <a:pt x="174" y="336"/>
                  </a:cubicBezTo>
                  <a:cubicBezTo>
                    <a:pt x="183" y="334"/>
                    <a:pt x="191" y="330"/>
                    <a:pt x="202" y="328"/>
                  </a:cubicBezTo>
                  <a:cubicBezTo>
                    <a:pt x="201" y="325"/>
                    <a:pt x="200" y="323"/>
                    <a:pt x="200" y="322"/>
                  </a:cubicBezTo>
                  <a:cubicBezTo>
                    <a:pt x="201" y="321"/>
                    <a:pt x="202" y="320"/>
                    <a:pt x="202" y="319"/>
                  </a:cubicBezTo>
                  <a:cubicBezTo>
                    <a:pt x="203" y="318"/>
                    <a:pt x="202" y="315"/>
                    <a:pt x="203" y="314"/>
                  </a:cubicBezTo>
                  <a:cubicBezTo>
                    <a:pt x="204" y="311"/>
                    <a:pt x="209" y="310"/>
                    <a:pt x="210" y="307"/>
                  </a:cubicBezTo>
                  <a:cubicBezTo>
                    <a:pt x="210" y="306"/>
                    <a:pt x="210" y="302"/>
                    <a:pt x="209" y="299"/>
                  </a:cubicBezTo>
                  <a:cubicBezTo>
                    <a:pt x="209" y="288"/>
                    <a:pt x="208" y="273"/>
                    <a:pt x="206" y="258"/>
                  </a:cubicBezTo>
                  <a:cubicBezTo>
                    <a:pt x="206" y="253"/>
                    <a:pt x="206" y="245"/>
                    <a:pt x="204" y="241"/>
                  </a:cubicBezTo>
                  <a:cubicBezTo>
                    <a:pt x="203" y="238"/>
                    <a:pt x="200" y="237"/>
                    <a:pt x="200" y="234"/>
                  </a:cubicBezTo>
                  <a:cubicBezTo>
                    <a:pt x="201" y="232"/>
                    <a:pt x="203" y="230"/>
                    <a:pt x="206" y="229"/>
                  </a:cubicBezTo>
                  <a:cubicBezTo>
                    <a:pt x="213" y="226"/>
                    <a:pt x="224" y="227"/>
                    <a:pt x="235" y="226"/>
                  </a:cubicBezTo>
                  <a:cubicBezTo>
                    <a:pt x="245" y="226"/>
                    <a:pt x="259" y="227"/>
                    <a:pt x="267" y="228"/>
                  </a:cubicBezTo>
                  <a:cubicBezTo>
                    <a:pt x="270" y="231"/>
                    <a:pt x="268" y="237"/>
                    <a:pt x="264" y="238"/>
                  </a:cubicBezTo>
                  <a:cubicBezTo>
                    <a:pt x="264" y="263"/>
                    <a:pt x="261" y="287"/>
                    <a:pt x="259" y="308"/>
                  </a:cubicBezTo>
                  <a:cubicBezTo>
                    <a:pt x="265" y="311"/>
                    <a:pt x="268" y="320"/>
                    <a:pt x="265" y="325"/>
                  </a:cubicBezTo>
                  <a:cubicBezTo>
                    <a:pt x="272" y="328"/>
                    <a:pt x="277" y="333"/>
                    <a:pt x="285" y="335"/>
                  </a:cubicBezTo>
                  <a:cubicBezTo>
                    <a:pt x="285" y="335"/>
                    <a:pt x="285" y="337"/>
                    <a:pt x="287" y="336"/>
                  </a:cubicBezTo>
                  <a:cubicBezTo>
                    <a:pt x="290" y="325"/>
                    <a:pt x="290" y="317"/>
                    <a:pt x="292" y="306"/>
                  </a:cubicBezTo>
                  <a:cubicBezTo>
                    <a:pt x="295" y="279"/>
                    <a:pt x="299" y="249"/>
                    <a:pt x="302" y="223"/>
                  </a:cubicBezTo>
                  <a:cubicBezTo>
                    <a:pt x="278" y="206"/>
                    <a:pt x="255" y="188"/>
                    <a:pt x="234" y="168"/>
                  </a:cubicBezTo>
                  <a:close/>
                  <a:moveTo>
                    <a:pt x="195" y="174"/>
                  </a:moveTo>
                  <a:cubicBezTo>
                    <a:pt x="194" y="176"/>
                    <a:pt x="194" y="178"/>
                    <a:pt x="193" y="180"/>
                  </a:cubicBezTo>
                  <a:cubicBezTo>
                    <a:pt x="203" y="181"/>
                    <a:pt x="209" y="174"/>
                    <a:pt x="214" y="169"/>
                  </a:cubicBezTo>
                  <a:cubicBezTo>
                    <a:pt x="208" y="172"/>
                    <a:pt x="202" y="173"/>
                    <a:pt x="195" y="174"/>
                  </a:cubicBezTo>
                  <a:close/>
                  <a:moveTo>
                    <a:pt x="280" y="181"/>
                  </a:moveTo>
                  <a:cubicBezTo>
                    <a:pt x="280" y="179"/>
                    <a:pt x="281" y="177"/>
                    <a:pt x="280" y="175"/>
                  </a:cubicBezTo>
                  <a:cubicBezTo>
                    <a:pt x="271" y="175"/>
                    <a:pt x="266" y="172"/>
                    <a:pt x="259" y="173"/>
                  </a:cubicBezTo>
                  <a:cubicBezTo>
                    <a:pt x="264" y="177"/>
                    <a:pt x="272" y="179"/>
                    <a:pt x="280" y="181"/>
                  </a:cubicBezTo>
                  <a:close/>
                  <a:moveTo>
                    <a:pt x="295" y="186"/>
                  </a:moveTo>
                  <a:cubicBezTo>
                    <a:pt x="290" y="180"/>
                    <a:pt x="274" y="184"/>
                    <a:pt x="268" y="181"/>
                  </a:cubicBezTo>
                  <a:cubicBezTo>
                    <a:pt x="274" y="187"/>
                    <a:pt x="284" y="192"/>
                    <a:pt x="295" y="190"/>
                  </a:cubicBezTo>
                  <a:cubicBezTo>
                    <a:pt x="294" y="190"/>
                    <a:pt x="295" y="187"/>
                    <a:pt x="295" y="186"/>
                  </a:cubicBezTo>
                  <a:close/>
                  <a:moveTo>
                    <a:pt x="183" y="184"/>
                  </a:moveTo>
                  <a:cubicBezTo>
                    <a:pt x="184" y="187"/>
                    <a:pt x="184" y="188"/>
                    <a:pt x="184" y="190"/>
                  </a:cubicBezTo>
                  <a:cubicBezTo>
                    <a:pt x="190" y="188"/>
                    <a:pt x="199" y="186"/>
                    <a:pt x="201" y="181"/>
                  </a:cubicBezTo>
                  <a:cubicBezTo>
                    <a:pt x="197" y="183"/>
                    <a:pt x="188" y="183"/>
                    <a:pt x="183" y="184"/>
                  </a:cubicBezTo>
                  <a:close/>
                  <a:moveTo>
                    <a:pt x="182" y="197"/>
                  </a:moveTo>
                  <a:cubicBezTo>
                    <a:pt x="184" y="195"/>
                    <a:pt x="187" y="194"/>
                    <a:pt x="189" y="191"/>
                  </a:cubicBezTo>
                  <a:cubicBezTo>
                    <a:pt x="189" y="191"/>
                    <a:pt x="193" y="189"/>
                    <a:pt x="191" y="189"/>
                  </a:cubicBezTo>
                  <a:cubicBezTo>
                    <a:pt x="187" y="191"/>
                    <a:pt x="179" y="193"/>
                    <a:pt x="174" y="192"/>
                  </a:cubicBezTo>
                  <a:cubicBezTo>
                    <a:pt x="173" y="194"/>
                    <a:pt x="172" y="195"/>
                    <a:pt x="172" y="197"/>
                  </a:cubicBezTo>
                  <a:cubicBezTo>
                    <a:pt x="175" y="199"/>
                    <a:pt x="178" y="196"/>
                    <a:pt x="182" y="197"/>
                  </a:cubicBezTo>
                  <a:close/>
                  <a:moveTo>
                    <a:pt x="307" y="201"/>
                  </a:moveTo>
                  <a:cubicBezTo>
                    <a:pt x="308" y="187"/>
                    <a:pt x="291" y="196"/>
                    <a:pt x="282" y="191"/>
                  </a:cubicBezTo>
                  <a:cubicBezTo>
                    <a:pt x="288" y="198"/>
                    <a:pt x="297" y="199"/>
                    <a:pt x="307" y="201"/>
                  </a:cubicBezTo>
                  <a:close/>
                  <a:moveTo>
                    <a:pt x="159" y="203"/>
                  </a:moveTo>
                  <a:cubicBezTo>
                    <a:pt x="158" y="206"/>
                    <a:pt x="157" y="207"/>
                    <a:pt x="156" y="209"/>
                  </a:cubicBezTo>
                  <a:cubicBezTo>
                    <a:pt x="161" y="210"/>
                    <a:pt x="165" y="206"/>
                    <a:pt x="171" y="206"/>
                  </a:cubicBezTo>
                  <a:cubicBezTo>
                    <a:pt x="172" y="204"/>
                    <a:pt x="174" y="203"/>
                    <a:pt x="176" y="202"/>
                  </a:cubicBezTo>
                  <a:cubicBezTo>
                    <a:pt x="176" y="200"/>
                    <a:pt x="179" y="199"/>
                    <a:pt x="178" y="199"/>
                  </a:cubicBezTo>
                  <a:cubicBezTo>
                    <a:pt x="172" y="201"/>
                    <a:pt x="164" y="203"/>
                    <a:pt x="159" y="203"/>
                  </a:cubicBezTo>
                  <a:close/>
                  <a:moveTo>
                    <a:pt x="300" y="204"/>
                  </a:moveTo>
                  <a:cubicBezTo>
                    <a:pt x="307" y="205"/>
                    <a:pt x="312" y="209"/>
                    <a:pt x="319" y="209"/>
                  </a:cubicBezTo>
                  <a:cubicBezTo>
                    <a:pt x="319" y="207"/>
                    <a:pt x="319" y="204"/>
                    <a:pt x="317" y="203"/>
                  </a:cubicBezTo>
                  <a:cubicBezTo>
                    <a:pt x="316" y="203"/>
                    <a:pt x="314" y="203"/>
                    <a:pt x="313" y="203"/>
                  </a:cubicBezTo>
                  <a:cubicBezTo>
                    <a:pt x="308" y="203"/>
                    <a:pt x="300" y="201"/>
                    <a:pt x="296" y="201"/>
                  </a:cubicBezTo>
                  <a:cubicBezTo>
                    <a:pt x="298" y="202"/>
                    <a:pt x="299" y="203"/>
                    <a:pt x="300" y="204"/>
                  </a:cubicBezTo>
                  <a:close/>
                  <a:moveTo>
                    <a:pt x="102" y="218"/>
                  </a:moveTo>
                  <a:cubicBezTo>
                    <a:pt x="105" y="222"/>
                    <a:pt x="106" y="233"/>
                    <a:pt x="112" y="234"/>
                  </a:cubicBezTo>
                  <a:cubicBezTo>
                    <a:pt x="111" y="228"/>
                    <a:pt x="109" y="222"/>
                    <a:pt x="111" y="214"/>
                  </a:cubicBezTo>
                  <a:cubicBezTo>
                    <a:pt x="106" y="214"/>
                    <a:pt x="103" y="211"/>
                    <a:pt x="101" y="208"/>
                  </a:cubicBezTo>
                  <a:cubicBezTo>
                    <a:pt x="102" y="212"/>
                    <a:pt x="104" y="215"/>
                    <a:pt x="102" y="218"/>
                  </a:cubicBezTo>
                  <a:close/>
                  <a:moveTo>
                    <a:pt x="141" y="214"/>
                  </a:moveTo>
                  <a:cubicBezTo>
                    <a:pt x="141" y="216"/>
                    <a:pt x="139" y="217"/>
                    <a:pt x="140" y="220"/>
                  </a:cubicBezTo>
                  <a:cubicBezTo>
                    <a:pt x="150" y="219"/>
                    <a:pt x="159" y="215"/>
                    <a:pt x="165" y="209"/>
                  </a:cubicBezTo>
                  <a:cubicBezTo>
                    <a:pt x="158" y="212"/>
                    <a:pt x="149" y="212"/>
                    <a:pt x="141" y="214"/>
                  </a:cubicBezTo>
                  <a:close/>
                  <a:moveTo>
                    <a:pt x="324" y="220"/>
                  </a:moveTo>
                  <a:cubicBezTo>
                    <a:pt x="326" y="217"/>
                    <a:pt x="328" y="216"/>
                    <a:pt x="326" y="213"/>
                  </a:cubicBezTo>
                  <a:cubicBezTo>
                    <a:pt x="320" y="214"/>
                    <a:pt x="313" y="210"/>
                    <a:pt x="308" y="209"/>
                  </a:cubicBezTo>
                  <a:cubicBezTo>
                    <a:pt x="313" y="213"/>
                    <a:pt x="319" y="216"/>
                    <a:pt x="324" y="220"/>
                  </a:cubicBezTo>
                  <a:close/>
                  <a:moveTo>
                    <a:pt x="112" y="214"/>
                  </a:moveTo>
                  <a:cubicBezTo>
                    <a:pt x="110" y="219"/>
                    <a:pt x="113" y="226"/>
                    <a:pt x="114" y="231"/>
                  </a:cubicBezTo>
                  <a:cubicBezTo>
                    <a:pt x="116" y="239"/>
                    <a:pt x="109" y="237"/>
                    <a:pt x="107" y="233"/>
                  </a:cubicBezTo>
                  <a:cubicBezTo>
                    <a:pt x="104" y="229"/>
                    <a:pt x="103" y="223"/>
                    <a:pt x="101" y="220"/>
                  </a:cubicBezTo>
                  <a:cubicBezTo>
                    <a:pt x="99" y="220"/>
                    <a:pt x="98" y="221"/>
                    <a:pt x="97" y="221"/>
                  </a:cubicBezTo>
                  <a:cubicBezTo>
                    <a:pt x="100" y="228"/>
                    <a:pt x="105" y="234"/>
                    <a:pt x="109" y="241"/>
                  </a:cubicBezTo>
                  <a:cubicBezTo>
                    <a:pt x="114" y="243"/>
                    <a:pt x="122" y="258"/>
                    <a:pt x="116" y="262"/>
                  </a:cubicBezTo>
                  <a:cubicBezTo>
                    <a:pt x="105" y="260"/>
                    <a:pt x="99" y="250"/>
                    <a:pt x="91" y="245"/>
                  </a:cubicBezTo>
                  <a:cubicBezTo>
                    <a:pt x="91" y="247"/>
                    <a:pt x="89" y="247"/>
                    <a:pt x="89" y="248"/>
                  </a:cubicBezTo>
                  <a:cubicBezTo>
                    <a:pt x="92" y="252"/>
                    <a:pt x="99" y="254"/>
                    <a:pt x="98" y="258"/>
                  </a:cubicBezTo>
                  <a:cubicBezTo>
                    <a:pt x="96" y="264"/>
                    <a:pt x="89" y="259"/>
                    <a:pt x="83" y="260"/>
                  </a:cubicBezTo>
                  <a:cubicBezTo>
                    <a:pt x="84" y="262"/>
                    <a:pt x="87" y="263"/>
                    <a:pt x="87" y="266"/>
                  </a:cubicBezTo>
                  <a:cubicBezTo>
                    <a:pt x="99" y="263"/>
                    <a:pt x="108" y="264"/>
                    <a:pt x="115" y="271"/>
                  </a:cubicBezTo>
                  <a:cubicBezTo>
                    <a:pt x="120" y="280"/>
                    <a:pt x="125" y="291"/>
                    <a:pt x="127" y="300"/>
                  </a:cubicBezTo>
                  <a:cubicBezTo>
                    <a:pt x="131" y="304"/>
                    <a:pt x="132" y="310"/>
                    <a:pt x="138" y="313"/>
                  </a:cubicBezTo>
                  <a:cubicBezTo>
                    <a:pt x="136" y="305"/>
                    <a:pt x="134" y="296"/>
                    <a:pt x="132" y="287"/>
                  </a:cubicBezTo>
                  <a:cubicBezTo>
                    <a:pt x="129" y="288"/>
                    <a:pt x="123" y="284"/>
                    <a:pt x="126" y="281"/>
                  </a:cubicBezTo>
                  <a:cubicBezTo>
                    <a:pt x="124" y="280"/>
                    <a:pt x="123" y="278"/>
                    <a:pt x="122" y="276"/>
                  </a:cubicBezTo>
                  <a:cubicBezTo>
                    <a:pt x="124" y="275"/>
                    <a:pt x="126" y="274"/>
                    <a:pt x="128" y="274"/>
                  </a:cubicBezTo>
                  <a:cubicBezTo>
                    <a:pt x="127" y="272"/>
                    <a:pt x="128" y="271"/>
                    <a:pt x="128" y="269"/>
                  </a:cubicBezTo>
                  <a:cubicBezTo>
                    <a:pt x="129" y="269"/>
                    <a:pt x="131" y="270"/>
                    <a:pt x="132" y="269"/>
                  </a:cubicBezTo>
                  <a:cubicBezTo>
                    <a:pt x="129" y="267"/>
                    <a:pt x="129" y="265"/>
                    <a:pt x="128" y="262"/>
                  </a:cubicBezTo>
                  <a:cubicBezTo>
                    <a:pt x="121" y="248"/>
                    <a:pt x="114" y="231"/>
                    <a:pt x="115" y="213"/>
                  </a:cubicBezTo>
                  <a:cubicBezTo>
                    <a:pt x="114" y="212"/>
                    <a:pt x="114" y="214"/>
                    <a:pt x="112" y="214"/>
                  </a:cubicBezTo>
                  <a:close/>
                  <a:moveTo>
                    <a:pt x="126" y="223"/>
                  </a:moveTo>
                  <a:cubicBezTo>
                    <a:pt x="126" y="227"/>
                    <a:pt x="128" y="229"/>
                    <a:pt x="131" y="230"/>
                  </a:cubicBezTo>
                  <a:cubicBezTo>
                    <a:pt x="138" y="227"/>
                    <a:pt x="144" y="224"/>
                    <a:pt x="149" y="220"/>
                  </a:cubicBezTo>
                  <a:cubicBezTo>
                    <a:pt x="141" y="223"/>
                    <a:pt x="134" y="222"/>
                    <a:pt x="126" y="223"/>
                  </a:cubicBezTo>
                  <a:close/>
                  <a:moveTo>
                    <a:pt x="239" y="228"/>
                  </a:moveTo>
                  <a:cubicBezTo>
                    <a:pt x="231" y="229"/>
                    <a:pt x="218" y="229"/>
                    <a:pt x="210" y="231"/>
                  </a:cubicBezTo>
                  <a:cubicBezTo>
                    <a:pt x="207" y="231"/>
                    <a:pt x="202" y="232"/>
                    <a:pt x="203" y="236"/>
                  </a:cubicBezTo>
                  <a:cubicBezTo>
                    <a:pt x="208" y="234"/>
                    <a:pt x="215" y="233"/>
                    <a:pt x="223" y="233"/>
                  </a:cubicBezTo>
                  <a:cubicBezTo>
                    <a:pt x="238" y="232"/>
                    <a:pt x="252" y="234"/>
                    <a:pt x="266" y="234"/>
                  </a:cubicBezTo>
                  <a:cubicBezTo>
                    <a:pt x="267" y="233"/>
                    <a:pt x="265" y="231"/>
                    <a:pt x="266" y="229"/>
                  </a:cubicBezTo>
                  <a:cubicBezTo>
                    <a:pt x="257" y="229"/>
                    <a:pt x="247" y="228"/>
                    <a:pt x="239" y="228"/>
                  </a:cubicBezTo>
                  <a:close/>
                  <a:moveTo>
                    <a:pt x="206" y="239"/>
                  </a:moveTo>
                  <a:cubicBezTo>
                    <a:pt x="210" y="260"/>
                    <a:pt x="210" y="287"/>
                    <a:pt x="212" y="307"/>
                  </a:cubicBezTo>
                  <a:cubicBezTo>
                    <a:pt x="218" y="307"/>
                    <a:pt x="228" y="306"/>
                    <a:pt x="234" y="306"/>
                  </a:cubicBezTo>
                  <a:cubicBezTo>
                    <a:pt x="233" y="283"/>
                    <a:pt x="234" y="256"/>
                    <a:pt x="233" y="235"/>
                  </a:cubicBezTo>
                  <a:cubicBezTo>
                    <a:pt x="223" y="236"/>
                    <a:pt x="212" y="234"/>
                    <a:pt x="206" y="239"/>
                  </a:cubicBezTo>
                  <a:close/>
                  <a:moveTo>
                    <a:pt x="236" y="235"/>
                  </a:moveTo>
                  <a:cubicBezTo>
                    <a:pt x="236" y="260"/>
                    <a:pt x="236" y="283"/>
                    <a:pt x="236" y="306"/>
                  </a:cubicBezTo>
                  <a:cubicBezTo>
                    <a:pt x="244" y="307"/>
                    <a:pt x="249" y="305"/>
                    <a:pt x="257" y="307"/>
                  </a:cubicBezTo>
                  <a:cubicBezTo>
                    <a:pt x="259" y="297"/>
                    <a:pt x="257" y="285"/>
                    <a:pt x="261" y="274"/>
                  </a:cubicBezTo>
                  <a:cubicBezTo>
                    <a:pt x="260" y="262"/>
                    <a:pt x="262" y="246"/>
                    <a:pt x="261" y="236"/>
                  </a:cubicBezTo>
                  <a:cubicBezTo>
                    <a:pt x="253" y="236"/>
                    <a:pt x="244" y="235"/>
                    <a:pt x="236" y="235"/>
                  </a:cubicBezTo>
                  <a:close/>
                  <a:moveTo>
                    <a:pt x="303" y="238"/>
                  </a:moveTo>
                  <a:cubicBezTo>
                    <a:pt x="304" y="239"/>
                    <a:pt x="306" y="241"/>
                    <a:pt x="308" y="240"/>
                  </a:cubicBezTo>
                  <a:cubicBezTo>
                    <a:pt x="309" y="237"/>
                    <a:pt x="304" y="237"/>
                    <a:pt x="303" y="237"/>
                  </a:cubicBezTo>
                  <a:cubicBezTo>
                    <a:pt x="304" y="237"/>
                    <a:pt x="302" y="238"/>
                    <a:pt x="303" y="238"/>
                  </a:cubicBezTo>
                  <a:close/>
                  <a:moveTo>
                    <a:pt x="302" y="247"/>
                  </a:moveTo>
                  <a:cubicBezTo>
                    <a:pt x="306" y="251"/>
                    <a:pt x="311" y="254"/>
                    <a:pt x="315" y="258"/>
                  </a:cubicBezTo>
                  <a:cubicBezTo>
                    <a:pt x="320" y="263"/>
                    <a:pt x="325" y="269"/>
                    <a:pt x="332" y="272"/>
                  </a:cubicBezTo>
                  <a:cubicBezTo>
                    <a:pt x="333" y="271"/>
                    <a:pt x="334" y="270"/>
                    <a:pt x="335" y="269"/>
                  </a:cubicBezTo>
                  <a:cubicBezTo>
                    <a:pt x="323" y="260"/>
                    <a:pt x="311" y="251"/>
                    <a:pt x="302" y="241"/>
                  </a:cubicBezTo>
                  <a:cubicBezTo>
                    <a:pt x="303" y="243"/>
                    <a:pt x="301" y="245"/>
                    <a:pt x="302" y="247"/>
                  </a:cubicBezTo>
                  <a:close/>
                  <a:moveTo>
                    <a:pt x="315" y="247"/>
                  </a:moveTo>
                  <a:cubicBezTo>
                    <a:pt x="316" y="247"/>
                    <a:pt x="316" y="246"/>
                    <a:pt x="316" y="245"/>
                  </a:cubicBezTo>
                  <a:cubicBezTo>
                    <a:pt x="312" y="245"/>
                    <a:pt x="310" y="243"/>
                    <a:pt x="307" y="242"/>
                  </a:cubicBezTo>
                  <a:cubicBezTo>
                    <a:pt x="309" y="245"/>
                    <a:pt x="311" y="247"/>
                    <a:pt x="315" y="247"/>
                  </a:cubicBezTo>
                  <a:close/>
                  <a:moveTo>
                    <a:pt x="141" y="247"/>
                  </a:moveTo>
                  <a:cubicBezTo>
                    <a:pt x="142" y="252"/>
                    <a:pt x="139" y="258"/>
                    <a:pt x="134" y="257"/>
                  </a:cubicBezTo>
                  <a:cubicBezTo>
                    <a:pt x="133" y="259"/>
                    <a:pt x="132" y="260"/>
                    <a:pt x="130" y="261"/>
                  </a:cubicBezTo>
                  <a:cubicBezTo>
                    <a:pt x="130" y="264"/>
                    <a:pt x="133" y="266"/>
                    <a:pt x="132" y="269"/>
                  </a:cubicBezTo>
                  <a:cubicBezTo>
                    <a:pt x="134" y="269"/>
                    <a:pt x="135" y="268"/>
                    <a:pt x="136" y="268"/>
                  </a:cubicBezTo>
                  <a:cubicBezTo>
                    <a:pt x="136" y="267"/>
                    <a:pt x="135" y="266"/>
                    <a:pt x="135" y="264"/>
                  </a:cubicBezTo>
                  <a:cubicBezTo>
                    <a:pt x="137" y="262"/>
                    <a:pt x="143" y="263"/>
                    <a:pt x="143" y="262"/>
                  </a:cubicBezTo>
                  <a:cubicBezTo>
                    <a:pt x="137" y="261"/>
                    <a:pt x="142" y="253"/>
                    <a:pt x="146" y="256"/>
                  </a:cubicBezTo>
                  <a:cubicBezTo>
                    <a:pt x="145" y="252"/>
                    <a:pt x="149" y="250"/>
                    <a:pt x="153" y="249"/>
                  </a:cubicBezTo>
                  <a:cubicBezTo>
                    <a:pt x="153" y="247"/>
                    <a:pt x="151" y="245"/>
                    <a:pt x="151" y="243"/>
                  </a:cubicBezTo>
                  <a:cubicBezTo>
                    <a:pt x="150" y="246"/>
                    <a:pt x="145" y="248"/>
                    <a:pt x="141" y="247"/>
                  </a:cubicBezTo>
                  <a:close/>
                  <a:moveTo>
                    <a:pt x="85" y="258"/>
                  </a:moveTo>
                  <a:cubicBezTo>
                    <a:pt x="89" y="259"/>
                    <a:pt x="92" y="259"/>
                    <a:pt x="95" y="259"/>
                  </a:cubicBezTo>
                  <a:cubicBezTo>
                    <a:pt x="95" y="256"/>
                    <a:pt x="93" y="254"/>
                    <a:pt x="92" y="253"/>
                  </a:cubicBezTo>
                  <a:cubicBezTo>
                    <a:pt x="90" y="252"/>
                    <a:pt x="88" y="250"/>
                    <a:pt x="86" y="249"/>
                  </a:cubicBezTo>
                  <a:cubicBezTo>
                    <a:pt x="86" y="249"/>
                    <a:pt x="86" y="249"/>
                    <a:pt x="85" y="249"/>
                  </a:cubicBezTo>
                  <a:cubicBezTo>
                    <a:pt x="87" y="252"/>
                    <a:pt x="87" y="256"/>
                    <a:pt x="85" y="258"/>
                  </a:cubicBezTo>
                  <a:close/>
                  <a:moveTo>
                    <a:pt x="313" y="326"/>
                  </a:moveTo>
                  <a:cubicBezTo>
                    <a:pt x="314" y="325"/>
                    <a:pt x="315" y="322"/>
                    <a:pt x="315" y="322"/>
                  </a:cubicBezTo>
                  <a:cubicBezTo>
                    <a:pt x="318" y="307"/>
                    <a:pt x="326" y="290"/>
                    <a:pt x="329" y="274"/>
                  </a:cubicBezTo>
                  <a:cubicBezTo>
                    <a:pt x="319" y="266"/>
                    <a:pt x="311" y="257"/>
                    <a:pt x="301" y="249"/>
                  </a:cubicBezTo>
                  <a:cubicBezTo>
                    <a:pt x="299" y="277"/>
                    <a:pt x="295" y="303"/>
                    <a:pt x="291" y="333"/>
                  </a:cubicBezTo>
                  <a:cubicBezTo>
                    <a:pt x="297" y="335"/>
                    <a:pt x="302" y="338"/>
                    <a:pt x="309" y="340"/>
                  </a:cubicBezTo>
                  <a:cubicBezTo>
                    <a:pt x="313" y="337"/>
                    <a:pt x="312" y="331"/>
                    <a:pt x="313" y="326"/>
                  </a:cubicBezTo>
                  <a:close/>
                  <a:moveTo>
                    <a:pt x="322" y="253"/>
                  </a:moveTo>
                  <a:cubicBezTo>
                    <a:pt x="322" y="252"/>
                    <a:pt x="323" y="251"/>
                    <a:pt x="322" y="251"/>
                  </a:cubicBezTo>
                  <a:cubicBezTo>
                    <a:pt x="320" y="251"/>
                    <a:pt x="317" y="250"/>
                    <a:pt x="315" y="250"/>
                  </a:cubicBezTo>
                  <a:cubicBezTo>
                    <a:pt x="317" y="251"/>
                    <a:pt x="320" y="252"/>
                    <a:pt x="322" y="253"/>
                  </a:cubicBezTo>
                  <a:close/>
                  <a:moveTo>
                    <a:pt x="148" y="253"/>
                  </a:moveTo>
                  <a:cubicBezTo>
                    <a:pt x="149" y="254"/>
                    <a:pt x="149" y="255"/>
                    <a:pt x="149" y="255"/>
                  </a:cubicBezTo>
                  <a:cubicBezTo>
                    <a:pt x="151" y="256"/>
                    <a:pt x="151" y="253"/>
                    <a:pt x="153" y="254"/>
                  </a:cubicBezTo>
                  <a:cubicBezTo>
                    <a:pt x="153" y="254"/>
                    <a:pt x="153" y="255"/>
                    <a:pt x="153" y="255"/>
                  </a:cubicBezTo>
                  <a:cubicBezTo>
                    <a:pt x="157" y="251"/>
                    <a:pt x="150" y="250"/>
                    <a:pt x="148" y="253"/>
                  </a:cubicBezTo>
                  <a:close/>
                  <a:moveTo>
                    <a:pt x="330" y="259"/>
                  </a:moveTo>
                  <a:cubicBezTo>
                    <a:pt x="330" y="258"/>
                    <a:pt x="330" y="256"/>
                    <a:pt x="329" y="255"/>
                  </a:cubicBezTo>
                  <a:cubicBezTo>
                    <a:pt x="326" y="255"/>
                    <a:pt x="325" y="256"/>
                    <a:pt x="322" y="255"/>
                  </a:cubicBezTo>
                  <a:cubicBezTo>
                    <a:pt x="324" y="258"/>
                    <a:pt x="327" y="258"/>
                    <a:pt x="330" y="259"/>
                  </a:cubicBezTo>
                  <a:close/>
                  <a:moveTo>
                    <a:pt x="128" y="283"/>
                  </a:moveTo>
                  <a:cubicBezTo>
                    <a:pt x="129" y="285"/>
                    <a:pt x="132" y="283"/>
                    <a:pt x="133" y="283"/>
                  </a:cubicBezTo>
                  <a:cubicBezTo>
                    <a:pt x="144" y="278"/>
                    <a:pt x="150" y="269"/>
                    <a:pt x="156" y="261"/>
                  </a:cubicBezTo>
                  <a:cubicBezTo>
                    <a:pt x="155" y="260"/>
                    <a:pt x="157" y="257"/>
                    <a:pt x="154" y="256"/>
                  </a:cubicBezTo>
                  <a:cubicBezTo>
                    <a:pt x="148" y="267"/>
                    <a:pt x="137" y="274"/>
                    <a:pt x="128" y="283"/>
                  </a:cubicBezTo>
                  <a:close/>
                  <a:moveTo>
                    <a:pt x="143" y="258"/>
                  </a:moveTo>
                  <a:cubicBezTo>
                    <a:pt x="142" y="260"/>
                    <a:pt x="144" y="260"/>
                    <a:pt x="144" y="262"/>
                  </a:cubicBezTo>
                  <a:cubicBezTo>
                    <a:pt x="146" y="261"/>
                    <a:pt x="150" y="259"/>
                    <a:pt x="150" y="257"/>
                  </a:cubicBezTo>
                  <a:cubicBezTo>
                    <a:pt x="148" y="258"/>
                    <a:pt x="146" y="258"/>
                    <a:pt x="143" y="258"/>
                  </a:cubicBezTo>
                  <a:close/>
                  <a:moveTo>
                    <a:pt x="335" y="265"/>
                  </a:moveTo>
                  <a:cubicBezTo>
                    <a:pt x="336" y="264"/>
                    <a:pt x="336" y="263"/>
                    <a:pt x="336" y="262"/>
                  </a:cubicBezTo>
                  <a:cubicBezTo>
                    <a:pt x="333" y="262"/>
                    <a:pt x="331" y="261"/>
                    <a:pt x="329" y="261"/>
                  </a:cubicBezTo>
                  <a:cubicBezTo>
                    <a:pt x="331" y="263"/>
                    <a:pt x="332" y="265"/>
                    <a:pt x="335" y="265"/>
                  </a:cubicBezTo>
                  <a:close/>
                  <a:moveTo>
                    <a:pt x="138" y="265"/>
                  </a:moveTo>
                  <a:cubicBezTo>
                    <a:pt x="138" y="266"/>
                    <a:pt x="138" y="267"/>
                    <a:pt x="139" y="268"/>
                  </a:cubicBezTo>
                  <a:cubicBezTo>
                    <a:pt x="140" y="267"/>
                    <a:pt x="142" y="266"/>
                    <a:pt x="143" y="267"/>
                  </a:cubicBezTo>
                  <a:cubicBezTo>
                    <a:pt x="143" y="266"/>
                    <a:pt x="146" y="263"/>
                    <a:pt x="145" y="264"/>
                  </a:cubicBezTo>
                  <a:cubicBezTo>
                    <a:pt x="143" y="264"/>
                    <a:pt x="141" y="265"/>
                    <a:pt x="138" y="265"/>
                  </a:cubicBezTo>
                  <a:close/>
                  <a:moveTo>
                    <a:pt x="152" y="270"/>
                  </a:moveTo>
                  <a:cubicBezTo>
                    <a:pt x="150" y="272"/>
                    <a:pt x="149" y="275"/>
                    <a:pt x="147" y="276"/>
                  </a:cubicBezTo>
                  <a:cubicBezTo>
                    <a:pt x="143" y="280"/>
                    <a:pt x="139" y="282"/>
                    <a:pt x="134" y="286"/>
                  </a:cubicBezTo>
                  <a:cubicBezTo>
                    <a:pt x="135" y="292"/>
                    <a:pt x="137" y="298"/>
                    <a:pt x="138" y="304"/>
                  </a:cubicBezTo>
                  <a:cubicBezTo>
                    <a:pt x="141" y="317"/>
                    <a:pt x="144" y="330"/>
                    <a:pt x="150" y="338"/>
                  </a:cubicBezTo>
                  <a:cubicBezTo>
                    <a:pt x="156" y="334"/>
                    <a:pt x="164" y="330"/>
                    <a:pt x="170" y="325"/>
                  </a:cubicBezTo>
                  <a:cubicBezTo>
                    <a:pt x="167" y="303"/>
                    <a:pt x="161" y="281"/>
                    <a:pt x="157" y="264"/>
                  </a:cubicBezTo>
                  <a:cubicBezTo>
                    <a:pt x="156" y="266"/>
                    <a:pt x="154" y="268"/>
                    <a:pt x="152" y="270"/>
                  </a:cubicBezTo>
                  <a:close/>
                  <a:moveTo>
                    <a:pt x="130" y="271"/>
                  </a:moveTo>
                  <a:cubicBezTo>
                    <a:pt x="130" y="272"/>
                    <a:pt x="130" y="273"/>
                    <a:pt x="130" y="274"/>
                  </a:cubicBezTo>
                  <a:cubicBezTo>
                    <a:pt x="133" y="273"/>
                    <a:pt x="141" y="272"/>
                    <a:pt x="140" y="269"/>
                  </a:cubicBezTo>
                  <a:cubicBezTo>
                    <a:pt x="136" y="271"/>
                    <a:pt x="133" y="271"/>
                    <a:pt x="130" y="271"/>
                  </a:cubicBezTo>
                  <a:close/>
                  <a:moveTo>
                    <a:pt x="125" y="277"/>
                  </a:moveTo>
                  <a:cubicBezTo>
                    <a:pt x="126" y="278"/>
                    <a:pt x="127" y="279"/>
                    <a:pt x="128" y="279"/>
                  </a:cubicBezTo>
                  <a:cubicBezTo>
                    <a:pt x="129" y="278"/>
                    <a:pt x="133" y="277"/>
                    <a:pt x="132" y="275"/>
                  </a:cubicBezTo>
                  <a:cubicBezTo>
                    <a:pt x="131" y="276"/>
                    <a:pt x="127" y="276"/>
                    <a:pt x="125" y="277"/>
                  </a:cubicBezTo>
                  <a:close/>
                  <a:moveTo>
                    <a:pt x="110" y="303"/>
                  </a:moveTo>
                  <a:cubicBezTo>
                    <a:pt x="112" y="302"/>
                    <a:pt x="113" y="303"/>
                    <a:pt x="115" y="303"/>
                  </a:cubicBezTo>
                  <a:cubicBezTo>
                    <a:pt x="115" y="301"/>
                    <a:pt x="116" y="300"/>
                    <a:pt x="116" y="298"/>
                  </a:cubicBezTo>
                  <a:cubicBezTo>
                    <a:pt x="114" y="298"/>
                    <a:pt x="113" y="297"/>
                    <a:pt x="111" y="296"/>
                  </a:cubicBezTo>
                  <a:cubicBezTo>
                    <a:pt x="110" y="298"/>
                    <a:pt x="110" y="300"/>
                    <a:pt x="110" y="303"/>
                  </a:cubicBezTo>
                  <a:close/>
                  <a:moveTo>
                    <a:pt x="110" y="304"/>
                  </a:moveTo>
                  <a:cubicBezTo>
                    <a:pt x="110" y="309"/>
                    <a:pt x="110" y="310"/>
                    <a:pt x="110" y="314"/>
                  </a:cubicBezTo>
                  <a:cubicBezTo>
                    <a:pt x="113" y="316"/>
                    <a:pt x="118" y="316"/>
                    <a:pt x="120" y="312"/>
                  </a:cubicBezTo>
                  <a:cubicBezTo>
                    <a:pt x="119" y="310"/>
                    <a:pt x="118" y="309"/>
                    <a:pt x="120" y="307"/>
                  </a:cubicBezTo>
                  <a:cubicBezTo>
                    <a:pt x="122" y="308"/>
                    <a:pt x="123" y="308"/>
                    <a:pt x="125" y="309"/>
                  </a:cubicBezTo>
                  <a:cubicBezTo>
                    <a:pt x="126" y="308"/>
                    <a:pt x="127" y="307"/>
                    <a:pt x="127" y="305"/>
                  </a:cubicBezTo>
                  <a:cubicBezTo>
                    <a:pt x="125" y="303"/>
                    <a:pt x="121" y="299"/>
                    <a:pt x="117" y="300"/>
                  </a:cubicBezTo>
                  <a:cubicBezTo>
                    <a:pt x="118" y="304"/>
                    <a:pt x="114" y="306"/>
                    <a:pt x="110" y="304"/>
                  </a:cubicBezTo>
                  <a:close/>
                  <a:moveTo>
                    <a:pt x="123" y="311"/>
                  </a:moveTo>
                  <a:cubicBezTo>
                    <a:pt x="126" y="315"/>
                    <a:pt x="128" y="321"/>
                    <a:pt x="132" y="324"/>
                  </a:cubicBezTo>
                  <a:cubicBezTo>
                    <a:pt x="129" y="321"/>
                    <a:pt x="130" y="316"/>
                    <a:pt x="134" y="313"/>
                  </a:cubicBezTo>
                  <a:cubicBezTo>
                    <a:pt x="132" y="311"/>
                    <a:pt x="131" y="308"/>
                    <a:pt x="129" y="307"/>
                  </a:cubicBezTo>
                  <a:cubicBezTo>
                    <a:pt x="128" y="310"/>
                    <a:pt x="126" y="311"/>
                    <a:pt x="123" y="311"/>
                  </a:cubicBezTo>
                  <a:close/>
                  <a:moveTo>
                    <a:pt x="89" y="314"/>
                  </a:moveTo>
                  <a:cubicBezTo>
                    <a:pt x="93" y="314"/>
                    <a:pt x="95" y="314"/>
                    <a:pt x="96" y="310"/>
                  </a:cubicBezTo>
                  <a:cubicBezTo>
                    <a:pt x="94" y="309"/>
                    <a:pt x="92" y="309"/>
                    <a:pt x="90" y="308"/>
                  </a:cubicBezTo>
                  <a:cubicBezTo>
                    <a:pt x="89" y="310"/>
                    <a:pt x="90" y="312"/>
                    <a:pt x="89" y="314"/>
                  </a:cubicBezTo>
                  <a:close/>
                  <a:moveTo>
                    <a:pt x="239" y="310"/>
                  </a:moveTo>
                  <a:cubicBezTo>
                    <a:pt x="230" y="310"/>
                    <a:pt x="221" y="308"/>
                    <a:pt x="215" y="309"/>
                  </a:cubicBezTo>
                  <a:cubicBezTo>
                    <a:pt x="210" y="310"/>
                    <a:pt x="204" y="314"/>
                    <a:pt x="205" y="318"/>
                  </a:cubicBezTo>
                  <a:cubicBezTo>
                    <a:pt x="224" y="315"/>
                    <a:pt x="242" y="318"/>
                    <a:pt x="263" y="316"/>
                  </a:cubicBezTo>
                  <a:cubicBezTo>
                    <a:pt x="260" y="307"/>
                    <a:pt x="248" y="310"/>
                    <a:pt x="239" y="310"/>
                  </a:cubicBezTo>
                  <a:close/>
                  <a:moveTo>
                    <a:pt x="89" y="316"/>
                  </a:moveTo>
                  <a:cubicBezTo>
                    <a:pt x="88" y="320"/>
                    <a:pt x="87" y="326"/>
                    <a:pt x="90" y="329"/>
                  </a:cubicBezTo>
                  <a:cubicBezTo>
                    <a:pt x="96" y="330"/>
                    <a:pt x="98" y="325"/>
                    <a:pt x="97" y="321"/>
                  </a:cubicBezTo>
                  <a:cubicBezTo>
                    <a:pt x="99" y="320"/>
                    <a:pt x="101" y="322"/>
                    <a:pt x="103" y="321"/>
                  </a:cubicBezTo>
                  <a:cubicBezTo>
                    <a:pt x="107" y="317"/>
                    <a:pt x="103" y="312"/>
                    <a:pt x="98" y="311"/>
                  </a:cubicBezTo>
                  <a:cubicBezTo>
                    <a:pt x="97" y="315"/>
                    <a:pt x="93" y="317"/>
                    <a:pt x="89" y="316"/>
                  </a:cubicBezTo>
                  <a:close/>
                  <a:moveTo>
                    <a:pt x="121" y="314"/>
                  </a:moveTo>
                  <a:cubicBezTo>
                    <a:pt x="120" y="316"/>
                    <a:pt x="118" y="317"/>
                    <a:pt x="115" y="318"/>
                  </a:cubicBezTo>
                  <a:cubicBezTo>
                    <a:pt x="113" y="318"/>
                    <a:pt x="110" y="316"/>
                    <a:pt x="109" y="317"/>
                  </a:cubicBezTo>
                  <a:cubicBezTo>
                    <a:pt x="113" y="324"/>
                    <a:pt x="121" y="331"/>
                    <a:pt x="125" y="339"/>
                  </a:cubicBezTo>
                  <a:cubicBezTo>
                    <a:pt x="127" y="336"/>
                    <a:pt x="131" y="339"/>
                    <a:pt x="133" y="338"/>
                  </a:cubicBezTo>
                  <a:cubicBezTo>
                    <a:pt x="127" y="336"/>
                    <a:pt x="125" y="329"/>
                    <a:pt x="130" y="325"/>
                  </a:cubicBezTo>
                  <a:cubicBezTo>
                    <a:pt x="127" y="321"/>
                    <a:pt x="126" y="316"/>
                    <a:pt x="121" y="314"/>
                  </a:cubicBezTo>
                  <a:close/>
                  <a:moveTo>
                    <a:pt x="132" y="319"/>
                  </a:moveTo>
                  <a:cubicBezTo>
                    <a:pt x="132" y="321"/>
                    <a:pt x="135" y="322"/>
                    <a:pt x="136" y="324"/>
                  </a:cubicBezTo>
                  <a:cubicBezTo>
                    <a:pt x="136" y="326"/>
                    <a:pt x="133" y="325"/>
                    <a:pt x="132" y="326"/>
                  </a:cubicBezTo>
                  <a:cubicBezTo>
                    <a:pt x="133" y="327"/>
                    <a:pt x="134" y="327"/>
                    <a:pt x="134" y="329"/>
                  </a:cubicBezTo>
                  <a:cubicBezTo>
                    <a:pt x="132" y="329"/>
                    <a:pt x="131" y="328"/>
                    <a:pt x="130" y="327"/>
                  </a:cubicBezTo>
                  <a:cubicBezTo>
                    <a:pt x="126" y="333"/>
                    <a:pt x="135" y="334"/>
                    <a:pt x="136" y="338"/>
                  </a:cubicBezTo>
                  <a:cubicBezTo>
                    <a:pt x="134" y="342"/>
                    <a:pt x="130" y="338"/>
                    <a:pt x="127" y="340"/>
                  </a:cubicBezTo>
                  <a:cubicBezTo>
                    <a:pt x="127" y="343"/>
                    <a:pt x="128" y="343"/>
                    <a:pt x="129" y="345"/>
                  </a:cubicBezTo>
                  <a:cubicBezTo>
                    <a:pt x="127" y="346"/>
                    <a:pt x="124" y="345"/>
                    <a:pt x="122" y="347"/>
                  </a:cubicBezTo>
                  <a:cubicBezTo>
                    <a:pt x="122" y="351"/>
                    <a:pt x="124" y="353"/>
                    <a:pt x="127" y="355"/>
                  </a:cubicBezTo>
                  <a:cubicBezTo>
                    <a:pt x="126" y="356"/>
                    <a:pt x="125" y="357"/>
                    <a:pt x="125" y="359"/>
                  </a:cubicBezTo>
                  <a:cubicBezTo>
                    <a:pt x="131" y="361"/>
                    <a:pt x="131" y="353"/>
                    <a:pt x="132" y="351"/>
                  </a:cubicBezTo>
                  <a:cubicBezTo>
                    <a:pt x="135" y="352"/>
                    <a:pt x="141" y="352"/>
                    <a:pt x="141" y="349"/>
                  </a:cubicBezTo>
                  <a:cubicBezTo>
                    <a:pt x="141" y="347"/>
                    <a:pt x="138" y="347"/>
                    <a:pt x="139" y="345"/>
                  </a:cubicBezTo>
                  <a:cubicBezTo>
                    <a:pt x="142" y="345"/>
                    <a:pt x="143" y="346"/>
                    <a:pt x="145" y="345"/>
                  </a:cubicBezTo>
                  <a:cubicBezTo>
                    <a:pt x="148" y="339"/>
                    <a:pt x="143" y="334"/>
                    <a:pt x="142" y="327"/>
                  </a:cubicBezTo>
                  <a:cubicBezTo>
                    <a:pt x="140" y="327"/>
                    <a:pt x="139" y="328"/>
                    <a:pt x="139" y="330"/>
                  </a:cubicBezTo>
                  <a:cubicBezTo>
                    <a:pt x="139" y="331"/>
                    <a:pt x="143" y="333"/>
                    <a:pt x="140" y="334"/>
                  </a:cubicBezTo>
                  <a:cubicBezTo>
                    <a:pt x="136" y="333"/>
                    <a:pt x="136" y="325"/>
                    <a:pt x="141" y="325"/>
                  </a:cubicBezTo>
                  <a:cubicBezTo>
                    <a:pt x="141" y="322"/>
                    <a:pt x="139" y="319"/>
                    <a:pt x="139" y="316"/>
                  </a:cubicBezTo>
                  <a:cubicBezTo>
                    <a:pt x="136" y="314"/>
                    <a:pt x="133" y="317"/>
                    <a:pt x="132" y="319"/>
                  </a:cubicBezTo>
                  <a:close/>
                  <a:moveTo>
                    <a:pt x="102" y="323"/>
                  </a:moveTo>
                  <a:cubicBezTo>
                    <a:pt x="108" y="332"/>
                    <a:pt x="113" y="342"/>
                    <a:pt x="121" y="349"/>
                  </a:cubicBezTo>
                  <a:cubicBezTo>
                    <a:pt x="120" y="346"/>
                    <a:pt x="122" y="344"/>
                    <a:pt x="126" y="344"/>
                  </a:cubicBezTo>
                  <a:cubicBezTo>
                    <a:pt x="125" y="342"/>
                    <a:pt x="123" y="341"/>
                    <a:pt x="122" y="340"/>
                  </a:cubicBezTo>
                  <a:cubicBezTo>
                    <a:pt x="122" y="339"/>
                    <a:pt x="123" y="339"/>
                    <a:pt x="122" y="339"/>
                  </a:cubicBezTo>
                  <a:cubicBezTo>
                    <a:pt x="121" y="335"/>
                    <a:pt x="116" y="330"/>
                    <a:pt x="113" y="327"/>
                  </a:cubicBezTo>
                  <a:cubicBezTo>
                    <a:pt x="111" y="323"/>
                    <a:pt x="109" y="320"/>
                    <a:pt x="107" y="317"/>
                  </a:cubicBezTo>
                  <a:cubicBezTo>
                    <a:pt x="106" y="320"/>
                    <a:pt x="106" y="324"/>
                    <a:pt x="102" y="323"/>
                  </a:cubicBezTo>
                  <a:close/>
                  <a:moveTo>
                    <a:pt x="263" y="318"/>
                  </a:moveTo>
                  <a:cubicBezTo>
                    <a:pt x="263" y="318"/>
                    <a:pt x="263" y="318"/>
                    <a:pt x="262" y="318"/>
                  </a:cubicBezTo>
                  <a:cubicBezTo>
                    <a:pt x="251" y="319"/>
                    <a:pt x="242" y="319"/>
                    <a:pt x="231" y="319"/>
                  </a:cubicBezTo>
                  <a:cubicBezTo>
                    <a:pt x="221" y="318"/>
                    <a:pt x="212" y="320"/>
                    <a:pt x="203" y="320"/>
                  </a:cubicBezTo>
                  <a:cubicBezTo>
                    <a:pt x="203" y="323"/>
                    <a:pt x="203" y="326"/>
                    <a:pt x="204" y="327"/>
                  </a:cubicBezTo>
                  <a:cubicBezTo>
                    <a:pt x="224" y="328"/>
                    <a:pt x="244" y="325"/>
                    <a:pt x="263" y="324"/>
                  </a:cubicBezTo>
                  <a:cubicBezTo>
                    <a:pt x="264" y="323"/>
                    <a:pt x="264" y="319"/>
                    <a:pt x="263" y="318"/>
                  </a:cubicBezTo>
                  <a:close/>
                  <a:moveTo>
                    <a:pt x="73" y="329"/>
                  </a:moveTo>
                  <a:cubicBezTo>
                    <a:pt x="75" y="329"/>
                    <a:pt x="78" y="328"/>
                    <a:pt x="78" y="325"/>
                  </a:cubicBezTo>
                  <a:cubicBezTo>
                    <a:pt x="76" y="324"/>
                    <a:pt x="74" y="324"/>
                    <a:pt x="72" y="323"/>
                  </a:cubicBezTo>
                  <a:cubicBezTo>
                    <a:pt x="72" y="325"/>
                    <a:pt x="71" y="328"/>
                    <a:pt x="73" y="329"/>
                  </a:cubicBezTo>
                  <a:close/>
                  <a:moveTo>
                    <a:pt x="348" y="325"/>
                  </a:moveTo>
                  <a:cubicBezTo>
                    <a:pt x="350" y="329"/>
                    <a:pt x="346" y="330"/>
                    <a:pt x="346" y="332"/>
                  </a:cubicBezTo>
                  <a:cubicBezTo>
                    <a:pt x="346" y="331"/>
                    <a:pt x="347" y="334"/>
                    <a:pt x="347" y="334"/>
                  </a:cubicBezTo>
                  <a:cubicBezTo>
                    <a:pt x="347" y="335"/>
                    <a:pt x="346" y="335"/>
                    <a:pt x="347" y="336"/>
                  </a:cubicBezTo>
                  <a:cubicBezTo>
                    <a:pt x="352" y="335"/>
                    <a:pt x="356" y="338"/>
                    <a:pt x="357" y="342"/>
                  </a:cubicBezTo>
                  <a:cubicBezTo>
                    <a:pt x="365" y="337"/>
                    <a:pt x="372" y="347"/>
                    <a:pt x="365" y="352"/>
                  </a:cubicBezTo>
                  <a:cubicBezTo>
                    <a:pt x="368" y="353"/>
                    <a:pt x="369" y="357"/>
                    <a:pt x="367" y="360"/>
                  </a:cubicBezTo>
                  <a:cubicBezTo>
                    <a:pt x="369" y="363"/>
                    <a:pt x="374" y="364"/>
                    <a:pt x="373" y="358"/>
                  </a:cubicBezTo>
                  <a:cubicBezTo>
                    <a:pt x="372" y="357"/>
                    <a:pt x="371" y="357"/>
                    <a:pt x="370" y="356"/>
                  </a:cubicBezTo>
                  <a:cubicBezTo>
                    <a:pt x="373" y="354"/>
                    <a:pt x="370" y="352"/>
                    <a:pt x="370" y="350"/>
                  </a:cubicBezTo>
                  <a:cubicBezTo>
                    <a:pt x="372" y="347"/>
                    <a:pt x="375" y="346"/>
                    <a:pt x="375" y="343"/>
                  </a:cubicBezTo>
                  <a:cubicBezTo>
                    <a:pt x="376" y="336"/>
                    <a:pt x="370" y="337"/>
                    <a:pt x="366" y="337"/>
                  </a:cubicBezTo>
                  <a:cubicBezTo>
                    <a:pt x="366" y="336"/>
                    <a:pt x="367" y="334"/>
                    <a:pt x="366" y="333"/>
                  </a:cubicBezTo>
                  <a:cubicBezTo>
                    <a:pt x="364" y="331"/>
                    <a:pt x="361" y="333"/>
                    <a:pt x="358" y="332"/>
                  </a:cubicBezTo>
                  <a:cubicBezTo>
                    <a:pt x="358" y="330"/>
                    <a:pt x="359" y="329"/>
                    <a:pt x="360" y="327"/>
                  </a:cubicBezTo>
                  <a:cubicBezTo>
                    <a:pt x="358" y="323"/>
                    <a:pt x="351" y="322"/>
                    <a:pt x="348" y="325"/>
                  </a:cubicBezTo>
                  <a:close/>
                  <a:moveTo>
                    <a:pt x="93" y="331"/>
                  </a:moveTo>
                  <a:cubicBezTo>
                    <a:pt x="99" y="341"/>
                    <a:pt x="107" y="351"/>
                    <a:pt x="114" y="361"/>
                  </a:cubicBezTo>
                  <a:cubicBezTo>
                    <a:pt x="118" y="359"/>
                    <a:pt x="123" y="358"/>
                    <a:pt x="123" y="354"/>
                  </a:cubicBezTo>
                  <a:cubicBezTo>
                    <a:pt x="122" y="354"/>
                    <a:pt x="122" y="355"/>
                    <a:pt x="121" y="355"/>
                  </a:cubicBezTo>
                  <a:cubicBezTo>
                    <a:pt x="114" y="345"/>
                    <a:pt x="107" y="334"/>
                    <a:pt x="99" y="324"/>
                  </a:cubicBezTo>
                  <a:cubicBezTo>
                    <a:pt x="98" y="328"/>
                    <a:pt x="97" y="331"/>
                    <a:pt x="93" y="331"/>
                  </a:cubicBezTo>
                  <a:close/>
                  <a:moveTo>
                    <a:pt x="72" y="330"/>
                  </a:moveTo>
                  <a:cubicBezTo>
                    <a:pt x="72" y="336"/>
                    <a:pt x="70" y="338"/>
                    <a:pt x="71" y="342"/>
                  </a:cubicBezTo>
                  <a:cubicBezTo>
                    <a:pt x="76" y="342"/>
                    <a:pt x="78" y="337"/>
                    <a:pt x="79" y="334"/>
                  </a:cubicBezTo>
                  <a:cubicBezTo>
                    <a:pt x="81" y="334"/>
                    <a:pt x="82" y="336"/>
                    <a:pt x="84" y="336"/>
                  </a:cubicBezTo>
                  <a:cubicBezTo>
                    <a:pt x="87" y="334"/>
                    <a:pt x="88" y="331"/>
                    <a:pt x="88" y="328"/>
                  </a:cubicBezTo>
                  <a:cubicBezTo>
                    <a:pt x="86" y="328"/>
                    <a:pt x="83" y="326"/>
                    <a:pt x="80" y="325"/>
                  </a:cubicBezTo>
                  <a:cubicBezTo>
                    <a:pt x="79" y="329"/>
                    <a:pt x="77" y="331"/>
                    <a:pt x="72" y="330"/>
                  </a:cubicBezTo>
                  <a:close/>
                  <a:moveTo>
                    <a:pt x="262" y="327"/>
                  </a:moveTo>
                  <a:cubicBezTo>
                    <a:pt x="257" y="327"/>
                    <a:pt x="251" y="328"/>
                    <a:pt x="246" y="328"/>
                  </a:cubicBezTo>
                  <a:cubicBezTo>
                    <a:pt x="231" y="328"/>
                    <a:pt x="217" y="331"/>
                    <a:pt x="203" y="329"/>
                  </a:cubicBezTo>
                  <a:cubicBezTo>
                    <a:pt x="195" y="332"/>
                    <a:pt x="186" y="334"/>
                    <a:pt x="179" y="337"/>
                  </a:cubicBezTo>
                  <a:cubicBezTo>
                    <a:pt x="210" y="335"/>
                    <a:pt x="246" y="337"/>
                    <a:pt x="281" y="336"/>
                  </a:cubicBezTo>
                  <a:cubicBezTo>
                    <a:pt x="274" y="334"/>
                    <a:pt x="269" y="328"/>
                    <a:pt x="262" y="327"/>
                  </a:cubicBezTo>
                  <a:close/>
                  <a:moveTo>
                    <a:pt x="148" y="341"/>
                  </a:moveTo>
                  <a:cubicBezTo>
                    <a:pt x="148" y="343"/>
                    <a:pt x="147" y="348"/>
                    <a:pt x="143" y="347"/>
                  </a:cubicBezTo>
                  <a:cubicBezTo>
                    <a:pt x="144" y="352"/>
                    <a:pt x="138" y="355"/>
                    <a:pt x="134" y="354"/>
                  </a:cubicBezTo>
                  <a:cubicBezTo>
                    <a:pt x="132" y="358"/>
                    <a:pt x="131" y="362"/>
                    <a:pt x="125" y="362"/>
                  </a:cubicBezTo>
                  <a:cubicBezTo>
                    <a:pt x="124" y="361"/>
                    <a:pt x="124" y="360"/>
                    <a:pt x="123" y="360"/>
                  </a:cubicBezTo>
                  <a:cubicBezTo>
                    <a:pt x="120" y="361"/>
                    <a:pt x="117" y="362"/>
                    <a:pt x="114" y="363"/>
                  </a:cubicBezTo>
                  <a:cubicBezTo>
                    <a:pt x="111" y="370"/>
                    <a:pt x="105" y="375"/>
                    <a:pt x="97" y="375"/>
                  </a:cubicBezTo>
                  <a:cubicBezTo>
                    <a:pt x="96" y="373"/>
                    <a:pt x="95" y="372"/>
                    <a:pt x="93" y="371"/>
                  </a:cubicBezTo>
                  <a:cubicBezTo>
                    <a:pt x="93" y="371"/>
                    <a:pt x="91" y="374"/>
                    <a:pt x="89" y="374"/>
                  </a:cubicBezTo>
                  <a:cubicBezTo>
                    <a:pt x="100" y="386"/>
                    <a:pt x="112" y="396"/>
                    <a:pt x="124" y="406"/>
                  </a:cubicBezTo>
                  <a:cubicBezTo>
                    <a:pt x="127" y="406"/>
                    <a:pt x="128" y="407"/>
                    <a:pt x="131" y="407"/>
                  </a:cubicBezTo>
                  <a:cubicBezTo>
                    <a:pt x="130" y="406"/>
                    <a:pt x="131" y="405"/>
                    <a:pt x="131" y="404"/>
                  </a:cubicBezTo>
                  <a:cubicBezTo>
                    <a:pt x="137" y="396"/>
                    <a:pt x="140" y="388"/>
                    <a:pt x="147" y="382"/>
                  </a:cubicBezTo>
                  <a:cubicBezTo>
                    <a:pt x="158" y="373"/>
                    <a:pt x="172" y="367"/>
                    <a:pt x="174" y="351"/>
                  </a:cubicBezTo>
                  <a:cubicBezTo>
                    <a:pt x="166" y="350"/>
                    <a:pt x="166" y="339"/>
                    <a:pt x="171" y="336"/>
                  </a:cubicBezTo>
                  <a:cubicBezTo>
                    <a:pt x="170" y="333"/>
                    <a:pt x="171" y="329"/>
                    <a:pt x="169" y="328"/>
                  </a:cubicBezTo>
                  <a:cubicBezTo>
                    <a:pt x="163" y="333"/>
                    <a:pt x="155" y="338"/>
                    <a:pt x="148" y="341"/>
                  </a:cubicBezTo>
                  <a:close/>
                  <a:moveTo>
                    <a:pt x="83" y="338"/>
                  </a:moveTo>
                  <a:cubicBezTo>
                    <a:pt x="90" y="349"/>
                    <a:pt x="98" y="359"/>
                    <a:pt x="107" y="369"/>
                  </a:cubicBezTo>
                  <a:cubicBezTo>
                    <a:pt x="109" y="368"/>
                    <a:pt x="110" y="365"/>
                    <a:pt x="111" y="363"/>
                  </a:cubicBezTo>
                  <a:cubicBezTo>
                    <a:pt x="105" y="352"/>
                    <a:pt x="97" y="342"/>
                    <a:pt x="89" y="332"/>
                  </a:cubicBezTo>
                  <a:cubicBezTo>
                    <a:pt x="89" y="336"/>
                    <a:pt x="86" y="338"/>
                    <a:pt x="83" y="338"/>
                  </a:cubicBezTo>
                  <a:close/>
                  <a:moveTo>
                    <a:pt x="185" y="350"/>
                  </a:moveTo>
                  <a:cubicBezTo>
                    <a:pt x="198" y="351"/>
                    <a:pt x="209" y="352"/>
                    <a:pt x="221" y="351"/>
                  </a:cubicBezTo>
                  <a:cubicBezTo>
                    <a:pt x="240" y="350"/>
                    <a:pt x="259" y="352"/>
                    <a:pt x="280" y="350"/>
                  </a:cubicBezTo>
                  <a:cubicBezTo>
                    <a:pt x="285" y="350"/>
                    <a:pt x="292" y="348"/>
                    <a:pt x="292" y="344"/>
                  </a:cubicBezTo>
                  <a:cubicBezTo>
                    <a:pt x="293" y="336"/>
                    <a:pt x="280" y="339"/>
                    <a:pt x="274" y="339"/>
                  </a:cubicBezTo>
                  <a:cubicBezTo>
                    <a:pt x="261" y="339"/>
                    <a:pt x="252" y="339"/>
                    <a:pt x="239" y="339"/>
                  </a:cubicBezTo>
                  <a:cubicBezTo>
                    <a:pt x="229" y="339"/>
                    <a:pt x="220" y="338"/>
                    <a:pt x="211" y="339"/>
                  </a:cubicBezTo>
                  <a:cubicBezTo>
                    <a:pt x="207" y="339"/>
                    <a:pt x="204" y="338"/>
                    <a:pt x="201" y="338"/>
                  </a:cubicBezTo>
                  <a:cubicBezTo>
                    <a:pt x="189" y="338"/>
                    <a:pt x="178" y="339"/>
                    <a:pt x="171" y="340"/>
                  </a:cubicBezTo>
                  <a:cubicBezTo>
                    <a:pt x="166" y="348"/>
                    <a:pt x="177" y="349"/>
                    <a:pt x="185" y="350"/>
                  </a:cubicBezTo>
                  <a:close/>
                  <a:moveTo>
                    <a:pt x="81" y="339"/>
                  </a:moveTo>
                  <a:cubicBezTo>
                    <a:pt x="81" y="339"/>
                    <a:pt x="81" y="339"/>
                    <a:pt x="80" y="339"/>
                  </a:cubicBezTo>
                  <a:cubicBezTo>
                    <a:pt x="80" y="339"/>
                    <a:pt x="80" y="339"/>
                    <a:pt x="80" y="339"/>
                  </a:cubicBezTo>
                  <a:cubicBezTo>
                    <a:pt x="78" y="341"/>
                    <a:pt x="76" y="345"/>
                    <a:pt x="73" y="344"/>
                  </a:cubicBezTo>
                  <a:cubicBezTo>
                    <a:pt x="76" y="350"/>
                    <a:pt x="85" y="357"/>
                    <a:pt x="91" y="364"/>
                  </a:cubicBezTo>
                  <a:cubicBezTo>
                    <a:pt x="94" y="368"/>
                    <a:pt x="98" y="374"/>
                    <a:pt x="105" y="371"/>
                  </a:cubicBezTo>
                  <a:cubicBezTo>
                    <a:pt x="98" y="361"/>
                    <a:pt x="88" y="351"/>
                    <a:pt x="81" y="339"/>
                  </a:cubicBezTo>
                  <a:close/>
                  <a:moveTo>
                    <a:pt x="176" y="351"/>
                  </a:moveTo>
                  <a:cubicBezTo>
                    <a:pt x="176" y="357"/>
                    <a:pt x="172" y="363"/>
                    <a:pt x="170" y="367"/>
                  </a:cubicBezTo>
                  <a:cubicBezTo>
                    <a:pt x="165" y="374"/>
                    <a:pt x="156" y="378"/>
                    <a:pt x="150" y="383"/>
                  </a:cubicBezTo>
                  <a:cubicBezTo>
                    <a:pt x="141" y="389"/>
                    <a:pt x="137" y="399"/>
                    <a:pt x="132" y="408"/>
                  </a:cubicBezTo>
                  <a:cubicBezTo>
                    <a:pt x="138" y="409"/>
                    <a:pt x="144" y="409"/>
                    <a:pt x="150" y="410"/>
                  </a:cubicBezTo>
                  <a:cubicBezTo>
                    <a:pt x="153" y="410"/>
                    <a:pt x="156" y="412"/>
                    <a:pt x="159" y="412"/>
                  </a:cubicBezTo>
                  <a:cubicBezTo>
                    <a:pt x="168" y="414"/>
                    <a:pt x="177" y="415"/>
                    <a:pt x="187" y="416"/>
                  </a:cubicBezTo>
                  <a:cubicBezTo>
                    <a:pt x="205" y="417"/>
                    <a:pt x="224" y="419"/>
                    <a:pt x="242" y="419"/>
                  </a:cubicBezTo>
                  <a:cubicBezTo>
                    <a:pt x="247" y="419"/>
                    <a:pt x="252" y="418"/>
                    <a:pt x="257" y="418"/>
                  </a:cubicBezTo>
                  <a:cubicBezTo>
                    <a:pt x="265" y="417"/>
                    <a:pt x="274" y="418"/>
                    <a:pt x="283" y="416"/>
                  </a:cubicBezTo>
                  <a:cubicBezTo>
                    <a:pt x="288" y="416"/>
                    <a:pt x="293" y="415"/>
                    <a:pt x="297" y="414"/>
                  </a:cubicBezTo>
                  <a:cubicBezTo>
                    <a:pt x="302" y="414"/>
                    <a:pt x="307" y="414"/>
                    <a:pt x="311" y="412"/>
                  </a:cubicBezTo>
                  <a:cubicBezTo>
                    <a:pt x="317" y="410"/>
                    <a:pt x="322" y="407"/>
                    <a:pt x="328" y="403"/>
                  </a:cubicBezTo>
                  <a:cubicBezTo>
                    <a:pt x="333" y="400"/>
                    <a:pt x="339" y="398"/>
                    <a:pt x="343" y="394"/>
                  </a:cubicBezTo>
                  <a:cubicBezTo>
                    <a:pt x="327" y="378"/>
                    <a:pt x="290" y="379"/>
                    <a:pt x="285" y="352"/>
                  </a:cubicBezTo>
                  <a:cubicBezTo>
                    <a:pt x="249" y="353"/>
                    <a:pt x="211" y="355"/>
                    <a:pt x="176" y="351"/>
                  </a:cubicBezTo>
                  <a:close/>
                  <a:moveTo>
                    <a:pt x="104" y="423"/>
                  </a:moveTo>
                  <a:cubicBezTo>
                    <a:pt x="110" y="425"/>
                    <a:pt x="115" y="427"/>
                    <a:pt x="121" y="428"/>
                  </a:cubicBezTo>
                  <a:cubicBezTo>
                    <a:pt x="132" y="430"/>
                    <a:pt x="144" y="433"/>
                    <a:pt x="155" y="435"/>
                  </a:cubicBezTo>
                  <a:cubicBezTo>
                    <a:pt x="158" y="436"/>
                    <a:pt x="161" y="435"/>
                    <a:pt x="164" y="435"/>
                  </a:cubicBezTo>
                  <a:cubicBezTo>
                    <a:pt x="172" y="435"/>
                    <a:pt x="179" y="438"/>
                    <a:pt x="187" y="438"/>
                  </a:cubicBezTo>
                  <a:cubicBezTo>
                    <a:pt x="212" y="441"/>
                    <a:pt x="234" y="440"/>
                    <a:pt x="258" y="440"/>
                  </a:cubicBezTo>
                  <a:cubicBezTo>
                    <a:pt x="264" y="440"/>
                    <a:pt x="271" y="439"/>
                    <a:pt x="277" y="439"/>
                  </a:cubicBezTo>
                  <a:cubicBezTo>
                    <a:pt x="283" y="438"/>
                    <a:pt x="289" y="438"/>
                    <a:pt x="294" y="437"/>
                  </a:cubicBezTo>
                  <a:cubicBezTo>
                    <a:pt x="306" y="435"/>
                    <a:pt x="318" y="432"/>
                    <a:pt x="328" y="430"/>
                  </a:cubicBezTo>
                  <a:cubicBezTo>
                    <a:pt x="342" y="428"/>
                    <a:pt x="357" y="425"/>
                    <a:pt x="367" y="420"/>
                  </a:cubicBezTo>
                  <a:cubicBezTo>
                    <a:pt x="370" y="418"/>
                    <a:pt x="377" y="413"/>
                    <a:pt x="378" y="410"/>
                  </a:cubicBezTo>
                  <a:cubicBezTo>
                    <a:pt x="378" y="406"/>
                    <a:pt x="376" y="400"/>
                    <a:pt x="372" y="399"/>
                  </a:cubicBezTo>
                  <a:cubicBezTo>
                    <a:pt x="370" y="399"/>
                    <a:pt x="363" y="402"/>
                    <a:pt x="360" y="403"/>
                  </a:cubicBezTo>
                  <a:cubicBezTo>
                    <a:pt x="340" y="410"/>
                    <a:pt x="318" y="414"/>
                    <a:pt x="295" y="417"/>
                  </a:cubicBezTo>
                  <a:cubicBezTo>
                    <a:pt x="285" y="419"/>
                    <a:pt x="275" y="421"/>
                    <a:pt x="266" y="421"/>
                  </a:cubicBezTo>
                  <a:cubicBezTo>
                    <a:pt x="249" y="423"/>
                    <a:pt x="232" y="422"/>
                    <a:pt x="215" y="422"/>
                  </a:cubicBezTo>
                  <a:cubicBezTo>
                    <a:pt x="207" y="422"/>
                    <a:pt x="200" y="421"/>
                    <a:pt x="192" y="420"/>
                  </a:cubicBezTo>
                  <a:cubicBezTo>
                    <a:pt x="181" y="419"/>
                    <a:pt x="171" y="419"/>
                    <a:pt x="161" y="416"/>
                  </a:cubicBezTo>
                  <a:cubicBezTo>
                    <a:pt x="137" y="411"/>
                    <a:pt x="111" y="408"/>
                    <a:pt x="89" y="399"/>
                  </a:cubicBezTo>
                  <a:cubicBezTo>
                    <a:pt x="86" y="397"/>
                    <a:pt x="78" y="395"/>
                    <a:pt x="75" y="397"/>
                  </a:cubicBezTo>
                  <a:cubicBezTo>
                    <a:pt x="71" y="400"/>
                    <a:pt x="73" y="406"/>
                    <a:pt x="75" y="410"/>
                  </a:cubicBezTo>
                  <a:cubicBezTo>
                    <a:pt x="79" y="414"/>
                    <a:pt x="83" y="417"/>
                    <a:pt x="89" y="419"/>
                  </a:cubicBezTo>
                  <a:cubicBezTo>
                    <a:pt x="90" y="420"/>
                    <a:pt x="90" y="420"/>
                    <a:pt x="89" y="419"/>
                  </a:cubicBezTo>
                  <a:cubicBezTo>
                    <a:pt x="94" y="422"/>
                    <a:pt x="99" y="422"/>
                    <a:pt x="104" y="423"/>
                  </a:cubicBezTo>
                  <a:close/>
                  <a:moveTo>
                    <a:pt x="329" y="434"/>
                  </a:moveTo>
                  <a:cubicBezTo>
                    <a:pt x="313" y="437"/>
                    <a:pt x="297" y="440"/>
                    <a:pt x="281" y="441"/>
                  </a:cubicBezTo>
                  <a:cubicBezTo>
                    <a:pt x="263" y="443"/>
                    <a:pt x="245" y="444"/>
                    <a:pt x="228" y="443"/>
                  </a:cubicBezTo>
                  <a:cubicBezTo>
                    <a:pt x="188" y="443"/>
                    <a:pt x="148" y="439"/>
                    <a:pt x="111" y="429"/>
                  </a:cubicBezTo>
                  <a:cubicBezTo>
                    <a:pt x="98" y="425"/>
                    <a:pt x="84" y="421"/>
                    <a:pt x="74" y="414"/>
                  </a:cubicBezTo>
                  <a:cubicBezTo>
                    <a:pt x="70" y="419"/>
                    <a:pt x="68" y="428"/>
                    <a:pt x="65" y="434"/>
                  </a:cubicBezTo>
                  <a:cubicBezTo>
                    <a:pt x="58" y="448"/>
                    <a:pt x="49" y="466"/>
                    <a:pt x="42" y="480"/>
                  </a:cubicBezTo>
                  <a:cubicBezTo>
                    <a:pt x="40" y="484"/>
                    <a:pt x="34" y="493"/>
                    <a:pt x="35" y="495"/>
                  </a:cubicBezTo>
                  <a:cubicBezTo>
                    <a:pt x="35" y="495"/>
                    <a:pt x="37" y="496"/>
                    <a:pt x="35" y="497"/>
                  </a:cubicBezTo>
                  <a:cubicBezTo>
                    <a:pt x="38" y="496"/>
                    <a:pt x="39" y="498"/>
                    <a:pt x="43" y="499"/>
                  </a:cubicBezTo>
                  <a:cubicBezTo>
                    <a:pt x="54" y="506"/>
                    <a:pt x="72" y="509"/>
                    <a:pt x="85" y="514"/>
                  </a:cubicBezTo>
                  <a:cubicBezTo>
                    <a:pt x="88" y="514"/>
                    <a:pt x="92" y="516"/>
                    <a:pt x="97" y="517"/>
                  </a:cubicBezTo>
                  <a:cubicBezTo>
                    <a:pt x="100" y="517"/>
                    <a:pt x="104" y="517"/>
                    <a:pt x="106" y="518"/>
                  </a:cubicBezTo>
                  <a:cubicBezTo>
                    <a:pt x="107" y="518"/>
                    <a:pt x="106" y="519"/>
                    <a:pt x="107" y="519"/>
                  </a:cubicBezTo>
                  <a:cubicBezTo>
                    <a:pt x="115" y="520"/>
                    <a:pt x="123" y="520"/>
                    <a:pt x="129" y="524"/>
                  </a:cubicBezTo>
                  <a:cubicBezTo>
                    <a:pt x="133" y="522"/>
                    <a:pt x="137" y="524"/>
                    <a:pt x="141" y="525"/>
                  </a:cubicBezTo>
                  <a:cubicBezTo>
                    <a:pt x="146" y="527"/>
                    <a:pt x="153" y="526"/>
                    <a:pt x="158" y="527"/>
                  </a:cubicBezTo>
                  <a:cubicBezTo>
                    <a:pt x="175" y="529"/>
                    <a:pt x="191" y="531"/>
                    <a:pt x="205" y="530"/>
                  </a:cubicBezTo>
                  <a:cubicBezTo>
                    <a:pt x="207" y="530"/>
                    <a:pt x="208" y="531"/>
                    <a:pt x="209" y="531"/>
                  </a:cubicBezTo>
                  <a:cubicBezTo>
                    <a:pt x="231" y="533"/>
                    <a:pt x="249" y="530"/>
                    <a:pt x="268" y="530"/>
                  </a:cubicBezTo>
                  <a:cubicBezTo>
                    <a:pt x="280" y="526"/>
                    <a:pt x="294" y="527"/>
                    <a:pt x="304" y="525"/>
                  </a:cubicBezTo>
                  <a:cubicBezTo>
                    <a:pt x="313" y="524"/>
                    <a:pt x="322" y="521"/>
                    <a:pt x="331" y="519"/>
                  </a:cubicBezTo>
                  <a:cubicBezTo>
                    <a:pt x="344" y="516"/>
                    <a:pt x="356" y="513"/>
                    <a:pt x="369" y="510"/>
                  </a:cubicBezTo>
                  <a:cubicBezTo>
                    <a:pt x="381" y="507"/>
                    <a:pt x="393" y="503"/>
                    <a:pt x="403" y="497"/>
                  </a:cubicBezTo>
                  <a:cubicBezTo>
                    <a:pt x="394" y="470"/>
                    <a:pt x="384" y="445"/>
                    <a:pt x="372" y="420"/>
                  </a:cubicBezTo>
                  <a:cubicBezTo>
                    <a:pt x="360" y="427"/>
                    <a:pt x="344" y="431"/>
                    <a:pt x="329" y="434"/>
                  </a:cubicBezTo>
                  <a:close/>
                  <a:moveTo>
                    <a:pt x="22" y="499"/>
                  </a:moveTo>
                  <a:cubicBezTo>
                    <a:pt x="19" y="503"/>
                    <a:pt x="22" y="508"/>
                    <a:pt x="24" y="511"/>
                  </a:cubicBezTo>
                  <a:cubicBezTo>
                    <a:pt x="37" y="521"/>
                    <a:pt x="56" y="524"/>
                    <a:pt x="71" y="531"/>
                  </a:cubicBezTo>
                  <a:cubicBezTo>
                    <a:pt x="73" y="531"/>
                    <a:pt x="74" y="531"/>
                    <a:pt x="76" y="531"/>
                  </a:cubicBezTo>
                  <a:cubicBezTo>
                    <a:pt x="79" y="534"/>
                    <a:pt x="85" y="533"/>
                    <a:pt x="87" y="534"/>
                  </a:cubicBezTo>
                  <a:cubicBezTo>
                    <a:pt x="88" y="535"/>
                    <a:pt x="88" y="534"/>
                    <a:pt x="89" y="534"/>
                  </a:cubicBezTo>
                  <a:cubicBezTo>
                    <a:pt x="101" y="537"/>
                    <a:pt x="110" y="540"/>
                    <a:pt x="125" y="541"/>
                  </a:cubicBezTo>
                  <a:cubicBezTo>
                    <a:pt x="134" y="543"/>
                    <a:pt x="145" y="545"/>
                    <a:pt x="155" y="546"/>
                  </a:cubicBezTo>
                  <a:cubicBezTo>
                    <a:pt x="158" y="546"/>
                    <a:pt x="161" y="545"/>
                    <a:pt x="163" y="546"/>
                  </a:cubicBezTo>
                  <a:cubicBezTo>
                    <a:pt x="174" y="548"/>
                    <a:pt x="184" y="547"/>
                    <a:pt x="194" y="548"/>
                  </a:cubicBezTo>
                  <a:cubicBezTo>
                    <a:pt x="198" y="548"/>
                    <a:pt x="202" y="549"/>
                    <a:pt x="206" y="549"/>
                  </a:cubicBezTo>
                  <a:cubicBezTo>
                    <a:pt x="220" y="550"/>
                    <a:pt x="237" y="550"/>
                    <a:pt x="254" y="549"/>
                  </a:cubicBezTo>
                  <a:cubicBezTo>
                    <a:pt x="258" y="548"/>
                    <a:pt x="263" y="547"/>
                    <a:pt x="266" y="547"/>
                  </a:cubicBezTo>
                  <a:cubicBezTo>
                    <a:pt x="268" y="548"/>
                    <a:pt x="266" y="549"/>
                    <a:pt x="267" y="547"/>
                  </a:cubicBezTo>
                  <a:cubicBezTo>
                    <a:pt x="268" y="546"/>
                    <a:pt x="274" y="547"/>
                    <a:pt x="276" y="547"/>
                  </a:cubicBezTo>
                  <a:cubicBezTo>
                    <a:pt x="284" y="546"/>
                    <a:pt x="296" y="544"/>
                    <a:pt x="301" y="543"/>
                  </a:cubicBezTo>
                  <a:cubicBezTo>
                    <a:pt x="308" y="542"/>
                    <a:pt x="315" y="542"/>
                    <a:pt x="322" y="540"/>
                  </a:cubicBezTo>
                  <a:cubicBezTo>
                    <a:pt x="328" y="539"/>
                    <a:pt x="335" y="537"/>
                    <a:pt x="341" y="535"/>
                  </a:cubicBezTo>
                  <a:cubicBezTo>
                    <a:pt x="352" y="532"/>
                    <a:pt x="366" y="530"/>
                    <a:pt x="376" y="526"/>
                  </a:cubicBezTo>
                  <a:cubicBezTo>
                    <a:pt x="379" y="525"/>
                    <a:pt x="382" y="523"/>
                    <a:pt x="387" y="521"/>
                  </a:cubicBezTo>
                  <a:cubicBezTo>
                    <a:pt x="392" y="519"/>
                    <a:pt x="399" y="517"/>
                    <a:pt x="404" y="515"/>
                  </a:cubicBezTo>
                  <a:cubicBezTo>
                    <a:pt x="408" y="514"/>
                    <a:pt x="415" y="509"/>
                    <a:pt x="416" y="508"/>
                  </a:cubicBezTo>
                  <a:cubicBezTo>
                    <a:pt x="416" y="506"/>
                    <a:pt x="416" y="501"/>
                    <a:pt x="415" y="499"/>
                  </a:cubicBezTo>
                  <a:cubicBezTo>
                    <a:pt x="414" y="496"/>
                    <a:pt x="411" y="496"/>
                    <a:pt x="408" y="495"/>
                  </a:cubicBezTo>
                  <a:cubicBezTo>
                    <a:pt x="408" y="496"/>
                    <a:pt x="408" y="497"/>
                    <a:pt x="408" y="499"/>
                  </a:cubicBezTo>
                  <a:cubicBezTo>
                    <a:pt x="384" y="509"/>
                    <a:pt x="357" y="515"/>
                    <a:pt x="330" y="523"/>
                  </a:cubicBezTo>
                  <a:cubicBezTo>
                    <a:pt x="319" y="526"/>
                    <a:pt x="307" y="528"/>
                    <a:pt x="295" y="529"/>
                  </a:cubicBezTo>
                  <a:cubicBezTo>
                    <a:pt x="277" y="530"/>
                    <a:pt x="259" y="534"/>
                    <a:pt x="241" y="535"/>
                  </a:cubicBezTo>
                  <a:cubicBezTo>
                    <a:pt x="237" y="535"/>
                    <a:pt x="232" y="534"/>
                    <a:pt x="228" y="534"/>
                  </a:cubicBezTo>
                  <a:cubicBezTo>
                    <a:pt x="216" y="534"/>
                    <a:pt x="205" y="534"/>
                    <a:pt x="193" y="534"/>
                  </a:cubicBezTo>
                  <a:cubicBezTo>
                    <a:pt x="184" y="533"/>
                    <a:pt x="175" y="532"/>
                    <a:pt x="166" y="531"/>
                  </a:cubicBezTo>
                  <a:cubicBezTo>
                    <a:pt x="153" y="530"/>
                    <a:pt x="139" y="528"/>
                    <a:pt x="125" y="526"/>
                  </a:cubicBezTo>
                  <a:cubicBezTo>
                    <a:pt x="118" y="524"/>
                    <a:pt x="111" y="521"/>
                    <a:pt x="104" y="522"/>
                  </a:cubicBezTo>
                  <a:cubicBezTo>
                    <a:pt x="87" y="518"/>
                    <a:pt x="74" y="514"/>
                    <a:pt x="56" y="509"/>
                  </a:cubicBezTo>
                  <a:cubicBezTo>
                    <a:pt x="48" y="504"/>
                    <a:pt x="39" y="502"/>
                    <a:pt x="30" y="499"/>
                  </a:cubicBezTo>
                  <a:cubicBezTo>
                    <a:pt x="29" y="498"/>
                    <a:pt x="31" y="496"/>
                    <a:pt x="29" y="497"/>
                  </a:cubicBezTo>
                  <a:cubicBezTo>
                    <a:pt x="26" y="498"/>
                    <a:pt x="23" y="497"/>
                    <a:pt x="22" y="4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6" name="Freeform 72"/>
            <p:cNvSpPr>
              <a:spLocks noEditPoints="1"/>
            </p:cNvSpPr>
            <p:nvPr/>
          </p:nvSpPr>
          <p:spPr bwMode="auto">
            <a:xfrm>
              <a:off x="7164389" y="2058988"/>
              <a:ext cx="157162" cy="381000"/>
            </a:xfrm>
            <a:custGeom>
              <a:avLst/>
              <a:gdLst>
                <a:gd name="T0" fmla="*/ 15 w 50"/>
                <a:gd name="T1" fmla="*/ 1 h 121"/>
                <a:gd name="T2" fmla="*/ 25 w 50"/>
                <a:gd name="T3" fmla="*/ 7 h 121"/>
                <a:gd name="T4" fmla="*/ 32 w 50"/>
                <a:gd name="T5" fmla="*/ 19 h 121"/>
                <a:gd name="T6" fmla="*/ 50 w 50"/>
                <a:gd name="T7" fmla="*/ 90 h 121"/>
                <a:gd name="T8" fmla="*/ 49 w 50"/>
                <a:gd name="T9" fmla="*/ 107 h 121"/>
                <a:gd name="T10" fmla="*/ 29 w 50"/>
                <a:gd name="T11" fmla="*/ 121 h 121"/>
                <a:gd name="T12" fmla="*/ 24 w 50"/>
                <a:gd name="T13" fmla="*/ 103 h 121"/>
                <a:gd name="T14" fmla="*/ 22 w 50"/>
                <a:gd name="T15" fmla="*/ 73 h 121"/>
                <a:gd name="T16" fmla="*/ 16 w 50"/>
                <a:gd name="T17" fmla="*/ 54 h 121"/>
                <a:gd name="T18" fmla="*/ 9 w 50"/>
                <a:gd name="T19" fmla="*/ 34 h 121"/>
                <a:gd name="T20" fmla="*/ 5 w 50"/>
                <a:gd name="T21" fmla="*/ 25 h 121"/>
                <a:gd name="T22" fmla="*/ 4 w 50"/>
                <a:gd name="T23" fmla="*/ 10 h 121"/>
                <a:gd name="T24" fmla="*/ 11 w 50"/>
                <a:gd name="T25" fmla="*/ 6 h 121"/>
                <a:gd name="T26" fmla="*/ 15 w 50"/>
                <a:gd name="T27" fmla="*/ 1 h 121"/>
                <a:gd name="T28" fmla="*/ 43 w 50"/>
                <a:gd name="T29" fmla="*/ 112 h 121"/>
                <a:gd name="T30" fmla="*/ 47 w 50"/>
                <a:gd name="T31" fmla="*/ 101 h 121"/>
                <a:gd name="T32" fmla="*/ 44 w 50"/>
                <a:gd name="T33" fmla="*/ 72 h 121"/>
                <a:gd name="T34" fmla="*/ 31 w 50"/>
                <a:gd name="T35" fmla="*/ 25 h 121"/>
                <a:gd name="T36" fmla="*/ 25 w 50"/>
                <a:gd name="T37" fmla="*/ 15 h 121"/>
                <a:gd name="T38" fmla="*/ 18 w 50"/>
                <a:gd name="T39" fmla="*/ 5 h 121"/>
                <a:gd name="T40" fmla="*/ 6 w 50"/>
                <a:gd name="T41" fmla="*/ 14 h 121"/>
                <a:gd name="T42" fmla="*/ 8 w 50"/>
                <a:gd name="T43" fmla="*/ 22 h 121"/>
                <a:gd name="T44" fmla="*/ 13 w 50"/>
                <a:gd name="T45" fmla="*/ 34 h 121"/>
                <a:gd name="T46" fmla="*/ 15 w 50"/>
                <a:gd name="T47" fmla="*/ 40 h 121"/>
                <a:gd name="T48" fmla="*/ 22 w 50"/>
                <a:gd name="T49" fmla="*/ 65 h 121"/>
                <a:gd name="T50" fmla="*/ 26 w 50"/>
                <a:gd name="T51" fmla="*/ 78 h 121"/>
                <a:gd name="T52" fmla="*/ 27 w 50"/>
                <a:gd name="T53" fmla="*/ 88 h 121"/>
                <a:gd name="T54" fmla="*/ 28 w 50"/>
                <a:gd name="T55" fmla="*/ 104 h 121"/>
                <a:gd name="T56" fmla="*/ 30 w 50"/>
                <a:gd name="T57" fmla="*/ 117 h 121"/>
                <a:gd name="T58" fmla="*/ 43 w 50"/>
                <a:gd name="T5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21">
                  <a:moveTo>
                    <a:pt x="15" y="1"/>
                  </a:moveTo>
                  <a:cubicBezTo>
                    <a:pt x="20" y="0"/>
                    <a:pt x="22" y="3"/>
                    <a:pt x="25" y="7"/>
                  </a:cubicBezTo>
                  <a:cubicBezTo>
                    <a:pt x="26" y="12"/>
                    <a:pt x="29" y="15"/>
                    <a:pt x="32" y="19"/>
                  </a:cubicBezTo>
                  <a:cubicBezTo>
                    <a:pt x="41" y="42"/>
                    <a:pt x="47" y="65"/>
                    <a:pt x="50" y="90"/>
                  </a:cubicBezTo>
                  <a:cubicBezTo>
                    <a:pt x="49" y="95"/>
                    <a:pt x="50" y="102"/>
                    <a:pt x="49" y="107"/>
                  </a:cubicBezTo>
                  <a:cubicBezTo>
                    <a:pt x="47" y="113"/>
                    <a:pt x="37" y="121"/>
                    <a:pt x="29" y="121"/>
                  </a:cubicBezTo>
                  <a:cubicBezTo>
                    <a:pt x="22" y="120"/>
                    <a:pt x="24" y="110"/>
                    <a:pt x="24" y="103"/>
                  </a:cubicBezTo>
                  <a:cubicBezTo>
                    <a:pt x="24" y="92"/>
                    <a:pt x="24" y="83"/>
                    <a:pt x="22" y="73"/>
                  </a:cubicBezTo>
                  <a:cubicBezTo>
                    <a:pt x="20" y="67"/>
                    <a:pt x="18" y="61"/>
                    <a:pt x="16" y="54"/>
                  </a:cubicBezTo>
                  <a:cubicBezTo>
                    <a:pt x="14" y="47"/>
                    <a:pt x="12" y="41"/>
                    <a:pt x="9" y="34"/>
                  </a:cubicBezTo>
                  <a:cubicBezTo>
                    <a:pt x="8" y="31"/>
                    <a:pt x="6" y="28"/>
                    <a:pt x="5" y="25"/>
                  </a:cubicBezTo>
                  <a:cubicBezTo>
                    <a:pt x="3" y="19"/>
                    <a:pt x="0" y="14"/>
                    <a:pt x="4" y="10"/>
                  </a:cubicBezTo>
                  <a:cubicBezTo>
                    <a:pt x="5" y="8"/>
                    <a:pt x="9" y="8"/>
                    <a:pt x="11" y="6"/>
                  </a:cubicBezTo>
                  <a:cubicBezTo>
                    <a:pt x="14" y="4"/>
                    <a:pt x="13" y="3"/>
                    <a:pt x="15" y="1"/>
                  </a:cubicBezTo>
                  <a:close/>
                  <a:moveTo>
                    <a:pt x="43" y="112"/>
                  </a:moveTo>
                  <a:cubicBezTo>
                    <a:pt x="45" y="108"/>
                    <a:pt x="47" y="105"/>
                    <a:pt x="47" y="101"/>
                  </a:cubicBezTo>
                  <a:cubicBezTo>
                    <a:pt x="48" y="90"/>
                    <a:pt x="46" y="82"/>
                    <a:pt x="44" y="72"/>
                  </a:cubicBezTo>
                  <a:cubicBezTo>
                    <a:pt x="41" y="58"/>
                    <a:pt x="37" y="38"/>
                    <a:pt x="31" y="25"/>
                  </a:cubicBezTo>
                  <a:cubicBezTo>
                    <a:pt x="30" y="22"/>
                    <a:pt x="27" y="19"/>
                    <a:pt x="25" y="15"/>
                  </a:cubicBezTo>
                  <a:cubicBezTo>
                    <a:pt x="23" y="11"/>
                    <a:pt x="21" y="5"/>
                    <a:pt x="18" y="5"/>
                  </a:cubicBezTo>
                  <a:cubicBezTo>
                    <a:pt x="16" y="6"/>
                    <a:pt x="6" y="11"/>
                    <a:pt x="6" y="14"/>
                  </a:cubicBezTo>
                  <a:cubicBezTo>
                    <a:pt x="5" y="16"/>
                    <a:pt x="7" y="19"/>
                    <a:pt x="8" y="22"/>
                  </a:cubicBezTo>
                  <a:cubicBezTo>
                    <a:pt x="10" y="28"/>
                    <a:pt x="11" y="30"/>
                    <a:pt x="13" y="34"/>
                  </a:cubicBezTo>
                  <a:cubicBezTo>
                    <a:pt x="13" y="36"/>
                    <a:pt x="14" y="38"/>
                    <a:pt x="15" y="40"/>
                  </a:cubicBezTo>
                  <a:cubicBezTo>
                    <a:pt x="18" y="48"/>
                    <a:pt x="20" y="57"/>
                    <a:pt x="22" y="65"/>
                  </a:cubicBezTo>
                  <a:cubicBezTo>
                    <a:pt x="23" y="70"/>
                    <a:pt x="25" y="75"/>
                    <a:pt x="26" y="78"/>
                  </a:cubicBezTo>
                  <a:cubicBezTo>
                    <a:pt x="26" y="82"/>
                    <a:pt x="27" y="85"/>
                    <a:pt x="27" y="88"/>
                  </a:cubicBezTo>
                  <a:cubicBezTo>
                    <a:pt x="28" y="94"/>
                    <a:pt x="28" y="99"/>
                    <a:pt x="28" y="104"/>
                  </a:cubicBezTo>
                  <a:cubicBezTo>
                    <a:pt x="28" y="108"/>
                    <a:pt x="26" y="113"/>
                    <a:pt x="30" y="117"/>
                  </a:cubicBezTo>
                  <a:cubicBezTo>
                    <a:pt x="35" y="117"/>
                    <a:pt x="39" y="114"/>
                    <a:pt x="4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7" name="Freeform 73"/>
            <p:cNvSpPr>
              <a:spLocks noEditPoints="1"/>
            </p:cNvSpPr>
            <p:nvPr/>
          </p:nvSpPr>
          <p:spPr bwMode="auto">
            <a:xfrm>
              <a:off x="7053264" y="2116138"/>
              <a:ext cx="168275" cy="387350"/>
            </a:xfrm>
            <a:custGeom>
              <a:avLst/>
              <a:gdLst>
                <a:gd name="T0" fmla="*/ 26 w 53"/>
                <a:gd name="T1" fmla="*/ 0 h 123"/>
                <a:gd name="T2" fmla="*/ 37 w 53"/>
                <a:gd name="T3" fmla="*/ 15 h 123"/>
                <a:gd name="T4" fmla="*/ 41 w 53"/>
                <a:gd name="T5" fmla="*/ 33 h 123"/>
                <a:gd name="T6" fmla="*/ 51 w 53"/>
                <a:gd name="T7" fmla="*/ 75 h 123"/>
                <a:gd name="T8" fmla="*/ 52 w 53"/>
                <a:gd name="T9" fmla="*/ 83 h 123"/>
                <a:gd name="T10" fmla="*/ 49 w 53"/>
                <a:gd name="T11" fmla="*/ 107 h 123"/>
                <a:gd name="T12" fmla="*/ 26 w 53"/>
                <a:gd name="T13" fmla="*/ 121 h 123"/>
                <a:gd name="T14" fmla="*/ 16 w 53"/>
                <a:gd name="T15" fmla="*/ 118 h 123"/>
                <a:gd name="T16" fmla="*/ 15 w 53"/>
                <a:gd name="T17" fmla="*/ 60 h 123"/>
                <a:gd name="T18" fmla="*/ 13 w 53"/>
                <a:gd name="T19" fmla="*/ 49 h 123"/>
                <a:gd name="T20" fmla="*/ 5 w 53"/>
                <a:gd name="T21" fmla="*/ 23 h 123"/>
                <a:gd name="T22" fmla="*/ 1 w 53"/>
                <a:gd name="T23" fmla="*/ 12 h 123"/>
                <a:gd name="T24" fmla="*/ 7 w 53"/>
                <a:gd name="T25" fmla="*/ 8 h 123"/>
                <a:gd name="T26" fmla="*/ 26 w 53"/>
                <a:gd name="T27" fmla="*/ 0 h 123"/>
                <a:gd name="T28" fmla="*/ 34 w 53"/>
                <a:gd name="T29" fmla="*/ 113 h 123"/>
                <a:gd name="T30" fmla="*/ 49 w 53"/>
                <a:gd name="T31" fmla="*/ 94 h 123"/>
                <a:gd name="T32" fmla="*/ 42 w 53"/>
                <a:gd name="T33" fmla="*/ 48 h 123"/>
                <a:gd name="T34" fmla="*/ 32 w 53"/>
                <a:gd name="T35" fmla="*/ 14 h 123"/>
                <a:gd name="T36" fmla="*/ 28 w 53"/>
                <a:gd name="T37" fmla="*/ 5 h 123"/>
                <a:gd name="T38" fmla="*/ 25 w 53"/>
                <a:gd name="T39" fmla="*/ 5 h 123"/>
                <a:gd name="T40" fmla="*/ 6 w 53"/>
                <a:gd name="T41" fmla="*/ 12 h 123"/>
                <a:gd name="T42" fmla="*/ 18 w 53"/>
                <a:gd name="T43" fmla="*/ 59 h 123"/>
                <a:gd name="T44" fmla="*/ 21 w 53"/>
                <a:gd name="T45" fmla="*/ 96 h 123"/>
                <a:gd name="T46" fmla="*/ 22 w 53"/>
                <a:gd name="T47" fmla="*/ 118 h 123"/>
                <a:gd name="T48" fmla="*/ 34 w 53"/>
                <a:gd name="T4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3">
                  <a:moveTo>
                    <a:pt x="26" y="0"/>
                  </a:moveTo>
                  <a:cubicBezTo>
                    <a:pt x="30" y="1"/>
                    <a:pt x="36" y="11"/>
                    <a:pt x="37" y="15"/>
                  </a:cubicBezTo>
                  <a:cubicBezTo>
                    <a:pt x="39" y="20"/>
                    <a:pt x="40" y="27"/>
                    <a:pt x="41" y="33"/>
                  </a:cubicBezTo>
                  <a:cubicBezTo>
                    <a:pt x="44" y="47"/>
                    <a:pt x="50" y="62"/>
                    <a:pt x="51" y="75"/>
                  </a:cubicBezTo>
                  <a:cubicBezTo>
                    <a:pt x="52" y="78"/>
                    <a:pt x="51" y="81"/>
                    <a:pt x="52" y="83"/>
                  </a:cubicBezTo>
                  <a:cubicBezTo>
                    <a:pt x="52" y="90"/>
                    <a:pt x="53" y="102"/>
                    <a:pt x="49" y="107"/>
                  </a:cubicBezTo>
                  <a:cubicBezTo>
                    <a:pt x="43" y="114"/>
                    <a:pt x="34" y="115"/>
                    <a:pt x="26" y="121"/>
                  </a:cubicBezTo>
                  <a:cubicBezTo>
                    <a:pt x="22" y="121"/>
                    <a:pt x="18" y="123"/>
                    <a:pt x="16" y="118"/>
                  </a:cubicBezTo>
                  <a:cubicBezTo>
                    <a:pt x="19" y="101"/>
                    <a:pt x="18" y="77"/>
                    <a:pt x="15" y="60"/>
                  </a:cubicBezTo>
                  <a:cubicBezTo>
                    <a:pt x="14" y="56"/>
                    <a:pt x="14" y="53"/>
                    <a:pt x="13" y="49"/>
                  </a:cubicBezTo>
                  <a:cubicBezTo>
                    <a:pt x="10" y="40"/>
                    <a:pt x="8" y="33"/>
                    <a:pt x="5" y="23"/>
                  </a:cubicBezTo>
                  <a:cubicBezTo>
                    <a:pt x="4" y="21"/>
                    <a:pt x="0" y="14"/>
                    <a:pt x="1" y="12"/>
                  </a:cubicBezTo>
                  <a:cubicBezTo>
                    <a:pt x="1" y="10"/>
                    <a:pt x="4" y="9"/>
                    <a:pt x="7" y="8"/>
                  </a:cubicBezTo>
                  <a:cubicBezTo>
                    <a:pt x="12" y="5"/>
                    <a:pt x="21" y="0"/>
                    <a:pt x="26" y="0"/>
                  </a:cubicBezTo>
                  <a:close/>
                  <a:moveTo>
                    <a:pt x="34" y="113"/>
                  </a:moveTo>
                  <a:cubicBezTo>
                    <a:pt x="42" y="109"/>
                    <a:pt x="49" y="106"/>
                    <a:pt x="49" y="94"/>
                  </a:cubicBezTo>
                  <a:cubicBezTo>
                    <a:pt x="48" y="79"/>
                    <a:pt x="47" y="62"/>
                    <a:pt x="42" y="48"/>
                  </a:cubicBezTo>
                  <a:cubicBezTo>
                    <a:pt x="39" y="35"/>
                    <a:pt x="36" y="23"/>
                    <a:pt x="32" y="14"/>
                  </a:cubicBezTo>
                  <a:cubicBezTo>
                    <a:pt x="31" y="11"/>
                    <a:pt x="29" y="9"/>
                    <a:pt x="28" y="5"/>
                  </a:cubicBezTo>
                  <a:cubicBezTo>
                    <a:pt x="26" y="6"/>
                    <a:pt x="26" y="3"/>
                    <a:pt x="25" y="5"/>
                  </a:cubicBezTo>
                  <a:cubicBezTo>
                    <a:pt x="20" y="5"/>
                    <a:pt x="11" y="10"/>
                    <a:pt x="6" y="12"/>
                  </a:cubicBezTo>
                  <a:cubicBezTo>
                    <a:pt x="8" y="28"/>
                    <a:pt x="16" y="43"/>
                    <a:pt x="18" y="59"/>
                  </a:cubicBezTo>
                  <a:cubicBezTo>
                    <a:pt x="20" y="73"/>
                    <a:pt x="21" y="84"/>
                    <a:pt x="21" y="96"/>
                  </a:cubicBezTo>
                  <a:cubicBezTo>
                    <a:pt x="22" y="104"/>
                    <a:pt x="19" y="111"/>
                    <a:pt x="22" y="118"/>
                  </a:cubicBezTo>
                  <a:cubicBezTo>
                    <a:pt x="25" y="119"/>
                    <a:pt x="30" y="115"/>
                    <a:pt x="34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8" name="Freeform 74"/>
            <p:cNvSpPr>
              <a:spLocks/>
            </p:cNvSpPr>
            <p:nvPr/>
          </p:nvSpPr>
          <p:spPr bwMode="auto">
            <a:xfrm>
              <a:off x="6461126" y="2816225"/>
              <a:ext cx="12700" cy="25400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0 h 8"/>
                <a:gd name="T4" fmla="*/ 4 w 4"/>
                <a:gd name="T5" fmla="*/ 7 h 8"/>
                <a:gd name="T6" fmla="*/ 3 w 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4" y="1"/>
                    <a:pt x="3" y="5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9" name="Freeform 75"/>
            <p:cNvSpPr>
              <a:spLocks/>
            </p:cNvSpPr>
            <p:nvPr/>
          </p:nvSpPr>
          <p:spPr bwMode="auto">
            <a:xfrm>
              <a:off x="6372226" y="2886075"/>
              <a:ext cx="9525" cy="2222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6 h 7"/>
                <a:gd name="T4" fmla="*/ 2 w 3"/>
                <a:gd name="T5" fmla="*/ 1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2"/>
                    <a:pt x="3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0" name="Freeform 76"/>
            <p:cNvSpPr>
              <a:spLocks noEditPoints="1"/>
            </p:cNvSpPr>
            <p:nvPr/>
          </p:nvSpPr>
          <p:spPr bwMode="auto">
            <a:xfrm>
              <a:off x="7013576" y="1868488"/>
              <a:ext cx="173038" cy="196850"/>
            </a:xfrm>
            <a:custGeom>
              <a:avLst/>
              <a:gdLst>
                <a:gd name="T0" fmla="*/ 53 w 55"/>
                <a:gd name="T1" fmla="*/ 41 h 62"/>
                <a:gd name="T2" fmla="*/ 55 w 55"/>
                <a:gd name="T3" fmla="*/ 50 h 62"/>
                <a:gd name="T4" fmla="*/ 38 w 55"/>
                <a:gd name="T5" fmla="*/ 57 h 62"/>
                <a:gd name="T6" fmla="*/ 8 w 55"/>
                <a:gd name="T7" fmla="*/ 20 h 62"/>
                <a:gd name="T8" fmla="*/ 4 w 55"/>
                <a:gd name="T9" fmla="*/ 9 h 62"/>
                <a:gd name="T10" fmla="*/ 35 w 55"/>
                <a:gd name="T11" fmla="*/ 20 h 62"/>
                <a:gd name="T12" fmla="*/ 41 w 55"/>
                <a:gd name="T13" fmla="*/ 25 h 62"/>
                <a:gd name="T14" fmla="*/ 44 w 55"/>
                <a:gd name="T15" fmla="*/ 29 h 62"/>
                <a:gd name="T16" fmla="*/ 53 w 55"/>
                <a:gd name="T17" fmla="*/ 41 h 62"/>
                <a:gd name="T18" fmla="*/ 49 w 55"/>
                <a:gd name="T19" fmla="*/ 54 h 62"/>
                <a:gd name="T20" fmla="*/ 46 w 55"/>
                <a:gd name="T21" fmla="*/ 35 h 62"/>
                <a:gd name="T22" fmla="*/ 36 w 55"/>
                <a:gd name="T23" fmla="*/ 25 h 62"/>
                <a:gd name="T24" fmla="*/ 21 w 55"/>
                <a:gd name="T25" fmla="*/ 13 h 62"/>
                <a:gd name="T26" fmla="*/ 5 w 55"/>
                <a:gd name="T27" fmla="*/ 14 h 62"/>
                <a:gd name="T28" fmla="*/ 44 w 55"/>
                <a:gd name="T29" fmla="*/ 55 h 62"/>
                <a:gd name="T30" fmla="*/ 49 w 55"/>
                <a:gd name="T3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62">
                  <a:moveTo>
                    <a:pt x="53" y="41"/>
                  </a:moveTo>
                  <a:cubicBezTo>
                    <a:pt x="52" y="45"/>
                    <a:pt x="55" y="46"/>
                    <a:pt x="55" y="50"/>
                  </a:cubicBezTo>
                  <a:cubicBezTo>
                    <a:pt x="55" y="57"/>
                    <a:pt x="44" y="62"/>
                    <a:pt x="38" y="57"/>
                  </a:cubicBezTo>
                  <a:cubicBezTo>
                    <a:pt x="30" y="42"/>
                    <a:pt x="19" y="32"/>
                    <a:pt x="8" y="20"/>
                  </a:cubicBezTo>
                  <a:cubicBezTo>
                    <a:pt x="3" y="19"/>
                    <a:pt x="0" y="13"/>
                    <a:pt x="4" y="9"/>
                  </a:cubicBezTo>
                  <a:cubicBezTo>
                    <a:pt x="15" y="0"/>
                    <a:pt x="28" y="14"/>
                    <a:pt x="35" y="20"/>
                  </a:cubicBezTo>
                  <a:cubicBezTo>
                    <a:pt x="37" y="22"/>
                    <a:pt x="39" y="23"/>
                    <a:pt x="41" y="25"/>
                  </a:cubicBezTo>
                  <a:cubicBezTo>
                    <a:pt x="42" y="26"/>
                    <a:pt x="43" y="28"/>
                    <a:pt x="44" y="29"/>
                  </a:cubicBezTo>
                  <a:cubicBezTo>
                    <a:pt x="47" y="33"/>
                    <a:pt x="52" y="36"/>
                    <a:pt x="53" y="41"/>
                  </a:cubicBezTo>
                  <a:close/>
                  <a:moveTo>
                    <a:pt x="49" y="54"/>
                  </a:moveTo>
                  <a:cubicBezTo>
                    <a:pt x="54" y="48"/>
                    <a:pt x="49" y="39"/>
                    <a:pt x="46" y="35"/>
                  </a:cubicBezTo>
                  <a:cubicBezTo>
                    <a:pt x="42" y="31"/>
                    <a:pt x="40" y="28"/>
                    <a:pt x="36" y="25"/>
                  </a:cubicBezTo>
                  <a:cubicBezTo>
                    <a:pt x="32" y="21"/>
                    <a:pt x="26" y="15"/>
                    <a:pt x="21" y="13"/>
                  </a:cubicBezTo>
                  <a:cubicBezTo>
                    <a:pt x="16" y="9"/>
                    <a:pt x="8" y="7"/>
                    <a:pt x="5" y="14"/>
                  </a:cubicBezTo>
                  <a:cubicBezTo>
                    <a:pt x="20" y="26"/>
                    <a:pt x="31" y="42"/>
                    <a:pt x="44" y="55"/>
                  </a:cubicBezTo>
                  <a:cubicBezTo>
                    <a:pt x="46" y="55"/>
                    <a:pt x="47" y="54"/>
                    <a:pt x="49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1" name="Freeform 77"/>
            <p:cNvSpPr>
              <a:spLocks noEditPoints="1"/>
            </p:cNvSpPr>
            <p:nvPr/>
          </p:nvSpPr>
          <p:spPr bwMode="auto">
            <a:xfrm>
              <a:off x="6659564" y="1884363"/>
              <a:ext cx="157162" cy="193675"/>
            </a:xfrm>
            <a:custGeom>
              <a:avLst/>
              <a:gdLst>
                <a:gd name="T0" fmla="*/ 46 w 50"/>
                <a:gd name="T1" fmla="*/ 57 h 61"/>
                <a:gd name="T2" fmla="*/ 7 w 50"/>
                <a:gd name="T3" fmla="*/ 58 h 61"/>
                <a:gd name="T4" fmla="*/ 9 w 50"/>
                <a:gd name="T5" fmla="*/ 9 h 61"/>
                <a:gd name="T6" fmla="*/ 26 w 50"/>
                <a:gd name="T7" fmla="*/ 2 h 61"/>
                <a:gd name="T8" fmla="*/ 46 w 50"/>
                <a:gd name="T9" fmla="*/ 57 h 61"/>
                <a:gd name="T10" fmla="*/ 18 w 50"/>
                <a:gd name="T11" fmla="*/ 5 h 61"/>
                <a:gd name="T12" fmla="*/ 20 w 50"/>
                <a:gd name="T13" fmla="*/ 10 h 61"/>
                <a:gd name="T14" fmla="*/ 26 w 50"/>
                <a:gd name="T15" fmla="*/ 10 h 61"/>
                <a:gd name="T16" fmla="*/ 25 w 50"/>
                <a:gd name="T17" fmla="*/ 5 h 61"/>
                <a:gd name="T18" fmla="*/ 18 w 50"/>
                <a:gd name="T19" fmla="*/ 5 h 61"/>
                <a:gd name="T20" fmla="*/ 15 w 50"/>
                <a:gd name="T21" fmla="*/ 7 h 61"/>
                <a:gd name="T22" fmla="*/ 18 w 50"/>
                <a:gd name="T23" fmla="*/ 13 h 61"/>
                <a:gd name="T24" fmla="*/ 16 w 50"/>
                <a:gd name="T25" fmla="*/ 6 h 61"/>
                <a:gd name="T26" fmla="*/ 15 w 50"/>
                <a:gd name="T27" fmla="*/ 7 h 61"/>
                <a:gd name="T28" fmla="*/ 27 w 50"/>
                <a:gd name="T29" fmla="*/ 12 h 61"/>
                <a:gd name="T30" fmla="*/ 28 w 50"/>
                <a:gd name="T31" fmla="*/ 7 h 61"/>
                <a:gd name="T32" fmla="*/ 27 w 50"/>
                <a:gd name="T33" fmla="*/ 12 h 61"/>
                <a:gd name="T34" fmla="*/ 9 w 50"/>
                <a:gd name="T35" fmla="*/ 57 h 61"/>
                <a:gd name="T36" fmla="*/ 44 w 50"/>
                <a:gd name="T37" fmla="*/ 54 h 61"/>
                <a:gd name="T38" fmla="*/ 33 w 50"/>
                <a:gd name="T39" fmla="*/ 10 h 61"/>
                <a:gd name="T40" fmla="*/ 28 w 50"/>
                <a:gd name="T41" fmla="*/ 17 h 61"/>
                <a:gd name="T42" fmla="*/ 33 w 50"/>
                <a:gd name="T43" fmla="*/ 21 h 61"/>
                <a:gd name="T44" fmla="*/ 37 w 50"/>
                <a:gd name="T45" fmla="*/ 37 h 61"/>
                <a:gd name="T46" fmla="*/ 41 w 50"/>
                <a:gd name="T47" fmla="*/ 43 h 61"/>
                <a:gd name="T48" fmla="*/ 31 w 50"/>
                <a:gd name="T49" fmla="*/ 50 h 61"/>
                <a:gd name="T50" fmla="*/ 8 w 50"/>
                <a:gd name="T51" fmla="*/ 42 h 61"/>
                <a:gd name="T52" fmla="*/ 14 w 50"/>
                <a:gd name="T53" fmla="*/ 34 h 61"/>
                <a:gd name="T54" fmla="*/ 15 w 50"/>
                <a:gd name="T55" fmla="*/ 24 h 61"/>
                <a:gd name="T56" fmla="*/ 19 w 50"/>
                <a:gd name="T57" fmla="*/ 16 h 61"/>
                <a:gd name="T58" fmla="*/ 15 w 50"/>
                <a:gd name="T59" fmla="*/ 14 h 61"/>
                <a:gd name="T60" fmla="*/ 13 w 50"/>
                <a:gd name="T61" fmla="*/ 9 h 61"/>
                <a:gd name="T62" fmla="*/ 9 w 50"/>
                <a:gd name="T63" fmla="*/ 57 h 61"/>
                <a:gd name="T64" fmla="*/ 21 w 50"/>
                <a:gd name="T65" fmla="*/ 17 h 61"/>
                <a:gd name="T66" fmla="*/ 26 w 50"/>
                <a:gd name="T67" fmla="*/ 15 h 61"/>
                <a:gd name="T68" fmla="*/ 25 w 50"/>
                <a:gd name="T69" fmla="*/ 15 h 61"/>
                <a:gd name="T70" fmla="*/ 26 w 50"/>
                <a:gd name="T71" fmla="*/ 12 h 61"/>
                <a:gd name="T72" fmla="*/ 21 w 50"/>
                <a:gd name="T73" fmla="*/ 17 h 61"/>
                <a:gd name="T74" fmla="*/ 32 w 50"/>
                <a:gd name="T75" fmla="*/ 26 h 61"/>
                <a:gd name="T76" fmla="*/ 32 w 50"/>
                <a:gd name="T77" fmla="*/ 22 h 61"/>
                <a:gd name="T78" fmla="*/ 24 w 50"/>
                <a:gd name="T79" fmla="*/ 18 h 61"/>
                <a:gd name="T80" fmla="*/ 14 w 50"/>
                <a:gd name="T81" fmla="*/ 37 h 61"/>
                <a:gd name="T82" fmla="*/ 33 w 50"/>
                <a:gd name="T83" fmla="*/ 41 h 61"/>
                <a:gd name="T84" fmla="*/ 32 w 50"/>
                <a:gd name="T85" fmla="*/ 26 h 61"/>
                <a:gd name="T86" fmla="*/ 19 w 50"/>
                <a:gd name="T87" fmla="*/ 42 h 61"/>
                <a:gd name="T88" fmla="*/ 10 w 50"/>
                <a:gd name="T89" fmla="*/ 43 h 61"/>
                <a:gd name="T90" fmla="*/ 31 w 50"/>
                <a:gd name="T91" fmla="*/ 48 h 61"/>
                <a:gd name="T92" fmla="*/ 38 w 50"/>
                <a:gd name="T93" fmla="*/ 40 h 61"/>
                <a:gd name="T94" fmla="*/ 19 w 50"/>
                <a:gd name="T9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61">
                  <a:moveTo>
                    <a:pt x="46" y="57"/>
                  </a:moveTo>
                  <a:cubicBezTo>
                    <a:pt x="34" y="61"/>
                    <a:pt x="23" y="60"/>
                    <a:pt x="7" y="58"/>
                  </a:cubicBezTo>
                  <a:cubicBezTo>
                    <a:pt x="0" y="41"/>
                    <a:pt x="2" y="25"/>
                    <a:pt x="9" y="9"/>
                  </a:cubicBezTo>
                  <a:cubicBezTo>
                    <a:pt x="13" y="5"/>
                    <a:pt x="17" y="0"/>
                    <a:pt x="26" y="2"/>
                  </a:cubicBezTo>
                  <a:cubicBezTo>
                    <a:pt x="43" y="8"/>
                    <a:pt x="50" y="37"/>
                    <a:pt x="46" y="57"/>
                  </a:cubicBezTo>
                  <a:close/>
                  <a:moveTo>
                    <a:pt x="18" y="5"/>
                  </a:moveTo>
                  <a:cubicBezTo>
                    <a:pt x="19" y="7"/>
                    <a:pt x="20" y="8"/>
                    <a:pt x="20" y="10"/>
                  </a:cubicBezTo>
                  <a:cubicBezTo>
                    <a:pt x="22" y="10"/>
                    <a:pt x="24" y="10"/>
                    <a:pt x="26" y="10"/>
                  </a:cubicBezTo>
                  <a:cubicBezTo>
                    <a:pt x="26" y="8"/>
                    <a:pt x="26" y="6"/>
                    <a:pt x="25" y="5"/>
                  </a:cubicBezTo>
                  <a:cubicBezTo>
                    <a:pt x="22" y="5"/>
                    <a:pt x="21" y="4"/>
                    <a:pt x="18" y="5"/>
                  </a:cubicBezTo>
                  <a:close/>
                  <a:moveTo>
                    <a:pt x="15" y="7"/>
                  </a:moveTo>
                  <a:cubicBezTo>
                    <a:pt x="15" y="8"/>
                    <a:pt x="15" y="13"/>
                    <a:pt x="18" y="13"/>
                  </a:cubicBezTo>
                  <a:cubicBezTo>
                    <a:pt x="20" y="12"/>
                    <a:pt x="16" y="7"/>
                    <a:pt x="16" y="6"/>
                  </a:cubicBezTo>
                  <a:cubicBezTo>
                    <a:pt x="16" y="7"/>
                    <a:pt x="15" y="6"/>
                    <a:pt x="15" y="7"/>
                  </a:cubicBezTo>
                  <a:close/>
                  <a:moveTo>
                    <a:pt x="27" y="12"/>
                  </a:moveTo>
                  <a:cubicBezTo>
                    <a:pt x="30" y="11"/>
                    <a:pt x="31" y="7"/>
                    <a:pt x="28" y="7"/>
                  </a:cubicBezTo>
                  <a:cubicBezTo>
                    <a:pt x="29" y="9"/>
                    <a:pt x="26" y="10"/>
                    <a:pt x="27" y="12"/>
                  </a:cubicBezTo>
                  <a:close/>
                  <a:moveTo>
                    <a:pt x="9" y="57"/>
                  </a:moveTo>
                  <a:cubicBezTo>
                    <a:pt x="21" y="56"/>
                    <a:pt x="36" y="59"/>
                    <a:pt x="44" y="54"/>
                  </a:cubicBezTo>
                  <a:cubicBezTo>
                    <a:pt x="45" y="35"/>
                    <a:pt x="42" y="21"/>
                    <a:pt x="33" y="10"/>
                  </a:cubicBezTo>
                  <a:cubicBezTo>
                    <a:pt x="31" y="12"/>
                    <a:pt x="28" y="13"/>
                    <a:pt x="28" y="17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6" y="24"/>
                    <a:pt x="34" y="33"/>
                    <a:pt x="37" y="37"/>
                  </a:cubicBezTo>
                  <a:cubicBezTo>
                    <a:pt x="39" y="39"/>
                    <a:pt x="41" y="39"/>
                    <a:pt x="41" y="43"/>
                  </a:cubicBezTo>
                  <a:cubicBezTo>
                    <a:pt x="41" y="46"/>
                    <a:pt x="35" y="49"/>
                    <a:pt x="31" y="50"/>
                  </a:cubicBezTo>
                  <a:cubicBezTo>
                    <a:pt x="24" y="51"/>
                    <a:pt x="9" y="47"/>
                    <a:pt x="8" y="42"/>
                  </a:cubicBezTo>
                  <a:cubicBezTo>
                    <a:pt x="8" y="39"/>
                    <a:pt x="13" y="38"/>
                    <a:pt x="14" y="34"/>
                  </a:cubicBezTo>
                  <a:cubicBezTo>
                    <a:pt x="15" y="31"/>
                    <a:pt x="14" y="27"/>
                    <a:pt x="15" y="24"/>
                  </a:cubicBezTo>
                  <a:cubicBezTo>
                    <a:pt x="15" y="21"/>
                    <a:pt x="19" y="20"/>
                    <a:pt x="19" y="16"/>
                  </a:cubicBezTo>
                  <a:cubicBezTo>
                    <a:pt x="18" y="15"/>
                    <a:pt x="17" y="15"/>
                    <a:pt x="15" y="14"/>
                  </a:cubicBezTo>
                  <a:cubicBezTo>
                    <a:pt x="14" y="13"/>
                    <a:pt x="14" y="10"/>
                    <a:pt x="13" y="9"/>
                  </a:cubicBezTo>
                  <a:cubicBezTo>
                    <a:pt x="4" y="19"/>
                    <a:pt x="3" y="43"/>
                    <a:pt x="9" y="57"/>
                  </a:cubicBezTo>
                  <a:close/>
                  <a:moveTo>
                    <a:pt x="21" y="17"/>
                  </a:moveTo>
                  <a:cubicBezTo>
                    <a:pt x="22" y="16"/>
                    <a:pt x="26" y="17"/>
                    <a:pt x="26" y="15"/>
                  </a:cubicBezTo>
                  <a:cubicBezTo>
                    <a:pt x="27" y="14"/>
                    <a:pt x="24" y="16"/>
                    <a:pt x="25" y="15"/>
                  </a:cubicBezTo>
                  <a:cubicBezTo>
                    <a:pt x="25" y="14"/>
                    <a:pt x="26" y="14"/>
                    <a:pt x="26" y="12"/>
                  </a:cubicBezTo>
                  <a:cubicBezTo>
                    <a:pt x="22" y="11"/>
                    <a:pt x="19" y="13"/>
                    <a:pt x="21" y="17"/>
                  </a:cubicBezTo>
                  <a:close/>
                  <a:moveTo>
                    <a:pt x="32" y="26"/>
                  </a:moveTo>
                  <a:cubicBezTo>
                    <a:pt x="32" y="25"/>
                    <a:pt x="33" y="23"/>
                    <a:pt x="32" y="22"/>
                  </a:cubicBezTo>
                  <a:cubicBezTo>
                    <a:pt x="31" y="19"/>
                    <a:pt x="26" y="18"/>
                    <a:pt x="24" y="18"/>
                  </a:cubicBezTo>
                  <a:cubicBezTo>
                    <a:pt x="16" y="18"/>
                    <a:pt x="18" y="32"/>
                    <a:pt x="14" y="37"/>
                  </a:cubicBezTo>
                  <a:cubicBezTo>
                    <a:pt x="20" y="40"/>
                    <a:pt x="26" y="41"/>
                    <a:pt x="33" y="41"/>
                  </a:cubicBezTo>
                  <a:cubicBezTo>
                    <a:pt x="37" y="37"/>
                    <a:pt x="33" y="32"/>
                    <a:pt x="32" y="26"/>
                  </a:cubicBezTo>
                  <a:close/>
                  <a:moveTo>
                    <a:pt x="19" y="42"/>
                  </a:moveTo>
                  <a:cubicBezTo>
                    <a:pt x="15" y="41"/>
                    <a:pt x="10" y="37"/>
                    <a:pt x="10" y="43"/>
                  </a:cubicBezTo>
                  <a:cubicBezTo>
                    <a:pt x="13" y="46"/>
                    <a:pt x="23" y="50"/>
                    <a:pt x="31" y="48"/>
                  </a:cubicBezTo>
                  <a:cubicBezTo>
                    <a:pt x="34" y="48"/>
                    <a:pt x="40" y="44"/>
                    <a:pt x="38" y="40"/>
                  </a:cubicBezTo>
                  <a:cubicBezTo>
                    <a:pt x="33" y="44"/>
                    <a:pt x="26" y="44"/>
                    <a:pt x="1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2" name="Freeform 78"/>
            <p:cNvSpPr>
              <a:spLocks noEditPoints="1"/>
            </p:cNvSpPr>
            <p:nvPr/>
          </p:nvSpPr>
          <p:spPr bwMode="auto">
            <a:xfrm>
              <a:off x="6946901" y="1931988"/>
              <a:ext cx="179388" cy="177800"/>
            </a:xfrm>
            <a:custGeom>
              <a:avLst/>
              <a:gdLst>
                <a:gd name="T0" fmla="*/ 17 w 57"/>
                <a:gd name="T1" fmla="*/ 0 h 56"/>
                <a:gd name="T2" fmla="*/ 17 w 57"/>
                <a:gd name="T3" fmla="*/ 0 h 56"/>
                <a:gd name="T4" fmla="*/ 35 w 57"/>
                <a:gd name="T5" fmla="*/ 14 h 56"/>
                <a:gd name="T6" fmla="*/ 51 w 57"/>
                <a:gd name="T7" fmla="*/ 32 h 56"/>
                <a:gd name="T8" fmla="*/ 51 w 57"/>
                <a:gd name="T9" fmla="*/ 47 h 56"/>
                <a:gd name="T10" fmla="*/ 33 w 57"/>
                <a:gd name="T11" fmla="*/ 56 h 56"/>
                <a:gd name="T12" fmla="*/ 24 w 57"/>
                <a:gd name="T13" fmla="*/ 44 h 56"/>
                <a:gd name="T14" fmla="*/ 16 w 57"/>
                <a:gd name="T15" fmla="*/ 33 h 56"/>
                <a:gd name="T16" fmla="*/ 8 w 57"/>
                <a:gd name="T17" fmla="*/ 22 h 56"/>
                <a:gd name="T18" fmla="*/ 0 w 57"/>
                <a:gd name="T19" fmla="*/ 11 h 56"/>
                <a:gd name="T20" fmla="*/ 17 w 57"/>
                <a:gd name="T21" fmla="*/ 0 h 56"/>
                <a:gd name="T22" fmla="*/ 51 w 57"/>
                <a:gd name="T23" fmla="*/ 39 h 56"/>
                <a:gd name="T24" fmla="*/ 21 w 57"/>
                <a:gd name="T25" fmla="*/ 5 h 56"/>
                <a:gd name="T26" fmla="*/ 3 w 57"/>
                <a:gd name="T27" fmla="*/ 12 h 56"/>
                <a:gd name="T28" fmla="*/ 34 w 57"/>
                <a:gd name="T29" fmla="*/ 52 h 56"/>
                <a:gd name="T30" fmla="*/ 51 w 57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30" y="9"/>
                    <a:pt x="35" y="14"/>
                  </a:cubicBezTo>
                  <a:cubicBezTo>
                    <a:pt x="41" y="19"/>
                    <a:pt x="47" y="25"/>
                    <a:pt x="51" y="32"/>
                  </a:cubicBezTo>
                  <a:cubicBezTo>
                    <a:pt x="56" y="38"/>
                    <a:pt x="57" y="43"/>
                    <a:pt x="51" y="47"/>
                  </a:cubicBezTo>
                  <a:cubicBezTo>
                    <a:pt x="48" y="50"/>
                    <a:pt x="37" y="56"/>
                    <a:pt x="33" y="56"/>
                  </a:cubicBezTo>
                  <a:cubicBezTo>
                    <a:pt x="30" y="55"/>
                    <a:pt x="26" y="47"/>
                    <a:pt x="24" y="44"/>
                  </a:cubicBezTo>
                  <a:cubicBezTo>
                    <a:pt x="21" y="39"/>
                    <a:pt x="19" y="36"/>
                    <a:pt x="16" y="33"/>
                  </a:cubicBezTo>
                  <a:cubicBezTo>
                    <a:pt x="14" y="30"/>
                    <a:pt x="11" y="26"/>
                    <a:pt x="8" y="22"/>
                  </a:cubicBezTo>
                  <a:cubicBezTo>
                    <a:pt x="6" y="19"/>
                    <a:pt x="0" y="14"/>
                    <a:pt x="0" y="11"/>
                  </a:cubicBezTo>
                  <a:cubicBezTo>
                    <a:pt x="0" y="4"/>
                    <a:pt x="10" y="2"/>
                    <a:pt x="17" y="0"/>
                  </a:cubicBezTo>
                  <a:close/>
                  <a:moveTo>
                    <a:pt x="51" y="39"/>
                  </a:moveTo>
                  <a:cubicBezTo>
                    <a:pt x="45" y="27"/>
                    <a:pt x="32" y="14"/>
                    <a:pt x="21" y="5"/>
                  </a:cubicBezTo>
                  <a:cubicBezTo>
                    <a:pt x="15" y="1"/>
                    <a:pt x="5" y="7"/>
                    <a:pt x="3" y="12"/>
                  </a:cubicBezTo>
                  <a:cubicBezTo>
                    <a:pt x="14" y="25"/>
                    <a:pt x="24" y="39"/>
                    <a:pt x="34" y="52"/>
                  </a:cubicBezTo>
                  <a:cubicBezTo>
                    <a:pt x="40" y="48"/>
                    <a:pt x="49" y="47"/>
                    <a:pt x="5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141"/>
            <p:cNvSpPr>
              <a:spLocks/>
            </p:cNvSpPr>
            <p:nvPr/>
          </p:nvSpPr>
          <p:spPr bwMode="auto">
            <a:xfrm>
              <a:off x="7410451" y="1812925"/>
              <a:ext cx="66675" cy="6350"/>
            </a:xfrm>
            <a:custGeom>
              <a:avLst/>
              <a:gdLst>
                <a:gd name="T0" fmla="*/ 21 w 21"/>
                <a:gd name="T1" fmla="*/ 2 h 2"/>
                <a:gd name="T2" fmla="*/ 14 w 21"/>
                <a:gd name="T3" fmla="*/ 2 h 2"/>
                <a:gd name="T4" fmla="*/ 0 w 21"/>
                <a:gd name="T5" fmla="*/ 0 h 2"/>
                <a:gd name="T6" fmla="*/ 0 w 21"/>
                <a:gd name="T7" fmla="*/ 0 h 2"/>
                <a:gd name="T8" fmla="*/ 21 w 2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">
                  <a:moveTo>
                    <a:pt x="21" y="2"/>
                  </a:moveTo>
                  <a:cubicBezTo>
                    <a:pt x="19" y="2"/>
                    <a:pt x="16" y="2"/>
                    <a:pt x="14" y="2"/>
                  </a:cubicBezTo>
                  <a:cubicBezTo>
                    <a:pt x="9" y="2"/>
                    <a:pt x="3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5" y="0"/>
                    <a:pt x="2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76" name="Freeform 142"/>
          <p:cNvSpPr>
            <a:spLocks/>
          </p:cNvSpPr>
          <p:nvPr/>
        </p:nvSpPr>
        <p:spPr bwMode="auto">
          <a:xfrm>
            <a:off x="10098618" y="2453217"/>
            <a:ext cx="29633" cy="8467"/>
          </a:xfrm>
          <a:custGeom>
            <a:avLst/>
            <a:gdLst>
              <a:gd name="T0" fmla="*/ 0 w 7"/>
              <a:gd name="T1" fmla="*/ 1 h 2"/>
              <a:gd name="T2" fmla="*/ 7 w 7"/>
              <a:gd name="T3" fmla="*/ 1 h 2"/>
              <a:gd name="T4" fmla="*/ 0 w 7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">
                <a:moveTo>
                  <a:pt x="0" y="1"/>
                </a:moveTo>
                <a:cubicBezTo>
                  <a:pt x="2" y="0"/>
                  <a:pt x="5" y="1"/>
                  <a:pt x="7" y="1"/>
                </a:cubicBezTo>
                <a:cubicBezTo>
                  <a:pt x="4" y="2"/>
                  <a:pt x="2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7" name="Freeform 143"/>
          <p:cNvSpPr>
            <a:spLocks/>
          </p:cNvSpPr>
          <p:nvPr/>
        </p:nvSpPr>
        <p:spPr bwMode="auto">
          <a:xfrm>
            <a:off x="10380134" y="2470151"/>
            <a:ext cx="38100" cy="12700"/>
          </a:xfrm>
          <a:custGeom>
            <a:avLst/>
            <a:gdLst>
              <a:gd name="T0" fmla="*/ 9 w 9"/>
              <a:gd name="T1" fmla="*/ 1 h 3"/>
              <a:gd name="T2" fmla="*/ 9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1"/>
                  <a:pt x="9" y="2"/>
                  <a:pt x="9" y="2"/>
                </a:cubicBezTo>
                <a:cubicBezTo>
                  <a:pt x="7" y="3"/>
                  <a:pt x="2" y="2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8" name="Freeform 144"/>
          <p:cNvSpPr>
            <a:spLocks/>
          </p:cNvSpPr>
          <p:nvPr/>
        </p:nvSpPr>
        <p:spPr bwMode="auto">
          <a:xfrm>
            <a:off x="10073218" y="2453218"/>
            <a:ext cx="21167" cy="4233"/>
          </a:xfrm>
          <a:custGeom>
            <a:avLst/>
            <a:gdLst>
              <a:gd name="T0" fmla="*/ 0 w 5"/>
              <a:gd name="T1" fmla="*/ 0 h 1"/>
              <a:gd name="T2" fmla="*/ 5 w 5"/>
              <a:gd name="T3" fmla="*/ 0 h 1"/>
              <a:gd name="T4" fmla="*/ 0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0" y="0"/>
                </a:moveTo>
                <a:cubicBezTo>
                  <a:pt x="1" y="0"/>
                  <a:pt x="3" y="0"/>
                  <a:pt x="5" y="0"/>
                </a:cubicBezTo>
                <a:cubicBezTo>
                  <a:pt x="4" y="1"/>
                  <a:pt x="1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9" name="Freeform 145"/>
          <p:cNvSpPr>
            <a:spLocks noEditPoints="1"/>
          </p:cNvSpPr>
          <p:nvPr/>
        </p:nvSpPr>
        <p:spPr bwMode="auto">
          <a:xfrm>
            <a:off x="9817100" y="1720851"/>
            <a:ext cx="1001184" cy="855133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3073" name="组合 440"/>
          <p:cNvGrpSpPr>
            <a:grpSpLocks/>
          </p:cNvGrpSpPr>
          <p:nvPr/>
        </p:nvGrpSpPr>
        <p:grpSpPr bwMode="auto">
          <a:xfrm>
            <a:off x="6356351" y="4762500"/>
            <a:ext cx="736600" cy="1388533"/>
            <a:chOff x="4767263" y="3571875"/>
            <a:chExt cx="552450" cy="1041400"/>
          </a:xfrm>
        </p:grpSpPr>
        <p:sp>
          <p:nvSpPr>
            <p:cNvPr id="380" name="Freeform 146"/>
            <p:cNvSpPr>
              <a:spLocks/>
            </p:cNvSpPr>
            <p:nvPr/>
          </p:nvSpPr>
          <p:spPr bwMode="auto">
            <a:xfrm>
              <a:off x="4894263" y="3719513"/>
              <a:ext cx="9525" cy="22225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2"/>
                    <a:pt x="3" y="4"/>
                    <a:pt x="3" y="7"/>
                  </a:cubicBezTo>
                  <a:cubicBezTo>
                    <a:pt x="1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147"/>
            <p:cNvSpPr>
              <a:spLocks/>
            </p:cNvSpPr>
            <p:nvPr/>
          </p:nvSpPr>
          <p:spPr bwMode="auto">
            <a:xfrm>
              <a:off x="4943475" y="3732213"/>
              <a:ext cx="31750" cy="31750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5 h 10"/>
                <a:gd name="T4" fmla="*/ 3 w 10"/>
                <a:gd name="T5" fmla="*/ 10 h 10"/>
                <a:gd name="T6" fmla="*/ 3 w 10"/>
                <a:gd name="T7" fmla="*/ 4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4"/>
                    <a:pt x="6" y="3"/>
                    <a:pt x="4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0" y="9"/>
                    <a:pt x="3" y="6"/>
                    <a:pt x="3" y="4"/>
                  </a:cubicBezTo>
                  <a:cubicBezTo>
                    <a:pt x="4" y="1"/>
                    <a:pt x="9" y="0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2" name="Freeform 148"/>
            <p:cNvSpPr>
              <a:spLocks noEditPoints="1"/>
            </p:cNvSpPr>
            <p:nvPr/>
          </p:nvSpPr>
          <p:spPr bwMode="auto">
            <a:xfrm>
              <a:off x="5127625" y="3735388"/>
              <a:ext cx="100013" cy="104775"/>
            </a:xfrm>
            <a:custGeom>
              <a:avLst/>
              <a:gdLst>
                <a:gd name="T0" fmla="*/ 0 w 32"/>
                <a:gd name="T1" fmla="*/ 24 h 33"/>
                <a:gd name="T2" fmla="*/ 18 w 32"/>
                <a:gd name="T3" fmla="*/ 1 h 33"/>
                <a:gd name="T4" fmla="*/ 31 w 32"/>
                <a:gd name="T5" fmla="*/ 7 h 33"/>
                <a:gd name="T6" fmla="*/ 22 w 32"/>
                <a:gd name="T7" fmla="*/ 15 h 33"/>
                <a:gd name="T8" fmla="*/ 7 w 32"/>
                <a:gd name="T9" fmla="*/ 31 h 33"/>
                <a:gd name="T10" fmla="*/ 3 w 32"/>
                <a:gd name="T11" fmla="*/ 32 h 33"/>
                <a:gd name="T12" fmla="*/ 0 w 32"/>
                <a:gd name="T13" fmla="*/ 24 h 33"/>
                <a:gd name="T14" fmla="*/ 4 w 32"/>
                <a:gd name="T15" fmla="*/ 16 h 33"/>
                <a:gd name="T16" fmla="*/ 1 w 32"/>
                <a:gd name="T17" fmla="*/ 25 h 33"/>
                <a:gd name="T18" fmla="*/ 8 w 32"/>
                <a:gd name="T19" fmla="*/ 27 h 33"/>
                <a:gd name="T20" fmla="*/ 27 w 32"/>
                <a:gd name="T21" fmla="*/ 12 h 33"/>
                <a:gd name="T22" fmla="*/ 29 w 32"/>
                <a:gd name="T23" fmla="*/ 8 h 33"/>
                <a:gd name="T24" fmla="*/ 24 w 32"/>
                <a:gd name="T25" fmla="*/ 4 h 33"/>
                <a:gd name="T26" fmla="*/ 25 w 32"/>
                <a:gd name="T27" fmla="*/ 3 h 33"/>
                <a:gd name="T28" fmla="*/ 4 w 3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3">
                  <a:moveTo>
                    <a:pt x="0" y="24"/>
                  </a:moveTo>
                  <a:cubicBezTo>
                    <a:pt x="2" y="14"/>
                    <a:pt x="9" y="3"/>
                    <a:pt x="18" y="1"/>
                  </a:cubicBezTo>
                  <a:cubicBezTo>
                    <a:pt x="23" y="0"/>
                    <a:pt x="30" y="2"/>
                    <a:pt x="31" y="7"/>
                  </a:cubicBezTo>
                  <a:cubicBezTo>
                    <a:pt x="32" y="13"/>
                    <a:pt x="26" y="13"/>
                    <a:pt x="22" y="15"/>
                  </a:cubicBezTo>
                  <a:cubicBezTo>
                    <a:pt x="16" y="18"/>
                    <a:pt x="12" y="27"/>
                    <a:pt x="7" y="31"/>
                  </a:cubicBezTo>
                  <a:cubicBezTo>
                    <a:pt x="6" y="31"/>
                    <a:pt x="4" y="33"/>
                    <a:pt x="3" y="32"/>
                  </a:cubicBezTo>
                  <a:cubicBezTo>
                    <a:pt x="0" y="32"/>
                    <a:pt x="0" y="28"/>
                    <a:pt x="0" y="24"/>
                  </a:cubicBezTo>
                  <a:close/>
                  <a:moveTo>
                    <a:pt x="4" y="16"/>
                  </a:moveTo>
                  <a:cubicBezTo>
                    <a:pt x="3" y="19"/>
                    <a:pt x="2" y="22"/>
                    <a:pt x="1" y="25"/>
                  </a:cubicBezTo>
                  <a:cubicBezTo>
                    <a:pt x="1" y="33"/>
                    <a:pt x="5" y="30"/>
                    <a:pt x="8" y="27"/>
                  </a:cubicBezTo>
                  <a:cubicBezTo>
                    <a:pt x="14" y="21"/>
                    <a:pt x="18" y="13"/>
                    <a:pt x="27" y="12"/>
                  </a:cubicBezTo>
                  <a:cubicBezTo>
                    <a:pt x="28" y="10"/>
                    <a:pt x="29" y="9"/>
                    <a:pt x="29" y="8"/>
                  </a:cubicBezTo>
                  <a:cubicBezTo>
                    <a:pt x="29" y="5"/>
                    <a:pt x="25" y="5"/>
                    <a:pt x="24" y="4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13" y="2"/>
                    <a:pt x="8" y="9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3" name="Freeform 149"/>
            <p:cNvSpPr>
              <a:spLocks/>
            </p:cNvSpPr>
            <p:nvPr/>
          </p:nvSpPr>
          <p:spPr bwMode="auto">
            <a:xfrm>
              <a:off x="4978400" y="3751263"/>
              <a:ext cx="9525" cy="1587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2" y="0"/>
                    <a:pt x="3" y="5"/>
                    <a:pt x="0" y="5"/>
                  </a:cubicBezTo>
                  <a:cubicBezTo>
                    <a:pt x="0" y="4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50"/>
            <p:cNvSpPr>
              <a:spLocks noEditPoints="1"/>
            </p:cNvSpPr>
            <p:nvPr/>
          </p:nvSpPr>
          <p:spPr bwMode="auto">
            <a:xfrm>
              <a:off x="4830763" y="3754438"/>
              <a:ext cx="82550" cy="111125"/>
            </a:xfrm>
            <a:custGeom>
              <a:avLst/>
              <a:gdLst>
                <a:gd name="T0" fmla="*/ 4 w 26"/>
                <a:gd name="T1" fmla="*/ 1 h 35"/>
                <a:gd name="T2" fmla="*/ 7 w 26"/>
                <a:gd name="T3" fmla="*/ 2 h 35"/>
                <a:gd name="T4" fmla="*/ 14 w 26"/>
                <a:gd name="T5" fmla="*/ 5 h 35"/>
                <a:gd name="T6" fmla="*/ 15 w 26"/>
                <a:gd name="T7" fmla="*/ 15 h 35"/>
                <a:gd name="T8" fmla="*/ 19 w 26"/>
                <a:gd name="T9" fmla="*/ 19 h 35"/>
                <a:gd name="T10" fmla="*/ 20 w 26"/>
                <a:gd name="T11" fmla="*/ 21 h 35"/>
                <a:gd name="T12" fmla="*/ 25 w 26"/>
                <a:gd name="T13" fmla="*/ 28 h 35"/>
                <a:gd name="T14" fmla="*/ 17 w 26"/>
                <a:gd name="T15" fmla="*/ 33 h 35"/>
                <a:gd name="T16" fmla="*/ 1 w 26"/>
                <a:gd name="T17" fmla="*/ 18 h 35"/>
                <a:gd name="T18" fmla="*/ 0 w 26"/>
                <a:gd name="T19" fmla="*/ 8 h 35"/>
                <a:gd name="T20" fmla="*/ 4 w 26"/>
                <a:gd name="T21" fmla="*/ 1 h 35"/>
                <a:gd name="T22" fmla="*/ 6 w 26"/>
                <a:gd name="T23" fmla="*/ 2 h 35"/>
                <a:gd name="T24" fmla="*/ 2 w 26"/>
                <a:gd name="T25" fmla="*/ 5 h 35"/>
                <a:gd name="T26" fmla="*/ 2 w 26"/>
                <a:gd name="T27" fmla="*/ 9 h 35"/>
                <a:gd name="T28" fmla="*/ 22 w 26"/>
                <a:gd name="T29" fmla="*/ 32 h 35"/>
                <a:gd name="T30" fmla="*/ 20 w 26"/>
                <a:gd name="T31" fmla="*/ 23 h 35"/>
                <a:gd name="T32" fmla="*/ 17 w 26"/>
                <a:gd name="T33" fmla="*/ 19 h 35"/>
                <a:gd name="T34" fmla="*/ 13 w 26"/>
                <a:gd name="T35" fmla="*/ 11 h 35"/>
                <a:gd name="T36" fmla="*/ 10 w 26"/>
                <a:gd name="T37" fmla="*/ 4 h 35"/>
                <a:gd name="T38" fmla="*/ 7 w 26"/>
                <a:gd name="T39" fmla="*/ 4 h 35"/>
                <a:gd name="T40" fmla="*/ 6 w 26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5">
                  <a:moveTo>
                    <a:pt x="4" y="1"/>
                  </a:moveTo>
                  <a:cubicBezTo>
                    <a:pt x="5" y="0"/>
                    <a:pt x="7" y="1"/>
                    <a:pt x="7" y="2"/>
                  </a:cubicBezTo>
                  <a:cubicBezTo>
                    <a:pt x="10" y="2"/>
                    <a:pt x="12" y="3"/>
                    <a:pt x="14" y="5"/>
                  </a:cubicBezTo>
                  <a:cubicBezTo>
                    <a:pt x="14" y="10"/>
                    <a:pt x="14" y="12"/>
                    <a:pt x="15" y="15"/>
                  </a:cubicBezTo>
                  <a:cubicBezTo>
                    <a:pt x="16" y="16"/>
                    <a:pt x="18" y="17"/>
                    <a:pt x="19" y="19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2" y="23"/>
                    <a:pt x="25" y="25"/>
                    <a:pt x="25" y="28"/>
                  </a:cubicBezTo>
                  <a:cubicBezTo>
                    <a:pt x="26" y="33"/>
                    <a:pt x="22" y="35"/>
                    <a:pt x="17" y="33"/>
                  </a:cubicBezTo>
                  <a:cubicBezTo>
                    <a:pt x="10" y="32"/>
                    <a:pt x="4" y="24"/>
                    <a:pt x="1" y="18"/>
                  </a:cubicBezTo>
                  <a:cubicBezTo>
                    <a:pt x="0" y="15"/>
                    <a:pt x="0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lose/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1" y="19"/>
                    <a:pt x="11" y="33"/>
                    <a:pt x="22" y="32"/>
                  </a:cubicBezTo>
                  <a:cubicBezTo>
                    <a:pt x="25" y="28"/>
                    <a:pt x="22" y="26"/>
                    <a:pt x="20" y="23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5" y="17"/>
                    <a:pt x="13" y="14"/>
                    <a:pt x="13" y="11"/>
                  </a:cubicBezTo>
                  <a:cubicBezTo>
                    <a:pt x="12" y="8"/>
                    <a:pt x="13" y="6"/>
                    <a:pt x="10" y="4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3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5" name="Freeform 151"/>
            <p:cNvSpPr>
              <a:spLocks/>
            </p:cNvSpPr>
            <p:nvPr/>
          </p:nvSpPr>
          <p:spPr bwMode="auto">
            <a:xfrm>
              <a:off x="4913313" y="3760788"/>
              <a:ext cx="12700" cy="15875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5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2"/>
                    <a:pt x="4" y="2"/>
                    <a:pt x="4" y="5"/>
                  </a:cubicBezTo>
                  <a:cubicBezTo>
                    <a:pt x="1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6" name="Freeform 152"/>
            <p:cNvSpPr>
              <a:spLocks/>
            </p:cNvSpPr>
            <p:nvPr/>
          </p:nvSpPr>
          <p:spPr bwMode="auto">
            <a:xfrm>
              <a:off x="4949825" y="3767138"/>
              <a:ext cx="19050" cy="22225"/>
            </a:xfrm>
            <a:custGeom>
              <a:avLst/>
              <a:gdLst>
                <a:gd name="T0" fmla="*/ 1 w 6"/>
                <a:gd name="T1" fmla="*/ 0 h 7"/>
                <a:gd name="T2" fmla="*/ 6 w 6"/>
                <a:gd name="T3" fmla="*/ 5 h 7"/>
                <a:gd name="T4" fmla="*/ 5 w 6"/>
                <a:gd name="T5" fmla="*/ 6 h 7"/>
                <a:gd name="T6" fmla="*/ 0 w 6"/>
                <a:gd name="T7" fmla="*/ 1 h 7"/>
                <a:gd name="T8" fmla="*/ 1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3" y="1"/>
                    <a:pt x="3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2" y="7"/>
                    <a:pt x="2" y="4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53"/>
            <p:cNvSpPr>
              <a:spLocks/>
            </p:cNvSpPr>
            <p:nvPr/>
          </p:nvSpPr>
          <p:spPr bwMode="auto">
            <a:xfrm>
              <a:off x="4968875" y="3773488"/>
              <a:ext cx="15875" cy="12700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5" y="1"/>
                    <a:pt x="2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8" name="Freeform 154"/>
            <p:cNvSpPr>
              <a:spLocks/>
            </p:cNvSpPr>
            <p:nvPr/>
          </p:nvSpPr>
          <p:spPr bwMode="auto">
            <a:xfrm>
              <a:off x="4940300" y="3789363"/>
              <a:ext cx="15875" cy="1587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2"/>
                    <a:pt x="4" y="2"/>
                    <a:pt x="5" y="5"/>
                  </a:cubicBezTo>
                  <a:cubicBezTo>
                    <a:pt x="3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9" name="Freeform 155"/>
            <p:cNvSpPr>
              <a:spLocks/>
            </p:cNvSpPr>
            <p:nvPr/>
          </p:nvSpPr>
          <p:spPr bwMode="auto">
            <a:xfrm>
              <a:off x="4975225" y="3814763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2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1"/>
                    <a:pt x="5" y="1"/>
                    <a:pt x="6" y="2"/>
                  </a:cubicBezTo>
                  <a:cubicBezTo>
                    <a:pt x="5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56"/>
            <p:cNvSpPr>
              <a:spLocks noEditPoints="1"/>
            </p:cNvSpPr>
            <p:nvPr/>
          </p:nvSpPr>
          <p:spPr bwMode="auto">
            <a:xfrm>
              <a:off x="5105400" y="3856038"/>
              <a:ext cx="41275" cy="44450"/>
            </a:xfrm>
            <a:custGeom>
              <a:avLst/>
              <a:gdLst>
                <a:gd name="T0" fmla="*/ 3 w 13"/>
                <a:gd name="T1" fmla="*/ 13 h 14"/>
                <a:gd name="T2" fmla="*/ 3 w 13"/>
                <a:gd name="T3" fmla="*/ 3 h 14"/>
                <a:gd name="T4" fmla="*/ 7 w 13"/>
                <a:gd name="T5" fmla="*/ 1 h 14"/>
                <a:gd name="T6" fmla="*/ 12 w 13"/>
                <a:gd name="T7" fmla="*/ 4 h 14"/>
                <a:gd name="T8" fmla="*/ 3 w 13"/>
                <a:gd name="T9" fmla="*/ 13 h 14"/>
                <a:gd name="T10" fmla="*/ 10 w 13"/>
                <a:gd name="T11" fmla="*/ 4 h 14"/>
                <a:gd name="T12" fmla="*/ 4 w 13"/>
                <a:gd name="T13" fmla="*/ 5 h 14"/>
                <a:gd name="T14" fmla="*/ 4 w 13"/>
                <a:gd name="T15" fmla="*/ 11 h 14"/>
                <a:gd name="T16" fmla="*/ 10 w 13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3" y="13"/>
                  </a:moveTo>
                  <a:cubicBezTo>
                    <a:pt x="0" y="11"/>
                    <a:pt x="2" y="6"/>
                    <a:pt x="3" y="3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9" y="0"/>
                    <a:pt x="12" y="2"/>
                    <a:pt x="12" y="4"/>
                  </a:cubicBezTo>
                  <a:cubicBezTo>
                    <a:pt x="13" y="8"/>
                    <a:pt x="9" y="14"/>
                    <a:pt x="3" y="13"/>
                  </a:cubicBezTo>
                  <a:close/>
                  <a:moveTo>
                    <a:pt x="10" y="4"/>
                  </a:moveTo>
                  <a:cubicBezTo>
                    <a:pt x="9" y="2"/>
                    <a:pt x="6" y="4"/>
                    <a:pt x="4" y="5"/>
                  </a:cubicBezTo>
                  <a:cubicBezTo>
                    <a:pt x="4" y="7"/>
                    <a:pt x="3" y="10"/>
                    <a:pt x="4" y="11"/>
                  </a:cubicBezTo>
                  <a:cubicBezTo>
                    <a:pt x="8" y="12"/>
                    <a:pt x="12" y="7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1" name="Freeform 157"/>
            <p:cNvSpPr>
              <a:spLocks noEditPoints="1"/>
            </p:cNvSpPr>
            <p:nvPr/>
          </p:nvSpPr>
          <p:spPr bwMode="auto">
            <a:xfrm>
              <a:off x="4926013" y="3856038"/>
              <a:ext cx="46037" cy="47625"/>
            </a:xfrm>
            <a:custGeom>
              <a:avLst/>
              <a:gdLst>
                <a:gd name="T0" fmla="*/ 11 w 15"/>
                <a:gd name="T1" fmla="*/ 4 h 15"/>
                <a:gd name="T2" fmla="*/ 11 w 15"/>
                <a:gd name="T3" fmla="*/ 12 h 15"/>
                <a:gd name="T4" fmla="*/ 2 w 15"/>
                <a:gd name="T5" fmla="*/ 3 h 15"/>
                <a:gd name="T6" fmla="*/ 3 w 15"/>
                <a:gd name="T7" fmla="*/ 1 h 15"/>
                <a:gd name="T8" fmla="*/ 11 w 15"/>
                <a:gd name="T9" fmla="*/ 4 h 15"/>
                <a:gd name="T10" fmla="*/ 4 w 15"/>
                <a:gd name="T11" fmla="*/ 3 h 15"/>
                <a:gd name="T12" fmla="*/ 11 w 15"/>
                <a:gd name="T13" fmla="*/ 7 h 15"/>
                <a:gd name="T14" fmla="*/ 9 w 15"/>
                <a:gd name="T15" fmla="*/ 5 h 15"/>
                <a:gd name="T16" fmla="*/ 10 w 15"/>
                <a:gd name="T17" fmla="*/ 4 h 15"/>
                <a:gd name="T18" fmla="*/ 4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1" y="4"/>
                  </a:moveTo>
                  <a:cubicBezTo>
                    <a:pt x="15" y="5"/>
                    <a:pt x="14" y="11"/>
                    <a:pt x="11" y="12"/>
                  </a:cubicBezTo>
                  <a:cubicBezTo>
                    <a:pt x="7" y="12"/>
                    <a:pt x="1" y="9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6" y="0"/>
                    <a:pt x="11" y="2"/>
                    <a:pt x="11" y="4"/>
                  </a:cubicBezTo>
                  <a:close/>
                  <a:moveTo>
                    <a:pt x="4" y="3"/>
                  </a:moveTo>
                  <a:cubicBezTo>
                    <a:pt x="0" y="7"/>
                    <a:pt x="13" y="15"/>
                    <a:pt x="11" y="7"/>
                  </a:cubicBezTo>
                  <a:cubicBezTo>
                    <a:pt x="11" y="6"/>
                    <a:pt x="9" y="6"/>
                    <a:pt x="9" y="5"/>
                  </a:cubicBezTo>
                  <a:cubicBezTo>
                    <a:pt x="9" y="4"/>
                    <a:pt x="11" y="4"/>
                    <a:pt x="10" y="4"/>
                  </a:cubicBezTo>
                  <a:cubicBezTo>
                    <a:pt x="8" y="3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2" name="Freeform 158"/>
            <p:cNvSpPr>
              <a:spLocks noEditPoints="1"/>
            </p:cNvSpPr>
            <p:nvPr/>
          </p:nvSpPr>
          <p:spPr bwMode="auto">
            <a:xfrm>
              <a:off x="4767263" y="3571875"/>
              <a:ext cx="552450" cy="1041400"/>
            </a:xfrm>
            <a:custGeom>
              <a:avLst/>
              <a:gdLst>
                <a:gd name="T0" fmla="*/ 87 w 175"/>
                <a:gd name="T1" fmla="*/ 113 h 330"/>
                <a:gd name="T2" fmla="*/ 27 w 175"/>
                <a:gd name="T3" fmla="*/ 103 h 330"/>
                <a:gd name="T4" fmla="*/ 16 w 175"/>
                <a:gd name="T5" fmla="*/ 51 h 330"/>
                <a:gd name="T6" fmla="*/ 97 w 175"/>
                <a:gd name="T7" fmla="*/ 17 h 330"/>
                <a:gd name="T8" fmla="*/ 114 w 175"/>
                <a:gd name="T9" fmla="*/ 59 h 330"/>
                <a:gd name="T10" fmla="*/ 161 w 175"/>
                <a:gd name="T11" fmla="*/ 60 h 330"/>
                <a:gd name="T12" fmla="*/ 132 w 175"/>
                <a:gd name="T13" fmla="*/ 128 h 330"/>
                <a:gd name="T14" fmla="*/ 122 w 175"/>
                <a:gd name="T15" fmla="*/ 200 h 330"/>
                <a:gd name="T16" fmla="*/ 157 w 175"/>
                <a:gd name="T17" fmla="*/ 215 h 330"/>
                <a:gd name="T18" fmla="*/ 150 w 175"/>
                <a:gd name="T19" fmla="*/ 329 h 330"/>
                <a:gd name="T20" fmla="*/ 10 w 175"/>
                <a:gd name="T21" fmla="*/ 313 h 330"/>
                <a:gd name="T22" fmla="*/ 3 w 175"/>
                <a:gd name="T23" fmla="*/ 226 h 330"/>
                <a:gd name="T24" fmla="*/ 97 w 175"/>
                <a:gd name="T25" fmla="*/ 196 h 330"/>
                <a:gd name="T26" fmla="*/ 103 w 175"/>
                <a:gd name="T27" fmla="*/ 32 h 330"/>
                <a:gd name="T28" fmla="*/ 52 w 175"/>
                <a:gd name="T29" fmla="*/ 44 h 330"/>
                <a:gd name="T30" fmla="*/ 67 w 175"/>
                <a:gd name="T31" fmla="*/ 35 h 330"/>
                <a:gd name="T32" fmla="*/ 48 w 175"/>
                <a:gd name="T33" fmla="*/ 37 h 330"/>
                <a:gd name="T34" fmla="*/ 56 w 175"/>
                <a:gd name="T35" fmla="*/ 18 h 330"/>
                <a:gd name="T36" fmla="*/ 37 w 175"/>
                <a:gd name="T37" fmla="*/ 43 h 330"/>
                <a:gd name="T38" fmla="*/ 46 w 175"/>
                <a:gd name="T39" fmla="*/ 112 h 330"/>
                <a:gd name="T40" fmla="*/ 86 w 175"/>
                <a:gd name="T41" fmla="*/ 83 h 330"/>
                <a:gd name="T42" fmla="*/ 122 w 175"/>
                <a:gd name="T43" fmla="*/ 128 h 330"/>
                <a:gd name="T44" fmla="*/ 96 w 175"/>
                <a:gd name="T45" fmla="*/ 84 h 330"/>
                <a:gd name="T46" fmla="*/ 96 w 175"/>
                <a:gd name="T47" fmla="*/ 84 h 330"/>
                <a:gd name="T48" fmla="*/ 90 w 175"/>
                <a:gd name="T49" fmla="*/ 86 h 330"/>
                <a:gd name="T50" fmla="*/ 101 w 175"/>
                <a:gd name="T51" fmla="*/ 145 h 330"/>
                <a:gd name="T52" fmla="*/ 101 w 175"/>
                <a:gd name="T53" fmla="*/ 89 h 330"/>
                <a:gd name="T54" fmla="*/ 82 w 175"/>
                <a:gd name="T55" fmla="*/ 114 h 330"/>
                <a:gd name="T56" fmla="*/ 100 w 175"/>
                <a:gd name="T57" fmla="*/ 127 h 330"/>
                <a:gd name="T58" fmla="*/ 115 w 175"/>
                <a:gd name="T59" fmla="*/ 136 h 330"/>
                <a:gd name="T60" fmla="*/ 113 w 175"/>
                <a:gd name="T61" fmla="*/ 208 h 330"/>
                <a:gd name="T62" fmla="*/ 101 w 175"/>
                <a:gd name="T63" fmla="*/ 152 h 330"/>
                <a:gd name="T64" fmla="*/ 73 w 175"/>
                <a:gd name="T65" fmla="*/ 197 h 330"/>
                <a:gd name="T66" fmla="*/ 96 w 175"/>
                <a:gd name="T67" fmla="*/ 210 h 330"/>
                <a:gd name="T68" fmla="*/ 120 w 175"/>
                <a:gd name="T69" fmla="*/ 214 h 330"/>
                <a:gd name="T70" fmla="*/ 95 w 175"/>
                <a:gd name="T71" fmla="*/ 214 h 330"/>
                <a:gd name="T72" fmla="*/ 117 w 175"/>
                <a:gd name="T73" fmla="*/ 216 h 330"/>
                <a:gd name="T74" fmla="*/ 25 w 175"/>
                <a:gd name="T75" fmla="*/ 215 h 330"/>
                <a:gd name="T76" fmla="*/ 53 w 175"/>
                <a:gd name="T77" fmla="*/ 215 h 330"/>
                <a:gd name="T78" fmla="*/ 95 w 175"/>
                <a:gd name="T79" fmla="*/ 216 h 330"/>
                <a:gd name="T80" fmla="*/ 98 w 175"/>
                <a:gd name="T81" fmla="*/ 219 h 330"/>
                <a:gd name="T82" fmla="*/ 137 w 175"/>
                <a:gd name="T83" fmla="*/ 223 h 330"/>
                <a:gd name="T84" fmla="*/ 22 w 175"/>
                <a:gd name="T85" fmla="*/ 220 h 330"/>
                <a:gd name="T86" fmla="*/ 113 w 175"/>
                <a:gd name="T87" fmla="*/ 217 h 330"/>
                <a:gd name="T88" fmla="*/ 55 w 175"/>
                <a:gd name="T89" fmla="*/ 218 h 330"/>
                <a:gd name="T90" fmla="*/ 98 w 175"/>
                <a:gd name="T91" fmla="*/ 221 h 330"/>
                <a:gd name="T92" fmla="*/ 154 w 175"/>
                <a:gd name="T93" fmla="*/ 221 h 330"/>
                <a:gd name="T94" fmla="*/ 21 w 175"/>
                <a:gd name="T95" fmla="*/ 222 h 330"/>
                <a:gd name="T96" fmla="*/ 8 w 175"/>
                <a:gd name="T97" fmla="*/ 224 h 330"/>
                <a:gd name="T98" fmla="*/ 8 w 175"/>
                <a:gd name="T99" fmla="*/ 224 h 330"/>
                <a:gd name="T100" fmla="*/ 124 w 175"/>
                <a:gd name="T101" fmla="*/ 225 h 330"/>
                <a:gd name="T102" fmla="*/ 83 w 175"/>
                <a:gd name="T103" fmla="*/ 226 h 330"/>
                <a:gd name="T104" fmla="*/ 139 w 175"/>
                <a:gd name="T105" fmla="*/ 225 h 330"/>
                <a:gd name="T106" fmla="*/ 127 w 175"/>
                <a:gd name="T107" fmla="*/ 228 h 330"/>
                <a:gd name="T108" fmla="*/ 166 w 175"/>
                <a:gd name="T109" fmla="*/ 226 h 330"/>
                <a:gd name="T110" fmla="*/ 93 w 175"/>
                <a:gd name="T111" fmla="*/ 231 h 330"/>
                <a:gd name="T112" fmla="*/ 15 w 175"/>
                <a:gd name="T113" fmla="*/ 229 h 330"/>
                <a:gd name="T114" fmla="*/ 14 w 175"/>
                <a:gd name="T115" fmla="*/ 320 h 330"/>
                <a:gd name="T116" fmla="*/ 107 w 175"/>
                <a:gd name="T117" fmla="*/ 328 h 330"/>
                <a:gd name="T118" fmla="*/ 172 w 175"/>
                <a:gd name="T119" fmla="*/ 233 h 330"/>
                <a:gd name="T120" fmla="*/ 130 w 175"/>
                <a:gd name="T121" fmla="*/ 25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" h="330">
                  <a:moveTo>
                    <a:pt x="110" y="211"/>
                  </a:moveTo>
                  <a:cubicBezTo>
                    <a:pt x="108" y="204"/>
                    <a:pt x="105" y="197"/>
                    <a:pt x="103" y="189"/>
                  </a:cubicBezTo>
                  <a:cubicBezTo>
                    <a:pt x="101" y="180"/>
                    <a:pt x="101" y="172"/>
                    <a:pt x="100" y="164"/>
                  </a:cubicBezTo>
                  <a:cubicBezTo>
                    <a:pt x="100" y="161"/>
                    <a:pt x="99" y="158"/>
                    <a:pt x="99" y="156"/>
                  </a:cubicBezTo>
                  <a:cubicBezTo>
                    <a:pt x="100" y="152"/>
                    <a:pt x="101" y="149"/>
                    <a:pt x="99" y="146"/>
                  </a:cubicBezTo>
                  <a:cubicBezTo>
                    <a:pt x="95" y="135"/>
                    <a:pt x="87" y="126"/>
                    <a:pt x="87" y="113"/>
                  </a:cubicBezTo>
                  <a:cubicBezTo>
                    <a:pt x="85" y="114"/>
                    <a:pt x="82" y="118"/>
                    <a:pt x="81" y="115"/>
                  </a:cubicBezTo>
                  <a:cubicBezTo>
                    <a:pt x="80" y="114"/>
                    <a:pt x="79" y="112"/>
                    <a:pt x="78" y="111"/>
                  </a:cubicBezTo>
                  <a:cubicBezTo>
                    <a:pt x="74" y="112"/>
                    <a:pt x="70" y="114"/>
                    <a:pt x="66" y="115"/>
                  </a:cubicBezTo>
                  <a:cubicBezTo>
                    <a:pt x="63" y="116"/>
                    <a:pt x="59" y="115"/>
                    <a:pt x="55" y="115"/>
                  </a:cubicBezTo>
                  <a:cubicBezTo>
                    <a:pt x="51" y="115"/>
                    <a:pt x="47" y="114"/>
                    <a:pt x="44" y="113"/>
                  </a:cubicBezTo>
                  <a:cubicBezTo>
                    <a:pt x="38" y="111"/>
                    <a:pt x="31" y="108"/>
                    <a:pt x="27" y="103"/>
                  </a:cubicBezTo>
                  <a:cubicBezTo>
                    <a:pt x="26" y="102"/>
                    <a:pt x="24" y="100"/>
                    <a:pt x="23" y="98"/>
                  </a:cubicBezTo>
                  <a:cubicBezTo>
                    <a:pt x="21" y="97"/>
                    <a:pt x="20" y="96"/>
                    <a:pt x="19" y="94"/>
                  </a:cubicBezTo>
                  <a:cubicBezTo>
                    <a:pt x="17" y="91"/>
                    <a:pt x="15" y="86"/>
                    <a:pt x="14" y="82"/>
                  </a:cubicBezTo>
                  <a:cubicBezTo>
                    <a:pt x="13" y="75"/>
                    <a:pt x="11" y="67"/>
                    <a:pt x="13" y="59"/>
                  </a:cubicBezTo>
                  <a:cubicBezTo>
                    <a:pt x="13" y="58"/>
                    <a:pt x="15" y="57"/>
                    <a:pt x="15" y="56"/>
                  </a:cubicBezTo>
                  <a:cubicBezTo>
                    <a:pt x="15" y="54"/>
                    <a:pt x="15" y="52"/>
                    <a:pt x="16" y="51"/>
                  </a:cubicBezTo>
                  <a:cubicBezTo>
                    <a:pt x="18" y="48"/>
                    <a:pt x="23" y="44"/>
                    <a:pt x="27" y="42"/>
                  </a:cubicBezTo>
                  <a:cubicBezTo>
                    <a:pt x="30" y="41"/>
                    <a:pt x="34" y="41"/>
                    <a:pt x="39" y="41"/>
                  </a:cubicBezTo>
                  <a:cubicBezTo>
                    <a:pt x="39" y="34"/>
                    <a:pt x="38" y="25"/>
                    <a:pt x="42" y="18"/>
                  </a:cubicBezTo>
                  <a:cubicBezTo>
                    <a:pt x="44" y="13"/>
                    <a:pt x="49" y="10"/>
                    <a:pt x="52" y="7"/>
                  </a:cubicBezTo>
                  <a:cubicBezTo>
                    <a:pt x="63" y="0"/>
                    <a:pt x="81" y="4"/>
                    <a:pt x="91" y="11"/>
                  </a:cubicBezTo>
                  <a:cubicBezTo>
                    <a:pt x="93" y="13"/>
                    <a:pt x="95" y="16"/>
                    <a:pt x="97" y="17"/>
                  </a:cubicBezTo>
                  <a:cubicBezTo>
                    <a:pt x="99" y="23"/>
                    <a:pt x="103" y="27"/>
                    <a:pt x="105" y="33"/>
                  </a:cubicBezTo>
                  <a:cubicBezTo>
                    <a:pt x="104" y="35"/>
                    <a:pt x="106" y="38"/>
                    <a:pt x="107" y="40"/>
                  </a:cubicBezTo>
                  <a:cubicBezTo>
                    <a:pt x="109" y="50"/>
                    <a:pt x="107" y="61"/>
                    <a:pt x="104" y="70"/>
                  </a:cubicBezTo>
                  <a:cubicBezTo>
                    <a:pt x="103" y="74"/>
                    <a:pt x="101" y="78"/>
                    <a:pt x="98" y="81"/>
                  </a:cubicBezTo>
                  <a:cubicBezTo>
                    <a:pt x="99" y="83"/>
                    <a:pt x="101" y="84"/>
                    <a:pt x="102" y="84"/>
                  </a:cubicBezTo>
                  <a:cubicBezTo>
                    <a:pt x="105" y="75"/>
                    <a:pt x="108" y="67"/>
                    <a:pt x="114" y="59"/>
                  </a:cubicBezTo>
                  <a:cubicBezTo>
                    <a:pt x="119" y="54"/>
                    <a:pt x="127" y="49"/>
                    <a:pt x="134" y="48"/>
                  </a:cubicBezTo>
                  <a:cubicBezTo>
                    <a:pt x="137" y="48"/>
                    <a:pt x="143" y="49"/>
                    <a:pt x="146" y="50"/>
                  </a:cubicBezTo>
                  <a:cubicBezTo>
                    <a:pt x="148" y="50"/>
                    <a:pt x="149" y="49"/>
                    <a:pt x="150" y="50"/>
                  </a:cubicBezTo>
                  <a:cubicBezTo>
                    <a:pt x="150" y="50"/>
                    <a:pt x="150" y="51"/>
                    <a:pt x="151" y="52"/>
                  </a:cubicBezTo>
                  <a:cubicBezTo>
                    <a:pt x="153" y="54"/>
                    <a:pt x="157" y="55"/>
                    <a:pt x="159" y="57"/>
                  </a:cubicBezTo>
                  <a:cubicBezTo>
                    <a:pt x="160" y="58"/>
                    <a:pt x="160" y="59"/>
                    <a:pt x="161" y="60"/>
                  </a:cubicBezTo>
                  <a:cubicBezTo>
                    <a:pt x="163" y="63"/>
                    <a:pt x="166" y="66"/>
                    <a:pt x="167" y="70"/>
                  </a:cubicBezTo>
                  <a:cubicBezTo>
                    <a:pt x="168" y="76"/>
                    <a:pt x="169" y="82"/>
                    <a:pt x="168" y="89"/>
                  </a:cubicBezTo>
                  <a:cubicBezTo>
                    <a:pt x="168" y="92"/>
                    <a:pt x="166" y="96"/>
                    <a:pt x="164" y="100"/>
                  </a:cubicBezTo>
                  <a:cubicBezTo>
                    <a:pt x="161" y="108"/>
                    <a:pt x="155" y="113"/>
                    <a:pt x="147" y="119"/>
                  </a:cubicBezTo>
                  <a:cubicBezTo>
                    <a:pt x="144" y="121"/>
                    <a:pt x="142" y="124"/>
                    <a:pt x="137" y="126"/>
                  </a:cubicBezTo>
                  <a:cubicBezTo>
                    <a:pt x="136" y="126"/>
                    <a:pt x="133" y="127"/>
                    <a:pt x="132" y="128"/>
                  </a:cubicBezTo>
                  <a:cubicBezTo>
                    <a:pt x="127" y="129"/>
                    <a:pt x="120" y="130"/>
                    <a:pt x="115" y="129"/>
                  </a:cubicBezTo>
                  <a:cubicBezTo>
                    <a:pt x="116" y="132"/>
                    <a:pt x="118" y="138"/>
                    <a:pt x="114" y="139"/>
                  </a:cubicBezTo>
                  <a:cubicBezTo>
                    <a:pt x="112" y="139"/>
                    <a:pt x="111" y="135"/>
                    <a:pt x="109" y="134"/>
                  </a:cubicBezTo>
                  <a:cubicBezTo>
                    <a:pt x="116" y="156"/>
                    <a:pt x="119" y="185"/>
                    <a:pt x="114" y="211"/>
                  </a:cubicBezTo>
                  <a:cubicBezTo>
                    <a:pt x="115" y="211"/>
                    <a:pt x="117" y="209"/>
                    <a:pt x="118" y="209"/>
                  </a:cubicBezTo>
                  <a:cubicBezTo>
                    <a:pt x="119" y="207"/>
                    <a:pt x="120" y="203"/>
                    <a:pt x="122" y="200"/>
                  </a:cubicBezTo>
                  <a:cubicBezTo>
                    <a:pt x="124" y="197"/>
                    <a:pt x="128" y="190"/>
                    <a:pt x="131" y="196"/>
                  </a:cubicBezTo>
                  <a:cubicBezTo>
                    <a:pt x="129" y="202"/>
                    <a:pt x="126" y="205"/>
                    <a:pt x="123" y="208"/>
                  </a:cubicBezTo>
                  <a:cubicBezTo>
                    <a:pt x="127" y="207"/>
                    <a:pt x="136" y="203"/>
                    <a:pt x="138" y="210"/>
                  </a:cubicBezTo>
                  <a:cubicBezTo>
                    <a:pt x="136" y="213"/>
                    <a:pt x="133" y="214"/>
                    <a:pt x="130" y="215"/>
                  </a:cubicBezTo>
                  <a:cubicBezTo>
                    <a:pt x="137" y="215"/>
                    <a:pt x="145" y="216"/>
                    <a:pt x="152" y="215"/>
                  </a:cubicBezTo>
                  <a:cubicBezTo>
                    <a:pt x="154" y="215"/>
                    <a:pt x="155" y="215"/>
                    <a:pt x="157" y="215"/>
                  </a:cubicBezTo>
                  <a:cubicBezTo>
                    <a:pt x="163" y="219"/>
                    <a:pt x="167" y="225"/>
                    <a:pt x="173" y="229"/>
                  </a:cubicBezTo>
                  <a:cubicBezTo>
                    <a:pt x="175" y="235"/>
                    <a:pt x="174" y="244"/>
                    <a:pt x="174" y="252"/>
                  </a:cubicBezTo>
                  <a:cubicBezTo>
                    <a:pt x="173" y="265"/>
                    <a:pt x="174" y="279"/>
                    <a:pt x="173" y="291"/>
                  </a:cubicBezTo>
                  <a:cubicBezTo>
                    <a:pt x="172" y="299"/>
                    <a:pt x="171" y="307"/>
                    <a:pt x="170" y="315"/>
                  </a:cubicBezTo>
                  <a:cubicBezTo>
                    <a:pt x="169" y="318"/>
                    <a:pt x="168" y="322"/>
                    <a:pt x="168" y="325"/>
                  </a:cubicBezTo>
                  <a:cubicBezTo>
                    <a:pt x="163" y="328"/>
                    <a:pt x="156" y="329"/>
                    <a:pt x="150" y="329"/>
                  </a:cubicBezTo>
                  <a:cubicBezTo>
                    <a:pt x="143" y="329"/>
                    <a:pt x="136" y="328"/>
                    <a:pt x="129" y="329"/>
                  </a:cubicBezTo>
                  <a:cubicBezTo>
                    <a:pt x="115" y="330"/>
                    <a:pt x="101" y="329"/>
                    <a:pt x="86" y="329"/>
                  </a:cubicBezTo>
                  <a:cubicBezTo>
                    <a:pt x="63" y="329"/>
                    <a:pt x="39" y="329"/>
                    <a:pt x="16" y="325"/>
                  </a:cubicBezTo>
                  <a:cubicBezTo>
                    <a:pt x="14" y="324"/>
                    <a:pt x="14" y="323"/>
                    <a:pt x="13" y="321"/>
                  </a:cubicBezTo>
                  <a:cubicBezTo>
                    <a:pt x="12" y="321"/>
                    <a:pt x="11" y="320"/>
                    <a:pt x="11" y="320"/>
                  </a:cubicBezTo>
                  <a:cubicBezTo>
                    <a:pt x="10" y="318"/>
                    <a:pt x="10" y="315"/>
                    <a:pt x="10" y="313"/>
                  </a:cubicBezTo>
                  <a:cubicBezTo>
                    <a:pt x="9" y="302"/>
                    <a:pt x="6" y="289"/>
                    <a:pt x="5" y="276"/>
                  </a:cubicBezTo>
                  <a:cubicBezTo>
                    <a:pt x="3" y="267"/>
                    <a:pt x="3" y="258"/>
                    <a:pt x="2" y="250"/>
                  </a:cubicBezTo>
                  <a:cubicBezTo>
                    <a:pt x="2" y="246"/>
                    <a:pt x="1" y="243"/>
                    <a:pt x="1" y="240"/>
                  </a:cubicBezTo>
                  <a:cubicBezTo>
                    <a:pt x="1" y="239"/>
                    <a:pt x="1" y="237"/>
                    <a:pt x="1" y="236"/>
                  </a:cubicBezTo>
                  <a:cubicBezTo>
                    <a:pt x="1" y="234"/>
                    <a:pt x="0" y="232"/>
                    <a:pt x="0" y="230"/>
                  </a:cubicBezTo>
                  <a:cubicBezTo>
                    <a:pt x="1" y="229"/>
                    <a:pt x="2" y="228"/>
                    <a:pt x="3" y="226"/>
                  </a:cubicBezTo>
                  <a:cubicBezTo>
                    <a:pt x="4" y="225"/>
                    <a:pt x="5" y="223"/>
                    <a:pt x="6" y="222"/>
                  </a:cubicBezTo>
                  <a:cubicBezTo>
                    <a:pt x="10" y="218"/>
                    <a:pt x="15" y="215"/>
                    <a:pt x="19" y="211"/>
                  </a:cubicBezTo>
                  <a:cubicBezTo>
                    <a:pt x="28" y="209"/>
                    <a:pt x="43" y="213"/>
                    <a:pt x="53" y="213"/>
                  </a:cubicBezTo>
                  <a:cubicBezTo>
                    <a:pt x="55" y="207"/>
                    <a:pt x="58" y="201"/>
                    <a:pt x="61" y="197"/>
                  </a:cubicBezTo>
                  <a:cubicBezTo>
                    <a:pt x="67" y="195"/>
                    <a:pt x="74" y="195"/>
                    <a:pt x="81" y="195"/>
                  </a:cubicBezTo>
                  <a:cubicBezTo>
                    <a:pt x="86" y="195"/>
                    <a:pt x="91" y="195"/>
                    <a:pt x="97" y="196"/>
                  </a:cubicBezTo>
                  <a:cubicBezTo>
                    <a:pt x="103" y="199"/>
                    <a:pt x="107" y="203"/>
                    <a:pt x="109" y="211"/>
                  </a:cubicBezTo>
                  <a:cubicBezTo>
                    <a:pt x="109" y="210"/>
                    <a:pt x="109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lose/>
                  <a:moveTo>
                    <a:pt x="96" y="80"/>
                  </a:moveTo>
                  <a:cubicBezTo>
                    <a:pt x="100" y="76"/>
                    <a:pt x="102" y="68"/>
                    <a:pt x="104" y="63"/>
                  </a:cubicBezTo>
                  <a:cubicBezTo>
                    <a:pt x="107" y="53"/>
                    <a:pt x="106" y="42"/>
                    <a:pt x="103" y="32"/>
                  </a:cubicBezTo>
                  <a:cubicBezTo>
                    <a:pt x="102" y="29"/>
                    <a:pt x="99" y="25"/>
                    <a:pt x="98" y="22"/>
                  </a:cubicBezTo>
                  <a:cubicBezTo>
                    <a:pt x="96" y="19"/>
                    <a:pt x="94" y="16"/>
                    <a:pt x="91" y="14"/>
                  </a:cubicBezTo>
                  <a:cubicBezTo>
                    <a:pt x="85" y="8"/>
                    <a:pt x="73" y="4"/>
                    <a:pt x="64" y="5"/>
                  </a:cubicBezTo>
                  <a:cubicBezTo>
                    <a:pt x="56" y="6"/>
                    <a:pt x="51" y="9"/>
                    <a:pt x="47" y="14"/>
                  </a:cubicBezTo>
                  <a:cubicBezTo>
                    <a:pt x="40" y="21"/>
                    <a:pt x="40" y="30"/>
                    <a:pt x="41" y="41"/>
                  </a:cubicBezTo>
                  <a:cubicBezTo>
                    <a:pt x="44" y="43"/>
                    <a:pt x="48" y="43"/>
                    <a:pt x="52" y="44"/>
                  </a:cubicBezTo>
                  <a:cubicBezTo>
                    <a:pt x="51" y="42"/>
                    <a:pt x="49" y="41"/>
                    <a:pt x="48" y="39"/>
                  </a:cubicBezTo>
                  <a:cubicBezTo>
                    <a:pt x="46" y="35"/>
                    <a:pt x="46" y="30"/>
                    <a:pt x="46" y="25"/>
                  </a:cubicBezTo>
                  <a:cubicBezTo>
                    <a:pt x="47" y="21"/>
                    <a:pt x="50" y="17"/>
                    <a:pt x="54" y="16"/>
                  </a:cubicBezTo>
                  <a:cubicBezTo>
                    <a:pt x="56" y="12"/>
                    <a:pt x="62" y="15"/>
                    <a:pt x="63" y="18"/>
                  </a:cubicBezTo>
                  <a:cubicBezTo>
                    <a:pt x="64" y="20"/>
                    <a:pt x="63" y="23"/>
                    <a:pt x="64" y="26"/>
                  </a:cubicBezTo>
                  <a:cubicBezTo>
                    <a:pt x="64" y="29"/>
                    <a:pt x="67" y="31"/>
                    <a:pt x="67" y="35"/>
                  </a:cubicBezTo>
                  <a:cubicBezTo>
                    <a:pt x="67" y="41"/>
                    <a:pt x="63" y="45"/>
                    <a:pt x="59" y="46"/>
                  </a:cubicBezTo>
                  <a:cubicBezTo>
                    <a:pt x="74" y="54"/>
                    <a:pt x="86" y="65"/>
                    <a:pt x="87" y="84"/>
                  </a:cubicBezTo>
                  <a:cubicBezTo>
                    <a:pt x="92" y="84"/>
                    <a:pt x="94" y="82"/>
                    <a:pt x="96" y="80"/>
                  </a:cubicBezTo>
                  <a:close/>
                  <a:moveTo>
                    <a:pt x="54" y="18"/>
                  </a:moveTo>
                  <a:cubicBezTo>
                    <a:pt x="50" y="21"/>
                    <a:pt x="47" y="23"/>
                    <a:pt x="47" y="29"/>
                  </a:cubicBezTo>
                  <a:cubicBezTo>
                    <a:pt x="47" y="32"/>
                    <a:pt x="48" y="35"/>
                    <a:pt x="48" y="37"/>
                  </a:cubicBezTo>
                  <a:cubicBezTo>
                    <a:pt x="50" y="41"/>
                    <a:pt x="55" y="45"/>
                    <a:pt x="59" y="44"/>
                  </a:cubicBezTo>
                  <a:cubicBezTo>
                    <a:pt x="63" y="44"/>
                    <a:pt x="65" y="39"/>
                    <a:pt x="65" y="35"/>
                  </a:cubicBezTo>
                  <a:cubicBezTo>
                    <a:pt x="65" y="31"/>
                    <a:pt x="62" y="28"/>
                    <a:pt x="62" y="25"/>
                  </a:cubicBezTo>
                  <a:cubicBezTo>
                    <a:pt x="62" y="22"/>
                    <a:pt x="63" y="17"/>
                    <a:pt x="58" y="16"/>
                  </a:cubicBezTo>
                  <a:cubicBezTo>
                    <a:pt x="57" y="16"/>
                    <a:pt x="56" y="17"/>
                    <a:pt x="55" y="17"/>
                  </a:cubicBezTo>
                  <a:cubicBezTo>
                    <a:pt x="55" y="18"/>
                    <a:pt x="56" y="17"/>
                    <a:pt x="56" y="18"/>
                  </a:cubicBezTo>
                  <a:cubicBezTo>
                    <a:pt x="55" y="18"/>
                    <a:pt x="54" y="18"/>
                    <a:pt x="54" y="18"/>
                  </a:cubicBezTo>
                  <a:close/>
                  <a:moveTo>
                    <a:pt x="81" y="68"/>
                  </a:moveTo>
                  <a:cubicBezTo>
                    <a:pt x="77" y="60"/>
                    <a:pt x="71" y="55"/>
                    <a:pt x="64" y="51"/>
                  </a:cubicBezTo>
                  <a:cubicBezTo>
                    <a:pt x="60" y="49"/>
                    <a:pt x="57" y="47"/>
                    <a:pt x="54" y="46"/>
                  </a:cubicBezTo>
                  <a:cubicBezTo>
                    <a:pt x="51" y="45"/>
                    <a:pt x="47" y="45"/>
                    <a:pt x="44" y="45"/>
                  </a:cubicBezTo>
                  <a:cubicBezTo>
                    <a:pt x="42" y="44"/>
                    <a:pt x="40" y="43"/>
                    <a:pt x="37" y="43"/>
                  </a:cubicBezTo>
                  <a:cubicBezTo>
                    <a:pt x="32" y="42"/>
                    <a:pt x="28" y="44"/>
                    <a:pt x="24" y="46"/>
                  </a:cubicBezTo>
                  <a:cubicBezTo>
                    <a:pt x="16" y="51"/>
                    <a:pt x="13" y="65"/>
                    <a:pt x="15" y="76"/>
                  </a:cubicBezTo>
                  <a:cubicBezTo>
                    <a:pt x="16" y="79"/>
                    <a:pt x="16" y="82"/>
                    <a:pt x="17" y="84"/>
                  </a:cubicBezTo>
                  <a:cubicBezTo>
                    <a:pt x="18" y="88"/>
                    <a:pt x="21" y="91"/>
                    <a:pt x="22" y="95"/>
                  </a:cubicBezTo>
                  <a:cubicBezTo>
                    <a:pt x="24" y="97"/>
                    <a:pt x="25" y="99"/>
                    <a:pt x="28" y="101"/>
                  </a:cubicBezTo>
                  <a:cubicBezTo>
                    <a:pt x="32" y="106"/>
                    <a:pt x="39" y="110"/>
                    <a:pt x="46" y="112"/>
                  </a:cubicBezTo>
                  <a:cubicBezTo>
                    <a:pt x="56" y="115"/>
                    <a:pt x="68" y="114"/>
                    <a:pt x="76" y="110"/>
                  </a:cubicBezTo>
                  <a:cubicBezTo>
                    <a:pt x="78" y="108"/>
                    <a:pt x="79" y="107"/>
                    <a:pt x="81" y="106"/>
                  </a:cubicBezTo>
                  <a:cubicBezTo>
                    <a:pt x="81" y="102"/>
                    <a:pt x="85" y="101"/>
                    <a:pt x="86" y="99"/>
                  </a:cubicBezTo>
                  <a:cubicBezTo>
                    <a:pt x="87" y="95"/>
                    <a:pt x="86" y="91"/>
                    <a:pt x="86" y="85"/>
                  </a:cubicBezTo>
                  <a:cubicBezTo>
                    <a:pt x="83" y="86"/>
                    <a:pt x="77" y="84"/>
                    <a:pt x="77" y="82"/>
                  </a:cubicBezTo>
                  <a:cubicBezTo>
                    <a:pt x="80" y="82"/>
                    <a:pt x="83" y="84"/>
                    <a:pt x="86" y="83"/>
                  </a:cubicBezTo>
                  <a:cubicBezTo>
                    <a:pt x="84" y="78"/>
                    <a:pt x="84" y="73"/>
                    <a:pt x="81" y="68"/>
                  </a:cubicBezTo>
                  <a:close/>
                  <a:moveTo>
                    <a:pt x="144" y="51"/>
                  </a:moveTo>
                  <a:cubicBezTo>
                    <a:pt x="134" y="49"/>
                    <a:pt x="125" y="52"/>
                    <a:pt x="119" y="58"/>
                  </a:cubicBezTo>
                  <a:cubicBezTo>
                    <a:pt x="110" y="67"/>
                    <a:pt x="102" y="83"/>
                    <a:pt x="101" y="99"/>
                  </a:cubicBezTo>
                  <a:cubicBezTo>
                    <a:pt x="101" y="109"/>
                    <a:pt x="102" y="118"/>
                    <a:pt x="108" y="123"/>
                  </a:cubicBezTo>
                  <a:cubicBezTo>
                    <a:pt x="112" y="126"/>
                    <a:pt x="115" y="128"/>
                    <a:pt x="122" y="128"/>
                  </a:cubicBezTo>
                  <a:cubicBezTo>
                    <a:pt x="135" y="128"/>
                    <a:pt x="146" y="119"/>
                    <a:pt x="154" y="112"/>
                  </a:cubicBezTo>
                  <a:cubicBezTo>
                    <a:pt x="157" y="109"/>
                    <a:pt x="161" y="103"/>
                    <a:pt x="163" y="98"/>
                  </a:cubicBezTo>
                  <a:cubicBezTo>
                    <a:pt x="169" y="85"/>
                    <a:pt x="168" y="71"/>
                    <a:pt x="159" y="60"/>
                  </a:cubicBezTo>
                  <a:cubicBezTo>
                    <a:pt x="156" y="58"/>
                    <a:pt x="154" y="56"/>
                    <a:pt x="151" y="53"/>
                  </a:cubicBezTo>
                  <a:cubicBezTo>
                    <a:pt x="149" y="53"/>
                    <a:pt x="147" y="52"/>
                    <a:pt x="144" y="51"/>
                  </a:cubicBezTo>
                  <a:close/>
                  <a:moveTo>
                    <a:pt x="96" y="84"/>
                  </a:moveTo>
                  <a:cubicBezTo>
                    <a:pt x="96" y="85"/>
                    <a:pt x="93" y="85"/>
                    <a:pt x="92" y="86"/>
                  </a:cubicBezTo>
                  <a:cubicBezTo>
                    <a:pt x="92" y="86"/>
                    <a:pt x="91" y="86"/>
                    <a:pt x="91" y="86"/>
                  </a:cubicBezTo>
                  <a:cubicBezTo>
                    <a:pt x="90" y="88"/>
                    <a:pt x="90" y="92"/>
                    <a:pt x="92" y="92"/>
                  </a:cubicBezTo>
                  <a:cubicBezTo>
                    <a:pt x="95" y="92"/>
                    <a:pt x="95" y="89"/>
                    <a:pt x="97" y="88"/>
                  </a:cubicBezTo>
                  <a:cubicBezTo>
                    <a:pt x="99" y="88"/>
                    <a:pt x="100" y="88"/>
                    <a:pt x="101" y="87"/>
                  </a:cubicBezTo>
                  <a:cubicBezTo>
                    <a:pt x="101" y="85"/>
                    <a:pt x="99" y="84"/>
                    <a:pt x="96" y="84"/>
                  </a:cubicBezTo>
                  <a:close/>
                  <a:moveTo>
                    <a:pt x="106" y="125"/>
                  </a:moveTo>
                  <a:cubicBezTo>
                    <a:pt x="106" y="125"/>
                    <a:pt x="107" y="124"/>
                    <a:pt x="106" y="124"/>
                  </a:cubicBezTo>
                  <a:cubicBezTo>
                    <a:pt x="106" y="124"/>
                    <a:pt x="106" y="124"/>
                    <a:pt x="105" y="124"/>
                  </a:cubicBezTo>
                  <a:cubicBezTo>
                    <a:pt x="100" y="114"/>
                    <a:pt x="98" y="104"/>
                    <a:pt x="95" y="93"/>
                  </a:cubicBezTo>
                  <a:cubicBezTo>
                    <a:pt x="93" y="93"/>
                    <a:pt x="91" y="95"/>
                    <a:pt x="90" y="94"/>
                  </a:cubicBezTo>
                  <a:cubicBezTo>
                    <a:pt x="89" y="91"/>
                    <a:pt x="89" y="89"/>
                    <a:pt x="90" y="86"/>
                  </a:cubicBezTo>
                  <a:cubicBezTo>
                    <a:pt x="89" y="86"/>
                    <a:pt x="88" y="86"/>
                    <a:pt x="87" y="86"/>
                  </a:cubicBezTo>
                  <a:cubicBezTo>
                    <a:pt x="89" y="91"/>
                    <a:pt x="87" y="98"/>
                    <a:pt x="88" y="102"/>
                  </a:cubicBezTo>
                  <a:cubicBezTo>
                    <a:pt x="90" y="102"/>
                    <a:pt x="93" y="103"/>
                    <a:pt x="93" y="106"/>
                  </a:cubicBezTo>
                  <a:cubicBezTo>
                    <a:pt x="92" y="108"/>
                    <a:pt x="91" y="108"/>
                    <a:pt x="89" y="109"/>
                  </a:cubicBezTo>
                  <a:cubicBezTo>
                    <a:pt x="88" y="116"/>
                    <a:pt x="90" y="124"/>
                    <a:pt x="93" y="130"/>
                  </a:cubicBezTo>
                  <a:cubicBezTo>
                    <a:pt x="96" y="135"/>
                    <a:pt x="98" y="140"/>
                    <a:pt x="101" y="145"/>
                  </a:cubicBezTo>
                  <a:cubicBezTo>
                    <a:pt x="102" y="141"/>
                    <a:pt x="102" y="138"/>
                    <a:pt x="104" y="135"/>
                  </a:cubicBezTo>
                  <a:cubicBezTo>
                    <a:pt x="103" y="133"/>
                    <a:pt x="103" y="131"/>
                    <a:pt x="102" y="130"/>
                  </a:cubicBezTo>
                  <a:cubicBezTo>
                    <a:pt x="100" y="130"/>
                    <a:pt x="97" y="130"/>
                    <a:pt x="97" y="128"/>
                  </a:cubicBezTo>
                  <a:cubicBezTo>
                    <a:pt x="98" y="123"/>
                    <a:pt x="104" y="124"/>
                    <a:pt x="106" y="125"/>
                  </a:cubicBezTo>
                  <a:close/>
                  <a:moveTo>
                    <a:pt x="99" y="103"/>
                  </a:moveTo>
                  <a:cubicBezTo>
                    <a:pt x="99" y="97"/>
                    <a:pt x="100" y="93"/>
                    <a:pt x="101" y="89"/>
                  </a:cubicBezTo>
                  <a:cubicBezTo>
                    <a:pt x="93" y="89"/>
                    <a:pt x="99" y="98"/>
                    <a:pt x="99" y="103"/>
                  </a:cubicBezTo>
                  <a:close/>
                  <a:moveTo>
                    <a:pt x="83" y="106"/>
                  </a:moveTo>
                  <a:cubicBezTo>
                    <a:pt x="84" y="106"/>
                    <a:pt x="85" y="105"/>
                    <a:pt x="85" y="103"/>
                  </a:cubicBezTo>
                  <a:cubicBezTo>
                    <a:pt x="83" y="103"/>
                    <a:pt x="83" y="105"/>
                    <a:pt x="83" y="106"/>
                  </a:cubicBezTo>
                  <a:close/>
                  <a:moveTo>
                    <a:pt x="82" y="110"/>
                  </a:moveTo>
                  <a:cubicBezTo>
                    <a:pt x="82" y="111"/>
                    <a:pt x="82" y="112"/>
                    <a:pt x="82" y="114"/>
                  </a:cubicBezTo>
                  <a:cubicBezTo>
                    <a:pt x="84" y="113"/>
                    <a:pt x="86" y="112"/>
                    <a:pt x="87" y="110"/>
                  </a:cubicBezTo>
                  <a:cubicBezTo>
                    <a:pt x="85" y="107"/>
                    <a:pt x="91" y="108"/>
                    <a:pt x="91" y="106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6" y="107"/>
                    <a:pt x="84" y="108"/>
                    <a:pt x="82" y="110"/>
                  </a:cubicBezTo>
                  <a:close/>
                  <a:moveTo>
                    <a:pt x="108" y="127"/>
                  </a:moveTo>
                  <a:cubicBezTo>
                    <a:pt x="105" y="127"/>
                    <a:pt x="102" y="125"/>
                    <a:pt x="100" y="127"/>
                  </a:cubicBezTo>
                  <a:cubicBezTo>
                    <a:pt x="101" y="128"/>
                    <a:pt x="102" y="128"/>
                    <a:pt x="103" y="128"/>
                  </a:cubicBezTo>
                  <a:cubicBezTo>
                    <a:pt x="104" y="129"/>
                    <a:pt x="104" y="131"/>
                    <a:pt x="105" y="132"/>
                  </a:cubicBezTo>
                  <a:cubicBezTo>
                    <a:pt x="105" y="132"/>
                    <a:pt x="106" y="132"/>
                    <a:pt x="106" y="132"/>
                  </a:cubicBezTo>
                  <a:cubicBezTo>
                    <a:pt x="106" y="131"/>
                    <a:pt x="107" y="130"/>
                    <a:pt x="108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2" y="131"/>
                    <a:pt x="112" y="137"/>
                    <a:pt x="115" y="136"/>
                  </a:cubicBezTo>
                  <a:cubicBezTo>
                    <a:pt x="115" y="134"/>
                    <a:pt x="114" y="131"/>
                    <a:pt x="113" y="129"/>
                  </a:cubicBezTo>
                  <a:cubicBezTo>
                    <a:pt x="111" y="129"/>
                    <a:pt x="108" y="129"/>
                    <a:pt x="108" y="127"/>
                  </a:cubicBezTo>
                  <a:close/>
                  <a:moveTo>
                    <a:pt x="106" y="134"/>
                  </a:moveTo>
                  <a:cubicBezTo>
                    <a:pt x="105" y="138"/>
                    <a:pt x="102" y="143"/>
                    <a:pt x="102" y="148"/>
                  </a:cubicBezTo>
                  <a:cubicBezTo>
                    <a:pt x="102" y="152"/>
                    <a:pt x="105" y="157"/>
                    <a:pt x="107" y="161"/>
                  </a:cubicBezTo>
                  <a:cubicBezTo>
                    <a:pt x="111" y="176"/>
                    <a:pt x="111" y="192"/>
                    <a:pt x="113" y="208"/>
                  </a:cubicBezTo>
                  <a:cubicBezTo>
                    <a:pt x="113" y="205"/>
                    <a:pt x="114" y="201"/>
                    <a:pt x="114" y="197"/>
                  </a:cubicBezTo>
                  <a:cubicBezTo>
                    <a:pt x="115" y="182"/>
                    <a:pt x="115" y="170"/>
                    <a:pt x="113" y="156"/>
                  </a:cubicBezTo>
                  <a:cubicBezTo>
                    <a:pt x="112" y="149"/>
                    <a:pt x="110" y="141"/>
                    <a:pt x="107" y="134"/>
                  </a:cubicBezTo>
                  <a:cubicBezTo>
                    <a:pt x="107" y="134"/>
                    <a:pt x="107" y="134"/>
                    <a:pt x="106" y="134"/>
                  </a:cubicBezTo>
                  <a:close/>
                  <a:moveTo>
                    <a:pt x="111" y="209"/>
                  </a:moveTo>
                  <a:cubicBezTo>
                    <a:pt x="110" y="189"/>
                    <a:pt x="108" y="168"/>
                    <a:pt x="101" y="152"/>
                  </a:cubicBezTo>
                  <a:cubicBezTo>
                    <a:pt x="100" y="173"/>
                    <a:pt x="104" y="192"/>
                    <a:pt x="111" y="209"/>
                  </a:cubicBezTo>
                  <a:close/>
                  <a:moveTo>
                    <a:pt x="120" y="208"/>
                  </a:moveTo>
                  <a:cubicBezTo>
                    <a:pt x="124" y="205"/>
                    <a:pt x="129" y="202"/>
                    <a:pt x="128" y="196"/>
                  </a:cubicBezTo>
                  <a:cubicBezTo>
                    <a:pt x="124" y="198"/>
                    <a:pt x="122" y="203"/>
                    <a:pt x="120" y="208"/>
                  </a:cubicBezTo>
                  <a:close/>
                  <a:moveTo>
                    <a:pt x="87" y="197"/>
                  </a:moveTo>
                  <a:cubicBezTo>
                    <a:pt x="83" y="196"/>
                    <a:pt x="77" y="197"/>
                    <a:pt x="73" y="197"/>
                  </a:cubicBezTo>
                  <a:cubicBezTo>
                    <a:pt x="70" y="198"/>
                    <a:pt x="65" y="197"/>
                    <a:pt x="62" y="199"/>
                  </a:cubicBezTo>
                  <a:cubicBezTo>
                    <a:pt x="58" y="202"/>
                    <a:pt x="55" y="212"/>
                    <a:pt x="55" y="216"/>
                  </a:cubicBezTo>
                  <a:cubicBezTo>
                    <a:pt x="59" y="217"/>
                    <a:pt x="62" y="217"/>
                    <a:pt x="66" y="219"/>
                  </a:cubicBezTo>
                  <a:cubicBezTo>
                    <a:pt x="66" y="217"/>
                    <a:pt x="66" y="214"/>
                    <a:pt x="66" y="212"/>
                  </a:cubicBezTo>
                  <a:cubicBezTo>
                    <a:pt x="67" y="211"/>
                    <a:pt x="68" y="209"/>
                    <a:pt x="69" y="208"/>
                  </a:cubicBezTo>
                  <a:cubicBezTo>
                    <a:pt x="76" y="205"/>
                    <a:pt x="92" y="205"/>
                    <a:pt x="96" y="210"/>
                  </a:cubicBezTo>
                  <a:cubicBezTo>
                    <a:pt x="98" y="212"/>
                    <a:pt x="97" y="215"/>
                    <a:pt x="98" y="217"/>
                  </a:cubicBezTo>
                  <a:cubicBezTo>
                    <a:pt x="103" y="217"/>
                    <a:pt x="105" y="216"/>
                    <a:pt x="108" y="214"/>
                  </a:cubicBezTo>
                  <a:cubicBezTo>
                    <a:pt x="105" y="202"/>
                    <a:pt x="99" y="197"/>
                    <a:pt x="87" y="197"/>
                  </a:cubicBezTo>
                  <a:close/>
                  <a:moveTo>
                    <a:pt x="131" y="213"/>
                  </a:moveTo>
                  <a:cubicBezTo>
                    <a:pt x="134" y="211"/>
                    <a:pt x="137" y="209"/>
                    <a:pt x="134" y="207"/>
                  </a:cubicBezTo>
                  <a:cubicBezTo>
                    <a:pt x="129" y="208"/>
                    <a:pt x="121" y="208"/>
                    <a:pt x="120" y="214"/>
                  </a:cubicBezTo>
                  <a:cubicBezTo>
                    <a:pt x="124" y="216"/>
                    <a:pt x="128" y="214"/>
                    <a:pt x="131" y="213"/>
                  </a:cubicBezTo>
                  <a:close/>
                  <a:moveTo>
                    <a:pt x="94" y="211"/>
                  </a:moveTo>
                  <a:cubicBezTo>
                    <a:pt x="87" y="207"/>
                    <a:pt x="75" y="207"/>
                    <a:pt x="69" y="212"/>
                  </a:cubicBezTo>
                  <a:cubicBezTo>
                    <a:pt x="68" y="212"/>
                    <a:pt x="68" y="214"/>
                    <a:pt x="68" y="215"/>
                  </a:cubicBezTo>
                  <a:cubicBezTo>
                    <a:pt x="70" y="213"/>
                    <a:pt x="74" y="214"/>
                    <a:pt x="77" y="214"/>
                  </a:cubicBezTo>
                  <a:cubicBezTo>
                    <a:pt x="82" y="213"/>
                    <a:pt x="88" y="213"/>
                    <a:pt x="95" y="214"/>
                  </a:cubicBezTo>
                  <a:cubicBezTo>
                    <a:pt x="96" y="213"/>
                    <a:pt x="94" y="212"/>
                    <a:pt x="94" y="211"/>
                  </a:cubicBezTo>
                  <a:close/>
                  <a:moveTo>
                    <a:pt x="117" y="216"/>
                  </a:moveTo>
                  <a:cubicBezTo>
                    <a:pt x="117" y="216"/>
                    <a:pt x="118" y="213"/>
                    <a:pt x="116" y="212"/>
                  </a:cubicBezTo>
                  <a:cubicBezTo>
                    <a:pt x="115" y="213"/>
                    <a:pt x="114" y="213"/>
                    <a:pt x="114" y="216"/>
                  </a:cubicBezTo>
                  <a:cubicBezTo>
                    <a:pt x="115" y="216"/>
                    <a:pt x="116" y="216"/>
                    <a:pt x="116" y="216"/>
                  </a:cubicBezTo>
                  <a:cubicBezTo>
                    <a:pt x="116" y="216"/>
                    <a:pt x="116" y="215"/>
                    <a:pt x="117" y="216"/>
                  </a:cubicBezTo>
                  <a:close/>
                  <a:moveTo>
                    <a:pt x="40" y="215"/>
                  </a:moveTo>
                  <a:cubicBezTo>
                    <a:pt x="38" y="214"/>
                    <a:pt x="36" y="213"/>
                    <a:pt x="34" y="213"/>
                  </a:cubicBezTo>
                  <a:cubicBezTo>
                    <a:pt x="30" y="212"/>
                    <a:pt x="22" y="213"/>
                    <a:pt x="19" y="214"/>
                  </a:cubicBezTo>
                  <a:cubicBezTo>
                    <a:pt x="16" y="216"/>
                    <a:pt x="13" y="220"/>
                    <a:pt x="10" y="222"/>
                  </a:cubicBezTo>
                  <a:cubicBezTo>
                    <a:pt x="13" y="223"/>
                    <a:pt x="15" y="221"/>
                    <a:pt x="19" y="222"/>
                  </a:cubicBezTo>
                  <a:cubicBezTo>
                    <a:pt x="19" y="220"/>
                    <a:pt x="23" y="215"/>
                    <a:pt x="25" y="215"/>
                  </a:cubicBezTo>
                  <a:cubicBezTo>
                    <a:pt x="26" y="214"/>
                    <a:pt x="29" y="216"/>
                    <a:pt x="32" y="216"/>
                  </a:cubicBezTo>
                  <a:cubicBezTo>
                    <a:pt x="36" y="216"/>
                    <a:pt x="40" y="214"/>
                    <a:pt x="42" y="217"/>
                  </a:cubicBezTo>
                  <a:cubicBezTo>
                    <a:pt x="43" y="218"/>
                    <a:pt x="42" y="219"/>
                    <a:pt x="43" y="220"/>
                  </a:cubicBezTo>
                  <a:cubicBezTo>
                    <a:pt x="43" y="221"/>
                    <a:pt x="42" y="222"/>
                    <a:pt x="42" y="224"/>
                  </a:cubicBezTo>
                  <a:cubicBezTo>
                    <a:pt x="46" y="222"/>
                    <a:pt x="49" y="223"/>
                    <a:pt x="52" y="223"/>
                  </a:cubicBezTo>
                  <a:cubicBezTo>
                    <a:pt x="49" y="221"/>
                    <a:pt x="52" y="218"/>
                    <a:pt x="53" y="215"/>
                  </a:cubicBezTo>
                  <a:cubicBezTo>
                    <a:pt x="48" y="215"/>
                    <a:pt x="44" y="215"/>
                    <a:pt x="40" y="215"/>
                  </a:cubicBezTo>
                  <a:close/>
                  <a:moveTo>
                    <a:pt x="68" y="216"/>
                  </a:moveTo>
                  <a:cubicBezTo>
                    <a:pt x="69" y="219"/>
                    <a:pt x="67" y="222"/>
                    <a:pt x="67" y="225"/>
                  </a:cubicBezTo>
                  <a:cubicBezTo>
                    <a:pt x="76" y="223"/>
                    <a:pt x="86" y="224"/>
                    <a:pt x="95" y="223"/>
                  </a:cubicBezTo>
                  <a:cubicBezTo>
                    <a:pt x="95" y="222"/>
                    <a:pt x="96" y="220"/>
                    <a:pt x="96" y="219"/>
                  </a:cubicBezTo>
                  <a:cubicBezTo>
                    <a:pt x="96" y="218"/>
                    <a:pt x="94" y="218"/>
                    <a:pt x="95" y="216"/>
                  </a:cubicBezTo>
                  <a:cubicBezTo>
                    <a:pt x="96" y="216"/>
                    <a:pt x="96" y="217"/>
                    <a:pt x="96" y="216"/>
                  </a:cubicBezTo>
                  <a:cubicBezTo>
                    <a:pt x="87" y="214"/>
                    <a:pt x="79" y="217"/>
                    <a:pt x="68" y="216"/>
                  </a:cubicBezTo>
                  <a:close/>
                  <a:moveTo>
                    <a:pt x="98" y="219"/>
                  </a:moveTo>
                  <a:cubicBezTo>
                    <a:pt x="101" y="221"/>
                    <a:pt x="106" y="219"/>
                    <a:pt x="110" y="216"/>
                  </a:cubicBezTo>
                  <a:cubicBezTo>
                    <a:pt x="109" y="216"/>
                    <a:pt x="110" y="215"/>
                    <a:pt x="110" y="215"/>
                  </a:cubicBezTo>
                  <a:cubicBezTo>
                    <a:pt x="107" y="217"/>
                    <a:pt x="101" y="219"/>
                    <a:pt x="98" y="219"/>
                  </a:cubicBezTo>
                  <a:close/>
                  <a:moveTo>
                    <a:pt x="157" y="218"/>
                  </a:moveTo>
                  <a:cubicBezTo>
                    <a:pt x="153" y="217"/>
                    <a:pt x="150" y="218"/>
                    <a:pt x="146" y="218"/>
                  </a:cubicBezTo>
                  <a:cubicBezTo>
                    <a:pt x="140" y="218"/>
                    <a:pt x="134" y="216"/>
                    <a:pt x="128" y="217"/>
                  </a:cubicBezTo>
                  <a:cubicBezTo>
                    <a:pt x="127" y="216"/>
                    <a:pt x="125" y="216"/>
                    <a:pt x="124" y="217"/>
                  </a:cubicBezTo>
                  <a:cubicBezTo>
                    <a:pt x="127" y="218"/>
                    <a:pt x="129" y="221"/>
                    <a:pt x="131" y="223"/>
                  </a:cubicBezTo>
                  <a:cubicBezTo>
                    <a:pt x="134" y="223"/>
                    <a:pt x="134" y="223"/>
                    <a:pt x="137" y="223"/>
                  </a:cubicBezTo>
                  <a:cubicBezTo>
                    <a:pt x="135" y="218"/>
                    <a:pt x="140" y="218"/>
                    <a:pt x="144" y="219"/>
                  </a:cubicBezTo>
                  <a:cubicBezTo>
                    <a:pt x="147" y="219"/>
                    <a:pt x="151" y="218"/>
                    <a:pt x="155" y="219"/>
                  </a:cubicBezTo>
                  <a:cubicBezTo>
                    <a:pt x="157" y="220"/>
                    <a:pt x="160" y="226"/>
                    <a:pt x="164" y="224"/>
                  </a:cubicBezTo>
                  <a:cubicBezTo>
                    <a:pt x="161" y="222"/>
                    <a:pt x="160" y="219"/>
                    <a:pt x="157" y="218"/>
                  </a:cubicBezTo>
                  <a:close/>
                  <a:moveTo>
                    <a:pt x="26" y="217"/>
                  </a:moveTo>
                  <a:cubicBezTo>
                    <a:pt x="25" y="218"/>
                    <a:pt x="21" y="219"/>
                    <a:pt x="22" y="220"/>
                  </a:cubicBezTo>
                  <a:cubicBezTo>
                    <a:pt x="30" y="220"/>
                    <a:pt x="33" y="220"/>
                    <a:pt x="41" y="220"/>
                  </a:cubicBezTo>
                  <a:cubicBezTo>
                    <a:pt x="41" y="219"/>
                    <a:pt x="41" y="219"/>
                    <a:pt x="41" y="218"/>
                  </a:cubicBezTo>
                  <a:cubicBezTo>
                    <a:pt x="36" y="217"/>
                    <a:pt x="31" y="218"/>
                    <a:pt x="26" y="217"/>
                  </a:cubicBezTo>
                  <a:close/>
                  <a:moveTo>
                    <a:pt x="111" y="225"/>
                  </a:moveTo>
                  <a:cubicBezTo>
                    <a:pt x="115" y="224"/>
                    <a:pt x="118" y="224"/>
                    <a:pt x="122" y="224"/>
                  </a:cubicBezTo>
                  <a:cubicBezTo>
                    <a:pt x="121" y="221"/>
                    <a:pt x="117" y="217"/>
                    <a:pt x="113" y="217"/>
                  </a:cubicBezTo>
                  <a:cubicBezTo>
                    <a:pt x="115" y="220"/>
                    <a:pt x="114" y="224"/>
                    <a:pt x="111" y="225"/>
                  </a:cubicBezTo>
                  <a:close/>
                  <a:moveTo>
                    <a:pt x="124" y="223"/>
                  </a:moveTo>
                  <a:cubicBezTo>
                    <a:pt x="126" y="223"/>
                    <a:pt x="127" y="223"/>
                    <a:pt x="129" y="223"/>
                  </a:cubicBezTo>
                  <a:cubicBezTo>
                    <a:pt x="127" y="220"/>
                    <a:pt x="123" y="217"/>
                    <a:pt x="119" y="218"/>
                  </a:cubicBezTo>
                  <a:cubicBezTo>
                    <a:pt x="121" y="219"/>
                    <a:pt x="123" y="221"/>
                    <a:pt x="124" y="223"/>
                  </a:cubicBezTo>
                  <a:close/>
                  <a:moveTo>
                    <a:pt x="55" y="218"/>
                  </a:moveTo>
                  <a:cubicBezTo>
                    <a:pt x="54" y="219"/>
                    <a:pt x="54" y="221"/>
                    <a:pt x="55" y="222"/>
                  </a:cubicBezTo>
                  <a:cubicBezTo>
                    <a:pt x="58" y="222"/>
                    <a:pt x="60" y="223"/>
                    <a:pt x="64" y="223"/>
                  </a:cubicBezTo>
                  <a:cubicBezTo>
                    <a:pt x="65" y="222"/>
                    <a:pt x="66" y="222"/>
                    <a:pt x="66" y="220"/>
                  </a:cubicBezTo>
                  <a:cubicBezTo>
                    <a:pt x="62" y="219"/>
                    <a:pt x="59" y="219"/>
                    <a:pt x="55" y="218"/>
                  </a:cubicBezTo>
                  <a:close/>
                  <a:moveTo>
                    <a:pt x="111" y="219"/>
                  </a:moveTo>
                  <a:cubicBezTo>
                    <a:pt x="108" y="220"/>
                    <a:pt x="102" y="223"/>
                    <a:pt x="98" y="221"/>
                  </a:cubicBezTo>
                  <a:cubicBezTo>
                    <a:pt x="98" y="222"/>
                    <a:pt x="97" y="222"/>
                    <a:pt x="98" y="223"/>
                  </a:cubicBezTo>
                  <a:cubicBezTo>
                    <a:pt x="98" y="223"/>
                    <a:pt x="99" y="223"/>
                    <a:pt x="99" y="223"/>
                  </a:cubicBezTo>
                  <a:cubicBezTo>
                    <a:pt x="99" y="224"/>
                    <a:pt x="100" y="224"/>
                    <a:pt x="99" y="224"/>
                  </a:cubicBezTo>
                  <a:cubicBezTo>
                    <a:pt x="104" y="225"/>
                    <a:pt x="110" y="224"/>
                    <a:pt x="112" y="221"/>
                  </a:cubicBezTo>
                  <a:cubicBezTo>
                    <a:pt x="111" y="220"/>
                    <a:pt x="112" y="219"/>
                    <a:pt x="111" y="219"/>
                  </a:cubicBezTo>
                  <a:close/>
                  <a:moveTo>
                    <a:pt x="154" y="221"/>
                  </a:moveTo>
                  <a:cubicBezTo>
                    <a:pt x="149" y="221"/>
                    <a:pt x="144" y="221"/>
                    <a:pt x="141" y="221"/>
                  </a:cubicBezTo>
                  <a:cubicBezTo>
                    <a:pt x="140" y="220"/>
                    <a:pt x="138" y="221"/>
                    <a:pt x="139" y="222"/>
                  </a:cubicBezTo>
                  <a:cubicBezTo>
                    <a:pt x="140" y="222"/>
                    <a:pt x="140" y="223"/>
                    <a:pt x="141" y="223"/>
                  </a:cubicBezTo>
                  <a:cubicBezTo>
                    <a:pt x="146" y="223"/>
                    <a:pt x="151" y="224"/>
                    <a:pt x="156" y="224"/>
                  </a:cubicBezTo>
                  <a:cubicBezTo>
                    <a:pt x="155" y="223"/>
                    <a:pt x="154" y="223"/>
                    <a:pt x="154" y="221"/>
                  </a:cubicBezTo>
                  <a:close/>
                  <a:moveTo>
                    <a:pt x="21" y="222"/>
                  </a:moveTo>
                  <a:cubicBezTo>
                    <a:pt x="21" y="223"/>
                    <a:pt x="20" y="223"/>
                    <a:pt x="20" y="224"/>
                  </a:cubicBezTo>
                  <a:cubicBezTo>
                    <a:pt x="21" y="223"/>
                    <a:pt x="23" y="224"/>
                    <a:pt x="24" y="223"/>
                  </a:cubicBezTo>
                  <a:cubicBezTo>
                    <a:pt x="28" y="225"/>
                    <a:pt x="34" y="224"/>
                    <a:pt x="38" y="225"/>
                  </a:cubicBezTo>
                  <a:cubicBezTo>
                    <a:pt x="38" y="224"/>
                    <a:pt x="39" y="224"/>
                    <a:pt x="39" y="223"/>
                  </a:cubicBezTo>
                  <a:cubicBezTo>
                    <a:pt x="32" y="222"/>
                    <a:pt x="27" y="223"/>
                    <a:pt x="21" y="222"/>
                  </a:cubicBezTo>
                  <a:close/>
                  <a:moveTo>
                    <a:pt x="8" y="224"/>
                  </a:moveTo>
                  <a:cubicBezTo>
                    <a:pt x="7" y="226"/>
                    <a:pt x="4" y="228"/>
                    <a:pt x="3" y="230"/>
                  </a:cubicBezTo>
                  <a:cubicBezTo>
                    <a:pt x="4" y="228"/>
                    <a:pt x="8" y="227"/>
                    <a:pt x="10" y="227"/>
                  </a:cubicBezTo>
                  <a:cubicBezTo>
                    <a:pt x="20" y="226"/>
                    <a:pt x="28" y="228"/>
                    <a:pt x="37" y="227"/>
                  </a:cubicBezTo>
                  <a:cubicBezTo>
                    <a:pt x="29" y="227"/>
                    <a:pt x="25" y="225"/>
                    <a:pt x="19" y="226"/>
                  </a:cubicBezTo>
                  <a:cubicBezTo>
                    <a:pt x="18" y="225"/>
                    <a:pt x="18" y="224"/>
                    <a:pt x="17" y="224"/>
                  </a:cubicBezTo>
                  <a:cubicBezTo>
                    <a:pt x="15" y="223"/>
                    <a:pt x="10" y="224"/>
                    <a:pt x="8" y="224"/>
                  </a:cubicBezTo>
                  <a:close/>
                  <a:moveTo>
                    <a:pt x="47" y="225"/>
                  </a:moveTo>
                  <a:cubicBezTo>
                    <a:pt x="44" y="225"/>
                    <a:pt x="41" y="225"/>
                    <a:pt x="40" y="228"/>
                  </a:cubicBezTo>
                  <a:cubicBezTo>
                    <a:pt x="48" y="228"/>
                    <a:pt x="60" y="229"/>
                    <a:pt x="69" y="227"/>
                  </a:cubicBezTo>
                  <a:cubicBezTo>
                    <a:pt x="70" y="227"/>
                    <a:pt x="71" y="228"/>
                    <a:pt x="71" y="229"/>
                  </a:cubicBezTo>
                  <a:cubicBezTo>
                    <a:pt x="88" y="229"/>
                    <a:pt x="108" y="229"/>
                    <a:pt x="125" y="228"/>
                  </a:cubicBezTo>
                  <a:cubicBezTo>
                    <a:pt x="125" y="227"/>
                    <a:pt x="125" y="226"/>
                    <a:pt x="124" y="225"/>
                  </a:cubicBezTo>
                  <a:cubicBezTo>
                    <a:pt x="121" y="226"/>
                    <a:pt x="118" y="226"/>
                    <a:pt x="115" y="226"/>
                  </a:cubicBezTo>
                  <a:cubicBezTo>
                    <a:pt x="113" y="226"/>
                    <a:pt x="111" y="227"/>
                    <a:pt x="110" y="227"/>
                  </a:cubicBezTo>
                  <a:cubicBezTo>
                    <a:pt x="109" y="227"/>
                    <a:pt x="108" y="226"/>
                    <a:pt x="107" y="226"/>
                  </a:cubicBezTo>
                  <a:cubicBezTo>
                    <a:pt x="104" y="226"/>
                    <a:pt x="101" y="228"/>
                    <a:pt x="98" y="226"/>
                  </a:cubicBezTo>
                  <a:cubicBezTo>
                    <a:pt x="97" y="226"/>
                    <a:pt x="96" y="225"/>
                    <a:pt x="96" y="225"/>
                  </a:cubicBezTo>
                  <a:cubicBezTo>
                    <a:pt x="92" y="225"/>
                    <a:pt x="88" y="226"/>
                    <a:pt x="83" y="226"/>
                  </a:cubicBezTo>
                  <a:cubicBezTo>
                    <a:pt x="76" y="226"/>
                    <a:pt x="71" y="226"/>
                    <a:pt x="63" y="227"/>
                  </a:cubicBezTo>
                  <a:cubicBezTo>
                    <a:pt x="63" y="226"/>
                    <a:pt x="63" y="226"/>
                    <a:pt x="64" y="225"/>
                  </a:cubicBezTo>
                  <a:cubicBezTo>
                    <a:pt x="58" y="225"/>
                    <a:pt x="52" y="225"/>
                    <a:pt x="47" y="225"/>
                  </a:cubicBezTo>
                  <a:close/>
                  <a:moveTo>
                    <a:pt x="132" y="225"/>
                  </a:moveTo>
                  <a:cubicBezTo>
                    <a:pt x="133" y="230"/>
                    <a:pt x="138" y="227"/>
                    <a:pt x="142" y="228"/>
                  </a:cubicBezTo>
                  <a:cubicBezTo>
                    <a:pt x="140" y="227"/>
                    <a:pt x="140" y="226"/>
                    <a:pt x="139" y="225"/>
                  </a:cubicBezTo>
                  <a:cubicBezTo>
                    <a:pt x="136" y="225"/>
                    <a:pt x="134" y="225"/>
                    <a:pt x="132" y="225"/>
                  </a:cubicBezTo>
                  <a:close/>
                  <a:moveTo>
                    <a:pt x="127" y="228"/>
                  </a:moveTo>
                  <a:cubicBezTo>
                    <a:pt x="129" y="228"/>
                    <a:pt x="130" y="227"/>
                    <a:pt x="131" y="227"/>
                  </a:cubicBezTo>
                  <a:cubicBezTo>
                    <a:pt x="131" y="226"/>
                    <a:pt x="131" y="225"/>
                    <a:pt x="130" y="225"/>
                  </a:cubicBezTo>
                  <a:cubicBezTo>
                    <a:pt x="129" y="226"/>
                    <a:pt x="127" y="225"/>
                    <a:pt x="126" y="225"/>
                  </a:cubicBezTo>
                  <a:cubicBezTo>
                    <a:pt x="126" y="226"/>
                    <a:pt x="127" y="226"/>
                    <a:pt x="127" y="228"/>
                  </a:cubicBezTo>
                  <a:close/>
                  <a:moveTo>
                    <a:pt x="147" y="226"/>
                  </a:moveTo>
                  <a:cubicBezTo>
                    <a:pt x="146" y="226"/>
                    <a:pt x="145" y="226"/>
                    <a:pt x="144" y="225"/>
                  </a:cubicBezTo>
                  <a:cubicBezTo>
                    <a:pt x="146" y="226"/>
                    <a:pt x="149" y="227"/>
                    <a:pt x="151" y="227"/>
                  </a:cubicBezTo>
                  <a:cubicBezTo>
                    <a:pt x="154" y="227"/>
                    <a:pt x="157" y="228"/>
                    <a:pt x="160" y="227"/>
                  </a:cubicBezTo>
                  <a:cubicBezTo>
                    <a:pt x="157" y="225"/>
                    <a:pt x="151" y="226"/>
                    <a:pt x="147" y="226"/>
                  </a:cubicBezTo>
                  <a:close/>
                  <a:moveTo>
                    <a:pt x="166" y="226"/>
                  </a:moveTo>
                  <a:cubicBezTo>
                    <a:pt x="165" y="227"/>
                    <a:pt x="163" y="226"/>
                    <a:pt x="162" y="226"/>
                  </a:cubicBezTo>
                  <a:cubicBezTo>
                    <a:pt x="163" y="227"/>
                    <a:pt x="163" y="229"/>
                    <a:pt x="163" y="230"/>
                  </a:cubicBezTo>
                  <a:cubicBezTo>
                    <a:pt x="165" y="229"/>
                    <a:pt x="168" y="231"/>
                    <a:pt x="171" y="230"/>
                  </a:cubicBezTo>
                  <a:cubicBezTo>
                    <a:pt x="170" y="228"/>
                    <a:pt x="168" y="227"/>
                    <a:pt x="166" y="226"/>
                  </a:cubicBezTo>
                  <a:close/>
                  <a:moveTo>
                    <a:pt x="105" y="231"/>
                  </a:moveTo>
                  <a:cubicBezTo>
                    <a:pt x="101" y="231"/>
                    <a:pt x="97" y="231"/>
                    <a:pt x="93" y="231"/>
                  </a:cubicBezTo>
                  <a:cubicBezTo>
                    <a:pt x="83" y="231"/>
                    <a:pt x="71" y="229"/>
                    <a:pt x="61" y="231"/>
                  </a:cubicBezTo>
                  <a:cubicBezTo>
                    <a:pt x="61" y="231"/>
                    <a:pt x="61" y="231"/>
                    <a:pt x="60" y="230"/>
                  </a:cubicBezTo>
                  <a:cubicBezTo>
                    <a:pt x="55" y="231"/>
                    <a:pt x="51" y="230"/>
                    <a:pt x="46" y="230"/>
                  </a:cubicBezTo>
                  <a:cubicBezTo>
                    <a:pt x="41" y="230"/>
                    <a:pt x="36" y="229"/>
                    <a:pt x="28" y="229"/>
                  </a:cubicBezTo>
                  <a:cubicBezTo>
                    <a:pt x="25" y="229"/>
                    <a:pt x="22" y="229"/>
                    <a:pt x="20" y="229"/>
                  </a:cubicBezTo>
                  <a:cubicBezTo>
                    <a:pt x="18" y="229"/>
                    <a:pt x="16" y="229"/>
                    <a:pt x="15" y="229"/>
                  </a:cubicBezTo>
                  <a:cubicBezTo>
                    <a:pt x="13" y="229"/>
                    <a:pt x="11" y="229"/>
                    <a:pt x="9" y="229"/>
                  </a:cubicBezTo>
                  <a:cubicBezTo>
                    <a:pt x="6" y="230"/>
                    <a:pt x="5" y="232"/>
                    <a:pt x="2" y="233"/>
                  </a:cubicBezTo>
                  <a:cubicBezTo>
                    <a:pt x="3" y="249"/>
                    <a:pt x="6" y="265"/>
                    <a:pt x="7" y="278"/>
                  </a:cubicBezTo>
                  <a:cubicBezTo>
                    <a:pt x="8" y="282"/>
                    <a:pt x="8" y="287"/>
                    <a:pt x="9" y="291"/>
                  </a:cubicBezTo>
                  <a:cubicBezTo>
                    <a:pt x="10" y="300"/>
                    <a:pt x="12" y="308"/>
                    <a:pt x="13" y="317"/>
                  </a:cubicBezTo>
                  <a:cubicBezTo>
                    <a:pt x="14" y="318"/>
                    <a:pt x="13" y="318"/>
                    <a:pt x="14" y="320"/>
                  </a:cubicBezTo>
                  <a:cubicBezTo>
                    <a:pt x="16" y="321"/>
                    <a:pt x="17" y="323"/>
                    <a:pt x="18" y="324"/>
                  </a:cubicBezTo>
                  <a:cubicBezTo>
                    <a:pt x="21" y="324"/>
                    <a:pt x="23" y="325"/>
                    <a:pt x="25" y="325"/>
                  </a:cubicBezTo>
                  <a:cubicBezTo>
                    <a:pt x="29" y="326"/>
                    <a:pt x="35" y="325"/>
                    <a:pt x="40" y="325"/>
                  </a:cubicBezTo>
                  <a:cubicBezTo>
                    <a:pt x="50" y="326"/>
                    <a:pt x="62" y="327"/>
                    <a:pt x="72" y="327"/>
                  </a:cubicBezTo>
                  <a:cubicBezTo>
                    <a:pt x="79" y="327"/>
                    <a:pt x="85" y="327"/>
                    <a:pt x="92" y="327"/>
                  </a:cubicBezTo>
                  <a:cubicBezTo>
                    <a:pt x="97" y="327"/>
                    <a:pt x="102" y="328"/>
                    <a:pt x="107" y="328"/>
                  </a:cubicBezTo>
                  <a:cubicBezTo>
                    <a:pt x="112" y="328"/>
                    <a:pt x="117" y="327"/>
                    <a:pt x="122" y="327"/>
                  </a:cubicBezTo>
                  <a:cubicBezTo>
                    <a:pt x="131" y="326"/>
                    <a:pt x="140" y="327"/>
                    <a:pt x="149" y="326"/>
                  </a:cubicBezTo>
                  <a:cubicBezTo>
                    <a:pt x="154" y="327"/>
                    <a:pt x="160" y="326"/>
                    <a:pt x="166" y="324"/>
                  </a:cubicBezTo>
                  <a:cubicBezTo>
                    <a:pt x="169" y="309"/>
                    <a:pt x="171" y="293"/>
                    <a:pt x="172" y="277"/>
                  </a:cubicBezTo>
                  <a:cubicBezTo>
                    <a:pt x="172" y="269"/>
                    <a:pt x="172" y="261"/>
                    <a:pt x="172" y="253"/>
                  </a:cubicBezTo>
                  <a:cubicBezTo>
                    <a:pt x="172" y="247"/>
                    <a:pt x="173" y="238"/>
                    <a:pt x="172" y="233"/>
                  </a:cubicBezTo>
                  <a:cubicBezTo>
                    <a:pt x="159" y="231"/>
                    <a:pt x="146" y="231"/>
                    <a:pt x="135" y="230"/>
                  </a:cubicBezTo>
                  <a:cubicBezTo>
                    <a:pt x="134" y="231"/>
                    <a:pt x="136" y="233"/>
                    <a:pt x="135" y="234"/>
                  </a:cubicBezTo>
                  <a:cubicBezTo>
                    <a:pt x="134" y="232"/>
                    <a:pt x="133" y="231"/>
                    <a:pt x="132" y="229"/>
                  </a:cubicBezTo>
                  <a:cubicBezTo>
                    <a:pt x="130" y="230"/>
                    <a:pt x="130" y="229"/>
                    <a:pt x="128" y="230"/>
                  </a:cubicBezTo>
                  <a:cubicBezTo>
                    <a:pt x="130" y="234"/>
                    <a:pt x="132" y="239"/>
                    <a:pt x="131" y="245"/>
                  </a:cubicBezTo>
                  <a:cubicBezTo>
                    <a:pt x="130" y="248"/>
                    <a:pt x="129" y="251"/>
                    <a:pt x="130" y="255"/>
                  </a:cubicBezTo>
                  <a:cubicBezTo>
                    <a:pt x="131" y="259"/>
                    <a:pt x="134" y="261"/>
                    <a:pt x="134" y="265"/>
                  </a:cubicBezTo>
                  <a:cubicBezTo>
                    <a:pt x="132" y="263"/>
                    <a:pt x="130" y="260"/>
                    <a:pt x="129" y="257"/>
                  </a:cubicBezTo>
                  <a:cubicBezTo>
                    <a:pt x="126" y="249"/>
                    <a:pt x="132" y="237"/>
                    <a:pt x="126" y="230"/>
                  </a:cubicBezTo>
                  <a:cubicBezTo>
                    <a:pt x="119" y="230"/>
                    <a:pt x="112" y="229"/>
                    <a:pt x="10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93" name="Freeform 159"/>
          <p:cNvSpPr>
            <a:spLocks/>
          </p:cNvSpPr>
          <p:nvPr/>
        </p:nvSpPr>
        <p:spPr bwMode="auto">
          <a:xfrm>
            <a:off x="9740900" y="736600"/>
            <a:ext cx="110067" cy="129117"/>
          </a:xfrm>
          <a:custGeom>
            <a:avLst/>
            <a:gdLst>
              <a:gd name="T0" fmla="*/ 24 w 26"/>
              <a:gd name="T1" fmla="*/ 1 h 31"/>
              <a:gd name="T2" fmla="*/ 25 w 26"/>
              <a:gd name="T3" fmla="*/ 10 h 31"/>
              <a:gd name="T4" fmla="*/ 18 w 26"/>
              <a:gd name="T5" fmla="*/ 26 h 31"/>
              <a:gd name="T6" fmla="*/ 17 w 26"/>
              <a:gd name="T7" fmla="*/ 24 h 31"/>
              <a:gd name="T8" fmla="*/ 17 w 26"/>
              <a:gd name="T9" fmla="*/ 20 h 31"/>
              <a:gd name="T10" fmla="*/ 0 w 26"/>
              <a:gd name="T11" fmla="*/ 31 h 31"/>
              <a:gd name="T12" fmla="*/ 6 w 26"/>
              <a:gd name="T13" fmla="*/ 28 h 31"/>
              <a:gd name="T14" fmla="*/ 13 w 26"/>
              <a:gd name="T15" fmla="*/ 23 h 31"/>
              <a:gd name="T16" fmla="*/ 17 w 26"/>
              <a:gd name="T17" fmla="*/ 16 h 31"/>
              <a:gd name="T18" fmla="*/ 18 w 26"/>
              <a:gd name="T19" fmla="*/ 17 h 31"/>
              <a:gd name="T20" fmla="*/ 19 w 26"/>
              <a:gd name="T21" fmla="*/ 22 h 31"/>
              <a:gd name="T22" fmla="*/ 23 w 26"/>
              <a:gd name="T23" fmla="*/ 2 h 31"/>
              <a:gd name="T24" fmla="*/ 19 w 26"/>
              <a:gd name="T25" fmla="*/ 8 h 31"/>
              <a:gd name="T26" fmla="*/ 6 w 26"/>
              <a:gd name="T27" fmla="*/ 16 h 31"/>
              <a:gd name="T28" fmla="*/ 19 w 26"/>
              <a:gd name="T29" fmla="*/ 1 h 31"/>
              <a:gd name="T30" fmla="*/ 24 w 26"/>
              <a:gd name="T3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1">
                <a:moveTo>
                  <a:pt x="24" y="1"/>
                </a:moveTo>
                <a:cubicBezTo>
                  <a:pt x="25" y="3"/>
                  <a:pt x="26" y="7"/>
                  <a:pt x="25" y="10"/>
                </a:cubicBezTo>
                <a:cubicBezTo>
                  <a:pt x="25" y="17"/>
                  <a:pt x="23" y="23"/>
                  <a:pt x="18" y="26"/>
                </a:cubicBezTo>
                <a:cubicBezTo>
                  <a:pt x="17" y="25"/>
                  <a:pt x="17" y="25"/>
                  <a:pt x="17" y="24"/>
                </a:cubicBezTo>
                <a:cubicBezTo>
                  <a:pt x="17" y="24"/>
                  <a:pt x="18" y="22"/>
                  <a:pt x="17" y="20"/>
                </a:cubicBezTo>
                <a:cubicBezTo>
                  <a:pt x="13" y="26"/>
                  <a:pt x="8" y="31"/>
                  <a:pt x="0" y="31"/>
                </a:cubicBezTo>
                <a:cubicBezTo>
                  <a:pt x="1" y="29"/>
                  <a:pt x="4" y="29"/>
                  <a:pt x="6" y="28"/>
                </a:cubicBezTo>
                <a:cubicBezTo>
                  <a:pt x="9" y="27"/>
                  <a:pt x="11" y="24"/>
                  <a:pt x="13" y="23"/>
                </a:cubicBezTo>
                <a:cubicBezTo>
                  <a:pt x="15" y="21"/>
                  <a:pt x="15" y="18"/>
                  <a:pt x="17" y="16"/>
                </a:cubicBezTo>
                <a:cubicBezTo>
                  <a:pt x="17" y="16"/>
                  <a:pt x="18" y="17"/>
                  <a:pt x="18" y="17"/>
                </a:cubicBezTo>
                <a:cubicBezTo>
                  <a:pt x="19" y="18"/>
                  <a:pt x="19" y="20"/>
                  <a:pt x="19" y="22"/>
                </a:cubicBezTo>
                <a:cubicBezTo>
                  <a:pt x="24" y="18"/>
                  <a:pt x="23" y="9"/>
                  <a:pt x="23" y="2"/>
                </a:cubicBezTo>
                <a:cubicBezTo>
                  <a:pt x="21" y="3"/>
                  <a:pt x="21" y="6"/>
                  <a:pt x="19" y="8"/>
                </a:cubicBezTo>
                <a:cubicBezTo>
                  <a:pt x="16" y="12"/>
                  <a:pt x="12" y="15"/>
                  <a:pt x="6" y="16"/>
                </a:cubicBezTo>
                <a:cubicBezTo>
                  <a:pt x="12" y="12"/>
                  <a:pt x="19" y="9"/>
                  <a:pt x="19" y="1"/>
                </a:cubicBezTo>
                <a:cubicBezTo>
                  <a:pt x="21" y="0"/>
                  <a:pt x="23" y="2"/>
                  <a:pt x="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4" name="Freeform 160"/>
          <p:cNvSpPr>
            <a:spLocks/>
          </p:cNvSpPr>
          <p:nvPr/>
        </p:nvSpPr>
        <p:spPr bwMode="auto">
          <a:xfrm>
            <a:off x="9901768" y="878417"/>
            <a:ext cx="29633" cy="25400"/>
          </a:xfrm>
          <a:custGeom>
            <a:avLst/>
            <a:gdLst>
              <a:gd name="T0" fmla="*/ 7 w 7"/>
              <a:gd name="T1" fmla="*/ 5 h 6"/>
              <a:gd name="T2" fmla="*/ 0 w 7"/>
              <a:gd name="T3" fmla="*/ 4 h 6"/>
              <a:gd name="T4" fmla="*/ 0 w 7"/>
              <a:gd name="T5" fmla="*/ 4 h 6"/>
              <a:gd name="T6" fmla="*/ 7 w 7"/>
              <a:gd name="T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6">
                <a:moveTo>
                  <a:pt x="7" y="5"/>
                </a:moveTo>
                <a:cubicBezTo>
                  <a:pt x="5" y="6"/>
                  <a:pt x="3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6" y="3"/>
                  <a:pt x="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5" name="Freeform 161"/>
          <p:cNvSpPr>
            <a:spLocks/>
          </p:cNvSpPr>
          <p:nvPr/>
        </p:nvSpPr>
        <p:spPr bwMode="auto">
          <a:xfrm>
            <a:off x="9893301" y="912285"/>
            <a:ext cx="38100" cy="63500"/>
          </a:xfrm>
          <a:custGeom>
            <a:avLst/>
            <a:gdLst>
              <a:gd name="T0" fmla="*/ 5 w 9"/>
              <a:gd name="T1" fmla="*/ 0 h 15"/>
              <a:gd name="T2" fmla="*/ 5 w 9"/>
              <a:gd name="T3" fmla="*/ 0 h 15"/>
              <a:gd name="T4" fmla="*/ 7 w 9"/>
              <a:gd name="T5" fmla="*/ 6 h 15"/>
              <a:gd name="T6" fmla="*/ 8 w 9"/>
              <a:gd name="T7" fmla="*/ 13 h 15"/>
              <a:gd name="T8" fmla="*/ 3 w 9"/>
              <a:gd name="T9" fmla="*/ 15 h 15"/>
              <a:gd name="T10" fmla="*/ 3 w 9"/>
              <a:gd name="T11" fmla="*/ 12 h 15"/>
              <a:gd name="T12" fmla="*/ 5 w 9"/>
              <a:gd name="T13" fmla="*/ 12 h 15"/>
              <a:gd name="T14" fmla="*/ 5 w 9"/>
              <a:gd name="T15" fmla="*/ 10 h 15"/>
              <a:gd name="T16" fmla="*/ 5 w 9"/>
              <a:gd name="T17" fmla="*/ 8 h 15"/>
              <a:gd name="T18" fmla="*/ 1 w 9"/>
              <a:gd name="T19" fmla="*/ 10 h 15"/>
              <a:gd name="T20" fmla="*/ 2 w 9"/>
              <a:gd name="T21" fmla="*/ 6 h 15"/>
              <a:gd name="T22" fmla="*/ 1 w 9"/>
              <a:gd name="T23" fmla="*/ 0 h 15"/>
              <a:gd name="T24" fmla="*/ 4 w 9"/>
              <a:gd name="T25" fmla="*/ 5 h 15"/>
              <a:gd name="T26" fmla="*/ 5 w 9"/>
              <a:gd name="T2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5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7" y="2"/>
                  <a:pt x="6" y="4"/>
                  <a:pt x="7" y="6"/>
                </a:cubicBezTo>
                <a:cubicBezTo>
                  <a:pt x="7" y="8"/>
                  <a:pt x="9" y="10"/>
                  <a:pt x="8" y="13"/>
                </a:cubicBezTo>
                <a:cubicBezTo>
                  <a:pt x="7" y="14"/>
                  <a:pt x="6" y="15"/>
                  <a:pt x="3" y="15"/>
                </a:cubicBezTo>
                <a:cubicBezTo>
                  <a:pt x="3" y="14"/>
                  <a:pt x="2" y="13"/>
                  <a:pt x="3" y="12"/>
                </a:cubicBezTo>
                <a:cubicBezTo>
                  <a:pt x="3" y="12"/>
                  <a:pt x="4" y="12"/>
                  <a:pt x="5" y="12"/>
                </a:cubicBezTo>
                <a:cubicBezTo>
                  <a:pt x="5" y="12"/>
                  <a:pt x="7" y="10"/>
                  <a:pt x="5" y="10"/>
                </a:cubicBezTo>
                <a:cubicBezTo>
                  <a:pt x="6" y="10"/>
                  <a:pt x="5" y="9"/>
                  <a:pt x="5" y="8"/>
                </a:cubicBezTo>
                <a:cubicBezTo>
                  <a:pt x="3" y="8"/>
                  <a:pt x="4" y="11"/>
                  <a:pt x="1" y="10"/>
                </a:cubicBezTo>
                <a:cubicBezTo>
                  <a:pt x="0" y="9"/>
                  <a:pt x="1" y="7"/>
                  <a:pt x="2" y="6"/>
                </a:cubicBezTo>
                <a:cubicBezTo>
                  <a:pt x="3" y="3"/>
                  <a:pt x="1" y="2"/>
                  <a:pt x="1" y="0"/>
                </a:cubicBezTo>
                <a:cubicBezTo>
                  <a:pt x="3" y="1"/>
                  <a:pt x="3" y="3"/>
                  <a:pt x="4" y="5"/>
                </a:cubicBezTo>
                <a:cubicBezTo>
                  <a:pt x="5" y="3"/>
                  <a:pt x="4" y="1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6" name="Freeform 162"/>
          <p:cNvSpPr>
            <a:spLocks/>
          </p:cNvSpPr>
          <p:nvPr/>
        </p:nvSpPr>
        <p:spPr bwMode="auto">
          <a:xfrm>
            <a:off x="9745133" y="937685"/>
            <a:ext cx="59267" cy="63500"/>
          </a:xfrm>
          <a:custGeom>
            <a:avLst/>
            <a:gdLst>
              <a:gd name="T0" fmla="*/ 8 w 14"/>
              <a:gd name="T1" fmla="*/ 13 h 15"/>
              <a:gd name="T2" fmla="*/ 10 w 14"/>
              <a:gd name="T3" fmla="*/ 11 h 15"/>
              <a:gd name="T4" fmla="*/ 6 w 14"/>
              <a:gd name="T5" fmla="*/ 10 h 15"/>
              <a:gd name="T6" fmla="*/ 4 w 14"/>
              <a:gd name="T7" fmla="*/ 9 h 15"/>
              <a:gd name="T8" fmla="*/ 0 w 14"/>
              <a:gd name="T9" fmla="*/ 2 h 15"/>
              <a:gd name="T10" fmla="*/ 5 w 14"/>
              <a:gd name="T11" fmla="*/ 5 h 15"/>
              <a:gd name="T12" fmla="*/ 4 w 14"/>
              <a:gd name="T13" fmla="*/ 0 h 15"/>
              <a:gd name="T14" fmla="*/ 7 w 14"/>
              <a:gd name="T15" fmla="*/ 5 h 15"/>
              <a:gd name="T16" fmla="*/ 11 w 14"/>
              <a:gd name="T17" fmla="*/ 8 h 15"/>
              <a:gd name="T18" fmla="*/ 8 w 14"/>
              <a:gd name="T1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5">
                <a:moveTo>
                  <a:pt x="8" y="13"/>
                </a:moveTo>
                <a:cubicBezTo>
                  <a:pt x="8" y="12"/>
                  <a:pt x="10" y="12"/>
                  <a:pt x="10" y="11"/>
                </a:cubicBezTo>
                <a:cubicBezTo>
                  <a:pt x="9" y="9"/>
                  <a:pt x="7" y="8"/>
                  <a:pt x="6" y="10"/>
                </a:cubicBezTo>
                <a:cubicBezTo>
                  <a:pt x="5" y="10"/>
                  <a:pt x="5" y="9"/>
                  <a:pt x="4" y="9"/>
                </a:cubicBezTo>
                <a:cubicBezTo>
                  <a:pt x="4" y="6"/>
                  <a:pt x="2" y="4"/>
                  <a:pt x="0" y="2"/>
                </a:cubicBezTo>
                <a:cubicBezTo>
                  <a:pt x="2" y="1"/>
                  <a:pt x="4" y="4"/>
                  <a:pt x="5" y="5"/>
                </a:cubicBezTo>
                <a:cubicBezTo>
                  <a:pt x="6" y="4"/>
                  <a:pt x="4" y="2"/>
                  <a:pt x="4" y="0"/>
                </a:cubicBezTo>
                <a:cubicBezTo>
                  <a:pt x="6" y="0"/>
                  <a:pt x="7" y="3"/>
                  <a:pt x="7" y="5"/>
                </a:cubicBezTo>
                <a:cubicBezTo>
                  <a:pt x="9" y="7"/>
                  <a:pt x="10" y="6"/>
                  <a:pt x="11" y="8"/>
                </a:cubicBezTo>
                <a:cubicBezTo>
                  <a:pt x="14" y="11"/>
                  <a:pt x="12" y="15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7" name="Freeform 163"/>
          <p:cNvSpPr>
            <a:spLocks/>
          </p:cNvSpPr>
          <p:nvPr/>
        </p:nvSpPr>
        <p:spPr bwMode="auto">
          <a:xfrm>
            <a:off x="9850967" y="988484"/>
            <a:ext cx="38100" cy="33867"/>
          </a:xfrm>
          <a:custGeom>
            <a:avLst/>
            <a:gdLst>
              <a:gd name="T0" fmla="*/ 5 w 9"/>
              <a:gd name="T1" fmla="*/ 0 h 8"/>
              <a:gd name="T2" fmla="*/ 7 w 9"/>
              <a:gd name="T3" fmla="*/ 1 h 8"/>
              <a:gd name="T4" fmla="*/ 0 w 9"/>
              <a:gd name="T5" fmla="*/ 5 h 8"/>
              <a:gd name="T6" fmla="*/ 4 w 9"/>
              <a:gd name="T7" fmla="*/ 4 h 8"/>
              <a:gd name="T8" fmla="*/ 5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5" y="0"/>
                </a:moveTo>
                <a:cubicBezTo>
                  <a:pt x="6" y="0"/>
                  <a:pt x="7" y="0"/>
                  <a:pt x="7" y="1"/>
                </a:cubicBezTo>
                <a:cubicBezTo>
                  <a:pt x="9" y="4"/>
                  <a:pt x="3" y="8"/>
                  <a:pt x="0" y="5"/>
                </a:cubicBezTo>
                <a:cubicBezTo>
                  <a:pt x="1" y="4"/>
                  <a:pt x="3" y="5"/>
                  <a:pt x="4" y="4"/>
                </a:cubicBezTo>
                <a:cubicBezTo>
                  <a:pt x="4" y="2"/>
                  <a:pt x="4" y="2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8" name="Freeform 164"/>
          <p:cNvSpPr>
            <a:spLocks/>
          </p:cNvSpPr>
          <p:nvPr/>
        </p:nvSpPr>
        <p:spPr bwMode="auto">
          <a:xfrm>
            <a:off x="9821334" y="1022351"/>
            <a:ext cx="80433" cy="59267"/>
          </a:xfrm>
          <a:custGeom>
            <a:avLst/>
            <a:gdLst>
              <a:gd name="T0" fmla="*/ 19 w 19"/>
              <a:gd name="T1" fmla="*/ 2 h 14"/>
              <a:gd name="T2" fmla="*/ 7 w 19"/>
              <a:gd name="T3" fmla="*/ 8 h 14"/>
              <a:gd name="T4" fmla="*/ 14 w 19"/>
              <a:gd name="T5" fmla="*/ 8 h 14"/>
              <a:gd name="T6" fmla="*/ 14 w 19"/>
              <a:gd name="T7" fmla="*/ 10 h 14"/>
              <a:gd name="T8" fmla="*/ 5 w 19"/>
              <a:gd name="T9" fmla="*/ 7 h 14"/>
              <a:gd name="T10" fmla="*/ 0 w 19"/>
              <a:gd name="T11" fmla="*/ 5 h 14"/>
              <a:gd name="T12" fmla="*/ 9 w 19"/>
              <a:gd name="T13" fmla="*/ 6 h 14"/>
              <a:gd name="T14" fmla="*/ 16 w 19"/>
              <a:gd name="T15" fmla="*/ 3 h 14"/>
              <a:gd name="T16" fmla="*/ 19 w 19"/>
              <a:gd name="T17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4">
                <a:moveTo>
                  <a:pt x="19" y="2"/>
                </a:moveTo>
                <a:cubicBezTo>
                  <a:pt x="17" y="6"/>
                  <a:pt x="13" y="8"/>
                  <a:pt x="7" y="8"/>
                </a:cubicBezTo>
                <a:cubicBezTo>
                  <a:pt x="9" y="11"/>
                  <a:pt x="12" y="11"/>
                  <a:pt x="14" y="8"/>
                </a:cubicBezTo>
                <a:cubicBezTo>
                  <a:pt x="14" y="8"/>
                  <a:pt x="15" y="9"/>
                  <a:pt x="14" y="10"/>
                </a:cubicBezTo>
                <a:cubicBezTo>
                  <a:pt x="11" y="14"/>
                  <a:pt x="6" y="11"/>
                  <a:pt x="5" y="7"/>
                </a:cubicBezTo>
                <a:cubicBezTo>
                  <a:pt x="3" y="7"/>
                  <a:pt x="0" y="7"/>
                  <a:pt x="0" y="5"/>
                </a:cubicBezTo>
                <a:cubicBezTo>
                  <a:pt x="3" y="5"/>
                  <a:pt x="6" y="6"/>
                  <a:pt x="9" y="6"/>
                </a:cubicBezTo>
                <a:cubicBezTo>
                  <a:pt x="11" y="5"/>
                  <a:pt x="14" y="5"/>
                  <a:pt x="16" y="3"/>
                </a:cubicBezTo>
                <a:cubicBezTo>
                  <a:pt x="16" y="3"/>
                  <a:pt x="18" y="0"/>
                  <a:pt x="1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9" name="Freeform 165"/>
          <p:cNvSpPr>
            <a:spLocks noEditPoints="1"/>
          </p:cNvSpPr>
          <p:nvPr/>
        </p:nvSpPr>
        <p:spPr bwMode="auto">
          <a:xfrm>
            <a:off x="9078385" y="1191685"/>
            <a:ext cx="78316" cy="95249"/>
          </a:xfrm>
          <a:custGeom>
            <a:avLst/>
            <a:gdLst>
              <a:gd name="T0" fmla="*/ 17 w 19"/>
              <a:gd name="T1" fmla="*/ 4 h 23"/>
              <a:gd name="T2" fmla="*/ 13 w 19"/>
              <a:gd name="T3" fmla="*/ 17 h 23"/>
              <a:gd name="T4" fmla="*/ 8 w 19"/>
              <a:gd name="T5" fmla="*/ 1 h 23"/>
              <a:gd name="T6" fmla="*/ 12 w 19"/>
              <a:gd name="T7" fmla="*/ 0 h 23"/>
              <a:gd name="T8" fmla="*/ 17 w 19"/>
              <a:gd name="T9" fmla="*/ 4 h 23"/>
              <a:gd name="T10" fmla="*/ 9 w 19"/>
              <a:gd name="T11" fmla="*/ 2 h 23"/>
              <a:gd name="T12" fmla="*/ 4 w 19"/>
              <a:gd name="T13" fmla="*/ 12 h 23"/>
              <a:gd name="T14" fmla="*/ 10 w 19"/>
              <a:gd name="T15" fmla="*/ 16 h 23"/>
              <a:gd name="T16" fmla="*/ 12 w 19"/>
              <a:gd name="T17" fmla="*/ 3 h 23"/>
              <a:gd name="T18" fmla="*/ 9 w 19"/>
              <a:gd name="T19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3">
                <a:moveTo>
                  <a:pt x="17" y="4"/>
                </a:moveTo>
                <a:cubicBezTo>
                  <a:pt x="19" y="10"/>
                  <a:pt x="15" y="14"/>
                  <a:pt x="13" y="17"/>
                </a:cubicBezTo>
                <a:cubicBezTo>
                  <a:pt x="1" y="23"/>
                  <a:pt x="0" y="5"/>
                  <a:pt x="8" y="1"/>
                </a:cubicBezTo>
                <a:cubicBezTo>
                  <a:pt x="9" y="1"/>
                  <a:pt x="12" y="0"/>
                  <a:pt x="12" y="0"/>
                </a:cubicBezTo>
                <a:cubicBezTo>
                  <a:pt x="14" y="0"/>
                  <a:pt x="14" y="3"/>
                  <a:pt x="17" y="4"/>
                </a:cubicBezTo>
                <a:close/>
                <a:moveTo>
                  <a:pt x="9" y="2"/>
                </a:moveTo>
                <a:cubicBezTo>
                  <a:pt x="7" y="3"/>
                  <a:pt x="4" y="8"/>
                  <a:pt x="4" y="12"/>
                </a:cubicBezTo>
                <a:cubicBezTo>
                  <a:pt x="5" y="14"/>
                  <a:pt x="7" y="17"/>
                  <a:pt x="10" y="16"/>
                </a:cubicBezTo>
                <a:cubicBezTo>
                  <a:pt x="15" y="15"/>
                  <a:pt x="18" y="6"/>
                  <a:pt x="12" y="3"/>
                </a:cubicBezTo>
                <a:cubicBezTo>
                  <a:pt x="11" y="3"/>
                  <a:pt x="11" y="2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0" name="Freeform 166"/>
          <p:cNvSpPr>
            <a:spLocks noEditPoints="1"/>
          </p:cNvSpPr>
          <p:nvPr/>
        </p:nvSpPr>
        <p:spPr bwMode="auto">
          <a:xfrm>
            <a:off x="9114367" y="1270001"/>
            <a:ext cx="42333" cy="46567"/>
          </a:xfrm>
          <a:custGeom>
            <a:avLst/>
            <a:gdLst>
              <a:gd name="T0" fmla="*/ 7 w 10"/>
              <a:gd name="T1" fmla="*/ 0 h 11"/>
              <a:gd name="T2" fmla="*/ 1 w 10"/>
              <a:gd name="T3" fmla="*/ 7 h 11"/>
              <a:gd name="T4" fmla="*/ 7 w 10"/>
              <a:gd name="T5" fmla="*/ 0 h 11"/>
              <a:gd name="T6" fmla="*/ 3 w 10"/>
              <a:gd name="T7" fmla="*/ 7 h 11"/>
              <a:gd name="T8" fmla="*/ 6 w 10"/>
              <a:gd name="T9" fmla="*/ 2 h 11"/>
              <a:gd name="T10" fmla="*/ 3 w 10"/>
              <a:gd name="T11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1">
                <a:moveTo>
                  <a:pt x="7" y="0"/>
                </a:moveTo>
                <a:cubicBezTo>
                  <a:pt x="10" y="4"/>
                  <a:pt x="5" y="11"/>
                  <a:pt x="1" y="7"/>
                </a:cubicBezTo>
                <a:cubicBezTo>
                  <a:pt x="0" y="2"/>
                  <a:pt x="3" y="1"/>
                  <a:pt x="7" y="0"/>
                </a:cubicBezTo>
                <a:close/>
                <a:moveTo>
                  <a:pt x="3" y="7"/>
                </a:moveTo>
                <a:cubicBezTo>
                  <a:pt x="5" y="7"/>
                  <a:pt x="6" y="3"/>
                  <a:pt x="6" y="2"/>
                </a:cubicBezTo>
                <a:cubicBezTo>
                  <a:pt x="4" y="3"/>
                  <a:pt x="1" y="5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1" name="Freeform 167"/>
          <p:cNvSpPr>
            <a:spLocks noEditPoints="1"/>
          </p:cNvSpPr>
          <p:nvPr/>
        </p:nvSpPr>
        <p:spPr bwMode="auto">
          <a:xfrm>
            <a:off x="8875184" y="651933"/>
            <a:ext cx="1454149" cy="939800"/>
          </a:xfrm>
          <a:custGeom>
            <a:avLst/>
            <a:gdLst>
              <a:gd name="T0" fmla="*/ 243 w 346"/>
              <a:gd name="T1" fmla="*/ 113 h 223"/>
              <a:gd name="T2" fmla="*/ 288 w 346"/>
              <a:gd name="T3" fmla="*/ 137 h 223"/>
              <a:gd name="T4" fmla="*/ 335 w 346"/>
              <a:gd name="T5" fmla="*/ 217 h 223"/>
              <a:gd name="T6" fmla="*/ 124 w 346"/>
              <a:gd name="T7" fmla="*/ 219 h 223"/>
              <a:gd name="T8" fmla="*/ 27 w 346"/>
              <a:gd name="T9" fmla="*/ 178 h 223"/>
              <a:gd name="T10" fmla="*/ 59 w 346"/>
              <a:gd name="T11" fmla="*/ 111 h 223"/>
              <a:gd name="T12" fmla="*/ 113 w 346"/>
              <a:gd name="T13" fmla="*/ 156 h 223"/>
              <a:gd name="T14" fmla="*/ 150 w 346"/>
              <a:gd name="T15" fmla="*/ 189 h 223"/>
              <a:gd name="T16" fmla="*/ 184 w 346"/>
              <a:gd name="T17" fmla="*/ 127 h 223"/>
              <a:gd name="T18" fmla="*/ 148 w 346"/>
              <a:gd name="T19" fmla="*/ 93 h 223"/>
              <a:gd name="T20" fmla="*/ 131 w 346"/>
              <a:gd name="T21" fmla="*/ 55 h 223"/>
              <a:gd name="T22" fmla="*/ 290 w 346"/>
              <a:gd name="T23" fmla="*/ 50 h 223"/>
              <a:gd name="T24" fmla="*/ 190 w 346"/>
              <a:gd name="T25" fmla="*/ 59 h 223"/>
              <a:gd name="T26" fmla="*/ 240 w 346"/>
              <a:gd name="T27" fmla="*/ 34 h 223"/>
              <a:gd name="T28" fmla="*/ 262 w 346"/>
              <a:gd name="T29" fmla="*/ 27 h 223"/>
              <a:gd name="T30" fmla="*/ 193 w 346"/>
              <a:gd name="T31" fmla="*/ 8 h 223"/>
              <a:gd name="T32" fmla="*/ 156 w 346"/>
              <a:gd name="T33" fmla="*/ 86 h 223"/>
              <a:gd name="T34" fmla="*/ 156 w 346"/>
              <a:gd name="T35" fmla="*/ 71 h 223"/>
              <a:gd name="T36" fmla="*/ 221 w 346"/>
              <a:gd name="T37" fmla="*/ 19 h 223"/>
              <a:gd name="T38" fmla="*/ 158 w 346"/>
              <a:gd name="T39" fmla="*/ 70 h 223"/>
              <a:gd name="T40" fmla="*/ 271 w 346"/>
              <a:gd name="T41" fmla="*/ 85 h 223"/>
              <a:gd name="T42" fmla="*/ 221 w 346"/>
              <a:gd name="T43" fmla="*/ 110 h 223"/>
              <a:gd name="T44" fmla="*/ 210 w 346"/>
              <a:gd name="T45" fmla="*/ 64 h 223"/>
              <a:gd name="T46" fmla="*/ 184 w 346"/>
              <a:gd name="T47" fmla="*/ 85 h 223"/>
              <a:gd name="T48" fmla="*/ 253 w 346"/>
              <a:gd name="T49" fmla="*/ 98 h 223"/>
              <a:gd name="T50" fmla="*/ 73 w 346"/>
              <a:gd name="T51" fmla="*/ 113 h 223"/>
              <a:gd name="T52" fmla="*/ 233 w 346"/>
              <a:gd name="T53" fmla="*/ 116 h 223"/>
              <a:gd name="T54" fmla="*/ 213 w 346"/>
              <a:gd name="T55" fmla="*/ 127 h 223"/>
              <a:gd name="T56" fmla="*/ 64 w 346"/>
              <a:gd name="T57" fmla="*/ 117 h 223"/>
              <a:gd name="T58" fmla="*/ 215 w 346"/>
              <a:gd name="T59" fmla="*/ 130 h 223"/>
              <a:gd name="T60" fmla="*/ 211 w 346"/>
              <a:gd name="T61" fmla="*/ 137 h 223"/>
              <a:gd name="T62" fmla="*/ 258 w 346"/>
              <a:gd name="T63" fmla="*/ 124 h 223"/>
              <a:gd name="T64" fmla="*/ 91 w 346"/>
              <a:gd name="T65" fmla="*/ 148 h 223"/>
              <a:gd name="T66" fmla="*/ 241 w 346"/>
              <a:gd name="T67" fmla="*/ 150 h 223"/>
              <a:gd name="T68" fmla="*/ 151 w 346"/>
              <a:gd name="T69" fmla="*/ 171 h 223"/>
              <a:gd name="T70" fmla="*/ 187 w 346"/>
              <a:gd name="T71" fmla="*/ 166 h 223"/>
              <a:gd name="T72" fmla="*/ 268 w 346"/>
              <a:gd name="T73" fmla="*/ 142 h 223"/>
              <a:gd name="T74" fmla="*/ 252 w 346"/>
              <a:gd name="T75" fmla="*/ 149 h 223"/>
              <a:gd name="T76" fmla="*/ 255 w 346"/>
              <a:gd name="T77" fmla="*/ 152 h 223"/>
              <a:gd name="T78" fmla="*/ 284 w 346"/>
              <a:gd name="T79" fmla="*/ 154 h 223"/>
              <a:gd name="T80" fmla="*/ 286 w 346"/>
              <a:gd name="T81" fmla="*/ 156 h 223"/>
              <a:gd name="T82" fmla="*/ 280 w 346"/>
              <a:gd name="T83" fmla="*/ 177 h 223"/>
              <a:gd name="T84" fmla="*/ 207 w 346"/>
              <a:gd name="T85" fmla="*/ 149 h 223"/>
              <a:gd name="T86" fmla="*/ 219 w 346"/>
              <a:gd name="T87" fmla="*/ 187 h 223"/>
              <a:gd name="T88" fmla="*/ 233 w 346"/>
              <a:gd name="T89" fmla="*/ 155 h 223"/>
              <a:gd name="T90" fmla="*/ 84 w 346"/>
              <a:gd name="T91" fmla="*/ 177 h 223"/>
              <a:gd name="T92" fmla="*/ 115 w 346"/>
              <a:gd name="T93" fmla="*/ 158 h 223"/>
              <a:gd name="T94" fmla="*/ 39 w 346"/>
              <a:gd name="T95" fmla="*/ 176 h 223"/>
              <a:gd name="T96" fmla="*/ 88 w 346"/>
              <a:gd name="T97" fmla="*/ 166 h 223"/>
              <a:gd name="T98" fmla="*/ 119 w 346"/>
              <a:gd name="T99" fmla="*/ 171 h 223"/>
              <a:gd name="T100" fmla="*/ 294 w 346"/>
              <a:gd name="T101" fmla="*/ 178 h 223"/>
              <a:gd name="T102" fmla="*/ 196 w 346"/>
              <a:gd name="T103" fmla="*/ 173 h 223"/>
              <a:gd name="T104" fmla="*/ 216 w 346"/>
              <a:gd name="T105" fmla="*/ 190 h 223"/>
              <a:gd name="T106" fmla="*/ 282 w 346"/>
              <a:gd name="T107" fmla="*/ 195 h 223"/>
              <a:gd name="T108" fmla="*/ 185 w 346"/>
              <a:gd name="T109" fmla="*/ 194 h 223"/>
              <a:gd name="T110" fmla="*/ 92 w 346"/>
              <a:gd name="T111" fmla="*/ 181 h 223"/>
              <a:gd name="T112" fmla="*/ 81 w 346"/>
              <a:gd name="T113" fmla="*/ 194 h 223"/>
              <a:gd name="T114" fmla="*/ 84 w 346"/>
              <a:gd name="T115" fmla="*/ 213 h 223"/>
              <a:gd name="T116" fmla="*/ 323 w 346"/>
              <a:gd name="T117" fmla="*/ 215 h 223"/>
              <a:gd name="T118" fmla="*/ 239 w 346"/>
              <a:gd name="T119" fmla="*/ 216 h 223"/>
              <a:gd name="T120" fmla="*/ 105 w 346"/>
              <a:gd name="T121" fmla="*/ 210 h 223"/>
              <a:gd name="T122" fmla="*/ 78 w 346"/>
              <a:gd name="T123" fmla="*/ 207 h 223"/>
              <a:gd name="T124" fmla="*/ 192 w 346"/>
              <a:gd name="T125" fmla="*/ 1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" h="223">
                <a:moveTo>
                  <a:pt x="275" y="71"/>
                </a:moveTo>
                <a:cubicBezTo>
                  <a:pt x="277" y="72"/>
                  <a:pt x="280" y="74"/>
                  <a:pt x="283" y="73"/>
                </a:cubicBezTo>
                <a:cubicBezTo>
                  <a:pt x="284" y="73"/>
                  <a:pt x="286" y="70"/>
                  <a:pt x="288" y="72"/>
                </a:cubicBezTo>
                <a:cubicBezTo>
                  <a:pt x="288" y="72"/>
                  <a:pt x="288" y="72"/>
                  <a:pt x="288" y="72"/>
                </a:cubicBezTo>
                <a:cubicBezTo>
                  <a:pt x="286" y="76"/>
                  <a:pt x="283" y="80"/>
                  <a:pt x="280" y="83"/>
                </a:cubicBezTo>
                <a:cubicBezTo>
                  <a:pt x="278" y="84"/>
                  <a:pt x="276" y="84"/>
                  <a:pt x="274" y="85"/>
                </a:cubicBezTo>
                <a:cubicBezTo>
                  <a:pt x="272" y="90"/>
                  <a:pt x="265" y="94"/>
                  <a:pt x="259" y="93"/>
                </a:cubicBezTo>
                <a:cubicBezTo>
                  <a:pt x="258" y="94"/>
                  <a:pt x="262" y="94"/>
                  <a:pt x="262" y="96"/>
                </a:cubicBezTo>
                <a:cubicBezTo>
                  <a:pt x="259" y="98"/>
                  <a:pt x="255" y="99"/>
                  <a:pt x="251" y="100"/>
                </a:cubicBezTo>
                <a:cubicBezTo>
                  <a:pt x="247" y="104"/>
                  <a:pt x="243" y="107"/>
                  <a:pt x="240" y="111"/>
                </a:cubicBezTo>
                <a:cubicBezTo>
                  <a:pt x="239" y="111"/>
                  <a:pt x="239" y="111"/>
                  <a:pt x="238" y="111"/>
                </a:cubicBezTo>
                <a:cubicBezTo>
                  <a:pt x="240" y="113"/>
                  <a:pt x="241" y="113"/>
                  <a:pt x="243" y="113"/>
                </a:cubicBezTo>
                <a:cubicBezTo>
                  <a:pt x="243" y="114"/>
                  <a:pt x="244" y="114"/>
                  <a:pt x="244" y="115"/>
                </a:cubicBezTo>
                <a:cubicBezTo>
                  <a:pt x="247" y="115"/>
                  <a:pt x="253" y="115"/>
                  <a:pt x="256" y="118"/>
                </a:cubicBezTo>
                <a:cubicBezTo>
                  <a:pt x="257" y="118"/>
                  <a:pt x="259" y="119"/>
                  <a:pt x="260" y="118"/>
                </a:cubicBezTo>
                <a:cubicBezTo>
                  <a:pt x="261" y="119"/>
                  <a:pt x="262" y="120"/>
                  <a:pt x="262" y="121"/>
                </a:cubicBezTo>
                <a:cubicBezTo>
                  <a:pt x="264" y="121"/>
                  <a:pt x="266" y="119"/>
                  <a:pt x="268" y="119"/>
                </a:cubicBezTo>
                <a:cubicBezTo>
                  <a:pt x="268" y="122"/>
                  <a:pt x="269" y="124"/>
                  <a:pt x="270" y="127"/>
                </a:cubicBezTo>
                <a:cubicBezTo>
                  <a:pt x="273" y="127"/>
                  <a:pt x="275" y="126"/>
                  <a:pt x="277" y="127"/>
                </a:cubicBezTo>
                <a:cubicBezTo>
                  <a:pt x="277" y="128"/>
                  <a:pt x="277" y="129"/>
                  <a:pt x="277" y="130"/>
                </a:cubicBezTo>
                <a:cubicBezTo>
                  <a:pt x="278" y="131"/>
                  <a:pt x="279" y="131"/>
                  <a:pt x="279" y="132"/>
                </a:cubicBezTo>
                <a:cubicBezTo>
                  <a:pt x="279" y="133"/>
                  <a:pt x="279" y="134"/>
                  <a:pt x="279" y="135"/>
                </a:cubicBezTo>
                <a:cubicBezTo>
                  <a:pt x="279" y="135"/>
                  <a:pt x="280" y="136"/>
                  <a:pt x="280" y="137"/>
                </a:cubicBezTo>
                <a:cubicBezTo>
                  <a:pt x="282" y="136"/>
                  <a:pt x="287" y="135"/>
                  <a:pt x="288" y="137"/>
                </a:cubicBezTo>
                <a:cubicBezTo>
                  <a:pt x="288" y="139"/>
                  <a:pt x="287" y="141"/>
                  <a:pt x="287" y="142"/>
                </a:cubicBezTo>
                <a:cubicBezTo>
                  <a:pt x="289" y="141"/>
                  <a:pt x="292" y="142"/>
                  <a:pt x="293" y="143"/>
                </a:cubicBezTo>
                <a:cubicBezTo>
                  <a:pt x="292" y="147"/>
                  <a:pt x="293" y="148"/>
                  <a:pt x="292" y="153"/>
                </a:cubicBezTo>
                <a:cubicBezTo>
                  <a:pt x="295" y="162"/>
                  <a:pt x="303" y="170"/>
                  <a:pt x="303" y="181"/>
                </a:cubicBezTo>
                <a:cubicBezTo>
                  <a:pt x="303" y="182"/>
                  <a:pt x="304" y="183"/>
                  <a:pt x="304" y="184"/>
                </a:cubicBezTo>
                <a:cubicBezTo>
                  <a:pt x="304" y="189"/>
                  <a:pt x="300" y="193"/>
                  <a:pt x="295" y="195"/>
                </a:cubicBezTo>
                <a:cubicBezTo>
                  <a:pt x="305" y="196"/>
                  <a:pt x="318" y="197"/>
                  <a:pt x="329" y="197"/>
                </a:cubicBezTo>
                <a:cubicBezTo>
                  <a:pt x="333" y="197"/>
                  <a:pt x="340" y="198"/>
                  <a:pt x="343" y="200"/>
                </a:cubicBezTo>
                <a:cubicBezTo>
                  <a:pt x="344" y="202"/>
                  <a:pt x="346" y="207"/>
                  <a:pt x="345" y="211"/>
                </a:cubicBezTo>
                <a:cubicBezTo>
                  <a:pt x="345" y="211"/>
                  <a:pt x="345" y="212"/>
                  <a:pt x="344" y="212"/>
                </a:cubicBezTo>
                <a:cubicBezTo>
                  <a:pt x="344" y="213"/>
                  <a:pt x="344" y="213"/>
                  <a:pt x="344" y="214"/>
                </a:cubicBezTo>
                <a:cubicBezTo>
                  <a:pt x="343" y="216"/>
                  <a:pt x="338" y="215"/>
                  <a:pt x="335" y="217"/>
                </a:cubicBezTo>
                <a:cubicBezTo>
                  <a:pt x="332" y="216"/>
                  <a:pt x="327" y="216"/>
                  <a:pt x="322" y="216"/>
                </a:cubicBezTo>
                <a:cubicBezTo>
                  <a:pt x="314" y="216"/>
                  <a:pt x="306" y="219"/>
                  <a:pt x="299" y="220"/>
                </a:cubicBezTo>
                <a:cubicBezTo>
                  <a:pt x="294" y="220"/>
                  <a:pt x="290" y="219"/>
                  <a:pt x="285" y="220"/>
                </a:cubicBezTo>
                <a:cubicBezTo>
                  <a:pt x="278" y="221"/>
                  <a:pt x="272" y="220"/>
                  <a:pt x="265" y="221"/>
                </a:cubicBezTo>
                <a:cubicBezTo>
                  <a:pt x="258" y="221"/>
                  <a:pt x="252" y="222"/>
                  <a:pt x="243" y="222"/>
                </a:cubicBezTo>
                <a:cubicBezTo>
                  <a:pt x="244" y="223"/>
                  <a:pt x="247" y="222"/>
                  <a:pt x="248" y="223"/>
                </a:cubicBezTo>
                <a:cubicBezTo>
                  <a:pt x="243" y="223"/>
                  <a:pt x="237" y="223"/>
                  <a:pt x="233" y="222"/>
                </a:cubicBezTo>
                <a:cubicBezTo>
                  <a:pt x="226" y="222"/>
                  <a:pt x="218" y="222"/>
                  <a:pt x="211" y="222"/>
                </a:cubicBezTo>
                <a:cubicBezTo>
                  <a:pt x="207" y="221"/>
                  <a:pt x="203" y="222"/>
                  <a:pt x="199" y="221"/>
                </a:cubicBezTo>
                <a:cubicBezTo>
                  <a:pt x="198" y="221"/>
                  <a:pt x="194" y="220"/>
                  <a:pt x="192" y="220"/>
                </a:cubicBezTo>
                <a:cubicBezTo>
                  <a:pt x="180" y="220"/>
                  <a:pt x="170" y="220"/>
                  <a:pt x="159" y="219"/>
                </a:cubicBezTo>
                <a:cubicBezTo>
                  <a:pt x="147" y="219"/>
                  <a:pt x="135" y="220"/>
                  <a:pt x="124" y="219"/>
                </a:cubicBezTo>
                <a:cubicBezTo>
                  <a:pt x="118" y="218"/>
                  <a:pt x="112" y="218"/>
                  <a:pt x="107" y="217"/>
                </a:cubicBezTo>
                <a:cubicBezTo>
                  <a:pt x="100" y="217"/>
                  <a:pt x="94" y="216"/>
                  <a:pt x="87" y="215"/>
                </a:cubicBezTo>
                <a:cubicBezTo>
                  <a:pt x="82" y="215"/>
                  <a:pt x="77" y="215"/>
                  <a:pt x="72" y="214"/>
                </a:cubicBezTo>
                <a:cubicBezTo>
                  <a:pt x="59" y="214"/>
                  <a:pt x="48" y="214"/>
                  <a:pt x="36" y="213"/>
                </a:cubicBezTo>
                <a:cubicBezTo>
                  <a:pt x="24" y="212"/>
                  <a:pt x="12" y="211"/>
                  <a:pt x="2" y="205"/>
                </a:cubicBezTo>
                <a:cubicBezTo>
                  <a:pt x="2" y="203"/>
                  <a:pt x="0" y="201"/>
                  <a:pt x="1" y="199"/>
                </a:cubicBezTo>
                <a:cubicBezTo>
                  <a:pt x="1" y="196"/>
                  <a:pt x="5" y="194"/>
                  <a:pt x="6" y="191"/>
                </a:cubicBezTo>
                <a:cubicBezTo>
                  <a:pt x="8" y="190"/>
                  <a:pt x="11" y="190"/>
                  <a:pt x="13" y="191"/>
                </a:cubicBezTo>
                <a:cubicBezTo>
                  <a:pt x="17" y="191"/>
                  <a:pt x="21" y="190"/>
                  <a:pt x="24" y="190"/>
                </a:cubicBezTo>
                <a:cubicBezTo>
                  <a:pt x="24" y="189"/>
                  <a:pt x="23" y="187"/>
                  <a:pt x="24" y="185"/>
                </a:cubicBezTo>
                <a:cubicBezTo>
                  <a:pt x="24" y="183"/>
                  <a:pt x="26" y="182"/>
                  <a:pt x="26" y="180"/>
                </a:cubicBezTo>
                <a:cubicBezTo>
                  <a:pt x="27" y="179"/>
                  <a:pt x="27" y="179"/>
                  <a:pt x="27" y="178"/>
                </a:cubicBezTo>
                <a:cubicBezTo>
                  <a:pt x="28" y="178"/>
                  <a:pt x="28" y="177"/>
                  <a:pt x="29" y="178"/>
                </a:cubicBezTo>
                <a:cubicBezTo>
                  <a:pt x="30" y="177"/>
                  <a:pt x="31" y="175"/>
                  <a:pt x="31" y="174"/>
                </a:cubicBezTo>
                <a:cubicBezTo>
                  <a:pt x="33" y="174"/>
                  <a:pt x="34" y="174"/>
                  <a:pt x="36" y="174"/>
                </a:cubicBezTo>
                <a:cubicBezTo>
                  <a:pt x="35" y="169"/>
                  <a:pt x="37" y="163"/>
                  <a:pt x="39" y="160"/>
                </a:cubicBezTo>
                <a:cubicBezTo>
                  <a:pt x="40" y="160"/>
                  <a:pt x="40" y="159"/>
                  <a:pt x="41" y="159"/>
                </a:cubicBezTo>
                <a:cubicBezTo>
                  <a:pt x="47" y="159"/>
                  <a:pt x="50" y="159"/>
                  <a:pt x="54" y="158"/>
                </a:cubicBezTo>
                <a:cubicBezTo>
                  <a:pt x="49" y="154"/>
                  <a:pt x="43" y="146"/>
                  <a:pt x="42" y="137"/>
                </a:cubicBezTo>
                <a:cubicBezTo>
                  <a:pt x="41" y="135"/>
                  <a:pt x="41" y="133"/>
                  <a:pt x="42" y="131"/>
                </a:cubicBezTo>
                <a:cubicBezTo>
                  <a:pt x="43" y="128"/>
                  <a:pt x="50" y="124"/>
                  <a:pt x="55" y="124"/>
                </a:cubicBezTo>
                <a:cubicBezTo>
                  <a:pt x="59" y="123"/>
                  <a:pt x="64" y="124"/>
                  <a:pt x="66" y="125"/>
                </a:cubicBezTo>
                <a:cubicBezTo>
                  <a:pt x="63" y="121"/>
                  <a:pt x="59" y="118"/>
                  <a:pt x="55" y="115"/>
                </a:cubicBezTo>
                <a:cubicBezTo>
                  <a:pt x="57" y="113"/>
                  <a:pt x="57" y="110"/>
                  <a:pt x="59" y="111"/>
                </a:cubicBezTo>
                <a:cubicBezTo>
                  <a:pt x="61" y="112"/>
                  <a:pt x="65" y="117"/>
                  <a:pt x="66" y="119"/>
                </a:cubicBezTo>
                <a:cubicBezTo>
                  <a:pt x="64" y="108"/>
                  <a:pt x="72" y="103"/>
                  <a:pt x="77" y="96"/>
                </a:cubicBezTo>
                <a:cubicBezTo>
                  <a:pt x="78" y="97"/>
                  <a:pt x="79" y="97"/>
                  <a:pt x="79" y="97"/>
                </a:cubicBezTo>
                <a:cubicBezTo>
                  <a:pt x="79" y="102"/>
                  <a:pt x="82" y="105"/>
                  <a:pt x="82" y="111"/>
                </a:cubicBezTo>
                <a:cubicBezTo>
                  <a:pt x="81" y="115"/>
                  <a:pt x="77" y="116"/>
                  <a:pt x="74" y="119"/>
                </a:cubicBezTo>
                <a:cubicBezTo>
                  <a:pt x="78" y="118"/>
                  <a:pt x="80" y="117"/>
                  <a:pt x="83" y="118"/>
                </a:cubicBezTo>
                <a:cubicBezTo>
                  <a:pt x="88" y="120"/>
                  <a:pt x="91" y="124"/>
                  <a:pt x="93" y="127"/>
                </a:cubicBezTo>
                <a:cubicBezTo>
                  <a:pt x="94" y="130"/>
                  <a:pt x="96" y="133"/>
                  <a:pt x="96" y="137"/>
                </a:cubicBezTo>
                <a:cubicBezTo>
                  <a:pt x="96" y="144"/>
                  <a:pt x="92" y="150"/>
                  <a:pt x="89" y="155"/>
                </a:cubicBezTo>
                <a:cubicBezTo>
                  <a:pt x="90" y="155"/>
                  <a:pt x="91" y="156"/>
                  <a:pt x="92" y="156"/>
                </a:cubicBezTo>
                <a:cubicBezTo>
                  <a:pt x="98" y="156"/>
                  <a:pt x="104" y="154"/>
                  <a:pt x="111" y="155"/>
                </a:cubicBezTo>
                <a:cubicBezTo>
                  <a:pt x="112" y="155"/>
                  <a:pt x="113" y="156"/>
                  <a:pt x="113" y="156"/>
                </a:cubicBezTo>
                <a:cubicBezTo>
                  <a:pt x="115" y="156"/>
                  <a:pt x="116" y="155"/>
                  <a:pt x="117" y="156"/>
                </a:cubicBezTo>
                <a:cubicBezTo>
                  <a:pt x="117" y="156"/>
                  <a:pt x="118" y="157"/>
                  <a:pt x="118" y="157"/>
                </a:cubicBezTo>
                <a:cubicBezTo>
                  <a:pt x="119" y="157"/>
                  <a:pt x="120" y="157"/>
                  <a:pt x="120" y="158"/>
                </a:cubicBezTo>
                <a:cubicBezTo>
                  <a:pt x="121" y="159"/>
                  <a:pt x="122" y="161"/>
                  <a:pt x="124" y="161"/>
                </a:cubicBezTo>
                <a:cubicBezTo>
                  <a:pt x="125" y="163"/>
                  <a:pt x="128" y="162"/>
                  <a:pt x="127" y="165"/>
                </a:cubicBezTo>
                <a:cubicBezTo>
                  <a:pt x="127" y="166"/>
                  <a:pt x="124" y="167"/>
                  <a:pt x="122" y="166"/>
                </a:cubicBezTo>
                <a:cubicBezTo>
                  <a:pt x="122" y="167"/>
                  <a:pt x="123" y="168"/>
                  <a:pt x="123" y="169"/>
                </a:cubicBezTo>
                <a:cubicBezTo>
                  <a:pt x="123" y="174"/>
                  <a:pt x="132" y="175"/>
                  <a:pt x="128" y="180"/>
                </a:cubicBezTo>
                <a:cubicBezTo>
                  <a:pt x="124" y="180"/>
                  <a:pt x="123" y="180"/>
                  <a:pt x="119" y="181"/>
                </a:cubicBezTo>
                <a:cubicBezTo>
                  <a:pt x="122" y="183"/>
                  <a:pt x="123" y="188"/>
                  <a:pt x="122" y="192"/>
                </a:cubicBezTo>
                <a:cubicBezTo>
                  <a:pt x="133" y="194"/>
                  <a:pt x="145" y="194"/>
                  <a:pt x="158" y="196"/>
                </a:cubicBezTo>
                <a:cubicBezTo>
                  <a:pt x="155" y="194"/>
                  <a:pt x="152" y="192"/>
                  <a:pt x="150" y="189"/>
                </a:cubicBezTo>
                <a:cubicBezTo>
                  <a:pt x="149" y="186"/>
                  <a:pt x="147" y="182"/>
                  <a:pt x="148" y="179"/>
                </a:cubicBezTo>
                <a:cubicBezTo>
                  <a:pt x="148" y="178"/>
                  <a:pt x="149" y="178"/>
                  <a:pt x="149" y="176"/>
                </a:cubicBezTo>
                <a:cubicBezTo>
                  <a:pt x="149" y="173"/>
                  <a:pt x="148" y="171"/>
                  <a:pt x="150" y="169"/>
                </a:cubicBezTo>
                <a:cubicBezTo>
                  <a:pt x="150" y="168"/>
                  <a:pt x="150" y="167"/>
                  <a:pt x="151" y="166"/>
                </a:cubicBezTo>
                <a:cubicBezTo>
                  <a:pt x="152" y="165"/>
                  <a:pt x="153" y="164"/>
                  <a:pt x="154" y="163"/>
                </a:cubicBezTo>
                <a:cubicBezTo>
                  <a:pt x="154" y="163"/>
                  <a:pt x="154" y="162"/>
                  <a:pt x="154" y="161"/>
                </a:cubicBezTo>
                <a:cubicBezTo>
                  <a:pt x="155" y="160"/>
                  <a:pt x="156" y="159"/>
                  <a:pt x="156" y="158"/>
                </a:cubicBezTo>
                <a:cubicBezTo>
                  <a:pt x="160" y="154"/>
                  <a:pt x="163" y="148"/>
                  <a:pt x="166" y="143"/>
                </a:cubicBezTo>
                <a:cubicBezTo>
                  <a:pt x="168" y="142"/>
                  <a:pt x="169" y="141"/>
                  <a:pt x="170" y="139"/>
                </a:cubicBezTo>
                <a:cubicBezTo>
                  <a:pt x="173" y="136"/>
                  <a:pt x="176" y="131"/>
                  <a:pt x="179" y="129"/>
                </a:cubicBezTo>
                <a:cubicBezTo>
                  <a:pt x="179" y="128"/>
                  <a:pt x="181" y="128"/>
                  <a:pt x="181" y="127"/>
                </a:cubicBezTo>
                <a:cubicBezTo>
                  <a:pt x="182" y="127"/>
                  <a:pt x="183" y="127"/>
                  <a:pt x="184" y="127"/>
                </a:cubicBezTo>
                <a:cubicBezTo>
                  <a:pt x="189" y="122"/>
                  <a:pt x="197" y="121"/>
                  <a:pt x="202" y="116"/>
                </a:cubicBezTo>
                <a:cubicBezTo>
                  <a:pt x="203" y="115"/>
                  <a:pt x="203" y="116"/>
                  <a:pt x="204" y="116"/>
                </a:cubicBezTo>
                <a:cubicBezTo>
                  <a:pt x="204" y="113"/>
                  <a:pt x="205" y="112"/>
                  <a:pt x="207" y="110"/>
                </a:cubicBezTo>
                <a:cubicBezTo>
                  <a:pt x="206" y="110"/>
                  <a:pt x="204" y="109"/>
                  <a:pt x="203" y="110"/>
                </a:cubicBezTo>
                <a:cubicBezTo>
                  <a:pt x="199" y="109"/>
                  <a:pt x="196" y="107"/>
                  <a:pt x="193" y="104"/>
                </a:cubicBezTo>
                <a:cubicBezTo>
                  <a:pt x="188" y="109"/>
                  <a:pt x="181" y="104"/>
                  <a:pt x="174" y="106"/>
                </a:cubicBezTo>
                <a:cubicBezTo>
                  <a:pt x="174" y="105"/>
                  <a:pt x="173" y="105"/>
                  <a:pt x="173" y="105"/>
                </a:cubicBezTo>
                <a:cubicBezTo>
                  <a:pt x="172" y="104"/>
                  <a:pt x="172" y="103"/>
                  <a:pt x="173" y="103"/>
                </a:cubicBezTo>
                <a:cubicBezTo>
                  <a:pt x="170" y="103"/>
                  <a:pt x="165" y="104"/>
                  <a:pt x="162" y="101"/>
                </a:cubicBezTo>
                <a:cubicBezTo>
                  <a:pt x="162" y="99"/>
                  <a:pt x="166" y="100"/>
                  <a:pt x="166" y="98"/>
                </a:cubicBezTo>
                <a:cubicBezTo>
                  <a:pt x="160" y="99"/>
                  <a:pt x="153" y="97"/>
                  <a:pt x="150" y="93"/>
                </a:cubicBezTo>
                <a:cubicBezTo>
                  <a:pt x="149" y="94"/>
                  <a:pt x="149" y="93"/>
                  <a:pt x="148" y="93"/>
                </a:cubicBezTo>
                <a:cubicBezTo>
                  <a:pt x="147" y="92"/>
                  <a:pt x="145" y="91"/>
                  <a:pt x="144" y="89"/>
                </a:cubicBezTo>
                <a:cubicBezTo>
                  <a:pt x="143" y="88"/>
                  <a:pt x="141" y="88"/>
                  <a:pt x="140" y="86"/>
                </a:cubicBezTo>
                <a:cubicBezTo>
                  <a:pt x="141" y="86"/>
                  <a:pt x="141" y="86"/>
                  <a:pt x="140" y="86"/>
                </a:cubicBezTo>
                <a:cubicBezTo>
                  <a:pt x="143" y="84"/>
                  <a:pt x="148" y="87"/>
                  <a:pt x="151" y="85"/>
                </a:cubicBezTo>
                <a:cubicBezTo>
                  <a:pt x="147" y="85"/>
                  <a:pt x="144" y="83"/>
                  <a:pt x="141" y="81"/>
                </a:cubicBezTo>
                <a:cubicBezTo>
                  <a:pt x="140" y="80"/>
                  <a:pt x="139" y="79"/>
                  <a:pt x="137" y="78"/>
                </a:cubicBezTo>
                <a:cubicBezTo>
                  <a:pt x="136" y="76"/>
                  <a:pt x="134" y="75"/>
                  <a:pt x="133" y="72"/>
                </a:cubicBezTo>
                <a:cubicBezTo>
                  <a:pt x="132" y="69"/>
                  <a:pt x="132" y="65"/>
                  <a:pt x="130" y="62"/>
                </a:cubicBezTo>
                <a:cubicBezTo>
                  <a:pt x="132" y="60"/>
                  <a:pt x="133" y="63"/>
                  <a:pt x="135" y="64"/>
                </a:cubicBezTo>
                <a:cubicBezTo>
                  <a:pt x="136" y="64"/>
                  <a:pt x="138" y="65"/>
                  <a:pt x="139" y="65"/>
                </a:cubicBezTo>
                <a:cubicBezTo>
                  <a:pt x="138" y="63"/>
                  <a:pt x="135" y="61"/>
                  <a:pt x="133" y="60"/>
                </a:cubicBezTo>
                <a:cubicBezTo>
                  <a:pt x="133" y="58"/>
                  <a:pt x="130" y="57"/>
                  <a:pt x="131" y="55"/>
                </a:cubicBezTo>
                <a:cubicBezTo>
                  <a:pt x="132" y="54"/>
                  <a:pt x="133" y="55"/>
                  <a:pt x="134" y="56"/>
                </a:cubicBezTo>
                <a:cubicBezTo>
                  <a:pt x="136" y="55"/>
                  <a:pt x="137" y="56"/>
                  <a:pt x="140" y="56"/>
                </a:cubicBezTo>
                <a:cubicBezTo>
                  <a:pt x="152" y="54"/>
                  <a:pt x="153" y="38"/>
                  <a:pt x="160" y="30"/>
                </a:cubicBezTo>
                <a:cubicBezTo>
                  <a:pt x="161" y="28"/>
                  <a:pt x="162" y="27"/>
                  <a:pt x="164" y="25"/>
                </a:cubicBezTo>
                <a:cubicBezTo>
                  <a:pt x="170" y="13"/>
                  <a:pt x="185" y="3"/>
                  <a:pt x="201" y="7"/>
                </a:cubicBezTo>
                <a:cubicBezTo>
                  <a:pt x="203" y="7"/>
                  <a:pt x="205" y="8"/>
                  <a:pt x="208" y="9"/>
                </a:cubicBezTo>
                <a:cubicBezTo>
                  <a:pt x="217" y="0"/>
                  <a:pt x="235" y="3"/>
                  <a:pt x="247" y="8"/>
                </a:cubicBezTo>
                <a:cubicBezTo>
                  <a:pt x="247" y="10"/>
                  <a:pt x="247" y="10"/>
                  <a:pt x="245" y="10"/>
                </a:cubicBezTo>
                <a:cubicBezTo>
                  <a:pt x="253" y="14"/>
                  <a:pt x="260" y="19"/>
                  <a:pt x="263" y="26"/>
                </a:cubicBezTo>
                <a:cubicBezTo>
                  <a:pt x="264" y="26"/>
                  <a:pt x="266" y="25"/>
                  <a:pt x="267" y="27"/>
                </a:cubicBezTo>
                <a:cubicBezTo>
                  <a:pt x="267" y="29"/>
                  <a:pt x="265" y="29"/>
                  <a:pt x="265" y="29"/>
                </a:cubicBezTo>
                <a:cubicBezTo>
                  <a:pt x="270" y="39"/>
                  <a:pt x="276" y="53"/>
                  <a:pt x="290" y="50"/>
                </a:cubicBezTo>
                <a:cubicBezTo>
                  <a:pt x="291" y="49"/>
                  <a:pt x="292" y="46"/>
                  <a:pt x="295" y="47"/>
                </a:cubicBezTo>
                <a:cubicBezTo>
                  <a:pt x="295" y="60"/>
                  <a:pt x="289" y="72"/>
                  <a:pt x="275" y="71"/>
                </a:cubicBezTo>
                <a:close/>
                <a:moveTo>
                  <a:pt x="161" y="82"/>
                </a:moveTo>
                <a:cubicBezTo>
                  <a:pt x="161" y="82"/>
                  <a:pt x="160" y="82"/>
                  <a:pt x="161" y="83"/>
                </a:cubicBezTo>
                <a:cubicBezTo>
                  <a:pt x="165" y="86"/>
                  <a:pt x="176" y="89"/>
                  <a:pt x="182" y="84"/>
                </a:cubicBezTo>
                <a:cubicBezTo>
                  <a:pt x="183" y="84"/>
                  <a:pt x="184" y="79"/>
                  <a:pt x="185" y="79"/>
                </a:cubicBezTo>
                <a:cubicBezTo>
                  <a:pt x="189" y="79"/>
                  <a:pt x="185" y="84"/>
                  <a:pt x="185" y="86"/>
                </a:cubicBezTo>
                <a:cubicBezTo>
                  <a:pt x="191" y="83"/>
                  <a:pt x="191" y="75"/>
                  <a:pt x="195" y="70"/>
                </a:cubicBezTo>
                <a:cubicBezTo>
                  <a:pt x="189" y="70"/>
                  <a:pt x="185" y="70"/>
                  <a:pt x="181" y="69"/>
                </a:cubicBezTo>
                <a:cubicBezTo>
                  <a:pt x="179" y="68"/>
                  <a:pt x="176" y="67"/>
                  <a:pt x="174" y="66"/>
                </a:cubicBezTo>
                <a:cubicBezTo>
                  <a:pt x="176" y="64"/>
                  <a:pt x="179" y="65"/>
                  <a:pt x="182" y="65"/>
                </a:cubicBezTo>
                <a:cubicBezTo>
                  <a:pt x="186" y="64"/>
                  <a:pt x="188" y="60"/>
                  <a:pt x="190" y="59"/>
                </a:cubicBezTo>
                <a:cubicBezTo>
                  <a:pt x="188" y="63"/>
                  <a:pt x="185" y="66"/>
                  <a:pt x="180" y="66"/>
                </a:cubicBezTo>
                <a:cubicBezTo>
                  <a:pt x="192" y="72"/>
                  <a:pt x="208" y="66"/>
                  <a:pt x="214" y="56"/>
                </a:cubicBezTo>
                <a:cubicBezTo>
                  <a:pt x="214" y="54"/>
                  <a:pt x="214" y="52"/>
                  <a:pt x="215" y="51"/>
                </a:cubicBezTo>
                <a:cubicBezTo>
                  <a:pt x="215" y="51"/>
                  <a:pt x="215" y="50"/>
                  <a:pt x="216" y="50"/>
                </a:cubicBezTo>
                <a:cubicBezTo>
                  <a:pt x="217" y="51"/>
                  <a:pt x="217" y="53"/>
                  <a:pt x="217" y="55"/>
                </a:cubicBezTo>
                <a:cubicBezTo>
                  <a:pt x="216" y="57"/>
                  <a:pt x="217" y="59"/>
                  <a:pt x="216" y="61"/>
                </a:cubicBezTo>
                <a:cubicBezTo>
                  <a:pt x="225" y="59"/>
                  <a:pt x="231" y="55"/>
                  <a:pt x="235" y="47"/>
                </a:cubicBezTo>
                <a:cubicBezTo>
                  <a:pt x="238" y="42"/>
                  <a:pt x="238" y="36"/>
                  <a:pt x="236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7" y="25"/>
                  <a:pt x="237" y="26"/>
                  <a:pt x="237" y="26"/>
                </a:cubicBezTo>
                <a:cubicBezTo>
                  <a:pt x="237" y="28"/>
                  <a:pt x="239" y="31"/>
                  <a:pt x="239" y="33"/>
                </a:cubicBezTo>
                <a:cubicBezTo>
                  <a:pt x="239" y="33"/>
                  <a:pt x="240" y="33"/>
                  <a:pt x="240" y="34"/>
                </a:cubicBezTo>
                <a:cubicBezTo>
                  <a:pt x="241" y="39"/>
                  <a:pt x="246" y="44"/>
                  <a:pt x="251" y="46"/>
                </a:cubicBezTo>
                <a:cubicBezTo>
                  <a:pt x="252" y="48"/>
                  <a:pt x="254" y="50"/>
                  <a:pt x="255" y="52"/>
                </a:cubicBezTo>
                <a:cubicBezTo>
                  <a:pt x="256" y="53"/>
                  <a:pt x="256" y="55"/>
                  <a:pt x="257" y="56"/>
                </a:cubicBezTo>
                <a:cubicBezTo>
                  <a:pt x="258" y="54"/>
                  <a:pt x="256" y="53"/>
                  <a:pt x="257" y="51"/>
                </a:cubicBezTo>
                <a:cubicBezTo>
                  <a:pt x="259" y="50"/>
                  <a:pt x="259" y="52"/>
                  <a:pt x="260" y="53"/>
                </a:cubicBezTo>
                <a:cubicBezTo>
                  <a:pt x="260" y="53"/>
                  <a:pt x="259" y="53"/>
                  <a:pt x="259" y="53"/>
                </a:cubicBezTo>
                <a:cubicBezTo>
                  <a:pt x="261" y="56"/>
                  <a:pt x="261" y="61"/>
                  <a:pt x="260" y="65"/>
                </a:cubicBezTo>
                <a:cubicBezTo>
                  <a:pt x="262" y="64"/>
                  <a:pt x="262" y="62"/>
                  <a:pt x="263" y="60"/>
                </a:cubicBezTo>
                <a:cubicBezTo>
                  <a:pt x="265" y="57"/>
                  <a:pt x="266" y="54"/>
                  <a:pt x="267" y="50"/>
                </a:cubicBezTo>
                <a:cubicBezTo>
                  <a:pt x="267" y="45"/>
                  <a:pt x="265" y="40"/>
                  <a:pt x="263" y="37"/>
                </a:cubicBezTo>
                <a:cubicBezTo>
                  <a:pt x="262" y="35"/>
                  <a:pt x="258" y="30"/>
                  <a:pt x="258" y="29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54" y="25"/>
                  <a:pt x="250" y="15"/>
                  <a:pt x="239" y="17"/>
                </a:cubicBezTo>
                <a:cubicBezTo>
                  <a:pt x="239" y="16"/>
                  <a:pt x="238" y="16"/>
                  <a:pt x="238" y="15"/>
                </a:cubicBezTo>
                <a:cubicBezTo>
                  <a:pt x="245" y="13"/>
                  <a:pt x="251" y="18"/>
                  <a:pt x="256" y="21"/>
                </a:cubicBezTo>
                <a:cubicBezTo>
                  <a:pt x="256" y="23"/>
                  <a:pt x="259" y="24"/>
                  <a:pt x="261" y="25"/>
                </a:cubicBezTo>
                <a:cubicBezTo>
                  <a:pt x="256" y="19"/>
                  <a:pt x="249" y="12"/>
                  <a:pt x="240" y="12"/>
                </a:cubicBezTo>
                <a:cubicBezTo>
                  <a:pt x="239" y="10"/>
                  <a:pt x="241" y="10"/>
                  <a:pt x="242" y="9"/>
                </a:cubicBezTo>
                <a:cubicBezTo>
                  <a:pt x="234" y="5"/>
                  <a:pt x="222" y="3"/>
                  <a:pt x="213" y="7"/>
                </a:cubicBezTo>
                <a:cubicBezTo>
                  <a:pt x="212" y="9"/>
                  <a:pt x="211" y="9"/>
                  <a:pt x="210" y="10"/>
                </a:cubicBezTo>
                <a:cubicBezTo>
                  <a:pt x="211" y="11"/>
                  <a:pt x="212" y="12"/>
                  <a:pt x="213" y="13"/>
                </a:cubicBezTo>
                <a:cubicBezTo>
                  <a:pt x="213" y="13"/>
                  <a:pt x="213" y="14"/>
                  <a:pt x="212" y="15"/>
                </a:cubicBezTo>
                <a:cubicBezTo>
                  <a:pt x="211" y="15"/>
                  <a:pt x="211" y="13"/>
                  <a:pt x="210" y="13"/>
                </a:cubicBezTo>
                <a:cubicBezTo>
                  <a:pt x="206" y="10"/>
                  <a:pt x="198" y="8"/>
                  <a:pt x="193" y="8"/>
                </a:cubicBezTo>
                <a:cubicBezTo>
                  <a:pt x="190" y="9"/>
                  <a:pt x="188" y="9"/>
                  <a:pt x="185" y="10"/>
                </a:cubicBezTo>
                <a:cubicBezTo>
                  <a:pt x="171" y="13"/>
                  <a:pt x="164" y="27"/>
                  <a:pt x="159" y="39"/>
                </a:cubicBezTo>
                <a:cubicBezTo>
                  <a:pt x="157" y="44"/>
                  <a:pt x="155" y="46"/>
                  <a:pt x="153" y="49"/>
                </a:cubicBezTo>
                <a:cubicBezTo>
                  <a:pt x="149" y="54"/>
                  <a:pt x="142" y="59"/>
                  <a:pt x="134" y="57"/>
                </a:cubicBezTo>
                <a:cubicBezTo>
                  <a:pt x="135" y="59"/>
                  <a:pt x="137" y="59"/>
                  <a:pt x="137" y="61"/>
                </a:cubicBezTo>
                <a:cubicBezTo>
                  <a:pt x="139" y="61"/>
                  <a:pt x="140" y="63"/>
                  <a:pt x="141" y="64"/>
                </a:cubicBezTo>
                <a:cubicBezTo>
                  <a:pt x="143" y="64"/>
                  <a:pt x="145" y="64"/>
                  <a:pt x="145" y="66"/>
                </a:cubicBezTo>
                <a:cubicBezTo>
                  <a:pt x="142" y="68"/>
                  <a:pt x="136" y="66"/>
                  <a:pt x="133" y="65"/>
                </a:cubicBezTo>
                <a:cubicBezTo>
                  <a:pt x="134" y="69"/>
                  <a:pt x="135" y="73"/>
                  <a:pt x="137" y="75"/>
                </a:cubicBezTo>
                <a:cubicBezTo>
                  <a:pt x="138" y="76"/>
                  <a:pt x="139" y="77"/>
                  <a:pt x="140" y="78"/>
                </a:cubicBezTo>
                <a:cubicBezTo>
                  <a:pt x="144" y="81"/>
                  <a:pt x="149" y="85"/>
                  <a:pt x="156" y="83"/>
                </a:cubicBezTo>
                <a:cubicBezTo>
                  <a:pt x="157" y="83"/>
                  <a:pt x="157" y="84"/>
                  <a:pt x="156" y="86"/>
                </a:cubicBezTo>
                <a:cubicBezTo>
                  <a:pt x="153" y="86"/>
                  <a:pt x="149" y="88"/>
                  <a:pt x="145" y="88"/>
                </a:cubicBezTo>
                <a:cubicBezTo>
                  <a:pt x="148" y="91"/>
                  <a:pt x="155" y="95"/>
                  <a:pt x="161" y="96"/>
                </a:cubicBezTo>
                <a:cubicBezTo>
                  <a:pt x="164" y="97"/>
                  <a:pt x="169" y="95"/>
                  <a:pt x="170" y="97"/>
                </a:cubicBezTo>
                <a:cubicBezTo>
                  <a:pt x="170" y="99"/>
                  <a:pt x="167" y="99"/>
                  <a:pt x="166" y="101"/>
                </a:cubicBezTo>
                <a:cubicBezTo>
                  <a:pt x="170" y="102"/>
                  <a:pt x="173" y="99"/>
                  <a:pt x="176" y="101"/>
                </a:cubicBezTo>
                <a:cubicBezTo>
                  <a:pt x="177" y="101"/>
                  <a:pt x="176" y="102"/>
                  <a:pt x="176" y="103"/>
                </a:cubicBezTo>
                <a:cubicBezTo>
                  <a:pt x="182" y="103"/>
                  <a:pt x="187" y="105"/>
                  <a:pt x="192" y="103"/>
                </a:cubicBezTo>
                <a:cubicBezTo>
                  <a:pt x="190" y="102"/>
                  <a:pt x="188" y="101"/>
                  <a:pt x="188" y="99"/>
                </a:cubicBezTo>
                <a:cubicBezTo>
                  <a:pt x="182" y="101"/>
                  <a:pt x="172" y="95"/>
                  <a:pt x="175" y="89"/>
                </a:cubicBezTo>
                <a:cubicBezTo>
                  <a:pt x="168" y="88"/>
                  <a:pt x="160" y="87"/>
                  <a:pt x="157" y="81"/>
                </a:cubicBezTo>
                <a:cubicBezTo>
                  <a:pt x="159" y="79"/>
                  <a:pt x="164" y="82"/>
                  <a:pt x="165" y="79"/>
                </a:cubicBezTo>
                <a:cubicBezTo>
                  <a:pt x="161" y="78"/>
                  <a:pt x="158" y="75"/>
                  <a:pt x="156" y="71"/>
                </a:cubicBezTo>
                <a:cubicBezTo>
                  <a:pt x="155" y="70"/>
                  <a:pt x="154" y="68"/>
                  <a:pt x="155" y="66"/>
                </a:cubicBezTo>
                <a:cubicBezTo>
                  <a:pt x="158" y="65"/>
                  <a:pt x="156" y="70"/>
                  <a:pt x="159" y="69"/>
                </a:cubicBezTo>
                <a:cubicBezTo>
                  <a:pt x="158" y="67"/>
                  <a:pt x="157" y="66"/>
                  <a:pt x="156" y="64"/>
                </a:cubicBezTo>
                <a:cubicBezTo>
                  <a:pt x="155" y="62"/>
                  <a:pt x="154" y="57"/>
                  <a:pt x="156" y="56"/>
                </a:cubicBezTo>
                <a:cubicBezTo>
                  <a:pt x="156" y="57"/>
                  <a:pt x="158" y="58"/>
                  <a:pt x="157" y="59"/>
                </a:cubicBezTo>
                <a:cubicBezTo>
                  <a:pt x="165" y="67"/>
                  <a:pt x="176" y="58"/>
                  <a:pt x="179" y="49"/>
                </a:cubicBezTo>
                <a:cubicBezTo>
                  <a:pt x="180" y="46"/>
                  <a:pt x="180" y="42"/>
                  <a:pt x="181" y="38"/>
                </a:cubicBezTo>
                <a:cubicBezTo>
                  <a:pt x="182" y="37"/>
                  <a:pt x="184" y="35"/>
                  <a:pt x="184" y="34"/>
                </a:cubicBezTo>
                <a:cubicBezTo>
                  <a:pt x="183" y="35"/>
                  <a:pt x="181" y="38"/>
                  <a:pt x="180" y="36"/>
                </a:cubicBezTo>
                <a:cubicBezTo>
                  <a:pt x="184" y="29"/>
                  <a:pt x="190" y="21"/>
                  <a:pt x="200" y="19"/>
                </a:cubicBezTo>
                <a:cubicBezTo>
                  <a:pt x="206" y="18"/>
                  <a:pt x="211" y="17"/>
                  <a:pt x="218" y="17"/>
                </a:cubicBezTo>
                <a:cubicBezTo>
                  <a:pt x="220" y="17"/>
                  <a:pt x="221" y="16"/>
                  <a:pt x="221" y="19"/>
                </a:cubicBezTo>
                <a:cubicBezTo>
                  <a:pt x="220" y="20"/>
                  <a:pt x="219" y="19"/>
                  <a:pt x="217" y="19"/>
                </a:cubicBezTo>
                <a:cubicBezTo>
                  <a:pt x="213" y="18"/>
                  <a:pt x="210" y="20"/>
                  <a:pt x="206" y="20"/>
                </a:cubicBezTo>
                <a:cubicBezTo>
                  <a:pt x="197" y="21"/>
                  <a:pt x="189" y="26"/>
                  <a:pt x="184" y="32"/>
                </a:cubicBezTo>
                <a:cubicBezTo>
                  <a:pt x="186" y="32"/>
                  <a:pt x="187" y="32"/>
                  <a:pt x="188" y="31"/>
                </a:cubicBezTo>
                <a:cubicBezTo>
                  <a:pt x="189" y="31"/>
                  <a:pt x="190" y="32"/>
                  <a:pt x="189" y="34"/>
                </a:cubicBezTo>
                <a:cubicBezTo>
                  <a:pt x="188" y="33"/>
                  <a:pt x="188" y="34"/>
                  <a:pt x="187" y="34"/>
                </a:cubicBezTo>
                <a:cubicBezTo>
                  <a:pt x="182" y="37"/>
                  <a:pt x="182" y="43"/>
                  <a:pt x="181" y="49"/>
                </a:cubicBezTo>
                <a:cubicBezTo>
                  <a:pt x="179" y="56"/>
                  <a:pt x="175" y="60"/>
                  <a:pt x="169" y="63"/>
                </a:cubicBezTo>
                <a:cubicBezTo>
                  <a:pt x="167" y="63"/>
                  <a:pt x="166" y="65"/>
                  <a:pt x="163" y="65"/>
                </a:cubicBezTo>
                <a:cubicBezTo>
                  <a:pt x="161" y="65"/>
                  <a:pt x="159" y="63"/>
                  <a:pt x="158" y="63"/>
                </a:cubicBezTo>
                <a:cubicBezTo>
                  <a:pt x="159" y="67"/>
                  <a:pt x="161" y="69"/>
                  <a:pt x="165" y="70"/>
                </a:cubicBezTo>
                <a:cubicBezTo>
                  <a:pt x="164" y="72"/>
                  <a:pt x="160" y="71"/>
                  <a:pt x="158" y="70"/>
                </a:cubicBezTo>
                <a:cubicBezTo>
                  <a:pt x="160" y="75"/>
                  <a:pt x="164" y="77"/>
                  <a:pt x="169" y="77"/>
                </a:cubicBezTo>
                <a:cubicBezTo>
                  <a:pt x="168" y="81"/>
                  <a:pt x="164" y="82"/>
                  <a:pt x="161" y="82"/>
                </a:cubicBezTo>
                <a:close/>
                <a:moveTo>
                  <a:pt x="285" y="52"/>
                </a:moveTo>
                <a:cubicBezTo>
                  <a:pt x="273" y="51"/>
                  <a:pt x="268" y="38"/>
                  <a:pt x="263" y="29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62" y="30"/>
                  <a:pt x="261" y="30"/>
                  <a:pt x="261" y="30"/>
                </a:cubicBezTo>
                <a:cubicBezTo>
                  <a:pt x="263" y="34"/>
                  <a:pt x="267" y="39"/>
                  <a:pt x="268" y="45"/>
                </a:cubicBezTo>
                <a:cubicBezTo>
                  <a:pt x="270" y="52"/>
                  <a:pt x="267" y="58"/>
                  <a:pt x="264" y="64"/>
                </a:cubicBezTo>
                <a:cubicBezTo>
                  <a:pt x="263" y="64"/>
                  <a:pt x="263" y="66"/>
                  <a:pt x="262" y="67"/>
                </a:cubicBezTo>
                <a:cubicBezTo>
                  <a:pt x="264" y="71"/>
                  <a:pt x="265" y="78"/>
                  <a:pt x="259" y="80"/>
                </a:cubicBezTo>
                <a:cubicBezTo>
                  <a:pt x="260" y="84"/>
                  <a:pt x="258" y="86"/>
                  <a:pt x="257" y="90"/>
                </a:cubicBezTo>
                <a:cubicBezTo>
                  <a:pt x="263" y="91"/>
                  <a:pt x="269" y="90"/>
                  <a:pt x="271" y="85"/>
                </a:cubicBezTo>
                <a:cubicBezTo>
                  <a:pt x="268" y="84"/>
                  <a:pt x="263" y="84"/>
                  <a:pt x="263" y="82"/>
                </a:cubicBezTo>
                <a:cubicBezTo>
                  <a:pt x="271" y="85"/>
                  <a:pt x="281" y="82"/>
                  <a:pt x="283" y="75"/>
                </a:cubicBezTo>
                <a:cubicBezTo>
                  <a:pt x="279" y="75"/>
                  <a:pt x="276" y="74"/>
                  <a:pt x="273" y="72"/>
                </a:cubicBezTo>
                <a:cubicBezTo>
                  <a:pt x="270" y="71"/>
                  <a:pt x="267" y="70"/>
                  <a:pt x="268" y="67"/>
                </a:cubicBezTo>
                <a:cubicBezTo>
                  <a:pt x="271" y="68"/>
                  <a:pt x="272" y="69"/>
                  <a:pt x="275" y="69"/>
                </a:cubicBezTo>
                <a:cubicBezTo>
                  <a:pt x="287" y="71"/>
                  <a:pt x="293" y="61"/>
                  <a:pt x="292" y="51"/>
                </a:cubicBezTo>
                <a:cubicBezTo>
                  <a:pt x="290" y="52"/>
                  <a:pt x="288" y="53"/>
                  <a:pt x="285" y="52"/>
                </a:cubicBezTo>
                <a:close/>
                <a:moveTo>
                  <a:pt x="179" y="88"/>
                </a:moveTo>
                <a:cubicBezTo>
                  <a:pt x="175" y="92"/>
                  <a:pt x="179" y="97"/>
                  <a:pt x="184" y="98"/>
                </a:cubicBezTo>
                <a:cubicBezTo>
                  <a:pt x="185" y="97"/>
                  <a:pt x="186" y="97"/>
                  <a:pt x="187" y="96"/>
                </a:cubicBezTo>
                <a:cubicBezTo>
                  <a:pt x="192" y="100"/>
                  <a:pt x="197" y="103"/>
                  <a:pt x="202" y="107"/>
                </a:cubicBezTo>
                <a:cubicBezTo>
                  <a:pt x="209" y="108"/>
                  <a:pt x="215" y="110"/>
                  <a:pt x="221" y="110"/>
                </a:cubicBezTo>
                <a:cubicBezTo>
                  <a:pt x="227" y="111"/>
                  <a:pt x="234" y="111"/>
                  <a:pt x="238" y="108"/>
                </a:cubicBezTo>
                <a:cubicBezTo>
                  <a:pt x="239" y="108"/>
                  <a:pt x="239" y="108"/>
                  <a:pt x="240" y="108"/>
                </a:cubicBezTo>
                <a:cubicBezTo>
                  <a:pt x="247" y="101"/>
                  <a:pt x="254" y="94"/>
                  <a:pt x="257" y="84"/>
                </a:cubicBezTo>
                <a:cubicBezTo>
                  <a:pt x="256" y="83"/>
                  <a:pt x="257" y="82"/>
                  <a:pt x="257" y="80"/>
                </a:cubicBezTo>
                <a:cubicBezTo>
                  <a:pt x="257" y="80"/>
                  <a:pt x="257" y="79"/>
                  <a:pt x="257" y="79"/>
                </a:cubicBezTo>
                <a:cubicBezTo>
                  <a:pt x="257" y="77"/>
                  <a:pt x="257" y="75"/>
                  <a:pt x="256" y="73"/>
                </a:cubicBezTo>
                <a:cubicBezTo>
                  <a:pt x="255" y="70"/>
                  <a:pt x="256" y="67"/>
                  <a:pt x="255" y="65"/>
                </a:cubicBezTo>
                <a:cubicBezTo>
                  <a:pt x="256" y="63"/>
                  <a:pt x="256" y="60"/>
                  <a:pt x="255" y="59"/>
                </a:cubicBezTo>
                <a:cubicBezTo>
                  <a:pt x="256" y="48"/>
                  <a:pt x="244" y="46"/>
                  <a:pt x="239" y="38"/>
                </a:cubicBezTo>
                <a:cubicBezTo>
                  <a:pt x="239" y="53"/>
                  <a:pt x="228" y="61"/>
                  <a:pt x="215" y="63"/>
                </a:cubicBezTo>
                <a:cubicBezTo>
                  <a:pt x="214" y="64"/>
                  <a:pt x="213" y="65"/>
                  <a:pt x="212" y="66"/>
                </a:cubicBezTo>
                <a:cubicBezTo>
                  <a:pt x="211" y="65"/>
                  <a:pt x="210" y="65"/>
                  <a:pt x="210" y="64"/>
                </a:cubicBezTo>
                <a:cubicBezTo>
                  <a:pt x="211" y="62"/>
                  <a:pt x="215" y="62"/>
                  <a:pt x="214" y="59"/>
                </a:cubicBezTo>
                <a:cubicBezTo>
                  <a:pt x="213" y="61"/>
                  <a:pt x="209" y="65"/>
                  <a:pt x="207" y="66"/>
                </a:cubicBezTo>
                <a:cubicBezTo>
                  <a:pt x="204" y="68"/>
                  <a:pt x="200" y="68"/>
                  <a:pt x="198" y="70"/>
                </a:cubicBezTo>
                <a:cubicBezTo>
                  <a:pt x="194" y="73"/>
                  <a:pt x="194" y="80"/>
                  <a:pt x="191" y="84"/>
                </a:cubicBezTo>
                <a:cubicBezTo>
                  <a:pt x="189" y="86"/>
                  <a:pt x="187" y="86"/>
                  <a:pt x="185" y="89"/>
                </a:cubicBezTo>
                <a:cubicBezTo>
                  <a:pt x="187" y="90"/>
                  <a:pt x="189" y="91"/>
                  <a:pt x="190" y="93"/>
                </a:cubicBezTo>
                <a:cubicBezTo>
                  <a:pt x="189" y="94"/>
                  <a:pt x="189" y="94"/>
                  <a:pt x="188" y="94"/>
                </a:cubicBezTo>
                <a:cubicBezTo>
                  <a:pt x="187" y="92"/>
                  <a:pt x="185" y="89"/>
                  <a:pt x="183" y="90"/>
                </a:cubicBezTo>
                <a:cubicBezTo>
                  <a:pt x="182" y="93"/>
                  <a:pt x="183" y="94"/>
                  <a:pt x="183" y="96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80" y="90"/>
                  <a:pt x="179" y="92"/>
                  <a:pt x="178" y="91"/>
                </a:cubicBezTo>
                <a:cubicBezTo>
                  <a:pt x="179" y="88"/>
                  <a:pt x="183" y="88"/>
                  <a:pt x="184" y="85"/>
                </a:cubicBezTo>
                <a:cubicBezTo>
                  <a:pt x="182" y="87"/>
                  <a:pt x="181" y="87"/>
                  <a:pt x="179" y="88"/>
                </a:cubicBezTo>
                <a:close/>
                <a:moveTo>
                  <a:pt x="258" y="65"/>
                </a:moveTo>
                <a:cubicBezTo>
                  <a:pt x="258" y="63"/>
                  <a:pt x="260" y="59"/>
                  <a:pt x="258" y="58"/>
                </a:cubicBezTo>
                <a:cubicBezTo>
                  <a:pt x="258" y="61"/>
                  <a:pt x="257" y="63"/>
                  <a:pt x="258" y="65"/>
                </a:cubicBezTo>
                <a:close/>
                <a:moveTo>
                  <a:pt x="259" y="78"/>
                </a:moveTo>
                <a:cubicBezTo>
                  <a:pt x="262" y="76"/>
                  <a:pt x="262" y="71"/>
                  <a:pt x="260" y="68"/>
                </a:cubicBezTo>
                <a:cubicBezTo>
                  <a:pt x="259" y="68"/>
                  <a:pt x="258" y="68"/>
                  <a:pt x="258" y="68"/>
                </a:cubicBezTo>
                <a:cubicBezTo>
                  <a:pt x="258" y="72"/>
                  <a:pt x="259" y="75"/>
                  <a:pt x="259" y="78"/>
                </a:cubicBezTo>
                <a:close/>
                <a:moveTo>
                  <a:pt x="253" y="98"/>
                </a:moveTo>
                <a:cubicBezTo>
                  <a:pt x="254" y="96"/>
                  <a:pt x="256" y="97"/>
                  <a:pt x="258" y="96"/>
                </a:cubicBezTo>
                <a:cubicBezTo>
                  <a:pt x="257" y="95"/>
                  <a:pt x="257" y="93"/>
                  <a:pt x="256" y="93"/>
                </a:cubicBezTo>
                <a:cubicBezTo>
                  <a:pt x="255" y="94"/>
                  <a:pt x="253" y="96"/>
                  <a:pt x="253" y="98"/>
                </a:cubicBezTo>
                <a:close/>
                <a:moveTo>
                  <a:pt x="76" y="109"/>
                </a:moveTo>
                <a:cubicBezTo>
                  <a:pt x="77" y="108"/>
                  <a:pt x="78" y="108"/>
                  <a:pt x="79" y="108"/>
                </a:cubicBezTo>
                <a:cubicBezTo>
                  <a:pt x="79" y="105"/>
                  <a:pt x="78" y="103"/>
                  <a:pt x="78" y="100"/>
                </a:cubicBezTo>
                <a:cubicBezTo>
                  <a:pt x="75" y="103"/>
                  <a:pt x="71" y="105"/>
                  <a:pt x="69" y="109"/>
                </a:cubicBezTo>
                <a:cubicBezTo>
                  <a:pt x="71" y="109"/>
                  <a:pt x="72" y="111"/>
                  <a:pt x="72" y="112"/>
                </a:cubicBezTo>
                <a:cubicBezTo>
                  <a:pt x="74" y="111"/>
                  <a:pt x="72" y="108"/>
                  <a:pt x="71" y="107"/>
                </a:cubicBezTo>
                <a:cubicBezTo>
                  <a:pt x="71" y="107"/>
                  <a:pt x="71" y="106"/>
                  <a:pt x="72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5" y="106"/>
                  <a:pt x="75" y="106"/>
                  <a:pt x="75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9" y="104"/>
                  <a:pt x="76" y="107"/>
                  <a:pt x="76" y="109"/>
                </a:cubicBezTo>
                <a:close/>
                <a:moveTo>
                  <a:pt x="73" y="113"/>
                </a:moveTo>
                <a:cubicBezTo>
                  <a:pt x="75" y="112"/>
                  <a:pt x="76" y="113"/>
                  <a:pt x="78" y="113"/>
                </a:cubicBezTo>
                <a:cubicBezTo>
                  <a:pt x="79" y="112"/>
                  <a:pt x="80" y="111"/>
                  <a:pt x="79" y="109"/>
                </a:cubicBezTo>
                <a:cubicBezTo>
                  <a:pt x="77" y="111"/>
                  <a:pt x="74" y="110"/>
                  <a:pt x="73" y="113"/>
                </a:cubicBezTo>
                <a:close/>
                <a:moveTo>
                  <a:pt x="69" y="120"/>
                </a:moveTo>
                <a:cubicBezTo>
                  <a:pt x="70" y="117"/>
                  <a:pt x="72" y="113"/>
                  <a:pt x="69" y="110"/>
                </a:cubicBezTo>
                <a:cubicBezTo>
                  <a:pt x="68" y="113"/>
                  <a:pt x="67" y="117"/>
                  <a:pt x="69" y="120"/>
                </a:cubicBezTo>
                <a:close/>
                <a:moveTo>
                  <a:pt x="230" y="115"/>
                </a:moveTo>
                <a:cubicBezTo>
                  <a:pt x="229" y="115"/>
                  <a:pt x="231" y="114"/>
                  <a:pt x="230" y="113"/>
                </a:cubicBezTo>
                <a:cubicBezTo>
                  <a:pt x="230" y="114"/>
                  <a:pt x="231" y="113"/>
                  <a:pt x="230" y="112"/>
                </a:cubicBezTo>
                <a:cubicBezTo>
                  <a:pt x="225" y="113"/>
                  <a:pt x="218" y="113"/>
                  <a:pt x="213" y="111"/>
                </a:cubicBezTo>
                <a:cubicBezTo>
                  <a:pt x="214" y="121"/>
                  <a:pt x="227" y="122"/>
                  <a:pt x="230" y="115"/>
                </a:cubicBezTo>
                <a:close/>
                <a:moveTo>
                  <a:pt x="233" y="116"/>
                </a:moveTo>
                <a:cubicBezTo>
                  <a:pt x="231" y="119"/>
                  <a:pt x="225" y="123"/>
                  <a:pt x="220" y="122"/>
                </a:cubicBezTo>
                <a:cubicBezTo>
                  <a:pt x="218" y="122"/>
                  <a:pt x="217" y="120"/>
                  <a:pt x="215" y="120"/>
                </a:cubicBezTo>
                <a:cubicBezTo>
                  <a:pt x="215" y="118"/>
                  <a:pt x="213" y="118"/>
                  <a:pt x="212" y="117"/>
                </a:cubicBezTo>
                <a:cubicBezTo>
                  <a:pt x="213" y="115"/>
                  <a:pt x="212" y="113"/>
                  <a:pt x="211" y="112"/>
                </a:cubicBezTo>
                <a:cubicBezTo>
                  <a:pt x="210" y="112"/>
                  <a:pt x="210" y="113"/>
                  <a:pt x="208" y="113"/>
                </a:cubicBezTo>
                <a:cubicBezTo>
                  <a:pt x="209" y="117"/>
                  <a:pt x="211" y="120"/>
                  <a:pt x="213" y="122"/>
                </a:cubicBezTo>
                <a:cubicBezTo>
                  <a:pt x="218" y="126"/>
                  <a:pt x="225" y="130"/>
                  <a:pt x="231" y="126"/>
                </a:cubicBezTo>
                <a:cubicBezTo>
                  <a:pt x="229" y="130"/>
                  <a:pt x="223" y="131"/>
                  <a:pt x="219" y="128"/>
                </a:cubicBezTo>
                <a:cubicBezTo>
                  <a:pt x="214" y="126"/>
                  <a:pt x="208" y="120"/>
                  <a:pt x="207" y="115"/>
                </a:cubicBezTo>
                <a:cubicBezTo>
                  <a:pt x="206" y="116"/>
                  <a:pt x="205" y="118"/>
                  <a:pt x="205" y="119"/>
                </a:cubicBezTo>
                <a:cubicBezTo>
                  <a:pt x="206" y="121"/>
                  <a:pt x="206" y="122"/>
                  <a:pt x="208" y="123"/>
                </a:cubicBezTo>
                <a:cubicBezTo>
                  <a:pt x="209" y="124"/>
                  <a:pt x="211" y="126"/>
                  <a:pt x="213" y="127"/>
                </a:cubicBezTo>
                <a:cubicBezTo>
                  <a:pt x="216" y="129"/>
                  <a:pt x="219" y="131"/>
                  <a:pt x="221" y="132"/>
                </a:cubicBezTo>
                <a:cubicBezTo>
                  <a:pt x="228" y="133"/>
                  <a:pt x="234" y="129"/>
                  <a:pt x="237" y="125"/>
                </a:cubicBezTo>
                <a:cubicBezTo>
                  <a:pt x="237" y="124"/>
                  <a:pt x="238" y="123"/>
                  <a:pt x="238" y="122"/>
                </a:cubicBezTo>
                <a:cubicBezTo>
                  <a:pt x="240" y="120"/>
                  <a:pt x="243" y="118"/>
                  <a:pt x="241" y="115"/>
                </a:cubicBezTo>
                <a:cubicBezTo>
                  <a:pt x="241" y="116"/>
                  <a:pt x="238" y="114"/>
                  <a:pt x="238" y="116"/>
                </a:cubicBezTo>
                <a:cubicBezTo>
                  <a:pt x="238" y="116"/>
                  <a:pt x="240" y="118"/>
                  <a:pt x="239" y="118"/>
                </a:cubicBezTo>
                <a:cubicBezTo>
                  <a:pt x="238" y="119"/>
                  <a:pt x="237" y="118"/>
                  <a:pt x="236" y="117"/>
                </a:cubicBezTo>
                <a:cubicBezTo>
                  <a:pt x="236" y="115"/>
                  <a:pt x="236" y="113"/>
                  <a:pt x="235" y="112"/>
                </a:cubicBezTo>
                <a:cubicBezTo>
                  <a:pt x="235" y="113"/>
                  <a:pt x="233" y="112"/>
                  <a:pt x="233" y="113"/>
                </a:cubicBezTo>
                <a:cubicBezTo>
                  <a:pt x="234" y="113"/>
                  <a:pt x="233" y="115"/>
                  <a:pt x="233" y="116"/>
                </a:cubicBezTo>
                <a:close/>
                <a:moveTo>
                  <a:pt x="67" y="123"/>
                </a:moveTo>
                <a:cubicBezTo>
                  <a:pt x="66" y="121"/>
                  <a:pt x="65" y="119"/>
                  <a:pt x="64" y="117"/>
                </a:cubicBezTo>
                <a:cubicBezTo>
                  <a:pt x="62" y="116"/>
                  <a:pt x="60" y="114"/>
                  <a:pt x="59" y="115"/>
                </a:cubicBezTo>
                <a:cubicBezTo>
                  <a:pt x="61" y="117"/>
                  <a:pt x="64" y="120"/>
                  <a:pt x="67" y="123"/>
                </a:cubicBezTo>
                <a:close/>
                <a:moveTo>
                  <a:pt x="72" y="115"/>
                </a:moveTo>
                <a:cubicBezTo>
                  <a:pt x="72" y="116"/>
                  <a:pt x="71" y="117"/>
                  <a:pt x="71" y="119"/>
                </a:cubicBezTo>
                <a:cubicBezTo>
                  <a:pt x="73" y="118"/>
                  <a:pt x="74" y="117"/>
                  <a:pt x="75" y="116"/>
                </a:cubicBezTo>
                <a:cubicBezTo>
                  <a:pt x="75" y="116"/>
                  <a:pt x="77" y="115"/>
                  <a:pt x="76" y="114"/>
                </a:cubicBezTo>
                <a:cubicBezTo>
                  <a:pt x="75" y="115"/>
                  <a:pt x="74" y="115"/>
                  <a:pt x="72" y="115"/>
                </a:cubicBezTo>
                <a:close/>
                <a:moveTo>
                  <a:pt x="244" y="118"/>
                </a:moveTo>
                <a:cubicBezTo>
                  <a:pt x="244" y="118"/>
                  <a:pt x="244" y="118"/>
                  <a:pt x="244" y="118"/>
                </a:cubicBezTo>
                <a:cubicBezTo>
                  <a:pt x="239" y="124"/>
                  <a:pt x="235" y="132"/>
                  <a:pt x="227" y="134"/>
                </a:cubicBezTo>
                <a:cubicBezTo>
                  <a:pt x="223" y="134"/>
                  <a:pt x="219" y="133"/>
                  <a:pt x="216" y="131"/>
                </a:cubicBezTo>
                <a:cubicBezTo>
                  <a:pt x="216" y="131"/>
                  <a:pt x="216" y="130"/>
                  <a:pt x="215" y="130"/>
                </a:cubicBezTo>
                <a:cubicBezTo>
                  <a:pt x="215" y="129"/>
                  <a:pt x="214" y="130"/>
                  <a:pt x="213" y="129"/>
                </a:cubicBezTo>
                <a:cubicBezTo>
                  <a:pt x="210" y="128"/>
                  <a:pt x="209" y="125"/>
                  <a:pt x="206" y="124"/>
                </a:cubicBezTo>
                <a:cubicBezTo>
                  <a:pt x="204" y="123"/>
                  <a:pt x="202" y="121"/>
                  <a:pt x="202" y="119"/>
                </a:cubicBezTo>
                <a:cubicBezTo>
                  <a:pt x="198" y="121"/>
                  <a:pt x="192" y="124"/>
                  <a:pt x="189" y="126"/>
                </a:cubicBezTo>
                <a:cubicBezTo>
                  <a:pt x="189" y="127"/>
                  <a:pt x="187" y="127"/>
                  <a:pt x="187" y="127"/>
                </a:cubicBezTo>
                <a:cubicBezTo>
                  <a:pt x="186" y="129"/>
                  <a:pt x="187" y="131"/>
                  <a:pt x="188" y="133"/>
                </a:cubicBezTo>
                <a:cubicBezTo>
                  <a:pt x="188" y="134"/>
                  <a:pt x="189" y="135"/>
                  <a:pt x="189" y="137"/>
                </a:cubicBezTo>
                <a:cubicBezTo>
                  <a:pt x="191" y="137"/>
                  <a:pt x="192" y="137"/>
                  <a:pt x="193" y="137"/>
                </a:cubicBezTo>
                <a:cubicBezTo>
                  <a:pt x="194" y="136"/>
                  <a:pt x="193" y="133"/>
                  <a:pt x="194" y="132"/>
                </a:cubicBezTo>
                <a:cubicBezTo>
                  <a:pt x="195" y="131"/>
                  <a:pt x="196" y="132"/>
                  <a:pt x="197" y="131"/>
                </a:cubicBezTo>
                <a:cubicBezTo>
                  <a:pt x="198" y="132"/>
                  <a:pt x="200" y="133"/>
                  <a:pt x="203" y="134"/>
                </a:cubicBezTo>
                <a:cubicBezTo>
                  <a:pt x="206" y="134"/>
                  <a:pt x="209" y="136"/>
                  <a:pt x="211" y="137"/>
                </a:cubicBezTo>
                <a:cubicBezTo>
                  <a:pt x="215" y="138"/>
                  <a:pt x="218" y="139"/>
                  <a:pt x="221" y="141"/>
                </a:cubicBezTo>
                <a:cubicBezTo>
                  <a:pt x="224" y="142"/>
                  <a:pt x="228" y="144"/>
                  <a:pt x="230" y="145"/>
                </a:cubicBezTo>
                <a:cubicBezTo>
                  <a:pt x="233" y="147"/>
                  <a:pt x="235" y="151"/>
                  <a:pt x="239" y="151"/>
                </a:cubicBezTo>
                <a:cubicBezTo>
                  <a:pt x="238" y="144"/>
                  <a:pt x="242" y="135"/>
                  <a:pt x="243" y="129"/>
                </a:cubicBezTo>
                <a:cubicBezTo>
                  <a:pt x="245" y="125"/>
                  <a:pt x="248" y="122"/>
                  <a:pt x="249" y="117"/>
                </a:cubicBezTo>
                <a:cubicBezTo>
                  <a:pt x="247" y="117"/>
                  <a:pt x="246" y="117"/>
                  <a:pt x="244" y="117"/>
                </a:cubicBezTo>
                <a:cubicBezTo>
                  <a:pt x="244" y="117"/>
                  <a:pt x="244" y="117"/>
                  <a:pt x="244" y="118"/>
                </a:cubicBezTo>
                <a:close/>
                <a:moveTo>
                  <a:pt x="258" y="124"/>
                </a:moveTo>
                <a:cubicBezTo>
                  <a:pt x="259" y="124"/>
                  <a:pt x="260" y="123"/>
                  <a:pt x="261" y="122"/>
                </a:cubicBezTo>
                <a:cubicBezTo>
                  <a:pt x="259" y="120"/>
                  <a:pt x="256" y="120"/>
                  <a:pt x="253" y="118"/>
                </a:cubicBezTo>
                <a:cubicBezTo>
                  <a:pt x="253" y="118"/>
                  <a:pt x="252" y="118"/>
                  <a:pt x="252" y="119"/>
                </a:cubicBezTo>
                <a:cubicBezTo>
                  <a:pt x="254" y="121"/>
                  <a:pt x="255" y="123"/>
                  <a:pt x="258" y="124"/>
                </a:cubicBezTo>
                <a:close/>
                <a:moveTo>
                  <a:pt x="77" y="128"/>
                </a:moveTo>
                <a:cubicBezTo>
                  <a:pt x="76" y="129"/>
                  <a:pt x="73" y="129"/>
                  <a:pt x="72" y="129"/>
                </a:cubicBezTo>
                <a:cubicBezTo>
                  <a:pt x="72" y="129"/>
                  <a:pt x="71" y="130"/>
                  <a:pt x="71" y="130"/>
                </a:cubicBezTo>
                <a:cubicBezTo>
                  <a:pt x="67" y="129"/>
                  <a:pt x="64" y="126"/>
                  <a:pt x="59" y="126"/>
                </a:cubicBezTo>
                <a:cubicBezTo>
                  <a:pt x="57" y="126"/>
                  <a:pt x="54" y="126"/>
                  <a:pt x="51" y="127"/>
                </a:cubicBezTo>
                <a:cubicBezTo>
                  <a:pt x="48" y="128"/>
                  <a:pt x="46" y="129"/>
                  <a:pt x="44" y="132"/>
                </a:cubicBezTo>
                <a:cubicBezTo>
                  <a:pt x="43" y="141"/>
                  <a:pt x="47" y="146"/>
                  <a:pt x="50" y="152"/>
                </a:cubicBezTo>
                <a:cubicBezTo>
                  <a:pt x="55" y="156"/>
                  <a:pt x="58" y="160"/>
                  <a:pt x="65" y="160"/>
                </a:cubicBezTo>
                <a:cubicBezTo>
                  <a:pt x="69" y="160"/>
                  <a:pt x="72" y="157"/>
                  <a:pt x="76" y="157"/>
                </a:cubicBezTo>
                <a:cubicBezTo>
                  <a:pt x="78" y="157"/>
                  <a:pt x="79" y="158"/>
                  <a:pt x="82" y="158"/>
                </a:cubicBezTo>
                <a:cubicBezTo>
                  <a:pt x="85" y="157"/>
                  <a:pt x="88" y="153"/>
                  <a:pt x="89" y="150"/>
                </a:cubicBezTo>
                <a:cubicBezTo>
                  <a:pt x="90" y="149"/>
                  <a:pt x="91" y="148"/>
                  <a:pt x="91" y="148"/>
                </a:cubicBezTo>
                <a:cubicBezTo>
                  <a:pt x="94" y="140"/>
                  <a:pt x="95" y="131"/>
                  <a:pt x="89" y="125"/>
                </a:cubicBezTo>
                <a:cubicBezTo>
                  <a:pt x="87" y="124"/>
                  <a:pt x="86" y="121"/>
                  <a:pt x="83" y="120"/>
                </a:cubicBezTo>
                <a:cubicBezTo>
                  <a:pt x="78" y="119"/>
                  <a:pt x="73" y="122"/>
                  <a:pt x="70" y="125"/>
                </a:cubicBezTo>
                <a:cubicBezTo>
                  <a:pt x="72" y="127"/>
                  <a:pt x="73" y="127"/>
                  <a:pt x="75" y="126"/>
                </a:cubicBezTo>
                <a:cubicBezTo>
                  <a:pt x="76" y="125"/>
                  <a:pt x="74" y="124"/>
                  <a:pt x="75" y="123"/>
                </a:cubicBezTo>
                <a:cubicBezTo>
                  <a:pt x="77" y="124"/>
                  <a:pt x="78" y="127"/>
                  <a:pt x="77" y="128"/>
                </a:cubicBezTo>
                <a:close/>
                <a:moveTo>
                  <a:pt x="241" y="150"/>
                </a:moveTo>
                <a:cubicBezTo>
                  <a:pt x="242" y="149"/>
                  <a:pt x="241" y="148"/>
                  <a:pt x="242" y="147"/>
                </a:cubicBezTo>
                <a:cubicBezTo>
                  <a:pt x="242" y="144"/>
                  <a:pt x="244" y="142"/>
                  <a:pt x="245" y="139"/>
                </a:cubicBezTo>
                <a:cubicBezTo>
                  <a:pt x="248" y="133"/>
                  <a:pt x="252" y="129"/>
                  <a:pt x="256" y="125"/>
                </a:cubicBezTo>
                <a:cubicBezTo>
                  <a:pt x="254" y="124"/>
                  <a:pt x="253" y="122"/>
                  <a:pt x="251" y="120"/>
                </a:cubicBezTo>
                <a:cubicBezTo>
                  <a:pt x="245" y="128"/>
                  <a:pt x="240" y="141"/>
                  <a:pt x="241" y="150"/>
                </a:cubicBezTo>
                <a:close/>
                <a:moveTo>
                  <a:pt x="258" y="127"/>
                </a:moveTo>
                <a:cubicBezTo>
                  <a:pt x="253" y="129"/>
                  <a:pt x="250" y="134"/>
                  <a:pt x="247" y="139"/>
                </a:cubicBezTo>
                <a:cubicBezTo>
                  <a:pt x="245" y="143"/>
                  <a:pt x="244" y="146"/>
                  <a:pt x="244" y="150"/>
                </a:cubicBezTo>
                <a:cubicBezTo>
                  <a:pt x="249" y="140"/>
                  <a:pt x="256" y="131"/>
                  <a:pt x="268" y="128"/>
                </a:cubicBezTo>
                <a:cubicBezTo>
                  <a:pt x="267" y="126"/>
                  <a:pt x="267" y="124"/>
                  <a:pt x="267" y="122"/>
                </a:cubicBezTo>
                <a:cubicBezTo>
                  <a:pt x="263" y="122"/>
                  <a:pt x="260" y="125"/>
                  <a:pt x="258" y="127"/>
                </a:cubicBezTo>
                <a:close/>
                <a:moveTo>
                  <a:pt x="180" y="131"/>
                </a:moveTo>
                <a:cubicBezTo>
                  <a:pt x="178" y="133"/>
                  <a:pt x="176" y="136"/>
                  <a:pt x="173" y="138"/>
                </a:cubicBezTo>
                <a:cubicBezTo>
                  <a:pt x="172" y="141"/>
                  <a:pt x="170" y="142"/>
                  <a:pt x="168" y="144"/>
                </a:cubicBezTo>
                <a:cubicBezTo>
                  <a:pt x="165" y="148"/>
                  <a:pt x="164" y="152"/>
                  <a:pt x="161" y="154"/>
                </a:cubicBezTo>
                <a:cubicBezTo>
                  <a:pt x="161" y="156"/>
                  <a:pt x="159" y="157"/>
                  <a:pt x="158" y="159"/>
                </a:cubicBezTo>
                <a:cubicBezTo>
                  <a:pt x="157" y="164"/>
                  <a:pt x="153" y="166"/>
                  <a:pt x="151" y="171"/>
                </a:cubicBezTo>
                <a:cubicBezTo>
                  <a:pt x="149" y="176"/>
                  <a:pt x="152" y="181"/>
                  <a:pt x="152" y="187"/>
                </a:cubicBezTo>
                <a:cubicBezTo>
                  <a:pt x="153" y="190"/>
                  <a:pt x="157" y="194"/>
                  <a:pt x="162" y="195"/>
                </a:cubicBezTo>
                <a:cubicBezTo>
                  <a:pt x="167" y="196"/>
                  <a:pt x="174" y="198"/>
                  <a:pt x="179" y="195"/>
                </a:cubicBezTo>
                <a:cubicBezTo>
                  <a:pt x="175" y="189"/>
                  <a:pt x="176" y="181"/>
                  <a:pt x="180" y="177"/>
                </a:cubicBezTo>
                <a:cubicBezTo>
                  <a:pt x="180" y="172"/>
                  <a:pt x="175" y="168"/>
                  <a:pt x="170" y="168"/>
                </a:cubicBezTo>
                <a:cubicBezTo>
                  <a:pt x="169" y="168"/>
                  <a:pt x="168" y="169"/>
                  <a:pt x="167" y="168"/>
                </a:cubicBezTo>
                <a:cubicBezTo>
                  <a:pt x="168" y="165"/>
                  <a:pt x="173" y="167"/>
                  <a:pt x="176" y="167"/>
                </a:cubicBezTo>
                <a:cubicBezTo>
                  <a:pt x="176" y="165"/>
                  <a:pt x="174" y="164"/>
                  <a:pt x="174" y="162"/>
                </a:cubicBezTo>
                <a:cubicBezTo>
                  <a:pt x="177" y="163"/>
                  <a:pt x="179" y="166"/>
                  <a:pt x="178" y="169"/>
                </a:cubicBezTo>
                <a:cubicBezTo>
                  <a:pt x="179" y="170"/>
                  <a:pt x="180" y="170"/>
                  <a:pt x="180" y="171"/>
                </a:cubicBezTo>
                <a:cubicBezTo>
                  <a:pt x="182" y="172"/>
                  <a:pt x="182" y="175"/>
                  <a:pt x="185" y="176"/>
                </a:cubicBezTo>
                <a:cubicBezTo>
                  <a:pt x="185" y="172"/>
                  <a:pt x="185" y="169"/>
                  <a:pt x="187" y="166"/>
                </a:cubicBezTo>
                <a:cubicBezTo>
                  <a:pt x="185" y="164"/>
                  <a:pt x="186" y="161"/>
                  <a:pt x="185" y="158"/>
                </a:cubicBezTo>
                <a:cubicBezTo>
                  <a:pt x="185" y="157"/>
                  <a:pt x="185" y="157"/>
                  <a:pt x="184" y="156"/>
                </a:cubicBezTo>
                <a:cubicBezTo>
                  <a:pt x="184" y="155"/>
                  <a:pt x="185" y="154"/>
                  <a:pt x="184" y="153"/>
                </a:cubicBezTo>
                <a:cubicBezTo>
                  <a:pt x="184" y="151"/>
                  <a:pt x="183" y="148"/>
                  <a:pt x="182" y="146"/>
                </a:cubicBezTo>
                <a:cubicBezTo>
                  <a:pt x="182" y="143"/>
                  <a:pt x="184" y="141"/>
                  <a:pt x="188" y="142"/>
                </a:cubicBezTo>
                <a:cubicBezTo>
                  <a:pt x="188" y="140"/>
                  <a:pt x="186" y="139"/>
                  <a:pt x="188" y="137"/>
                </a:cubicBezTo>
                <a:cubicBezTo>
                  <a:pt x="186" y="134"/>
                  <a:pt x="185" y="132"/>
                  <a:pt x="184" y="129"/>
                </a:cubicBezTo>
                <a:cubicBezTo>
                  <a:pt x="183" y="130"/>
                  <a:pt x="181" y="130"/>
                  <a:pt x="180" y="131"/>
                </a:cubicBezTo>
                <a:close/>
                <a:moveTo>
                  <a:pt x="252" y="149"/>
                </a:moveTo>
                <a:cubicBezTo>
                  <a:pt x="255" y="149"/>
                  <a:pt x="256" y="148"/>
                  <a:pt x="258" y="146"/>
                </a:cubicBezTo>
                <a:cubicBezTo>
                  <a:pt x="260" y="145"/>
                  <a:pt x="263" y="145"/>
                  <a:pt x="264" y="144"/>
                </a:cubicBezTo>
                <a:cubicBezTo>
                  <a:pt x="266" y="143"/>
                  <a:pt x="266" y="143"/>
                  <a:pt x="268" y="142"/>
                </a:cubicBezTo>
                <a:cubicBezTo>
                  <a:pt x="272" y="141"/>
                  <a:pt x="276" y="140"/>
                  <a:pt x="279" y="138"/>
                </a:cubicBezTo>
                <a:cubicBezTo>
                  <a:pt x="278" y="137"/>
                  <a:pt x="277" y="136"/>
                  <a:pt x="277" y="135"/>
                </a:cubicBezTo>
                <a:cubicBezTo>
                  <a:pt x="271" y="135"/>
                  <a:pt x="267" y="138"/>
                  <a:pt x="263" y="139"/>
                </a:cubicBezTo>
                <a:cubicBezTo>
                  <a:pt x="266" y="135"/>
                  <a:pt x="271" y="134"/>
                  <a:pt x="278" y="133"/>
                </a:cubicBezTo>
                <a:cubicBezTo>
                  <a:pt x="276" y="132"/>
                  <a:pt x="275" y="131"/>
                  <a:pt x="275" y="129"/>
                </a:cubicBezTo>
                <a:cubicBezTo>
                  <a:pt x="270" y="131"/>
                  <a:pt x="265" y="135"/>
                  <a:pt x="260" y="136"/>
                </a:cubicBezTo>
                <a:cubicBezTo>
                  <a:pt x="263" y="133"/>
                  <a:pt x="268" y="131"/>
                  <a:pt x="271" y="129"/>
                </a:cubicBezTo>
                <a:cubicBezTo>
                  <a:pt x="258" y="131"/>
                  <a:pt x="252" y="140"/>
                  <a:pt x="246" y="149"/>
                </a:cubicBezTo>
                <a:cubicBezTo>
                  <a:pt x="250" y="148"/>
                  <a:pt x="251" y="144"/>
                  <a:pt x="253" y="143"/>
                </a:cubicBezTo>
                <a:cubicBezTo>
                  <a:pt x="252" y="144"/>
                  <a:pt x="252" y="146"/>
                  <a:pt x="251" y="148"/>
                </a:cubicBezTo>
                <a:cubicBezTo>
                  <a:pt x="253" y="147"/>
                  <a:pt x="254" y="145"/>
                  <a:pt x="256" y="144"/>
                </a:cubicBezTo>
                <a:cubicBezTo>
                  <a:pt x="255" y="146"/>
                  <a:pt x="253" y="148"/>
                  <a:pt x="252" y="149"/>
                </a:cubicBezTo>
                <a:close/>
                <a:moveTo>
                  <a:pt x="206" y="140"/>
                </a:moveTo>
                <a:cubicBezTo>
                  <a:pt x="216" y="142"/>
                  <a:pt x="224" y="146"/>
                  <a:pt x="232" y="150"/>
                </a:cubicBezTo>
                <a:cubicBezTo>
                  <a:pt x="233" y="150"/>
                  <a:pt x="232" y="149"/>
                  <a:pt x="232" y="149"/>
                </a:cubicBezTo>
                <a:cubicBezTo>
                  <a:pt x="231" y="148"/>
                  <a:pt x="230" y="147"/>
                  <a:pt x="228" y="147"/>
                </a:cubicBezTo>
                <a:cubicBezTo>
                  <a:pt x="223" y="144"/>
                  <a:pt x="216" y="139"/>
                  <a:pt x="210" y="139"/>
                </a:cubicBezTo>
                <a:cubicBezTo>
                  <a:pt x="206" y="137"/>
                  <a:pt x="201" y="135"/>
                  <a:pt x="196" y="134"/>
                </a:cubicBezTo>
                <a:cubicBezTo>
                  <a:pt x="195" y="135"/>
                  <a:pt x="195" y="135"/>
                  <a:pt x="195" y="137"/>
                </a:cubicBezTo>
                <a:cubicBezTo>
                  <a:pt x="198" y="138"/>
                  <a:pt x="202" y="139"/>
                  <a:pt x="206" y="140"/>
                </a:cubicBezTo>
                <a:close/>
                <a:moveTo>
                  <a:pt x="279" y="140"/>
                </a:moveTo>
                <a:cubicBezTo>
                  <a:pt x="274" y="142"/>
                  <a:pt x="270" y="143"/>
                  <a:pt x="265" y="146"/>
                </a:cubicBezTo>
                <a:cubicBezTo>
                  <a:pt x="264" y="146"/>
                  <a:pt x="262" y="147"/>
                  <a:pt x="260" y="148"/>
                </a:cubicBezTo>
                <a:cubicBezTo>
                  <a:pt x="258" y="149"/>
                  <a:pt x="257" y="150"/>
                  <a:pt x="255" y="152"/>
                </a:cubicBezTo>
                <a:cubicBezTo>
                  <a:pt x="251" y="172"/>
                  <a:pt x="251" y="190"/>
                  <a:pt x="249" y="211"/>
                </a:cubicBezTo>
                <a:cubicBezTo>
                  <a:pt x="252" y="211"/>
                  <a:pt x="255" y="209"/>
                  <a:pt x="258" y="208"/>
                </a:cubicBezTo>
                <a:cubicBezTo>
                  <a:pt x="264" y="206"/>
                  <a:pt x="271" y="206"/>
                  <a:pt x="276" y="204"/>
                </a:cubicBezTo>
                <a:cubicBezTo>
                  <a:pt x="275" y="204"/>
                  <a:pt x="277" y="203"/>
                  <a:pt x="277" y="203"/>
                </a:cubicBezTo>
                <a:cubicBezTo>
                  <a:pt x="278" y="202"/>
                  <a:pt x="278" y="200"/>
                  <a:pt x="279" y="200"/>
                </a:cubicBezTo>
                <a:cubicBezTo>
                  <a:pt x="279" y="195"/>
                  <a:pt x="283" y="187"/>
                  <a:pt x="280" y="183"/>
                </a:cubicBezTo>
                <a:cubicBezTo>
                  <a:pt x="280" y="182"/>
                  <a:pt x="279" y="180"/>
                  <a:pt x="280" y="179"/>
                </a:cubicBezTo>
                <a:cubicBezTo>
                  <a:pt x="278" y="178"/>
                  <a:pt x="277" y="176"/>
                  <a:pt x="277" y="174"/>
                </a:cubicBezTo>
                <a:cubicBezTo>
                  <a:pt x="277" y="173"/>
                  <a:pt x="275" y="172"/>
                  <a:pt x="276" y="170"/>
                </a:cubicBezTo>
                <a:cubicBezTo>
                  <a:pt x="274" y="170"/>
                  <a:pt x="276" y="168"/>
                  <a:pt x="275" y="167"/>
                </a:cubicBezTo>
                <a:cubicBezTo>
                  <a:pt x="277" y="164"/>
                  <a:pt x="282" y="164"/>
                  <a:pt x="283" y="160"/>
                </a:cubicBezTo>
                <a:cubicBezTo>
                  <a:pt x="284" y="159"/>
                  <a:pt x="283" y="156"/>
                  <a:pt x="284" y="154"/>
                </a:cubicBezTo>
                <a:cubicBezTo>
                  <a:pt x="284" y="150"/>
                  <a:pt x="283" y="145"/>
                  <a:pt x="285" y="142"/>
                </a:cubicBezTo>
                <a:cubicBezTo>
                  <a:pt x="285" y="141"/>
                  <a:pt x="286" y="139"/>
                  <a:pt x="285" y="138"/>
                </a:cubicBezTo>
                <a:cubicBezTo>
                  <a:pt x="282" y="137"/>
                  <a:pt x="281" y="139"/>
                  <a:pt x="279" y="140"/>
                </a:cubicBezTo>
                <a:close/>
                <a:moveTo>
                  <a:pt x="217" y="145"/>
                </a:moveTo>
                <a:cubicBezTo>
                  <a:pt x="209" y="142"/>
                  <a:pt x="199" y="140"/>
                  <a:pt x="190" y="139"/>
                </a:cubicBezTo>
                <a:cubicBezTo>
                  <a:pt x="190" y="139"/>
                  <a:pt x="190" y="140"/>
                  <a:pt x="189" y="140"/>
                </a:cubicBezTo>
                <a:cubicBezTo>
                  <a:pt x="189" y="141"/>
                  <a:pt x="189" y="142"/>
                  <a:pt x="189" y="143"/>
                </a:cubicBezTo>
                <a:cubicBezTo>
                  <a:pt x="196" y="144"/>
                  <a:pt x="201" y="146"/>
                  <a:pt x="207" y="147"/>
                </a:cubicBezTo>
                <a:cubicBezTo>
                  <a:pt x="213" y="148"/>
                  <a:pt x="217" y="150"/>
                  <a:pt x="222" y="151"/>
                </a:cubicBezTo>
                <a:cubicBezTo>
                  <a:pt x="225" y="151"/>
                  <a:pt x="228" y="151"/>
                  <a:pt x="231" y="151"/>
                </a:cubicBezTo>
                <a:cubicBezTo>
                  <a:pt x="226" y="150"/>
                  <a:pt x="222" y="146"/>
                  <a:pt x="217" y="145"/>
                </a:cubicBezTo>
                <a:close/>
                <a:moveTo>
                  <a:pt x="286" y="156"/>
                </a:moveTo>
                <a:cubicBezTo>
                  <a:pt x="287" y="156"/>
                  <a:pt x="287" y="157"/>
                  <a:pt x="287" y="158"/>
                </a:cubicBezTo>
                <a:cubicBezTo>
                  <a:pt x="287" y="161"/>
                  <a:pt x="280" y="165"/>
                  <a:pt x="278" y="168"/>
                </a:cubicBezTo>
                <a:cubicBezTo>
                  <a:pt x="281" y="170"/>
                  <a:pt x="282" y="168"/>
                  <a:pt x="285" y="167"/>
                </a:cubicBezTo>
                <a:cubicBezTo>
                  <a:pt x="286" y="166"/>
                  <a:pt x="287" y="164"/>
                  <a:pt x="288" y="163"/>
                </a:cubicBezTo>
                <a:cubicBezTo>
                  <a:pt x="289" y="162"/>
                  <a:pt x="289" y="159"/>
                  <a:pt x="291" y="160"/>
                </a:cubicBezTo>
                <a:cubicBezTo>
                  <a:pt x="289" y="164"/>
                  <a:pt x="287" y="168"/>
                  <a:pt x="282" y="170"/>
                </a:cubicBezTo>
                <a:cubicBezTo>
                  <a:pt x="281" y="171"/>
                  <a:pt x="279" y="170"/>
                  <a:pt x="279" y="173"/>
                </a:cubicBezTo>
                <a:cubicBezTo>
                  <a:pt x="281" y="173"/>
                  <a:pt x="283" y="173"/>
                  <a:pt x="285" y="172"/>
                </a:cubicBezTo>
                <a:cubicBezTo>
                  <a:pt x="287" y="171"/>
                  <a:pt x="288" y="167"/>
                  <a:pt x="290" y="166"/>
                </a:cubicBezTo>
                <a:cubicBezTo>
                  <a:pt x="289" y="171"/>
                  <a:pt x="286" y="175"/>
                  <a:pt x="280" y="175"/>
                </a:cubicBezTo>
                <a:cubicBezTo>
                  <a:pt x="280" y="176"/>
                  <a:pt x="280" y="176"/>
                  <a:pt x="280" y="177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84" y="179"/>
                  <a:pt x="289" y="175"/>
                  <a:pt x="290" y="171"/>
                </a:cubicBezTo>
                <a:cubicBezTo>
                  <a:pt x="291" y="170"/>
                  <a:pt x="291" y="169"/>
                  <a:pt x="292" y="169"/>
                </a:cubicBezTo>
                <a:cubicBezTo>
                  <a:pt x="291" y="175"/>
                  <a:pt x="288" y="178"/>
                  <a:pt x="282" y="180"/>
                </a:cubicBezTo>
                <a:cubicBezTo>
                  <a:pt x="282" y="180"/>
                  <a:pt x="282" y="181"/>
                  <a:pt x="282" y="181"/>
                </a:cubicBezTo>
                <a:cubicBezTo>
                  <a:pt x="283" y="181"/>
                  <a:pt x="284" y="182"/>
                  <a:pt x="285" y="182"/>
                </a:cubicBezTo>
                <a:cubicBezTo>
                  <a:pt x="290" y="180"/>
                  <a:pt x="294" y="174"/>
                  <a:pt x="295" y="168"/>
                </a:cubicBezTo>
                <a:cubicBezTo>
                  <a:pt x="295" y="162"/>
                  <a:pt x="291" y="158"/>
                  <a:pt x="290" y="152"/>
                </a:cubicBezTo>
                <a:cubicBezTo>
                  <a:pt x="291" y="150"/>
                  <a:pt x="291" y="146"/>
                  <a:pt x="290" y="144"/>
                </a:cubicBezTo>
                <a:cubicBezTo>
                  <a:pt x="284" y="144"/>
                  <a:pt x="286" y="152"/>
                  <a:pt x="286" y="156"/>
                </a:cubicBezTo>
                <a:close/>
                <a:moveTo>
                  <a:pt x="222" y="153"/>
                </a:moveTo>
                <a:cubicBezTo>
                  <a:pt x="219" y="152"/>
                  <a:pt x="216" y="151"/>
                  <a:pt x="213" y="149"/>
                </a:cubicBezTo>
                <a:cubicBezTo>
                  <a:pt x="211" y="149"/>
                  <a:pt x="208" y="149"/>
                  <a:pt x="207" y="149"/>
                </a:cubicBezTo>
                <a:cubicBezTo>
                  <a:pt x="205" y="148"/>
                  <a:pt x="204" y="148"/>
                  <a:pt x="203" y="148"/>
                </a:cubicBezTo>
                <a:cubicBezTo>
                  <a:pt x="197" y="146"/>
                  <a:pt x="191" y="146"/>
                  <a:pt x="186" y="144"/>
                </a:cubicBezTo>
                <a:cubicBezTo>
                  <a:pt x="186" y="144"/>
                  <a:pt x="185" y="145"/>
                  <a:pt x="184" y="145"/>
                </a:cubicBezTo>
                <a:cubicBezTo>
                  <a:pt x="187" y="152"/>
                  <a:pt x="187" y="159"/>
                  <a:pt x="189" y="167"/>
                </a:cubicBezTo>
                <a:cubicBezTo>
                  <a:pt x="191" y="166"/>
                  <a:pt x="191" y="164"/>
                  <a:pt x="195" y="164"/>
                </a:cubicBezTo>
                <a:cubicBezTo>
                  <a:pt x="198" y="167"/>
                  <a:pt x="199" y="170"/>
                  <a:pt x="198" y="174"/>
                </a:cubicBezTo>
                <a:cubicBezTo>
                  <a:pt x="197" y="175"/>
                  <a:pt x="196" y="177"/>
                  <a:pt x="197" y="178"/>
                </a:cubicBezTo>
                <a:cubicBezTo>
                  <a:pt x="200" y="177"/>
                  <a:pt x="204" y="178"/>
                  <a:pt x="206" y="177"/>
                </a:cubicBezTo>
                <a:cubicBezTo>
                  <a:pt x="209" y="175"/>
                  <a:pt x="211" y="172"/>
                  <a:pt x="215" y="174"/>
                </a:cubicBezTo>
                <a:cubicBezTo>
                  <a:pt x="217" y="180"/>
                  <a:pt x="210" y="181"/>
                  <a:pt x="207" y="185"/>
                </a:cubicBezTo>
                <a:cubicBezTo>
                  <a:pt x="211" y="183"/>
                  <a:pt x="214" y="183"/>
                  <a:pt x="219" y="183"/>
                </a:cubicBezTo>
                <a:cubicBezTo>
                  <a:pt x="221" y="184"/>
                  <a:pt x="219" y="186"/>
                  <a:pt x="219" y="187"/>
                </a:cubicBezTo>
                <a:cubicBezTo>
                  <a:pt x="219" y="188"/>
                  <a:pt x="219" y="189"/>
                  <a:pt x="219" y="190"/>
                </a:cubicBezTo>
                <a:cubicBezTo>
                  <a:pt x="217" y="192"/>
                  <a:pt x="214" y="194"/>
                  <a:pt x="211" y="195"/>
                </a:cubicBezTo>
                <a:cubicBezTo>
                  <a:pt x="213" y="196"/>
                  <a:pt x="214" y="201"/>
                  <a:pt x="211" y="201"/>
                </a:cubicBezTo>
                <a:cubicBezTo>
                  <a:pt x="206" y="201"/>
                  <a:pt x="199" y="199"/>
                  <a:pt x="195" y="199"/>
                </a:cubicBezTo>
                <a:cubicBezTo>
                  <a:pt x="196" y="203"/>
                  <a:pt x="197" y="207"/>
                  <a:pt x="199" y="210"/>
                </a:cubicBezTo>
                <a:cubicBezTo>
                  <a:pt x="211" y="211"/>
                  <a:pt x="226" y="211"/>
                  <a:pt x="236" y="209"/>
                </a:cubicBezTo>
                <a:cubicBezTo>
                  <a:pt x="235" y="200"/>
                  <a:pt x="236" y="191"/>
                  <a:pt x="235" y="182"/>
                </a:cubicBezTo>
                <a:cubicBezTo>
                  <a:pt x="235" y="178"/>
                  <a:pt x="233" y="173"/>
                  <a:pt x="233" y="168"/>
                </a:cubicBezTo>
                <a:cubicBezTo>
                  <a:pt x="232" y="165"/>
                  <a:pt x="233" y="163"/>
                  <a:pt x="232" y="160"/>
                </a:cubicBezTo>
                <a:cubicBezTo>
                  <a:pt x="232" y="158"/>
                  <a:pt x="231" y="156"/>
                  <a:pt x="230" y="154"/>
                </a:cubicBezTo>
                <a:cubicBezTo>
                  <a:pt x="228" y="153"/>
                  <a:pt x="225" y="153"/>
                  <a:pt x="222" y="153"/>
                </a:cubicBezTo>
                <a:close/>
                <a:moveTo>
                  <a:pt x="233" y="155"/>
                </a:moveTo>
                <a:cubicBezTo>
                  <a:pt x="235" y="162"/>
                  <a:pt x="235" y="169"/>
                  <a:pt x="236" y="176"/>
                </a:cubicBezTo>
                <a:cubicBezTo>
                  <a:pt x="236" y="177"/>
                  <a:pt x="237" y="179"/>
                  <a:pt x="237" y="180"/>
                </a:cubicBezTo>
                <a:cubicBezTo>
                  <a:pt x="238" y="190"/>
                  <a:pt x="237" y="201"/>
                  <a:pt x="238" y="210"/>
                </a:cubicBezTo>
                <a:cubicBezTo>
                  <a:pt x="238" y="211"/>
                  <a:pt x="237" y="210"/>
                  <a:pt x="237" y="211"/>
                </a:cubicBezTo>
                <a:cubicBezTo>
                  <a:pt x="238" y="215"/>
                  <a:pt x="243" y="216"/>
                  <a:pt x="247" y="213"/>
                </a:cubicBezTo>
                <a:cubicBezTo>
                  <a:pt x="248" y="193"/>
                  <a:pt x="249" y="171"/>
                  <a:pt x="253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48" y="157"/>
                  <a:pt x="239" y="156"/>
                  <a:pt x="233" y="155"/>
                </a:cubicBezTo>
                <a:close/>
                <a:moveTo>
                  <a:pt x="122" y="177"/>
                </a:moveTo>
                <a:cubicBezTo>
                  <a:pt x="120" y="177"/>
                  <a:pt x="118" y="176"/>
                  <a:pt x="117" y="176"/>
                </a:cubicBezTo>
                <a:cubicBezTo>
                  <a:pt x="113" y="176"/>
                  <a:pt x="109" y="177"/>
                  <a:pt x="105" y="177"/>
                </a:cubicBezTo>
                <a:cubicBezTo>
                  <a:pt x="99" y="177"/>
                  <a:pt x="92" y="177"/>
                  <a:pt x="84" y="177"/>
                </a:cubicBezTo>
                <a:cubicBezTo>
                  <a:pt x="84" y="177"/>
                  <a:pt x="83" y="177"/>
                  <a:pt x="82" y="177"/>
                </a:cubicBezTo>
                <a:cubicBezTo>
                  <a:pt x="71" y="178"/>
                  <a:pt x="62" y="177"/>
                  <a:pt x="52" y="178"/>
                </a:cubicBezTo>
                <a:cubicBezTo>
                  <a:pt x="50" y="178"/>
                  <a:pt x="46" y="179"/>
                  <a:pt x="45" y="178"/>
                </a:cubicBezTo>
                <a:cubicBezTo>
                  <a:pt x="41" y="177"/>
                  <a:pt x="40" y="175"/>
                  <a:pt x="40" y="172"/>
                </a:cubicBezTo>
                <a:cubicBezTo>
                  <a:pt x="40" y="169"/>
                  <a:pt x="41" y="166"/>
                  <a:pt x="43" y="164"/>
                </a:cubicBezTo>
                <a:cubicBezTo>
                  <a:pt x="47" y="164"/>
                  <a:pt x="51" y="163"/>
                  <a:pt x="54" y="164"/>
                </a:cubicBezTo>
                <a:cubicBezTo>
                  <a:pt x="58" y="164"/>
                  <a:pt x="64" y="164"/>
                  <a:pt x="68" y="164"/>
                </a:cubicBezTo>
                <a:cubicBezTo>
                  <a:pt x="72" y="164"/>
                  <a:pt x="76" y="164"/>
                  <a:pt x="80" y="164"/>
                </a:cubicBezTo>
                <a:cubicBezTo>
                  <a:pt x="84" y="164"/>
                  <a:pt x="88" y="164"/>
                  <a:pt x="93" y="164"/>
                </a:cubicBezTo>
                <a:cubicBezTo>
                  <a:pt x="104" y="163"/>
                  <a:pt x="114" y="164"/>
                  <a:pt x="124" y="164"/>
                </a:cubicBezTo>
                <a:cubicBezTo>
                  <a:pt x="124" y="163"/>
                  <a:pt x="122" y="162"/>
                  <a:pt x="121" y="161"/>
                </a:cubicBezTo>
                <a:cubicBezTo>
                  <a:pt x="119" y="160"/>
                  <a:pt x="118" y="158"/>
                  <a:pt x="115" y="158"/>
                </a:cubicBezTo>
                <a:cubicBezTo>
                  <a:pt x="113" y="157"/>
                  <a:pt x="110" y="157"/>
                  <a:pt x="108" y="157"/>
                </a:cubicBezTo>
                <a:cubicBezTo>
                  <a:pt x="100" y="157"/>
                  <a:pt x="94" y="159"/>
                  <a:pt x="87" y="157"/>
                </a:cubicBezTo>
                <a:cubicBezTo>
                  <a:pt x="85" y="159"/>
                  <a:pt x="82" y="160"/>
                  <a:pt x="78" y="160"/>
                </a:cubicBezTo>
                <a:cubicBezTo>
                  <a:pt x="78" y="160"/>
                  <a:pt x="79" y="161"/>
                  <a:pt x="78" y="161"/>
                </a:cubicBezTo>
                <a:cubicBezTo>
                  <a:pt x="77" y="162"/>
                  <a:pt x="77" y="161"/>
                  <a:pt x="76" y="161"/>
                </a:cubicBezTo>
                <a:cubicBezTo>
                  <a:pt x="76" y="162"/>
                  <a:pt x="76" y="162"/>
                  <a:pt x="75" y="163"/>
                </a:cubicBezTo>
                <a:cubicBezTo>
                  <a:pt x="74" y="163"/>
                  <a:pt x="74" y="162"/>
                  <a:pt x="74" y="162"/>
                </a:cubicBezTo>
                <a:cubicBezTo>
                  <a:pt x="74" y="162"/>
                  <a:pt x="73" y="163"/>
                  <a:pt x="72" y="162"/>
                </a:cubicBezTo>
                <a:cubicBezTo>
                  <a:pt x="72" y="161"/>
                  <a:pt x="73" y="161"/>
                  <a:pt x="73" y="160"/>
                </a:cubicBezTo>
                <a:cubicBezTo>
                  <a:pt x="68" y="163"/>
                  <a:pt x="62" y="162"/>
                  <a:pt x="57" y="160"/>
                </a:cubicBezTo>
                <a:cubicBezTo>
                  <a:pt x="51" y="162"/>
                  <a:pt x="46" y="160"/>
                  <a:pt x="40" y="162"/>
                </a:cubicBezTo>
                <a:cubicBezTo>
                  <a:pt x="38" y="166"/>
                  <a:pt x="36" y="171"/>
                  <a:pt x="39" y="176"/>
                </a:cubicBezTo>
                <a:cubicBezTo>
                  <a:pt x="38" y="176"/>
                  <a:pt x="38" y="177"/>
                  <a:pt x="38" y="177"/>
                </a:cubicBezTo>
                <a:cubicBezTo>
                  <a:pt x="40" y="180"/>
                  <a:pt x="45" y="179"/>
                  <a:pt x="50" y="179"/>
                </a:cubicBezTo>
                <a:cubicBezTo>
                  <a:pt x="55" y="179"/>
                  <a:pt x="62" y="179"/>
                  <a:pt x="68" y="179"/>
                </a:cubicBezTo>
                <a:cubicBezTo>
                  <a:pt x="76" y="179"/>
                  <a:pt x="87" y="179"/>
                  <a:pt x="95" y="179"/>
                </a:cubicBezTo>
                <a:cubicBezTo>
                  <a:pt x="100" y="179"/>
                  <a:pt x="106" y="179"/>
                  <a:pt x="110" y="179"/>
                </a:cubicBezTo>
                <a:cubicBezTo>
                  <a:pt x="116" y="179"/>
                  <a:pt x="121" y="179"/>
                  <a:pt x="126" y="177"/>
                </a:cubicBezTo>
                <a:cubicBezTo>
                  <a:pt x="126" y="176"/>
                  <a:pt x="125" y="174"/>
                  <a:pt x="123" y="174"/>
                </a:cubicBezTo>
                <a:cubicBezTo>
                  <a:pt x="123" y="174"/>
                  <a:pt x="123" y="176"/>
                  <a:pt x="122" y="177"/>
                </a:cubicBezTo>
                <a:close/>
                <a:moveTo>
                  <a:pt x="98" y="165"/>
                </a:moveTo>
                <a:cubicBezTo>
                  <a:pt x="97" y="165"/>
                  <a:pt x="96" y="166"/>
                  <a:pt x="94" y="166"/>
                </a:cubicBezTo>
                <a:cubicBezTo>
                  <a:pt x="93" y="166"/>
                  <a:pt x="93" y="166"/>
                  <a:pt x="92" y="166"/>
                </a:cubicBezTo>
                <a:cubicBezTo>
                  <a:pt x="91" y="166"/>
                  <a:pt x="89" y="166"/>
                  <a:pt x="88" y="166"/>
                </a:cubicBezTo>
                <a:cubicBezTo>
                  <a:pt x="76" y="166"/>
                  <a:pt x="64" y="166"/>
                  <a:pt x="54" y="166"/>
                </a:cubicBezTo>
                <a:cubicBezTo>
                  <a:pt x="51" y="166"/>
                  <a:pt x="47" y="165"/>
                  <a:pt x="46" y="168"/>
                </a:cubicBezTo>
                <a:cubicBezTo>
                  <a:pt x="49" y="167"/>
                  <a:pt x="51" y="168"/>
                  <a:pt x="54" y="168"/>
                </a:cubicBezTo>
                <a:cubicBezTo>
                  <a:pt x="55" y="169"/>
                  <a:pt x="57" y="168"/>
                  <a:pt x="57" y="169"/>
                </a:cubicBezTo>
                <a:cubicBezTo>
                  <a:pt x="52" y="169"/>
                  <a:pt x="50" y="169"/>
                  <a:pt x="46" y="170"/>
                </a:cubicBezTo>
                <a:cubicBezTo>
                  <a:pt x="48" y="173"/>
                  <a:pt x="52" y="172"/>
                  <a:pt x="55" y="172"/>
                </a:cubicBezTo>
                <a:cubicBezTo>
                  <a:pt x="64" y="171"/>
                  <a:pt x="69" y="171"/>
                  <a:pt x="76" y="172"/>
                </a:cubicBezTo>
                <a:cubicBezTo>
                  <a:pt x="69" y="173"/>
                  <a:pt x="59" y="173"/>
                  <a:pt x="52" y="173"/>
                </a:cubicBezTo>
                <a:cubicBezTo>
                  <a:pt x="49" y="174"/>
                  <a:pt x="47" y="174"/>
                  <a:pt x="47" y="176"/>
                </a:cubicBezTo>
                <a:cubicBezTo>
                  <a:pt x="68" y="175"/>
                  <a:pt x="96" y="176"/>
                  <a:pt x="119" y="174"/>
                </a:cubicBezTo>
                <a:cubicBezTo>
                  <a:pt x="117" y="171"/>
                  <a:pt x="110" y="174"/>
                  <a:pt x="107" y="173"/>
                </a:cubicBezTo>
                <a:cubicBezTo>
                  <a:pt x="110" y="172"/>
                  <a:pt x="115" y="172"/>
                  <a:pt x="119" y="171"/>
                </a:cubicBezTo>
                <a:cubicBezTo>
                  <a:pt x="114" y="171"/>
                  <a:pt x="109" y="170"/>
                  <a:pt x="104" y="170"/>
                </a:cubicBezTo>
                <a:cubicBezTo>
                  <a:pt x="101" y="170"/>
                  <a:pt x="98" y="171"/>
                  <a:pt x="97" y="170"/>
                </a:cubicBezTo>
                <a:cubicBezTo>
                  <a:pt x="104" y="169"/>
                  <a:pt x="109" y="169"/>
                  <a:pt x="115" y="169"/>
                </a:cubicBezTo>
                <a:cubicBezTo>
                  <a:pt x="117" y="169"/>
                  <a:pt x="118" y="169"/>
                  <a:pt x="119" y="168"/>
                </a:cubicBezTo>
                <a:cubicBezTo>
                  <a:pt x="109" y="169"/>
                  <a:pt x="96" y="168"/>
                  <a:pt x="86" y="167"/>
                </a:cubicBezTo>
                <a:cubicBezTo>
                  <a:pt x="95" y="166"/>
                  <a:pt x="105" y="168"/>
                  <a:pt x="114" y="167"/>
                </a:cubicBezTo>
                <a:cubicBezTo>
                  <a:pt x="116" y="167"/>
                  <a:pt x="118" y="167"/>
                  <a:pt x="120" y="166"/>
                </a:cubicBezTo>
                <a:cubicBezTo>
                  <a:pt x="113" y="167"/>
                  <a:pt x="106" y="165"/>
                  <a:pt x="98" y="165"/>
                </a:cubicBezTo>
                <a:close/>
                <a:moveTo>
                  <a:pt x="297" y="169"/>
                </a:moveTo>
                <a:cubicBezTo>
                  <a:pt x="296" y="171"/>
                  <a:pt x="296" y="171"/>
                  <a:pt x="296" y="172"/>
                </a:cubicBezTo>
                <a:cubicBezTo>
                  <a:pt x="295" y="174"/>
                  <a:pt x="295" y="177"/>
                  <a:pt x="293" y="179"/>
                </a:cubicBezTo>
                <a:cubicBezTo>
                  <a:pt x="293" y="180"/>
                  <a:pt x="294" y="178"/>
                  <a:pt x="294" y="178"/>
                </a:cubicBezTo>
                <a:cubicBezTo>
                  <a:pt x="297" y="176"/>
                  <a:pt x="298" y="173"/>
                  <a:pt x="299" y="170"/>
                </a:cubicBezTo>
                <a:cubicBezTo>
                  <a:pt x="298" y="169"/>
                  <a:pt x="298" y="167"/>
                  <a:pt x="297" y="166"/>
                </a:cubicBezTo>
                <a:cubicBezTo>
                  <a:pt x="297" y="167"/>
                  <a:pt x="297" y="168"/>
                  <a:pt x="297" y="169"/>
                </a:cubicBezTo>
                <a:close/>
                <a:moveTo>
                  <a:pt x="205" y="190"/>
                </a:moveTo>
                <a:cubicBezTo>
                  <a:pt x="210" y="191"/>
                  <a:pt x="216" y="189"/>
                  <a:pt x="216" y="185"/>
                </a:cubicBezTo>
                <a:cubicBezTo>
                  <a:pt x="212" y="184"/>
                  <a:pt x="204" y="190"/>
                  <a:pt x="203" y="184"/>
                </a:cubicBezTo>
                <a:cubicBezTo>
                  <a:pt x="206" y="182"/>
                  <a:pt x="210" y="180"/>
                  <a:pt x="213" y="178"/>
                </a:cubicBezTo>
                <a:cubicBezTo>
                  <a:pt x="213" y="177"/>
                  <a:pt x="213" y="176"/>
                  <a:pt x="213" y="176"/>
                </a:cubicBezTo>
                <a:cubicBezTo>
                  <a:pt x="211" y="175"/>
                  <a:pt x="209" y="177"/>
                  <a:pt x="207" y="178"/>
                </a:cubicBezTo>
                <a:cubicBezTo>
                  <a:pt x="205" y="179"/>
                  <a:pt x="201" y="180"/>
                  <a:pt x="199" y="180"/>
                </a:cubicBezTo>
                <a:cubicBezTo>
                  <a:pt x="198" y="180"/>
                  <a:pt x="195" y="180"/>
                  <a:pt x="195" y="179"/>
                </a:cubicBezTo>
                <a:cubicBezTo>
                  <a:pt x="193" y="177"/>
                  <a:pt x="196" y="174"/>
                  <a:pt x="196" y="173"/>
                </a:cubicBezTo>
                <a:cubicBezTo>
                  <a:pt x="197" y="170"/>
                  <a:pt x="196" y="168"/>
                  <a:pt x="193" y="166"/>
                </a:cubicBezTo>
                <a:cubicBezTo>
                  <a:pt x="193" y="166"/>
                  <a:pt x="193" y="166"/>
                  <a:pt x="193" y="166"/>
                </a:cubicBezTo>
                <a:cubicBezTo>
                  <a:pt x="192" y="171"/>
                  <a:pt x="189" y="176"/>
                  <a:pt x="185" y="178"/>
                </a:cubicBezTo>
                <a:cubicBezTo>
                  <a:pt x="185" y="180"/>
                  <a:pt x="184" y="180"/>
                  <a:pt x="185" y="182"/>
                </a:cubicBezTo>
                <a:cubicBezTo>
                  <a:pt x="185" y="183"/>
                  <a:pt x="184" y="182"/>
                  <a:pt x="184" y="183"/>
                </a:cubicBezTo>
                <a:cubicBezTo>
                  <a:pt x="184" y="187"/>
                  <a:pt x="185" y="190"/>
                  <a:pt x="187" y="192"/>
                </a:cubicBezTo>
                <a:cubicBezTo>
                  <a:pt x="187" y="192"/>
                  <a:pt x="188" y="192"/>
                  <a:pt x="188" y="193"/>
                </a:cubicBezTo>
                <a:cubicBezTo>
                  <a:pt x="189" y="193"/>
                  <a:pt x="189" y="194"/>
                  <a:pt x="190" y="195"/>
                </a:cubicBezTo>
                <a:cubicBezTo>
                  <a:pt x="193" y="197"/>
                  <a:pt x="198" y="196"/>
                  <a:pt x="202" y="197"/>
                </a:cubicBezTo>
                <a:cubicBezTo>
                  <a:pt x="204" y="198"/>
                  <a:pt x="207" y="199"/>
                  <a:pt x="209" y="198"/>
                </a:cubicBezTo>
                <a:cubicBezTo>
                  <a:pt x="208" y="197"/>
                  <a:pt x="206" y="196"/>
                  <a:pt x="205" y="195"/>
                </a:cubicBezTo>
                <a:cubicBezTo>
                  <a:pt x="209" y="194"/>
                  <a:pt x="214" y="193"/>
                  <a:pt x="216" y="190"/>
                </a:cubicBezTo>
                <a:cubicBezTo>
                  <a:pt x="216" y="190"/>
                  <a:pt x="215" y="190"/>
                  <a:pt x="215" y="190"/>
                </a:cubicBezTo>
                <a:cubicBezTo>
                  <a:pt x="213" y="191"/>
                  <a:pt x="206" y="194"/>
                  <a:pt x="205" y="190"/>
                </a:cubicBezTo>
                <a:close/>
                <a:moveTo>
                  <a:pt x="190" y="170"/>
                </a:moveTo>
                <a:cubicBezTo>
                  <a:pt x="189" y="169"/>
                  <a:pt x="190" y="168"/>
                  <a:pt x="189" y="167"/>
                </a:cubicBezTo>
                <a:cubicBezTo>
                  <a:pt x="189" y="168"/>
                  <a:pt x="189" y="170"/>
                  <a:pt x="190" y="170"/>
                </a:cubicBezTo>
                <a:close/>
                <a:moveTo>
                  <a:pt x="187" y="175"/>
                </a:moveTo>
                <a:cubicBezTo>
                  <a:pt x="187" y="174"/>
                  <a:pt x="188" y="173"/>
                  <a:pt x="189" y="173"/>
                </a:cubicBezTo>
                <a:cubicBezTo>
                  <a:pt x="187" y="173"/>
                  <a:pt x="188" y="171"/>
                  <a:pt x="187" y="171"/>
                </a:cubicBezTo>
                <a:cubicBezTo>
                  <a:pt x="187" y="172"/>
                  <a:pt x="187" y="173"/>
                  <a:pt x="187" y="175"/>
                </a:cubicBezTo>
                <a:close/>
                <a:moveTo>
                  <a:pt x="287" y="184"/>
                </a:moveTo>
                <a:cubicBezTo>
                  <a:pt x="286" y="183"/>
                  <a:pt x="285" y="185"/>
                  <a:pt x="284" y="185"/>
                </a:cubicBezTo>
                <a:cubicBezTo>
                  <a:pt x="283" y="188"/>
                  <a:pt x="282" y="191"/>
                  <a:pt x="282" y="195"/>
                </a:cubicBezTo>
                <a:cubicBezTo>
                  <a:pt x="287" y="194"/>
                  <a:pt x="297" y="195"/>
                  <a:pt x="299" y="189"/>
                </a:cubicBezTo>
                <a:cubicBezTo>
                  <a:pt x="300" y="190"/>
                  <a:pt x="299" y="189"/>
                  <a:pt x="300" y="189"/>
                </a:cubicBezTo>
                <a:cubicBezTo>
                  <a:pt x="300" y="188"/>
                  <a:pt x="300" y="188"/>
                  <a:pt x="300" y="187"/>
                </a:cubicBezTo>
                <a:cubicBezTo>
                  <a:pt x="300" y="188"/>
                  <a:pt x="300" y="187"/>
                  <a:pt x="301" y="186"/>
                </a:cubicBezTo>
                <a:cubicBezTo>
                  <a:pt x="301" y="182"/>
                  <a:pt x="301" y="177"/>
                  <a:pt x="299" y="173"/>
                </a:cubicBezTo>
                <a:cubicBezTo>
                  <a:pt x="297" y="179"/>
                  <a:pt x="293" y="182"/>
                  <a:pt x="287" y="184"/>
                </a:cubicBezTo>
                <a:close/>
                <a:moveTo>
                  <a:pt x="35" y="176"/>
                </a:moveTo>
                <a:cubicBezTo>
                  <a:pt x="34" y="177"/>
                  <a:pt x="32" y="177"/>
                  <a:pt x="32" y="179"/>
                </a:cubicBezTo>
                <a:cubicBezTo>
                  <a:pt x="33" y="179"/>
                  <a:pt x="36" y="179"/>
                  <a:pt x="38" y="180"/>
                </a:cubicBezTo>
                <a:cubicBezTo>
                  <a:pt x="37" y="179"/>
                  <a:pt x="36" y="177"/>
                  <a:pt x="35" y="176"/>
                </a:cubicBezTo>
                <a:close/>
                <a:moveTo>
                  <a:pt x="181" y="194"/>
                </a:moveTo>
                <a:cubicBezTo>
                  <a:pt x="182" y="194"/>
                  <a:pt x="184" y="194"/>
                  <a:pt x="185" y="194"/>
                </a:cubicBezTo>
                <a:cubicBezTo>
                  <a:pt x="185" y="192"/>
                  <a:pt x="184" y="191"/>
                  <a:pt x="183" y="191"/>
                </a:cubicBezTo>
                <a:cubicBezTo>
                  <a:pt x="184" y="190"/>
                  <a:pt x="182" y="188"/>
                  <a:pt x="182" y="187"/>
                </a:cubicBezTo>
                <a:cubicBezTo>
                  <a:pt x="182" y="185"/>
                  <a:pt x="183" y="182"/>
                  <a:pt x="182" y="180"/>
                </a:cubicBezTo>
                <a:cubicBezTo>
                  <a:pt x="183" y="180"/>
                  <a:pt x="182" y="180"/>
                  <a:pt x="183" y="179"/>
                </a:cubicBezTo>
                <a:cubicBezTo>
                  <a:pt x="182" y="179"/>
                  <a:pt x="181" y="179"/>
                  <a:pt x="180" y="179"/>
                </a:cubicBezTo>
                <a:cubicBezTo>
                  <a:pt x="178" y="184"/>
                  <a:pt x="177" y="191"/>
                  <a:pt x="181" y="194"/>
                </a:cubicBezTo>
                <a:close/>
                <a:moveTo>
                  <a:pt x="119" y="183"/>
                </a:moveTo>
                <a:cubicBezTo>
                  <a:pt x="118" y="183"/>
                  <a:pt x="116" y="182"/>
                  <a:pt x="115" y="181"/>
                </a:cubicBezTo>
                <a:cubicBezTo>
                  <a:pt x="115" y="181"/>
                  <a:pt x="116" y="181"/>
                  <a:pt x="115" y="181"/>
                </a:cubicBezTo>
                <a:cubicBezTo>
                  <a:pt x="111" y="181"/>
                  <a:pt x="106" y="180"/>
                  <a:pt x="100" y="181"/>
                </a:cubicBezTo>
                <a:cubicBezTo>
                  <a:pt x="98" y="181"/>
                  <a:pt x="97" y="181"/>
                  <a:pt x="95" y="181"/>
                </a:cubicBezTo>
                <a:cubicBezTo>
                  <a:pt x="94" y="181"/>
                  <a:pt x="93" y="181"/>
                  <a:pt x="92" y="181"/>
                </a:cubicBezTo>
                <a:cubicBezTo>
                  <a:pt x="85" y="181"/>
                  <a:pt x="77" y="181"/>
                  <a:pt x="70" y="181"/>
                </a:cubicBezTo>
                <a:cubicBezTo>
                  <a:pt x="67" y="181"/>
                  <a:pt x="63" y="181"/>
                  <a:pt x="60" y="181"/>
                </a:cubicBezTo>
                <a:cubicBezTo>
                  <a:pt x="57" y="181"/>
                  <a:pt x="55" y="181"/>
                  <a:pt x="52" y="181"/>
                </a:cubicBezTo>
                <a:cubicBezTo>
                  <a:pt x="49" y="181"/>
                  <a:pt x="46" y="182"/>
                  <a:pt x="42" y="182"/>
                </a:cubicBezTo>
                <a:cubicBezTo>
                  <a:pt x="39" y="182"/>
                  <a:pt x="36" y="181"/>
                  <a:pt x="33" y="182"/>
                </a:cubicBezTo>
                <a:cubicBezTo>
                  <a:pt x="32" y="182"/>
                  <a:pt x="33" y="181"/>
                  <a:pt x="32" y="181"/>
                </a:cubicBezTo>
                <a:cubicBezTo>
                  <a:pt x="31" y="180"/>
                  <a:pt x="29" y="181"/>
                  <a:pt x="28" y="181"/>
                </a:cubicBezTo>
                <a:cubicBezTo>
                  <a:pt x="26" y="184"/>
                  <a:pt x="25" y="188"/>
                  <a:pt x="28" y="191"/>
                </a:cubicBezTo>
                <a:cubicBezTo>
                  <a:pt x="29" y="192"/>
                  <a:pt x="32" y="191"/>
                  <a:pt x="33" y="191"/>
                </a:cubicBezTo>
                <a:cubicBezTo>
                  <a:pt x="39" y="193"/>
                  <a:pt x="46" y="192"/>
                  <a:pt x="52" y="192"/>
                </a:cubicBezTo>
                <a:cubicBezTo>
                  <a:pt x="56" y="193"/>
                  <a:pt x="60" y="193"/>
                  <a:pt x="64" y="194"/>
                </a:cubicBezTo>
                <a:cubicBezTo>
                  <a:pt x="69" y="194"/>
                  <a:pt x="75" y="193"/>
                  <a:pt x="81" y="194"/>
                </a:cubicBezTo>
                <a:cubicBezTo>
                  <a:pt x="93" y="195"/>
                  <a:pt x="103" y="195"/>
                  <a:pt x="113" y="194"/>
                </a:cubicBezTo>
                <a:cubicBezTo>
                  <a:pt x="115" y="195"/>
                  <a:pt x="117" y="195"/>
                  <a:pt x="119" y="194"/>
                </a:cubicBezTo>
                <a:cubicBezTo>
                  <a:pt x="121" y="190"/>
                  <a:pt x="121" y="187"/>
                  <a:pt x="119" y="183"/>
                </a:cubicBezTo>
                <a:close/>
                <a:moveTo>
                  <a:pt x="25" y="192"/>
                </a:moveTo>
                <a:cubicBezTo>
                  <a:pt x="22" y="191"/>
                  <a:pt x="17" y="192"/>
                  <a:pt x="13" y="192"/>
                </a:cubicBezTo>
                <a:cubicBezTo>
                  <a:pt x="11" y="192"/>
                  <a:pt x="10" y="192"/>
                  <a:pt x="9" y="192"/>
                </a:cubicBezTo>
                <a:cubicBezTo>
                  <a:pt x="7" y="193"/>
                  <a:pt x="6" y="195"/>
                  <a:pt x="5" y="196"/>
                </a:cubicBezTo>
                <a:cubicBezTo>
                  <a:pt x="4" y="197"/>
                  <a:pt x="3" y="199"/>
                  <a:pt x="3" y="200"/>
                </a:cubicBezTo>
                <a:cubicBezTo>
                  <a:pt x="2" y="202"/>
                  <a:pt x="4" y="203"/>
                  <a:pt x="4" y="204"/>
                </a:cubicBezTo>
                <a:cubicBezTo>
                  <a:pt x="13" y="209"/>
                  <a:pt x="25" y="211"/>
                  <a:pt x="37" y="212"/>
                </a:cubicBezTo>
                <a:cubicBezTo>
                  <a:pt x="39" y="212"/>
                  <a:pt x="42" y="212"/>
                  <a:pt x="45" y="212"/>
                </a:cubicBezTo>
                <a:cubicBezTo>
                  <a:pt x="58" y="213"/>
                  <a:pt x="74" y="213"/>
                  <a:pt x="84" y="213"/>
                </a:cubicBezTo>
                <a:cubicBezTo>
                  <a:pt x="90" y="214"/>
                  <a:pt x="96" y="215"/>
                  <a:pt x="101" y="215"/>
                </a:cubicBezTo>
                <a:cubicBezTo>
                  <a:pt x="106" y="216"/>
                  <a:pt x="111" y="216"/>
                  <a:pt x="115" y="216"/>
                </a:cubicBezTo>
                <a:cubicBezTo>
                  <a:pt x="119" y="216"/>
                  <a:pt x="124" y="217"/>
                  <a:pt x="128" y="217"/>
                </a:cubicBezTo>
                <a:cubicBezTo>
                  <a:pt x="133" y="218"/>
                  <a:pt x="139" y="217"/>
                  <a:pt x="144" y="218"/>
                </a:cubicBezTo>
                <a:cubicBezTo>
                  <a:pt x="164" y="218"/>
                  <a:pt x="183" y="218"/>
                  <a:pt x="204" y="220"/>
                </a:cubicBezTo>
                <a:cubicBezTo>
                  <a:pt x="207" y="220"/>
                  <a:pt x="210" y="221"/>
                  <a:pt x="213" y="221"/>
                </a:cubicBezTo>
                <a:cubicBezTo>
                  <a:pt x="217" y="221"/>
                  <a:pt x="222" y="220"/>
                  <a:pt x="227" y="220"/>
                </a:cubicBezTo>
                <a:cubicBezTo>
                  <a:pt x="231" y="220"/>
                  <a:pt x="235" y="221"/>
                  <a:pt x="238" y="221"/>
                </a:cubicBezTo>
                <a:cubicBezTo>
                  <a:pt x="251" y="220"/>
                  <a:pt x="265" y="220"/>
                  <a:pt x="278" y="219"/>
                </a:cubicBezTo>
                <a:cubicBezTo>
                  <a:pt x="284" y="219"/>
                  <a:pt x="290" y="218"/>
                  <a:pt x="296" y="218"/>
                </a:cubicBezTo>
                <a:cubicBezTo>
                  <a:pt x="301" y="218"/>
                  <a:pt x="304" y="217"/>
                  <a:pt x="309" y="216"/>
                </a:cubicBezTo>
                <a:cubicBezTo>
                  <a:pt x="313" y="216"/>
                  <a:pt x="318" y="215"/>
                  <a:pt x="323" y="215"/>
                </a:cubicBezTo>
                <a:cubicBezTo>
                  <a:pt x="330" y="215"/>
                  <a:pt x="340" y="215"/>
                  <a:pt x="343" y="211"/>
                </a:cubicBezTo>
                <a:cubicBezTo>
                  <a:pt x="343" y="209"/>
                  <a:pt x="343" y="207"/>
                  <a:pt x="343" y="204"/>
                </a:cubicBezTo>
                <a:cubicBezTo>
                  <a:pt x="340" y="198"/>
                  <a:pt x="331" y="199"/>
                  <a:pt x="323" y="199"/>
                </a:cubicBezTo>
                <a:cubicBezTo>
                  <a:pt x="318" y="198"/>
                  <a:pt x="312" y="197"/>
                  <a:pt x="308" y="198"/>
                </a:cubicBezTo>
                <a:cubicBezTo>
                  <a:pt x="303" y="196"/>
                  <a:pt x="296" y="197"/>
                  <a:pt x="292" y="197"/>
                </a:cubicBezTo>
                <a:cubicBezTo>
                  <a:pt x="288" y="197"/>
                  <a:pt x="285" y="196"/>
                  <a:pt x="281" y="197"/>
                </a:cubicBezTo>
                <a:cubicBezTo>
                  <a:pt x="282" y="198"/>
                  <a:pt x="281" y="199"/>
                  <a:pt x="281" y="200"/>
                </a:cubicBezTo>
                <a:cubicBezTo>
                  <a:pt x="281" y="201"/>
                  <a:pt x="281" y="203"/>
                  <a:pt x="281" y="204"/>
                </a:cubicBezTo>
                <a:cubicBezTo>
                  <a:pt x="280" y="205"/>
                  <a:pt x="275" y="207"/>
                  <a:pt x="274" y="207"/>
                </a:cubicBezTo>
                <a:cubicBezTo>
                  <a:pt x="271" y="208"/>
                  <a:pt x="268" y="208"/>
                  <a:pt x="266" y="209"/>
                </a:cubicBezTo>
                <a:cubicBezTo>
                  <a:pt x="260" y="210"/>
                  <a:pt x="254" y="212"/>
                  <a:pt x="249" y="213"/>
                </a:cubicBezTo>
                <a:cubicBezTo>
                  <a:pt x="247" y="216"/>
                  <a:pt x="242" y="218"/>
                  <a:pt x="239" y="216"/>
                </a:cubicBezTo>
                <a:cubicBezTo>
                  <a:pt x="237" y="216"/>
                  <a:pt x="236" y="213"/>
                  <a:pt x="235" y="213"/>
                </a:cubicBezTo>
                <a:cubicBezTo>
                  <a:pt x="233" y="212"/>
                  <a:pt x="229" y="212"/>
                  <a:pt x="227" y="212"/>
                </a:cubicBezTo>
                <a:cubicBezTo>
                  <a:pt x="224" y="212"/>
                  <a:pt x="221" y="213"/>
                  <a:pt x="219" y="213"/>
                </a:cubicBezTo>
                <a:cubicBezTo>
                  <a:pt x="212" y="213"/>
                  <a:pt x="206" y="212"/>
                  <a:pt x="199" y="213"/>
                </a:cubicBezTo>
                <a:cubicBezTo>
                  <a:pt x="195" y="211"/>
                  <a:pt x="195" y="205"/>
                  <a:pt x="193" y="200"/>
                </a:cubicBezTo>
                <a:cubicBezTo>
                  <a:pt x="188" y="200"/>
                  <a:pt x="184" y="199"/>
                  <a:pt x="180" y="199"/>
                </a:cubicBezTo>
                <a:cubicBezTo>
                  <a:pt x="175" y="199"/>
                  <a:pt x="170" y="199"/>
                  <a:pt x="165" y="199"/>
                </a:cubicBezTo>
                <a:cubicBezTo>
                  <a:pt x="163" y="198"/>
                  <a:pt x="161" y="198"/>
                  <a:pt x="160" y="198"/>
                </a:cubicBezTo>
                <a:cubicBezTo>
                  <a:pt x="147" y="196"/>
                  <a:pt x="134" y="195"/>
                  <a:pt x="122" y="194"/>
                </a:cubicBezTo>
                <a:cubicBezTo>
                  <a:pt x="120" y="195"/>
                  <a:pt x="120" y="197"/>
                  <a:pt x="118" y="198"/>
                </a:cubicBezTo>
                <a:cubicBezTo>
                  <a:pt x="120" y="202"/>
                  <a:pt x="118" y="206"/>
                  <a:pt x="117" y="209"/>
                </a:cubicBezTo>
                <a:cubicBezTo>
                  <a:pt x="113" y="211"/>
                  <a:pt x="109" y="210"/>
                  <a:pt x="105" y="210"/>
                </a:cubicBezTo>
                <a:cubicBezTo>
                  <a:pt x="104" y="210"/>
                  <a:pt x="103" y="210"/>
                  <a:pt x="102" y="210"/>
                </a:cubicBezTo>
                <a:cubicBezTo>
                  <a:pt x="98" y="210"/>
                  <a:pt x="93" y="209"/>
                  <a:pt x="89" y="209"/>
                </a:cubicBezTo>
                <a:cubicBezTo>
                  <a:pt x="77" y="208"/>
                  <a:pt x="65" y="207"/>
                  <a:pt x="53" y="206"/>
                </a:cubicBezTo>
                <a:cubicBezTo>
                  <a:pt x="52" y="206"/>
                  <a:pt x="51" y="206"/>
                  <a:pt x="51" y="206"/>
                </a:cubicBezTo>
                <a:cubicBezTo>
                  <a:pt x="44" y="207"/>
                  <a:pt x="37" y="208"/>
                  <a:pt x="31" y="208"/>
                </a:cubicBezTo>
                <a:cubicBezTo>
                  <a:pt x="28" y="205"/>
                  <a:pt x="24" y="198"/>
                  <a:pt x="28" y="194"/>
                </a:cubicBezTo>
                <a:cubicBezTo>
                  <a:pt x="26" y="195"/>
                  <a:pt x="26" y="192"/>
                  <a:pt x="25" y="192"/>
                </a:cubicBezTo>
                <a:close/>
                <a:moveTo>
                  <a:pt x="28" y="200"/>
                </a:moveTo>
                <a:cubicBezTo>
                  <a:pt x="28" y="201"/>
                  <a:pt x="31" y="205"/>
                  <a:pt x="32" y="205"/>
                </a:cubicBezTo>
                <a:cubicBezTo>
                  <a:pt x="33" y="206"/>
                  <a:pt x="37" y="206"/>
                  <a:pt x="39" y="206"/>
                </a:cubicBezTo>
                <a:cubicBezTo>
                  <a:pt x="43" y="206"/>
                  <a:pt x="47" y="204"/>
                  <a:pt x="52" y="204"/>
                </a:cubicBezTo>
                <a:cubicBezTo>
                  <a:pt x="60" y="204"/>
                  <a:pt x="69" y="206"/>
                  <a:pt x="78" y="207"/>
                </a:cubicBezTo>
                <a:cubicBezTo>
                  <a:pt x="82" y="207"/>
                  <a:pt x="87" y="207"/>
                  <a:pt x="91" y="207"/>
                </a:cubicBezTo>
                <a:cubicBezTo>
                  <a:pt x="99" y="207"/>
                  <a:pt x="108" y="210"/>
                  <a:pt x="115" y="207"/>
                </a:cubicBezTo>
                <a:cubicBezTo>
                  <a:pt x="117" y="205"/>
                  <a:pt x="117" y="202"/>
                  <a:pt x="116" y="200"/>
                </a:cubicBezTo>
                <a:cubicBezTo>
                  <a:pt x="116" y="199"/>
                  <a:pt x="115" y="199"/>
                  <a:pt x="115" y="198"/>
                </a:cubicBezTo>
                <a:cubicBezTo>
                  <a:pt x="114" y="198"/>
                  <a:pt x="113" y="197"/>
                  <a:pt x="112" y="197"/>
                </a:cubicBezTo>
                <a:cubicBezTo>
                  <a:pt x="104" y="196"/>
                  <a:pt x="95" y="197"/>
                  <a:pt x="86" y="196"/>
                </a:cubicBezTo>
                <a:cubicBezTo>
                  <a:pt x="84" y="196"/>
                  <a:pt x="83" y="195"/>
                  <a:pt x="81" y="195"/>
                </a:cubicBezTo>
                <a:cubicBezTo>
                  <a:pt x="78" y="195"/>
                  <a:pt x="74" y="195"/>
                  <a:pt x="71" y="195"/>
                </a:cubicBezTo>
                <a:cubicBezTo>
                  <a:pt x="65" y="196"/>
                  <a:pt x="58" y="194"/>
                  <a:pt x="52" y="194"/>
                </a:cubicBezTo>
                <a:cubicBezTo>
                  <a:pt x="45" y="194"/>
                  <a:pt x="38" y="194"/>
                  <a:pt x="31" y="194"/>
                </a:cubicBezTo>
                <a:cubicBezTo>
                  <a:pt x="29" y="195"/>
                  <a:pt x="28" y="197"/>
                  <a:pt x="28" y="200"/>
                </a:cubicBezTo>
                <a:close/>
                <a:moveTo>
                  <a:pt x="192" y="198"/>
                </a:moveTo>
                <a:cubicBezTo>
                  <a:pt x="190" y="197"/>
                  <a:pt x="188" y="196"/>
                  <a:pt x="187" y="195"/>
                </a:cubicBezTo>
                <a:cubicBezTo>
                  <a:pt x="185" y="197"/>
                  <a:pt x="182" y="196"/>
                  <a:pt x="180" y="197"/>
                </a:cubicBezTo>
                <a:cubicBezTo>
                  <a:pt x="184" y="198"/>
                  <a:pt x="187" y="198"/>
                  <a:pt x="192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2" name="Freeform 168"/>
          <p:cNvSpPr>
            <a:spLocks noEditPoints="1"/>
          </p:cNvSpPr>
          <p:nvPr/>
        </p:nvSpPr>
        <p:spPr bwMode="auto">
          <a:xfrm>
            <a:off x="10856385" y="5806018"/>
            <a:ext cx="814916" cy="416983"/>
          </a:xfrm>
          <a:custGeom>
            <a:avLst/>
            <a:gdLst>
              <a:gd name="T0" fmla="*/ 177 w 194"/>
              <a:gd name="T1" fmla="*/ 12 h 99"/>
              <a:gd name="T2" fmla="*/ 187 w 194"/>
              <a:gd name="T3" fmla="*/ 17 h 99"/>
              <a:gd name="T4" fmla="*/ 192 w 194"/>
              <a:gd name="T5" fmla="*/ 17 h 99"/>
              <a:gd name="T6" fmla="*/ 181 w 194"/>
              <a:gd name="T7" fmla="*/ 42 h 99"/>
              <a:gd name="T8" fmla="*/ 180 w 194"/>
              <a:gd name="T9" fmla="*/ 55 h 99"/>
              <a:gd name="T10" fmla="*/ 170 w 194"/>
              <a:gd name="T11" fmla="*/ 65 h 99"/>
              <a:gd name="T12" fmla="*/ 157 w 194"/>
              <a:gd name="T13" fmla="*/ 79 h 99"/>
              <a:gd name="T14" fmla="*/ 129 w 194"/>
              <a:gd name="T15" fmla="*/ 86 h 99"/>
              <a:gd name="T16" fmla="*/ 127 w 194"/>
              <a:gd name="T17" fmla="*/ 95 h 99"/>
              <a:gd name="T18" fmla="*/ 97 w 194"/>
              <a:gd name="T19" fmla="*/ 91 h 99"/>
              <a:gd name="T20" fmla="*/ 71 w 194"/>
              <a:gd name="T21" fmla="*/ 81 h 99"/>
              <a:gd name="T22" fmla="*/ 48 w 194"/>
              <a:gd name="T23" fmla="*/ 54 h 99"/>
              <a:gd name="T24" fmla="*/ 11 w 194"/>
              <a:gd name="T25" fmla="*/ 29 h 99"/>
              <a:gd name="T26" fmla="*/ 59 w 194"/>
              <a:gd name="T27" fmla="*/ 24 h 99"/>
              <a:gd name="T28" fmla="*/ 73 w 194"/>
              <a:gd name="T29" fmla="*/ 11 h 99"/>
              <a:gd name="T30" fmla="*/ 90 w 194"/>
              <a:gd name="T31" fmla="*/ 4 h 99"/>
              <a:gd name="T32" fmla="*/ 103 w 194"/>
              <a:gd name="T33" fmla="*/ 3 h 99"/>
              <a:gd name="T34" fmla="*/ 118 w 194"/>
              <a:gd name="T35" fmla="*/ 10 h 99"/>
              <a:gd name="T36" fmla="*/ 131 w 194"/>
              <a:gd name="T37" fmla="*/ 12 h 99"/>
              <a:gd name="T38" fmla="*/ 146 w 194"/>
              <a:gd name="T39" fmla="*/ 11 h 99"/>
              <a:gd name="T40" fmla="*/ 164 w 194"/>
              <a:gd name="T41" fmla="*/ 5 h 99"/>
              <a:gd name="T42" fmla="*/ 176 w 194"/>
              <a:gd name="T43" fmla="*/ 50 h 99"/>
              <a:gd name="T44" fmla="*/ 177 w 194"/>
              <a:gd name="T45" fmla="*/ 42 h 99"/>
              <a:gd name="T46" fmla="*/ 189 w 194"/>
              <a:gd name="T47" fmla="*/ 19 h 99"/>
              <a:gd name="T48" fmla="*/ 178 w 194"/>
              <a:gd name="T49" fmla="*/ 14 h 99"/>
              <a:gd name="T50" fmla="*/ 158 w 194"/>
              <a:gd name="T51" fmla="*/ 17 h 99"/>
              <a:gd name="T52" fmla="*/ 143 w 194"/>
              <a:gd name="T53" fmla="*/ 15 h 99"/>
              <a:gd name="T54" fmla="*/ 129 w 194"/>
              <a:gd name="T55" fmla="*/ 16 h 99"/>
              <a:gd name="T56" fmla="*/ 119 w 194"/>
              <a:gd name="T57" fmla="*/ 12 h 99"/>
              <a:gd name="T58" fmla="*/ 115 w 194"/>
              <a:gd name="T59" fmla="*/ 7 h 99"/>
              <a:gd name="T60" fmla="*/ 88 w 194"/>
              <a:gd name="T61" fmla="*/ 14 h 99"/>
              <a:gd name="T62" fmla="*/ 49 w 194"/>
              <a:gd name="T63" fmla="*/ 48 h 99"/>
              <a:gd name="T64" fmla="*/ 58 w 194"/>
              <a:gd name="T65" fmla="*/ 52 h 99"/>
              <a:gd name="T66" fmla="*/ 80 w 194"/>
              <a:gd name="T67" fmla="*/ 26 h 99"/>
              <a:gd name="T68" fmla="*/ 77 w 194"/>
              <a:gd name="T69" fmla="*/ 55 h 99"/>
              <a:gd name="T70" fmla="*/ 94 w 194"/>
              <a:gd name="T71" fmla="*/ 55 h 99"/>
              <a:gd name="T72" fmla="*/ 123 w 194"/>
              <a:gd name="T73" fmla="*/ 28 h 99"/>
              <a:gd name="T74" fmla="*/ 137 w 194"/>
              <a:gd name="T75" fmla="*/ 30 h 99"/>
              <a:gd name="T76" fmla="*/ 134 w 194"/>
              <a:gd name="T77" fmla="*/ 44 h 99"/>
              <a:gd name="T78" fmla="*/ 147 w 194"/>
              <a:gd name="T79" fmla="*/ 43 h 99"/>
              <a:gd name="T80" fmla="*/ 162 w 194"/>
              <a:gd name="T81" fmla="*/ 37 h 99"/>
              <a:gd name="T82" fmla="*/ 177 w 194"/>
              <a:gd name="T83" fmla="*/ 29 h 99"/>
              <a:gd name="T84" fmla="*/ 166 w 194"/>
              <a:gd name="T85" fmla="*/ 37 h 99"/>
              <a:gd name="T86" fmla="*/ 152 w 194"/>
              <a:gd name="T87" fmla="*/ 43 h 99"/>
              <a:gd name="T88" fmla="*/ 139 w 194"/>
              <a:gd name="T89" fmla="*/ 49 h 99"/>
              <a:gd name="T90" fmla="*/ 136 w 194"/>
              <a:gd name="T91" fmla="*/ 65 h 99"/>
              <a:gd name="T92" fmla="*/ 118 w 194"/>
              <a:gd name="T93" fmla="*/ 71 h 99"/>
              <a:gd name="T94" fmla="*/ 105 w 194"/>
              <a:gd name="T95" fmla="*/ 75 h 99"/>
              <a:gd name="T96" fmla="*/ 80 w 194"/>
              <a:gd name="T97" fmla="*/ 59 h 99"/>
              <a:gd name="T98" fmla="*/ 74 w 194"/>
              <a:gd name="T99" fmla="*/ 72 h 99"/>
              <a:gd name="T100" fmla="*/ 50 w 194"/>
              <a:gd name="T101" fmla="*/ 54 h 99"/>
              <a:gd name="T102" fmla="*/ 88 w 194"/>
              <a:gd name="T103" fmla="*/ 87 h 99"/>
              <a:gd name="T104" fmla="*/ 111 w 194"/>
              <a:gd name="T105" fmla="*/ 94 h 99"/>
              <a:gd name="T106" fmla="*/ 132 w 194"/>
              <a:gd name="T107" fmla="*/ 92 h 99"/>
              <a:gd name="T108" fmla="*/ 151 w 194"/>
              <a:gd name="T109" fmla="*/ 79 h 99"/>
              <a:gd name="T110" fmla="*/ 159 w 194"/>
              <a:gd name="T111" fmla="*/ 63 h 99"/>
              <a:gd name="T112" fmla="*/ 36 w 194"/>
              <a:gd name="T113" fmla="*/ 48 h 99"/>
              <a:gd name="T114" fmla="*/ 11 w 194"/>
              <a:gd name="T115" fmla="*/ 3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99">
                <a:moveTo>
                  <a:pt x="161" y="14"/>
                </a:moveTo>
                <a:cubicBezTo>
                  <a:pt x="167" y="13"/>
                  <a:pt x="171" y="8"/>
                  <a:pt x="177" y="7"/>
                </a:cubicBezTo>
                <a:cubicBezTo>
                  <a:pt x="178" y="8"/>
                  <a:pt x="177" y="10"/>
                  <a:pt x="177" y="12"/>
                </a:cubicBezTo>
                <a:cubicBezTo>
                  <a:pt x="180" y="12"/>
                  <a:pt x="182" y="10"/>
                  <a:pt x="183" y="7"/>
                </a:cubicBezTo>
                <a:cubicBezTo>
                  <a:pt x="185" y="7"/>
                  <a:pt x="185" y="7"/>
                  <a:pt x="187" y="6"/>
                </a:cubicBezTo>
                <a:cubicBezTo>
                  <a:pt x="188" y="8"/>
                  <a:pt x="186" y="13"/>
                  <a:pt x="187" y="17"/>
                </a:cubicBezTo>
                <a:cubicBezTo>
                  <a:pt x="190" y="17"/>
                  <a:pt x="189" y="15"/>
                  <a:pt x="191" y="14"/>
                </a:cubicBezTo>
                <a:cubicBezTo>
                  <a:pt x="192" y="13"/>
                  <a:pt x="192" y="14"/>
                  <a:pt x="193" y="14"/>
                </a:cubicBezTo>
                <a:cubicBezTo>
                  <a:pt x="194" y="15"/>
                  <a:pt x="193" y="17"/>
                  <a:pt x="192" y="17"/>
                </a:cubicBezTo>
                <a:cubicBezTo>
                  <a:pt x="191" y="22"/>
                  <a:pt x="189" y="26"/>
                  <a:pt x="186" y="29"/>
                </a:cubicBezTo>
                <a:cubicBezTo>
                  <a:pt x="188" y="28"/>
                  <a:pt x="188" y="27"/>
                  <a:pt x="190" y="28"/>
                </a:cubicBezTo>
                <a:cubicBezTo>
                  <a:pt x="189" y="35"/>
                  <a:pt x="185" y="38"/>
                  <a:pt x="181" y="42"/>
                </a:cubicBezTo>
                <a:cubicBezTo>
                  <a:pt x="184" y="42"/>
                  <a:pt x="185" y="40"/>
                  <a:pt x="187" y="41"/>
                </a:cubicBezTo>
                <a:cubicBezTo>
                  <a:pt x="185" y="48"/>
                  <a:pt x="179" y="50"/>
                  <a:pt x="173" y="54"/>
                </a:cubicBezTo>
                <a:cubicBezTo>
                  <a:pt x="175" y="56"/>
                  <a:pt x="178" y="53"/>
                  <a:pt x="180" y="55"/>
                </a:cubicBezTo>
                <a:cubicBezTo>
                  <a:pt x="179" y="57"/>
                  <a:pt x="176" y="58"/>
                  <a:pt x="173" y="59"/>
                </a:cubicBezTo>
                <a:cubicBezTo>
                  <a:pt x="171" y="61"/>
                  <a:pt x="168" y="63"/>
                  <a:pt x="163" y="64"/>
                </a:cubicBezTo>
                <a:cubicBezTo>
                  <a:pt x="165" y="66"/>
                  <a:pt x="167" y="66"/>
                  <a:pt x="170" y="65"/>
                </a:cubicBezTo>
                <a:cubicBezTo>
                  <a:pt x="170" y="66"/>
                  <a:pt x="171" y="66"/>
                  <a:pt x="171" y="67"/>
                </a:cubicBezTo>
                <a:cubicBezTo>
                  <a:pt x="167" y="73"/>
                  <a:pt x="156" y="72"/>
                  <a:pt x="148" y="75"/>
                </a:cubicBezTo>
                <a:cubicBezTo>
                  <a:pt x="151" y="77"/>
                  <a:pt x="156" y="76"/>
                  <a:pt x="157" y="79"/>
                </a:cubicBezTo>
                <a:cubicBezTo>
                  <a:pt x="157" y="80"/>
                  <a:pt x="155" y="80"/>
                  <a:pt x="154" y="81"/>
                </a:cubicBezTo>
                <a:cubicBezTo>
                  <a:pt x="152" y="82"/>
                  <a:pt x="149" y="83"/>
                  <a:pt x="145" y="84"/>
                </a:cubicBezTo>
                <a:cubicBezTo>
                  <a:pt x="141" y="86"/>
                  <a:pt x="136" y="86"/>
                  <a:pt x="129" y="86"/>
                </a:cubicBezTo>
                <a:cubicBezTo>
                  <a:pt x="130" y="88"/>
                  <a:pt x="134" y="91"/>
                  <a:pt x="138" y="91"/>
                </a:cubicBezTo>
                <a:cubicBezTo>
                  <a:pt x="137" y="92"/>
                  <a:pt x="138" y="92"/>
                  <a:pt x="138" y="93"/>
                </a:cubicBezTo>
                <a:cubicBezTo>
                  <a:pt x="137" y="95"/>
                  <a:pt x="131" y="95"/>
                  <a:pt x="127" y="95"/>
                </a:cubicBezTo>
                <a:cubicBezTo>
                  <a:pt x="121" y="95"/>
                  <a:pt x="116" y="93"/>
                  <a:pt x="113" y="92"/>
                </a:cubicBezTo>
                <a:cubicBezTo>
                  <a:pt x="114" y="93"/>
                  <a:pt x="115" y="94"/>
                  <a:pt x="115" y="95"/>
                </a:cubicBezTo>
                <a:cubicBezTo>
                  <a:pt x="112" y="99"/>
                  <a:pt x="102" y="94"/>
                  <a:pt x="97" y="91"/>
                </a:cubicBezTo>
                <a:cubicBezTo>
                  <a:pt x="93" y="89"/>
                  <a:pt x="92" y="87"/>
                  <a:pt x="90" y="91"/>
                </a:cubicBezTo>
                <a:cubicBezTo>
                  <a:pt x="83" y="90"/>
                  <a:pt x="77" y="86"/>
                  <a:pt x="71" y="83"/>
                </a:cubicBezTo>
                <a:cubicBezTo>
                  <a:pt x="71" y="82"/>
                  <a:pt x="70" y="82"/>
                  <a:pt x="71" y="81"/>
                </a:cubicBezTo>
                <a:cubicBezTo>
                  <a:pt x="66" y="79"/>
                  <a:pt x="65" y="74"/>
                  <a:pt x="60" y="72"/>
                </a:cubicBezTo>
                <a:cubicBezTo>
                  <a:pt x="58" y="68"/>
                  <a:pt x="55" y="64"/>
                  <a:pt x="51" y="61"/>
                </a:cubicBezTo>
                <a:cubicBezTo>
                  <a:pt x="50" y="59"/>
                  <a:pt x="49" y="57"/>
                  <a:pt x="48" y="54"/>
                </a:cubicBezTo>
                <a:cubicBezTo>
                  <a:pt x="29" y="51"/>
                  <a:pt x="16" y="42"/>
                  <a:pt x="0" y="37"/>
                </a:cubicBezTo>
                <a:cubicBezTo>
                  <a:pt x="1" y="33"/>
                  <a:pt x="4" y="29"/>
                  <a:pt x="7" y="27"/>
                </a:cubicBezTo>
                <a:cubicBezTo>
                  <a:pt x="8" y="27"/>
                  <a:pt x="9" y="28"/>
                  <a:pt x="11" y="29"/>
                </a:cubicBezTo>
                <a:cubicBezTo>
                  <a:pt x="15" y="34"/>
                  <a:pt x="21" y="37"/>
                  <a:pt x="27" y="41"/>
                </a:cubicBezTo>
                <a:cubicBezTo>
                  <a:pt x="32" y="44"/>
                  <a:pt x="39" y="49"/>
                  <a:pt x="48" y="48"/>
                </a:cubicBezTo>
                <a:cubicBezTo>
                  <a:pt x="48" y="40"/>
                  <a:pt x="54" y="31"/>
                  <a:pt x="59" y="24"/>
                </a:cubicBezTo>
                <a:cubicBezTo>
                  <a:pt x="61" y="22"/>
                  <a:pt x="63" y="20"/>
                  <a:pt x="65" y="19"/>
                </a:cubicBezTo>
                <a:cubicBezTo>
                  <a:pt x="66" y="17"/>
                  <a:pt x="67" y="15"/>
                  <a:pt x="68" y="14"/>
                </a:cubicBezTo>
                <a:cubicBezTo>
                  <a:pt x="70" y="13"/>
                  <a:pt x="72" y="12"/>
                  <a:pt x="73" y="11"/>
                </a:cubicBezTo>
                <a:cubicBezTo>
                  <a:pt x="76" y="9"/>
                  <a:pt x="79" y="8"/>
                  <a:pt x="83" y="6"/>
                </a:cubicBezTo>
                <a:cubicBezTo>
                  <a:pt x="84" y="6"/>
                  <a:pt x="85" y="6"/>
                  <a:pt x="85" y="5"/>
                </a:cubicBezTo>
                <a:cubicBezTo>
                  <a:pt x="87" y="4"/>
                  <a:pt x="88" y="3"/>
                  <a:pt x="90" y="4"/>
                </a:cubicBezTo>
                <a:cubicBezTo>
                  <a:pt x="91" y="4"/>
                  <a:pt x="91" y="4"/>
                  <a:pt x="91" y="5"/>
                </a:cubicBezTo>
                <a:cubicBezTo>
                  <a:pt x="91" y="7"/>
                  <a:pt x="90" y="7"/>
                  <a:pt x="89" y="8"/>
                </a:cubicBezTo>
                <a:cubicBezTo>
                  <a:pt x="93" y="8"/>
                  <a:pt x="98" y="0"/>
                  <a:pt x="103" y="3"/>
                </a:cubicBezTo>
                <a:cubicBezTo>
                  <a:pt x="103" y="6"/>
                  <a:pt x="100" y="6"/>
                  <a:pt x="101" y="10"/>
                </a:cubicBezTo>
                <a:cubicBezTo>
                  <a:pt x="106" y="7"/>
                  <a:pt x="112" y="5"/>
                  <a:pt x="118" y="4"/>
                </a:cubicBezTo>
                <a:cubicBezTo>
                  <a:pt x="120" y="5"/>
                  <a:pt x="119" y="8"/>
                  <a:pt x="118" y="10"/>
                </a:cubicBezTo>
                <a:cubicBezTo>
                  <a:pt x="121" y="9"/>
                  <a:pt x="123" y="7"/>
                  <a:pt x="126" y="6"/>
                </a:cubicBezTo>
                <a:cubicBezTo>
                  <a:pt x="128" y="5"/>
                  <a:pt x="130" y="2"/>
                  <a:pt x="133" y="4"/>
                </a:cubicBezTo>
                <a:cubicBezTo>
                  <a:pt x="133" y="7"/>
                  <a:pt x="132" y="9"/>
                  <a:pt x="131" y="12"/>
                </a:cubicBezTo>
                <a:cubicBezTo>
                  <a:pt x="137" y="12"/>
                  <a:pt x="142" y="8"/>
                  <a:pt x="147" y="6"/>
                </a:cubicBezTo>
                <a:cubicBezTo>
                  <a:pt x="147" y="6"/>
                  <a:pt x="148" y="7"/>
                  <a:pt x="148" y="7"/>
                </a:cubicBezTo>
                <a:cubicBezTo>
                  <a:pt x="147" y="8"/>
                  <a:pt x="147" y="10"/>
                  <a:pt x="146" y="11"/>
                </a:cubicBezTo>
                <a:cubicBezTo>
                  <a:pt x="146" y="12"/>
                  <a:pt x="147" y="12"/>
                  <a:pt x="147" y="12"/>
                </a:cubicBezTo>
                <a:cubicBezTo>
                  <a:pt x="151" y="11"/>
                  <a:pt x="154" y="10"/>
                  <a:pt x="157" y="8"/>
                </a:cubicBezTo>
                <a:cubicBezTo>
                  <a:pt x="159" y="7"/>
                  <a:pt x="161" y="5"/>
                  <a:pt x="164" y="5"/>
                </a:cubicBezTo>
                <a:cubicBezTo>
                  <a:pt x="165" y="8"/>
                  <a:pt x="162" y="12"/>
                  <a:pt x="161" y="14"/>
                </a:cubicBezTo>
                <a:close/>
                <a:moveTo>
                  <a:pt x="167" y="55"/>
                </a:moveTo>
                <a:cubicBezTo>
                  <a:pt x="169" y="52"/>
                  <a:pt x="173" y="52"/>
                  <a:pt x="176" y="50"/>
                </a:cubicBezTo>
                <a:cubicBezTo>
                  <a:pt x="178" y="48"/>
                  <a:pt x="181" y="46"/>
                  <a:pt x="183" y="44"/>
                </a:cubicBezTo>
                <a:cubicBezTo>
                  <a:pt x="181" y="44"/>
                  <a:pt x="179" y="44"/>
                  <a:pt x="177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81" y="40"/>
                  <a:pt x="184" y="36"/>
                  <a:pt x="187" y="32"/>
                </a:cubicBezTo>
                <a:cubicBezTo>
                  <a:pt x="184" y="32"/>
                  <a:pt x="181" y="34"/>
                  <a:pt x="180" y="31"/>
                </a:cubicBezTo>
                <a:cubicBezTo>
                  <a:pt x="184" y="28"/>
                  <a:pt x="188" y="25"/>
                  <a:pt x="189" y="19"/>
                </a:cubicBezTo>
                <a:cubicBezTo>
                  <a:pt x="187" y="20"/>
                  <a:pt x="183" y="22"/>
                  <a:pt x="183" y="18"/>
                </a:cubicBezTo>
                <a:cubicBezTo>
                  <a:pt x="185" y="17"/>
                  <a:pt x="186" y="12"/>
                  <a:pt x="185" y="10"/>
                </a:cubicBezTo>
                <a:cubicBezTo>
                  <a:pt x="184" y="12"/>
                  <a:pt x="180" y="12"/>
                  <a:pt x="178" y="14"/>
                </a:cubicBezTo>
                <a:cubicBezTo>
                  <a:pt x="176" y="16"/>
                  <a:pt x="174" y="19"/>
                  <a:pt x="172" y="14"/>
                </a:cubicBezTo>
                <a:cubicBezTo>
                  <a:pt x="174" y="13"/>
                  <a:pt x="174" y="13"/>
                  <a:pt x="175" y="10"/>
                </a:cubicBezTo>
                <a:cubicBezTo>
                  <a:pt x="169" y="13"/>
                  <a:pt x="164" y="15"/>
                  <a:pt x="158" y="17"/>
                </a:cubicBezTo>
                <a:cubicBezTo>
                  <a:pt x="158" y="16"/>
                  <a:pt x="157" y="17"/>
                  <a:pt x="157" y="16"/>
                </a:cubicBezTo>
                <a:cubicBezTo>
                  <a:pt x="158" y="13"/>
                  <a:pt x="161" y="11"/>
                  <a:pt x="162" y="8"/>
                </a:cubicBezTo>
                <a:cubicBezTo>
                  <a:pt x="156" y="11"/>
                  <a:pt x="150" y="14"/>
                  <a:pt x="143" y="15"/>
                </a:cubicBezTo>
                <a:cubicBezTo>
                  <a:pt x="143" y="15"/>
                  <a:pt x="143" y="15"/>
                  <a:pt x="143" y="14"/>
                </a:cubicBezTo>
                <a:cubicBezTo>
                  <a:pt x="142" y="12"/>
                  <a:pt x="145" y="11"/>
                  <a:pt x="144" y="10"/>
                </a:cubicBezTo>
                <a:cubicBezTo>
                  <a:pt x="140" y="12"/>
                  <a:pt x="134" y="14"/>
                  <a:pt x="129" y="16"/>
                </a:cubicBezTo>
                <a:cubicBezTo>
                  <a:pt x="129" y="14"/>
                  <a:pt x="128" y="16"/>
                  <a:pt x="128" y="15"/>
                </a:cubicBezTo>
                <a:cubicBezTo>
                  <a:pt x="128" y="13"/>
                  <a:pt x="130" y="10"/>
                  <a:pt x="130" y="6"/>
                </a:cubicBezTo>
                <a:cubicBezTo>
                  <a:pt x="127" y="8"/>
                  <a:pt x="122" y="10"/>
                  <a:pt x="119" y="12"/>
                </a:cubicBezTo>
                <a:cubicBezTo>
                  <a:pt x="117" y="13"/>
                  <a:pt x="116" y="15"/>
                  <a:pt x="114" y="13"/>
                </a:cubicBezTo>
                <a:cubicBezTo>
                  <a:pt x="114" y="12"/>
                  <a:pt x="115" y="11"/>
                  <a:pt x="116" y="10"/>
                </a:cubicBezTo>
                <a:cubicBezTo>
                  <a:pt x="116" y="9"/>
                  <a:pt x="115" y="9"/>
                  <a:pt x="115" y="7"/>
                </a:cubicBezTo>
                <a:cubicBezTo>
                  <a:pt x="110" y="8"/>
                  <a:pt x="104" y="10"/>
                  <a:pt x="99" y="13"/>
                </a:cubicBezTo>
                <a:cubicBezTo>
                  <a:pt x="97" y="12"/>
                  <a:pt x="99" y="8"/>
                  <a:pt x="99" y="6"/>
                </a:cubicBezTo>
                <a:cubicBezTo>
                  <a:pt x="95" y="8"/>
                  <a:pt x="90" y="10"/>
                  <a:pt x="88" y="14"/>
                </a:cubicBezTo>
                <a:cubicBezTo>
                  <a:pt x="87" y="13"/>
                  <a:pt x="86" y="13"/>
                  <a:pt x="85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68" y="14"/>
                  <a:pt x="55" y="28"/>
                  <a:pt x="49" y="48"/>
                </a:cubicBezTo>
                <a:cubicBezTo>
                  <a:pt x="50" y="48"/>
                  <a:pt x="51" y="48"/>
                  <a:pt x="51" y="49"/>
                </a:cubicBezTo>
                <a:cubicBezTo>
                  <a:pt x="51" y="50"/>
                  <a:pt x="49" y="50"/>
                  <a:pt x="49" y="51"/>
                </a:cubicBezTo>
                <a:cubicBezTo>
                  <a:pt x="52" y="51"/>
                  <a:pt x="55" y="52"/>
                  <a:pt x="58" y="52"/>
                </a:cubicBezTo>
                <a:cubicBezTo>
                  <a:pt x="59" y="46"/>
                  <a:pt x="62" y="42"/>
                  <a:pt x="66" y="37"/>
                </a:cubicBezTo>
                <a:cubicBezTo>
                  <a:pt x="69" y="34"/>
                  <a:pt x="72" y="30"/>
                  <a:pt x="74" y="28"/>
                </a:cubicBezTo>
                <a:cubicBezTo>
                  <a:pt x="75" y="27"/>
                  <a:pt x="78" y="25"/>
                  <a:pt x="80" y="26"/>
                </a:cubicBezTo>
                <a:cubicBezTo>
                  <a:pt x="75" y="28"/>
                  <a:pt x="72" y="32"/>
                  <a:pt x="68" y="37"/>
                </a:cubicBezTo>
                <a:cubicBezTo>
                  <a:pt x="63" y="42"/>
                  <a:pt x="60" y="46"/>
                  <a:pt x="60" y="53"/>
                </a:cubicBezTo>
                <a:cubicBezTo>
                  <a:pt x="66" y="54"/>
                  <a:pt x="72" y="56"/>
                  <a:pt x="77" y="55"/>
                </a:cubicBezTo>
                <a:cubicBezTo>
                  <a:pt x="82" y="45"/>
                  <a:pt x="86" y="33"/>
                  <a:pt x="97" y="31"/>
                </a:cubicBezTo>
                <a:cubicBezTo>
                  <a:pt x="87" y="35"/>
                  <a:pt x="83" y="44"/>
                  <a:pt x="80" y="55"/>
                </a:cubicBezTo>
                <a:cubicBezTo>
                  <a:pt x="83" y="55"/>
                  <a:pt x="90" y="55"/>
                  <a:pt x="94" y="55"/>
                </a:cubicBezTo>
                <a:cubicBezTo>
                  <a:pt x="96" y="47"/>
                  <a:pt x="98" y="40"/>
                  <a:pt x="104" y="37"/>
                </a:cubicBezTo>
                <a:cubicBezTo>
                  <a:pt x="107" y="35"/>
                  <a:pt x="110" y="33"/>
                  <a:pt x="113" y="32"/>
                </a:cubicBezTo>
                <a:cubicBezTo>
                  <a:pt x="116" y="30"/>
                  <a:pt x="119" y="28"/>
                  <a:pt x="123" y="28"/>
                </a:cubicBezTo>
                <a:cubicBezTo>
                  <a:pt x="111" y="34"/>
                  <a:pt x="96" y="39"/>
                  <a:pt x="97" y="54"/>
                </a:cubicBezTo>
                <a:cubicBezTo>
                  <a:pt x="103" y="54"/>
                  <a:pt x="112" y="53"/>
                  <a:pt x="118" y="51"/>
                </a:cubicBezTo>
                <a:cubicBezTo>
                  <a:pt x="120" y="41"/>
                  <a:pt x="128" y="33"/>
                  <a:pt x="137" y="30"/>
                </a:cubicBezTo>
                <a:cubicBezTo>
                  <a:pt x="130" y="36"/>
                  <a:pt x="121" y="40"/>
                  <a:pt x="121" y="51"/>
                </a:cubicBezTo>
                <a:cubicBezTo>
                  <a:pt x="125" y="51"/>
                  <a:pt x="127" y="49"/>
                  <a:pt x="130" y="49"/>
                </a:cubicBezTo>
                <a:cubicBezTo>
                  <a:pt x="131" y="47"/>
                  <a:pt x="133" y="46"/>
                  <a:pt x="134" y="44"/>
                </a:cubicBezTo>
                <a:cubicBezTo>
                  <a:pt x="137" y="41"/>
                  <a:pt x="139" y="36"/>
                  <a:pt x="143" y="35"/>
                </a:cubicBezTo>
                <a:cubicBezTo>
                  <a:pt x="139" y="39"/>
                  <a:pt x="136" y="44"/>
                  <a:pt x="134" y="48"/>
                </a:cubicBezTo>
                <a:cubicBezTo>
                  <a:pt x="138" y="47"/>
                  <a:pt x="143" y="46"/>
                  <a:pt x="147" y="43"/>
                </a:cubicBezTo>
                <a:cubicBezTo>
                  <a:pt x="148" y="36"/>
                  <a:pt x="153" y="28"/>
                  <a:pt x="159" y="25"/>
                </a:cubicBezTo>
                <a:cubicBezTo>
                  <a:pt x="155" y="29"/>
                  <a:pt x="151" y="35"/>
                  <a:pt x="149" y="42"/>
                </a:cubicBezTo>
                <a:cubicBezTo>
                  <a:pt x="153" y="40"/>
                  <a:pt x="157" y="38"/>
                  <a:pt x="162" y="37"/>
                </a:cubicBezTo>
                <a:cubicBezTo>
                  <a:pt x="163" y="32"/>
                  <a:pt x="162" y="23"/>
                  <a:pt x="168" y="21"/>
                </a:cubicBezTo>
                <a:cubicBezTo>
                  <a:pt x="165" y="24"/>
                  <a:pt x="165" y="30"/>
                  <a:pt x="164" y="35"/>
                </a:cubicBezTo>
                <a:cubicBezTo>
                  <a:pt x="169" y="34"/>
                  <a:pt x="172" y="29"/>
                  <a:pt x="177" y="29"/>
                </a:cubicBezTo>
                <a:cubicBezTo>
                  <a:pt x="176" y="33"/>
                  <a:pt x="171" y="32"/>
                  <a:pt x="169" y="35"/>
                </a:cubicBezTo>
                <a:cubicBezTo>
                  <a:pt x="172" y="37"/>
                  <a:pt x="177" y="37"/>
                  <a:pt x="180" y="39"/>
                </a:cubicBezTo>
                <a:cubicBezTo>
                  <a:pt x="175" y="39"/>
                  <a:pt x="169" y="38"/>
                  <a:pt x="166" y="37"/>
                </a:cubicBezTo>
                <a:cubicBezTo>
                  <a:pt x="163" y="39"/>
                  <a:pt x="159" y="39"/>
                  <a:pt x="156" y="41"/>
                </a:cubicBezTo>
                <a:cubicBezTo>
                  <a:pt x="159" y="45"/>
                  <a:pt x="164" y="47"/>
                  <a:pt x="169" y="50"/>
                </a:cubicBezTo>
                <a:cubicBezTo>
                  <a:pt x="161" y="50"/>
                  <a:pt x="158" y="45"/>
                  <a:pt x="152" y="43"/>
                </a:cubicBezTo>
                <a:cubicBezTo>
                  <a:pt x="149" y="45"/>
                  <a:pt x="145" y="46"/>
                  <a:pt x="142" y="48"/>
                </a:cubicBezTo>
                <a:cubicBezTo>
                  <a:pt x="145" y="53"/>
                  <a:pt x="151" y="55"/>
                  <a:pt x="157" y="57"/>
                </a:cubicBezTo>
                <a:cubicBezTo>
                  <a:pt x="149" y="58"/>
                  <a:pt x="143" y="53"/>
                  <a:pt x="139" y="49"/>
                </a:cubicBezTo>
                <a:cubicBezTo>
                  <a:pt x="134" y="51"/>
                  <a:pt x="129" y="52"/>
                  <a:pt x="123" y="53"/>
                </a:cubicBezTo>
                <a:cubicBezTo>
                  <a:pt x="122" y="55"/>
                  <a:pt x="123" y="56"/>
                  <a:pt x="124" y="57"/>
                </a:cubicBezTo>
                <a:cubicBezTo>
                  <a:pt x="127" y="61"/>
                  <a:pt x="133" y="62"/>
                  <a:pt x="136" y="65"/>
                </a:cubicBezTo>
                <a:cubicBezTo>
                  <a:pt x="128" y="63"/>
                  <a:pt x="123" y="60"/>
                  <a:pt x="119" y="54"/>
                </a:cubicBezTo>
                <a:cubicBezTo>
                  <a:pt x="112" y="55"/>
                  <a:pt x="108" y="55"/>
                  <a:pt x="99" y="56"/>
                </a:cubicBezTo>
                <a:cubicBezTo>
                  <a:pt x="103" y="64"/>
                  <a:pt x="109" y="68"/>
                  <a:pt x="118" y="71"/>
                </a:cubicBezTo>
                <a:cubicBezTo>
                  <a:pt x="106" y="71"/>
                  <a:pt x="102" y="62"/>
                  <a:pt x="95" y="57"/>
                </a:cubicBezTo>
                <a:cubicBezTo>
                  <a:pt x="91" y="58"/>
                  <a:pt x="88" y="58"/>
                  <a:pt x="82" y="58"/>
                </a:cubicBezTo>
                <a:cubicBezTo>
                  <a:pt x="85" y="67"/>
                  <a:pt x="95" y="72"/>
                  <a:pt x="105" y="75"/>
                </a:cubicBezTo>
                <a:cubicBezTo>
                  <a:pt x="103" y="76"/>
                  <a:pt x="103" y="75"/>
                  <a:pt x="100" y="75"/>
                </a:cubicBezTo>
                <a:cubicBezTo>
                  <a:pt x="94" y="72"/>
                  <a:pt x="87" y="69"/>
                  <a:pt x="82" y="63"/>
                </a:cubicBezTo>
                <a:cubicBezTo>
                  <a:pt x="81" y="62"/>
                  <a:pt x="81" y="60"/>
                  <a:pt x="80" y="59"/>
                </a:cubicBezTo>
                <a:cubicBezTo>
                  <a:pt x="77" y="57"/>
                  <a:pt x="73" y="58"/>
                  <a:pt x="68" y="57"/>
                </a:cubicBezTo>
                <a:cubicBezTo>
                  <a:pt x="66" y="57"/>
                  <a:pt x="64" y="56"/>
                  <a:pt x="62" y="56"/>
                </a:cubicBezTo>
                <a:cubicBezTo>
                  <a:pt x="60" y="63"/>
                  <a:pt x="69" y="69"/>
                  <a:pt x="74" y="72"/>
                </a:cubicBezTo>
                <a:cubicBezTo>
                  <a:pt x="68" y="70"/>
                  <a:pt x="62" y="66"/>
                  <a:pt x="60" y="60"/>
                </a:cubicBezTo>
                <a:cubicBezTo>
                  <a:pt x="59" y="58"/>
                  <a:pt x="60" y="56"/>
                  <a:pt x="58" y="55"/>
                </a:cubicBezTo>
                <a:cubicBezTo>
                  <a:pt x="55" y="54"/>
                  <a:pt x="53" y="54"/>
                  <a:pt x="50" y="54"/>
                </a:cubicBezTo>
                <a:cubicBezTo>
                  <a:pt x="50" y="58"/>
                  <a:pt x="53" y="59"/>
                  <a:pt x="55" y="61"/>
                </a:cubicBezTo>
                <a:cubicBezTo>
                  <a:pt x="57" y="63"/>
                  <a:pt x="59" y="66"/>
                  <a:pt x="61" y="69"/>
                </a:cubicBezTo>
                <a:cubicBezTo>
                  <a:pt x="68" y="77"/>
                  <a:pt x="77" y="86"/>
                  <a:pt x="88" y="87"/>
                </a:cubicBezTo>
                <a:cubicBezTo>
                  <a:pt x="89" y="87"/>
                  <a:pt x="88" y="85"/>
                  <a:pt x="89" y="85"/>
                </a:cubicBezTo>
                <a:cubicBezTo>
                  <a:pt x="90" y="85"/>
                  <a:pt x="90" y="85"/>
                  <a:pt x="92" y="85"/>
                </a:cubicBezTo>
                <a:cubicBezTo>
                  <a:pt x="97" y="89"/>
                  <a:pt x="103" y="93"/>
                  <a:pt x="111" y="94"/>
                </a:cubicBezTo>
                <a:cubicBezTo>
                  <a:pt x="111" y="92"/>
                  <a:pt x="109" y="92"/>
                  <a:pt x="109" y="91"/>
                </a:cubicBezTo>
                <a:cubicBezTo>
                  <a:pt x="108" y="89"/>
                  <a:pt x="110" y="88"/>
                  <a:pt x="112" y="88"/>
                </a:cubicBezTo>
                <a:cubicBezTo>
                  <a:pt x="116" y="92"/>
                  <a:pt x="125" y="93"/>
                  <a:pt x="132" y="92"/>
                </a:cubicBezTo>
                <a:cubicBezTo>
                  <a:pt x="129" y="89"/>
                  <a:pt x="125" y="88"/>
                  <a:pt x="123" y="84"/>
                </a:cubicBezTo>
                <a:cubicBezTo>
                  <a:pt x="124" y="83"/>
                  <a:pt x="125" y="83"/>
                  <a:pt x="125" y="82"/>
                </a:cubicBezTo>
                <a:cubicBezTo>
                  <a:pt x="134" y="86"/>
                  <a:pt x="143" y="82"/>
                  <a:pt x="151" y="79"/>
                </a:cubicBezTo>
                <a:cubicBezTo>
                  <a:pt x="148" y="76"/>
                  <a:pt x="143" y="78"/>
                  <a:pt x="142" y="74"/>
                </a:cubicBezTo>
                <a:cubicBezTo>
                  <a:pt x="149" y="72"/>
                  <a:pt x="159" y="72"/>
                  <a:pt x="166" y="68"/>
                </a:cubicBezTo>
                <a:cubicBezTo>
                  <a:pt x="163" y="67"/>
                  <a:pt x="160" y="66"/>
                  <a:pt x="159" y="63"/>
                </a:cubicBezTo>
                <a:cubicBezTo>
                  <a:pt x="162" y="61"/>
                  <a:pt x="170" y="61"/>
                  <a:pt x="172" y="56"/>
                </a:cubicBezTo>
                <a:cubicBezTo>
                  <a:pt x="171" y="56"/>
                  <a:pt x="168" y="57"/>
                  <a:pt x="167" y="55"/>
                </a:cubicBezTo>
                <a:close/>
                <a:moveTo>
                  <a:pt x="36" y="48"/>
                </a:moveTo>
                <a:cubicBezTo>
                  <a:pt x="33" y="47"/>
                  <a:pt x="29" y="45"/>
                  <a:pt x="27" y="44"/>
                </a:cubicBezTo>
                <a:cubicBezTo>
                  <a:pt x="25" y="43"/>
                  <a:pt x="23" y="41"/>
                  <a:pt x="21" y="40"/>
                </a:cubicBezTo>
                <a:cubicBezTo>
                  <a:pt x="16" y="37"/>
                  <a:pt x="15" y="35"/>
                  <a:pt x="11" y="32"/>
                </a:cubicBezTo>
                <a:cubicBezTo>
                  <a:pt x="6" y="29"/>
                  <a:pt x="4" y="31"/>
                  <a:pt x="3" y="36"/>
                </a:cubicBezTo>
                <a:cubicBezTo>
                  <a:pt x="14" y="39"/>
                  <a:pt x="24" y="46"/>
                  <a:pt x="3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3" name="Freeform 169"/>
          <p:cNvSpPr>
            <a:spLocks/>
          </p:cNvSpPr>
          <p:nvPr/>
        </p:nvSpPr>
        <p:spPr bwMode="auto">
          <a:xfrm>
            <a:off x="11015134" y="954617"/>
            <a:ext cx="46567" cy="25400"/>
          </a:xfrm>
          <a:custGeom>
            <a:avLst/>
            <a:gdLst>
              <a:gd name="T0" fmla="*/ 11 w 11"/>
              <a:gd name="T1" fmla="*/ 5 h 6"/>
              <a:gd name="T2" fmla="*/ 4 w 11"/>
              <a:gd name="T3" fmla="*/ 3 h 6"/>
              <a:gd name="T4" fmla="*/ 1 w 11"/>
              <a:gd name="T5" fmla="*/ 4 h 6"/>
              <a:gd name="T6" fmla="*/ 0 w 11"/>
              <a:gd name="T7" fmla="*/ 3 h 6"/>
              <a:gd name="T8" fmla="*/ 11 w 11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11" y="5"/>
                </a:moveTo>
                <a:cubicBezTo>
                  <a:pt x="9" y="6"/>
                  <a:pt x="8" y="3"/>
                  <a:pt x="4" y="3"/>
                </a:cubicBezTo>
                <a:cubicBezTo>
                  <a:pt x="3" y="4"/>
                  <a:pt x="3" y="5"/>
                  <a:pt x="1" y="4"/>
                </a:cubicBezTo>
                <a:cubicBezTo>
                  <a:pt x="1" y="4"/>
                  <a:pt x="1" y="4"/>
                  <a:pt x="0" y="3"/>
                </a:cubicBezTo>
                <a:cubicBezTo>
                  <a:pt x="4" y="0"/>
                  <a:pt x="10" y="3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4" name="Freeform 170"/>
          <p:cNvSpPr>
            <a:spLocks/>
          </p:cNvSpPr>
          <p:nvPr/>
        </p:nvSpPr>
        <p:spPr bwMode="auto">
          <a:xfrm>
            <a:off x="11133667" y="967318"/>
            <a:ext cx="42333" cy="42333"/>
          </a:xfrm>
          <a:custGeom>
            <a:avLst/>
            <a:gdLst>
              <a:gd name="T0" fmla="*/ 10 w 10"/>
              <a:gd name="T1" fmla="*/ 1 h 10"/>
              <a:gd name="T2" fmla="*/ 10 w 10"/>
              <a:gd name="T3" fmla="*/ 3 h 10"/>
              <a:gd name="T4" fmla="*/ 10 w 10"/>
              <a:gd name="T5" fmla="*/ 3 h 10"/>
              <a:gd name="T6" fmla="*/ 6 w 10"/>
              <a:gd name="T7" fmla="*/ 3 h 10"/>
              <a:gd name="T8" fmla="*/ 9 w 10"/>
              <a:gd name="T9" fmla="*/ 6 h 10"/>
              <a:gd name="T10" fmla="*/ 5 w 10"/>
              <a:gd name="T11" fmla="*/ 5 h 10"/>
              <a:gd name="T12" fmla="*/ 3 w 10"/>
              <a:gd name="T13" fmla="*/ 9 h 10"/>
              <a:gd name="T14" fmla="*/ 1 w 10"/>
              <a:gd name="T15" fmla="*/ 7 h 10"/>
              <a:gd name="T16" fmla="*/ 4 w 10"/>
              <a:gd name="T17" fmla="*/ 1 h 10"/>
              <a:gd name="T18" fmla="*/ 10 w 10"/>
              <a:gd name="T1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10" y="1"/>
                </a:move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8" y="3"/>
                  <a:pt x="7" y="2"/>
                  <a:pt x="6" y="3"/>
                </a:cubicBezTo>
                <a:cubicBezTo>
                  <a:pt x="7" y="4"/>
                  <a:pt x="9" y="4"/>
                  <a:pt x="9" y="6"/>
                </a:cubicBezTo>
                <a:cubicBezTo>
                  <a:pt x="7" y="6"/>
                  <a:pt x="7" y="5"/>
                  <a:pt x="5" y="5"/>
                </a:cubicBezTo>
                <a:cubicBezTo>
                  <a:pt x="4" y="6"/>
                  <a:pt x="4" y="8"/>
                  <a:pt x="3" y="9"/>
                </a:cubicBezTo>
                <a:cubicBezTo>
                  <a:pt x="2" y="10"/>
                  <a:pt x="0" y="9"/>
                  <a:pt x="1" y="7"/>
                </a:cubicBezTo>
                <a:cubicBezTo>
                  <a:pt x="2" y="6"/>
                  <a:pt x="3" y="3"/>
                  <a:pt x="4" y="1"/>
                </a:cubicBezTo>
                <a:cubicBezTo>
                  <a:pt x="6" y="0"/>
                  <a:pt x="9" y="1"/>
                  <a:pt x="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5" name="Freeform 171"/>
          <p:cNvSpPr>
            <a:spLocks/>
          </p:cNvSpPr>
          <p:nvPr/>
        </p:nvSpPr>
        <p:spPr bwMode="auto">
          <a:xfrm>
            <a:off x="10869085" y="967318"/>
            <a:ext cx="46567" cy="38100"/>
          </a:xfrm>
          <a:custGeom>
            <a:avLst/>
            <a:gdLst>
              <a:gd name="T0" fmla="*/ 11 w 11"/>
              <a:gd name="T1" fmla="*/ 5 h 9"/>
              <a:gd name="T2" fmla="*/ 11 w 11"/>
              <a:gd name="T3" fmla="*/ 5 h 9"/>
              <a:gd name="T4" fmla="*/ 7 w 11"/>
              <a:gd name="T5" fmla="*/ 5 h 9"/>
              <a:gd name="T6" fmla="*/ 0 w 11"/>
              <a:gd name="T7" fmla="*/ 9 h 9"/>
              <a:gd name="T8" fmla="*/ 11 w 11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5"/>
                </a:moveTo>
                <a:cubicBezTo>
                  <a:pt x="11" y="5"/>
                  <a:pt x="11" y="5"/>
                  <a:pt x="11" y="5"/>
                </a:cubicBezTo>
                <a:cubicBezTo>
                  <a:pt x="9" y="6"/>
                  <a:pt x="9" y="5"/>
                  <a:pt x="7" y="5"/>
                </a:cubicBezTo>
                <a:cubicBezTo>
                  <a:pt x="4" y="5"/>
                  <a:pt x="3" y="8"/>
                  <a:pt x="0" y="9"/>
                </a:cubicBezTo>
                <a:cubicBezTo>
                  <a:pt x="1" y="5"/>
                  <a:pt x="8" y="0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6" name="Freeform 172"/>
          <p:cNvSpPr>
            <a:spLocks/>
          </p:cNvSpPr>
          <p:nvPr/>
        </p:nvSpPr>
        <p:spPr bwMode="auto">
          <a:xfrm>
            <a:off x="11023601" y="996951"/>
            <a:ext cx="29633" cy="38100"/>
          </a:xfrm>
          <a:custGeom>
            <a:avLst/>
            <a:gdLst>
              <a:gd name="T0" fmla="*/ 6 w 7"/>
              <a:gd name="T1" fmla="*/ 2 h 9"/>
              <a:gd name="T2" fmla="*/ 4 w 7"/>
              <a:gd name="T3" fmla="*/ 3 h 9"/>
              <a:gd name="T4" fmla="*/ 7 w 7"/>
              <a:gd name="T5" fmla="*/ 7 h 9"/>
              <a:gd name="T6" fmla="*/ 4 w 7"/>
              <a:gd name="T7" fmla="*/ 8 h 9"/>
              <a:gd name="T8" fmla="*/ 0 w 7"/>
              <a:gd name="T9" fmla="*/ 3 h 9"/>
              <a:gd name="T10" fmla="*/ 6 w 7"/>
              <a:gd name="T11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6" y="2"/>
                </a:moveTo>
                <a:cubicBezTo>
                  <a:pt x="5" y="3"/>
                  <a:pt x="5" y="3"/>
                  <a:pt x="4" y="3"/>
                </a:cubicBezTo>
                <a:cubicBezTo>
                  <a:pt x="4" y="6"/>
                  <a:pt x="5" y="5"/>
                  <a:pt x="7" y="7"/>
                </a:cubicBezTo>
                <a:cubicBezTo>
                  <a:pt x="7" y="8"/>
                  <a:pt x="5" y="9"/>
                  <a:pt x="4" y="8"/>
                </a:cubicBezTo>
                <a:cubicBezTo>
                  <a:pt x="2" y="8"/>
                  <a:pt x="0" y="5"/>
                  <a:pt x="0" y="3"/>
                </a:cubicBezTo>
                <a:cubicBezTo>
                  <a:pt x="1" y="1"/>
                  <a:pt x="5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7" name="Freeform 173"/>
          <p:cNvSpPr>
            <a:spLocks/>
          </p:cNvSpPr>
          <p:nvPr/>
        </p:nvSpPr>
        <p:spPr bwMode="auto">
          <a:xfrm>
            <a:off x="10890252" y="1018118"/>
            <a:ext cx="29633" cy="38100"/>
          </a:xfrm>
          <a:custGeom>
            <a:avLst/>
            <a:gdLst>
              <a:gd name="T0" fmla="*/ 7 w 7"/>
              <a:gd name="T1" fmla="*/ 3 h 9"/>
              <a:gd name="T2" fmla="*/ 3 w 7"/>
              <a:gd name="T3" fmla="*/ 5 h 9"/>
              <a:gd name="T4" fmla="*/ 7 w 7"/>
              <a:gd name="T5" fmla="*/ 7 h 9"/>
              <a:gd name="T6" fmla="*/ 2 w 7"/>
              <a:gd name="T7" fmla="*/ 7 h 9"/>
              <a:gd name="T8" fmla="*/ 1 w 7"/>
              <a:gd name="T9" fmla="*/ 4 h 9"/>
              <a:gd name="T10" fmla="*/ 7 w 7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7" y="3"/>
                </a:moveTo>
                <a:cubicBezTo>
                  <a:pt x="7" y="5"/>
                  <a:pt x="4" y="3"/>
                  <a:pt x="3" y="5"/>
                </a:cubicBezTo>
                <a:cubicBezTo>
                  <a:pt x="4" y="7"/>
                  <a:pt x="6" y="5"/>
                  <a:pt x="7" y="7"/>
                </a:cubicBezTo>
                <a:cubicBezTo>
                  <a:pt x="6" y="9"/>
                  <a:pt x="3" y="8"/>
                  <a:pt x="2" y="7"/>
                </a:cubicBezTo>
                <a:cubicBezTo>
                  <a:pt x="2" y="7"/>
                  <a:pt x="1" y="5"/>
                  <a:pt x="1" y="4"/>
                </a:cubicBezTo>
                <a:cubicBezTo>
                  <a:pt x="0" y="1"/>
                  <a:pt x="5" y="0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8" name="Freeform 174"/>
          <p:cNvSpPr>
            <a:spLocks/>
          </p:cNvSpPr>
          <p:nvPr/>
        </p:nvSpPr>
        <p:spPr bwMode="auto">
          <a:xfrm>
            <a:off x="10767484" y="1026584"/>
            <a:ext cx="59267" cy="33867"/>
          </a:xfrm>
          <a:custGeom>
            <a:avLst/>
            <a:gdLst>
              <a:gd name="T0" fmla="*/ 3 w 14"/>
              <a:gd name="T1" fmla="*/ 0 h 8"/>
              <a:gd name="T2" fmla="*/ 14 w 14"/>
              <a:gd name="T3" fmla="*/ 4 h 8"/>
              <a:gd name="T4" fmla="*/ 14 w 14"/>
              <a:gd name="T5" fmla="*/ 6 h 8"/>
              <a:gd name="T6" fmla="*/ 13 w 14"/>
              <a:gd name="T7" fmla="*/ 6 h 8"/>
              <a:gd name="T8" fmla="*/ 12 w 14"/>
              <a:gd name="T9" fmla="*/ 4 h 8"/>
              <a:gd name="T10" fmla="*/ 6 w 14"/>
              <a:gd name="T11" fmla="*/ 8 h 8"/>
              <a:gd name="T12" fmla="*/ 8 w 14"/>
              <a:gd name="T13" fmla="*/ 2 h 8"/>
              <a:gd name="T14" fmla="*/ 3 w 14"/>
              <a:gd name="T15" fmla="*/ 5 h 8"/>
              <a:gd name="T16" fmla="*/ 2 w 14"/>
              <a:gd name="T17" fmla="*/ 5 h 8"/>
              <a:gd name="T18" fmla="*/ 3 w 14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8">
                <a:moveTo>
                  <a:pt x="3" y="0"/>
                </a:moveTo>
                <a:cubicBezTo>
                  <a:pt x="7" y="0"/>
                  <a:pt x="11" y="1"/>
                  <a:pt x="14" y="4"/>
                </a:cubicBezTo>
                <a:cubicBezTo>
                  <a:pt x="14" y="5"/>
                  <a:pt x="14" y="5"/>
                  <a:pt x="14" y="6"/>
                </a:cubicBezTo>
                <a:cubicBezTo>
                  <a:pt x="14" y="6"/>
                  <a:pt x="13" y="5"/>
                  <a:pt x="13" y="6"/>
                </a:cubicBezTo>
                <a:cubicBezTo>
                  <a:pt x="12" y="6"/>
                  <a:pt x="11" y="6"/>
                  <a:pt x="12" y="4"/>
                </a:cubicBezTo>
                <a:cubicBezTo>
                  <a:pt x="9" y="3"/>
                  <a:pt x="7" y="5"/>
                  <a:pt x="6" y="8"/>
                </a:cubicBezTo>
                <a:cubicBezTo>
                  <a:pt x="4" y="6"/>
                  <a:pt x="7" y="3"/>
                  <a:pt x="8" y="2"/>
                </a:cubicBezTo>
                <a:cubicBezTo>
                  <a:pt x="5" y="0"/>
                  <a:pt x="3" y="3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9" name="Freeform 175"/>
          <p:cNvSpPr>
            <a:spLocks/>
          </p:cNvSpPr>
          <p:nvPr/>
        </p:nvSpPr>
        <p:spPr bwMode="auto">
          <a:xfrm>
            <a:off x="10945285" y="1056218"/>
            <a:ext cx="69849" cy="38100"/>
          </a:xfrm>
          <a:custGeom>
            <a:avLst/>
            <a:gdLst>
              <a:gd name="T0" fmla="*/ 17 w 17"/>
              <a:gd name="T1" fmla="*/ 1 h 9"/>
              <a:gd name="T2" fmla="*/ 17 w 17"/>
              <a:gd name="T3" fmla="*/ 4 h 9"/>
              <a:gd name="T4" fmla="*/ 14 w 17"/>
              <a:gd name="T5" fmla="*/ 5 h 9"/>
              <a:gd name="T6" fmla="*/ 4 w 17"/>
              <a:gd name="T7" fmla="*/ 7 h 9"/>
              <a:gd name="T8" fmla="*/ 3 w 17"/>
              <a:gd name="T9" fmla="*/ 2 h 9"/>
              <a:gd name="T10" fmla="*/ 10 w 17"/>
              <a:gd name="T11" fmla="*/ 5 h 9"/>
              <a:gd name="T12" fmla="*/ 15 w 17"/>
              <a:gd name="T13" fmla="*/ 1 h 9"/>
              <a:gd name="T14" fmla="*/ 17 w 17"/>
              <a:gd name="T15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9">
                <a:moveTo>
                  <a:pt x="17" y="1"/>
                </a:moveTo>
                <a:cubicBezTo>
                  <a:pt x="17" y="2"/>
                  <a:pt x="17" y="3"/>
                  <a:pt x="17" y="4"/>
                </a:cubicBezTo>
                <a:cubicBezTo>
                  <a:pt x="16" y="4"/>
                  <a:pt x="16" y="5"/>
                  <a:pt x="14" y="5"/>
                </a:cubicBezTo>
                <a:cubicBezTo>
                  <a:pt x="12" y="9"/>
                  <a:pt x="8" y="7"/>
                  <a:pt x="4" y="7"/>
                </a:cubicBezTo>
                <a:cubicBezTo>
                  <a:pt x="3" y="6"/>
                  <a:pt x="0" y="3"/>
                  <a:pt x="3" y="2"/>
                </a:cubicBezTo>
                <a:cubicBezTo>
                  <a:pt x="4" y="5"/>
                  <a:pt x="7" y="4"/>
                  <a:pt x="10" y="5"/>
                </a:cubicBezTo>
                <a:cubicBezTo>
                  <a:pt x="12" y="4"/>
                  <a:pt x="14" y="3"/>
                  <a:pt x="15" y="1"/>
                </a:cubicBezTo>
                <a:cubicBezTo>
                  <a:pt x="15" y="0"/>
                  <a:pt x="16" y="1"/>
                  <a:pt x="1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0" name="Freeform 176"/>
          <p:cNvSpPr>
            <a:spLocks/>
          </p:cNvSpPr>
          <p:nvPr/>
        </p:nvSpPr>
        <p:spPr bwMode="auto">
          <a:xfrm>
            <a:off x="10928351" y="1068918"/>
            <a:ext cx="129116" cy="42333"/>
          </a:xfrm>
          <a:custGeom>
            <a:avLst/>
            <a:gdLst>
              <a:gd name="T0" fmla="*/ 31 w 31"/>
              <a:gd name="T1" fmla="*/ 0 h 10"/>
              <a:gd name="T2" fmla="*/ 28 w 31"/>
              <a:gd name="T3" fmla="*/ 5 h 10"/>
              <a:gd name="T4" fmla="*/ 10 w 31"/>
              <a:gd name="T5" fmla="*/ 10 h 10"/>
              <a:gd name="T6" fmla="*/ 0 w 31"/>
              <a:gd name="T7" fmla="*/ 8 h 10"/>
              <a:gd name="T8" fmla="*/ 21 w 31"/>
              <a:gd name="T9" fmla="*/ 7 h 10"/>
              <a:gd name="T10" fmla="*/ 26 w 31"/>
              <a:gd name="T11" fmla="*/ 3 h 10"/>
              <a:gd name="T12" fmla="*/ 30 w 31"/>
              <a:gd name="T13" fmla="*/ 0 h 10"/>
              <a:gd name="T14" fmla="*/ 31 w 31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10">
                <a:moveTo>
                  <a:pt x="31" y="0"/>
                </a:moveTo>
                <a:cubicBezTo>
                  <a:pt x="31" y="2"/>
                  <a:pt x="29" y="4"/>
                  <a:pt x="28" y="5"/>
                </a:cubicBezTo>
                <a:cubicBezTo>
                  <a:pt x="23" y="9"/>
                  <a:pt x="15" y="10"/>
                  <a:pt x="10" y="10"/>
                </a:cubicBezTo>
                <a:cubicBezTo>
                  <a:pt x="7" y="10"/>
                  <a:pt x="3" y="9"/>
                  <a:pt x="0" y="8"/>
                </a:cubicBezTo>
                <a:cubicBezTo>
                  <a:pt x="7" y="8"/>
                  <a:pt x="15" y="9"/>
                  <a:pt x="21" y="7"/>
                </a:cubicBezTo>
                <a:cubicBezTo>
                  <a:pt x="22" y="6"/>
                  <a:pt x="25" y="4"/>
                  <a:pt x="26" y="3"/>
                </a:cubicBezTo>
                <a:cubicBezTo>
                  <a:pt x="28" y="3"/>
                  <a:pt x="29" y="1"/>
                  <a:pt x="30" y="0"/>
                </a:cubicBezTo>
                <a:cubicBezTo>
                  <a:pt x="30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1" name="Freeform 177"/>
          <p:cNvSpPr>
            <a:spLocks noEditPoints="1"/>
          </p:cNvSpPr>
          <p:nvPr/>
        </p:nvSpPr>
        <p:spPr bwMode="auto">
          <a:xfrm>
            <a:off x="10460567" y="706967"/>
            <a:ext cx="1253067" cy="897467"/>
          </a:xfrm>
          <a:custGeom>
            <a:avLst/>
            <a:gdLst>
              <a:gd name="T0" fmla="*/ 201 w 298"/>
              <a:gd name="T1" fmla="*/ 211 h 213"/>
              <a:gd name="T2" fmla="*/ 46 w 298"/>
              <a:gd name="T3" fmla="*/ 191 h 213"/>
              <a:gd name="T4" fmla="*/ 66 w 298"/>
              <a:gd name="T5" fmla="*/ 135 h 213"/>
              <a:gd name="T6" fmla="*/ 103 w 298"/>
              <a:gd name="T7" fmla="*/ 111 h 213"/>
              <a:gd name="T8" fmla="*/ 63 w 298"/>
              <a:gd name="T9" fmla="*/ 61 h 213"/>
              <a:gd name="T10" fmla="*/ 135 w 298"/>
              <a:gd name="T11" fmla="*/ 3 h 213"/>
              <a:gd name="T12" fmla="*/ 182 w 298"/>
              <a:gd name="T13" fmla="*/ 65 h 213"/>
              <a:gd name="T14" fmla="*/ 199 w 298"/>
              <a:gd name="T15" fmla="*/ 142 h 213"/>
              <a:gd name="T16" fmla="*/ 237 w 298"/>
              <a:gd name="T17" fmla="*/ 164 h 213"/>
              <a:gd name="T18" fmla="*/ 287 w 298"/>
              <a:gd name="T19" fmla="*/ 121 h 213"/>
              <a:gd name="T20" fmla="*/ 90 w 298"/>
              <a:gd name="T21" fmla="*/ 57 h 213"/>
              <a:gd name="T22" fmla="*/ 116 w 298"/>
              <a:gd name="T23" fmla="*/ 55 h 213"/>
              <a:gd name="T24" fmla="*/ 154 w 298"/>
              <a:gd name="T25" fmla="*/ 49 h 213"/>
              <a:gd name="T26" fmla="*/ 165 w 298"/>
              <a:gd name="T27" fmla="*/ 39 h 213"/>
              <a:gd name="T28" fmla="*/ 133 w 298"/>
              <a:gd name="T29" fmla="*/ 10 h 213"/>
              <a:gd name="T30" fmla="*/ 92 w 298"/>
              <a:gd name="T31" fmla="*/ 11 h 213"/>
              <a:gd name="T32" fmla="*/ 129 w 298"/>
              <a:gd name="T33" fmla="*/ 41 h 213"/>
              <a:gd name="T34" fmla="*/ 94 w 298"/>
              <a:gd name="T35" fmla="*/ 60 h 213"/>
              <a:gd name="T36" fmla="*/ 158 w 298"/>
              <a:gd name="T37" fmla="*/ 85 h 213"/>
              <a:gd name="T38" fmla="*/ 138 w 298"/>
              <a:gd name="T39" fmla="*/ 51 h 213"/>
              <a:gd name="T40" fmla="*/ 86 w 298"/>
              <a:gd name="T41" fmla="*/ 88 h 213"/>
              <a:gd name="T42" fmla="*/ 107 w 298"/>
              <a:gd name="T43" fmla="*/ 107 h 213"/>
              <a:gd name="T44" fmla="*/ 124 w 298"/>
              <a:gd name="T45" fmla="*/ 113 h 213"/>
              <a:gd name="T46" fmla="*/ 129 w 298"/>
              <a:gd name="T47" fmla="*/ 126 h 213"/>
              <a:gd name="T48" fmla="*/ 127 w 298"/>
              <a:gd name="T49" fmla="*/ 136 h 213"/>
              <a:gd name="T50" fmla="*/ 164 w 298"/>
              <a:gd name="T51" fmla="*/ 115 h 213"/>
              <a:gd name="T52" fmla="*/ 282 w 298"/>
              <a:gd name="T53" fmla="*/ 121 h 213"/>
              <a:gd name="T54" fmla="*/ 269 w 298"/>
              <a:gd name="T55" fmla="*/ 124 h 213"/>
              <a:gd name="T56" fmla="*/ 51 w 298"/>
              <a:gd name="T57" fmla="*/ 132 h 213"/>
              <a:gd name="T58" fmla="*/ 48 w 298"/>
              <a:gd name="T59" fmla="*/ 140 h 213"/>
              <a:gd name="T60" fmla="*/ 163 w 298"/>
              <a:gd name="T61" fmla="*/ 149 h 213"/>
              <a:gd name="T62" fmla="*/ 149 w 298"/>
              <a:gd name="T63" fmla="*/ 144 h 213"/>
              <a:gd name="T64" fmla="*/ 113 w 298"/>
              <a:gd name="T65" fmla="*/ 138 h 213"/>
              <a:gd name="T66" fmla="*/ 133 w 298"/>
              <a:gd name="T67" fmla="*/ 145 h 213"/>
              <a:gd name="T68" fmla="*/ 252 w 298"/>
              <a:gd name="T69" fmla="*/ 143 h 213"/>
              <a:gd name="T70" fmla="*/ 178 w 298"/>
              <a:gd name="T71" fmla="*/ 162 h 213"/>
              <a:gd name="T72" fmla="*/ 105 w 298"/>
              <a:gd name="T73" fmla="*/ 146 h 213"/>
              <a:gd name="T74" fmla="*/ 196 w 298"/>
              <a:gd name="T75" fmla="*/ 152 h 213"/>
              <a:gd name="T76" fmla="*/ 63 w 298"/>
              <a:gd name="T77" fmla="*/ 148 h 213"/>
              <a:gd name="T78" fmla="*/ 210 w 298"/>
              <a:gd name="T79" fmla="*/ 173 h 213"/>
              <a:gd name="T80" fmla="*/ 203 w 298"/>
              <a:gd name="T81" fmla="*/ 149 h 213"/>
              <a:gd name="T82" fmla="*/ 272 w 298"/>
              <a:gd name="T83" fmla="*/ 151 h 213"/>
              <a:gd name="T84" fmla="*/ 203 w 298"/>
              <a:gd name="T85" fmla="*/ 154 h 213"/>
              <a:gd name="T86" fmla="*/ 57 w 298"/>
              <a:gd name="T87" fmla="*/ 156 h 213"/>
              <a:gd name="T88" fmla="*/ 93 w 298"/>
              <a:gd name="T89" fmla="*/ 165 h 213"/>
              <a:gd name="T90" fmla="*/ 54 w 298"/>
              <a:gd name="T91" fmla="*/ 164 h 213"/>
              <a:gd name="T92" fmla="*/ 271 w 298"/>
              <a:gd name="T93" fmla="*/ 170 h 213"/>
              <a:gd name="T94" fmla="*/ 168 w 298"/>
              <a:gd name="T95" fmla="*/ 182 h 213"/>
              <a:gd name="T96" fmla="*/ 273 w 298"/>
              <a:gd name="T97" fmla="*/ 185 h 213"/>
              <a:gd name="T98" fmla="*/ 269 w 298"/>
              <a:gd name="T99" fmla="*/ 187 h 213"/>
              <a:gd name="T100" fmla="*/ 192 w 298"/>
              <a:gd name="T101" fmla="*/ 202 h 213"/>
              <a:gd name="T102" fmla="*/ 178 w 298"/>
              <a:gd name="T103" fmla="*/ 195 h 213"/>
              <a:gd name="T104" fmla="*/ 180 w 298"/>
              <a:gd name="T105" fmla="*/ 187 h 213"/>
              <a:gd name="T106" fmla="*/ 181 w 298"/>
              <a:gd name="T107" fmla="*/ 189 h 213"/>
              <a:gd name="T108" fmla="*/ 49 w 298"/>
              <a:gd name="T109" fmla="*/ 193 h 213"/>
              <a:gd name="T110" fmla="*/ 221 w 298"/>
              <a:gd name="T111" fmla="*/ 207 h 213"/>
              <a:gd name="T112" fmla="*/ 260 w 298"/>
              <a:gd name="T113" fmla="*/ 198 h 213"/>
              <a:gd name="T114" fmla="*/ 244 w 298"/>
              <a:gd name="T115" fmla="*/ 195 h 213"/>
              <a:gd name="T116" fmla="*/ 83 w 298"/>
              <a:gd name="T117" fmla="*/ 191 h 213"/>
              <a:gd name="T118" fmla="*/ 129 w 298"/>
              <a:gd name="T119" fmla="*/ 196 h 213"/>
              <a:gd name="T120" fmla="*/ 136 w 298"/>
              <a:gd name="T121" fmla="*/ 20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8" h="213">
                <a:moveTo>
                  <a:pt x="287" y="121"/>
                </a:moveTo>
                <a:cubicBezTo>
                  <a:pt x="288" y="120"/>
                  <a:pt x="288" y="124"/>
                  <a:pt x="287" y="123"/>
                </a:cubicBezTo>
                <a:cubicBezTo>
                  <a:pt x="288" y="126"/>
                  <a:pt x="287" y="130"/>
                  <a:pt x="289" y="133"/>
                </a:cubicBezTo>
                <a:cubicBezTo>
                  <a:pt x="288" y="135"/>
                  <a:pt x="288" y="137"/>
                  <a:pt x="289" y="138"/>
                </a:cubicBezTo>
                <a:cubicBezTo>
                  <a:pt x="288" y="142"/>
                  <a:pt x="289" y="146"/>
                  <a:pt x="290" y="148"/>
                </a:cubicBezTo>
                <a:cubicBezTo>
                  <a:pt x="290" y="149"/>
                  <a:pt x="289" y="149"/>
                  <a:pt x="289" y="149"/>
                </a:cubicBezTo>
                <a:cubicBezTo>
                  <a:pt x="290" y="160"/>
                  <a:pt x="289" y="167"/>
                  <a:pt x="291" y="176"/>
                </a:cubicBezTo>
                <a:cubicBezTo>
                  <a:pt x="290" y="179"/>
                  <a:pt x="291" y="183"/>
                  <a:pt x="290" y="187"/>
                </a:cubicBezTo>
                <a:cubicBezTo>
                  <a:pt x="297" y="191"/>
                  <a:pt x="298" y="200"/>
                  <a:pt x="295" y="206"/>
                </a:cubicBezTo>
                <a:cubicBezTo>
                  <a:pt x="287" y="209"/>
                  <a:pt x="280" y="207"/>
                  <a:pt x="272" y="208"/>
                </a:cubicBezTo>
                <a:cubicBezTo>
                  <a:pt x="267" y="208"/>
                  <a:pt x="262" y="208"/>
                  <a:pt x="257" y="208"/>
                </a:cubicBezTo>
                <a:cubicBezTo>
                  <a:pt x="254" y="208"/>
                  <a:pt x="251" y="208"/>
                  <a:pt x="248" y="208"/>
                </a:cubicBezTo>
                <a:cubicBezTo>
                  <a:pt x="245" y="208"/>
                  <a:pt x="242" y="208"/>
                  <a:pt x="239" y="209"/>
                </a:cubicBezTo>
                <a:cubicBezTo>
                  <a:pt x="231" y="210"/>
                  <a:pt x="223" y="209"/>
                  <a:pt x="215" y="209"/>
                </a:cubicBezTo>
                <a:cubicBezTo>
                  <a:pt x="210" y="209"/>
                  <a:pt x="205" y="210"/>
                  <a:pt x="201" y="211"/>
                </a:cubicBezTo>
                <a:cubicBezTo>
                  <a:pt x="198" y="211"/>
                  <a:pt x="196" y="211"/>
                  <a:pt x="193" y="211"/>
                </a:cubicBezTo>
                <a:cubicBezTo>
                  <a:pt x="180" y="211"/>
                  <a:pt x="165" y="212"/>
                  <a:pt x="151" y="212"/>
                </a:cubicBezTo>
                <a:cubicBezTo>
                  <a:pt x="145" y="212"/>
                  <a:pt x="139" y="212"/>
                  <a:pt x="133" y="212"/>
                </a:cubicBezTo>
                <a:cubicBezTo>
                  <a:pt x="120" y="212"/>
                  <a:pt x="103" y="213"/>
                  <a:pt x="88" y="212"/>
                </a:cubicBezTo>
                <a:cubicBezTo>
                  <a:pt x="80" y="212"/>
                  <a:pt x="72" y="210"/>
                  <a:pt x="62" y="210"/>
                </a:cubicBezTo>
                <a:cubicBezTo>
                  <a:pt x="59" y="210"/>
                  <a:pt x="56" y="210"/>
                  <a:pt x="53" y="210"/>
                </a:cubicBezTo>
                <a:cubicBezTo>
                  <a:pt x="39" y="211"/>
                  <a:pt x="24" y="209"/>
                  <a:pt x="11" y="209"/>
                </a:cubicBezTo>
                <a:cubicBezTo>
                  <a:pt x="10" y="209"/>
                  <a:pt x="9" y="209"/>
                  <a:pt x="9" y="209"/>
                </a:cubicBezTo>
                <a:cubicBezTo>
                  <a:pt x="7" y="209"/>
                  <a:pt x="5" y="210"/>
                  <a:pt x="3" y="208"/>
                </a:cubicBezTo>
                <a:cubicBezTo>
                  <a:pt x="2" y="207"/>
                  <a:pt x="1" y="206"/>
                  <a:pt x="0" y="205"/>
                </a:cubicBezTo>
                <a:cubicBezTo>
                  <a:pt x="1" y="198"/>
                  <a:pt x="3" y="194"/>
                  <a:pt x="9" y="192"/>
                </a:cubicBezTo>
                <a:cubicBezTo>
                  <a:pt x="12" y="191"/>
                  <a:pt x="12" y="192"/>
                  <a:pt x="15" y="192"/>
                </a:cubicBezTo>
                <a:cubicBezTo>
                  <a:pt x="17" y="192"/>
                  <a:pt x="20" y="191"/>
                  <a:pt x="22" y="191"/>
                </a:cubicBezTo>
                <a:cubicBezTo>
                  <a:pt x="28" y="190"/>
                  <a:pt x="35" y="191"/>
                  <a:pt x="41" y="190"/>
                </a:cubicBezTo>
                <a:cubicBezTo>
                  <a:pt x="42" y="191"/>
                  <a:pt x="44" y="191"/>
                  <a:pt x="46" y="191"/>
                </a:cubicBezTo>
                <a:cubicBezTo>
                  <a:pt x="44" y="187"/>
                  <a:pt x="41" y="183"/>
                  <a:pt x="41" y="178"/>
                </a:cubicBezTo>
                <a:cubicBezTo>
                  <a:pt x="41" y="176"/>
                  <a:pt x="42" y="174"/>
                  <a:pt x="42" y="172"/>
                </a:cubicBezTo>
                <a:cubicBezTo>
                  <a:pt x="43" y="169"/>
                  <a:pt x="43" y="167"/>
                  <a:pt x="44" y="165"/>
                </a:cubicBezTo>
                <a:cubicBezTo>
                  <a:pt x="46" y="164"/>
                  <a:pt x="47" y="163"/>
                  <a:pt x="48" y="161"/>
                </a:cubicBezTo>
                <a:cubicBezTo>
                  <a:pt x="51" y="157"/>
                  <a:pt x="53" y="153"/>
                  <a:pt x="55" y="150"/>
                </a:cubicBezTo>
                <a:cubicBezTo>
                  <a:pt x="56" y="149"/>
                  <a:pt x="56" y="149"/>
                  <a:pt x="57" y="148"/>
                </a:cubicBezTo>
                <a:cubicBezTo>
                  <a:pt x="56" y="145"/>
                  <a:pt x="52" y="145"/>
                  <a:pt x="51" y="143"/>
                </a:cubicBezTo>
                <a:cubicBezTo>
                  <a:pt x="45" y="143"/>
                  <a:pt x="43" y="139"/>
                  <a:pt x="45" y="134"/>
                </a:cubicBezTo>
                <a:cubicBezTo>
                  <a:pt x="46" y="133"/>
                  <a:pt x="47" y="131"/>
                  <a:pt x="47" y="130"/>
                </a:cubicBezTo>
                <a:cubicBezTo>
                  <a:pt x="45" y="128"/>
                  <a:pt x="43" y="126"/>
                  <a:pt x="41" y="125"/>
                </a:cubicBezTo>
                <a:cubicBezTo>
                  <a:pt x="41" y="122"/>
                  <a:pt x="43" y="121"/>
                  <a:pt x="44" y="119"/>
                </a:cubicBezTo>
                <a:cubicBezTo>
                  <a:pt x="49" y="121"/>
                  <a:pt x="50" y="125"/>
                  <a:pt x="56" y="126"/>
                </a:cubicBezTo>
                <a:cubicBezTo>
                  <a:pt x="56" y="127"/>
                  <a:pt x="57" y="127"/>
                  <a:pt x="57" y="128"/>
                </a:cubicBezTo>
                <a:cubicBezTo>
                  <a:pt x="57" y="128"/>
                  <a:pt x="58" y="128"/>
                  <a:pt x="59" y="128"/>
                </a:cubicBezTo>
                <a:cubicBezTo>
                  <a:pt x="61" y="130"/>
                  <a:pt x="64" y="133"/>
                  <a:pt x="66" y="135"/>
                </a:cubicBezTo>
                <a:cubicBezTo>
                  <a:pt x="70" y="138"/>
                  <a:pt x="74" y="142"/>
                  <a:pt x="78" y="146"/>
                </a:cubicBezTo>
                <a:cubicBezTo>
                  <a:pt x="80" y="145"/>
                  <a:pt x="82" y="144"/>
                  <a:pt x="84" y="144"/>
                </a:cubicBezTo>
                <a:cubicBezTo>
                  <a:pt x="87" y="136"/>
                  <a:pt x="88" y="126"/>
                  <a:pt x="88" y="118"/>
                </a:cubicBezTo>
                <a:cubicBezTo>
                  <a:pt x="87" y="117"/>
                  <a:pt x="86" y="119"/>
                  <a:pt x="85" y="118"/>
                </a:cubicBezTo>
                <a:cubicBezTo>
                  <a:pt x="82" y="120"/>
                  <a:pt x="77" y="123"/>
                  <a:pt x="74" y="126"/>
                </a:cubicBezTo>
                <a:cubicBezTo>
                  <a:pt x="72" y="129"/>
                  <a:pt x="69" y="133"/>
                  <a:pt x="65" y="134"/>
                </a:cubicBezTo>
                <a:cubicBezTo>
                  <a:pt x="65" y="131"/>
                  <a:pt x="69" y="129"/>
                  <a:pt x="72" y="126"/>
                </a:cubicBezTo>
                <a:cubicBezTo>
                  <a:pt x="72" y="126"/>
                  <a:pt x="73" y="125"/>
                  <a:pt x="73" y="124"/>
                </a:cubicBezTo>
                <a:cubicBezTo>
                  <a:pt x="74" y="123"/>
                  <a:pt x="76" y="121"/>
                  <a:pt x="78" y="120"/>
                </a:cubicBezTo>
                <a:cubicBezTo>
                  <a:pt x="81" y="118"/>
                  <a:pt x="82" y="116"/>
                  <a:pt x="86" y="116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8" y="116"/>
                  <a:pt x="89" y="116"/>
                  <a:pt x="90" y="116"/>
                </a:cubicBezTo>
                <a:cubicBezTo>
                  <a:pt x="93" y="116"/>
                  <a:pt x="96" y="114"/>
                  <a:pt x="99" y="113"/>
                </a:cubicBezTo>
                <a:cubicBezTo>
                  <a:pt x="100" y="112"/>
                  <a:pt x="101" y="113"/>
                  <a:pt x="101" y="112"/>
                </a:cubicBezTo>
                <a:cubicBezTo>
                  <a:pt x="102" y="112"/>
                  <a:pt x="102" y="111"/>
                  <a:pt x="103" y="111"/>
                </a:cubicBezTo>
                <a:cubicBezTo>
                  <a:pt x="104" y="108"/>
                  <a:pt x="105" y="106"/>
                  <a:pt x="107" y="105"/>
                </a:cubicBezTo>
                <a:cubicBezTo>
                  <a:pt x="100" y="102"/>
                  <a:pt x="93" y="99"/>
                  <a:pt x="89" y="92"/>
                </a:cubicBezTo>
                <a:cubicBezTo>
                  <a:pt x="87" y="95"/>
                  <a:pt x="82" y="95"/>
                  <a:pt x="79" y="94"/>
                </a:cubicBezTo>
                <a:cubicBezTo>
                  <a:pt x="78" y="92"/>
                  <a:pt x="81" y="92"/>
                  <a:pt x="81" y="90"/>
                </a:cubicBezTo>
                <a:cubicBezTo>
                  <a:pt x="80" y="90"/>
                  <a:pt x="78" y="87"/>
                  <a:pt x="77" y="87"/>
                </a:cubicBezTo>
                <a:cubicBezTo>
                  <a:pt x="75" y="87"/>
                  <a:pt x="73" y="89"/>
                  <a:pt x="71" y="89"/>
                </a:cubicBezTo>
                <a:cubicBezTo>
                  <a:pt x="69" y="89"/>
                  <a:pt x="68" y="88"/>
                  <a:pt x="66" y="87"/>
                </a:cubicBezTo>
                <a:cubicBezTo>
                  <a:pt x="64" y="87"/>
                  <a:pt x="61" y="88"/>
                  <a:pt x="59" y="85"/>
                </a:cubicBezTo>
                <a:cubicBezTo>
                  <a:pt x="60" y="84"/>
                  <a:pt x="61" y="84"/>
                  <a:pt x="62" y="85"/>
                </a:cubicBezTo>
                <a:cubicBezTo>
                  <a:pt x="66" y="84"/>
                  <a:pt x="68" y="80"/>
                  <a:pt x="68" y="77"/>
                </a:cubicBezTo>
                <a:cubicBezTo>
                  <a:pt x="65" y="74"/>
                  <a:pt x="57" y="74"/>
                  <a:pt x="56" y="68"/>
                </a:cubicBezTo>
                <a:cubicBezTo>
                  <a:pt x="59" y="68"/>
                  <a:pt x="62" y="69"/>
                  <a:pt x="63" y="67"/>
                </a:cubicBezTo>
                <a:cubicBezTo>
                  <a:pt x="61" y="66"/>
                  <a:pt x="59" y="65"/>
                  <a:pt x="57" y="64"/>
                </a:cubicBezTo>
                <a:cubicBezTo>
                  <a:pt x="56" y="63"/>
                  <a:pt x="54" y="63"/>
                  <a:pt x="55" y="61"/>
                </a:cubicBezTo>
                <a:cubicBezTo>
                  <a:pt x="57" y="60"/>
                  <a:pt x="62" y="62"/>
                  <a:pt x="63" y="61"/>
                </a:cubicBezTo>
                <a:cubicBezTo>
                  <a:pt x="63" y="59"/>
                  <a:pt x="61" y="58"/>
                  <a:pt x="59" y="57"/>
                </a:cubicBezTo>
                <a:cubicBezTo>
                  <a:pt x="57" y="55"/>
                  <a:pt x="56" y="52"/>
                  <a:pt x="54" y="50"/>
                </a:cubicBezTo>
                <a:cubicBezTo>
                  <a:pt x="56" y="48"/>
                  <a:pt x="57" y="50"/>
                  <a:pt x="58" y="51"/>
                </a:cubicBezTo>
                <a:cubicBezTo>
                  <a:pt x="61" y="51"/>
                  <a:pt x="62" y="51"/>
                  <a:pt x="64" y="51"/>
                </a:cubicBezTo>
                <a:cubicBezTo>
                  <a:pt x="60" y="49"/>
                  <a:pt x="57" y="47"/>
                  <a:pt x="55" y="43"/>
                </a:cubicBezTo>
                <a:cubicBezTo>
                  <a:pt x="56" y="43"/>
                  <a:pt x="56" y="43"/>
                  <a:pt x="56" y="42"/>
                </a:cubicBezTo>
                <a:cubicBezTo>
                  <a:pt x="57" y="42"/>
                  <a:pt x="58" y="43"/>
                  <a:pt x="58" y="44"/>
                </a:cubicBezTo>
                <a:cubicBezTo>
                  <a:pt x="63" y="44"/>
                  <a:pt x="64" y="42"/>
                  <a:pt x="67" y="41"/>
                </a:cubicBezTo>
                <a:cubicBezTo>
                  <a:pt x="76" y="33"/>
                  <a:pt x="81" y="22"/>
                  <a:pt x="87" y="12"/>
                </a:cubicBezTo>
                <a:cubicBezTo>
                  <a:pt x="91" y="10"/>
                  <a:pt x="93" y="6"/>
                  <a:pt x="96" y="4"/>
                </a:cubicBezTo>
                <a:cubicBezTo>
                  <a:pt x="98" y="2"/>
                  <a:pt x="104" y="1"/>
                  <a:pt x="108" y="0"/>
                </a:cubicBezTo>
                <a:cubicBezTo>
                  <a:pt x="110" y="0"/>
                  <a:pt x="112" y="1"/>
                  <a:pt x="114" y="1"/>
                </a:cubicBezTo>
                <a:cubicBezTo>
                  <a:pt x="115" y="1"/>
                  <a:pt x="117" y="0"/>
                  <a:pt x="118" y="0"/>
                </a:cubicBezTo>
                <a:cubicBezTo>
                  <a:pt x="123" y="1"/>
                  <a:pt x="127" y="3"/>
                  <a:pt x="132" y="5"/>
                </a:cubicBezTo>
                <a:cubicBezTo>
                  <a:pt x="133" y="5"/>
                  <a:pt x="134" y="4"/>
                  <a:pt x="135" y="3"/>
                </a:cubicBezTo>
                <a:cubicBezTo>
                  <a:pt x="139" y="2"/>
                  <a:pt x="144" y="2"/>
                  <a:pt x="148" y="3"/>
                </a:cubicBezTo>
                <a:cubicBezTo>
                  <a:pt x="153" y="6"/>
                  <a:pt x="156" y="11"/>
                  <a:pt x="160" y="15"/>
                </a:cubicBezTo>
                <a:cubicBezTo>
                  <a:pt x="163" y="23"/>
                  <a:pt x="167" y="31"/>
                  <a:pt x="176" y="34"/>
                </a:cubicBezTo>
                <a:cubicBezTo>
                  <a:pt x="178" y="32"/>
                  <a:pt x="179" y="33"/>
                  <a:pt x="180" y="34"/>
                </a:cubicBezTo>
                <a:cubicBezTo>
                  <a:pt x="179" y="38"/>
                  <a:pt x="175" y="40"/>
                  <a:pt x="171" y="41"/>
                </a:cubicBezTo>
                <a:cubicBezTo>
                  <a:pt x="174" y="42"/>
                  <a:pt x="179" y="46"/>
                  <a:pt x="182" y="42"/>
                </a:cubicBezTo>
                <a:cubicBezTo>
                  <a:pt x="183" y="42"/>
                  <a:pt x="183" y="42"/>
                  <a:pt x="184" y="43"/>
                </a:cubicBezTo>
                <a:cubicBezTo>
                  <a:pt x="182" y="46"/>
                  <a:pt x="181" y="50"/>
                  <a:pt x="177" y="52"/>
                </a:cubicBezTo>
                <a:cubicBezTo>
                  <a:pt x="179" y="53"/>
                  <a:pt x="181" y="50"/>
                  <a:pt x="183" y="52"/>
                </a:cubicBezTo>
                <a:cubicBezTo>
                  <a:pt x="182" y="55"/>
                  <a:pt x="181" y="55"/>
                  <a:pt x="179" y="57"/>
                </a:cubicBezTo>
                <a:cubicBezTo>
                  <a:pt x="181" y="58"/>
                  <a:pt x="182" y="57"/>
                  <a:pt x="183" y="56"/>
                </a:cubicBezTo>
                <a:cubicBezTo>
                  <a:pt x="184" y="56"/>
                  <a:pt x="184" y="56"/>
                  <a:pt x="185" y="57"/>
                </a:cubicBezTo>
                <a:cubicBezTo>
                  <a:pt x="184" y="60"/>
                  <a:pt x="182" y="63"/>
                  <a:pt x="179" y="64"/>
                </a:cubicBezTo>
                <a:cubicBezTo>
                  <a:pt x="180" y="65"/>
                  <a:pt x="181" y="64"/>
                  <a:pt x="182" y="64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1" y="67"/>
                  <a:pt x="178" y="70"/>
                  <a:pt x="176" y="71"/>
                </a:cubicBezTo>
                <a:cubicBezTo>
                  <a:pt x="172" y="74"/>
                  <a:pt x="175" y="76"/>
                  <a:pt x="178" y="78"/>
                </a:cubicBezTo>
                <a:cubicBezTo>
                  <a:pt x="178" y="78"/>
                  <a:pt x="178" y="79"/>
                  <a:pt x="178" y="79"/>
                </a:cubicBezTo>
                <a:cubicBezTo>
                  <a:pt x="174" y="81"/>
                  <a:pt x="168" y="81"/>
                  <a:pt x="164" y="80"/>
                </a:cubicBezTo>
                <a:cubicBezTo>
                  <a:pt x="165" y="82"/>
                  <a:pt x="166" y="84"/>
                  <a:pt x="167" y="86"/>
                </a:cubicBezTo>
                <a:cubicBezTo>
                  <a:pt x="167" y="86"/>
                  <a:pt x="167" y="86"/>
                  <a:pt x="167" y="87"/>
                </a:cubicBezTo>
                <a:cubicBezTo>
                  <a:pt x="164" y="88"/>
                  <a:pt x="162" y="85"/>
                  <a:pt x="160" y="85"/>
                </a:cubicBezTo>
                <a:cubicBezTo>
                  <a:pt x="157" y="92"/>
                  <a:pt x="153" y="97"/>
                  <a:pt x="147" y="101"/>
                </a:cubicBezTo>
                <a:cubicBezTo>
                  <a:pt x="150" y="103"/>
                  <a:pt x="154" y="103"/>
                  <a:pt x="153" y="108"/>
                </a:cubicBezTo>
                <a:cubicBezTo>
                  <a:pt x="157" y="110"/>
                  <a:pt x="162" y="110"/>
                  <a:pt x="164" y="113"/>
                </a:cubicBezTo>
                <a:cubicBezTo>
                  <a:pt x="164" y="113"/>
                  <a:pt x="165" y="112"/>
                  <a:pt x="165" y="113"/>
                </a:cubicBezTo>
                <a:cubicBezTo>
                  <a:pt x="170" y="113"/>
                  <a:pt x="173" y="115"/>
                  <a:pt x="176" y="117"/>
                </a:cubicBezTo>
                <a:cubicBezTo>
                  <a:pt x="179" y="119"/>
                  <a:pt x="182" y="124"/>
                  <a:pt x="184" y="128"/>
                </a:cubicBezTo>
                <a:cubicBezTo>
                  <a:pt x="186" y="131"/>
                  <a:pt x="188" y="133"/>
                  <a:pt x="191" y="136"/>
                </a:cubicBezTo>
                <a:cubicBezTo>
                  <a:pt x="193" y="138"/>
                  <a:pt x="196" y="141"/>
                  <a:pt x="199" y="142"/>
                </a:cubicBezTo>
                <a:cubicBezTo>
                  <a:pt x="200" y="144"/>
                  <a:pt x="202" y="146"/>
                  <a:pt x="204" y="146"/>
                </a:cubicBezTo>
                <a:cubicBezTo>
                  <a:pt x="207" y="149"/>
                  <a:pt x="210" y="151"/>
                  <a:pt x="212" y="154"/>
                </a:cubicBezTo>
                <a:cubicBezTo>
                  <a:pt x="213" y="155"/>
                  <a:pt x="213" y="155"/>
                  <a:pt x="214" y="155"/>
                </a:cubicBezTo>
                <a:cubicBezTo>
                  <a:pt x="215" y="156"/>
                  <a:pt x="215" y="157"/>
                  <a:pt x="215" y="159"/>
                </a:cubicBezTo>
                <a:cubicBezTo>
                  <a:pt x="215" y="159"/>
                  <a:pt x="216" y="159"/>
                  <a:pt x="216" y="159"/>
                </a:cubicBezTo>
                <a:cubicBezTo>
                  <a:pt x="216" y="160"/>
                  <a:pt x="216" y="161"/>
                  <a:pt x="217" y="162"/>
                </a:cubicBezTo>
                <a:cubicBezTo>
                  <a:pt x="218" y="164"/>
                  <a:pt x="221" y="166"/>
                  <a:pt x="222" y="169"/>
                </a:cubicBezTo>
                <a:cubicBezTo>
                  <a:pt x="222" y="171"/>
                  <a:pt x="223" y="174"/>
                  <a:pt x="223" y="176"/>
                </a:cubicBezTo>
                <a:cubicBezTo>
                  <a:pt x="223" y="179"/>
                  <a:pt x="220" y="181"/>
                  <a:pt x="219" y="184"/>
                </a:cubicBezTo>
                <a:cubicBezTo>
                  <a:pt x="218" y="184"/>
                  <a:pt x="218" y="184"/>
                  <a:pt x="217" y="184"/>
                </a:cubicBezTo>
                <a:cubicBezTo>
                  <a:pt x="217" y="185"/>
                  <a:pt x="217" y="187"/>
                  <a:pt x="216" y="187"/>
                </a:cubicBezTo>
                <a:cubicBezTo>
                  <a:pt x="220" y="188"/>
                  <a:pt x="226" y="187"/>
                  <a:pt x="229" y="187"/>
                </a:cubicBezTo>
                <a:cubicBezTo>
                  <a:pt x="230" y="185"/>
                  <a:pt x="231" y="183"/>
                  <a:pt x="232" y="181"/>
                </a:cubicBezTo>
                <a:cubicBezTo>
                  <a:pt x="233" y="177"/>
                  <a:pt x="233" y="174"/>
                  <a:pt x="234" y="171"/>
                </a:cubicBezTo>
                <a:cubicBezTo>
                  <a:pt x="235" y="169"/>
                  <a:pt x="236" y="166"/>
                  <a:pt x="237" y="164"/>
                </a:cubicBezTo>
                <a:cubicBezTo>
                  <a:pt x="237" y="162"/>
                  <a:pt x="237" y="160"/>
                  <a:pt x="237" y="158"/>
                </a:cubicBezTo>
                <a:cubicBezTo>
                  <a:pt x="239" y="153"/>
                  <a:pt x="242" y="148"/>
                  <a:pt x="243" y="142"/>
                </a:cubicBezTo>
                <a:cubicBezTo>
                  <a:pt x="244" y="141"/>
                  <a:pt x="247" y="138"/>
                  <a:pt x="248" y="136"/>
                </a:cubicBezTo>
                <a:cubicBezTo>
                  <a:pt x="248" y="136"/>
                  <a:pt x="250" y="135"/>
                  <a:pt x="250" y="134"/>
                </a:cubicBezTo>
                <a:cubicBezTo>
                  <a:pt x="250" y="134"/>
                  <a:pt x="250" y="133"/>
                  <a:pt x="250" y="133"/>
                </a:cubicBezTo>
                <a:cubicBezTo>
                  <a:pt x="250" y="132"/>
                  <a:pt x="251" y="131"/>
                  <a:pt x="252" y="130"/>
                </a:cubicBezTo>
                <a:cubicBezTo>
                  <a:pt x="254" y="130"/>
                  <a:pt x="255" y="130"/>
                  <a:pt x="257" y="131"/>
                </a:cubicBezTo>
                <a:cubicBezTo>
                  <a:pt x="260" y="125"/>
                  <a:pt x="264" y="122"/>
                  <a:pt x="268" y="118"/>
                </a:cubicBezTo>
                <a:cubicBezTo>
                  <a:pt x="268" y="118"/>
                  <a:pt x="269" y="119"/>
                  <a:pt x="270" y="119"/>
                </a:cubicBezTo>
                <a:cubicBezTo>
                  <a:pt x="270" y="115"/>
                  <a:pt x="269" y="111"/>
                  <a:pt x="272" y="110"/>
                </a:cubicBezTo>
                <a:cubicBezTo>
                  <a:pt x="274" y="110"/>
                  <a:pt x="273" y="113"/>
                  <a:pt x="275" y="113"/>
                </a:cubicBezTo>
                <a:cubicBezTo>
                  <a:pt x="278" y="113"/>
                  <a:pt x="279" y="111"/>
                  <a:pt x="280" y="114"/>
                </a:cubicBezTo>
                <a:cubicBezTo>
                  <a:pt x="282" y="113"/>
                  <a:pt x="282" y="112"/>
                  <a:pt x="284" y="112"/>
                </a:cubicBezTo>
                <a:cubicBezTo>
                  <a:pt x="287" y="113"/>
                  <a:pt x="286" y="119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lose/>
                <a:moveTo>
                  <a:pt x="59" y="63"/>
                </a:moveTo>
                <a:cubicBezTo>
                  <a:pt x="61" y="65"/>
                  <a:pt x="65" y="65"/>
                  <a:pt x="67" y="67"/>
                </a:cubicBezTo>
                <a:cubicBezTo>
                  <a:pt x="65" y="69"/>
                  <a:pt x="62" y="70"/>
                  <a:pt x="60" y="70"/>
                </a:cubicBezTo>
                <a:cubicBezTo>
                  <a:pt x="61" y="72"/>
                  <a:pt x="64" y="74"/>
                  <a:pt x="67" y="75"/>
                </a:cubicBezTo>
                <a:cubicBezTo>
                  <a:pt x="68" y="75"/>
                  <a:pt x="69" y="75"/>
                  <a:pt x="70" y="75"/>
                </a:cubicBezTo>
                <a:cubicBezTo>
                  <a:pt x="72" y="76"/>
                  <a:pt x="70" y="77"/>
                  <a:pt x="69" y="79"/>
                </a:cubicBezTo>
                <a:cubicBezTo>
                  <a:pt x="68" y="81"/>
                  <a:pt x="67" y="84"/>
                  <a:pt x="65" y="85"/>
                </a:cubicBezTo>
                <a:cubicBezTo>
                  <a:pt x="68" y="87"/>
                  <a:pt x="72" y="88"/>
                  <a:pt x="75" y="86"/>
                </a:cubicBezTo>
                <a:cubicBezTo>
                  <a:pt x="71" y="84"/>
                  <a:pt x="70" y="77"/>
                  <a:pt x="73" y="74"/>
                </a:cubicBezTo>
                <a:cubicBezTo>
                  <a:pt x="72" y="74"/>
                  <a:pt x="72" y="73"/>
                  <a:pt x="72" y="72"/>
                </a:cubicBezTo>
                <a:cubicBezTo>
                  <a:pt x="73" y="71"/>
                  <a:pt x="74" y="71"/>
                  <a:pt x="76" y="71"/>
                </a:cubicBezTo>
                <a:cubicBezTo>
                  <a:pt x="78" y="68"/>
                  <a:pt x="78" y="65"/>
                  <a:pt x="80" y="63"/>
                </a:cubicBezTo>
                <a:cubicBezTo>
                  <a:pt x="80" y="66"/>
                  <a:pt x="79" y="69"/>
                  <a:pt x="78" y="71"/>
                </a:cubicBezTo>
                <a:cubicBezTo>
                  <a:pt x="83" y="70"/>
                  <a:pt x="89" y="67"/>
                  <a:pt x="88" y="62"/>
                </a:cubicBezTo>
                <a:cubicBezTo>
                  <a:pt x="89" y="61"/>
                  <a:pt x="89" y="58"/>
                  <a:pt x="90" y="57"/>
                </a:cubicBezTo>
                <a:cubicBezTo>
                  <a:pt x="90" y="59"/>
                  <a:pt x="90" y="59"/>
                  <a:pt x="90" y="61"/>
                </a:cubicBezTo>
                <a:cubicBezTo>
                  <a:pt x="92" y="62"/>
                  <a:pt x="89" y="66"/>
                  <a:pt x="91" y="67"/>
                </a:cubicBezTo>
                <a:cubicBezTo>
                  <a:pt x="92" y="65"/>
                  <a:pt x="91" y="63"/>
                  <a:pt x="92" y="61"/>
                </a:cubicBezTo>
                <a:cubicBezTo>
                  <a:pt x="92" y="59"/>
                  <a:pt x="94" y="53"/>
                  <a:pt x="96" y="54"/>
                </a:cubicBezTo>
                <a:cubicBezTo>
                  <a:pt x="96" y="57"/>
                  <a:pt x="95" y="60"/>
                  <a:pt x="96" y="63"/>
                </a:cubicBezTo>
                <a:cubicBezTo>
                  <a:pt x="96" y="58"/>
                  <a:pt x="98" y="55"/>
                  <a:pt x="99" y="52"/>
                </a:cubicBezTo>
                <a:cubicBezTo>
                  <a:pt x="99" y="51"/>
                  <a:pt x="101" y="51"/>
                  <a:pt x="101" y="52"/>
                </a:cubicBezTo>
                <a:cubicBezTo>
                  <a:pt x="101" y="53"/>
                  <a:pt x="100" y="58"/>
                  <a:pt x="101" y="60"/>
                </a:cubicBezTo>
                <a:cubicBezTo>
                  <a:pt x="101" y="56"/>
                  <a:pt x="103" y="52"/>
                  <a:pt x="104" y="50"/>
                </a:cubicBezTo>
                <a:cubicBezTo>
                  <a:pt x="106" y="48"/>
                  <a:pt x="106" y="45"/>
                  <a:pt x="109" y="47"/>
                </a:cubicBezTo>
                <a:cubicBezTo>
                  <a:pt x="107" y="50"/>
                  <a:pt x="107" y="55"/>
                  <a:pt x="109" y="58"/>
                </a:cubicBezTo>
                <a:cubicBezTo>
                  <a:pt x="109" y="55"/>
                  <a:pt x="109" y="52"/>
                  <a:pt x="111" y="49"/>
                </a:cubicBezTo>
                <a:cubicBezTo>
                  <a:pt x="112" y="48"/>
                  <a:pt x="112" y="45"/>
                  <a:pt x="114" y="45"/>
                </a:cubicBezTo>
                <a:cubicBezTo>
                  <a:pt x="114" y="45"/>
                  <a:pt x="115" y="45"/>
                  <a:pt x="115" y="45"/>
                </a:cubicBezTo>
                <a:cubicBezTo>
                  <a:pt x="114" y="48"/>
                  <a:pt x="114" y="53"/>
                  <a:pt x="116" y="55"/>
                </a:cubicBezTo>
                <a:cubicBezTo>
                  <a:pt x="115" y="49"/>
                  <a:pt x="118" y="42"/>
                  <a:pt x="123" y="38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1" y="43"/>
                  <a:pt x="122" y="52"/>
                  <a:pt x="127" y="53"/>
                </a:cubicBezTo>
                <a:cubicBezTo>
                  <a:pt x="126" y="50"/>
                  <a:pt x="126" y="46"/>
                  <a:pt x="127" y="42"/>
                </a:cubicBezTo>
                <a:cubicBezTo>
                  <a:pt x="127" y="41"/>
                  <a:pt x="131" y="35"/>
                  <a:pt x="132" y="35"/>
                </a:cubicBezTo>
                <a:cubicBezTo>
                  <a:pt x="134" y="34"/>
                  <a:pt x="137" y="38"/>
                  <a:pt x="138" y="39"/>
                </a:cubicBezTo>
                <a:cubicBezTo>
                  <a:pt x="139" y="42"/>
                  <a:pt x="139" y="46"/>
                  <a:pt x="140" y="48"/>
                </a:cubicBezTo>
                <a:cubicBezTo>
                  <a:pt x="141" y="45"/>
                  <a:pt x="145" y="43"/>
                  <a:pt x="143" y="39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5" y="38"/>
                  <a:pt x="144" y="38"/>
                  <a:pt x="146" y="38"/>
                </a:cubicBezTo>
                <a:cubicBezTo>
                  <a:pt x="147" y="43"/>
                  <a:pt x="149" y="47"/>
                  <a:pt x="148" y="53"/>
                </a:cubicBezTo>
                <a:cubicBezTo>
                  <a:pt x="151" y="52"/>
                  <a:pt x="152" y="50"/>
                  <a:pt x="151" y="47"/>
                </a:cubicBezTo>
                <a:cubicBezTo>
                  <a:pt x="152" y="46"/>
                  <a:pt x="152" y="46"/>
                  <a:pt x="153" y="46"/>
                </a:cubicBezTo>
                <a:cubicBezTo>
                  <a:pt x="154" y="46"/>
                  <a:pt x="154" y="47"/>
                  <a:pt x="154" y="49"/>
                </a:cubicBezTo>
                <a:cubicBezTo>
                  <a:pt x="154" y="50"/>
                  <a:pt x="155" y="51"/>
                  <a:pt x="155" y="52"/>
                </a:cubicBezTo>
                <a:cubicBezTo>
                  <a:pt x="156" y="55"/>
                  <a:pt x="156" y="59"/>
                  <a:pt x="155" y="62"/>
                </a:cubicBezTo>
                <a:cubicBezTo>
                  <a:pt x="158" y="61"/>
                  <a:pt x="159" y="58"/>
                  <a:pt x="161" y="55"/>
                </a:cubicBezTo>
                <a:cubicBezTo>
                  <a:pt x="162" y="56"/>
                  <a:pt x="161" y="57"/>
                  <a:pt x="162" y="57"/>
                </a:cubicBezTo>
                <a:cubicBezTo>
                  <a:pt x="171" y="57"/>
                  <a:pt x="175" y="63"/>
                  <a:pt x="174" y="70"/>
                </a:cubicBezTo>
                <a:cubicBezTo>
                  <a:pt x="177" y="70"/>
                  <a:pt x="177" y="68"/>
                  <a:pt x="178" y="66"/>
                </a:cubicBezTo>
                <a:cubicBezTo>
                  <a:pt x="177" y="65"/>
                  <a:pt x="174" y="65"/>
                  <a:pt x="175" y="63"/>
                </a:cubicBezTo>
                <a:cubicBezTo>
                  <a:pt x="178" y="62"/>
                  <a:pt x="181" y="62"/>
                  <a:pt x="181" y="59"/>
                </a:cubicBezTo>
                <a:cubicBezTo>
                  <a:pt x="178" y="58"/>
                  <a:pt x="175" y="60"/>
                  <a:pt x="173" y="58"/>
                </a:cubicBezTo>
                <a:cubicBezTo>
                  <a:pt x="174" y="56"/>
                  <a:pt x="178" y="57"/>
                  <a:pt x="179" y="54"/>
                </a:cubicBezTo>
                <a:cubicBezTo>
                  <a:pt x="176" y="54"/>
                  <a:pt x="173" y="54"/>
                  <a:pt x="171" y="53"/>
                </a:cubicBezTo>
                <a:cubicBezTo>
                  <a:pt x="172" y="52"/>
                  <a:pt x="172" y="51"/>
                  <a:pt x="172" y="51"/>
                </a:cubicBezTo>
                <a:cubicBezTo>
                  <a:pt x="176" y="51"/>
                  <a:pt x="179" y="49"/>
                  <a:pt x="180" y="46"/>
                </a:cubicBezTo>
                <a:cubicBezTo>
                  <a:pt x="179" y="45"/>
                  <a:pt x="179" y="46"/>
                  <a:pt x="178" y="46"/>
                </a:cubicBezTo>
                <a:cubicBezTo>
                  <a:pt x="174" y="43"/>
                  <a:pt x="168" y="43"/>
                  <a:pt x="165" y="39"/>
                </a:cubicBezTo>
                <a:cubicBezTo>
                  <a:pt x="168" y="38"/>
                  <a:pt x="174" y="40"/>
                  <a:pt x="175" y="35"/>
                </a:cubicBezTo>
                <a:cubicBezTo>
                  <a:pt x="174" y="35"/>
                  <a:pt x="173" y="36"/>
                  <a:pt x="171" y="35"/>
                </a:cubicBezTo>
                <a:cubicBezTo>
                  <a:pt x="170" y="34"/>
                  <a:pt x="170" y="34"/>
                  <a:pt x="169" y="33"/>
                </a:cubicBezTo>
                <a:cubicBezTo>
                  <a:pt x="165" y="31"/>
                  <a:pt x="162" y="27"/>
                  <a:pt x="160" y="22"/>
                </a:cubicBezTo>
                <a:cubicBezTo>
                  <a:pt x="159" y="20"/>
                  <a:pt x="158" y="17"/>
                  <a:pt x="157" y="15"/>
                </a:cubicBezTo>
                <a:cubicBezTo>
                  <a:pt x="155" y="11"/>
                  <a:pt x="152" y="9"/>
                  <a:pt x="149" y="6"/>
                </a:cubicBezTo>
                <a:cubicBezTo>
                  <a:pt x="145" y="4"/>
                  <a:pt x="138" y="2"/>
                  <a:pt x="135" y="6"/>
                </a:cubicBezTo>
                <a:cubicBezTo>
                  <a:pt x="136" y="7"/>
                  <a:pt x="135" y="9"/>
                  <a:pt x="136" y="10"/>
                </a:cubicBezTo>
                <a:cubicBezTo>
                  <a:pt x="139" y="9"/>
                  <a:pt x="144" y="7"/>
                  <a:pt x="146" y="9"/>
                </a:cubicBezTo>
                <a:cubicBezTo>
                  <a:pt x="145" y="11"/>
                  <a:pt x="143" y="11"/>
                  <a:pt x="142" y="12"/>
                </a:cubicBezTo>
                <a:cubicBezTo>
                  <a:pt x="141" y="13"/>
                  <a:pt x="140" y="16"/>
                  <a:pt x="139" y="16"/>
                </a:cubicBezTo>
                <a:cubicBezTo>
                  <a:pt x="139" y="15"/>
                  <a:pt x="138" y="15"/>
                  <a:pt x="138" y="15"/>
                </a:cubicBezTo>
                <a:cubicBezTo>
                  <a:pt x="139" y="13"/>
                  <a:pt x="141" y="11"/>
                  <a:pt x="142" y="10"/>
                </a:cubicBezTo>
                <a:cubicBezTo>
                  <a:pt x="139" y="9"/>
                  <a:pt x="137" y="12"/>
                  <a:pt x="135" y="13"/>
                </a:cubicBezTo>
                <a:cubicBezTo>
                  <a:pt x="134" y="12"/>
                  <a:pt x="134" y="11"/>
                  <a:pt x="133" y="10"/>
                </a:cubicBezTo>
                <a:cubicBezTo>
                  <a:pt x="131" y="14"/>
                  <a:pt x="129" y="9"/>
                  <a:pt x="125" y="8"/>
                </a:cubicBezTo>
                <a:cubicBezTo>
                  <a:pt x="124" y="8"/>
                  <a:pt x="123" y="8"/>
                  <a:pt x="123" y="7"/>
                </a:cubicBezTo>
                <a:cubicBezTo>
                  <a:pt x="124" y="10"/>
                  <a:pt x="126" y="11"/>
                  <a:pt x="126" y="15"/>
                </a:cubicBezTo>
                <a:cubicBezTo>
                  <a:pt x="124" y="17"/>
                  <a:pt x="122" y="14"/>
                  <a:pt x="119" y="13"/>
                </a:cubicBezTo>
                <a:cubicBezTo>
                  <a:pt x="118" y="14"/>
                  <a:pt x="117" y="14"/>
                  <a:pt x="116" y="13"/>
                </a:cubicBezTo>
                <a:cubicBezTo>
                  <a:pt x="117" y="9"/>
                  <a:pt x="123" y="14"/>
                  <a:pt x="125" y="13"/>
                </a:cubicBezTo>
                <a:cubicBezTo>
                  <a:pt x="123" y="11"/>
                  <a:pt x="122" y="9"/>
                  <a:pt x="121" y="8"/>
                </a:cubicBezTo>
                <a:cubicBezTo>
                  <a:pt x="116" y="8"/>
                  <a:pt x="118" y="5"/>
                  <a:pt x="121" y="5"/>
                </a:cubicBezTo>
                <a:cubicBezTo>
                  <a:pt x="124" y="5"/>
                  <a:pt x="130" y="9"/>
                  <a:pt x="132" y="9"/>
                </a:cubicBezTo>
                <a:cubicBezTo>
                  <a:pt x="132" y="8"/>
                  <a:pt x="133" y="8"/>
                  <a:pt x="133" y="7"/>
                </a:cubicBezTo>
                <a:cubicBezTo>
                  <a:pt x="131" y="7"/>
                  <a:pt x="131" y="7"/>
                  <a:pt x="130" y="7"/>
                </a:cubicBezTo>
                <a:cubicBezTo>
                  <a:pt x="129" y="6"/>
                  <a:pt x="126" y="4"/>
                  <a:pt x="124" y="4"/>
                </a:cubicBezTo>
                <a:cubicBezTo>
                  <a:pt x="120" y="2"/>
                  <a:pt x="117" y="3"/>
                  <a:pt x="114" y="3"/>
                </a:cubicBezTo>
                <a:cubicBezTo>
                  <a:pt x="109" y="3"/>
                  <a:pt x="104" y="3"/>
                  <a:pt x="100" y="4"/>
                </a:cubicBezTo>
                <a:cubicBezTo>
                  <a:pt x="96" y="6"/>
                  <a:pt x="94" y="8"/>
                  <a:pt x="92" y="11"/>
                </a:cubicBezTo>
                <a:cubicBezTo>
                  <a:pt x="91" y="11"/>
                  <a:pt x="90" y="11"/>
                  <a:pt x="90" y="12"/>
                </a:cubicBezTo>
                <a:cubicBezTo>
                  <a:pt x="88" y="14"/>
                  <a:pt x="86" y="17"/>
                  <a:pt x="85" y="20"/>
                </a:cubicBezTo>
                <a:cubicBezTo>
                  <a:pt x="82" y="24"/>
                  <a:pt x="80" y="28"/>
                  <a:pt x="78" y="31"/>
                </a:cubicBezTo>
                <a:cubicBezTo>
                  <a:pt x="75" y="35"/>
                  <a:pt x="73" y="39"/>
                  <a:pt x="69" y="42"/>
                </a:cubicBezTo>
                <a:cubicBezTo>
                  <a:pt x="67" y="44"/>
                  <a:pt x="63" y="45"/>
                  <a:pt x="59" y="45"/>
                </a:cubicBezTo>
                <a:cubicBezTo>
                  <a:pt x="60" y="47"/>
                  <a:pt x="64" y="49"/>
                  <a:pt x="67" y="49"/>
                </a:cubicBezTo>
                <a:cubicBezTo>
                  <a:pt x="68" y="50"/>
                  <a:pt x="68" y="50"/>
                  <a:pt x="68" y="52"/>
                </a:cubicBezTo>
                <a:cubicBezTo>
                  <a:pt x="64" y="53"/>
                  <a:pt x="62" y="52"/>
                  <a:pt x="58" y="53"/>
                </a:cubicBezTo>
                <a:cubicBezTo>
                  <a:pt x="60" y="55"/>
                  <a:pt x="62" y="58"/>
                  <a:pt x="65" y="59"/>
                </a:cubicBezTo>
                <a:cubicBezTo>
                  <a:pt x="67" y="59"/>
                  <a:pt x="68" y="59"/>
                  <a:pt x="68" y="60"/>
                </a:cubicBezTo>
                <a:cubicBezTo>
                  <a:pt x="67" y="63"/>
                  <a:pt x="61" y="63"/>
                  <a:pt x="59" y="63"/>
                </a:cubicBezTo>
                <a:close/>
                <a:moveTo>
                  <a:pt x="138" y="51"/>
                </a:moveTo>
                <a:cubicBezTo>
                  <a:pt x="138" y="48"/>
                  <a:pt x="137" y="42"/>
                  <a:pt x="135" y="39"/>
                </a:cubicBezTo>
                <a:cubicBezTo>
                  <a:pt x="135" y="39"/>
                  <a:pt x="133" y="38"/>
                  <a:pt x="133" y="38"/>
                </a:cubicBezTo>
                <a:cubicBezTo>
                  <a:pt x="132" y="38"/>
                  <a:pt x="130" y="40"/>
                  <a:pt x="129" y="41"/>
                </a:cubicBezTo>
                <a:cubicBezTo>
                  <a:pt x="128" y="45"/>
                  <a:pt x="126" y="52"/>
                  <a:pt x="131" y="55"/>
                </a:cubicBezTo>
                <a:cubicBezTo>
                  <a:pt x="130" y="56"/>
                  <a:pt x="130" y="57"/>
                  <a:pt x="129" y="57"/>
                </a:cubicBezTo>
                <a:cubicBezTo>
                  <a:pt x="126" y="54"/>
                  <a:pt x="122" y="53"/>
                  <a:pt x="121" y="48"/>
                </a:cubicBezTo>
                <a:cubicBezTo>
                  <a:pt x="121" y="47"/>
                  <a:pt x="121" y="45"/>
                  <a:pt x="120" y="43"/>
                </a:cubicBezTo>
                <a:cubicBezTo>
                  <a:pt x="117" y="47"/>
                  <a:pt x="117" y="54"/>
                  <a:pt x="119" y="58"/>
                </a:cubicBezTo>
                <a:cubicBezTo>
                  <a:pt x="116" y="62"/>
                  <a:pt x="112" y="53"/>
                  <a:pt x="113" y="49"/>
                </a:cubicBezTo>
                <a:cubicBezTo>
                  <a:pt x="110" y="52"/>
                  <a:pt x="110" y="57"/>
                  <a:pt x="111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7" y="59"/>
                  <a:pt x="106" y="55"/>
                  <a:pt x="106" y="50"/>
                </a:cubicBezTo>
                <a:cubicBezTo>
                  <a:pt x="103" y="54"/>
                  <a:pt x="102" y="58"/>
                  <a:pt x="103" y="63"/>
                </a:cubicBezTo>
                <a:cubicBezTo>
                  <a:pt x="103" y="63"/>
                  <a:pt x="103" y="64"/>
                  <a:pt x="102" y="64"/>
                </a:cubicBezTo>
                <a:cubicBezTo>
                  <a:pt x="100" y="62"/>
                  <a:pt x="99" y="59"/>
                  <a:pt x="99" y="56"/>
                </a:cubicBezTo>
                <a:cubicBezTo>
                  <a:pt x="98" y="60"/>
                  <a:pt x="97" y="63"/>
                  <a:pt x="98" y="67"/>
                </a:cubicBezTo>
                <a:cubicBezTo>
                  <a:pt x="98" y="67"/>
                  <a:pt x="97" y="67"/>
                  <a:pt x="96" y="67"/>
                </a:cubicBezTo>
                <a:cubicBezTo>
                  <a:pt x="95" y="65"/>
                  <a:pt x="94" y="62"/>
                  <a:pt x="94" y="60"/>
                </a:cubicBezTo>
                <a:cubicBezTo>
                  <a:pt x="93" y="63"/>
                  <a:pt x="93" y="66"/>
                  <a:pt x="94" y="69"/>
                </a:cubicBezTo>
                <a:cubicBezTo>
                  <a:pt x="92" y="72"/>
                  <a:pt x="90" y="68"/>
                  <a:pt x="90" y="67"/>
                </a:cubicBezTo>
                <a:cubicBezTo>
                  <a:pt x="88" y="68"/>
                  <a:pt x="87" y="70"/>
                  <a:pt x="85" y="71"/>
                </a:cubicBezTo>
                <a:cubicBezTo>
                  <a:pt x="82" y="72"/>
                  <a:pt x="78" y="74"/>
                  <a:pt x="75" y="74"/>
                </a:cubicBezTo>
                <a:cubicBezTo>
                  <a:pt x="74" y="76"/>
                  <a:pt x="73" y="78"/>
                  <a:pt x="73" y="80"/>
                </a:cubicBezTo>
                <a:cubicBezTo>
                  <a:pt x="74" y="85"/>
                  <a:pt x="82" y="89"/>
                  <a:pt x="86" y="87"/>
                </a:cubicBezTo>
                <a:cubicBezTo>
                  <a:pt x="86" y="86"/>
                  <a:pt x="87" y="84"/>
                  <a:pt x="89" y="85"/>
                </a:cubicBezTo>
                <a:cubicBezTo>
                  <a:pt x="88" y="86"/>
                  <a:pt x="89" y="86"/>
                  <a:pt x="89" y="88"/>
                </a:cubicBezTo>
                <a:cubicBezTo>
                  <a:pt x="90" y="90"/>
                  <a:pt x="91" y="92"/>
                  <a:pt x="92" y="94"/>
                </a:cubicBezTo>
                <a:cubicBezTo>
                  <a:pt x="96" y="97"/>
                  <a:pt x="99" y="100"/>
                  <a:pt x="105" y="101"/>
                </a:cubicBezTo>
                <a:cubicBezTo>
                  <a:pt x="110" y="105"/>
                  <a:pt x="118" y="107"/>
                  <a:pt x="124" y="107"/>
                </a:cubicBezTo>
                <a:cubicBezTo>
                  <a:pt x="126" y="105"/>
                  <a:pt x="129" y="106"/>
                  <a:pt x="131" y="105"/>
                </a:cubicBezTo>
                <a:cubicBezTo>
                  <a:pt x="133" y="105"/>
                  <a:pt x="134" y="103"/>
                  <a:pt x="136" y="104"/>
                </a:cubicBezTo>
                <a:cubicBezTo>
                  <a:pt x="139" y="102"/>
                  <a:pt x="143" y="101"/>
                  <a:pt x="146" y="99"/>
                </a:cubicBezTo>
                <a:cubicBezTo>
                  <a:pt x="152" y="96"/>
                  <a:pt x="155" y="90"/>
                  <a:pt x="158" y="85"/>
                </a:cubicBezTo>
                <a:cubicBezTo>
                  <a:pt x="158" y="84"/>
                  <a:pt x="157" y="84"/>
                  <a:pt x="157" y="84"/>
                </a:cubicBezTo>
                <a:cubicBezTo>
                  <a:pt x="157" y="83"/>
                  <a:pt x="158" y="83"/>
                  <a:pt x="159" y="83"/>
                </a:cubicBezTo>
                <a:cubicBezTo>
                  <a:pt x="160" y="81"/>
                  <a:pt x="158" y="75"/>
                  <a:pt x="160" y="74"/>
                </a:cubicBezTo>
                <a:cubicBezTo>
                  <a:pt x="162" y="73"/>
                  <a:pt x="165" y="75"/>
                  <a:pt x="166" y="75"/>
                </a:cubicBezTo>
                <a:cubicBezTo>
                  <a:pt x="169" y="75"/>
                  <a:pt x="172" y="71"/>
                  <a:pt x="172" y="67"/>
                </a:cubicBezTo>
                <a:cubicBezTo>
                  <a:pt x="172" y="63"/>
                  <a:pt x="168" y="59"/>
                  <a:pt x="163" y="59"/>
                </a:cubicBezTo>
                <a:cubicBezTo>
                  <a:pt x="163" y="60"/>
                  <a:pt x="161" y="61"/>
                  <a:pt x="160" y="60"/>
                </a:cubicBezTo>
                <a:cubicBezTo>
                  <a:pt x="158" y="62"/>
                  <a:pt x="156" y="66"/>
                  <a:pt x="152" y="66"/>
                </a:cubicBezTo>
                <a:cubicBezTo>
                  <a:pt x="151" y="65"/>
                  <a:pt x="152" y="64"/>
                  <a:pt x="153" y="63"/>
                </a:cubicBezTo>
                <a:cubicBezTo>
                  <a:pt x="155" y="59"/>
                  <a:pt x="153" y="55"/>
                  <a:pt x="153" y="51"/>
                </a:cubicBezTo>
                <a:cubicBezTo>
                  <a:pt x="151" y="54"/>
                  <a:pt x="149" y="55"/>
                  <a:pt x="146" y="56"/>
                </a:cubicBezTo>
                <a:cubicBezTo>
                  <a:pt x="146" y="56"/>
                  <a:pt x="145" y="56"/>
                  <a:pt x="145" y="55"/>
                </a:cubicBezTo>
                <a:cubicBezTo>
                  <a:pt x="147" y="51"/>
                  <a:pt x="147" y="48"/>
                  <a:pt x="146" y="44"/>
                </a:cubicBezTo>
                <a:cubicBezTo>
                  <a:pt x="143" y="46"/>
                  <a:pt x="142" y="50"/>
                  <a:pt x="139" y="52"/>
                </a:cubicBezTo>
                <a:cubicBezTo>
                  <a:pt x="138" y="52"/>
                  <a:pt x="138" y="52"/>
                  <a:pt x="138" y="51"/>
                </a:cubicBezTo>
                <a:close/>
                <a:moveTo>
                  <a:pt x="171" y="75"/>
                </a:moveTo>
                <a:cubicBezTo>
                  <a:pt x="169" y="76"/>
                  <a:pt x="166" y="77"/>
                  <a:pt x="162" y="77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2" y="77"/>
                  <a:pt x="162" y="77"/>
                  <a:pt x="162" y="78"/>
                </a:cubicBezTo>
                <a:cubicBezTo>
                  <a:pt x="166" y="79"/>
                  <a:pt x="171" y="80"/>
                  <a:pt x="174" y="78"/>
                </a:cubicBezTo>
                <a:cubicBezTo>
                  <a:pt x="173" y="77"/>
                  <a:pt x="172" y="76"/>
                  <a:pt x="171" y="75"/>
                </a:cubicBezTo>
                <a:close/>
                <a:moveTo>
                  <a:pt x="161" y="83"/>
                </a:moveTo>
                <a:cubicBezTo>
                  <a:pt x="161" y="84"/>
                  <a:pt x="162" y="84"/>
                  <a:pt x="163" y="84"/>
                </a:cubicBezTo>
                <a:cubicBezTo>
                  <a:pt x="163" y="83"/>
                  <a:pt x="162" y="81"/>
                  <a:pt x="161" y="80"/>
                </a:cubicBezTo>
                <a:cubicBezTo>
                  <a:pt x="161" y="81"/>
                  <a:pt x="161" y="82"/>
                  <a:pt x="161" y="83"/>
                </a:cubicBezTo>
                <a:close/>
                <a:moveTo>
                  <a:pt x="86" y="88"/>
                </a:moveTo>
                <a:cubicBezTo>
                  <a:pt x="86" y="89"/>
                  <a:pt x="85" y="89"/>
                  <a:pt x="84" y="89"/>
                </a:cubicBezTo>
                <a:cubicBezTo>
                  <a:pt x="83" y="90"/>
                  <a:pt x="83" y="92"/>
                  <a:pt x="82" y="92"/>
                </a:cubicBezTo>
                <a:cubicBezTo>
                  <a:pt x="84" y="93"/>
                  <a:pt x="87" y="92"/>
                  <a:pt x="89" y="91"/>
                </a:cubicBezTo>
                <a:cubicBezTo>
                  <a:pt x="87" y="91"/>
                  <a:pt x="88" y="89"/>
                  <a:pt x="86" y="88"/>
                </a:cubicBezTo>
                <a:close/>
                <a:moveTo>
                  <a:pt x="143" y="103"/>
                </a:moveTo>
                <a:cubicBezTo>
                  <a:pt x="142" y="104"/>
                  <a:pt x="142" y="107"/>
                  <a:pt x="141" y="108"/>
                </a:cubicBezTo>
                <a:cubicBezTo>
                  <a:pt x="143" y="110"/>
                  <a:pt x="144" y="115"/>
                  <a:pt x="149" y="114"/>
                </a:cubicBezTo>
                <a:cubicBezTo>
                  <a:pt x="150" y="111"/>
                  <a:pt x="148" y="108"/>
                  <a:pt x="146" y="106"/>
                </a:cubicBezTo>
                <a:cubicBezTo>
                  <a:pt x="148" y="106"/>
                  <a:pt x="149" y="108"/>
                  <a:pt x="150" y="108"/>
                </a:cubicBezTo>
                <a:cubicBezTo>
                  <a:pt x="152" y="105"/>
                  <a:pt x="147" y="103"/>
                  <a:pt x="143" y="103"/>
                </a:cubicBezTo>
                <a:close/>
                <a:moveTo>
                  <a:pt x="123" y="110"/>
                </a:moveTo>
                <a:cubicBezTo>
                  <a:pt x="128" y="113"/>
                  <a:pt x="133" y="110"/>
                  <a:pt x="136" y="110"/>
                </a:cubicBezTo>
                <a:cubicBezTo>
                  <a:pt x="137" y="108"/>
                  <a:pt x="139" y="107"/>
                  <a:pt x="139" y="105"/>
                </a:cubicBezTo>
                <a:cubicBezTo>
                  <a:pt x="134" y="108"/>
                  <a:pt x="129" y="108"/>
                  <a:pt x="123" y="110"/>
                </a:cubicBezTo>
                <a:close/>
                <a:moveTo>
                  <a:pt x="107" y="107"/>
                </a:moveTo>
                <a:cubicBezTo>
                  <a:pt x="106" y="108"/>
                  <a:pt x="106" y="109"/>
                  <a:pt x="105" y="110"/>
                </a:cubicBezTo>
                <a:cubicBezTo>
                  <a:pt x="105" y="111"/>
                  <a:pt x="106" y="111"/>
                  <a:pt x="106" y="112"/>
                </a:cubicBezTo>
                <a:cubicBezTo>
                  <a:pt x="107" y="110"/>
                  <a:pt x="108" y="108"/>
                  <a:pt x="109" y="106"/>
                </a:cubicBezTo>
                <a:cubicBezTo>
                  <a:pt x="108" y="107"/>
                  <a:pt x="108" y="107"/>
                  <a:pt x="107" y="107"/>
                </a:cubicBezTo>
                <a:close/>
                <a:moveTo>
                  <a:pt x="110" y="108"/>
                </a:moveTo>
                <a:cubicBezTo>
                  <a:pt x="109" y="110"/>
                  <a:pt x="107" y="112"/>
                  <a:pt x="107" y="115"/>
                </a:cubicBezTo>
                <a:cubicBezTo>
                  <a:pt x="109" y="116"/>
                  <a:pt x="112" y="117"/>
                  <a:pt x="112" y="120"/>
                </a:cubicBezTo>
                <a:cubicBezTo>
                  <a:pt x="115" y="121"/>
                  <a:pt x="116" y="119"/>
                  <a:pt x="118" y="119"/>
                </a:cubicBezTo>
                <a:cubicBezTo>
                  <a:pt x="121" y="120"/>
                  <a:pt x="121" y="124"/>
                  <a:pt x="124" y="125"/>
                </a:cubicBezTo>
                <a:cubicBezTo>
                  <a:pt x="127" y="126"/>
                  <a:pt x="129" y="123"/>
                  <a:pt x="132" y="125"/>
                </a:cubicBezTo>
                <a:cubicBezTo>
                  <a:pt x="132" y="123"/>
                  <a:pt x="130" y="120"/>
                  <a:pt x="132" y="118"/>
                </a:cubicBezTo>
                <a:cubicBezTo>
                  <a:pt x="132" y="121"/>
                  <a:pt x="133" y="123"/>
                  <a:pt x="134" y="125"/>
                </a:cubicBezTo>
                <a:cubicBezTo>
                  <a:pt x="135" y="125"/>
                  <a:pt x="138" y="123"/>
                  <a:pt x="139" y="121"/>
                </a:cubicBezTo>
                <a:cubicBezTo>
                  <a:pt x="139" y="119"/>
                  <a:pt x="137" y="117"/>
                  <a:pt x="138" y="115"/>
                </a:cubicBezTo>
                <a:cubicBezTo>
                  <a:pt x="139" y="117"/>
                  <a:pt x="140" y="119"/>
                  <a:pt x="141" y="120"/>
                </a:cubicBezTo>
                <a:cubicBezTo>
                  <a:pt x="145" y="120"/>
                  <a:pt x="145" y="118"/>
                  <a:pt x="146" y="115"/>
                </a:cubicBezTo>
                <a:cubicBezTo>
                  <a:pt x="143" y="114"/>
                  <a:pt x="142" y="110"/>
                  <a:pt x="139" y="110"/>
                </a:cubicBezTo>
                <a:cubicBezTo>
                  <a:pt x="138" y="110"/>
                  <a:pt x="138" y="111"/>
                  <a:pt x="137" y="112"/>
                </a:cubicBezTo>
                <a:cubicBezTo>
                  <a:pt x="132" y="114"/>
                  <a:pt x="128" y="114"/>
                  <a:pt x="124" y="113"/>
                </a:cubicBezTo>
                <a:cubicBezTo>
                  <a:pt x="123" y="114"/>
                  <a:pt x="124" y="117"/>
                  <a:pt x="122" y="118"/>
                </a:cubicBezTo>
                <a:cubicBezTo>
                  <a:pt x="122" y="116"/>
                  <a:pt x="122" y="114"/>
                  <a:pt x="122" y="111"/>
                </a:cubicBezTo>
                <a:cubicBezTo>
                  <a:pt x="120" y="111"/>
                  <a:pt x="120" y="109"/>
                  <a:pt x="118" y="109"/>
                </a:cubicBezTo>
                <a:cubicBezTo>
                  <a:pt x="115" y="109"/>
                  <a:pt x="113" y="114"/>
                  <a:pt x="112" y="115"/>
                </a:cubicBezTo>
                <a:cubicBezTo>
                  <a:pt x="110" y="112"/>
                  <a:pt x="114" y="111"/>
                  <a:pt x="115" y="108"/>
                </a:cubicBezTo>
                <a:cubicBezTo>
                  <a:pt x="113" y="108"/>
                  <a:pt x="112" y="107"/>
                  <a:pt x="110" y="108"/>
                </a:cubicBezTo>
                <a:close/>
                <a:moveTo>
                  <a:pt x="165" y="126"/>
                </a:moveTo>
                <a:cubicBezTo>
                  <a:pt x="165" y="125"/>
                  <a:pt x="164" y="122"/>
                  <a:pt x="164" y="121"/>
                </a:cubicBezTo>
                <a:cubicBezTo>
                  <a:pt x="163" y="119"/>
                  <a:pt x="162" y="116"/>
                  <a:pt x="162" y="114"/>
                </a:cubicBezTo>
                <a:cubicBezTo>
                  <a:pt x="160" y="112"/>
                  <a:pt x="155" y="111"/>
                  <a:pt x="152" y="111"/>
                </a:cubicBezTo>
                <a:cubicBezTo>
                  <a:pt x="152" y="111"/>
                  <a:pt x="152" y="111"/>
                  <a:pt x="151" y="112"/>
                </a:cubicBezTo>
                <a:cubicBezTo>
                  <a:pt x="152" y="112"/>
                  <a:pt x="152" y="113"/>
                  <a:pt x="151" y="114"/>
                </a:cubicBezTo>
                <a:cubicBezTo>
                  <a:pt x="151" y="115"/>
                  <a:pt x="149" y="116"/>
                  <a:pt x="147" y="117"/>
                </a:cubicBezTo>
                <a:cubicBezTo>
                  <a:pt x="147" y="121"/>
                  <a:pt x="143" y="122"/>
                  <a:pt x="140" y="122"/>
                </a:cubicBezTo>
                <a:cubicBezTo>
                  <a:pt x="138" y="127"/>
                  <a:pt x="134" y="128"/>
                  <a:pt x="129" y="126"/>
                </a:cubicBezTo>
                <a:cubicBezTo>
                  <a:pt x="128" y="127"/>
                  <a:pt x="125" y="126"/>
                  <a:pt x="124" y="127"/>
                </a:cubicBezTo>
                <a:cubicBezTo>
                  <a:pt x="121" y="125"/>
                  <a:pt x="120" y="123"/>
                  <a:pt x="118" y="121"/>
                </a:cubicBezTo>
                <a:cubicBezTo>
                  <a:pt x="116" y="122"/>
                  <a:pt x="114" y="122"/>
                  <a:pt x="112" y="122"/>
                </a:cubicBezTo>
                <a:cubicBezTo>
                  <a:pt x="110" y="118"/>
                  <a:pt x="107" y="118"/>
                  <a:pt x="105" y="116"/>
                </a:cubicBezTo>
                <a:cubicBezTo>
                  <a:pt x="105" y="114"/>
                  <a:pt x="104" y="114"/>
                  <a:pt x="104" y="113"/>
                </a:cubicBezTo>
                <a:cubicBezTo>
                  <a:pt x="100" y="115"/>
                  <a:pt x="95" y="117"/>
                  <a:pt x="91" y="118"/>
                </a:cubicBezTo>
                <a:cubicBezTo>
                  <a:pt x="89" y="125"/>
                  <a:pt x="90" y="130"/>
                  <a:pt x="89" y="135"/>
                </a:cubicBezTo>
                <a:cubicBezTo>
                  <a:pt x="91" y="136"/>
                  <a:pt x="92" y="140"/>
                  <a:pt x="94" y="142"/>
                </a:cubicBezTo>
                <a:cubicBezTo>
                  <a:pt x="96" y="140"/>
                  <a:pt x="98" y="137"/>
                  <a:pt x="101" y="136"/>
                </a:cubicBezTo>
                <a:cubicBezTo>
                  <a:pt x="103" y="137"/>
                  <a:pt x="103" y="141"/>
                  <a:pt x="105" y="143"/>
                </a:cubicBezTo>
                <a:cubicBezTo>
                  <a:pt x="107" y="142"/>
                  <a:pt x="109" y="140"/>
                  <a:pt x="111" y="138"/>
                </a:cubicBezTo>
                <a:cubicBezTo>
                  <a:pt x="111" y="132"/>
                  <a:pt x="115" y="136"/>
                  <a:pt x="116" y="139"/>
                </a:cubicBezTo>
                <a:cubicBezTo>
                  <a:pt x="118" y="141"/>
                  <a:pt x="119" y="144"/>
                  <a:pt x="120" y="145"/>
                </a:cubicBezTo>
                <a:cubicBezTo>
                  <a:pt x="122" y="143"/>
                  <a:pt x="126" y="141"/>
                  <a:pt x="126" y="137"/>
                </a:cubicBezTo>
                <a:cubicBezTo>
                  <a:pt x="126" y="137"/>
                  <a:pt x="127" y="136"/>
                  <a:pt x="127" y="136"/>
                </a:cubicBezTo>
                <a:cubicBezTo>
                  <a:pt x="129" y="136"/>
                  <a:pt x="129" y="138"/>
                  <a:pt x="129" y="138"/>
                </a:cubicBezTo>
                <a:cubicBezTo>
                  <a:pt x="130" y="139"/>
                  <a:pt x="132" y="140"/>
                  <a:pt x="132" y="141"/>
                </a:cubicBezTo>
                <a:cubicBezTo>
                  <a:pt x="134" y="142"/>
                  <a:pt x="134" y="144"/>
                  <a:pt x="135" y="144"/>
                </a:cubicBezTo>
                <a:cubicBezTo>
                  <a:pt x="136" y="142"/>
                  <a:pt x="140" y="139"/>
                  <a:pt x="141" y="137"/>
                </a:cubicBezTo>
                <a:cubicBezTo>
                  <a:pt x="141" y="136"/>
                  <a:pt x="141" y="135"/>
                  <a:pt x="142" y="135"/>
                </a:cubicBezTo>
                <a:cubicBezTo>
                  <a:pt x="143" y="134"/>
                  <a:pt x="144" y="135"/>
                  <a:pt x="145" y="135"/>
                </a:cubicBezTo>
                <a:cubicBezTo>
                  <a:pt x="146" y="137"/>
                  <a:pt x="148" y="140"/>
                  <a:pt x="150" y="142"/>
                </a:cubicBezTo>
                <a:cubicBezTo>
                  <a:pt x="151" y="141"/>
                  <a:pt x="153" y="139"/>
                  <a:pt x="154" y="137"/>
                </a:cubicBezTo>
                <a:cubicBezTo>
                  <a:pt x="155" y="136"/>
                  <a:pt x="154" y="134"/>
                  <a:pt x="156" y="134"/>
                </a:cubicBezTo>
                <a:cubicBezTo>
                  <a:pt x="158" y="134"/>
                  <a:pt x="160" y="136"/>
                  <a:pt x="162" y="136"/>
                </a:cubicBezTo>
                <a:cubicBezTo>
                  <a:pt x="164" y="138"/>
                  <a:pt x="167" y="139"/>
                  <a:pt x="169" y="139"/>
                </a:cubicBezTo>
                <a:cubicBezTo>
                  <a:pt x="167" y="135"/>
                  <a:pt x="167" y="131"/>
                  <a:pt x="165" y="126"/>
                </a:cubicBezTo>
                <a:close/>
                <a:moveTo>
                  <a:pt x="178" y="123"/>
                </a:moveTo>
                <a:cubicBezTo>
                  <a:pt x="177" y="121"/>
                  <a:pt x="176" y="119"/>
                  <a:pt x="174" y="118"/>
                </a:cubicBezTo>
                <a:cubicBezTo>
                  <a:pt x="171" y="116"/>
                  <a:pt x="168" y="114"/>
                  <a:pt x="164" y="115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7" y="123"/>
                  <a:pt x="169" y="132"/>
                  <a:pt x="171" y="139"/>
                </a:cubicBezTo>
                <a:cubicBezTo>
                  <a:pt x="173" y="141"/>
                  <a:pt x="174" y="143"/>
                  <a:pt x="176" y="145"/>
                </a:cubicBezTo>
                <a:cubicBezTo>
                  <a:pt x="179" y="143"/>
                  <a:pt x="178" y="139"/>
                  <a:pt x="182" y="138"/>
                </a:cubicBezTo>
                <a:cubicBezTo>
                  <a:pt x="182" y="138"/>
                  <a:pt x="182" y="138"/>
                  <a:pt x="183" y="138"/>
                </a:cubicBezTo>
                <a:cubicBezTo>
                  <a:pt x="184" y="141"/>
                  <a:pt x="186" y="143"/>
                  <a:pt x="188" y="144"/>
                </a:cubicBezTo>
                <a:cubicBezTo>
                  <a:pt x="188" y="144"/>
                  <a:pt x="188" y="144"/>
                  <a:pt x="188" y="145"/>
                </a:cubicBezTo>
                <a:cubicBezTo>
                  <a:pt x="189" y="144"/>
                  <a:pt x="190" y="142"/>
                  <a:pt x="191" y="141"/>
                </a:cubicBezTo>
                <a:cubicBezTo>
                  <a:pt x="187" y="135"/>
                  <a:pt x="183" y="128"/>
                  <a:pt x="178" y="123"/>
                </a:cubicBezTo>
                <a:close/>
                <a:moveTo>
                  <a:pt x="278" y="115"/>
                </a:moveTo>
                <a:cubicBezTo>
                  <a:pt x="277" y="117"/>
                  <a:pt x="278" y="120"/>
                  <a:pt x="279" y="121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80" y="119"/>
                  <a:pt x="279" y="117"/>
                  <a:pt x="280" y="117"/>
                </a:cubicBezTo>
                <a:cubicBezTo>
                  <a:pt x="280" y="118"/>
                  <a:pt x="281" y="118"/>
                  <a:pt x="281" y="120"/>
                </a:cubicBezTo>
                <a:cubicBezTo>
                  <a:pt x="282" y="120"/>
                  <a:pt x="282" y="120"/>
                  <a:pt x="282" y="121"/>
                </a:cubicBezTo>
                <a:cubicBezTo>
                  <a:pt x="283" y="120"/>
                  <a:pt x="284" y="120"/>
                  <a:pt x="284" y="119"/>
                </a:cubicBezTo>
                <a:cubicBezTo>
                  <a:pt x="283" y="118"/>
                  <a:pt x="283" y="116"/>
                  <a:pt x="283" y="115"/>
                </a:cubicBezTo>
                <a:cubicBezTo>
                  <a:pt x="281" y="117"/>
                  <a:pt x="279" y="116"/>
                  <a:pt x="278" y="115"/>
                </a:cubicBezTo>
                <a:close/>
                <a:moveTo>
                  <a:pt x="273" y="119"/>
                </a:moveTo>
                <a:cubicBezTo>
                  <a:pt x="274" y="120"/>
                  <a:pt x="274" y="120"/>
                  <a:pt x="275" y="120"/>
                </a:cubicBezTo>
                <a:cubicBezTo>
                  <a:pt x="276" y="119"/>
                  <a:pt x="276" y="117"/>
                  <a:pt x="275" y="116"/>
                </a:cubicBezTo>
                <a:cubicBezTo>
                  <a:pt x="274" y="116"/>
                  <a:pt x="274" y="118"/>
                  <a:pt x="273" y="119"/>
                </a:cubicBezTo>
                <a:close/>
                <a:moveTo>
                  <a:pt x="43" y="123"/>
                </a:moveTo>
                <a:cubicBezTo>
                  <a:pt x="43" y="126"/>
                  <a:pt x="47" y="127"/>
                  <a:pt x="48" y="129"/>
                </a:cubicBezTo>
                <a:cubicBezTo>
                  <a:pt x="49" y="128"/>
                  <a:pt x="49" y="127"/>
                  <a:pt x="50" y="126"/>
                </a:cubicBezTo>
                <a:cubicBezTo>
                  <a:pt x="49" y="124"/>
                  <a:pt x="43" y="120"/>
                  <a:pt x="43" y="123"/>
                </a:cubicBezTo>
                <a:close/>
                <a:moveTo>
                  <a:pt x="263" y="131"/>
                </a:moveTo>
                <a:cubicBezTo>
                  <a:pt x="265" y="130"/>
                  <a:pt x="265" y="128"/>
                  <a:pt x="267" y="127"/>
                </a:cubicBezTo>
                <a:cubicBezTo>
                  <a:pt x="268" y="128"/>
                  <a:pt x="266" y="130"/>
                  <a:pt x="267" y="131"/>
                </a:cubicBezTo>
                <a:cubicBezTo>
                  <a:pt x="269" y="130"/>
                  <a:pt x="270" y="126"/>
                  <a:pt x="269" y="124"/>
                </a:cubicBezTo>
                <a:cubicBezTo>
                  <a:pt x="269" y="123"/>
                  <a:pt x="269" y="123"/>
                  <a:pt x="269" y="122"/>
                </a:cubicBezTo>
                <a:cubicBezTo>
                  <a:pt x="267" y="124"/>
                  <a:pt x="264" y="128"/>
                  <a:pt x="263" y="131"/>
                </a:cubicBezTo>
                <a:close/>
                <a:moveTo>
                  <a:pt x="275" y="124"/>
                </a:moveTo>
                <a:cubicBezTo>
                  <a:pt x="277" y="124"/>
                  <a:pt x="281" y="125"/>
                  <a:pt x="284" y="123"/>
                </a:cubicBezTo>
                <a:cubicBezTo>
                  <a:pt x="282" y="122"/>
                  <a:pt x="277" y="124"/>
                  <a:pt x="273" y="122"/>
                </a:cubicBezTo>
                <a:cubicBezTo>
                  <a:pt x="273" y="123"/>
                  <a:pt x="275" y="123"/>
                  <a:pt x="275" y="124"/>
                </a:cubicBezTo>
                <a:close/>
                <a:moveTo>
                  <a:pt x="271" y="134"/>
                </a:moveTo>
                <a:cubicBezTo>
                  <a:pt x="272" y="134"/>
                  <a:pt x="272" y="134"/>
                  <a:pt x="273" y="134"/>
                </a:cubicBezTo>
                <a:cubicBezTo>
                  <a:pt x="276" y="137"/>
                  <a:pt x="284" y="136"/>
                  <a:pt x="286" y="132"/>
                </a:cubicBezTo>
                <a:cubicBezTo>
                  <a:pt x="286" y="130"/>
                  <a:pt x="286" y="127"/>
                  <a:pt x="285" y="125"/>
                </a:cubicBezTo>
                <a:cubicBezTo>
                  <a:pt x="281" y="127"/>
                  <a:pt x="274" y="128"/>
                  <a:pt x="271" y="125"/>
                </a:cubicBezTo>
                <a:cubicBezTo>
                  <a:pt x="271" y="128"/>
                  <a:pt x="271" y="130"/>
                  <a:pt x="271" y="134"/>
                </a:cubicBezTo>
                <a:close/>
                <a:moveTo>
                  <a:pt x="49" y="132"/>
                </a:moveTo>
                <a:cubicBezTo>
                  <a:pt x="49" y="132"/>
                  <a:pt x="50" y="132"/>
                  <a:pt x="49" y="132"/>
                </a:cubicBezTo>
                <a:cubicBezTo>
                  <a:pt x="50" y="132"/>
                  <a:pt x="50" y="132"/>
                  <a:pt x="51" y="132"/>
                </a:cubicBezTo>
                <a:cubicBezTo>
                  <a:pt x="51" y="131"/>
                  <a:pt x="53" y="129"/>
                  <a:pt x="54" y="128"/>
                </a:cubicBezTo>
                <a:cubicBezTo>
                  <a:pt x="51" y="126"/>
                  <a:pt x="50" y="130"/>
                  <a:pt x="49" y="132"/>
                </a:cubicBezTo>
                <a:close/>
                <a:moveTo>
                  <a:pt x="58" y="131"/>
                </a:moveTo>
                <a:cubicBezTo>
                  <a:pt x="54" y="129"/>
                  <a:pt x="53" y="132"/>
                  <a:pt x="53" y="134"/>
                </a:cubicBezTo>
                <a:cubicBezTo>
                  <a:pt x="56" y="138"/>
                  <a:pt x="61" y="142"/>
                  <a:pt x="65" y="146"/>
                </a:cubicBezTo>
                <a:cubicBezTo>
                  <a:pt x="66" y="147"/>
                  <a:pt x="68" y="150"/>
                  <a:pt x="70" y="150"/>
                </a:cubicBezTo>
                <a:cubicBezTo>
                  <a:pt x="72" y="151"/>
                  <a:pt x="75" y="149"/>
                  <a:pt x="78" y="150"/>
                </a:cubicBezTo>
                <a:cubicBezTo>
                  <a:pt x="73" y="143"/>
                  <a:pt x="64" y="137"/>
                  <a:pt x="58" y="131"/>
                </a:cubicBezTo>
                <a:close/>
                <a:moveTo>
                  <a:pt x="248" y="140"/>
                </a:moveTo>
                <a:cubicBezTo>
                  <a:pt x="251" y="141"/>
                  <a:pt x="253" y="138"/>
                  <a:pt x="255" y="136"/>
                </a:cubicBezTo>
                <a:cubicBezTo>
                  <a:pt x="255" y="138"/>
                  <a:pt x="254" y="139"/>
                  <a:pt x="254" y="140"/>
                </a:cubicBezTo>
                <a:cubicBezTo>
                  <a:pt x="256" y="139"/>
                  <a:pt x="256" y="135"/>
                  <a:pt x="256" y="132"/>
                </a:cubicBezTo>
                <a:cubicBezTo>
                  <a:pt x="252" y="134"/>
                  <a:pt x="251" y="137"/>
                  <a:pt x="248" y="140"/>
                </a:cubicBezTo>
                <a:close/>
                <a:moveTo>
                  <a:pt x="47" y="134"/>
                </a:moveTo>
                <a:cubicBezTo>
                  <a:pt x="47" y="136"/>
                  <a:pt x="45" y="139"/>
                  <a:pt x="48" y="140"/>
                </a:cubicBezTo>
                <a:cubicBezTo>
                  <a:pt x="47" y="137"/>
                  <a:pt x="48" y="136"/>
                  <a:pt x="49" y="135"/>
                </a:cubicBezTo>
                <a:cubicBezTo>
                  <a:pt x="49" y="134"/>
                  <a:pt x="48" y="134"/>
                  <a:pt x="47" y="134"/>
                </a:cubicBezTo>
                <a:close/>
                <a:moveTo>
                  <a:pt x="252" y="167"/>
                </a:moveTo>
                <a:cubicBezTo>
                  <a:pt x="251" y="169"/>
                  <a:pt x="250" y="170"/>
                  <a:pt x="251" y="172"/>
                </a:cubicBezTo>
                <a:cubicBezTo>
                  <a:pt x="250" y="173"/>
                  <a:pt x="249" y="175"/>
                  <a:pt x="250" y="176"/>
                </a:cubicBezTo>
                <a:cubicBezTo>
                  <a:pt x="251" y="171"/>
                  <a:pt x="255" y="164"/>
                  <a:pt x="255" y="159"/>
                </a:cubicBezTo>
                <a:cubicBezTo>
                  <a:pt x="256" y="156"/>
                  <a:pt x="259" y="158"/>
                  <a:pt x="262" y="159"/>
                </a:cubicBezTo>
                <a:cubicBezTo>
                  <a:pt x="262" y="161"/>
                  <a:pt x="262" y="162"/>
                  <a:pt x="261" y="163"/>
                </a:cubicBezTo>
                <a:cubicBezTo>
                  <a:pt x="263" y="164"/>
                  <a:pt x="260" y="166"/>
                  <a:pt x="262" y="167"/>
                </a:cubicBezTo>
                <a:cubicBezTo>
                  <a:pt x="264" y="159"/>
                  <a:pt x="266" y="147"/>
                  <a:pt x="267" y="136"/>
                </a:cubicBezTo>
                <a:cubicBezTo>
                  <a:pt x="264" y="136"/>
                  <a:pt x="262" y="136"/>
                  <a:pt x="260" y="134"/>
                </a:cubicBezTo>
                <a:cubicBezTo>
                  <a:pt x="257" y="145"/>
                  <a:pt x="254" y="156"/>
                  <a:pt x="252" y="167"/>
                </a:cubicBezTo>
                <a:close/>
                <a:moveTo>
                  <a:pt x="152" y="145"/>
                </a:moveTo>
                <a:cubicBezTo>
                  <a:pt x="154" y="146"/>
                  <a:pt x="158" y="152"/>
                  <a:pt x="161" y="152"/>
                </a:cubicBezTo>
                <a:cubicBezTo>
                  <a:pt x="162" y="152"/>
                  <a:pt x="163" y="150"/>
                  <a:pt x="163" y="149"/>
                </a:cubicBezTo>
                <a:cubicBezTo>
                  <a:pt x="165" y="146"/>
                  <a:pt x="167" y="144"/>
                  <a:pt x="167" y="141"/>
                </a:cubicBezTo>
                <a:cubicBezTo>
                  <a:pt x="164" y="140"/>
                  <a:pt x="162" y="138"/>
                  <a:pt x="158" y="138"/>
                </a:cubicBezTo>
                <a:cubicBezTo>
                  <a:pt x="159" y="137"/>
                  <a:pt x="157" y="137"/>
                  <a:pt x="157" y="136"/>
                </a:cubicBezTo>
                <a:cubicBezTo>
                  <a:pt x="155" y="139"/>
                  <a:pt x="153" y="141"/>
                  <a:pt x="152" y="145"/>
                </a:cubicBezTo>
                <a:close/>
                <a:moveTo>
                  <a:pt x="53" y="137"/>
                </a:moveTo>
                <a:cubicBezTo>
                  <a:pt x="52" y="137"/>
                  <a:pt x="51" y="137"/>
                  <a:pt x="50" y="137"/>
                </a:cubicBezTo>
                <a:cubicBezTo>
                  <a:pt x="49" y="143"/>
                  <a:pt x="55" y="141"/>
                  <a:pt x="59" y="143"/>
                </a:cubicBezTo>
                <a:cubicBezTo>
                  <a:pt x="57" y="140"/>
                  <a:pt x="55" y="139"/>
                  <a:pt x="53" y="137"/>
                </a:cubicBezTo>
                <a:close/>
                <a:moveTo>
                  <a:pt x="144" y="137"/>
                </a:moveTo>
                <a:cubicBezTo>
                  <a:pt x="140" y="139"/>
                  <a:pt x="138" y="143"/>
                  <a:pt x="136" y="145"/>
                </a:cubicBezTo>
                <a:cubicBezTo>
                  <a:pt x="138" y="147"/>
                  <a:pt x="140" y="148"/>
                  <a:pt x="141" y="150"/>
                </a:cubicBezTo>
                <a:cubicBezTo>
                  <a:pt x="143" y="151"/>
                  <a:pt x="144" y="152"/>
                  <a:pt x="145" y="152"/>
                </a:cubicBezTo>
                <a:cubicBezTo>
                  <a:pt x="146" y="152"/>
                  <a:pt x="146" y="150"/>
                  <a:pt x="147" y="149"/>
                </a:cubicBezTo>
                <a:cubicBezTo>
                  <a:pt x="147" y="148"/>
                  <a:pt x="148" y="148"/>
                  <a:pt x="148" y="148"/>
                </a:cubicBezTo>
                <a:cubicBezTo>
                  <a:pt x="149" y="147"/>
                  <a:pt x="149" y="145"/>
                  <a:pt x="149" y="144"/>
                </a:cubicBezTo>
                <a:cubicBezTo>
                  <a:pt x="147" y="142"/>
                  <a:pt x="146" y="139"/>
                  <a:pt x="144" y="137"/>
                </a:cubicBezTo>
                <a:close/>
                <a:moveTo>
                  <a:pt x="86" y="143"/>
                </a:moveTo>
                <a:cubicBezTo>
                  <a:pt x="87" y="145"/>
                  <a:pt x="85" y="148"/>
                  <a:pt x="84" y="150"/>
                </a:cubicBezTo>
                <a:cubicBezTo>
                  <a:pt x="84" y="150"/>
                  <a:pt x="83" y="150"/>
                  <a:pt x="83" y="150"/>
                </a:cubicBezTo>
                <a:cubicBezTo>
                  <a:pt x="83" y="148"/>
                  <a:pt x="83" y="147"/>
                  <a:pt x="84" y="146"/>
                </a:cubicBezTo>
                <a:cubicBezTo>
                  <a:pt x="82" y="146"/>
                  <a:pt x="81" y="147"/>
                  <a:pt x="79" y="147"/>
                </a:cubicBezTo>
                <a:cubicBezTo>
                  <a:pt x="80" y="149"/>
                  <a:pt x="82" y="149"/>
                  <a:pt x="84" y="150"/>
                </a:cubicBezTo>
                <a:cubicBezTo>
                  <a:pt x="86" y="147"/>
                  <a:pt x="90" y="146"/>
                  <a:pt x="92" y="143"/>
                </a:cubicBezTo>
                <a:cubicBezTo>
                  <a:pt x="90" y="141"/>
                  <a:pt x="89" y="139"/>
                  <a:pt x="88" y="138"/>
                </a:cubicBezTo>
                <a:cubicBezTo>
                  <a:pt x="87" y="140"/>
                  <a:pt x="88" y="142"/>
                  <a:pt x="86" y="143"/>
                </a:cubicBezTo>
                <a:close/>
                <a:moveTo>
                  <a:pt x="113" y="138"/>
                </a:moveTo>
                <a:cubicBezTo>
                  <a:pt x="110" y="140"/>
                  <a:pt x="109" y="143"/>
                  <a:pt x="106" y="145"/>
                </a:cubicBezTo>
                <a:cubicBezTo>
                  <a:pt x="108" y="148"/>
                  <a:pt x="110" y="151"/>
                  <a:pt x="112" y="153"/>
                </a:cubicBezTo>
                <a:cubicBezTo>
                  <a:pt x="114" y="150"/>
                  <a:pt x="117" y="148"/>
                  <a:pt x="119" y="146"/>
                </a:cubicBezTo>
                <a:cubicBezTo>
                  <a:pt x="117" y="143"/>
                  <a:pt x="115" y="140"/>
                  <a:pt x="113" y="138"/>
                </a:cubicBezTo>
                <a:close/>
                <a:moveTo>
                  <a:pt x="101" y="141"/>
                </a:moveTo>
                <a:cubicBezTo>
                  <a:pt x="100" y="136"/>
                  <a:pt x="96" y="143"/>
                  <a:pt x="95" y="144"/>
                </a:cubicBezTo>
                <a:cubicBezTo>
                  <a:pt x="96" y="145"/>
                  <a:pt x="96" y="148"/>
                  <a:pt x="98" y="149"/>
                </a:cubicBezTo>
                <a:cubicBezTo>
                  <a:pt x="100" y="147"/>
                  <a:pt x="102" y="146"/>
                  <a:pt x="103" y="144"/>
                </a:cubicBezTo>
                <a:cubicBezTo>
                  <a:pt x="103" y="143"/>
                  <a:pt x="102" y="142"/>
                  <a:pt x="101" y="141"/>
                </a:cubicBezTo>
                <a:close/>
                <a:moveTo>
                  <a:pt x="269" y="144"/>
                </a:moveTo>
                <a:cubicBezTo>
                  <a:pt x="268" y="145"/>
                  <a:pt x="267" y="150"/>
                  <a:pt x="267" y="151"/>
                </a:cubicBezTo>
                <a:cubicBezTo>
                  <a:pt x="267" y="149"/>
                  <a:pt x="269" y="148"/>
                  <a:pt x="270" y="147"/>
                </a:cubicBezTo>
                <a:cubicBezTo>
                  <a:pt x="270" y="144"/>
                  <a:pt x="269" y="141"/>
                  <a:pt x="269" y="139"/>
                </a:cubicBezTo>
                <a:cubicBezTo>
                  <a:pt x="269" y="141"/>
                  <a:pt x="268" y="142"/>
                  <a:pt x="269" y="144"/>
                </a:cubicBezTo>
                <a:close/>
                <a:moveTo>
                  <a:pt x="133" y="145"/>
                </a:moveTo>
                <a:cubicBezTo>
                  <a:pt x="133" y="143"/>
                  <a:pt x="129" y="140"/>
                  <a:pt x="128" y="140"/>
                </a:cubicBezTo>
                <a:cubicBezTo>
                  <a:pt x="126" y="142"/>
                  <a:pt x="124" y="144"/>
                  <a:pt x="121" y="146"/>
                </a:cubicBezTo>
                <a:cubicBezTo>
                  <a:pt x="123" y="149"/>
                  <a:pt x="125" y="152"/>
                  <a:pt x="127" y="153"/>
                </a:cubicBezTo>
                <a:cubicBezTo>
                  <a:pt x="128" y="150"/>
                  <a:pt x="133" y="148"/>
                  <a:pt x="133" y="145"/>
                </a:cubicBezTo>
                <a:close/>
                <a:moveTo>
                  <a:pt x="177" y="146"/>
                </a:moveTo>
                <a:cubicBezTo>
                  <a:pt x="178" y="148"/>
                  <a:pt x="180" y="149"/>
                  <a:pt x="180" y="152"/>
                </a:cubicBezTo>
                <a:cubicBezTo>
                  <a:pt x="183" y="150"/>
                  <a:pt x="185" y="148"/>
                  <a:pt x="186" y="146"/>
                </a:cubicBezTo>
                <a:cubicBezTo>
                  <a:pt x="185" y="144"/>
                  <a:pt x="184" y="142"/>
                  <a:pt x="182" y="141"/>
                </a:cubicBezTo>
                <a:cubicBezTo>
                  <a:pt x="180" y="142"/>
                  <a:pt x="179" y="144"/>
                  <a:pt x="177" y="146"/>
                </a:cubicBezTo>
                <a:close/>
                <a:moveTo>
                  <a:pt x="271" y="143"/>
                </a:moveTo>
                <a:cubicBezTo>
                  <a:pt x="271" y="145"/>
                  <a:pt x="272" y="145"/>
                  <a:pt x="271" y="147"/>
                </a:cubicBezTo>
                <a:cubicBezTo>
                  <a:pt x="276" y="149"/>
                  <a:pt x="284" y="148"/>
                  <a:pt x="287" y="145"/>
                </a:cubicBezTo>
                <a:cubicBezTo>
                  <a:pt x="287" y="145"/>
                  <a:pt x="287" y="143"/>
                  <a:pt x="287" y="142"/>
                </a:cubicBezTo>
                <a:cubicBezTo>
                  <a:pt x="283" y="144"/>
                  <a:pt x="276" y="143"/>
                  <a:pt x="271" y="143"/>
                </a:cubicBezTo>
                <a:close/>
                <a:moveTo>
                  <a:pt x="247" y="143"/>
                </a:moveTo>
                <a:cubicBezTo>
                  <a:pt x="247" y="144"/>
                  <a:pt x="246" y="144"/>
                  <a:pt x="246" y="146"/>
                </a:cubicBezTo>
                <a:cubicBezTo>
                  <a:pt x="248" y="147"/>
                  <a:pt x="250" y="147"/>
                  <a:pt x="253" y="147"/>
                </a:cubicBezTo>
                <a:cubicBezTo>
                  <a:pt x="254" y="146"/>
                  <a:pt x="253" y="145"/>
                  <a:pt x="254" y="144"/>
                </a:cubicBezTo>
                <a:cubicBezTo>
                  <a:pt x="253" y="145"/>
                  <a:pt x="251" y="143"/>
                  <a:pt x="252" y="143"/>
                </a:cubicBezTo>
                <a:cubicBezTo>
                  <a:pt x="250" y="142"/>
                  <a:pt x="248" y="143"/>
                  <a:pt x="247" y="143"/>
                </a:cubicBezTo>
                <a:close/>
                <a:moveTo>
                  <a:pt x="98" y="166"/>
                </a:moveTo>
                <a:cubicBezTo>
                  <a:pt x="98" y="170"/>
                  <a:pt x="99" y="172"/>
                  <a:pt x="101" y="175"/>
                </a:cubicBezTo>
                <a:cubicBezTo>
                  <a:pt x="100" y="175"/>
                  <a:pt x="100" y="176"/>
                  <a:pt x="100" y="176"/>
                </a:cubicBezTo>
                <a:cubicBezTo>
                  <a:pt x="99" y="176"/>
                  <a:pt x="98" y="175"/>
                  <a:pt x="97" y="174"/>
                </a:cubicBezTo>
                <a:cubicBezTo>
                  <a:pt x="93" y="174"/>
                  <a:pt x="90" y="172"/>
                  <a:pt x="86" y="171"/>
                </a:cubicBezTo>
                <a:cubicBezTo>
                  <a:pt x="85" y="170"/>
                  <a:pt x="84" y="169"/>
                  <a:pt x="84" y="168"/>
                </a:cubicBezTo>
                <a:cubicBezTo>
                  <a:pt x="82" y="169"/>
                  <a:pt x="82" y="170"/>
                  <a:pt x="82" y="171"/>
                </a:cubicBezTo>
                <a:cubicBezTo>
                  <a:pt x="84" y="175"/>
                  <a:pt x="85" y="179"/>
                  <a:pt x="84" y="184"/>
                </a:cubicBezTo>
                <a:cubicBezTo>
                  <a:pt x="93" y="182"/>
                  <a:pt x="105" y="181"/>
                  <a:pt x="114" y="183"/>
                </a:cubicBezTo>
                <a:cubicBezTo>
                  <a:pt x="116" y="183"/>
                  <a:pt x="119" y="185"/>
                  <a:pt x="122" y="185"/>
                </a:cubicBezTo>
                <a:cubicBezTo>
                  <a:pt x="126" y="187"/>
                  <a:pt x="129" y="190"/>
                  <a:pt x="133" y="192"/>
                </a:cubicBezTo>
                <a:cubicBezTo>
                  <a:pt x="142" y="181"/>
                  <a:pt x="155" y="174"/>
                  <a:pt x="173" y="171"/>
                </a:cubicBezTo>
                <a:cubicBezTo>
                  <a:pt x="173" y="172"/>
                  <a:pt x="174" y="171"/>
                  <a:pt x="175" y="172"/>
                </a:cubicBezTo>
                <a:cubicBezTo>
                  <a:pt x="175" y="169"/>
                  <a:pt x="176" y="165"/>
                  <a:pt x="178" y="162"/>
                </a:cubicBezTo>
                <a:cubicBezTo>
                  <a:pt x="178" y="162"/>
                  <a:pt x="177" y="162"/>
                  <a:pt x="177" y="162"/>
                </a:cubicBezTo>
                <a:cubicBezTo>
                  <a:pt x="176" y="156"/>
                  <a:pt x="172" y="152"/>
                  <a:pt x="171" y="148"/>
                </a:cubicBezTo>
                <a:cubicBezTo>
                  <a:pt x="170" y="146"/>
                  <a:pt x="171" y="144"/>
                  <a:pt x="169" y="143"/>
                </a:cubicBezTo>
                <a:cubicBezTo>
                  <a:pt x="168" y="144"/>
                  <a:pt x="167" y="147"/>
                  <a:pt x="166" y="149"/>
                </a:cubicBezTo>
                <a:cubicBezTo>
                  <a:pt x="164" y="151"/>
                  <a:pt x="163" y="154"/>
                  <a:pt x="160" y="154"/>
                </a:cubicBezTo>
                <a:cubicBezTo>
                  <a:pt x="157" y="152"/>
                  <a:pt x="154" y="150"/>
                  <a:pt x="151" y="147"/>
                </a:cubicBezTo>
                <a:cubicBezTo>
                  <a:pt x="150" y="150"/>
                  <a:pt x="148" y="153"/>
                  <a:pt x="145" y="155"/>
                </a:cubicBezTo>
                <a:cubicBezTo>
                  <a:pt x="145" y="155"/>
                  <a:pt x="144" y="155"/>
                  <a:pt x="144" y="155"/>
                </a:cubicBezTo>
                <a:cubicBezTo>
                  <a:pt x="142" y="151"/>
                  <a:pt x="137" y="150"/>
                  <a:pt x="135" y="147"/>
                </a:cubicBezTo>
                <a:cubicBezTo>
                  <a:pt x="133" y="148"/>
                  <a:pt x="132" y="149"/>
                  <a:pt x="131" y="151"/>
                </a:cubicBezTo>
                <a:cubicBezTo>
                  <a:pt x="130" y="153"/>
                  <a:pt x="129" y="156"/>
                  <a:pt x="127" y="156"/>
                </a:cubicBezTo>
                <a:cubicBezTo>
                  <a:pt x="124" y="156"/>
                  <a:pt x="122" y="149"/>
                  <a:pt x="120" y="148"/>
                </a:cubicBezTo>
                <a:cubicBezTo>
                  <a:pt x="117" y="150"/>
                  <a:pt x="115" y="154"/>
                  <a:pt x="112" y="156"/>
                </a:cubicBezTo>
                <a:cubicBezTo>
                  <a:pt x="111" y="156"/>
                  <a:pt x="110" y="155"/>
                  <a:pt x="110" y="153"/>
                </a:cubicBezTo>
                <a:cubicBezTo>
                  <a:pt x="108" y="151"/>
                  <a:pt x="106" y="149"/>
                  <a:pt x="105" y="146"/>
                </a:cubicBezTo>
                <a:cubicBezTo>
                  <a:pt x="104" y="147"/>
                  <a:pt x="100" y="149"/>
                  <a:pt x="99" y="150"/>
                </a:cubicBezTo>
                <a:cubicBezTo>
                  <a:pt x="98" y="151"/>
                  <a:pt x="98" y="152"/>
                  <a:pt x="97" y="152"/>
                </a:cubicBezTo>
                <a:cubicBezTo>
                  <a:pt x="97" y="152"/>
                  <a:pt x="95" y="152"/>
                  <a:pt x="95" y="150"/>
                </a:cubicBezTo>
                <a:cubicBezTo>
                  <a:pt x="96" y="149"/>
                  <a:pt x="94" y="147"/>
                  <a:pt x="93" y="145"/>
                </a:cubicBezTo>
                <a:cubicBezTo>
                  <a:pt x="90" y="147"/>
                  <a:pt x="88" y="149"/>
                  <a:pt x="86" y="151"/>
                </a:cubicBezTo>
                <a:cubicBezTo>
                  <a:pt x="91" y="152"/>
                  <a:pt x="93" y="156"/>
                  <a:pt x="93" y="161"/>
                </a:cubicBezTo>
                <a:cubicBezTo>
                  <a:pt x="94" y="163"/>
                  <a:pt x="98" y="163"/>
                  <a:pt x="96" y="164"/>
                </a:cubicBezTo>
                <a:cubicBezTo>
                  <a:pt x="97" y="165"/>
                  <a:pt x="97" y="166"/>
                  <a:pt x="98" y="166"/>
                </a:cubicBezTo>
                <a:close/>
                <a:moveTo>
                  <a:pt x="173" y="147"/>
                </a:moveTo>
                <a:cubicBezTo>
                  <a:pt x="174" y="147"/>
                  <a:pt x="174" y="146"/>
                  <a:pt x="174" y="145"/>
                </a:cubicBezTo>
                <a:cubicBezTo>
                  <a:pt x="173" y="145"/>
                  <a:pt x="173" y="143"/>
                  <a:pt x="172" y="143"/>
                </a:cubicBezTo>
                <a:cubicBezTo>
                  <a:pt x="172" y="144"/>
                  <a:pt x="173" y="145"/>
                  <a:pt x="173" y="147"/>
                </a:cubicBezTo>
                <a:close/>
                <a:moveTo>
                  <a:pt x="192" y="143"/>
                </a:moveTo>
                <a:cubicBezTo>
                  <a:pt x="191" y="144"/>
                  <a:pt x="190" y="145"/>
                  <a:pt x="189" y="146"/>
                </a:cubicBezTo>
                <a:cubicBezTo>
                  <a:pt x="191" y="149"/>
                  <a:pt x="193" y="151"/>
                  <a:pt x="196" y="152"/>
                </a:cubicBezTo>
                <a:cubicBezTo>
                  <a:pt x="197" y="152"/>
                  <a:pt x="198" y="151"/>
                  <a:pt x="199" y="150"/>
                </a:cubicBezTo>
                <a:cubicBezTo>
                  <a:pt x="197" y="150"/>
                  <a:pt x="197" y="149"/>
                  <a:pt x="196" y="148"/>
                </a:cubicBezTo>
                <a:cubicBezTo>
                  <a:pt x="196" y="148"/>
                  <a:pt x="197" y="149"/>
                  <a:pt x="197" y="148"/>
                </a:cubicBezTo>
                <a:cubicBezTo>
                  <a:pt x="196" y="147"/>
                  <a:pt x="194" y="145"/>
                  <a:pt x="192" y="143"/>
                </a:cubicBezTo>
                <a:close/>
                <a:moveTo>
                  <a:pt x="200" y="149"/>
                </a:moveTo>
                <a:cubicBezTo>
                  <a:pt x="201" y="149"/>
                  <a:pt x="201" y="148"/>
                  <a:pt x="202" y="147"/>
                </a:cubicBezTo>
                <a:cubicBezTo>
                  <a:pt x="199" y="146"/>
                  <a:pt x="197" y="144"/>
                  <a:pt x="195" y="143"/>
                </a:cubicBezTo>
                <a:cubicBezTo>
                  <a:pt x="197" y="145"/>
                  <a:pt x="199" y="147"/>
                  <a:pt x="200" y="149"/>
                </a:cubicBezTo>
                <a:close/>
                <a:moveTo>
                  <a:pt x="60" y="146"/>
                </a:moveTo>
                <a:cubicBezTo>
                  <a:pt x="60" y="144"/>
                  <a:pt x="57" y="145"/>
                  <a:pt x="57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5"/>
                  <a:pt x="58" y="146"/>
                  <a:pt x="60" y="146"/>
                </a:cubicBezTo>
                <a:close/>
                <a:moveTo>
                  <a:pt x="56" y="152"/>
                </a:moveTo>
                <a:cubicBezTo>
                  <a:pt x="57" y="152"/>
                  <a:pt x="57" y="153"/>
                  <a:pt x="58" y="154"/>
                </a:cubicBezTo>
                <a:cubicBezTo>
                  <a:pt x="61" y="153"/>
                  <a:pt x="60" y="149"/>
                  <a:pt x="63" y="148"/>
                </a:cubicBezTo>
                <a:cubicBezTo>
                  <a:pt x="63" y="147"/>
                  <a:pt x="64" y="148"/>
                  <a:pt x="64" y="147"/>
                </a:cubicBezTo>
                <a:cubicBezTo>
                  <a:pt x="63" y="147"/>
                  <a:pt x="63" y="146"/>
                  <a:pt x="62" y="146"/>
                </a:cubicBezTo>
                <a:cubicBezTo>
                  <a:pt x="63" y="149"/>
                  <a:pt x="58" y="150"/>
                  <a:pt x="57" y="149"/>
                </a:cubicBezTo>
                <a:cubicBezTo>
                  <a:pt x="57" y="149"/>
                  <a:pt x="56" y="151"/>
                  <a:pt x="56" y="152"/>
                </a:cubicBezTo>
                <a:close/>
                <a:moveTo>
                  <a:pt x="176" y="147"/>
                </a:moveTo>
                <a:cubicBezTo>
                  <a:pt x="175" y="148"/>
                  <a:pt x="174" y="150"/>
                  <a:pt x="174" y="151"/>
                </a:cubicBezTo>
                <a:cubicBezTo>
                  <a:pt x="176" y="154"/>
                  <a:pt x="177" y="158"/>
                  <a:pt x="178" y="161"/>
                </a:cubicBezTo>
                <a:cubicBezTo>
                  <a:pt x="179" y="160"/>
                  <a:pt x="180" y="158"/>
                  <a:pt x="183" y="158"/>
                </a:cubicBezTo>
                <a:cubicBezTo>
                  <a:pt x="183" y="158"/>
                  <a:pt x="183" y="159"/>
                  <a:pt x="183" y="159"/>
                </a:cubicBezTo>
                <a:cubicBezTo>
                  <a:pt x="177" y="164"/>
                  <a:pt x="173" y="179"/>
                  <a:pt x="181" y="184"/>
                </a:cubicBezTo>
                <a:cubicBezTo>
                  <a:pt x="181" y="182"/>
                  <a:pt x="186" y="183"/>
                  <a:pt x="188" y="181"/>
                </a:cubicBezTo>
                <a:cubicBezTo>
                  <a:pt x="188" y="180"/>
                  <a:pt x="188" y="179"/>
                  <a:pt x="188" y="177"/>
                </a:cubicBezTo>
                <a:cubicBezTo>
                  <a:pt x="189" y="173"/>
                  <a:pt x="193" y="175"/>
                  <a:pt x="196" y="175"/>
                </a:cubicBezTo>
                <a:cubicBezTo>
                  <a:pt x="200" y="175"/>
                  <a:pt x="202" y="173"/>
                  <a:pt x="205" y="173"/>
                </a:cubicBezTo>
                <a:cubicBezTo>
                  <a:pt x="207" y="173"/>
                  <a:pt x="208" y="172"/>
                  <a:pt x="210" y="173"/>
                </a:cubicBezTo>
                <a:cubicBezTo>
                  <a:pt x="215" y="174"/>
                  <a:pt x="217" y="178"/>
                  <a:pt x="217" y="182"/>
                </a:cubicBezTo>
                <a:cubicBezTo>
                  <a:pt x="219" y="180"/>
                  <a:pt x="220" y="177"/>
                  <a:pt x="221" y="175"/>
                </a:cubicBezTo>
                <a:cubicBezTo>
                  <a:pt x="220" y="169"/>
                  <a:pt x="217" y="164"/>
                  <a:pt x="212" y="161"/>
                </a:cubicBezTo>
                <a:cubicBezTo>
                  <a:pt x="212" y="161"/>
                  <a:pt x="212" y="161"/>
                  <a:pt x="212" y="160"/>
                </a:cubicBezTo>
                <a:cubicBezTo>
                  <a:pt x="206" y="158"/>
                  <a:pt x="201" y="155"/>
                  <a:pt x="194" y="156"/>
                </a:cubicBezTo>
                <a:cubicBezTo>
                  <a:pt x="192" y="154"/>
                  <a:pt x="190" y="154"/>
                  <a:pt x="187" y="154"/>
                </a:cubicBezTo>
                <a:cubicBezTo>
                  <a:pt x="186" y="154"/>
                  <a:pt x="186" y="154"/>
                  <a:pt x="186" y="153"/>
                </a:cubicBezTo>
                <a:cubicBezTo>
                  <a:pt x="188" y="151"/>
                  <a:pt x="190" y="153"/>
                  <a:pt x="193" y="153"/>
                </a:cubicBezTo>
                <a:cubicBezTo>
                  <a:pt x="191" y="151"/>
                  <a:pt x="189" y="150"/>
                  <a:pt x="188" y="148"/>
                </a:cubicBezTo>
                <a:cubicBezTo>
                  <a:pt x="185" y="149"/>
                  <a:pt x="184" y="153"/>
                  <a:pt x="180" y="154"/>
                </a:cubicBezTo>
                <a:cubicBezTo>
                  <a:pt x="179" y="152"/>
                  <a:pt x="178" y="149"/>
                  <a:pt x="176" y="147"/>
                </a:cubicBezTo>
                <a:close/>
                <a:moveTo>
                  <a:pt x="203" y="149"/>
                </a:moveTo>
                <a:cubicBezTo>
                  <a:pt x="200" y="152"/>
                  <a:pt x="206" y="153"/>
                  <a:pt x="206" y="156"/>
                </a:cubicBezTo>
                <a:cubicBezTo>
                  <a:pt x="208" y="156"/>
                  <a:pt x="210" y="158"/>
                  <a:pt x="212" y="158"/>
                </a:cubicBezTo>
                <a:cubicBezTo>
                  <a:pt x="210" y="154"/>
                  <a:pt x="208" y="151"/>
                  <a:pt x="203" y="149"/>
                </a:cubicBezTo>
                <a:close/>
                <a:moveTo>
                  <a:pt x="234" y="180"/>
                </a:moveTo>
                <a:cubicBezTo>
                  <a:pt x="235" y="183"/>
                  <a:pt x="240" y="184"/>
                  <a:pt x="244" y="183"/>
                </a:cubicBezTo>
                <a:cubicBezTo>
                  <a:pt x="248" y="172"/>
                  <a:pt x="250" y="162"/>
                  <a:pt x="252" y="152"/>
                </a:cubicBezTo>
                <a:cubicBezTo>
                  <a:pt x="250" y="151"/>
                  <a:pt x="247" y="151"/>
                  <a:pt x="245" y="151"/>
                </a:cubicBezTo>
                <a:cubicBezTo>
                  <a:pt x="244" y="151"/>
                  <a:pt x="245" y="149"/>
                  <a:pt x="244" y="149"/>
                </a:cubicBezTo>
                <a:cubicBezTo>
                  <a:pt x="240" y="160"/>
                  <a:pt x="237" y="169"/>
                  <a:pt x="234" y="180"/>
                </a:cubicBezTo>
                <a:close/>
                <a:moveTo>
                  <a:pt x="268" y="155"/>
                </a:moveTo>
                <a:cubicBezTo>
                  <a:pt x="269" y="154"/>
                  <a:pt x="269" y="154"/>
                  <a:pt x="270" y="154"/>
                </a:cubicBezTo>
                <a:cubicBezTo>
                  <a:pt x="270" y="152"/>
                  <a:pt x="270" y="151"/>
                  <a:pt x="270" y="150"/>
                </a:cubicBezTo>
                <a:cubicBezTo>
                  <a:pt x="269" y="151"/>
                  <a:pt x="268" y="154"/>
                  <a:pt x="268" y="155"/>
                </a:cubicBezTo>
                <a:close/>
                <a:moveTo>
                  <a:pt x="272" y="151"/>
                </a:moveTo>
                <a:cubicBezTo>
                  <a:pt x="272" y="160"/>
                  <a:pt x="273" y="167"/>
                  <a:pt x="273" y="174"/>
                </a:cubicBezTo>
                <a:cubicBezTo>
                  <a:pt x="276" y="179"/>
                  <a:pt x="284" y="176"/>
                  <a:pt x="288" y="174"/>
                </a:cubicBezTo>
                <a:cubicBezTo>
                  <a:pt x="288" y="166"/>
                  <a:pt x="288" y="157"/>
                  <a:pt x="287" y="150"/>
                </a:cubicBezTo>
                <a:cubicBezTo>
                  <a:pt x="283" y="153"/>
                  <a:pt x="276" y="154"/>
                  <a:pt x="272" y="151"/>
                </a:cubicBezTo>
                <a:close/>
                <a:moveTo>
                  <a:pt x="83" y="153"/>
                </a:moveTo>
                <a:cubicBezTo>
                  <a:pt x="81" y="152"/>
                  <a:pt x="79" y="151"/>
                  <a:pt x="77" y="151"/>
                </a:cubicBezTo>
                <a:cubicBezTo>
                  <a:pt x="72" y="151"/>
                  <a:pt x="68" y="153"/>
                  <a:pt x="64" y="151"/>
                </a:cubicBezTo>
                <a:cubicBezTo>
                  <a:pt x="62" y="154"/>
                  <a:pt x="58" y="156"/>
                  <a:pt x="57" y="159"/>
                </a:cubicBezTo>
                <a:cubicBezTo>
                  <a:pt x="56" y="163"/>
                  <a:pt x="58" y="168"/>
                  <a:pt x="60" y="171"/>
                </a:cubicBezTo>
                <a:cubicBezTo>
                  <a:pt x="65" y="174"/>
                  <a:pt x="69" y="178"/>
                  <a:pt x="74" y="177"/>
                </a:cubicBezTo>
                <a:cubicBezTo>
                  <a:pt x="74" y="176"/>
                  <a:pt x="74" y="175"/>
                  <a:pt x="74" y="174"/>
                </a:cubicBezTo>
                <a:cubicBezTo>
                  <a:pt x="76" y="174"/>
                  <a:pt x="78" y="174"/>
                  <a:pt x="79" y="172"/>
                </a:cubicBezTo>
                <a:cubicBezTo>
                  <a:pt x="79" y="170"/>
                  <a:pt x="78" y="168"/>
                  <a:pt x="80" y="167"/>
                </a:cubicBezTo>
                <a:cubicBezTo>
                  <a:pt x="83" y="166"/>
                  <a:pt x="83" y="162"/>
                  <a:pt x="81" y="161"/>
                </a:cubicBezTo>
                <a:cubicBezTo>
                  <a:pt x="80" y="160"/>
                  <a:pt x="80" y="160"/>
                  <a:pt x="80" y="159"/>
                </a:cubicBezTo>
                <a:cubicBezTo>
                  <a:pt x="82" y="156"/>
                  <a:pt x="87" y="158"/>
                  <a:pt x="90" y="158"/>
                </a:cubicBezTo>
                <a:cubicBezTo>
                  <a:pt x="90" y="154"/>
                  <a:pt x="87" y="154"/>
                  <a:pt x="83" y="153"/>
                </a:cubicBezTo>
                <a:close/>
                <a:moveTo>
                  <a:pt x="198" y="154"/>
                </a:moveTo>
                <a:cubicBezTo>
                  <a:pt x="200" y="153"/>
                  <a:pt x="202" y="155"/>
                  <a:pt x="203" y="154"/>
                </a:cubicBezTo>
                <a:cubicBezTo>
                  <a:pt x="202" y="152"/>
                  <a:pt x="199" y="150"/>
                  <a:pt x="198" y="154"/>
                </a:cubicBezTo>
                <a:close/>
                <a:moveTo>
                  <a:pt x="43" y="176"/>
                </a:moveTo>
                <a:cubicBezTo>
                  <a:pt x="43" y="181"/>
                  <a:pt x="45" y="186"/>
                  <a:pt x="48" y="190"/>
                </a:cubicBezTo>
                <a:cubicBezTo>
                  <a:pt x="51" y="192"/>
                  <a:pt x="55" y="195"/>
                  <a:pt x="60" y="196"/>
                </a:cubicBezTo>
                <a:cubicBezTo>
                  <a:pt x="63" y="196"/>
                  <a:pt x="69" y="196"/>
                  <a:pt x="72" y="195"/>
                </a:cubicBezTo>
                <a:cubicBezTo>
                  <a:pt x="80" y="193"/>
                  <a:pt x="84" y="182"/>
                  <a:pt x="81" y="174"/>
                </a:cubicBezTo>
                <a:cubicBezTo>
                  <a:pt x="80" y="174"/>
                  <a:pt x="79" y="174"/>
                  <a:pt x="79" y="175"/>
                </a:cubicBezTo>
                <a:cubicBezTo>
                  <a:pt x="83" y="180"/>
                  <a:pt x="74" y="184"/>
                  <a:pt x="69" y="185"/>
                </a:cubicBezTo>
                <a:cubicBezTo>
                  <a:pt x="68" y="185"/>
                  <a:pt x="67" y="184"/>
                  <a:pt x="66" y="184"/>
                </a:cubicBezTo>
                <a:cubicBezTo>
                  <a:pt x="65" y="184"/>
                  <a:pt x="64" y="185"/>
                  <a:pt x="63" y="185"/>
                </a:cubicBezTo>
                <a:cubicBezTo>
                  <a:pt x="63" y="185"/>
                  <a:pt x="62" y="184"/>
                  <a:pt x="62" y="184"/>
                </a:cubicBezTo>
                <a:cubicBezTo>
                  <a:pt x="56" y="183"/>
                  <a:pt x="53" y="180"/>
                  <a:pt x="50" y="176"/>
                </a:cubicBezTo>
                <a:cubicBezTo>
                  <a:pt x="49" y="173"/>
                  <a:pt x="48" y="168"/>
                  <a:pt x="51" y="164"/>
                </a:cubicBezTo>
                <a:cubicBezTo>
                  <a:pt x="52" y="164"/>
                  <a:pt x="53" y="163"/>
                  <a:pt x="55" y="162"/>
                </a:cubicBezTo>
                <a:cubicBezTo>
                  <a:pt x="54" y="159"/>
                  <a:pt x="56" y="158"/>
                  <a:pt x="57" y="156"/>
                </a:cubicBezTo>
                <a:cubicBezTo>
                  <a:pt x="56" y="155"/>
                  <a:pt x="56" y="154"/>
                  <a:pt x="55" y="153"/>
                </a:cubicBezTo>
                <a:cubicBezTo>
                  <a:pt x="52" y="160"/>
                  <a:pt x="44" y="166"/>
                  <a:pt x="43" y="176"/>
                </a:cubicBezTo>
                <a:close/>
                <a:moveTo>
                  <a:pt x="266" y="157"/>
                </a:moveTo>
                <a:cubicBezTo>
                  <a:pt x="266" y="160"/>
                  <a:pt x="265" y="161"/>
                  <a:pt x="266" y="163"/>
                </a:cubicBezTo>
                <a:cubicBezTo>
                  <a:pt x="266" y="160"/>
                  <a:pt x="269" y="159"/>
                  <a:pt x="269" y="157"/>
                </a:cubicBezTo>
                <a:cubicBezTo>
                  <a:pt x="268" y="157"/>
                  <a:pt x="267" y="157"/>
                  <a:pt x="266" y="157"/>
                </a:cubicBezTo>
                <a:close/>
                <a:moveTo>
                  <a:pt x="266" y="167"/>
                </a:moveTo>
                <a:cubicBezTo>
                  <a:pt x="268" y="168"/>
                  <a:pt x="268" y="166"/>
                  <a:pt x="271" y="166"/>
                </a:cubicBezTo>
                <a:cubicBezTo>
                  <a:pt x="271" y="163"/>
                  <a:pt x="271" y="161"/>
                  <a:pt x="270" y="158"/>
                </a:cubicBezTo>
                <a:cubicBezTo>
                  <a:pt x="269" y="161"/>
                  <a:pt x="267" y="164"/>
                  <a:pt x="266" y="167"/>
                </a:cubicBezTo>
                <a:close/>
                <a:moveTo>
                  <a:pt x="83" y="160"/>
                </a:moveTo>
                <a:cubicBezTo>
                  <a:pt x="83" y="161"/>
                  <a:pt x="85" y="162"/>
                  <a:pt x="86" y="164"/>
                </a:cubicBezTo>
                <a:cubicBezTo>
                  <a:pt x="85" y="165"/>
                  <a:pt x="85" y="165"/>
                  <a:pt x="85" y="166"/>
                </a:cubicBezTo>
                <a:cubicBezTo>
                  <a:pt x="86" y="167"/>
                  <a:pt x="86" y="169"/>
                  <a:pt x="88" y="170"/>
                </a:cubicBezTo>
                <a:cubicBezTo>
                  <a:pt x="89" y="168"/>
                  <a:pt x="92" y="167"/>
                  <a:pt x="93" y="165"/>
                </a:cubicBezTo>
                <a:cubicBezTo>
                  <a:pt x="91" y="163"/>
                  <a:pt x="88" y="158"/>
                  <a:pt x="83" y="160"/>
                </a:cubicBezTo>
                <a:close/>
                <a:moveTo>
                  <a:pt x="52" y="167"/>
                </a:moveTo>
                <a:cubicBezTo>
                  <a:pt x="51" y="172"/>
                  <a:pt x="52" y="178"/>
                  <a:pt x="57" y="180"/>
                </a:cubicBezTo>
                <a:cubicBezTo>
                  <a:pt x="59" y="180"/>
                  <a:pt x="60" y="178"/>
                  <a:pt x="62" y="177"/>
                </a:cubicBezTo>
                <a:cubicBezTo>
                  <a:pt x="62" y="179"/>
                  <a:pt x="61" y="180"/>
                  <a:pt x="59" y="181"/>
                </a:cubicBezTo>
                <a:cubicBezTo>
                  <a:pt x="65" y="184"/>
                  <a:pt x="77" y="183"/>
                  <a:pt x="78" y="177"/>
                </a:cubicBezTo>
                <a:cubicBezTo>
                  <a:pt x="77" y="177"/>
                  <a:pt x="77" y="178"/>
                  <a:pt x="76" y="179"/>
                </a:cubicBezTo>
                <a:cubicBezTo>
                  <a:pt x="74" y="180"/>
                  <a:pt x="71" y="179"/>
                  <a:pt x="70" y="179"/>
                </a:cubicBezTo>
                <a:cubicBezTo>
                  <a:pt x="69" y="180"/>
                  <a:pt x="70" y="182"/>
                  <a:pt x="68" y="182"/>
                </a:cubicBezTo>
                <a:cubicBezTo>
                  <a:pt x="68" y="180"/>
                  <a:pt x="68" y="179"/>
                  <a:pt x="68" y="178"/>
                </a:cubicBezTo>
                <a:cubicBezTo>
                  <a:pt x="64" y="176"/>
                  <a:pt x="61" y="174"/>
                  <a:pt x="58" y="171"/>
                </a:cubicBezTo>
                <a:cubicBezTo>
                  <a:pt x="57" y="172"/>
                  <a:pt x="56" y="175"/>
                  <a:pt x="54" y="174"/>
                </a:cubicBezTo>
                <a:cubicBezTo>
                  <a:pt x="55" y="172"/>
                  <a:pt x="56" y="171"/>
                  <a:pt x="57" y="169"/>
                </a:cubicBezTo>
                <a:cubicBezTo>
                  <a:pt x="56" y="168"/>
                  <a:pt x="55" y="166"/>
                  <a:pt x="54" y="165"/>
                </a:cubicBezTo>
                <a:cubicBezTo>
                  <a:pt x="54" y="165"/>
                  <a:pt x="55" y="164"/>
                  <a:pt x="54" y="164"/>
                </a:cubicBezTo>
                <a:cubicBezTo>
                  <a:pt x="53" y="165"/>
                  <a:pt x="52" y="166"/>
                  <a:pt x="52" y="167"/>
                </a:cubicBezTo>
                <a:close/>
                <a:moveTo>
                  <a:pt x="90" y="170"/>
                </a:moveTo>
                <a:cubicBezTo>
                  <a:pt x="92" y="171"/>
                  <a:pt x="93" y="171"/>
                  <a:pt x="94" y="169"/>
                </a:cubicBezTo>
                <a:cubicBezTo>
                  <a:pt x="93" y="169"/>
                  <a:pt x="94" y="168"/>
                  <a:pt x="94" y="167"/>
                </a:cubicBezTo>
                <a:cubicBezTo>
                  <a:pt x="93" y="168"/>
                  <a:pt x="91" y="169"/>
                  <a:pt x="90" y="170"/>
                </a:cubicBezTo>
                <a:close/>
                <a:moveTo>
                  <a:pt x="259" y="183"/>
                </a:moveTo>
                <a:cubicBezTo>
                  <a:pt x="260" y="178"/>
                  <a:pt x="263" y="172"/>
                  <a:pt x="262" y="168"/>
                </a:cubicBezTo>
                <a:cubicBezTo>
                  <a:pt x="260" y="173"/>
                  <a:pt x="260" y="178"/>
                  <a:pt x="259" y="183"/>
                </a:cubicBezTo>
                <a:close/>
                <a:moveTo>
                  <a:pt x="265" y="169"/>
                </a:moveTo>
                <a:cubicBezTo>
                  <a:pt x="264" y="171"/>
                  <a:pt x="263" y="174"/>
                  <a:pt x="263" y="177"/>
                </a:cubicBezTo>
                <a:cubicBezTo>
                  <a:pt x="266" y="175"/>
                  <a:pt x="267" y="172"/>
                  <a:pt x="269" y="169"/>
                </a:cubicBezTo>
                <a:cubicBezTo>
                  <a:pt x="268" y="169"/>
                  <a:pt x="266" y="169"/>
                  <a:pt x="265" y="169"/>
                </a:cubicBezTo>
                <a:close/>
                <a:moveTo>
                  <a:pt x="264" y="180"/>
                </a:moveTo>
                <a:cubicBezTo>
                  <a:pt x="266" y="180"/>
                  <a:pt x="269" y="177"/>
                  <a:pt x="271" y="176"/>
                </a:cubicBezTo>
                <a:cubicBezTo>
                  <a:pt x="271" y="174"/>
                  <a:pt x="271" y="171"/>
                  <a:pt x="271" y="170"/>
                </a:cubicBezTo>
                <a:cubicBezTo>
                  <a:pt x="268" y="173"/>
                  <a:pt x="266" y="177"/>
                  <a:pt x="264" y="180"/>
                </a:cubicBezTo>
                <a:close/>
                <a:moveTo>
                  <a:pt x="136" y="191"/>
                </a:moveTo>
                <a:cubicBezTo>
                  <a:pt x="135" y="192"/>
                  <a:pt x="134" y="193"/>
                  <a:pt x="134" y="194"/>
                </a:cubicBezTo>
                <a:cubicBezTo>
                  <a:pt x="135" y="193"/>
                  <a:pt x="135" y="195"/>
                  <a:pt x="136" y="194"/>
                </a:cubicBezTo>
                <a:cubicBezTo>
                  <a:pt x="137" y="193"/>
                  <a:pt x="137" y="192"/>
                  <a:pt x="139" y="191"/>
                </a:cubicBezTo>
                <a:cubicBezTo>
                  <a:pt x="147" y="187"/>
                  <a:pt x="156" y="181"/>
                  <a:pt x="166" y="182"/>
                </a:cubicBezTo>
                <a:cubicBezTo>
                  <a:pt x="165" y="182"/>
                  <a:pt x="166" y="181"/>
                  <a:pt x="166" y="181"/>
                </a:cubicBezTo>
                <a:cubicBezTo>
                  <a:pt x="168" y="178"/>
                  <a:pt x="169" y="177"/>
                  <a:pt x="170" y="174"/>
                </a:cubicBezTo>
                <a:cubicBezTo>
                  <a:pt x="156" y="175"/>
                  <a:pt x="145" y="183"/>
                  <a:pt x="136" y="191"/>
                </a:cubicBezTo>
                <a:close/>
                <a:moveTo>
                  <a:pt x="177" y="184"/>
                </a:moveTo>
                <a:cubicBezTo>
                  <a:pt x="175" y="181"/>
                  <a:pt x="175" y="178"/>
                  <a:pt x="174" y="174"/>
                </a:cubicBezTo>
                <a:cubicBezTo>
                  <a:pt x="173" y="175"/>
                  <a:pt x="172" y="175"/>
                  <a:pt x="171" y="176"/>
                </a:cubicBezTo>
                <a:cubicBezTo>
                  <a:pt x="170" y="177"/>
                  <a:pt x="170" y="179"/>
                  <a:pt x="169" y="180"/>
                </a:cubicBezTo>
                <a:cubicBezTo>
                  <a:pt x="169" y="180"/>
                  <a:pt x="169" y="181"/>
                  <a:pt x="169" y="181"/>
                </a:cubicBezTo>
                <a:cubicBezTo>
                  <a:pt x="169" y="182"/>
                  <a:pt x="168" y="182"/>
                  <a:pt x="168" y="182"/>
                </a:cubicBezTo>
                <a:cubicBezTo>
                  <a:pt x="171" y="183"/>
                  <a:pt x="175" y="183"/>
                  <a:pt x="177" y="184"/>
                </a:cubicBezTo>
                <a:close/>
                <a:moveTo>
                  <a:pt x="212" y="182"/>
                </a:moveTo>
                <a:cubicBezTo>
                  <a:pt x="212" y="181"/>
                  <a:pt x="214" y="180"/>
                  <a:pt x="214" y="179"/>
                </a:cubicBezTo>
                <a:cubicBezTo>
                  <a:pt x="214" y="177"/>
                  <a:pt x="211" y="174"/>
                  <a:pt x="209" y="175"/>
                </a:cubicBezTo>
                <a:cubicBezTo>
                  <a:pt x="209" y="176"/>
                  <a:pt x="208" y="178"/>
                  <a:pt x="207" y="178"/>
                </a:cubicBezTo>
                <a:cubicBezTo>
                  <a:pt x="206" y="177"/>
                  <a:pt x="207" y="176"/>
                  <a:pt x="207" y="175"/>
                </a:cubicBezTo>
                <a:cubicBezTo>
                  <a:pt x="204" y="174"/>
                  <a:pt x="201" y="176"/>
                  <a:pt x="200" y="176"/>
                </a:cubicBezTo>
                <a:cubicBezTo>
                  <a:pt x="201" y="177"/>
                  <a:pt x="201" y="178"/>
                  <a:pt x="201" y="179"/>
                </a:cubicBezTo>
                <a:cubicBezTo>
                  <a:pt x="206" y="178"/>
                  <a:pt x="209" y="181"/>
                  <a:pt x="212" y="182"/>
                </a:cubicBezTo>
                <a:close/>
                <a:moveTo>
                  <a:pt x="190" y="181"/>
                </a:moveTo>
                <a:cubicBezTo>
                  <a:pt x="193" y="179"/>
                  <a:pt x="196" y="180"/>
                  <a:pt x="199" y="178"/>
                </a:cubicBezTo>
                <a:cubicBezTo>
                  <a:pt x="199" y="178"/>
                  <a:pt x="199" y="178"/>
                  <a:pt x="199" y="177"/>
                </a:cubicBezTo>
                <a:cubicBezTo>
                  <a:pt x="196" y="177"/>
                  <a:pt x="188" y="175"/>
                  <a:pt x="190" y="181"/>
                </a:cubicBezTo>
                <a:close/>
                <a:moveTo>
                  <a:pt x="273" y="181"/>
                </a:moveTo>
                <a:cubicBezTo>
                  <a:pt x="273" y="183"/>
                  <a:pt x="273" y="183"/>
                  <a:pt x="273" y="185"/>
                </a:cubicBezTo>
                <a:cubicBezTo>
                  <a:pt x="273" y="184"/>
                  <a:pt x="273" y="185"/>
                  <a:pt x="274" y="185"/>
                </a:cubicBezTo>
                <a:cubicBezTo>
                  <a:pt x="277" y="189"/>
                  <a:pt x="285" y="186"/>
                  <a:pt x="289" y="184"/>
                </a:cubicBezTo>
                <a:cubicBezTo>
                  <a:pt x="288" y="183"/>
                  <a:pt x="288" y="181"/>
                  <a:pt x="288" y="179"/>
                </a:cubicBezTo>
                <a:cubicBezTo>
                  <a:pt x="285" y="181"/>
                  <a:pt x="278" y="182"/>
                  <a:pt x="273" y="181"/>
                </a:cubicBezTo>
                <a:close/>
                <a:moveTo>
                  <a:pt x="270" y="180"/>
                </a:moveTo>
                <a:cubicBezTo>
                  <a:pt x="270" y="180"/>
                  <a:pt x="269" y="180"/>
                  <a:pt x="269" y="180"/>
                </a:cubicBezTo>
                <a:cubicBezTo>
                  <a:pt x="266" y="181"/>
                  <a:pt x="264" y="182"/>
                  <a:pt x="262" y="184"/>
                </a:cubicBezTo>
                <a:cubicBezTo>
                  <a:pt x="262" y="183"/>
                  <a:pt x="261" y="184"/>
                  <a:pt x="261" y="184"/>
                </a:cubicBezTo>
                <a:cubicBezTo>
                  <a:pt x="261" y="186"/>
                  <a:pt x="260" y="186"/>
                  <a:pt x="260" y="187"/>
                </a:cubicBezTo>
                <a:cubicBezTo>
                  <a:pt x="262" y="188"/>
                  <a:pt x="264" y="187"/>
                  <a:pt x="266" y="187"/>
                </a:cubicBezTo>
                <a:cubicBezTo>
                  <a:pt x="267" y="185"/>
                  <a:pt x="268" y="183"/>
                  <a:pt x="270" y="180"/>
                </a:cubicBezTo>
                <a:close/>
                <a:moveTo>
                  <a:pt x="269" y="187"/>
                </a:moveTo>
                <a:cubicBezTo>
                  <a:pt x="269" y="186"/>
                  <a:pt x="270" y="185"/>
                  <a:pt x="271" y="185"/>
                </a:cubicBezTo>
                <a:cubicBezTo>
                  <a:pt x="271" y="183"/>
                  <a:pt x="271" y="182"/>
                  <a:pt x="271" y="181"/>
                </a:cubicBezTo>
                <a:cubicBezTo>
                  <a:pt x="270" y="183"/>
                  <a:pt x="270" y="185"/>
                  <a:pt x="269" y="187"/>
                </a:cubicBezTo>
                <a:close/>
                <a:moveTo>
                  <a:pt x="195" y="204"/>
                </a:moveTo>
                <a:cubicBezTo>
                  <a:pt x="196" y="200"/>
                  <a:pt x="198" y="196"/>
                  <a:pt x="201" y="195"/>
                </a:cubicBezTo>
                <a:cubicBezTo>
                  <a:pt x="203" y="198"/>
                  <a:pt x="200" y="202"/>
                  <a:pt x="204" y="204"/>
                </a:cubicBezTo>
                <a:cubicBezTo>
                  <a:pt x="207" y="202"/>
                  <a:pt x="205" y="200"/>
                  <a:pt x="205" y="198"/>
                </a:cubicBezTo>
                <a:cubicBezTo>
                  <a:pt x="206" y="194"/>
                  <a:pt x="213" y="193"/>
                  <a:pt x="211" y="188"/>
                </a:cubicBezTo>
                <a:cubicBezTo>
                  <a:pt x="211" y="188"/>
                  <a:pt x="212" y="188"/>
                  <a:pt x="212" y="187"/>
                </a:cubicBezTo>
                <a:cubicBezTo>
                  <a:pt x="212" y="186"/>
                  <a:pt x="211" y="186"/>
                  <a:pt x="211" y="184"/>
                </a:cubicBezTo>
                <a:cubicBezTo>
                  <a:pt x="209" y="183"/>
                  <a:pt x="207" y="182"/>
                  <a:pt x="205" y="181"/>
                </a:cubicBezTo>
                <a:cubicBezTo>
                  <a:pt x="195" y="180"/>
                  <a:pt x="189" y="183"/>
                  <a:pt x="186" y="190"/>
                </a:cubicBezTo>
                <a:cubicBezTo>
                  <a:pt x="185" y="192"/>
                  <a:pt x="184" y="198"/>
                  <a:pt x="186" y="199"/>
                </a:cubicBezTo>
                <a:cubicBezTo>
                  <a:pt x="186" y="195"/>
                  <a:pt x="187" y="193"/>
                  <a:pt x="188" y="190"/>
                </a:cubicBezTo>
                <a:cubicBezTo>
                  <a:pt x="189" y="192"/>
                  <a:pt x="187" y="195"/>
                  <a:pt x="187" y="197"/>
                </a:cubicBezTo>
                <a:cubicBezTo>
                  <a:pt x="188" y="200"/>
                  <a:pt x="189" y="202"/>
                  <a:pt x="190" y="204"/>
                </a:cubicBezTo>
                <a:cubicBezTo>
                  <a:pt x="189" y="199"/>
                  <a:pt x="191" y="194"/>
                  <a:pt x="194" y="190"/>
                </a:cubicBezTo>
                <a:cubicBezTo>
                  <a:pt x="195" y="193"/>
                  <a:pt x="191" y="198"/>
                  <a:pt x="192" y="202"/>
                </a:cubicBezTo>
                <a:cubicBezTo>
                  <a:pt x="192" y="203"/>
                  <a:pt x="193" y="204"/>
                  <a:pt x="193" y="205"/>
                </a:cubicBezTo>
                <a:cubicBezTo>
                  <a:pt x="194" y="205"/>
                  <a:pt x="193" y="203"/>
                  <a:pt x="195" y="204"/>
                </a:cubicBezTo>
                <a:close/>
                <a:moveTo>
                  <a:pt x="213" y="183"/>
                </a:moveTo>
                <a:cubicBezTo>
                  <a:pt x="214" y="183"/>
                  <a:pt x="214" y="185"/>
                  <a:pt x="214" y="186"/>
                </a:cubicBezTo>
                <a:cubicBezTo>
                  <a:pt x="215" y="186"/>
                  <a:pt x="215" y="185"/>
                  <a:pt x="215" y="184"/>
                </a:cubicBezTo>
                <a:cubicBezTo>
                  <a:pt x="214" y="184"/>
                  <a:pt x="215" y="182"/>
                  <a:pt x="215" y="182"/>
                </a:cubicBezTo>
                <a:cubicBezTo>
                  <a:pt x="214" y="182"/>
                  <a:pt x="213" y="182"/>
                  <a:pt x="213" y="183"/>
                </a:cubicBezTo>
                <a:close/>
                <a:moveTo>
                  <a:pt x="91" y="188"/>
                </a:moveTo>
                <a:cubicBezTo>
                  <a:pt x="92" y="188"/>
                  <a:pt x="94" y="188"/>
                  <a:pt x="96" y="188"/>
                </a:cubicBezTo>
                <a:cubicBezTo>
                  <a:pt x="105" y="189"/>
                  <a:pt x="116" y="187"/>
                  <a:pt x="125" y="190"/>
                </a:cubicBezTo>
                <a:cubicBezTo>
                  <a:pt x="122" y="187"/>
                  <a:pt x="119" y="186"/>
                  <a:pt x="114" y="185"/>
                </a:cubicBezTo>
                <a:cubicBezTo>
                  <a:pt x="105" y="183"/>
                  <a:pt x="95" y="184"/>
                  <a:pt x="85" y="186"/>
                </a:cubicBezTo>
                <a:cubicBezTo>
                  <a:pt x="85" y="189"/>
                  <a:pt x="89" y="188"/>
                  <a:pt x="91" y="188"/>
                </a:cubicBezTo>
                <a:close/>
                <a:moveTo>
                  <a:pt x="164" y="196"/>
                </a:moveTo>
                <a:cubicBezTo>
                  <a:pt x="170" y="197"/>
                  <a:pt x="176" y="200"/>
                  <a:pt x="178" y="195"/>
                </a:cubicBezTo>
                <a:cubicBezTo>
                  <a:pt x="170" y="193"/>
                  <a:pt x="162" y="192"/>
                  <a:pt x="155" y="192"/>
                </a:cubicBezTo>
                <a:cubicBezTo>
                  <a:pt x="152" y="192"/>
                  <a:pt x="149" y="193"/>
                  <a:pt x="146" y="193"/>
                </a:cubicBezTo>
                <a:cubicBezTo>
                  <a:pt x="154" y="187"/>
                  <a:pt x="167" y="191"/>
                  <a:pt x="176" y="192"/>
                </a:cubicBezTo>
                <a:cubicBezTo>
                  <a:pt x="177" y="191"/>
                  <a:pt x="177" y="190"/>
                  <a:pt x="177" y="189"/>
                </a:cubicBezTo>
                <a:cubicBezTo>
                  <a:pt x="171" y="186"/>
                  <a:pt x="162" y="190"/>
                  <a:pt x="155" y="188"/>
                </a:cubicBezTo>
                <a:cubicBezTo>
                  <a:pt x="160" y="187"/>
                  <a:pt x="165" y="186"/>
                  <a:pt x="169" y="186"/>
                </a:cubicBezTo>
                <a:cubicBezTo>
                  <a:pt x="171" y="186"/>
                  <a:pt x="173" y="186"/>
                  <a:pt x="174" y="185"/>
                </a:cubicBezTo>
                <a:cubicBezTo>
                  <a:pt x="161" y="181"/>
                  <a:pt x="147" y="188"/>
                  <a:pt x="138" y="194"/>
                </a:cubicBezTo>
                <a:cubicBezTo>
                  <a:pt x="138" y="194"/>
                  <a:pt x="138" y="194"/>
                  <a:pt x="138" y="195"/>
                </a:cubicBezTo>
                <a:cubicBezTo>
                  <a:pt x="144" y="196"/>
                  <a:pt x="155" y="194"/>
                  <a:pt x="164" y="196"/>
                </a:cubicBezTo>
                <a:close/>
                <a:moveTo>
                  <a:pt x="184" y="187"/>
                </a:moveTo>
                <a:cubicBezTo>
                  <a:pt x="185" y="187"/>
                  <a:pt x="186" y="186"/>
                  <a:pt x="185" y="185"/>
                </a:cubicBezTo>
                <a:cubicBezTo>
                  <a:pt x="186" y="185"/>
                  <a:pt x="187" y="185"/>
                  <a:pt x="187" y="184"/>
                </a:cubicBezTo>
                <a:cubicBezTo>
                  <a:pt x="186" y="185"/>
                  <a:pt x="182" y="186"/>
                  <a:pt x="184" y="187"/>
                </a:cubicBezTo>
                <a:close/>
                <a:moveTo>
                  <a:pt x="180" y="187"/>
                </a:moveTo>
                <a:cubicBezTo>
                  <a:pt x="179" y="186"/>
                  <a:pt x="178" y="185"/>
                  <a:pt x="177" y="185"/>
                </a:cubicBezTo>
                <a:cubicBezTo>
                  <a:pt x="177" y="186"/>
                  <a:pt x="177" y="186"/>
                  <a:pt x="177" y="187"/>
                </a:cubicBezTo>
                <a:cubicBezTo>
                  <a:pt x="178" y="186"/>
                  <a:pt x="179" y="187"/>
                  <a:pt x="180" y="187"/>
                </a:cubicBezTo>
                <a:close/>
                <a:moveTo>
                  <a:pt x="83" y="189"/>
                </a:moveTo>
                <a:cubicBezTo>
                  <a:pt x="83" y="188"/>
                  <a:pt x="84" y="188"/>
                  <a:pt x="84" y="188"/>
                </a:cubicBezTo>
                <a:cubicBezTo>
                  <a:pt x="84" y="187"/>
                  <a:pt x="83" y="187"/>
                  <a:pt x="83" y="188"/>
                </a:cubicBezTo>
                <a:cubicBezTo>
                  <a:pt x="83" y="188"/>
                  <a:pt x="82" y="188"/>
                  <a:pt x="83" y="189"/>
                </a:cubicBezTo>
                <a:close/>
                <a:moveTo>
                  <a:pt x="208" y="199"/>
                </a:moveTo>
                <a:cubicBezTo>
                  <a:pt x="208" y="202"/>
                  <a:pt x="209" y="205"/>
                  <a:pt x="205" y="205"/>
                </a:cubicBezTo>
                <a:cubicBezTo>
                  <a:pt x="201" y="206"/>
                  <a:pt x="200" y="202"/>
                  <a:pt x="199" y="199"/>
                </a:cubicBezTo>
                <a:cubicBezTo>
                  <a:pt x="197" y="202"/>
                  <a:pt x="197" y="207"/>
                  <a:pt x="192" y="207"/>
                </a:cubicBezTo>
                <a:cubicBezTo>
                  <a:pt x="190" y="205"/>
                  <a:pt x="188" y="205"/>
                  <a:pt x="187" y="203"/>
                </a:cubicBezTo>
                <a:cubicBezTo>
                  <a:pt x="186" y="203"/>
                  <a:pt x="186" y="203"/>
                  <a:pt x="185" y="203"/>
                </a:cubicBezTo>
                <a:cubicBezTo>
                  <a:pt x="183" y="200"/>
                  <a:pt x="182" y="193"/>
                  <a:pt x="183" y="190"/>
                </a:cubicBezTo>
                <a:cubicBezTo>
                  <a:pt x="182" y="190"/>
                  <a:pt x="182" y="189"/>
                  <a:pt x="181" y="189"/>
                </a:cubicBezTo>
                <a:cubicBezTo>
                  <a:pt x="178" y="191"/>
                  <a:pt x="180" y="192"/>
                  <a:pt x="182" y="194"/>
                </a:cubicBezTo>
                <a:cubicBezTo>
                  <a:pt x="180" y="196"/>
                  <a:pt x="180" y="198"/>
                  <a:pt x="180" y="202"/>
                </a:cubicBezTo>
                <a:cubicBezTo>
                  <a:pt x="177" y="204"/>
                  <a:pt x="175" y="203"/>
                  <a:pt x="172" y="202"/>
                </a:cubicBezTo>
                <a:cubicBezTo>
                  <a:pt x="169" y="202"/>
                  <a:pt x="166" y="203"/>
                  <a:pt x="163" y="203"/>
                </a:cubicBezTo>
                <a:cubicBezTo>
                  <a:pt x="161" y="203"/>
                  <a:pt x="157" y="203"/>
                  <a:pt x="154" y="203"/>
                </a:cubicBezTo>
                <a:cubicBezTo>
                  <a:pt x="153" y="203"/>
                  <a:pt x="151" y="202"/>
                  <a:pt x="149" y="202"/>
                </a:cubicBezTo>
                <a:cubicBezTo>
                  <a:pt x="144" y="202"/>
                  <a:pt x="139" y="202"/>
                  <a:pt x="134" y="202"/>
                </a:cubicBezTo>
                <a:cubicBezTo>
                  <a:pt x="122" y="202"/>
                  <a:pt x="108" y="202"/>
                  <a:pt x="95" y="203"/>
                </a:cubicBezTo>
                <a:cubicBezTo>
                  <a:pt x="92" y="203"/>
                  <a:pt x="90" y="204"/>
                  <a:pt x="88" y="204"/>
                </a:cubicBezTo>
                <a:cubicBezTo>
                  <a:pt x="87" y="204"/>
                  <a:pt x="86" y="204"/>
                  <a:pt x="85" y="204"/>
                </a:cubicBezTo>
                <a:cubicBezTo>
                  <a:pt x="83" y="204"/>
                  <a:pt x="80" y="205"/>
                  <a:pt x="78" y="204"/>
                </a:cubicBezTo>
                <a:cubicBezTo>
                  <a:pt x="76" y="202"/>
                  <a:pt x="78" y="198"/>
                  <a:pt x="81" y="198"/>
                </a:cubicBezTo>
                <a:cubicBezTo>
                  <a:pt x="80" y="197"/>
                  <a:pt x="81" y="194"/>
                  <a:pt x="82" y="194"/>
                </a:cubicBezTo>
                <a:cubicBezTo>
                  <a:pt x="82" y="193"/>
                  <a:pt x="81" y="192"/>
                  <a:pt x="80" y="192"/>
                </a:cubicBezTo>
                <a:cubicBezTo>
                  <a:pt x="73" y="199"/>
                  <a:pt x="56" y="200"/>
                  <a:pt x="49" y="193"/>
                </a:cubicBezTo>
                <a:cubicBezTo>
                  <a:pt x="48" y="195"/>
                  <a:pt x="44" y="192"/>
                  <a:pt x="43" y="193"/>
                </a:cubicBezTo>
                <a:cubicBezTo>
                  <a:pt x="40" y="193"/>
                  <a:pt x="35" y="193"/>
                  <a:pt x="30" y="193"/>
                </a:cubicBezTo>
                <a:cubicBezTo>
                  <a:pt x="28" y="193"/>
                  <a:pt x="27" y="193"/>
                  <a:pt x="25" y="193"/>
                </a:cubicBezTo>
                <a:cubicBezTo>
                  <a:pt x="22" y="193"/>
                  <a:pt x="19" y="194"/>
                  <a:pt x="16" y="194"/>
                </a:cubicBezTo>
                <a:cubicBezTo>
                  <a:pt x="12" y="193"/>
                  <a:pt x="12" y="193"/>
                  <a:pt x="9" y="195"/>
                </a:cubicBezTo>
                <a:cubicBezTo>
                  <a:pt x="6" y="196"/>
                  <a:pt x="4" y="198"/>
                  <a:pt x="3" y="201"/>
                </a:cubicBezTo>
                <a:cubicBezTo>
                  <a:pt x="3" y="203"/>
                  <a:pt x="2" y="204"/>
                  <a:pt x="3" y="205"/>
                </a:cubicBezTo>
                <a:cubicBezTo>
                  <a:pt x="7" y="207"/>
                  <a:pt x="12" y="206"/>
                  <a:pt x="17" y="206"/>
                </a:cubicBezTo>
                <a:cubicBezTo>
                  <a:pt x="21" y="207"/>
                  <a:pt x="24" y="207"/>
                  <a:pt x="28" y="207"/>
                </a:cubicBezTo>
                <a:cubicBezTo>
                  <a:pt x="35" y="208"/>
                  <a:pt x="42" y="209"/>
                  <a:pt x="49" y="208"/>
                </a:cubicBezTo>
                <a:cubicBezTo>
                  <a:pt x="58" y="208"/>
                  <a:pt x="68" y="208"/>
                  <a:pt x="77" y="209"/>
                </a:cubicBezTo>
                <a:cubicBezTo>
                  <a:pt x="95" y="212"/>
                  <a:pt x="116" y="210"/>
                  <a:pt x="134" y="209"/>
                </a:cubicBezTo>
                <a:cubicBezTo>
                  <a:pt x="139" y="209"/>
                  <a:pt x="144" y="210"/>
                  <a:pt x="149" y="210"/>
                </a:cubicBezTo>
                <a:cubicBezTo>
                  <a:pt x="160" y="210"/>
                  <a:pt x="172" y="209"/>
                  <a:pt x="184" y="209"/>
                </a:cubicBezTo>
                <a:cubicBezTo>
                  <a:pt x="197" y="209"/>
                  <a:pt x="209" y="207"/>
                  <a:pt x="221" y="207"/>
                </a:cubicBezTo>
                <a:cubicBezTo>
                  <a:pt x="223" y="207"/>
                  <a:pt x="225" y="208"/>
                  <a:pt x="228" y="208"/>
                </a:cubicBezTo>
                <a:cubicBezTo>
                  <a:pt x="233" y="208"/>
                  <a:pt x="238" y="207"/>
                  <a:pt x="243" y="206"/>
                </a:cubicBezTo>
                <a:cubicBezTo>
                  <a:pt x="250" y="206"/>
                  <a:pt x="258" y="206"/>
                  <a:pt x="265" y="206"/>
                </a:cubicBezTo>
                <a:cubicBezTo>
                  <a:pt x="269" y="206"/>
                  <a:pt x="273" y="205"/>
                  <a:pt x="276" y="205"/>
                </a:cubicBezTo>
                <a:cubicBezTo>
                  <a:pt x="282" y="206"/>
                  <a:pt x="286" y="207"/>
                  <a:pt x="291" y="205"/>
                </a:cubicBezTo>
                <a:cubicBezTo>
                  <a:pt x="292" y="204"/>
                  <a:pt x="293" y="204"/>
                  <a:pt x="293" y="203"/>
                </a:cubicBezTo>
                <a:cubicBezTo>
                  <a:pt x="294" y="200"/>
                  <a:pt x="295" y="195"/>
                  <a:pt x="292" y="192"/>
                </a:cubicBezTo>
                <a:cubicBezTo>
                  <a:pt x="291" y="192"/>
                  <a:pt x="291" y="190"/>
                  <a:pt x="290" y="191"/>
                </a:cubicBezTo>
                <a:cubicBezTo>
                  <a:pt x="291" y="193"/>
                  <a:pt x="290" y="196"/>
                  <a:pt x="291" y="197"/>
                </a:cubicBezTo>
                <a:cubicBezTo>
                  <a:pt x="289" y="201"/>
                  <a:pt x="284" y="203"/>
                  <a:pt x="281" y="203"/>
                </a:cubicBezTo>
                <a:cubicBezTo>
                  <a:pt x="279" y="203"/>
                  <a:pt x="276" y="201"/>
                  <a:pt x="274" y="200"/>
                </a:cubicBezTo>
                <a:cubicBezTo>
                  <a:pt x="273" y="199"/>
                  <a:pt x="272" y="199"/>
                  <a:pt x="272" y="197"/>
                </a:cubicBezTo>
                <a:cubicBezTo>
                  <a:pt x="271" y="194"/>
                  <a:pt x="271" y="193"/>
                  <a:pt x="271" y="190"/>
                </a:cubicBezTo>
                <a:cubicBezTo>
                  <a:pt x="268" y="189"/>
                  <a:pt x="267" y="191"/>
                  <a:pt x="265" y="193"/>
                </a:cubicBezTo>
                <a:cubicBezTo>
                  <a:pt x="263" y="195"/>
                  <a:pt x="261" y="196"/>
                  <a:pt x="260" y="198"/>
                </a:cubicBezTo>
                <a:cubicBezTo>
                  <a:pt x="259" y="199"/>
                  <a:pt x="257" y="201"/>
                  <a:pt x="255" y="200"/>
                </a:cubicBezTo>
                <a:cubicBezTo>
                  <a:pt x="250" y="204"/>
                  <a:pt x="242" y="200"/>
                  <a:pt x="242" y="195"/>
                </a:cubicBezTo>
                <a:cubicBezTo>
                  <a:pt x="239" y="197"/>
                  <a:pt x="236" y="198"/>
                  <a:pt x="231" y="198"/>
                </a:cubicBezTo>
                <a:cubicBezTo>
                  <a:pt x="230" y="196"/>
                  <a:pt x="227" y="195"/>
                  <a:pt x="226" y="192"/>
                </a:cubicBezTo>
                <a:cubicBezTo>
                  <a:pt x="228" y="192"/>
                  <a:pt x="227" y="191"/>
                  <a:pt x="228" y="189"/>
                </a:cubicBezTo>
                <a:cubicBezTo>
                  <a:pt x="223" y="189"/>
                  <a:pt x="219" y="189"/>
                  <a:pt x="214" y="189"/>
                </a:cubicBezTo>
                <a:cubicBezTo>
                  <a:pt x="215" y="193"/>
                  <a:pt x="209" y="196"/>
                  <a:pt x="208" y="199"/>
                </a:cubicBezTo>
                <a:close/>
                <a:moveTo>
                  <a:pt x="231" y="190"/>
                </a:moveTo>
                <a:cubicBezTo>
                  <a:pt x="232" y="190"/>
                  <a:pt x="231" y="191"/>
                  <a:pt x="231" y="191"/>
                </a:cubicBezTo>
                <a:cubicBezTo>
                  <a:pt x="231" y="191"/>
                  <a:pt x="231" y="191"/>
                  <a:pt x="231" y="191"/>
                </a:cubicBezTo>
                <a:cubicBezTo>
                  <a:pt x="231" y="191"/>
                  <a:pt x="232" y="192"/>
                  <a:pt x="231" y="192"/>
                </a:cubicBezTo>
                <a:cubicBezTo>
                  <a:pt x="231" y="193"/>
                  <a:pt x="231" y="195"/>
                  <a:pt x="233" y="195"/>
                </a:cubicBezTo>
                <a:cubicBezTo>
                  <a:pt x="236" y="196"/>
                  <a:pt x="239" y="193"/>
                  <a:pt x="240" y="191"/>
                </a:cubicBezTo>
                <a:cubicBezTo>
                  <a:pt x="237" y="192"/>
                  <a:pt x="234" y="188"/>
                  <a:pt x="231" y="190"/>
                </a:cubicBezTo>
                <a:close/>
                <a:moveTo>
                  <a:pt x="244" y="195"/>
                </a:moveTo>
                <a:cubicBezTo>
                  <a:pt x="246" y="198"/>
                  <a:pt x="249" y="200"/>
                  <a:pt x="253" y="199"/>
                </a:cubicBezTo>
                <a:cubicBezTo>
                  <a:pt x="255" y="197"/>
                  <a:pt x="256" y="194"/>
                  <a:pt x="257" y="191"/>
                </a:cubicBezTo>
                <a:cubicBezTo>
                  <a:pt x="253" y="191"/>
                  <a:pt x="251" y="191"/>
                  <a:pt x="248" y="190"/>
                </a:cubicBezTo>
                <a:cubicBezTo>
                  <a:pt x="247" y="190"/>
                  <a:pt x="246" y="190"/>
                  <a:pt x="246" y="189"/>
                </a:cubicBezTo>
                <a:cubicBezTo>
                  <a:pt x="245" y="191"/>
                  <a:pt x="245" y="193"/>
                  <a:pt x="244" y="195"/>
                </a:cubicBezTo>
                <a:close/>
                <a:moveTo>
                  <a:pt x="259" y="190"/>
                </a:moveTo>
                <a:cubicBezTo>
                  <a:pt x="260" y="192"/>
                  <a:pt x="257" y="194"/>
                  <a:pt x="259" y="196"/>
                </a:cubicBezTo>
                <a:cubicBezTo>
                  <a:pt x="261" y="194"/>
                  <a:pt x="263" y="192"/>
                  <a:pt x="266" y="190"/>
                </a:cubicBezTo>
                <a:cubicBezTo>
                  <a:pt x="264" y="189"/>
                  <a:pt x="261" y="190"/>
                  <a:pt x="259" y="190"/>
                </a:cubicBezTo>
                <a:close/>
                <a:moveTo>
                  <a:pt x="122" y="195"/>
                </a:moveTo>
                <a:cubicBezTo>
                  <a:pt x="125" y="195"/>
                  <a:pt x="127" y="194"/>
                  <a:pt x="129" y="194"/>
                </a:cubicBezTo>
                <a:cubicBezTo>
                  <a:pt x="130" y="194"/>
                  <a:pt x="130" y="193"/>
                  <a:pt x="129" y="193"/>
                </a:cubicBezTo>
                <a:cubicBezTo>
                  <a:pt x="126" y="192"/>
                  <a:pt x="121" y="191"/>
                  <a:pt x="117" y="190"/>
                </a:cubicBezTo>
                <a:cubicBezTo>
                  <a:pt x="110" y="190"/>
                  <a:pt x="104" y="190"/>
                  <a:pt x="99" y="190"/>
                </a:cubicBezTo>
                <a:cubicBezTo>
                  <a:pt x="94" y="190"/>
                  <a:pt x="87" y="189"/>
                  <a:pt x="83" y="191"/>
                </a:cubicBezTo>
                <a:cubicBezTo>
                  <a:pt x="84" y="192"/>
                  <a:pt x="84" y="194"/>
                  <a:pt x="86" y="194"/>
                </a:cubicBezTo>
                <a:cubicBezTo>
                  <a:pt x="87" y="195"/>
                  <a:pt x="93" y="192"/>
                  <a:pt x="92" y="196"/>
                </a:cubicBezTo>
                <a:cubicBezTo>
                  <a:pt x="90" y="197"/>
                  <a:pt x="83" y="194"/>
                  <a:pt x="83" y="198"/>
                </a:cubicBezTo>
                <a:cubicBezTo>
                  <a:pt x="91" y="197"/>
                  <a:pt x="101" y="196"/>
                  <a:pt x="110" y="196"/>
                </a:cubicBezTo>
                <a:cubicBezTo>
                  <a:pt x="115" y="196"/>
                  <a:pt x="121" y="198"/>
                  <a:pt x="124" y="196"/>
                </a:cubicBezTo>
                <a:cubicBezTo>
                  <a:pt x="123" y="196"/>
                  <a:pt x="121" y="196"/>
                  <a:pt x="119" y="196"/>
                </a:cubicBezTo>
                <a:cubicBezTo>
                  <a:pt x="118" y="196"/>
                  <a:pt x="115" y="195"/>
                  <a:pt x="114" y="194"/>
                </a:cubicBezTo>
                <a:cubicBezTo>
                  <a:pt x="117" y="194"/>
                  <a:pt x="119" y="194"/>
                  <a:pt x="122" y="195"/>
                </a:cubicBezTo>
                <a:close/>
                <a:moveTo>
                  <a:pt x="273" y="192"/>
                </a:moveTo>
                <a:cubicBezTo>
                  <a:pt x="273" y="193"/>
                  <a:pt x="274" y="195"/>
                  <a:pt x="274" y="196"/>
                </a:cubicBezTo>
                <a:cubicBezTo>
                  <a:pt x="275" y="201"/>
                  <a:pt x="281" y="202"/>
                  <a:pt x="284" y="200"/>
                </a:cubicBezTo>
                <a:cubicBezTo>
                  <a:pt x="285" y="199"/>
                  <a:pt x="287" y="199"/>
                  <a:pt x="287" y="198"/>
                </a:cubicBezTo>
                <a:cubicBezTo>
                  <a:pt x="288" y="196"/>
                  <a:pt x="288" y="194"/>
                  <a:pt x="288" y="192"/>
                </a:cubicBezTo>
                <a:cubicBezTo>
                  <a:pt x="284" y="194"/>
                  <a:pt x="277" y="194"/>
                  <a:pt x="273" y="192"/>
                </a:cubicBezTo>
                <a:close/>
                <a:moveTo>
                  <a:pt x="129" y="196"/>
                </a:moveTo>
                <a:cubicBezTo>
                  <a:pt x="128" y="197"/>
                  <a:pt x="127" y="198"/>
                  <a:pt x="126" y="199"/>
                </a:cubicBezTo>
                <a:cubicBezTo>
                  <a:pt x="120" y="200"/>
                  <a:pt x="113" y="198"/>
                  <a:pt x="105" y="198"/>
                </a:cubicBezTo>
                <a:cubicBezTo>
                  <a:pt x="102" y="198"/>
                  <a:pt x="98" y="199"/>
                  <a:pt x="94" y="199"/>
                </a:cubicBezTo>
                <a:cubicBezTo>
                  <a:pt x="92" y="199"/>
                  <a:pt x="90" y="199"/>
                  <a:pt x="88" y="199"/>
                </a:cubicBezTo>
                <a:cubicBezTo>
                  <a:pt x="87" y="199"/>
                  <a:pt x="86" y="200"/>
                  <a:pt x="84" y="200"/>
                </a:cubicBezTo>
                <a:cubicBezTo>
                  <a:pt x="83" y="200"/>
                  <a:pt x="80" y="199"/>
                  <a:pt x="80" y="201"/>
                </a:cubicBezTo>
                <a:cubicBezTo>
                  <a:pt x="95" y="202"/>
                  <a:pt x="113" y="199"/>
                  <a:pt x="130" y="201"/>
                </a:cubicBezTo>
                <a:cubicBezTo>
                  <a:pt x="130" y="199"/>
                  <a:pt x="128" y="199"/>
                  <a:pt x="128" y="197"/>
                </a:cubicBezTo>
                <a:cubicBezTo>
                  <a:pt x="131" y="198"/>
                  <a:pt x="131" y="200"/>
                  <a:pt x="134" y="199"/>
                </a:cubicBezTo>
                <a:cubicBezTo>
                  <a:pt x="134" y="199"/>
                  <a:pt x="135" y="198"/>
                  <a:pt x="135" y="197"/>
                </a:cubicBezTo>
                <a:cubicBezTo>
                  <a:pt x="133" y="197"/>
                  <a:pt x="131" y="195"/>
                  <a:pt x="129" y="196"/>
                </a:cubicBezTo>
                <a:close/>
                <a:moveTo>
                  <a:pt x="172" y="200"/>
                </a:moveTo>
                <a:cubicBezTo>
                  <a:pt x="168" y="200"/>
                  <a:pt x="164" y="198"/>
                  <a:pt x="160" y="198"/>
                </a:cubicBezTo>
                <a:cubicBezTo>
                  <a:pt x="152" y="197"/>
                  <a:pt x="145" y="197"/>
                  <a:pt x="138" y="198"/>
                </a:cubicBezTo>
                <a:cubicBezTo>
                  <a:pt x="138" y="198"/>
                  <a:pt x="136" y="200"/>
                  <a:pt x="136" y="201"/>
                </a:cubicBezTo>
                <a:cubicBezTo>
                  <a:pt x="149" y="200"/>
                  <a:pt x="159" y="202"/>
                  <a:pt x="173" y="200"/>
                </a:cubicBezTo>
                <a:cubicBezTo>
                  <a:pt x="174" y="201"/>
                  <a:pt x="176" y="202"/>
                  <a:pt x="177" y="201"/>
                </a:cubicBezTo>
                <a:cubicBezTo>
                  <a:pt x="176" y="199"/>
                  <a:pt x="174" y="200"/>
                  <a:pt x="172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2" name="Freeform 178"/>
          <p:cNvSpPr>
            <a:spLocks/>
          </p:cNvSpPr>
          <p:nvPr/>
        </p:nvSpPr>
        <p:spPr bwMode="auto">
          <a:xfrm>
            <a:off x="11461751" y="1358901"/>
            <a:ext cx="46567" cy="105833"/>
          </a:xfrm>
          <a:custGeom>
            <a:avLst/>
            <a:gdLst>
              <a:gd name="T0" fmla="*/ 0 w 11"/>
              <a:gd name="T1" fmla="*/ 23 h 25"/>
              <a:gd name="T2" fmla="*/ 5 w 11"/>
              <a:gd name="T3" fmla="*/ 3 h 25"/>
              <a:gd name="T4" fmla="*/ 10 w 11"/>
              <a:gd name="T5" fmla="*/ 2 h 25"/>
              <a:gd name="T6" fmla="*/ 9 w 11"/>
              <a:gd name="T7" fmla="*/ 7 h 25"/>
              <a:gd name="T8" fmla="*/ 8 w 11"/>
              <a:gd name="T9" fmla="*/ 12 h 25"/>
              <a:gd name="T10" fmla="*/ 5 w 11"/>
              <a:gd name="T11" fmla="*/ 19 h 25"/>
              <a:gd name="T12" fmla="*/ 5 w 11"/>
              <a:gd name="T13" fmla="*/ 22 h 25"/>
              <a:gd name="T14" fmla="*/ 5 w 11"/>
              <a:gd name="T15" fmla="*/ 22 h 25"/>
              <a:gd name="T16" fmla="*/ 5 w 11"/>
              <a:gd name="T17" fmla="*/ 23 h 25"/>
              <a:gd name="T18" fmla="*/ 0 w 11"/>
              <a:gd name="T19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5">
                <a:moveTo>
                  <a:pt x="0" y="23"/>
                </a:moveTo>
                <a:cubicBezTo>
                  <a:pt x="1" y="16"/>
                  <a:pt x="4" y="10"/>
                  <a:pt x="5" y="3"/>
                </a:cubicBezTo>
                <a:cubicBezTo>
                  <a:pt x="6" y="1"/>
                  <a:pt x="9" y="0"/>
                  <a:pt x="10" y="2"/>
                </a:cubicBezTo>
                <a:cubicBezTo>
                  <a:pt x="11" y="4"/>
                  <a:pt x="9" y="4"/>
                  <a:pt x="9" y="7"/>
                </a:cubicBezTo>
                <a:cubicBezTo>
                  <a:pt x="8" y="9"/>
                  <a:pt x="8" y="11"/>
                  <a:pt x="8" y="12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0"/>
                  <a:pt x="5" y="21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5" y="23"/>
                  <a:pt x="5" y="23"/>
                </a:cubicBezTo>
                <a:cubicBezTo>
                  <a:pt x="4" y="24"/>
                  <a:pt x="1" y="25"/>
                  <a:pt x="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3" name="Freeform 179"/>
          <p:cNvSpPr>
            <a:spLocks noEditPoints="1"/>
          </p:cNvSpPr>
          <p:nvPr/>
        </p:nvSpPr>
        <p:spPr bwMode="auto">
          <a:xfrm>
            <a:off x="10003368" y="2774951"/>
            <a:ext cx="334433" cy="239183"/>
          </a:xfrm>
          <a:custGeom>
            <a:avLst/>
            <a:gdLst>
              <a:gd name="T0" fmla="*/ 38 w 80"/>
              <a:gd name="T1" fmla="*/ 20 h 57"/>
              <a:gd name="T2" fmla="*/ 60 w 80"/>
              <a:gd name="T3" fmla="*/ 20 h 57"/>
              <a:gd name="T4" fmla="*/ 63 w 80"/>
              <a:gd name="T5" fmla="*/ 41 h 57"/>
              <a:gd name="T6" fmla="*/ 79 w 80"/>
              <a:gd name="T7" fmla="*/ 50 h 57"/>
              <a:gd name="T8" fmla="*/ 79 w 80"/>
              <a:gd name="T9" fmla="*/ 54 h 57"/>
              <a:gd name="T10" fmla="*/ 54 w 80"/>
              <a:gd name="T11" fmla="*/ 45 h 57"/>
              <a:gd name="T12" fmla="*/ 46 w 80"/>
              <a:gd name="T13" fmla="*/ 54 h 57"/>
              <a:gd name="T14" fmla="*/ 28 w 80"/>
              <a:gd name="T15" fmla="*/ 38 h 57"/>
              <a:gd name="T16" fmla="*/ 7 w 80"/>
              <a:gd name="T17" fmla="*/ 29 h 57"/>
              <a:gd name="T18" fmla="*/ 0 w 80"/>
              <a:gd name="T19" fmla="*/ 29 h 57"/>
              <a:gd name="T20" fmla="*/ 11 w 80"/>
              <a:gd name="T21" fmla="*/ 2 h 57"/>
              <a:gd name="T22" fmla="*/ 21 w 80"/>
              <a:gd name="T23" fmla="*/ 3 h 57"/>
              <a:gd name="T24" fmla="*/ 47 w 80"/>
              <a:gd name="T25" fmla="*/ 42 h 57"/>
              <a:gd name="T26" fmla="*/ 48 w 80"/>
              <a:gd name="T27" fmla="*/ 36 h 57"/>
              <a:gd name="T28" fmla="*/ 55 w 80"/>
              <a:gd name="T29" fmla="*/ 37 h 57"/>
              <a:gd name="T30" fmla="*/ 54 w 80"/>
              <a:gd name="T31" fmla="*/ 21 h 57"/>
              <a:gd name="T32" fmla="*/ 39 w 80"/>
              <a:gd name="T33" fmla="*/ 54 h 57"/>
              <a:gd name="T34" fmla="*/ 43 w 80"/>
              <a:gd name="T35" fmla="*/ 53 h 57"/>
              <a:gd name="T36" fmla="*/ 47 w 80"/>
              <a:gd name="T37" fmla="*/ 50 h 57"/>
              <a:gd name="T38" fmla="*/ 49 w 80"/>
              <a:gd name="T39" fmla="*/ 48 h 57"/>
              <a:gd name="T40" fmla="*/ 47 w 80"/>
              <a:gd name="T41" fmla="*/ 42 h 57"/>
              <a:gd name="T42" fmla="*/ 12 w 80"/>
              <a:gd name="T43" fmla="*/ 4 h 57"/>
              <a:gd name="T44" fmla="*/ 5 w 80"/>
              <a:gd name="T45" fmla="*/ 28 h 57"/>
              <a:gd name="T46" fmla="*/ 19 w 80"/>
              <a:gd name="T47" fmla="*/ 5 h 57"/>
              <a:gd name="T48" fmla="*/ 13 w 80"/>
              <a:gd name="T49" fmla="*/ 13 h 57"/>
              <a:gd name="T50" fmla="*/ 10 w 80"/>
              <a:gd name="T51" fmla="*/ 26 h 57"/>
              <a:gd name="T52" fmla="*/ 18 w 80"/>
              <a:gd name="T53" fmla="*/ 10 h 57"/>
              <a:gd name="T54" fmla="*/ 13 w 80"/>
              <a:gd name="T55" fmla="*/ 27 h 57"/>
              <a:gd name="T56" fmla="*/ 28 w 80"/>
              <a:gd name="T57" fmla="*/ 36 h 57"/>
              <a:gd name="T58" fmla="*/ 22 w 80"/>
              <a:gd name="T59" fmla="*/ 26 h 57"/>
              <a:gd name="T60" fmla="*/ 32 w 80"/>
              <a:gd name="T61" fmla="*/ 28 h 57"/>
              <a:gd name="T62" fmla="*/ 30 w 80"/>
              <a:gd name="T63" fmla="*/ 27 h 57"/>
              <a:gd name="T64" fmla="*/ 37 w 80"/>
              <a:gd name="T65" fmla="*/ 21 h 57"/>
              <a:gd name="T66" fmla="*/ 50 w 80"/>
              <a:gd name="T67" fmla="*/ 19 h 57"/>
              <a:gd name="T68" fmla="*/ 36 w 80"/>
              <a:gd name="T69" fmla="*/ 26 h 57"/>
              <a:gd name="T70" fmla="*/ 36 w 80"/>
              <a:gd name="T71" fmla="*/ 51 h 57"/>
              <a:gd name="T72" fmla="*/ 50 w 80"/>
              <a:gd name="T73" fmla="*/ 19 h 57"/>
              <a:gd name="T74" fmla="*/ 71 w 80"/>
              <a:gd name="T75" fmla="*/ 48 h 57"/>
              <a:gd name="T76" fmla="*/ 50 w 80"/>
              <a:gd name="T77" fmla="*/ 38 h 57"/>
              <a:gd name="T78" fmla="*/ 49 w 80"/>
              <a:gd name="T79" fmla="*/ 41 h 57"/>
              <a:gd name="T80" fmla="*/ 72 w 80"/>
              <a:gd name="T81" fmla="*/ 48 h 57"/>
              <a:gd name="T82" fmla="*/ 71 w 80"/>
              <a:gd name="T83" fmla="*/ 4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0" h="57">
                <a:moveTo>
                  <a:pt x="21" y="13"/>
                </a:moveTo>
                <a:cubicBezTo>
                  <a:pt x="27" y="15"/>
                  <a:pt x="33" y="18"/>
                  <a:pt x="38" y="20"/>
                </a:cubicBezTo>
                <a:cubicBezTo>
                  <a:pt x="44" y="17"/>
                  <a:pt x="51" y="16"/>
                  <a:pt x="57" y="17"/>
                </a:cubicBezTo>
                <a:cubicBezTo>
                  <a:pt x="58" y="19"/>
                  <a:pt x="59" y="19"/>
                  <a:pt x="60" y="20"/>
                </a:cubicBezTo>
                <a:cubicBezTo>
                  <a:pt x="64" y="25"/>
                  <a:pt x="59" y="33"/>
                  <a:pt x="57" y="38"/>
                </a:cubicBezTo>
                <a:cubicBezTo>
                  <a:pt x="58" y="40"/>
                  <a:pt x="61" y="40"/>
                  <a:pt x="63" y="41"/>
                </a:cubicBezTo>
                <a:cubicBezTo>
                  <a:pt x="64" y="41"/>
                  <a:pt x="64" y="42"/>
                  <a:pt x="65" y="42"/>
                </a:cubicBezTo>
                <a:cubicBezTo>
                  <a:pt x="70" y="44"/>
                  <a:pt x="76" y="47"/>
                  <a:pt x="79" y="50"/>
                </a:cubicBezTo>
                <a:cubicBezTo>
                  <a:pt x="80" y="51"/>
                  <a:pt x="80" y="51"/>
                  <a:pt x="80" y="53"/>
                </a:cubicBezTo>
                <a:cubicBezTo>
                  <a:pt x="79" y="53"/>
                  <a:pt x="79" y="53"/>
                  <a:pt x="79" y="54"/>
                </a:cubicBezTo>
                <a:cubicBezTo>
                  <a:pt x="78" y="54"/>
                  <a:pt x="77" y="52"/>
                  <a:pt x="76" y="52"/>
                </a:cubicBezTo>
                <a:cubicBezTo>
                  <a:pt x="69" y="51"/>
                  <a:pt x="62" y="47"/>
                  <a:pt x="54" y="45"/>
                </a:cubicBezTo>
                <a:cubicBezTo>
                  <a:pt x="52" y="47"/>
                  <a:pt x="51" y="50"/>
                  <a:pt x="48" y="53"/>
                </a:cubicBezTo>
                <a:cubicBezTo>
                  <a:pt x="47" y="53"/>
                  <a:pt x="46" y="53"/>
                  <a:pt x="46" y="54"/>
                </a:cubicBezTo>
                <a:cubicBezTo>
                  <a:pt x="44" y="55"/>
                  <a:pt x="41" y="57"/>
                  <a:pt x="38" y="56"/>
                </a:cubicBezTo>
                <a:cubicBezTo>
                  <a:pt x="33" y="51"/>
                  <a:pt x="29" y="47"/>
                  <a:pt x="28" y="38"/>
                </a:cubicBezTo>
                <a:cubicBezTo>
                  <a:pt x="22" y="36"/>
                  <a:pt x="16" y="30"/>
                  <a:pt x="10" y="28"/>
                </a:cubicBezTo>
                <a:cubicBezTo>
                  <a:pt x="9" y="28"/>
                  <a:pt x="8" y="28"/>
                  <a:pt x="7" y="29"/>
                </a:cubicBezTo>
                <a:cubicBezTo>
                  <a:pt x="6" y="29"/>
                  <a:pt x="6" y="30"/>
                  <a:pt x="6" y="31"/>
                </a:cubicBezTo>
                <a:cubicBezTo>
                  <a:pt x="4" y="31"/>
                  <a:pt x="3" y="29"/>
                  <a:pt x="0" y="29"/>
                </a:cubicBezTo>
                <a:cubicBezTo>
                  <a:pt x="0" y="25"/>
                  <a:pt x="0" y="21"/>
                  <a:pt x="1" y="17"/>
                </a:cubicBezTo>
                <a:cubicBezTo>
                  <a:pt x="3" y="12"/>
                  <a:pt x="7" y="5"/>
                  <a:pt x="11" y="2"/>
                </a:cubicBezTo>
                <a:cubicBezTo>
                  <a:pt x="12" y="1"/>
                  <a:pt x="13" y="1"/>
                  <a:pt x="14" y="0"/>
                </a:cubicBezTo>
                <a:cubicBezTo>
                  <a:pt x="17" y="2"/>
                  <a:pt x="19" y="2"/>
                  <a:pt x="21" y="3"/>
                </a:cubicBezTo>
                <a:cubicBezTo>
                  <a:pt x="22" y="7"/>
                  <a:pt x="22" y="9"/>
                  <a:pt x="21" y="13"/>
                </a:cubicBezTo>
                <a:close/>
                <a:moveTo>
                  <a:pt x="47" y="42"/>
                </a:moveTo>
                <a:cubicBezTo>
                  <a:pt x="46" y="41"/>
                  <a:pt x="46" y="39"/>
                  <a:pt x="47" y="38"/>
                </a:cubicBezTo>
                <a:cubicBezTo>
                  <a:pt x="47" y="36"/>
                  <a:pt x="47" y="37"/>
                  <a:pt x="48" y="36"/>
                </a:cubicBezTo>
                <a:cubicBezTo>
                  <a:pt x="49" y="35"/>
                  <a:pt x="51" y="34"/>
                  <a:pt x="52" y="36"/>
                </a:cubicBezTo>
                <a:cubicBezTo>
                  <a:pt x="53" y="35"/>
                  <a:pt x="54" y="37"/>
                  <a:pt x="55" y="37"/>
                </a:cubicBezTo>
                <a:cubicBezTo>
                  <a:pt x="57" y="33"/>
                  <a:pt x="61" y="28"/>
                  <a:pt x="59" y="21"/>
                </a:cubicBezTo>
                <a:cubicBezTo>
                  <a:pt x="58" y="20"/>
                  <a:pt x="56" y="20"/>
                  <a:pt x="54" y="21"/>
                </a:cubicBezTo>
                <a:cubicBezTo>
                  <a:pt x="51" y="22"/>
                  <a:pt x="48" y="25"/>
                  <a:pt x="46" y="28"/>
                </a:cubicBezTo>
                <a:cubicBezTo>
                  <a:pt x="41" y="35"/>
                  <a:pt x="35" y="45"/>
                  <a:pt x="39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4"/>
                  <a:pt x="42" y="54"/>
                  <a:pt x="43" y="53"/>
                </a:cubicBezTo>
                <a:cubicBezTo>
                  <a:pt x="43" y="53"/>
                  <a:pt x="44" y="53"/>
                  <a:pt x="44" y="53"/>
                </a:cubicBezTo>
                <a:cubicBezTo>
                  <a:pt x="45" y="52"/>
                  <a:pt x="46" y="51"/>
                  <a:pt x="47" y="50"/>
                </a:cubicBezTo>
                <a:cubicBezTo>
                  <a:pt x="47" y="50"/>
                  <a:pt x="47" y="50"/>
                  <a:pt x="48" y="50"/>
                </a:cubicBezTo>
                <a:cubicBezTo>
                  <a:pt x="48" y="50"/>
                  <a:pt x="48" y="49"/>
                  <a:pt x="49" y="48"/>
                </a:cubicBezTo>
                <a:cubicBezTo>
                  <a:pt x="50" y="47"/>
                  <a:pt x="51" y="46"/>
                  <a:pt x="51" y="44"/>
                </a:cubicBezTo>
                <a:cubicBezTo>
                  <a:pt x="50" y="44"/>
                  <a:pt x="48" y="44"/>
                  <a:pt x="47" y="42"/>
                </a:cubicBezTo>
                <a:close/>
                <a:moveTo>
                  <a:pt x="19" y="5"/>
                </a:moveTo>
                <a:cubicBezTo>
                  <a:pt x="17" y="4"/>
                  <a:pt x="14" y="2"/>
                  <a:pt x="12" y="4"/>
                </a:cubicBezTo>
                <a:cubicBezTo>
                  <a:pt x="6" y="9"/>
                  <a:pt x="0" y="19"/>
                  <a:pt x="2" y="27"/>
                </a:cubicBezTo>
                <a:cubicBezTo>
                  <a:pt x="3" y="28"/>
                  <a:pt x="4" y="28"/>
                  <a:pt x="5" y="28"/>
                </a:cubicBezTo>
                <a:cubicBezTo>
                  <a:pt x="6" y="19"/>
                  <a:pt x="11" y="9"/>
                  <a:pt x="20" y="8"/>
                </a:cubicBezTo>
                <a:cubicBezTo>
                  <a:pt x="20" y="6"/>
                  <a:pt x="20" y="6"/>
                  <a:pt x="19" y="5"/>
                </a:cubicBezTo>
                <a:close/>
                <a:moveTo>
                  <a:pt x="18" y="10"/>
                </a:moveTo>
                <a:cubicBezTo>
                  <a:pt x="17" y="10"/>
                  <a:pt x="14" y="12"/>
                  <a:pt x="13" y="13"/>
                </a:cubicBezTo>
                <a:cubicBezTo>
                  <a:pt x="10" y="16"/>
                  <a:pt x="7" y="22"/>
                  <a:pt x="8" y="26"/>
                </a:cubicBezTo>
                <a:cubicBezTo>
                  <a:pt x="9" y="26"/>
                  <a:pt x="10" y="26"/>
                  <a:pt x="10" y="26"/>
                </a:cubicBezTo>
                <a:cubicBezTo>
                  <a:pt x="12" y="20"/>
                  <a:pt x="15" y="14"/>
                  <a:pt x="20" y="12"/>
                </a:cubicBezTo>
                <a:cubicBezTo>
                  <a:pt x="19" y="12"/>
                  <a:pt x="19" y="11"/>
                  <a:pt x="18" y="10"/>
                </a:cubicBezTo>
                <a:close/>
                <a:moveTo>
                  <a:pt x="19" y="15"/>
                </a:moveTo>
                <a:cubicBezTo>
                  <a:pt x="16" y="17"/>
                  <a:pt x="12" y="21"/>
                  <a:pt x="13" y="27"/>
                </a:cubicBezTo>
                <a:cubicBezTo>
                  <a:pt x="13" y="26"/>
                  <a:pt x="13" y="27"/>
                  <a:pt x="14" y="27"/>
                </a:cubicBezTo>
                <a:cubicBezTo>
                  <a:pt x="18" y="31"/>
                  <a:pt x="23" y="34"/>
                  <a:pt x="28" y="36"/>
                </a:cubicBezTo>
                <a:cubicBezTo>
                  <a:pt x="28" y="35"/>
                  <a:pt x="29" y="34"/>
                  <a:pt x="29" y="33"/>
                </a:cubicBezTo>
                <a:cubicBezTo>
                  <a:pt x="27" y="31"/>
                  <a:pt x="23" y="29"/>
                  <a:pt x="22" y="26"/>
                </a:cubicBezTo>
                <a:cubicBezTo>
                  <a:pt x="24" y="28"/>
                  <a:pt x="27" y="30"/>
                  <a:pt x="30" y="31"/>
                </a:cubicBezTo>
                <a:cubicBezTo>
                  <a:pt x="31" y="30"/>
                  <a:pt x="31" y="29"/>
                  <a:pt x="32" y="28"/>
                </a:cubicBezTo>
                <a:cubicBezTo>
                  <a:pt x="29" y="28"/>
                  <a:pt x="25" y="27"/>
                  <a:pt x="25" y="24"/>
                </a:cubicBezTo>
                <a:cubicBezTo>
                  <a:pt x="26" y="25"/>
                  <a:pt x="28" y="26"/>
                  <a:pt x="30" y="27"/>
                </a:cubicBezTo>
                <a:cubicBezTo>
                  <a:pt x="31" y="27"/>
                  <a:pt x="32" y="26"/>
                  <a:pt x="33" y="27"/>
                </a:cubicBezTo>
                <a:cubicBezTo>
                  <a:pt x="34" y="25"/>
                  <a:pt x="36" y="24"/>
                  <a:pt x="37" y="21"/>
                </a:cubicBezTo>
                <a:cubicBezTo>
                  <a:pt x="31" y="19"/>
                  <a:pt x="25" y="16"/>
                  <a:pt x="19" y="15"/>
                </a:cubicBezTo>
                <a:close/>
                <a:moveTo>
                  <a:pt x="50" y="19"/>
                </a:moveTo>
                <a:cubicBezTo>
                  <a:pt x="47" y="19"/>
                  <a:pt x="42" y="20"/>
                  <a:pt x="39" y="22"/>
                </a:cubicBezTo>
                <a:cubicBezTo>
                  <a:pt x="38" y="23"/>
                  <a:pt x="37" y="24"/>
                  <a:pt x="36" y="26"/>
                </a:cubicBezTo>
                <a:cubicBezTo>
                  <a:pt x="33" y="30"/>
                  <a:pt x="28" y="36"/>
                  <a:pt x="30" y="41"/>
                </a:cubicBezTo>
                <a:cubicBezTo>
                  <a:pt x="31" y="45"/>
                  <a:pt x="33" y="49"/>
                  <a:pt x="36" y="51"/>
                </a:cubicBezTo>
                <a:cubicBezTo>
                  <a:pt x="37" y="37"/>
                  <a:pt x="44" y="25"/>
                  <a:pt x="53" y="19"/>
                </a:cubicBezTo>
                <a:cubicBezTo>
                  <a:pt x="52" y="19"/>
                  <a:pt x="51" y="19"/>
                  <a:pt x="50" y="19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68" y="46"/>
                  <a:pt x="66" y="45"/>
                  <a:pt x="63" y="44"/>
                </a:cubicBezTo>
                <a:cubicBezTo>
                  <a:pt x="58" y="42"/>
                  <a:pt x="54" y="39"/>
                  <a:pt x="50" y="38"/>
                </a:cubicBezTo>
                <a:cubicBezTo>
                  <a:pt x="50" y="38"/>
                  <a:pt x="50" y="37"/>
                  <a:pt x="49" y="37"/>
                </a:cubicBezTo>
                <a:cubicBezTo>
                  <a:pt x="48" y="38"/>
                  <a:pt x="49" y="40"/>
                  <a:pt x="49" y="41"/>
                </a:cubicBezTo>
                <a:cubicBezTo>
                  <a:pt x="56" y="44"/>
                  <a:pt x="66" y="47"/>
                  <a:pt x="74" y="50"/>
                </a:cubicBezTo>
                <a:cubicBezTo>
                  <a:pt x="74" y="48"/>
                  <a:pt x="71" y="49"/>
                  <a:pt x="72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8"/>
                  <a:pt x="71" y="47"/>
                  <a:pt x="71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4" name="Freeform 180"/>
          <p:cNvSpPr>
            <a:spLocks noEditPoints="1"/>
          </p:cNvSpPr>
          <p:nvPr/>
        </p:nvSpPr>
        <p:spPr bwMode="auto">
          <a:xfrm>
            <a:off x="10358967" y="2813052"/>
            <a:ext cx="328084" cy="222249"/>
          </a:xfrm>
          <a:custGeom>
            <a:avLst/>
            <a:gdLst>
              <a:gd name="T0" fmla="*/ 6 w 78"/>
              <a:gd name="T1" fmla="*/ 43 h 53"/>
              <a:gd name="T2" fmla="*/ 15 w 78"/>
              <a:gd name="T3" fmla="*/ 25 h 53"/>
              <a:gd name="T4" fmla="*/ 24 w 78"/>
              <a:gd name="T5" fmla="*/ 11 h 53"/>
              <a:gd name="T6" fmla="*/ 31 w 78"/>
              <a:gd name="T7" fmla="*/ 12 h 53"/>
              <a:gd name="T8" fmla="*/ 50 w 78"/>
              <a:gd name="T9" fmla="*/ 13 h 53"/>
              <a:gd name="T10" fmla="*/ 51 w 78"/>
              <a:gd name="T11" fmla="*/ 9 h 53"/>
              <a:gd name="T12" fmla="*/ 69 w 78"/>
              <a:gd name="T13" fmla="*/ 6 h 53"/>
              <a:gd name="T14" fmla="*/ 65 w 78"/>
              <a:gd name="T15" fmla="*/ 31 h 53"/>
              <a:gd name="T16" fmla="*/ 51 w 78"/>
              <a:gd name="T17" fmla="*/ 32 h 53"/>
              <a:gd name="T18" fmla="*/ 34 w 78"/>
              <a:gd name="T19" fmla="*/ 51 h 53"/>
              <a:gd name="T20" fmla="*/ 25 w 78"/>
              <a:gd name="T21" fmla="*/ 47 h 53"/>
              <a:gd name="T22" fmla="*/ 14 w 78"/>
              <a:gd name="T23" fmla="*/ 46 h 53"/>
              <a:gd name="T24" fmla="*/ 0 w 78"/>
              <a:gd name="T25" fmla="*/ 50 h 53"/>
              <a:gd name="T26" fmla="*/ 67 w 78"/>
              <a:gd name="T27" fmla="*/ 6 h 53"/>
              <a:gd name="T28" fmla="*/ 53 w 78"/>
              <a:gd name="T29" fmla="*/ 12 h 53"/>
              <a:gd name="T30" fmla="*/ 64 w 78"/>
              <a:gd name="T31" fmla="*/ 12 h 53"/>
              <a:gd name="T32" fmla="*/ 62 w 78"/>
              <a:gd name="T33" fmla="*/ 25 h 53"/>
              <a:gd name="T34" fmla="*/ 57 w 78"/>
              <a:gd name="T35" fmla="*/ 13 h 53"/>
              <a:gd name="T36" fmla="*/ 50 w 78"/>
              <a:gd name="T37" fmla="*/ 31 h 53"/>
              <a:gd name="T38" fmla="*/ 57 w 78"/>
              <a:gd name="T39" fmla="*/ 24 h 53"/>
              <a:gd name="T40" fmla="*/ 65 w 78"/>
              <a:gd name="T41" fmla="*/ 18 h 53"/>
              <a:gd name="T42" fmla="*/ 65 w 78"/>
              <a:gd name="T43" fmla="*/ 16 h 53"/>
              <a:gd name="T44" fmla="*/ 63 w 78"/>
              <a:gd name="T45" fmla="*/ 14 h 53"/>
              <a:gd name="T46" fmla="*/ 58 w 78"/>
              <a:gd name="T47" fmla="*/ 12 h 53"/>
              <a:gd name="T48" fmla="*/ 47 w 78"/>
              <a:gd name="T49" fmla="*/ 40 h 53"/>
              <a:gd name="T50" fmla="*/ 28 w 78"/>
              <a:gd name="T51" fmla="*/ 13 h 53"/>
              <a:gd name="T52" fmla="*/ 46 w 78"/>
              <a:gd name="T53" fmla="*/ 44 h 53"/>
              <a:gd name="T54" fmla="*/ 30 w 78"/>
              <a:gd name="T55" fmla="*/ 16 h 53"/>
              <a:gd name="T56" fmla="*/ 19 w 78"/>
              <a:gd name="T57" fmla="*/ 16 h 53"/>
              <a:gd name="T58" fmla="*/ 18 w 78"/>
              <a:gd name="T59" fmla="*/ 32 h 53"/>
              <a:gd name="T60" fmla="*/ 29 w 78"/>
              <a:gd name="T61" fmla="*/ 28 h 53"/>
              <a:gd name="T62" fmla="*/ 32 w 78"/>
              <a:gd name="T63" fmla="*/ 37 h 53"/>
              <a:gd name="T64" fmla="*/ 46 w 78"/>
              <a:gd name="T65" fmla="*/ 44 h 53"/>
              <a:gd name="T66" fmla="*/ 60 w 78"/>
              <a:gd name="T67" fmla="*/ 27 h 53"/>
              <a:gd name="T68" fmla="*/ 64 w 78"/>
              <a:gd name="T69" fmla="*/ 29 h 53"/>
              <a:gd name="T70" fmla="*/ 73 w 78"/>
              <a:gd name="T71" fmla="*/ 20 h 53"/>
              <a:gd name="T72" fmla="*/ 29 w 78"/>
              <a:gd name="T73" fmla="*/ 31 h 53"/>
              <a:gd name="T74" fmla="*/ 20 w 78"/>
              <a:gd name="T75" fmla="*/ 41 h 53"/>
              <a:gd name="T76" fmla="*/ 31 w 78"/>
              <a:gd name="T77" fmla="*/ 3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53">
                <a:moveTo>
                  <a:pt x="0" y="50"/>
                </a:moveTo>
                <a:cubicBezTo>
                  <a:pt x="0" y="47"/>
                  <a:pt x="4" y="45"/>
                  <a:pt x="6" y="43"/>
                </a:cubicBezTo>
                <a:cubicBezTo>
                  <a:pt x="10" y="41"/>
                  <a:pt x="14" y="39"/>
                  <a:pt x="18" y="37"/>
                </a:cubicBezTo>
                <a:cubicBezTo>
                  <a:pt x="16" y="33"/>
                  <a:pt x="15" y="30"/>
                  <a:pt x="15" y="25"/>
                </a:cubicBezTo>
                <a:cubicBezTo>
                  <a:pt x="16" y="22"/>
                  <a:pt x="17" y="17"/>
                  <a:pt x="19" y="14"/>
                </a:cubicBezTo>
                <a:cubicBezTo>
                  <a:pt x="20" y="13"/>
                  <a:pt x="22" y="12"/>
                  <a:pt x="24" y="11"/>
                </a:cubicBezTo>
                <a:cubicBezTo>
                  <a:pt x="25" y="11"/>
                  <a:pt x="25" y="12"/>
                  <a:pt x="26" y="12"/>
                </a:cubicBezTo>
                <a:cubicBezTo>
                  <a:pt x="27" y="12"/>
                  <a:pt x="29" y="11"/>
                  <a:pt x="31" y="12"/>
                </a:cubicBezTo>
                <a:cubicBezTo>
                  <a:pt x="35" y="13"/>
                  <a:pt x="38" y="14"/>
                  <a:pt x="42" y="16"/>
                </a:cubicBezTo>
                <a:cubicBezTo>
                  <a:pt x="44" y="15"/>
                  <a:pt x="47" y="14"/>
                  <a:pt x="50" y="13"/>
                </a:cubicBezTo>
                <a:cubicBezTo>
                  <a:pt x="50" y="12"/>
                  <a:pt x="49" y="11"/>
                  <a:pt x="50" y="10"/>
                </a:cubicBezTo>
                <a:cubicBezTo>
                  <a:pt x="50" y="9"/>
                  <a:pt x="51" y="9"/>
                  <a:pt x="51" y="9"/>
                </a:cubicBezTo>
                <a:cubicBezTo>
                  <a:pt x="51" y="3"/>
                  <a:pt x="56" y="0"/>
                  <a:pt x="60" y="1"/>
                </a:cubicBezTo>
                <a:cubicBezTo>
                  <a:pt x="63" y="1"/>
                  <a:pt x="68" y="4"/>
                  <a:pt x="69" y="6"/>
                </a:cubicBezTo>
                <a:cubicBezTo>
                  <a:pt x="73" y="11"/>
                  <a:pt x="78" y="21"/>
                  <a:pt x="73" y="27"/>
                </a:cubicBezTo>
                <a:cubicBezTo>
                  <a:pt x="72" y="29"/>
                  <a:pt x="68" y="31"/>
                  <a:pt x="65" y="31"/>
                </a:cubicBezTo>
                <a:cubicBezTo>
                  <a:pt x="62" y="31"/>
                  <a:pt x="60" y="29"/>
                  <a:pt x="58" y="28"/>
                </a:cubicBezTo>
                <a:cubicBezTo>
                  <a:pt x="56" y="29"/>
                  <a:pt x="53" y="31"/>
                  <a:pt x="51" y="32"/>
                </a:cubicBezTo>
                <a:cubicBezTo>
                  <a:pt x="49" y="43"/>
                  <a:pt x="45" y="53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1" y="51"/>
                  <a:pt x="30" y="50"/>
                  <a:pt x="28" y="48"/>
                </a:cubicBezTo>
                <a:cubicBezTo>
                  <a:pt x="27" y="48"/>
                  <a:pt x="26" y="48"/>
                  <a:pt x="25" y="47"/>
                </a:cubicBezTo>
                <a:cubicBezTo>
                  <a:pt x="23" y="46"/>
                  <a:pt x="22" y="44"/>
                  <a:pt x="21" y="43"/>
                </a:cubicBezTo>
                <a:cubicBezTo>
                  <a:pt x="18" y="43"/>
                  <a:pt x="16" y="45"/>
                  <a:pt x="14" y="46"/>
                </a:cubicBezTo>
                <a:cubicBezTo>
                  <a:pt x="11" y="47"/>
                  <a:pt x="7" y="48"/>
                  <a:pt x="4" y="49"/>
                </a:cubicBezTo>
                <a:cubicBezTo>
                  <a:pt x="3" y="50"/>
                  <a:pt x="2" y="51"/>
                  <a:pt x="0" y="50"/>
                </a:cubicBezTo>
                <a:close/>
                <a:moveTo>
                  <a:pt x="63" y="26"/>
                </a:moveTo>
                <a:cubicBezTo>
                  <a:pt x="76" y="25"/>
                  <a:pt x="73" y="11"/>
                  <a:pt x="67" y="6"/>
                </a:cubicBezTo>
                <a:cubicBezTo>
                  <a:pt x="64" y="4"/>
                  <a:pt x="61" y="3"/>
                  <a:pt x="59" y="2"/>
                </a:cubicBezTo>
                <a:cubicBezTo>
                  <a:pt x="55" y="3"/>
                  <a:pt x="51" y="8"/>
                  <a:pt x="53" y="12"/>
                </a:cubicBezTo>
                <a:cubicBezTo>
                  <a:pt x="55" y="12"/>
                  <a:pt x="57" y="10"/>
                  <a:pt x="59" y="10"/>
                </a:cubicBezTo>
                <a:cubicBezTo>
                  <a:pt x="61" y="10"/>
                  <a:pt x="62" y="11"/>
                  <a:pt x="64" y="12"/>
                </a:cubicBezTo>
                <a:cubicBezTo>
                  <a:pt x="66" y="14"/>
                  <a:pt x="68" y="18"/>
                  <a:pt x="67" y="22"/>
                </a:cubicBezTo>
                <a:cubicBezTo>
                  <a:pt x="65" y="23"/>
                  <a:pt x="64" y="23"/>
                  <a:pt x="62" y="25"/>
                </a:cubicBezTo>
                <a:cubicBezTo>
                  <a:pt x="62" y="25"/>
                  <a:pt x="63" y="25"/>
                  <a:pt x="63" y="26"/>
                </a:cubicBezTo>
                <a:close/>
                <a:moveTo>
                  <a:pt x="57" y="13"/>
                </a:moveTo>
                <a:cubicBezTo>
                  <a:pt x="52" y="14"/>
                  <a:pt x="48" y="15"/>
                  <a:pt x="43" y="18"/>
                </a:cubicBezTo>
                <a:cubicBezTo>
                  <a:pt x="46" y="22"/>
                  <a:pt x="49" y="25"/>
                  <a:pt x="50" y="31"/>
                </a:cubicBezTo>
                <a:cubicBezTo>
                  <a:pt x="53" y="29"/>
                  <a:pt x="56" y="28"/>
                  <a:pt x="57" y="26"/>
                </a:cubicBezTo>
                <a:cubicBezTo>
                  <a:pt x="57" y="25"/>
                  <a:pt x="57" y="25"/>
                  <a:pt x="57" y="24"/>
                </a:cubicBezTo>
                <a:cubicBezTo>
                  <a:pt x="58" y="24"/>
                  <a:pt x="58" y="25"/>
                  <a:pt x="59" y="25"/>
                </a:cubicBezTo>
                <a:cubicBezTo>
                  <a:pt x="61" y="23"/>
                  <a:pt x="65" y="22"/>
                  <a:pt x="65" y="18"/>
                </a:cubicBezTo>
                <a:cubicBezTo>
                  <a:pt x="61" y="20"/>
                  <a:pt x="58" y="24"/>
                  <a:pt x="55" y="25"/>
                </a:cubicBezTo>
                <a:cubicBezTo>
                  <a:pt x="57" y="21"/>
                  <a:pt x="62" y="20"/>
                  <a:pt x="65" y="16"/>
                </a:cubicBezTo>
                <a:cubicBezTo>
                  <a:pt x="61" y="16"/>
                  <a:pt x="59" y="19"/>
                  <a:pt x="55" y="20"/>
                </a:cubicBezTo>
                <a:cubicBezTo>
                  <a:pt x="57" y="17"/>
                  <a:pt x="61" y="17"/>
                  <a:pt x="63" y="14"/>
                </a:cubicBezTo>
                <a:cubicBezTo>
                  <a:pt x="62" y="13"/>
                  <a:pt x="60" y="12"/>
                  <a:pt x="58" y="13"/>
                </a:cubicBezTo>
                <a:cubicBezTo>
                  <a:pt x="58" y="13"/>
                  <a:pt x="59" y="12"/>
                  <a:pt x="58" y="12"/>
                </a:cubicBezTo>
                <a:cubicBezTo>
                  <a:pt x="58" y="13"/>
                  <a:pt x="57" y="13"/>
                  <a:pt x="57" y="13"/>
                </a:cubicBezTo>
                <a:close/>
                <a:moveTo>
                  <a:pt x="47" y="40"/>
                </a:moveTo>
                <a:cubicBezTo>
                  <a:pt x="48" y="38"/>
                  <a:pt x="49" y="36"/>
                  <a:pt x="49" y="34"/>
                </a:cubicBezTo>
                <a:cubicBezTo>
                  <a:pt x="47" y="22"/>
                  <a:pt x="40" y="15"/>
                  <a:pt x="28" y="13"/>
                </a:cubicBezTo>
                <a:cubicBezTo>
                  <a:pt x="38" y="19"/>
                  <a:pt x="45" y="27"/>
                  <a:pt x="47" y="40"/>
                </a:cubicBezTo>
                <a:close/>
                <a:moveTo>
                  <a:pt x="46" y="44"/>
                </a:moveTo>
                <a:cubicBezTo>
                  <a:pt x="45" y="42"/>
                  <a:pt x="46" y="39"/>
                  <a:pt x="45" y="37"/>
                </a:cubicBezTo>
                <a:cubicBezTo>
                  <a:pt x="43" y="28"/>
                  <a:pt x="37" y="21"/>
                  <a:pt x="30" y="16"/>
                </a:cubicBezTo>
                <a:cubicBezTo>
                  <a:pt x="29" y="15"/>
                  <a:pt x="26" y="14"/>
                  <a:pt x="25" y="14"/>
                </a:cubicBezTo>
                <a:cubicBezTo>
                  <a:pt x="23" y="14"/>
                  <a:pt x="20" y="15"/>
                  <a:pt x="19" y="16"/>
                </a:cubicBezTo>
                <a:cubicBezTo>
                  <a:pt x="18" y="19"/>
                  <a:pt x="17" y="23"/>
                  <a:pt x="17" y="27"/>
                </a:cubicBezTo>
                <a:cubicBezTo>
                  <a:pt x="17" y="28"/>
                  <a:pt x="17" y="30"/>
                  <a:pt x="18" y="32"/>
                </a:cubicBezTo>
                <a:cubicBezTo>
                  <a:pt x="18" y="33"/>
                  <a:pt x="18" y="35"/>
                  <a:pt x="19" y="36"/>
                </a:cubicBezTo>
                <a:cubicBezTo>
                  <a:pt x="23" y="34"/>
                  <a:pt x="26" y="32"/>
                  <a:pt x="29" y="28"/>
                </a:cubicBezTo>
                <a:cubicBezTo>
                  <a:pt x="32" y="30"/>
                  <a:pt x="33" y="32"/>
                  <a:pt x="33" y="36"/>
                </a:cubicBezTo>
                <a:cubicBezTo>
                  <a:pt x="33" y="36"/>
                  <a:pt x="33" y="36"/>
                  <a:pt x="32" y="37"/>
                </a:cubicBezTo>
                <a:cubicBezTo>
                  <a:pt x="29" y="38"/>
                  <a:pt x="26" y="40"/>
                  <a:pt x="23" y="42"/>
                </a:cubicBezTo>
                <a:cubicBezTo>
                  <a:pt x="26" y="49"/>
                  <a:pt x="42" y="53"/>
                  <a:pt x="46" y="44"/>
                </a:cubicBezTo>
                <a:close/>
                <a:moveTo>
                  <a:pt x="63" y="27"/>
                </a:moveTo>
                <a:cubicBezTo>
                  <a:pt x="62" y="27"/>
                  <a:pt x="61" y="26"/>
                  <a:pt x="60" y="27"/>
                </a:cubicBezTo>
                <a:cubicBezTo>
                  <a:pt x="60" y="28"/>
                  <a:pt x="62" y="28"/>
                  <a:pt x="62" y="28"/>
                </a:cubicBezTo>
                <a:cubicBezTo>
                  <a:pt x="63" y="29"/>
                  <a:pt x="64" y="29"/>
                  <a:pt x="64" y="29"/>
                </a:cubicBezTo>
                <a:cubicBezTo>
                  <a:pt x="69" y="31"/>
                  <a:pt x="74" y="26"/>
                  <a:pt x="73" y="20"/>
                </a:cubicBezTo>
                <a:cubicBezTo>
                  <a:pt x="74" y="20"/>
                  <a:pt x="73" y="19"/>
                  <a:pt x="73" y="20"/>
                </a:cubicBezTo>
                <a:cubicBezTo>
                  <a:pt x="72" y="24"/>
                  <a:pt x="69" y="28"/>
                  <a:pt x="63" y="27"/>
                </a:cubicBezTo>
                <a:close/>
                <a:moveTo>
                  <a:pt x="29" y="31"/>
                </a:moveTo>
                <a:cubicBezTo>
                  <a:pt x="22" y="36"/>
                  <a:pt x="14" y="41"/>
                  <a:pt x="7" y="45"/>
                </a:cubicBezTo>
                <a:cubicBezTo>
                  <a:pt x="11" y="44"/>
                  <a:pt x="16" y="42"/>
                  <a:pt x="20" y="41"/>
                </a:cubicBezTo>
                <a:cubicBezTo>
                  <a:pt x="21" y="40"/>
                  <a:pt x="22" y="39"/>
                  <a:pt x="23" y="39"/>
                </a:cubicBezTo>
                <a:cubicBezTo>
                  <a:pt x="26" y="37"/>
                  <a:pt x="30" y="37"/>
                  <a:pt x="31" y="33"/>
                </a:cubicBezTo>
                <a:cubicBezTo>
                  <a:pt x="30" y="33"/>
                  <a:pt x="30" y="32"/>
                  <a:pt x="29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5" name="Freeform 181"/>
          <p:cNvSpPr>
            <a:spLocks noEditPoints="1"/>
          </p:cNvSpPr>
          <p:nvPr/>
        </p:nvSpPr>
        <p:spPr bwMode="auto">
          <a:xfrm>
            <a:off x="10284885" y="3005667"/>
            <a:ext cx="230716" cy="340784"/>
          </a:xfrm>
          <a:custGeom>
            <a:avLst/>
            <a:gdLst>
              <a:gd name="T0" fmla="*/ 21 w 55"/>
              <a:gd name="T1" fmla="*/ 20 h 81"/>
              <a:gd name="T2" fmla="*/ 40 w 55"/>
              <a:gd name="T3" fmla="*/ 20 h 81"/>
              <a:gd name="T4" fmla="*/ 38 w 55"/>
              <a:gd name="T5" fmla="*/ 38 h 81"/>
              <a:gd name="T6" fmla="*/ 44 w 55"/>
              <a:gd name="T7" fmla="*/ 52 h 81"/>
              <a:gd name="T8" fmla="*/ 47 w 55"/>
              <a:gd name="T9" fmla="*/ 52 h 81"/>
              <a:gd name="T10" fmla="*/ 54 w 55"/>
              <a:gd name="T11" fmla="*/ 60 h 81"/>
              <a:gd name="T12" fmla="*/ 55 w 55"/>
              <a:gd name="T13" fmla="*/ 64 h 81"/>
              <a:gd name="T14" fmla="*/ 51 w 55"/>
              <a:gd name="T15" fmla="*/ 72 h 81"/>
              <a:gd name="T16" fmla="*/ 45 w 55"/>
              <a:gd name="T17" fmla="*/ 77 h 81"/>
              <a:gd name="T18" fmla="*/ 31 w 55"/>
              <a:gd name="T19" fmla="*/ 80 h 81"/>
              <a:gd name="T20" fmla="*/ 26 w 55"/>
              <a:gd name="T21" fmla="*/ 74 h 81"/>
              <a:gd name="T22" fmla="*/ 29 w 55"/>
              <a:gd name="T23" fmla="*/ 60 h 81"/>
              <a:gd name="T24" fmla="*/ 19 w 55"/>
              <a:gd name="T25" fmla="*/ 50 h 81"/>
              <a:gd name="T26" fmla="*/ 3 w 55"/>
              <a:gd name="T27" fmla="*/ 40 h 81"/>
              <a:gd name="T28" fmla="*/ 15 w 55"/>
              <a:gd name="T29" fmla="*/ 23 h 81"/>
              <a:gd name="T30" fmla="*/ 6 w 55"/>
              <a:gd name="T31" fmla="*/ 11 h 81"/>
              <a:gd name="T32" fmla="*/ 4 w 55"/>
              <a:gd name="T33" fmla="*/ 0 h 81"/>
              <a:gd name="T34" fmla="*/ 21 w 55"/>
              <a:gd name="T35" fmla="*/ 20 h 81"/>
              <a:gd name="T36" fmla="*/ 16 w 55"/>
              <a:gd name="T37" fmla="*/ 22 h 81"/>
              <a:gd name="T38" fmla="*/ 19 w 55"/>
              <a:gd name="T39" fmla="*/ 21 h 81"/>
              <a:gd name="T40" fmla="*/ 5 w 55"/>
              <a:gd name="T41" fmla="*/ 4 h 81"/>
              <a:gd name="T42" fmla="*/ 16 w 55"/>
              <a:gd name="T43" fmla="*/ 22 h 81"/>
              <a:gd name="T44" fmla="*/ 36 w 55"/>
              <a:gd name="T45" fmla="*/ 21 h 81"/>
              <a:gd name="T46" fmla="*/ 21 w 55"/>
              <a:gd name="T47" fmla="*/ 21 h 81"/>
              <a:gd name="T48" fmla="*/ 21 w 55"/>
              <a:gd name="T49" fmla="*/ 22 h 81"/>
              <a:gd name="T50" fmla="*/ 19 w 55"/>
              <a:gd name="T51" fmla="*/ 22 h 81"/>
              <a:gd name="T52" fmla="*/ 11 w 55"/>
              <a:gd name="T53" fmla="*/ 29 h 81"/>
              <a:gd name="T54" fmla="*/ 7 w 55"/>
              <a:gd name="T55" fmla="*/ 35 h 81"/>
              <a:gd name="T56" fmla="*/ 5 w 55"/>
              <a:gd name="T57" fmla="*/ 40 h 81"/>
              <a:gd name="T58" fmla="*/ 11 w 55"/>
              <a:gd name="T59" fmla="*/ 44 h 81"/>
              <a:gd name="T60" fmla="*/ 12 w 55"/>
              <a:gd name="T61" fmla="*/ 44 h 81"/>
              <a:gd name="T62" fmla="*/ 17 w 55"/>
              <a:gd name="T63" fmla="*/ 45 h 81"/>
              <a:gd name="T64" fmla="*/ 37 w 55"/>
              <a:gd name="T65" fmla="*/ 36 h 81"/>
              <a:gd name="T66" fmla="*/ 39 w 55"/>
              <a:gd name="T67" fmla="*/ 23 h 81"/>
              <a:gd name="T68" fmla="*/ 36 w 55"/>
              <a:gd name="T69" fmla="*/ 21 h 81"/>
              <a:gd name="T70" fmla="*/ 32 w 55"/>
              <a:gd name="T71" fmla="*/ 54 h 81"/>
              <a:gd name="T72" fmla="*/ 29 w 55"/>
              <a:gd name="T73" fmla="*/ 48 h 81"/>
              <a:gd name="T74" fmla="*/ 34 w 55"/>
              <a:gd name="T75" fmla="*/ 56 h 81"/>
              <a:gd name="T76" fmla="*/ 42 w 55"/>
              <a:gd name="T77" fmla="*/ 53 h 81"/>
              <a:gd name="T78" fmla="*/ 36 w 55"/>
              <a:gd name="T79" fmla="*/ 38 h 81"/>
              <a:gd name="T80" fmla="*/ 19 w 55"/>
              <a:gd name="T81" fmla="*/ 46 h 81"/>
              <a:gd name="T82" fmla="*/ 30 w 55"/>
              <a:gd name="T83" fmla="*/ 59 h 81"/>
              <a:gd name="T84" fmla="*/ 32 w 55"/>
              <a:gd name="T85" fmla="*/ 57 h 81"/>
              <a:gd name="T86" fmla="*/ 27 w 55"/>
              <a:gd name="T87" fmla="*/ 49 h 81"/>
              <a:gd name="T88" fmla="*/ 32 w 55"/>
              <a:gd name="T89" fmla="*/ 54 h 81"/>
              <a:gd name="T90" fmla="*/ 53 w 55"/>
              <a:gd name="T91" fmla="*/ 59 h 81"/>
              <a:gd name="T92" fmla="*/ 48 w 55"/>
              <a:gd name="T93" fmla="*/ 54 h 81"/>
              <a:gd name="T94" fmla="*/ 40 w 55"/>
              <a:gd name="T95" fmla="*/ 54 h 81"/>
              <a:gd name="T96" fmla="*/ 39 w 55"/>
              <a:gd name="T97" fmla="*/ 55 h 81"/>
              <a:gd name="T98" fmla="*/ 31 w 55"/>
              <a:gd name="T99" fmla="*/ 61 h 81"/>
              <a:gd name="T100" fmla="*/ 30 w 55"/>
              <a:gd name="T101" fmla="*/ 61 h 81"/>
              <a:gd name="T102" fmla="*/ 29 w 55"/>
              <a:gd name="T103" fmla="*/ 75 h 81"/>
              <a:gd name="T104" fmla="*/ 29 w 55"/>
              <a:gd name="T105" fmla="*/ 71 h 81"/>
              <a:gd name="T106" fmla="*/ 37 w 55"/>
              <a:gd name="T107" fmla="*/ 62 h 81"/>
              <a:gd name="T108" fmla="*/ 53 w 55"/>
              <a:gd name="T109" fmla="*/ 64 h 81"/>
              <a:gd name="T110" fmla="*/ 53 w 55"/>
              <a:gd name="T111" fmla="*/ 59 h 81"/>
              <a:gd name="T112" fmla="*/ 52 w 55"/>
              <a:gd name="T113" fmla="*/ 67 h 81"/>
              <a:gd name="T114" fmla="*/ 50 w 55"/>
              <a:gd name="T115" fmla="*/ 62 h 81"/>
              <a:gd name="T116" fmla="*/ 32 w 55"/>
              <a:gd name="T117" fmla="*/ 78 h 81"/>
              <a:gd name="T118" fmla="*/ 52 w 55"/>
              <a:gd name="T119" fmla="*/ 6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81">
                <a:moveTo>
                  <a:pt x="21" y="20"/>
                </a:moveTo>
                <a:cubicBezTo>
                  <a:pt x="26" y="17"/>
                  <a:pt x="34" y="19"/>
                  <a:pt x="40" y="20"/>
                </a:cubicBezTo>
                <a:cubicBezTo>
                  <a:pt x="41" y="27"/>
                  <a:pt x="41" y="32"/>
                  <a:pt x="38" y="38"/>
                </a:cubicBezTo>
                <a:cubicBezTo>
                  <a:pt x="39" y="43"/>
                  <a:pt x="41" y="48"/>
                  <a:pt x="44" y="52"/>
                </a:cubicBezTo>
                <a:cubicBezTo>
                  <a:pt x="45" y="52"/>
                  <a:pt x="46" y="53"/>
                  <a:pt x="47" y="52"/>
                </a:cubicBezTo>
                <a:cubicBezTo>
                  <a:pt x="50" y="54"/>
                  <a:pt x="54" y="55"/>
                  <a:pt x="54" y="60"/>
                </a:cubicBezTo>
                <a:cubicBezTo>
                  <a:pt x="55" y="61"/>
                  <a:pt x="55" y="62"/>
                  <a:pt x="55" y="64"/>
                </a:cubicBezTo>
                <a:cubicBezTo>
                  <a:pt x="54" y="67"/>
                  <a:pt x="53" y="69"/>
                  <a:pt x="51" y="72"/>
                </a:cubicBezTo>
                <a:cubicBezTo>
                  <a:pt x="49" y="74"/>
                  <a:pt x="48" y="75"/>
                  <a:pt x="45" y="77"/>
                </a:cubicBezTo>
                <a:cubicBezTo>
                  <a:pt x="41" y="79"/>
                  <a:pt x="35" y="81"/>
                  <a:pt x="31" y="80"/>
                </a:cubicBezTo>
                <a:cubicBezTo>
                  <a:pt x="29" y="79"/>
                  <a:pt x="27" y="77"/>
                  <a:pt x="26" y="74"/>
                </a:cubicBezTo>
                <a:cubicBezTo>
                  <a:pt x="24" y="69"/>
                  <a:pt x="26" y="64"/>
                  <a:pt x="29" y="60"/>
                </a:cubicBezTo>
                <a:cubicBezTo>
                  <a:pt x="26" y="57"/>
                  <a:pt x="22" y="54"/>
                  <a:pt x="19" y="50"/>
                </a:cubicBezTo>
                <a:cubicBezTo>
                  <a:pt x="14" y="47"/>
                  <a:pt x="7" y="45"/>
                  <a:pt x="3" y="40"/>
                </a:cubicBezTo>
                <a:cubicBezTo>
                  <a:pt x="5" y="33"/>
                  <a:pt x="9" y="27"/>
                  <a:pt x="15" y="23"/>
                </a:cubicBezTo>
                <a:cubicBezTo>
                  <a:pt x="11" y="20"/>
                  <a:pt x="10" y="14"/>
                  <a:pt x="6" y="11"/>
                </a:cubicBezTo>
                <a:cubicBezTo>
                  <a:pt x="6" y="8"/>
                  <a:pt x="0" y="2"/>
                  <a:pt x="4" y="0"/>
                </a:cubicBezTo>
                <a:cubicBezTo>
                  <a:pt x="10" y="7"/>
                  <a:pt x="14" y="14"/>
                  <a:pt x="21" y="20"/>
                </a:cubicBezTo>
                <a:close/>
                <a:moveTo>
                  <a:pt x="16" y="22"/>
                </a:moveTo>
                <a:cubicBezTo>
                  <a:pt x="17" y="22"/>
                  <a:pt x="18" y="21"/>
                  <a:pt x="19" y="21"/>
                </a:cubicBezTo>
                <a:cubicBezTo>
                  <a:pt x="14" y="15"/>
                  <a:pt x="10" y="9"/>
                  <a:pt x="5" y="4"/>
                </a:cubicBezTo>
                <a:cubicBezTo>
                  <a:pt x="8" y="11"/>
                  <a:pt x="12" y="17"/>
                  <a:pt x="16" y="22"/>
                </a:cubicBezTo>
                <a:close/>
                <a:moveTo>
                  <a:pt x="36" y="21"/>
                </a:moveTo>
                <a:cubicBezTo>
                  <a:pt x="31" y="20"/>
                  <a:pt x="26" y="19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19" y="22"/>
                </a:cubicBezTo>
                <a:cubicBezTo>
                  <a:pt x="16" y="24"/>
                  <a:pt x="13" y="26"/>
                  <a:pt x="11" y="29"/>
                </a:cubicBezTo>
                <a:cubicBezTo>
                  <a:pt x="9" y="31"/>
                  <a:pt x="8" y="33"/>
                  <a:pt x="7" y="35"/>
                </a:cubicBezTo>
                <a:cubicBezTo>
                  <a:pt x="6" y="37"/>
                  <a:pt x="4" y="38"/>
                  <a:pt x="5" y="40"/>
                </a:cubicBezTo>
                <a:cubicBezTo>
                  <a:pt x="7" y="41"/>
                  <a:pt x="9" y="43"/>
                  <a:pt x="11" y="44"/>
                </a:cubicBezTo>
                <a:cubicBezTo>
                  <a:pt x="11" y="44"/>
                  <a:pt x="12" y="44"/>
                  <a:pt x="12" y="44"/>
                </a:cubicBezTo>
                <a:cubicBezTo>
                  <a:pt x="14" y="45"/>
                  <a:pt x="15" y="47"/>
                  <a:pt x="17" y="45"/>
                </a:cubicBezTo>
                <a:cubicBezTo>
                  <a:pt x="20" y="39"/>
                  <a:pt x="29" y="36"/>
                  <a:pt x="37" y="36"/>
                </a:cubicBezTo>
                <a:cubicBezTo>
                  <a:pt x="39" y="32"/>
                  <a:pt x="39" y="28"/>
                  <a:pt x="39" y="23"/>
                </a:cubicBezTo>
                <a:cubicBezTo>
                  <a:pt x="38" y="22"/>
                  <a:pt x="37" y="22"/>
                  <a:pt x="36" y="21"/>
                </a:cubicBezTo>
                <a:close/>
                <a:moveTo>
                  <a:pt x="32" y="54"/>
                </a:moveTo>
                <a:cubicBezTo>
                  <a:pt x="31" y="53"/>
                  <a:pt x="29" y="50"/>
                  <a:pt x="29" y="48"/>
                </a:cubicBezTo>
                <a:cubicBezTo>
                  <a:pt x="31" y="50"/>
                  <a:pt x="33" y="53"/>
                  <a:pt x="34" y="56"/>
                </a:cubicBezTo>
                <a:cubicBezTo>
                  <a:pt x="37" y="55"/>
                  <a:pt x="39" y="53"/>
                  <a:pt x="42" y="53"/>
                </a:cubicBezTo>
                <a:cubicBezTo>
                  <a:pt x="39" y="48"/>
                  <a:pt x="39" y="42"/>
                  <a:pt x="36" y="38"/>
                </a:cubicBezTo>
                <a:cubicBezTo>
                  <a:pt x="28" y="37"/>
                  <a:pt x="21" y="41"/>
                  <a:pt x="19" y="46"/>
                </a:cubicBezTo>
                <a:cubicBezTo>
                  <a:pt x="21" y="51"/>
                  <a:pt x="27" y="55"/>
                  <a:pt x="30" y="59"/>
                </a:cubicBezTo>
                <a:cubicBezTo>
                  <a:pt x="31" y="58"/>
                  <a:pt x="32" y="58"/>
                  <a:pt x="32" y="57"/>
                </a:cubicBezTo>
                <a:cubicBezTo>
                  <a:pt x="31" y="54"/>
                  <a:pt x="28" y="53"/>
                  <a:pt x="27" y="49"/>
                </a:cubicBezTo>
                <a:cubicBezTo>
                  <a:pt x="29" y="51"/>
                  <a:pt x="30" y="53"/>
                  <a:pt x="32" y="54"/>
                </a:cubicBezTo>
                <a:close/>
                <a:moveTo>
                  <a:pt x="53" y="59"/>
                </a:moveTo>
                <a:cubicBezTo>
                  <a:pt x="51" y="58"/>
                  <a:pt x="50" y="55"/>
                  <a:pt x="48" y="54"/>
                </a:cubicBezTo>
                <a:cubicBezTo>
                  <a:pt x="46" y="54"/>
                  <a:pt x="42" y="54"/>
                  <a:pt x="40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36" y="57"/>
                  <a:pt x="32" y="58"/>
                  <a:pt x="31" y="61"/>
                </a:cubicBezTo>
                <a:cubicBezTo>
                  <a:pt x="31" y="61"/>
                  <a:pt x="31" y="61"/>
                  <a:pt x="30" y="61"/>
                </a:cubicBezTo>
                <a:cubicBezTo>
                  <a:pt x="28" y="65"/>
                  <a:pt x="25" y="72"/>
                  <a:pt x="29" y="75"/>
                </a:cubicBezTo>
                <a:cubicBezTo>
                  <a:pt x="29" y="74"/>
                  <a:pt x="29" y="73"/>
                  <a:pt x="29" y="71"/>
                </a:cubicBezTo>
                <a:cubicBezTo>
                  <a:pt x="30" y="68"/>
                  <a:pt x="34" y="64"/>
                  <a:pt x="37" y="62"/>
                </a:cubicBezTo>
                <a:cubicBezTo>
                  <a:pt x="42" y="58"/>
                  <a:pt x="50" y="57"/>
                  <a:pt x="53" y="64"/>
                </a:cubicBezTo>
                <a:cubicBezTo>
                  <a:pt x="53" y="62"/>
                  <a:pt x="53" y="61"/>
                  <a:pt x="53" y="59"/>
                </a:cubicBezTo>
                <a:close/>
                <a:moveTo>
                  <a:pt x="52" y="67"/>
                </a:moveTo>
                <a:cubicBezTo>
                  <a:pt x="52" y="65"/>
                  <a:pt x="51" y="63"/>
                  <a:pt x="50" y="62"/>
                </a:cubicBezTo>
                <a:cubicBezTo>
                  <a:pt x="42" y="57"/>
                  <a:pt x="26" y="70"/>
                  <a:pt x="32" y="78"/>
                </a:cubicBezTo>
                <a:cubicBezTo>
                  <a:pt x="41" y="79"/>
                  <a:pt x="49" y="74"/>
                  <a:pt x="5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6" name="Freeform 182"/>
          <p:cNvSpPr>
            <a:spLocks noEditPoints="1"/>
          </p:cNvSpPr>
          <p:nvPr/>
        </p:nvSpPr>
        <p:spPr bwMode="auto">
          <a:xfrm>
            <a:off x="11525251" y="3257551"/>
            <a:ext cx="116416" cy="1744133"/>
          </a:xfrm>
          <a:custGeom>
            <a:avLst/>
            <a:gdLst>
              <a:gd name="T0" fmla="*/ 26 w 28"/>
              <a:gd name="T1" fmla="*/ 68 h 414"/>
              <a:gd name="T2" fmla="*/ 26 w 28"/>
              <a:gd name="T3" fmla="*/ 211 h 414"/>
              <a:gd name="T4" fmla="*/ 27 w 28"/>
              <a:gd name="T5" fmla="*/ 289 h 414"/>
              <a:gd name="T6" fmla="*/ 28 w 28"/>
              <a:gd name="T7" fmla="*/ 323 h 414"/>
              <a:gd name="T8" fmla="*/ 27 w 28"/>
              <a:gd name="T9" fmla="*/ 404 h 414"/>
              <a:gd name="T10" fmla="*/ 15 w 28"/>
              <a:gd name="T11" fmla="*/ 413 h 414"/>
              <a:gd name="T12" fmla="*/ 0 w 28"/>
              <a:gd name="T13" fmla="*/ 379 h 414"/>
              <a:gd name="T14" fmla="*/ 5 w 28"/>
              <a:gd name="T15" fmla="*/ 238 h 414"/>
              <a:gd name="T16" fmla="*/ 9 w 28"/>
              <a:gd name="T17" fmla="*/ 131 h 414"/>
              <a:gd name="T18" fmla="*/ 14 w 28"/>
              <a:gd name="T19" fmla="*/ 24 h 414"/>
              <a:gd name="T20" fmla="*/ 20 w 28"/>
              <a:gd name="T21" fmla="*/ 0 h 414"/>
              <a:gd name="T22" fmla="*/ 1 w 28"/>
              <a:gd name="T23" fmla="*/ 395 h 414"/>
              <a:gd name="T24" fmla="*/ 25 w 28"/>
              <a:gd name="T25" fmla="*/ 394 h 414"/>
              <a:gd name="T26" fmla="*/ 6 w 28"/>
              <a:gd name="T27" fmla="*/ 392 h 414"/>
              <a:gd name="T28" fmla="*/ 2 w 28"/>
              <a:gd name="T29" fmla="*/ 386 h 414"/>
              <a:gd name="T30" fmla="*/ 27 w 28"/>
              <a:gd name="T31" fmla="*/ 356 h 414"/>
              <a:gd name="T32" fmla="*/ 3 w 28"/>
              <a:gd name="T33" fmla="*/ 378 h 414"/>
              <a:gd name="T34" fmla="*/ 2 w 28"/>
              <a:gd name="T35" fmla="*/ 367 h 414"/>
              <a:gd name="T36" fmla="*/ 6 w 28"/>
              <a:gd name="T37" fmla="*/ 374 h 414"/>
              <a:gd name="T38" fmla="*/ 2 w 28"/>
              <a:gd name="T39" fmla="*/ 355 h 414"/>
              <a:gd name="T40" fmla="*/ 25 w 28"/>
              <a:gd name="T41" fmla="*/ 333 h 414"/>
              <a:gd name="T42" fmla="*/ 3 w 28"/>
              <a:gd name="T43" fmla="*/ 342 h 414"/>
              <a:gd name="T44" fmla="*/ 8 w 28"/>
              <a:gd name="T45" fmla="*/ 385 h 414"/>
              <a:gd name="T46" fmla="*/ 8 w 28"/>
              <a:gd name="T47" fmla="*/ 336 h 414"/>
              <a:gd name="T48" fmla="*/ 10 w 28"/>
              <a:gd name="T49" fmla="*/ 335 h 414"/>
              <a:gd name="T50" fmla="*/ 7 w 28"/>
              <a:gd name="T51" fmla="*/ 316 h 414"/>
              <a:gd name="T52" fmla="*/ 22 w 28"/>
              <a:gd name="T53" fmla="*/ 293 h 414"/>
              <a:gd name="T54" fmla="*/ 5 w 28"/>
              <a:gd name="T55" fmla="*/ 308 h 414"/>
              <a:gd name="T56" fmla="*/ 4 w 28"/>
              <a:gd name="T57" fmla="*/ 297 h 414"/>
              <a:gd name="T58" fmla="*/ 4 w 28"/>
              <a:gd name="T59" fmla="*/ 293 h 414"/>
              <a:gd name="T60" fmla="*/ 26 w 28"/>
              <a:gd name="T61" fmla="*/ 290 h 414"/>
              <a:gd name="T62" fmla="*/ 5 w 28"/>
              <a:gd name="T63" fmla="*/ 286 h 414"/>
              <a:gd name="T64" fmla="*/ 5 w 28"/>
              <a:gd name="T65" fmla="*/ 282 h 414"/>
              <a:gd name="T66" fmla="*/ 15 w 28"/>
              <a:gd name="T67" fmla="*/ 27 h 414"/>
              <a:gd name="T68" fmla="*/ 8 w 28"/>
              <a:gd name="T69" fmla="*/ 175 h 414"/>
              <a:gd name="T70" fmla="*/ 26 w 28"/>
              <a:gd name="T71" fmla="*/ 280 h 414"/>
              <a:gd name="T72" fmla="*/ 24 w 28"/>
              <a:gd name="T73" fmla="*/ 140 h 414"/>
              <a:gd name="T74" fmla="*/ 24 w 28"/>
              <a:gd name="T75" fmla="*/ 34 h 414"/>
              <a:gd name="T76" fmla="*/ 19 w 28"/>
              <a:gd name="T77" fmla="*/ 2 h 414"/>
              <a:gd name="T78" fmla="*/ 14 w 28"/>
              <a:gd name="T79" fmla="*/ 348 h 414"/>
              <a:gd name="T80" fmla="*/ 11 w 28"/>
              <a:gd name="T81" fmla="*/ 393 h 414"/>
              <a:gd name="T82" fmla="*/ 9 w 28"/>
              <a:gd name="T83" fmla="*/ 317 h 414"/>
              <a:gd name="T84" fmla="*/ 9 w 28"/>
              <a:gd name="T85" fmla="*/ 317 h 414"/>
              <a:gd name="T86" fmla="*/ 15 w 28"/>
              <a:gd name="T87" fmla="*/ 299 h 414"/>
              <a:gd name="T88" fmla="*/ 21 w 28"/>
              <a:gd name="T89" fmla="*/ 341 h 414"/>
              <a:gd name="T90" fmla="*/ 25 w 28"/>
              <a:gd name="T91" fmla="*/ 318 h 414"/>
              <a:gd name="T92" fmla="*/ 21 w 28"/>
              <a:gd name="T93" fmla="*/ 324 h 414"/>
              <a:gd name="T94" fmla="*/ 26 w 28"/>
              <a:gd name="T95" fmla="*/ 378 h 414"/>
              <a:gd name="T96" fmla="*/ 26 w 28"/>
              <a:gd name="T97" fmla="*/ 317 h 414"/>
              <a:gd name="T98" fmla="*/ 22 w 28"/>
              <a:gd name="T99" fmla="*/ 340 h 414"/>
              <a:gd name="T100" fmla="*/ 26 w 28"/>
              <a:gd name="T101" fmla="*/ 373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414">
                <a:moveTo>
                  <a:pt x="20" y="0"/>
                </a:moveTo>
                <a:cubicBezTo>
                  <a:pt x="22" y="1"/>
                  <a:pt x="22" y="5"/>
                  <a:pt x="23" y="8"/>
                </a:cubicBezTo>
                <a:cubicBezTo>
                  <a:pt x="24" y="17"/>
                  <a:pt x="24" y="30"/>
                  <a:pt x="26" y="38"/>
                </a:cubicBezTo>
                <a:cubicBezTo>
                  <a:pt x="25" y="48"/>
                  <a:pt x="26" y="58"/>
                  <a:pt x="26" y="68"/>
                </a:cubicBezTo>
                <a:cubicBezTo>
                  <a:pt x="25" y="93"/>
                  <a:pt x="25" y="119"/>
                  <a:pt x="25" y="145"/>
                </a:cubicBezTo>
                <a:cubicBezTo>
                  <a:pt x="25" y="150"/>
                  <a:pt x="26" y="155"/>
                  <a:pt x="26" y="160"/>
                </a:cubicBezTo>
                <a:cubicBezTo>
                  <a:pt x="26" y="169"/>
                  <a:pt x="26" y="177"/>
                  <a:pt x="26" y="186"/>
                </a:cubicBezTo>
                <a:cubicBezTo>
                  <a:pt x="26" y="195"/>
                  <a:pt x="26" y="203"/>
                  <a:pt x="26" y="211"/>
                </a:cubicBezTo>
                <a:cubicBezTo>
                  <a:pt x="26" y="218"/>
                  <a:pt x="27" y="226"/>
                  <a:pt x="27" y="235"/>
                </a:cubicBezTo>
                <a:cubicBezTo>
                  <a:pt x="27" y="243"/>
                  <a:pt x="27" y="252"/>
                  <a:pt x="27" y="260"/>
                </a:cubicBezTo>
                <a:cubicBezTo>
                  <a:pt x="27" y="267"/>
                  <a:pt x="27" y="272"/>
                  <a:pt x="27" y="281"/>
                </a:cubicBezTo>
                <a:cubicBezTo>
                  <a:pt x="27" y="283"/>
                  <a:pt x="26" y="287"/>
                  <a:pt x="27" y="289"/>
                </a:cubicBezTo>
                <a:cubicBezTo>
                  <a:pt x="27" y="290"/>
                  <a:pt x="27" y="289"/>
                  <a:pt x="28" y="289"/>
                </a:cubicBezTo>
                <a:cubicBezTo>
                  <a:pt x="26" y="291"/>
                  <a:pt x="27" y="293"/>
                  <a:pt x="28" y="295"/>
                </a:cubicBezTo>
                <a:cubicBezTo>
                  <a:pt x="27" y="296"/>
                  <a:pt x="27" y="297"/>
                  <a:pt x="27" y="298"/>
                </a:cubicBezTo>
                <a:cubicBezTo>
                  <a:pt x="27" y="305"/>
                  <a:pt x="27" y="314"/>
                  <a:pt x="28" y="323"/>
                </a:cubicBezTo>
                <a:cubicBezTo>
                  <a:pt x="28" y="332"/>
                  <a:pt x="28" y="342"/>
                  <a:pt x="28" y="352"/>
                </a:cubicBezTo>
                <a:cubicBezTo>
                  <a:pt x="28" y="362"/>
                  <a:pt x="27" y="371"/>
                  <a:pt x="27" y="381"/>
                </a:cubicBezTo>
                <a:cubicBezTo>
                  <a:pt x="27" y="388"/>
                  <a:pt x="27" y="393"/>
                  <a:pt x="27" y="400"/>
                </a:cubicBezTo>
                <a:cubicBezTo>
                  <a:pt x="27" y="401"/>
                  <a:pt x="26" y="403"/>
                  <a:pt x="27" y="404"/>
                </a:cubicBezTo>
                <a:cubicBezTo>
                  <a:pt x="27" y="404"/>
                  <a:pt x="27" y="406"/>
                  <a:pt x="27" y="406"/>
                </a:cubicBezTo>
                <a:cubicBezTo>
                  <a:pt x="27" y="407"/>
                  <a:pt x="26" y="407"/>
                  <a:pt x="25" y="408"/>
                </a:cubicBezTo>
                <a:cubicBezTo>
                  <a:pt x="23" y="410"/>
                  <a:pt x="22" y="411"/>
                  <a:pt x="20" y="412"/>
                </a:cubicBezTo>
                <a:cubicBezTo>
                  <a:pt x="18" y="412"/>
                  <a:pt x="17" y="413"/>
                  <a:pt x="15" y="413"/>
                </a:cubicBezTo>
                <a:cubicBezTo>
                  <a:pt x="11" y="413"/>
                  <a:pt x="7" y="411"/>
                  <a:pt x="4" y="410"/>
                </a:cubicBezTo>
                <a:cubicBezTo>
                  <a:pt x="3" y="408"/>
                  <a:pt x="2" y="408"/>
                  <a:pt x="1" y="407"/>
                </a:cubicBezTo>
                <a:cubicBezTo>
                  <a:pt x="0" y="405"/>
                  <a:pt x="0" y="404"/>
                  <a:pt x="0" y="402"/>
                </a:cubicBezTo>
                <a:cubicBezTo>
                  <a:pt x="0" y="395"/>
                  <a:pt x="0" y="387"/>
                  <a:pt x="0" y="379"/>
                </a:cubicBezTo>
                <a:cubicBezTo>
                  <a:pt x="0" y="371"/>
                  <a:pt x="0" y="363"/>
                  <a:pt x="0" y="355"/>
                </a:cubicBezTo>
                <a:cubicBezTo>
                  <a:pt x="0" y="338"/>
                  <a:pt x="3" y="322"/>
                  <a:pt x="2" y="307"/>
                </a:cubicBezTo>
                <a:cubicBezTo>
                  <a:pt x="3" y="302"/>
                  <a:pt x="2" y="296"/>
                  <a:pt x="3" y="290"/>
                </a:cubicBezTo>
                <a:cubicBezTo>
                  <a:pt x="4" y="275"/>
                  <a:pt x="4" y="256"/>
                  <a:pt x="5" y="238"/>
                </a:cubicBezTo>
                <a:cubicBezTo>
                  <a:pt x="5" y="226"/>
                  <a:pt x="6" y="215"/>
                  <a:pt x="6" y="203"/>
                </a:cubicBezTo>
                <a:cubicBezTo>
                  <a:pt x="7" y="200"/>
                  <a:pt x="6" y="198"/>
                  <a:pt x="7" y="195"/>
                </a:cubicBezTo>
                <a:cubicBezTo>
                  <a:pt x="7" y="186"/>
                  <a:pt x="7" y="177"/>
                  <a:pt x="7" y="168"/>
                </a:cubicBezTo>
                <a:cubicBezTo>
                  <a:pt x="8" y="157"/>
                  <a:pt x="8" y="144"/>
                  <a:pt x="9" y="131"/>
                </a:cubicBezTo>
                <a:cubicBezTo>
                  <a:pt x="9" y="119"/>
                  <a:pt x="10" y="106"/>
                  <a:pt x="10" y="94"/>
                </a:cubicBezTo>
                <a:cubicBezTo>
                  <a:pt x="10" y="82"/>
                  <a:pt x="11" y="70"/>
                  <a:pt x="11" y="58"/>
                </a:cubicBezTo>
                <a:cubicBezTo>
                  <a:pt x="11" y="49"/>
                  <a:pt x="12" y="39"/>
                  <a:pt x="12" y="31"/>
                </a:cubicBezTo>
                <a:cubicBezTo>
                  <a:pt x="13" y="29"/>
                  <a:pt x="13" y="26"/>
                  <a:pt x="14" y="24"/>
                </a:cubicBezTo>
                <a:cubicBezTo>
                  <a:pt x="14" y="22"/>
                  <a:pt x="13" y="21"/>
                  <a:pt x="13" y="19"/>
                </a:cubicBezTo>
                <a:cubicBezTo>
                  <a:pt x="14" y="15"/>
                  <a:pt x="15" y="10"/>
                  <a:pt x="15" y="5"/>
                </a:cubicBezTo>
                <a:cubicBezTo>
                  <a:pt x="16" y="4"/>
                  <a:pt x="15" y="2"/>
                  <a:pt x="16" y="1"/>
                </a:cubicBezTo>
                <a:cubicBezTo>
                  <a:pt x="16" y="0"/>
                  <a:pt x="18" y="0"/>
                  <a:pt x="20" y="0"/>
                </a:cubicBezTo>
                <a:close/>
                <a:moveTo>
                  <a:pt x="1" y="403"/>
                </a:moveTo>
                <a:cubicBezTo>
                  <a:pt x="2" y="412"/>
                  <a:pt x="19" y="414"/>
                  <a:pt x="24" y="407"/>
                </a:cubicBezTo>
                <a:cubicBezTo>
                  <a:pt x="25" y="404"/>
                  <a:pt x="25" y="402"/>
                  <a:pt x="25" y="400"/>
                </a:cubicBezTo>
                <a:cubicBezTo>
                  <a:pt x="17" y="403"/>
                  <a:pt x="7" y="400"/>
                  <a:pt x="1" y="395"/>
                </a:cubicBezTo>
                <a:cubicBezTo>
                  <a:pt x="1" y="398"/>
                  <a:pt x="2" y="400"/>
                  <a:pt x="1" y="403"/>
                </a:cubicBezTo>
                <a:close/>
                <a:moveTo>
                  <a:pt x="1" y="393"/>
                </a:moveTo>
                <a:cubicBezTo>
                  <a:pt x="6" y="398"/>
                  <a:pt x="18" y="402"/>
                  <a:pt x="25" y="398"/>
                </a:cubicBezTo>
                <a:cubicBezTo>
                  <a:pt x="25" y="396"/>
                  <a:pt x="25" y="396"/>
                  <a:pt x="25" y="394"/>
                </a:cubicBezTo>
                <a:cubicBezTo>
                  <a:pt x="21" y="396"/>
                  <a:pt x="16" y="396"/>
                  <a:pt x="11" y="394"/>
                </a:cubicBezTo>
                <a:cubicBezTo>
                  <a:pt x="11" y="395"/>
                  <a:pt x="11" y="395"/>
                  <a:pt x="10" y="395"/>
                </a:cubicBezTo>
                <a:cubicBezTo>
                  <a:pt x="10" y="395"/>
                  <a:pt x="10" y="394"/>
                  <a:pt x="10" y="394"/>
                </a:cubicBezTo>
                <a:cubicBezTo>
                  <a:pt x="8" y="394"/>
                  <a:pt x="7" y="393"/>
                  <a:pt x="6" y="392"/>
                </a:cubicBezTo>
                <a:cubicBezTo>
                  <a:pt x="5" y="392"/>
                  <a:pt x="4" y="391"/>
                  <a:pt x="3" y="391"/>
                </a:cubicBezTo>
                <a:cubicBezTo>
                  <a:pt x="3" y="390"/>
                  <a:pt x="2" y="389"/>
                  <a:pt x="2" y="389"/>
                </a:cubicBezTo>
                <a:cubicBezTo>
                  <a:pt x="2" y="391"/>
                  <a:pt x="1" y="392"/>
                  <a:pt x="1" y="393"/>
                </a:cubicBezTo>
                <a:close/>
                <a:moveTo>
                  <a:pt x="2" y="386"/>
                </a:moveTo>
                <a:cubicBezTo>
                  <a:pt x="4" y="385"/>
                  <a:pt x="6" y="384"/>
                  <a:pt x="8" y="383"/>
                </a:cubicBezTo>
                <a:cubicBezTo>
                  <a:pt x="8" y="383"/>
                  <a:pt x="9" y="383"/>
                  <a:pt x="9" y="383"/>
                </a:cubicBezTo>
                <a:cubicBezTo>
                  <a:pt x="16" y="378"/>
                  <a:pt x="22" y="373"/>
                  <a:pt x="26" y="365"/>
                </a:cubicBezTo>
                <a:cubicBezTo>
                  <a:pt x="26" y="363"/>
                  <a:pt x="27" y="359"/>
                  <a:pt x="27" y="356"/>
                </a:cubicBezTo>
                <a:cubicBezTo>
                  <a:pt x="25" y="358"/>
                  <a:pt x="24" y="361"/>
                  <a:pt x="22" y="362"/>
                </a:cubicBezTo>
                <a:cubicBezTo>
                  <a:pt x="22" y="363"/>
                  <a:pt x="23" y="363"/>
                  <a:pt x="22" y="364"/>
                </a:cubicBezTo>
                <a:cubicBezTo>
                  <a:pt x="22" y="364"/>
                  <a:pt x="21" y="364"/>
                  <a:pt x="20" y="364"/>
                </a:cubicBezTo>
                <a:cubicBezTo>
                  <a:pt x="15" y="369"/>
                  <a:pt x="9" y="374"/>
                  <a:pt x="3" y="378"/>
                </a:cubicBezTo>
                <a:cubicBezTo>
                  <a:pt x="3" y="379"/>
                  <a:pt x="3" y="380"/>
                  <a:pt x="2" y="380"/>
                </a:cubicBezTo>
                <a:cubicBezTo>
                  <a:pt x="1" y="382"/>
                  <a:pt x="2" y="383"/>
                  <a:pt x="2" y="386"/>
                </a:cubicBezTo>
                <a:close/>
                <a:moveTo>
                  <a:pt x="5" y="375"/>
                </a:moveTo>
                <a:cubicBezTo>
                  <a:pt x="4" y="372"/>
                  <a:pt x="4" y="370"/>
                  <a:pt x="2" y="367"/>
                </a:cubicBezTo>
                <a:cubicBezTo>
                  <a:pt x="2" y="371"/>
                  <a:pt x="2" y="374"/>
                  <a:pt x="1" y="377"/>
                </a:cubicBezTo>
                <a:cubicBezTo>
                  <a:pt x="3" y="377"/>
                  <a:pt x="4" y="376"/>
                  <a:pt x="5" y="375"/>
                </a:cubicBezTo>
                <a:close/>
                <a:moveTo>
                  <a:pt x="2" y="363"/>
                </a:moveTo>
                <a:cubicBezTo>
                  <a:pt x="3" y="366"/>
                  <a:pt x="5" y="370"/>
                  <a:pt x="6" y="374"/>
                </a:cubicBezTo>
                <a:cubicBezTo>
                  <a:pt x="8" y="373"/>
                  <a:pt x="10" y="372"/>
                  <a:pt x="12" y="370"/>
                </a:cubicBezTo>
                <a:cubicBezTo>
                  <a:pt x="11" y="369"/>
                  <a:pt x="11" y="368"/>
                  <a:pt x="11" y="366"/>
                </a:cubicBezTo>
                <a:cubicBezTo>
                  <a:pt x="9" y="362"/>
                  <a:pt x="8" y="357"/>
                  <a:pt x="6" y="353"/>
                </a:cubicBezTo>
                <a:cubicBezTo>
                  <a:pt x="5" y="354"/>
                  <a:pt x="4" y="355"/>
                  <a:pt x="2" y="355"/>
                </a:cubicBezTo>
                <a:cubicBezTo>
                  <a:pt x="2" y="358"/>
                  <a:pt x="2" y="359"/>
                  <a:pt x="2" y="363"/>
                </a:cubicBezTo>
                <a:close/>
                <a:moveTo>
                  <a:pt x="2" y="354"/>
                </a:moveTo>
                <a:cubicBezTo>
                  <a:pt x="9" y="351"/>
                  <a:pt x="15" y="345"/>
                  <a:pt x="20" y="340"/>
                </a:cubicBezTo>
                <a:cubicBezTo>
                  <a:pt x="22" y="338"/>
                  <a:pt x="23" y="336"/>
                  <a:pt x="25" y="333"/>
                </a:cubicBezTo>
                <a:cubicBezTo>
                  <a:pt x="25" y="332"/>
                  <a:pt x="26" y="332"/>
                  <a:pt x="26" y="331"/>
                </a:cubicBezTo>
                <a:cubicBezTo>
                  <a:pt x="27" y="329"/>
                  <a:pt x="26" y="328"/>
                  <a:pt x="26" y="326"/>
                </a:cubicBezTo>
                <a:cubicBezTo>
                  <a:pt x="26" y="324"/>
                  <a:pt x="26" y="322"/>
                  <a:pt x="26" y="320"/>
                </a:cubicBezTo>
                <a:cubicBezTo>
                  <a:pt x="20" y="329"/>
                  <a:pt x="12" y="335"/>
                  <a:pt x="3" y="342"/>
                </a:cubicBezTo>
                <a:cubicBezTo>
                  <a:pt x="3" y="342"/>
                  <a:pt x="3" y="342"/>
                  <a:pt x="2" y="342"/>
                </a:cubicBezTo>
                <a:cubicBezTo>
                  <a:pt x="2" y="346"/>
                  <a:pt x="2" y="349"/>
                  <a:pt x="2" y="354"/>
                </a:cubicBezTo>
                <a:close/>
                <a:moveTo>
                  <a:pt x="10" y="392"/>
                </a:moveTo>
                <a:cubicBezTo>
                  <a:pt x="9" y="389"/>
                  <a:pt x="8" y="388"/>
                  <a:pt x="8" y="385"/>
                </a:cubicBezTo>
                <a:cubicBezTo>
                  <a:pt x="6" y="385"/>
                  <a:pt x="4" y="386"/>
                  <a:pt x="2" y="387"/>
                </a:cubicBezTo>
                <a:cubicBezTo>
                  <a:pt x="4" y="390"/>
                  <a:pt x="6" y="391"/>
                  <a:pt x="10" y="392"/>
                </a:cubicBezTo>
                <a:close/>
                <a:moveTo>
                  <a:pt x="3" y="340"/>
                </a:moveTo>
                <a:cubicBezTo>
                  <a:pt x="5" y="339"/>
                  <a:pt x="7" y="338"/>
                  <a:pt x="8" y="336"/>
                </a:cubicBezTo>
                <a:cubicBezTo>
                  <a:pt x="6" y="333"/>
                  <a:pt x="5" y="329"/>
                  <a:pt x="3" y="327"/>
                </a:cubicBezTo>
                <a:cubicBezTo>
                  <a:pt x="3" y="332"/>
                  <a:pt x="1" y="336"/>
                  <a:pt x="3" y="340"/>
                </a:cubicBezTo>
                <a:close/>
                <a:moveTo>
                  <a:pt x="3" y="324"/>
                </a:moveTo>
                <a:cubicBezTo>
                  <a:pt x="5" y="327"/>
                  <a:pt x="7" y="332"/>
                  <a:pt x="10" y="335"/>
                </a:cubicBezTo>
                <a:cubicBezTo>
                  <a:pt x="12" y="334"/>
                  <a:pt x="13" y="332"/>
                  <a:pt x="15" y="331"/>
                </a:cubicBezTo>
                <a:cubicBezTo>
                  <a:pt x="13" y="326"/>
                  <a:pt x="11" y="321"/>
                  <a:pt x="8" y="317"/>
                </a:cubicBezTo>
                <a:cubicBezTo>
                  <a:pt x="6" y="319"/>
                  <a:pt x="3" y="320"/>
                  <a:pt x="3" y="324"/>
                </a:cubicBezTo>
                <a:close/>
                <a:moveTo>
                  <a:pt x="7" y="316"/>
                </a:moveTo>
                <a:cubicBezTo>
                  <a:pt x="8" y="316"/>
                  <a:pt x="8" y="315"/>
                  <a:pt x="9" y="316"/>
                </a:cubicBezTo>
                <a:cubicBezTo>
                  <a:pt x="16" y="310"/>
                  <a:pt x="21" y="304"/>
                  <a:pt x="26" y="296"/>
                </a:cubicBezTo>
                <a:cubicBezTo>
                  <a:pt x="25" y="294"/>
                  <a:pt x="26" y="293"/>
                  <a:pt x="25" y="291"/>
                </a:cubicBezTo>
                <a:cubicBezTo>
                  <a:pt x="24" y="292"/>
                  <a:pt x="23" y="292"/>
                  <a:pt x="22" y="293"/>
                </a:cubicBezTo>
                <a:cubicBezTo>
                  <a:pt x="17" y="300"/>
                  <a:pt x="10" y="305"/>
                  <a:pt x="4" y="310"/>
                </a:cubicBezTo>
                <a:cubicBezTo>
                  <a:pt x="4" y="314"/>
                  <a:pt x="3" y="316"/>
                  <a:pt x="3" y="319"/>
                </a:cubicBezTo>
                <a:cubicBezTo>
                  <a:pt x="5" y="318"/>
                  <a:pt x="6" y="317"/>
                  <a:pt x="7" y="316"/>
                </a:cubicBezTo>
                <a:close/>
                <a:moveTo>
                  <a:pt x="5" y="308"/>
                </a:moveTo>
                <a:cubicBezTo>
                  <a:pt x="6" y="307"/>
                  <a:pt x="8" y="306"/>
                  <a:pt x="9" y="304"/>
                </a:cubicBezTo>
                <a:cubicBezTo>
                  <a:pt x="7" y="303"/>
                  <a:pt x="6" y="301"/>
                  <a:pt x="4" y="299"/>
                </a:cubicBezTo>
                <a:cubicBezTo>
                  <a:pt x="4" y="303"/>
                  <a:pt x="3" y="306"/>
                  <a:pt x="5" y="308"/>
                </a:cubicBezTo>
                <a:close/>
                <a:moveTo>
                  <a:pt x="4" y="297"/>
                </a:moveTo>
                <a:cubicBezTo>
                  <a:pt x="6" y="299"/>
                  <a:pt x="8" y="301"/>
                  <a:pt x="10" y="304"/>
                </a:cubicBezTo>
                <a:cubicBezTo>
                  <a:pt x="11" y="303"/>
                  <a:pt x="13" y="302"/>
                  <a:pt x="14" y="300"/>
                </a:cubicBezTo>
                <a:cubicBezTo>
                  <a:pt x="12" y="298"/>
                  <a:pt x="10" y="295"/>
                  <a:pt x="8" y="293"/>
                </a:cubicBezTo>
                <a:cubicBezTo>
                  <a:pt x="6" y="293"/>
                  <a:pt x="5" y="293"/>
                  <a:pt x="4" y="293"/>
                </a:cubicBezTo>
                <a:cubicBezTo>
                  <a:pt x="4" y="295"/>
                  <a:pt x="4" y="295"/>
                  <a:pt x="4" y="297"/>
                </a:cubicBezTo>
                <a:close/>
                <a:moveTo>
                  <a:pt x="4" y="290"/>
                </a:moveTo>
                <a:cubicBezTo>
                  <a:pt x="9" y="292"/>
                  <a:pt x="17" y="292"/>
                  <a:pt x="22" y="290"/>
                </a:cubicBezTo>
                <a:cubicBezTo>
                  <a:pt x="23" y="291"/>
                  <a:pt x="24" y="290"/>
                  <a:pt x="26" y="290"/>
                </a:cubicBezTo>
                <a:cubicBezTo>
                  <a:pt x="26" y="288"/>
                  <a:pt x="25" y="287"/>
                  <a:pt x="26" y="286"/>
                </a:cubicBezTo>
                <a:cubicBezTo>
                  <a:pt x="20" y="289"/>
                  <a:pt x="12" y="288"/>
                  <a:pt x="5" y="287"/>
                </a:cubicBezTo>
                <a:cubicBezTo>
                  <a:pt x="4" y="288"/>
                  <a:pt x="4" y="289"/>
                  <a:pt x="4" y="290"/>
                </a:cubicBezTo>
                <a:close/>
                <a:moveTo>
                  <a:pt x="5" y="286"/>
                </a:moveTo>
                <a:cubicBezTo>
                  <a:pt x="9" y="287"/>
                  <a:pt x="16" y="286"/>
                  <a:pt x="20" y="286"/>
                </a:cubicBezTo>
                <a:cubicBezTo>
                  <a:pt x="22" y="286"/>
                  <a:pt x="23" y="285"/>
                  <a:pt x="26" y="285"/>
                </a:cubicBezTo>
                <a:cubicBezTo>
                  <a:pt x="26" y="284"/>
                  <a:pt x="26" y="283"/>
                  <a:pt x="26" y="282"/>
                </a:cubicBezTo>
                <a:cubicBezTo>
                  <a:pt x="20" y="284"/>
                  <a:pt x="10" y="285"/>
                  <a:pt x="5" y="282"/>
                </a:cubicBezTo>
                <a:cubicBezTo>
                  <a:pt x="5" y="283"/>
                  <a:pt x="4" y="285"/>
                  <a:pt x="5" y="286"/>
                </a:cubicBezTo>
                <a:close/>
                <a:moveTo>
                  <a:pt x="19" y="2"/>
                </a:moveTo>
                <a:cubicBezTo>
                  <a:pt x="18" y="2"/>
                  <a:pt x="18" y="2"/>
                  <a:pt x="18" y="2"/>
                </a:cubicBezTo>
                <a:cubicBezTo>
                  <a:pt x="15" y="10"/>
                  <a:pt x="16" y="19"/>
                  <a:pt x="15" y="27"/>
                </a:cubicBezTo>
                <a:cubicBezTo>
                  <a:pt x="14" y="30"/>
                  <a:pt x="14" y="33"/>
                  <a:pt x="14" y="36"/>
                </a:cubicBezTo>
                <a:cubicBezTo>
                  <a:pt x="11" y="58"/>
                  <a:pt x="12" y="83"/>
                  <a:pt x="11" y="105"/>
                </a:cubicBezTo>
                <a:cubicBezTo>
                  <a:pt x="11" y="117"/>
                  <a:pt x="10" y="128"/>
                  <a:pt x="10" y="140"/>
                </a:cubicBezTo>
                <a:cubicBezTo>
                  <a:pt x="9" y="151"/>
                  <a:pt x="9" y="164"/>
                  <a:pt x="8" y="175"/>
                </a:cubicBezTo>
                <a:cubicBezTo>
                  <a:pt x="8" y="187"/>
                  <a:pt x="8" y="198"/>
                  <a:pt x="8" y="209"/>
                </a:cubicBezTo>
                <a:cubicBezTo>
                  <a:pt x="7" y="215"/>
                  <a:pt x="7" y="221"/>
                  <a:pt x="7" y="227"/>
                </a:cubicBezTo>
                <a:cubicBezTo>
                  <a:pt x="6" y="244"/>
                  <a:pt x="5" y="262"/>
                  <a:pt x="5" y="280"/>
                </a:cubicBezTo>
                <a:cubicBezTo>
                  <a:pt x="10" y="283"/>
                  <a:pt x="20" y="284"/>
                  <a:pt x="26" y="280"/>
                </a:cubicBezTo>
                <a:cubicBezTo>
                  <a:pt x="26" y="264"/>
                  <a:pt x="26" y="245"/>
                  <a:pt x="25" y="228"/>
                </a:cubicBezTo>
                <a:cubicBezTo>
                  <a:pt x="25" y="223"/>
                  <a:pt x="25" y="217"/>
                  <a:pt x="25" y="212"/>
                </a:cubicBezTo>
                <a:cubicBezTo>
                  <a:pt x="25" y="200"/>
                  <a:pt x="25" y="188"/>
                  <a:pt x="25" y="176"/>
                </a:cubicBezTo>
                <a:cubicBezTo>
                  <a:pt x="25" y="164"/>
                  <a:pt x="24" y="152"/>
                  <a:pt x="24" y="140"/>
                </a:cubicBezTo>
                <a:cubicBezTo>
                  <a:pt x="25" y="134"/>
                  <a:pt x="24" y="128"/>
                  <a:pt x="24" y="122"/>
                </a:cubicBezTo>
                <a:cubicBezTo>
                  <a:pt x="24" y="110"/>
                  <a:pt x="25" y="98"/>
                  <a:pt x="24" y="87"/>
                </a:cubicBezTo>
                <a:cubicBezTo>
                  <a:pt x="24" y="81"/>
                  <a:pt x="24" y="76"/>
                  <a:pt x="24" y="70"/>
                </a:cubicBezTo>
                <a:cubicBezTo>
                  <a:pt x="24" y="57"/>
                  <a:pt x="24" y="45"/>
                  <a:pt x="24" y="34"/>
                </a:cubicBezTo>
                <a:cubicBezTo>
                  <a:pt x="23" y="28"/>
                  <a:pt x="22" y="22"/>
                  <a:pt x="22" y="17"/>
                </a:cubicBezTo>
                <a:cubicBezTo>
                  <a:pt x="22" y="14"/>
                  <a:pt x="22" y="11"/>
                  <a:pt x="22" y="9"/>
                </a:cubicBezTo>
                <a:cubicBezTo>
                  <a:pt x="21" y="6"/>
                  <a:pt x="21" y="3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9" y="1"/>
                  <a:pt x="19" y="2"/>
                </a:cubicBezTo>
                <a:close/>
                <a:moveTo>
                  <a:pt x="13" y="369"/>
                </a:moveTo>
                <a:cubicBezTo>
                  <a:pt x="16" y="367"/>
                  <a:pt x="18" y="365"/>
                  <a:pt x="20" y="362"/>
                </a:cubicBezTo>
                <a:cubicBezTo>
                  <a:pt x="19" y="358"/>
                  <a:pt x="16" y="352"/>
                  <a:pt x="14" y="348"/>
                </a:cubicBezTo>
                <a:cubicBezTo>
                  <a:pt x="11" y="349"/>
                  <a:pt x="10" y="351"/>
                  <a:pt x="7" y="352"/>
                </a:cubicBezTo>
                <a:cubicBezTo>
                  <a:pt x="9" y="357"/>
                  <a:pt x="12" y="362"/>
                  <a:pt x="13" y="369"/>
                </a:cubicBezTo>
                <a:close/>
                <a:moveTo>
                  <a:pt x="9" y="384"/>
                </a:moveTo>
                <a:cubicBezTo>
                  <a:pt x="10" y="387"/>
                  <a:pt x="10" y="389"/>
                  <a:pt x="11" y="393"/>
                </a:cubicBezTo>
                <a:cubicBezTo>
                  <a:pt x="13" y="394"/>
                  <a:pt x="17" y="394"/>
                  <a:pt x="19" y="394"/>
                </a:cubicBezTo>
                <a:cubicBezTo>
                  <a:pt x="19" y="389"/>
                  <a:pt x="18" y="383"/>
                  <a:pt x="15" y="379"/>
                </a:cubicBezTo>
                <a:cubicBezTo>
                  <a:pt x="13" y="381"/>
                  <a:pt x="11" y="382"/>
                  <a:pt x="9" y="384"/>
                </a:cubicBezTo>
                <a:close/>
                <a:moveTo>
                  <a:pt x="9" y="317"/>
                </a:moveTo>
                <a:cubicBezTo>
                  <a:pt x="11" y="320"/>
                  <a:pt x="15" y="325"/>
                  <a:pt x="17" y="329"/>
                </a:cubicBezTo>
                <a:cubicBezTo>
                  <a:pt x="18" y="328"/>
                  <a:pt x="19" y="327"/>
                  <a:pt x="20" y="325"/>
                </a:cubicBezTo>
                <a:cubicBezTo>
                  <a:pt x="18" y="321"/>
                  <a:pt x="16" y="316"/>
                  <a:pt x="13" y="313"/>
                </a:cubicBezTo>
                <a:cubicBezTo>
                  <a:pt x="12" y="314"/>
                  <a:pt x="10" y="315"/>
                  <a:pt x="9" y="317"/>
                </a:cubicBezTo>
                <a:close/>
                <a:moveTo>
                  <a:pt x="15" y="299"/>
                </a:moveTo>
                <a:cubicBezTo>
                  <a:pt x="17" y="297"/>
                  <a:pt x="18" y="295"/>
                  <a:pt x="20" y="293"/>
                </a:cubicBezTo>
                <a:cubicBezTo>
                  <a:pt x="16" y="293"/>
                  <a:pt x="12" y="293"/>
                  <a:pt x="10" y="293"/>
                </a:cubicBezTo>
                <a:cubicBezTo>
                  <a:pt x="12" y="295"/>
                  <a:pt x="13" y="298"/>
                  <a:pt x="15" y="299"/>
                </a:cubicBezTo>
                <a:close/>
                <a:moveTo>
                  <a:pt x="22" y="361"/>
                </a:moveTo>
                <a:cubicBezTo>
                  <a:pt x="23" y="359"/>
                  <a:pt x="25" y="357"/>
                  <a:pt x="26" y="355"/>
                </a:cubicBezTo>
                <a:cubicBezTo>
                  <a:pt x="26" y="352"/>
                  <a:pt x="23" y="347"/>
                  <a:pt x="23" y="345"/>
                </a:cubicBezTo>
                <a:cubicBezTo>
                  <a:pt x="22" y="343"/>
                  <a:pt x="22" y="342"/>
                  <a:pt x="21" y="341"/>
                </a:cubicBezTo>
                <a:cubicBezTo>
                  <a:pt x="19" y="343"/>
                  <a:pt x="17" y="345"/>
                  <a:pt x="15" y="347"/>
                </a:cubicBezTo>
                <a:cubicBezTo>
                  <a:pt x="17" y="351"/>
                  <a:pt x="19" y="356"/>
                  <a:pt x="22" y="361"/>
                </a:cubicBezTo>
                <a:close/>
                <a:moveTo>
                  <a:pt x="21" y="324"/>
                </a:moveTo>
                <a:cubicBezTo>
                  <a:pt x="22" y="322"/>
                  <a:pt x="25" y="320"/>
                  <a:pt x="25" y="318"/>
                </a:cubicBezTo>
                <a:cubicBezTo>
                  <a:pt x="25" y="318"/>
                  <a:pt x="25" y="317"/>
                  <a:pt x="24" y="317"/>
                </a:cubicBezTo>
                <a:cubicBezTo>
                  <a:pt x="23" y="313"/>
                  <a:pt x="22" y="310"/>
                  <a:pt x="20" y="307"/>
                </a:cubicBezTo>
                <a:cubicBezTo>
                  <a:pt x="18" y="308"/>
                  <a:pt x="16" y="311"/>
                  <a:pt x="15" y="312"/>
                </a:cubicBezTo>
                <a:cubicBezTo>
                  <a:pt x="17" y="316"/>
                  <a:pt x="19" y="320"/>
                  <a:pt x="21" y="324"/>
                </a:cubicBezTo>
                <a:close/>
                <a:moveTo>
                  <a:pt x="17" y="378"/>
                </a:moveTo>
                <a:cubicBezTo>
                  <a:pt x="19" y="383"/>
                  <a:pt x="20" y="389"/>
                  <a:pt x="21" y="394"/>
                </a:cubicBezTo>
                <a:cubicBezTo>
                  <a:pt x="23" y="394"/>
                  <a:pt x="24" y="393"/>
                  <a:pt x="25" y="392"/>
                </a:cubicBezTo>
                <a:cubicBezTo>
                  <a:pt x="25" y="386"/>
                  <a:pt x="25" y="384"/>
                  <a:pt x="26" y="378"/>
                </a:cubicBezTo>
                <a:cubicBezTo>
                  <a:pt x="25" y="376"/>
                  <a:pt x="25" y="374"/>
                  <a:pt x="24" y="371"/>
                </a:cubicBezTo>
                <a:cubicBezTo>
                  <a:pt x="22" y="374"/>
                  <a:pt x="19" y="376"/>
                  <a:pt x="17" y="378"/>
                </a:cubicBezTo>
                <a:close/>
                <a:moveTo>
                  <a:pt x="26" y="316"/>
                </a:moveTo>
                <a:cubicBezTo>
                  <a:pt x="26" y="316"/>
                  <a:pt x="26" y="317"/>
                  <a:pt x="26" y="317"/>
                </a:cubicBezTo>
                <a:cubicBezTo>
                  <a:pt x="26" y="312"/>
                  <a:pt x="26" y="304"/>
                  <a:pt x="26" y="299"/>
                </a:cubicBezTo>
                <a:cubicBezTo>
                  <a:pt x="24" y="301"/>
                  <a:pt x="22" y="304"/>
                  <a:pt x="20" y="306"/>
                </a:cubicBezTo>
                <a:cubicBezTo>
                  <a:pt x="23" y="308"/>
                  <a:pt x="24" y="313"/>
                  <a:pt x="26" y="316"/>
                </a:cubicBezTo>
                <a:close/>
                <a:moveTo>
                  <a:pt x="22" y="340"/>
                </a:moveTo>
                <a:cubicBezTo>
                  <a:pt x="24" y="343"/>
                  <a:pt x="25" y="348"/>
                  <a:pt x="27" y="352"/>
                </a:cubicBezTo>
                <a:cubicBezTo>
                  <a:pt x="26" y="345"/>
                  <a:pt x="27" y="339"/>
                  <a:pt x="26" y="334"/>
                </a:cubicBezTo>
                <a:cubicBezTo>
                  <a:pt x="25" y="336"/>
                  <a:pt x="23" y="337"/>
                  <a:pt x="22" y="340"/>
                </a:cubicBezTo>
                <a:close/>
                <a:moveTo>
                  <a:pt x="26" y="373"/>
                </a:moveTo>
                <a:cubicBezTo>
                  <a:pt x="26" y="371"/>
                  <a:pt x="26" y="371"/>
                  <a:pt x="26" y="369"/>
                </a:cubicBezTo>
                <a:cubicBezTo>
                  <a:pt x="25" y="369"/>
                  <a:pt x="25" y="370"/>
                  <a:pt x="25" y="371"/>
                </a:cubicBezTo>
                <a:cubicBezTo>
                  <a:pt x="26" y="371"/>
                  <a:pt x="25" y="373"/>
                  <a:pt x="26" y="3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9" name="Freeform 195"/>
          <p:cNvSpPr>
            <a:spLocks/>
          </p:cNvSpPr>
          <p:nvPr/>
        </p:nvSpPr>
        <p:spPr bwMode="auto">
          <a:xfrm>
            <a:off x="2698751" y="2546351"/>
            <a:ext cx="33867" cy="25400"/>
          </a:xfrm>
          <a:custGeom>
            <a:avLst/>
            <a:gdLst>
              <a:gd name="T0" fmla="*/ 8 w 8"/>
              <a:gd name="T1" fmla="*/ 1 h 6"/>
              <a:gd name="T2" fmla="*/ 0 w 8"/>
              <a:gd name="T3" fmla="*/ 6 h 6"/>
              <a:gd name="T4" fmla="*/ 8 w 8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1"/>
                </a:moveTo>
                <a:cubicBezTo>
                  <a:pt x="6" y="2"/>
                  <a:pt x="3" y="5"/>
                  <a:pt x="0" y="6"/>
                </a:cubicBezTo>
                <a:cubicBezTo>
                  <a:pt x="2" y="3"/>
                  <a:pt x="5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0" name="Freeform 196"/>
          <p:cNvSpPr>
            <a:spLocks noEditPoints="1"/>
          </p:cNvSpPr>
          <p:nvPr/>
        </p:nvSpPr>
        <p:spPr bwMode="auto">
          <a:xfrm>
            <a:off x="2563284" y="2504018"/>
            <a:ext cx="1210733" cy="1782233"/>
          </a:xfrm>
          <a:custGeom>
            <a:avLst/>
            <a:gdLst>
              <a:gd name="T0" fmla="*/ 217 w 288"/>
              <a:gd name="T1" fmla="*/ 194 h 423"/>
              <a:gd name="T2" fmla="*/ 146 w 288"/>
              <a:gd name="T3" fmla="*/ 156 h 423"/>
              <a:gd name="T4" fmla="*/ 232 w 288"/>
              <a:gd name="T5" fmla="*/ 360 h 423"/>
              <a:gd name="T6" fmla="*/ 202 w 288"/>
              <a:gd name="T7" fmla="*/ 385 h 423"/>
              <a:gd name="T8" fmla="*/ 106 w 288"/>
              <a:gd name="T9" fmla="*/ 333 h 423"/>
              <a:gd name="T10" fmla="*/ 37 w 288"/>
              <a:gd name="T11" fmla="*/ 368 h 423"/>
              <a:gd name="T12" fmla="*/ 11 w 288"/>
              <a:gd name="T13" fmla="*/ 381 h 423"/>
              <a:gd name="T14" fmla="*/ 40 w 288"/>
              <a:gd name="T15" fmla="*/ 297 h 423"/>
              <a:gd name="T16" fmla="*/ 107 w 288"/>
              <a:gd name="T17" fmla="*/ 166 h 423"/>
              <a:gd name="T18" fmla="*/ 113 w 288"/>
              <a:gd name="T19" fmla="*/ 104 h 423"/>
              <a:gd name="T20" fmla="*/ 136 w 288"/>
              <a:gd name="T21" fmla="*/ 75 h 423"/>
              <a:gd name="T22" fmla="*/ 180 w 288"/>
              <a:gd name="T23" fmla="*/ 123 h 423"/>
              <a:gd name="T24" fmla="*/ 269 w 288"/>
              <a:gd name="T25" fmla="*/ 160 h 423"/>
              <a:gd name="T26" fmla="*/ 269 w 288"/>
              <a:gd name="T27" fmla="*/ 175 h 423"/>
              <a:gd name="T28" fmla="*/ 139 w 288"/>
              <a:gd name="T29" fmla="*/ 75 h 423"/>
              <a:gd name="T30" fmla="*/ 48 w 288"/>
              <a:gd name="T31" fmla="*/ 46 h 423"/>
              <a:gd name="T32" fmla="*/ 92 w 288"/>
              <a:gd name="T33" fmla="*/ 44 h 423"/>
              <a:gd name="T34" fmla="*/ 128 w 288"/>
              <a:gd name="T35" fmla="*/ 114 h 423"/>
              <a:gd name="T36" fmla="*/ 136 w 288"/>
              <a:gd name="T37" fmla="*/ 105 h 423"/>
              <a:gd name="T38" fmla="*/ 116 w 288"/>
              <a:gd name="T39" fmla="*/ 118 h 423"/>
              <a:gd name="T40" fmla="*/ 122 w 288"/>
              <a:gd name="T41" fmla="*/ 113 h 423"/>
              <a:gd name="T42" fmla="*/ 134 w 288"/>
              <a:gd name="T43" fmla="*/ 136 h 423"/>
              <a:gd name="T44" fmla="*/ 151 w 288"/>
              <a:gd name="T45" fmla="*/ 183 h 423"/>
              <a:gd name="T46" fmla="*/ 179 w 288"/>
              <a:gd name="T47" fmla="*/ 126 h 423"/>
              <a:gd name="T48" fmla="*/ 132 w 288"/>
              <a:gd name="T49" fmla="*/ 138 h 423"/>
              <a:gd name="T50" fmla="*/ 251 w 288"/>
              <a:gd name="T51" fmla="*/ 146 h 423"/>
              <a:gd name="T52" fmla="*/ 191 w 288"/>
              <a:gd name="T53" fmla="*/ 174 h 423"/>
              <a:gd name="T54" fmla="*/ 98 w 288"/>
              <a:gd name="T55" fmla="*/ 156 h 423"/>
              <a:gd name="T56" fmla="*/ 108 w 288"/>
              <a:gd name="T57" fmla="*/ 155 h 423"/>
              <a:gd name="T58" fmla="*/ 189 w 288"/>
              <a:gd name="T59" fmla="*/ 206 h 423"/>
              <a:gd name="T60" fmla="*/ 99 w 288"/>
              <a:gd name="T61" fmla="*/ 162 h 423"/>
              <a:gd name="T62" fmla="*/ 271 w 288"/>
              <a:gd name="T63" fmla="*/ 178 h 423"/>
              <a:gd name="T64" fmla="*/ 130 w 288"/>
              <a:gd name="T65" fmla="*/ 179 h 423"/>
              <a:gd name="T66" fmla="*/ 119 w 288"/>
              <a:gd name="T67" fmla="*/ 181 h 423"/>
              <a:gd name="T68" fmla="*/ 120 w 288"/>
              <a:gd name="T69" fmla="*/ 181 h 423"/>
              <a:gd name="T70" fmla="*/ 108 w 288"/>
              <a:gd name="T71" fmla="*/ 221 h 423"/>
              <a:gd name="T72" fmla="*/ 169 w 288"/>
              <a:gd name="T73" fmla="*/ 314 h 423"/>
              <a:gd name="T74" fmla="*/ 30 w 288"/>
              <a:gd name="T75" fmla="*/ 337 h 423"/>
              <a:gd name="T76" fmla="*/ 70 w 288"/>
              <a:gd name="T77" fmla="*/ 247 h 423"/>
              <a:gd name="T78" fmla="*/ 32 w 288"/>
              <a:gd name="T79" fmla="*/ 365 h 423"/>
              <a:gd name="T80" fmla="*/ 148 w 288"/>
              <a:gd name="T81" fmla="*/ 221 h 423"/>
              <a:gd name="T82" fmla="*/ 164 w 288"/>
              <a:gd name="T83" fmla="*/ 246 h 423"/>
              <a:gd name="T84" fmla="*/ 208 w 288"/>
              <a:gd name="T85" fmla="*/ 362 h 423"/>
              <a:gd name="T86" fmla="*/ 232 w 288"/>
              <a:gd name="T87" fmla="*/ 193 h 423"/>
              <a:gd name="T88" fmla="*/ 236 w 288"/>
              <a:gd name="T89" fmla="*/ 202 h 423"/>
              <a:gd name="T90" fmla="*/ 251 w 288"/>
              <a:gd name="T91" fmla="*/ 212 h 423"/>
              <a:gd name="T92" fmla="*/ 262 w 288"/>
              <a:gd name="T93" fmla="*/ 218 h 423"/>
              <a:gd name="T94" fmla="*/ 266 w 288"/>
              <a:gd name="T95" fmla="*/ 212 h 423"/>
              <a:gd name="T96" fmla="*/ 99 w 288"/>
              <a:gd name="T97" fmla="*/ 314 h 423"/>
              <a:gd name="T98" fmla="*/ 138 w 288"/>
              <a:gd name="T99" fmla="*/ 313 h 423"/>
              <a:gd name="T100" fmla="*/ 87 w 288"/>
              <a:gd name="T101" fmla="*/ 319 h 423"/>
              <a:gd name="T102" fmla="*/ 121 w 288"/>
              <a:gd name="T103" fmla="*/ 324 h 423"/>
              <a:gd name="T104" fmla="*/ 102 w 288"/>
              <a:gd name="T105" fmla="*/ 330 h 423"/>
              <a:gd name="T106" fmla="*/ 5 w 288"/>
              <a:gd name="T107" fmla="*/ 362 h 423"/>
              <a:gd name="T108" fmla="*/ 218 w 288"/>
              <a:gd name="T109" fmla="*/ 362 h 423"/>
              <a:gd name="T110" fmla="*/ 33 w 288"/>
              <a:gd name="T111" fmla="*/ 368 h 423"/>
              <a:gd name="T112" fmla="*/ 13 w 288"/>
              <a:gd name="T113" fmla="*/ 370 h 423"/>
              <a:gd name="T114" fmla="*/ 208 w 288"/>
              <a:gd name="T115" fmla="*/ 386 h 423"/>
              <a:gd name="T116" fmla="*/ 221 w 288"/>
              <a:gd name="T117" fmla="*/ 412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423">
                <a:moveTo>
                  <a:pt x="284" y="210"/>
                </a:moveTo>
                <a:cubicBezTo>
                  <a:pt x="281" y="211"/>
                  <a:pt x="279" y="211"/>
                  <a:pt x="278" y="212"/>
                </a:cubicBezTo>
                <a:cubicBezTo>
                  <a:pt x="277" y="213"/>
                  <a:pt x="276" y="215"/>
                  <a:pt x="274" y="215"/>
                </a:cubicBezTo>
                <a:cubicBezTo>
                  <a:pt x="272" y="216"/>
                  <a:pt x="270" y="215"/>
                  <a:pt x="269" y="213"/>
                </a:cubicBezTo>
                <a:cubicBezTo>
                  <a:pt x="269" y="214"/>
                  <a:pt x="268" y="214"/>
                  <a:pt x="268" y="214"/>
                </a:cubicBezTo>
                <a:cubicBezTo>
                  <a:pt x="268" y="217"/>
                  <a:pt x="265" y="220"/>
                  <a:pt x="261" y="221"/>
                </a:cubicBezTo>
                <a:cubicBezTo>
                  <a:pt x="259" y="220"/>
                  <a:pt x="258" y="219"/>
                  <a:pt x="258" y="217"/>
                </a:cubicBezTo>
                <a:cubicBezTo>
                  <a:pt x="257" y="216"/>
                  <a:pt x="255" y="216"/>
                  <a:pt x="254" y="215"/>
                </a:cubicBezTo>
                <a:cubicBezTo>
                  <a:pt x="251" y="217"/>
                  <a:pt x="247" y="215"/>
                  <a:pt x="247" y="211"/>
                </a:cubicBezTo>
                <a:cubicBezTo>
                  <a:pt x="245" y="209"/>
                  <a:pt x="243" y="207"/>
                  <a:pt x="241" y="206"/>
                </a:cubicBezTo>
                <a:cubicBezTo>
                  <a:pt x="238" y="208"/>
                  <a:pt x="235" y="205"/>
                  <a:pt x="233" y="203"/>
                </a:cubicBezTo>
                <a:cubicBezTo>
                  <a:pt x="230" y="204"/>
                  <a:pt x="225" y="205"/>
                  <a:pt x="222" y="203"/>
                </a:cubicBezTo>
                <a:cubicBezTo>
                  <a:pt x="221" y="200"/>
                  <a:pt x="218" y="198"/>
                  <a:pt x="216" y="196"/>
                </a:cubicBezTo>
                <a:cubicBezTo>
                  <a:pt x="216" y="195"/>
                  <a:pt x="216" y="194"/>
                  <a:pt x="217" y="194"/>
                </a:cubicBezTo>
                <a:cubicBezTo>
                  <a:pt x="211" y="190"/>
                  <a:pt x="205" y="185"/>
                  <a:pt x="199" y="180"/>
                </a:cubicBezTo>
                <a:cubicBezTo>
                  <a:pt x="198" y="181"/>
                  <a:pt x="196" y="183"/>
                  <a:pt x="193" y="182"/>
                </a:cubicBezTo>
                <a:cubicBezTo>
                  <a:pt x="192" y="181"/>
                  <a:pt x="191" y="179"/>
                  <a:pt x="189" y="178"/>
                </a:cubicBezTo>
                <a:cubicBezTo>
                  <a:pt x="185" y="169"/>
                  <a:pt x="173" y="164"/>
                  <a:pt x="163" y="160"/>
                </a:cubicBezTo>
                <a:cubicBezTo>
                  <a:pt x="161" y="160"/>
                  <a:pt x="159" y="158"/>
                  <a:pt x="156" y="158"/>
                </a:cubicBezTo>
                <a:cubicBezTo>
                  <a:pt x="160" y="164"/>
                  <a:pt x="167" y="171"/>
                  <a:pt x="171" y="177"/>
                </a:cubicBezTo>
                <a:cubicBezTo>
                  <a:pt x="172" y="178"/>
                  <a:pt x="172" y="178"/>
                  <a:pt x="173" y="178"/>
                </a:cubicBezTo>
                <a:cubicBezTo>
                  <a:pt x="178" y="186"/>
                  <a:pt x="184" y="194"/>
                  <a:pt x="189" y="202"/>
                </a:cubicBezTo>
                <a:cubicBezTo>
                  <a:pt x="199" y="200"/>
                  <a:pt x="205" y="209"/>
                  <a:pt x="199" y="215"/>
                </a:cubicBezTo>
                <a:cubicBezTo>
                  <a:pt x="204" y="219"/>
                  <a:pt x="196" y="226"/>
                  <a:pt x="193" y="219"/>
                </a:cubicBezTo>
                <a:cubicBezTo>
                  <a:pt x="189" y="222"/>
                  <a:pt x="182" y="221"/>
                  <a:pt x="180" y="216"/>
                </a:cubicBezTo>
                <a:cubicBezTo>
                  <a:pt x="180" y="214"/>
                  <a:pt x="182" y="213"/>
                  <a:pt x="181" y="210"/>
                </a:cubicBezTo>
                <a:cubicBezTo>
                  <a:pt x="182" y="209"/>
                  <a:pt x="184" y="207"/>
                  <a:pt x="185" y="206"/>
                </a:cubicBezTo>
                <a:cubicBezTo>
                  <a:pt x="173" y="189"/>
                  <a:pt x="160" y="172"/>
                  <a:pt x="146" y="156"/>
                </a:cubicBezTo>
                <a:cubicBezTo>
                  <a:pt x="142" y="157"/>
                  <a:pt x="137" y="156"/>
                  <a:pt x="133" y="157"/>
                </a:cubicBezTo>
                <a:cubicBezTo>
                  <a:pt x="134" y="159"/>
                  <a:pt x="134" y="161"/>
                  <a:pt x="135" y="162"/>
                </a:cubicBezTo>
                <a:cubicBezTo>
                  <a:pt x="138" y="164"/>
                  <a:pt x="142" y="165"/>
                  <a:pt x="147" y="166"/>
                </a:cubicBezTo>
                <a:cubicBezTo>
                  <a:pt x="149" y="171"/>
                  <a:pt x="151" y="177"/>
                  <a:pt x="154" y="183"/>
                </a:cubicBezTo>
                <a:cubicBezTo>
                  <a:pt x="153" y="183"/>
                  <a:pt x="153" y="184"/>
                  <a:pt x="153" y="185"/>
                </a:cubicBezTo>
                <a:cubicBezTo>
                  <a:pt x="159" y="197"/>
                  <a:pt x="163" y="211"/>
                  <a:pt x="169" y="223"/>
                </a:cubicBezTo>
                <a:cubicBezTo>
                  <a:pt x="172" y="232"/>
                  <a:pt x="174" y="241"/>
                  <a:pt x="179" y="248"/>
                </a:cubicBezTo>
                <a:cubicBezTo>
                  <a:pt x="180" y="254"/>
                  <a:pt x="182" y="259"/>
                  <a:pt x="185" y="266"/>
                </a:cubicBezTo>
                <a:cubicBezTo>
                  <a:pt x="190" y="278"/>
                  <a:pt x="193" y="291"/>
                  <a:pt x="199" y="303"/>
                </a:cubicBezTo>
                <a:cubicBezTo>
                  <a:pt x="203" y="322"/>
                  <a:pt x="210" y="340"/>
                  <a:pt x="215" y="358"/>
                </a:cubicBezTo>
                <a:cubicBezTo>
                  <a:pt x="220" y="358"/>
                  <a:pt x="222" y="364"/>
                  <a:pt x="223" y="367"/>
                </a:cubicBezTo>
                <a:cubicBezTo>
                  <a:pt x="225" y="367"/>
                  <a:pt x="225" y="366"/>
                  <a:pt x="227" y="365"/>
                </a:cubicBezTo>
                <a:cubicBezTo>
                  <a:pt x="226" y="364"/>
                  <a:pt x="226" y="362"/>
                  <a:pt x="225" y="361"/>
                </a:cubicBezTo>
                <a:cubicBezTo>
                  <a:pt x="226" y="358"/>
                  <a:pt x="230" y="359"/>
                  <a:pt x="232" y="360"/>
                </a:cubicBezTo>
                <a:cubicBezTo>
                  <a:pt x="233" y="366"/>
                  <a:pt x="236" y="371"/>
                  <a:pt x="236" y="376"/>
                </a:cubicBezTo>
                <a:cubicBezTo>
                  <a:pt x="232" y="379"/>
                  <a:pt x="229" y="375"/>
                  <a:pt x="228" y="372"/>
                </a:cubicBezTo>
                <a:cubicBezTo>
                  <a:pt x="228" y="372"/>
                  <a:pt x="226" y="372"/>
                  <a:pt x="226" y="372"/>
                </a:cubicBezTo>
                <a:cubicBezTo>
                  <a:pt x="225" y="375"/>
                  <a:pt x="227" y="375"/>
                  <a:pt x="227" y="378"/>
                </a:cubicBezTo>
                <a:cubicBezTo>
                  <a:pt x="227" y="380"/>
                  <a:pt x="224" y="379"/>
                  <a:pt x="223" y="381"/>
                </a:cubicBezTo>
                <a:cubicBezTo>
                  <a:pt x="223" y="382"/>
                  <a:pt x="225" y="385"/>
                  <a:pt x="225" y="387"/>
                </a:cubicBezTo>
                <a:cubicBezTo>
                  <a:pt x="227" y="393"/>
                  <a:pt x="231" y="400"/>
                  <a:pt x="233" y="404"/>
                </a:cubicBezTo>
                <a:cubicBezTo>
                  <a:pt x="234" y="407"/>
                  <a:pt x="235" y="410"/>
                  <a:pt x="232" y="411"/>
                </a:cubicBezTo>
                <a:cubicBezTo>
                  <a:pt x="232" y="414"/>
                  <a:pt x="232" y="415"/>
                  <a:pt x="232" y="418"/>
                </a:cubicBezTo>
                <a:cubicBezTo>
                  <a:pt x="229" y="423"/>
                  <a:pt x="225" y="418"/>
                  <a:pt x="223" y="414"/>
                </a:cubicBezTo>
                <a:cubicBezTo>
                  <a:pt x="222" y="414"/>
                  <a:pt x="221" y="415"/>
                  <a:pt x="221" y="415"/>
                </a:cubicBezTo>
                <a:cubicBezTo>
                  <a:pt x="219" y="414"/>
                  <a:pt x="218" y="412"/>
                  <a:pt x="217" y="411"/>
                </a:cubicBezTo>
                <a:cubicBezTo>
                  <a:pt x="214" y="402"/>
                  <a:pt x="209" y="394"/>
                  <a:pt x="205" y="385"/>
                </a:cubicBezTo>
                <a:cubicBezTo>
                  <a:pt x="204" y="385"/>
                  <a:pt x="203" y="385"/>
                  <a:pt x="202" y="385"/>
                </a:cubicBezTo>
                <a:cubicBezTo>
                  <a:pt x="198" y="379"/>
                  <a:pt x="196" y="371"/>
                  <a:pt x="193" y="365"/>
                </a:cubicBezTo>
                <a:cubicBezTo>
                  <a:pt x="194" y="364"/>
                  <a:pt x="194" y="363"/>
                  <a:pt x="195" y="363"/>
                </a:cubicBezTo>
                <a:cubicBezTo>
                  <a:pt x="189" y="352"/>
                  <a:pt x="187" y="341"/>
                  <a:pt x="183" y="329"/>
                </a:cubicBezTo>
                <a:cubicBezTo>
                  <a:pt x="174" y="326"/>
                  <a:pt x="164" y="323"/>
                  <a:pt x="155" y="321"/>
                </a:cubicBezTo>
                <a:cubicBezTo>
                  <a:pt x="152" y="320"/>
                  <a:pt x="149" y="319"/>
                  <a:pt x="147" y="319"/>
                </a:cubicBezTo>
                <a:cubicBezTo>
                  <a:pt x="142" y="318"/>
                  <a:pt x="136" y="319"/>
                  <a:pt x="130" y="319"/>
                </a:cubicBezTo>
                <a:cubicBezTo>
                  <a:pt x="130" y="320"/>
                  <a:pt x="130" y="321"/>
                  <a:pt x="130" y="323"/>
                </a:cubicBezTo>
                <a:cubicBezTo>
                  <a:pt x="135" y="326"/>
                  <a:pt x="134" y="338"/>
                  <a:pt x="128" y="338"/>
                </a:cubicBezTo>
                <a:cubicBezTo>
                  <a:pt x="126" y="345"/>
                  <a:pt x="130" y="355"/>
                  <a:pt x="124" y="359"/>
                </a:cubicBezTo>
                <a:cubicBezTo>
                  <a:pt x="125" y="365"/>
                  <a:pt x="113" y="368"/>
                  <a:pt x="113" y="360"/>
                </a:cubicBezTo>
                <a:cubicBezTo>
                  <a:pt x="112" y="360"/>
                  <a:pt x="111" y="359"/>
                  <a:pt x="109" y="359"/>
                </a:cubicBezTo>
                <a:cubicBezTo>
                  <a:pt x="109" y="358"/>
                  <a:pt x="108" y="357"/>
                  <a:pt x="108" y="356"/>
                </a:cubicBezTo>
                <a:cubicBezTo>
                  <a:pt x="110" y="351"/>
                  <a:pt x="109" y="342"/>
                  <a:pt x="109" y="337"/>
                </a:cubicBezTo>
                <a:cubicBezTo>
                  <a:pt x="108" y="336"/>
                  <a:pt x="106" y="335"/>
                  <a:pt x="106" y="333"/>
                </a:cubicBezTo>
                <a:cubicBezTo>
                  <a:pt x="105" y="333"/>
                  <a:pt x="103" y="333"/>
                  <a:pt x="102" y="333"/>
                </a:cubicBezTo>
                <a:cubicBezTo>
                  <a:pt x="103" y="337"/>
                  <a:pt x="101" y="339"/>
                  <a:pt x="97" y="339"/>
                </a:cubicBezTo>
                <a:cubicBezTo>
                  <a:pt x="92" y="336"/>
                  <a:pt x="96" y="328"/>
                  <a:pt x="95" y="324"/>
                </a:cubicBezTo>
                <a:cubicBezTo>
                  <a:pt x="95" y="324"/>
                  <a:pt x="95" y="323"/>
                  <a:pt x="95" y="323"/>
                </a:cubicBezTo>
                <a:cubicBezTo>
                  <a:pt x="99" y="321"/>
                  <a:pt x="103" y="324"/>
                  <a:pt x="102" y="328"/>
                </a:cubicBezTo>
                <a:cubicBezTo>
                  <a:pt x="104" y="328"/>
                  <a:pt x="104" y="327"/>
                  <a:pt x="105" y="327"/>
                </a:cubicBezTo>
                <a:cubicBezTo>
                  <a:pt x="105" y="326"/>
                  <a:pt x="105" y="325"/>
                  <a:pt x="106" y="324"/>
                </a:cubicBezTo>
                <a:cubicBezTo>
                  <a:pt x="106" y="323"/>
                  <a:pt x="107" y="323"/>
                  <a:pt x="108" y="323"/>
                </a:cubicBezTo>
                <a:cubicBezTo>
                  <a:pt x="108" y="322"/>
                  <a:pt x="108" y="320"/>
                  <a:pt x="107" y="319"/>
                </a:cubicBezTo>
                <a:cubicBezTo>
                  <a:pt x="103" y="319"/>
                  <a:pt x="100" y="319"/>
                  <a:pt x="98" y="321"/>
                </a:cubicBezTo>
                <a:cubicBezTo>
                  <a:pt x="90" y="321"/>
                  <a:pt x="81" y="323"/>
                  <a:pt x="73" y="324"/>
                </a:cubicBezTo>
                <a:cubicBezTo>
                  <a:pt x="66" y="326"/>
                  <a:pt x="56" y="327"/>
                  <a:pt x="49" y="328"/>
                </a:cubicBezTo>
                <a:cubicBezTo>
                  <a:pt x="46" y="340"/>
                  <a:pt x="38" y="354"/>
                  <a:pt x="35" y="366"/>
                </a:cubicBezTo>
                <a:cubicBezTo>
                  <a:pt x="36" y="366"/>
                  <a:pt x="36" y="367"/>
                  <a:pt x="37" y="368"/>
                </a:cubicBezTo>
                <a:cubicBezTo>
                  <a:pt x="35" y="372"/>
                  <a:pt x="33" y="378"/>
                  <a:pt x="31" y="384"/>
                </a:cubicBezTo>
                <a:cubicBezTo>
                  <a:pt x="30" y="384"/>
                  <a:pt x="30" y="385"/>
                  <a:pt x="28" y="384"/>
                </a:cubicBezTo>
                <a:cubicBezTo>
                  <a:pt x="26" y="388"/>
                  <a:pt x="25" y="393"/>
                  <a:pt x="22" y="397"/>
                </a:cubicBezTo>
                <a:cubicBezTo>
                  <a:pt x="22" y="398"/>
                  <a:pt x="21" y="399"/>
                  <a:pt x="21" y="399"/>
                </a:cubicBezTo>
                <a:cubicBezTo>
                  <a:pt x="19" y="404"/>
                  <a:pt x="19" y="409"/>
                  <a:pt x="16" y="411"/>
                </a:cubicBezTo>
                <a:cubicBezTo>
                  <a:pt x="14" y="411"/>
                  <a:pt x="14" y="412"/>
                  <a:pt x="13" y="411"/>
                </a:cubicBezTo>
                <a:cubicBezTo>
                  <a:pt x="11" y="413"/>
                  <a:pt x="10" y="417"/>
                  <a:pt x="8" y="418"/>
                </a:cubicBezTo>
                <a:cubicBezTo>
                  <a:pt x="6" y="417"/>
                  <a:pt x="4" y="416"/>
                  <a:pt x="3" y="415"/>
                </a:cubicBezTo>
                <a:cubicBezTo>
                  <a:pt x="3" y="412"/>
                  <a:pt x="5" y="411"/>
                  <a:pt x="6" y="409"/>
                </a:cubicBezTo>
                <a:cubicBezTo>
                  <a:pt x="1" y="408"/>
                  <a:pt x="3" y="404"/>
                  <a:pt x="4" y="399"/>
                </a:cubicBezTo>
                <a:cubicBezTo>
                  <a:pt x="4" y="398"/>
                  <a:pt x="4" y="397"/>
                  <a:pt x="4" y="397"/>
                </a:cubicBezTo>
                <a:cubicBezTo>
                  <a:pt x="4" y="397"/>
                  <a:pt x="5" y="396"/>
                  <a:pt x="5" y="396"/>
                </a:cubicBezTo>
                <a:cubicBezTo>
                  <a:pt x="5" y="394"/>
                  <a:pt x="6" y="392"/>
                  <a:pt x="6" y="391"/>
                </a:cubicBezTo>
                <a:cubicBezTo>
                  <a:pt x="8" y="388"/>
                  <a:pt x="11" y="384"/>
                  <a:pt x="11" y="381"/>
                </a:cubicBezTo>
                <a:cubicBezTo>
                  <a:pt x="11" y="380"/>
                  <a:pt x="9" y="380"/>
                  <a:pt x="9" y="379"/>
                </a:cubicBezTo>
                <a:cubicBezTo>
                  <a:pt x="9" y="377"/>
                  <a:pt x="11" y="376"/>
                  <a:pt x="11" y="374"/>
                </a:cubicBezTo>
                <a:cubicBezTo>
                  <a:pt x="10" y="372"/>
                  <a:pt x="9" y="372"/>
                  <a:pt x="8" y="371"/>
                </a:cubicBezTo>
                <a:cubicBezTo>
                  <a:pt x="8" y="373"/>
                  <a:pt x="7" y="374"/>
                  <a:pt x="7" y="376"/>
                </a:cubicBezTo>
                <a:cubicBezTo>
                  <a:pt x="5" y="376"/>
                  <a:pt x="2" y="377"/>
                  <a:pt x="0" y="377"/>
                </a:cubicBezTo>
                <a:cubicBezTo>
                  <a:pt x="0" y="370"/>
                  <a:pt x="3" y="363"/>
                  <a:pt x="5" y="357"/>
                </a:cubicBezTo>
                <a:cubicBezTo>
                  <a:pt x="8" y="357"/>
                  <a:pt x="11" y="358"/>
                  <a:pt x="11" y="361"/>
                </a:cubicBezTo>
                <a:cubicBezTo>
                  <a:pt x="11" y="363"/>
                  <a:pt x="9" y="364"/>
                  <a:pt x="9" y="367"/>
                </a:cubicBezTo>
                <a:cubicBezTo>
                  <a:pt x="10" y="367"/>
                  <a:pt x="12" y="367"/>
                  <a:pt x="13" y="368"/>
                </a:cubicBezTo>
                <a:cubicBezTo>
                  <a:pt x="14" y="365"/>
                  <a:pt x="14" y="363"/>
                  <a:pt x="14" y="362"/>
                </a:cubicBezTo>
                <a:cubicBezTo>
                  <a:pt x="15" y="361"/>
                  <a:pt x="17" y="361"/>
                  <a:pt x="18" y="361"/>
                </a:cubicBezTo>
                <a:cubicBezTo>
                  <a:pt x="23" y="348"/>
                  <a:pt x="29" y="334"/>
                  <a:pt x="33" y="320"/>
                </a:cubicBezTo>
                <a:cubicBezTo>
                  <a:pt x="34" y="316"/>
                  <a:pt x="36" y="312"/>
                  <a:pt x="36" y="308"/>
                </a:cubicBezTo>
                <a:cubicBezTo>
                  <a:pt x="37" y="304"/>
                  <a:pt x="39" y="300"/>
                  <a:pt x="40" y="297"/>
                </a:cubicBezTo>
                <a:cubicBezTo>
                  <a:pt x="43" y="291"/>
                  <a:pt x="44" y="286"/>
                  <a:pt x="46" y="280"/>
                </a:cubicBezTo>
                <a:cubicBezTo>
                  <a:pt x="48" y="275"/>
                  <a:pt x="51" y="268"/>
                  <a:pt x="53" y="262"/>
                </a:cubicBezTo>
                <a:cubicBezTo>
                  <a:pt x="55" y="257"/>
                  <a:pt x="57" y="252"/>
                  <a:pt x="59" y="247"/>
                </a:cubicBezTo>
                <a:cubicBezTo>
                  <a:pt x="60" y="245"/>
                  <a:pt x="61" y="243"/>
                  <a:pt x="62" y="240"/>
                </a:cubicBezTo>
                <a:cubicBezTo>
                  <a:pt x="64" y="236"/>
                  <a:pt x="65" y="232"/>
                  <a:pt x="67" y="228"/>
                </a:cubicBezTo>
                <a:cubicBezTo>
                  <a:pt x="68" y="224"/>
                  <a:pt x="69" y="220"/>
                  <a:pt x="71" y="216"/>
                </a:cubicBezTo>
                <a:cubicBezTo>
                  <a:pt x="71" y="215"/>
                  <a:pt x="72" y="214"/>
                  <a:pt x="73" y="213"/>
                </a:cubicBezTo>
                <a:cubicBezTo>
                  <a:pt x="73" y="211"/>
                  <a:pt x="73" y="209"/>
                  <a:pt x="73" y="208"/>
                </a:cubicBezTo>
                <a:cubicBezTo>
                  <a:pt x="74" y="207"/>
                  <a:pt x="75" y="206"/>
                  <a:pt x="75" y="204"/>
                </a:cubicBezTo>
                <a:cubicBezTo>
                  <a:pt x="77" y="201"/>
                  <a:pt x="78" y="197"/>
                  <a:pt x="79" y="193"/>
                </a:cubicBezTo>
                <a:cubicBezTo>
                  <a:pt x="81" y="189"/>
                  <a:pt x="82" y="186"/>
                  <a:pt x="84" y="182"/>
                </a:cubicBezTo>
                <a:cubicBezTo>
                  <a:pt x="84" y="182"/>
                  <a:pt x="84" y="182"/>
                  <a:pt x="84" y="181"/>
                </a:cubicBezTo>
                <a:cubicBezTo>
                  <a:pt x="85" y="177"/>
                  <a:pt x="87" y="174"/>
                  <a:pt x="88" y="170"/>
                </a:cubicBezTo>
                <a:cubicBezTo>
                  <a:pt x="92" y="168"/>
                  <a:pt x="101" y="167"/>
                  <a:pt x="107" y="166"/>
                </a:cubicBezTo>
                <a:cubicBezTo>
                  <a:pt x="110" y="165"/>
                  <a:pt x="111" y="162"/>
                  <a:pt x="112" y="158"/>
                </a:cubicBezTo>
                <a:cubicBezTo>
                  <a:pt x="111" y="158"/>
                  <a:pt x="108" y="158"/>
                  <a:pt x="105" y="158"/>
                </a:cubicBezTo>
                <a:cubicBezTo>
                  <a:pt x="105" y="158"/>
                  <a:pt x="105" y="160"/>
                  <a:pt x="105" y="161"/>
                </a:cubicBezTo>
                <a:cubicBezTo>
                  <a:pt x="103" y="164"/>
                  <a:pt x="98" y="166"/>
                  <a:pt x="97" y="163"/>
                </a:cubicBezTo>
                <a:cubicBezTo>
                  <a:pt x="94" y="159"/>
                  <a:pt x="97" y="152"/>
                  <a:pt x="96" y="147"/>
                </a:cubicBezTo>
                <a:cubicBezTo>
                  <a:pt x="97" y="147"/>
                  <a:pt x="97" y="147"/>
                  <a:pt x="97" y="146"/>
                </a:cubicBezTo>
                <a:cubicBezTo>
                  <a:pt x="100" y="146"/>
                  <a:pt x="102" y="146"/>
                  <a:pt x="104" y="148"/>
                </a:cubicBezTo>
                <a:cubicBezTo>
                  <a:pt x="103" y="149"/>
                  <a:pt x="104" y="150"/>
                  <a:pt x="105" y="151"/>
                </a:cubicBezTo>
                <a:cubicBezTo>
                  <a:pt x="107" y="152"/>
                  <a:pt x="110" y="151"/>
                  <a:pt x="113" y="151"/>
                </a:cubicBezTo>
                <a:cubicBezTo>
                  <a:pt x="114" y="149"/>
                  <a:pt x="113" y="148"/>
                  <a:pt x="114" y="145"/>
                </a:cubicBezTo>
                <a:cubicBezTo>
                  <a:pt x="112" y="143"/>
                  <a:pt x="109" y="140"/>
                  <a:pt x="108" y="136"/>
                </a:cubicBezTo>
                <a:cubicBezTo>
                  <a:pt x="107" y="130"/>
                  <a:pt x="111" y="124"/>
                  <a:pt x="114" y="120"/>
                </a:cubicBezTo>
                <a:cubicBezTo>
                  <a:pt x="112" y="119"/>
                  <a:pt x="110" y="117"/>
                  <a:pt x="109" y="115"/>
                </a:cubicBezTo>
                <a:cubicBezTo>
                  <a:pt x="111" y="111"/>
                  <a:pt x="112" y="108"/>
                  <a:pt x="113" y="104"/>
                </a:cubicBezTo>
                <a:cubicBezTo>
                  <a:pt x="99" y="91"/>
                  <a:pt x="83" y="80"/>
                  <a:pt x="68" y="68"/>
                </a:cubicBezTo>
                <a:cubicBezTo>
                  <a:pt x="69" y="67"/>
                  <a:pt x="68" y="68"/>
                  <a:pt x="69" y="67"/>
                </a:cubicBezTo>
                <a:cubicBezTo>
                  <a:pt x="56" y="56"/>
                  <a:pt x="44" y="44"/>
                  <a:pt x="30" y="34"/>
                </a:cubicBezTo>
                <a:cubicBezTo>
                  <a:pt x="29" y="34"/>
                  <a:pt x="28" y="34"/>
                  <a:pt x="28" y="34"/>
                </a:cubicBezTo>
                <a:cubicBezTo>
                  <a:pt x="27" y="33"/>
                  <a:pt x="26" y="32"/>
                  <a:pt x="24" y="31"/>
                </a:cubicBezTo>
                <a:cubicBezTo>
                  <a:pt x="25" y="30"/>
                  <a:pt x="24" y="29"/>
                  <a:pt x="24" y="29"/>
                </a:cubicBezTo>
                <a:cubicBezTo>
                  <a:pt x="27" y="18"/>
                  <a:pt x="32" y="8"/>
                  <a:pt x="42" y="3"/>
                </a:cubicBezTo>
                <a:cubicBezTo>
                  <a:pt x="44" y="2"/>
                  <a:pt x="46" y="2"/>
                  <a:pt x="47" y="0"/>
                </a:cubicBezTo>
                <a:cubicBezTo>
                  <a:pt x="50" y="1"/>
                  <a:pt x="53" y="3"/>
                  <a:pt x="53" y="6"/>
                </a:cubicBezTo>
                <a:cubicBezTo>
                  <a:pt x="66" y="17"/>
                  <a:pt x="80" y="28"/>
                  <a:pt x="91" y="41"/>
                </a:cubicBezTo>
                <a:cubicBezTo>
                  <a:pt x="92" y="41"/>
                  <a:pt x="92" y="41"/>
                  <a:pt x="93" y="41"/>
                </a:cubicBezTo>
                <a:cubicBezTo>
                  <a:pt x="108" y="52"/>
                  <a:pt x="120" y="67"/>
                  <a:pt x="136" y="78"/>
                </a:cubicBezTo>
                <a:cubicBezTo>
                  <a:pt x="137" y="80"/>
                  <a:pt x="137" y="82"/>
                  <a:pt x="139" y="82"/>
                </a:cubicBezTo>
                <a:cubicBezTo>
                  <a:pt x="140" y="79"/>
                  <a:pt x="138" y="76"/>
                  <a:pt x="136" y="75"/>
                </a:cubicBezTo>
                <a:cubicBezTo>
                  <a:pt x="136" y="74"/>
                  <a:pt x="136" y="73"/>
                  <a:pt x="136" y="73"/>
                </a:cubicBezTo>
                <a:cubicBezTo>
                  <a:pt x="142" y="67"/>
                  <a:pt x="155" y="72"/>
                  <a:pt x="152" y="80"/>
                </a:cubicBezTo>
                <a:cubicBezTo>
                  <a:pt x="150" y="81"/>
                  <a:pt x="149" y="81"/>
                  <a:pt x="146" y="81"/>
                </a:cubicBezTo>
                <a:cubicBezTo>
                  <a:pt x="144" y="82"/>
                  <a:pt x="145" y="85"/>
                  <a:pt x="143" y="86"/>
                </a:cubicBezTo>
                <a:cubicBezTo>
                  <a:pt x="145" y="88"/>
                  <a:pt x="147" y="89"/>
                  <a:pt x="148" y="92"/>
                </a:cubicBezTo>
                <a:cubicBezTo>
                  <a:pt x="152" y="98"/>
                  <a:pt x="159" y="102"/>
                  <a:pt x="164" y="107"/>
                </a:cubicBezTo>
                <a:cubicBezTo>
                  <a:pt x="167" y="110"/>
                  <a:pt x="170" y="112"/>
                  <a:pt x="173" y="114"/>
                </a:cubicBezTo>
                <a:cubicBezTo>
                  <a:pt x="174" y="109"/>
                  <a:pt x="168" y="110"/>
                  <a:pt x="169" y="105"/>
                </a:cubicBezTo>
                <a:cubicBezTo>
                  <a:pt x="173" y="100"/>
                  <a:pt x="181" y="103"/>
                  <a:pt x="185" y="107"/>
                </a:cubicBezTo>
                <a:cubicBezTo>
                  <a:pt x="185" y="109"/>
                  <a:pt x="184" y="111"/>
                  <a:pt x="184" y="112"/>
                </a:cubicBezTo>
                <a:cubicBezTo>
                  <a:pt x="183" y="113"/>
                  <a:pt x="181" y="113"/>
                  <a:pt x="179" y="113"/>
                </a:cubicBezTo>
                <a:cubicBezTo>
                  <a:pt x="178" y="114"/>
                  <a:pt x="178" y="115"/>
                  <a:pt x="177" y="116"/>
                </a:cubicBezTo>
                <a:cubicBezTo>
                  <a:pt x="177" y="118"/>
                  <a:pt x="179" y="119"/>
                  <a:pt x="180" y="121"/>
                </a:cubicBezTo>
                <a:cubicBezTo>
                  <a:pt x="180" y="122"/>
                  <a:pt x="180" y="123"/>
                  <a:pt x="180" y="123"/>
                </a:cubicBezTo>
                <a:cubicBezTo>
                  <a:pt x="181" y="125"/>
                  <a:pt x="183" y="127"/>
                  <a:pt x="185" y="129"/>
                </a:cubicBezTo>
                <a:cubicBezTo>
                  <a:pt x="197" y="142"/>
                  <a:pt x="214" y="153"/>
                  <a:pt x="225" y="167"/>
                </a:cubicBezTo>
                <a:cubicBezTo>
                  <a:pt x="230" y="170"/>
                  <a:pt x="233" y="176"/>
                  <a:pt x="239" y="179"/>
                </a:cubicBezTo>
                <a:cubicBezTo>
                  <a:pt x="245" y="176"/>
                  <a:pt x="250" y="172"/>
                  <a:pt x="257" y="169"/>
                </a:cubicBezTo>
                <a:cubicBezTo>
                  <a:pt x="256" y="168"/>
                  <a:pt x="256" y="168"/>
                  <a:pt x="255" y="167"/>
                </a:cubicBezTo>
                <a:cubicBezTo>
                  <a:pt x="255" y="166"/>
                  <a:pt x="256" y="165"/>
                  <a:pt x="256" y="164"/>
                </a:cubicBezTo>
                <a:cubicBezTo>
                  <a:pt x="254" y="162"/>
                  <a:pt x="252" y="161"/>
                  <a:pt x="250" y="159"/>
                </a:cubicBezTo>
                <a:cubicBezTo>
                  <a:pt x="248" y="160"/>
                  <a:pt x="245" y="161"/>
                  <a:pt x="242" y="160"/>
                </a:cubicBezTo>
                <a:cubicBezTo>
                  <a:pt x="242" y="158"/>
                  <a:pt x="241" y="157"/>
                  <a:pt x="241" y="156"/>
                </a:cubicBezTo>
                <a:cubicBezTo>
                  <a:pt x="241" y="151"/>
                  <a:pt x="248" y="142"/>
                  <a:pt x="252" y="142"/>
                </a:cubicBezTo>
                <a:cubicBezTo>
                  <a:pt x="255" y="142"/>
                  <a:pt x="258" y="145"/>
                  <a:pt x="259" y="147"/>
                </a:cubicBezTo>
                <a:cubicBezTo>
                  <a:pt x="259" y="148"/>
                  <a:pt x="258" y="149"/>
                  <a:pt x="258" y="150"/>
                </a:cubicBezTo>
                <a:cubicBezTo>
                  <a:pt x="259" y="152"/>
                  <a:pt x="261" y="153"/>
                  <a:pt x="263" y="155"/>
                </a:cubicBezTo>
                <a:cubicBezTo>
                  <a:pt x="266" y="153"/>
                  <a:pt x="270" y="156"/>
                  <a:pt x="269" y="160"/>
                </a:cubicBezTo>
                <a:cubicBezTo>
                  <a:pt x="270" y="161"/>
                  <a:pt x="270" y="162"/>
                  <a:pt x="271" y="163"/>
                </a:cubicBezTo>
                <a:cubicBezTo>
                  <a:pt x="272" y="162"/>
                  <a:pt x="272" y="162"/>
                  <a:pt x="273" y="162"/>
                </a:cubicBezTo>
                <a:cubicBezTo>
                  <a:pt x="272" y="159"/>
                  <a:pt x="269" y="157"/>
                  <a:pt x="270" y="153"/>
                </a:cubicBezTo>
                <a:cubicBezTo>
                  <a:pt x="276" y="151"/>
                  <a:pt x="287" y="159"/>
                  <a:pt x="284" y="164"/>
                </a:cubicBezTo>
                <a:cubicBezTo>
                  <a:pt x="282" y="166"/>
                  <a:pt x="278" y="165"/>
                  <a:pt x="276" y="163"/>
                </a:cubicBezTo>
                <a:cubicBezTo>
                  <a:pt x="274" y="163"/>
                  <a:pt x="275" y="165"/>
                  <a:pt x="274" y="165"/>
                </a:cubicBezTo>
                <a:cubicBezTo>
                  <a:pt x="274" y="165"/>
                  <a:pt x="274" y="166"/>
                  <a:pt x="275" y="166"/>
                </a:cubicBezTo>
                <a:cubicBezTo>
                  <a:pt x="276" y="165"/>
                  <a:pt x="276" y="166"/>
                  <a:pt x="277" y="165"/>
                </a:cubicBezTo>
                <a:cubicBezTo>
                  <a:pt x="280" y="165"/>
                  <a:pt x="282" y="168"/>
                  <a:pt x="281" y="171"/>
                </a:cubicBezTo>
                <a:cubicBezTo>
                  <a:pt x="282" y="174"/>
                  <a:pt x="288" y="176"/>
                  <a:pt x="288" y="179"/>
                </a:cubicBezTo>
                <a:cubicBezTo>
                  <a:pt x="288" y="181"/>
                  <a:pt x="285" y="183"/>
                  <a:pt x="283" y="185"/>
                </a:cubicBezTo>
                <a:cubicBezTo>
                  <a:pt x="278" y="186"/>
                  <a:pt x="277" y="182"/>
                  <a:pt x="275" y="179"/>
                </a:cubicBezTo>
                <a:cubicBezTo>
                  <a:pt x="272" y="180"/>
                  <a:pt x="272" y="182"/>
                  <a:pt x="270" y="182"/>
                </a:cubicBezTo>
                <a:cubicBezTo>
                  <a:pt x="266" y="181"/>
                  <a:pt x="267" y="177"/>
                  <a:pt x="269" y="175"/>
                </a:cubicBezTo>
                <a:cubicBezTo>
                  <a:pt x="267" y="174"/>
                  <a:pt x="266" y="173"/>
                  <a:pt x="265" y="172"/>
                </a:cubicBezTo>
                <a:cubicBezTo>
                  <a:pt x="257" y="176"/>
                  <a:pt x="251" y="180"/>
                  <a:pt x="243" y="185"/>
                </a:cubicBezTo>
                <a:cubicBezTo>
                  <a:pt x="243" y="189"/>
                  <a:pt x="244" y="193"/>
                  <a:pt x="248" y="195"/>
                </a:cubicBezTo>
                <a:cubicBezTo>
                  <a:pt x="248" y="198"/>
                  <a:pt x="251" y="199"/>
                  <a:pt x="252" y="201"/>
                </a:cubicBezTo>
                <a:cubicBezTo>
                  <a:pt x="256" y="201"/>
                  <a:pt x="258" y="203"/>
                  <a:pt x="259" y="207"/>
                </a:cubicBezTo>
                <a:cubicBezTo>
                  <a:pt x="260" y="204"/>
                  <a:pt x="265" y="205"/>
                  <a:pt x="267" y="206"/>
                </a:cubicBezTo>
                <a:cubicBezTo>
                  <a:pt x="269" y="206"/>
                  <a:pt x="270" y="203"/>
                  <a:pt x="272" y="202"/>
                </a:cubicBezTo>
                <a:cubicBezTo>
                  <a:pt x="274" y="202"/>
                  <a:pt x="273" y="204"/>
                  <a:pt x="275" y="204"/>
                </a:cubicBezTo>
                <a:cubicBezTo>
                  <a:pt x="277" y="204"/>
                  <a:pt x="279" y="200"/>
                  <a:pt x="282" y="202"/>
                </a:cubicBezTo>
                <a:cubicBezTo>
                  <a:pt x="284" y="203"/>
                  <a:pt x="285" y="207"/>
                  <a:pt x="284" y="210"/>
                </a:cubicBezTo>
                <a:close/>
                <a:moveTo>
                  <a:pt x="150" y="78"/>
                </a:moveTo>
                <a:cubicBezTo>
                  <a:pt x="150" y="76"/>
                  <a:pt x="150" y="76"/>
                  <a:pt x="148" y="75"/>
                </a:cubicBezTo>
                <a:cubicBezTo>
                  <a:pt x="147" y="79"/>
                  <a:pt x="142" y="76"/>
                  <a:pt x="141" y="73"/>
                </a:cubicBezTo>
                <a:cubicBezTo>
                  <a:pt x="140" y="73"/>
                  <a:pt x="139" y="74"/>
                  <a:pt x="139" y="75"/>
                </a:cubicBezTo>
                <a:cubicBezTo>
                  <a:pt x="140" y="76"/>
                  <a:pt x="145" y="80"/>
                  <a:pt x="150" y="78"/>
                </a:cubicBezTo>
                <a:close/>
                <a:moveTo>
                  <a:pt x="46" y="9"/>
                </a:moveTo>
                <a:cubicBezTo>
                  <a:pt x="42" y="18"/>
                  <a:pt x="37" y="25"/>
                  <a:pt x="29" y="29"/>
                </a:cubicBezTo>
                <a:cubicBezTo>
                  <a:pt x="30" y="30"/>
                  <a:pt x="28" y="30"/>
                  <a:pt x="28" y="31"/>
                </a:cubicBezTo>
                <a:cubicBezTo>
                  <a:pt x="29" y="32"/>
                  <a:pt x="30" y="31"/>
                  <a:pt x="31" y="31"/>
                </a:cubicBezTo>
                <a:cubicBezTo>
                  <a:pt x="40" y="26"/>
                  <a:pt x="50" y="18"/>
                  <a:pt x="50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4"/>
                  <a:pt x="49" y="3"/>
                  <a:pt x="48" y="3"/>
                </a:cubicBezTo>
                <a:cubicBezTo>
                  <a:pt x="48" y="5"/>
                  <a:pt x="45" y="7"/>
                  <a:pt x="46" y="9"/>
                </a:cubicBezTo>
                <a:close/>
                <a:moveTo>
                  <a:pt x="26" y="28"/>
                </a:moveTo>
                <a:cubicBezTo>
                  <a:pt x="35" y="23"/>
                  <a:pt x="42" y="15"/>
                  <a:pt x="44" y="5"/>
                </a:cubicBezTo>
                <a:cubicBezTo>
                  <a:pt x="34" y="8"/>
                  <a:pt x="29" y="18"/>
                  <a:pt x="26" y="28"/>
                </a:cubicBezTo>
                <a:close/>
                <a:moveTo>
                  <a:pt x="33" y="33"/>
                </a:moveTo>
                <a:cubicBezTo>
                  <a:pt x="38" y="38"/>
                  <a:pt x="43" y="41"/>
                  <a:pt x="48" y="46"/>
                </a:cubicBezTo>
                <a:cubicBezTo>
                  <a:pt x="56" y="52"/>
                  <a:pt x="63" y="60"/>
                  <a:pt x="71" y="65"/>
                </a:cubicBezTo>
                <a:cubicBezTo>
                  <a:pt x="80" y="60"/>
                  <a:pt x="88" y="54"/>
                  <a:pt x="89" y="42"/>
                </a:cubicBezTo>
                <a:cubicBezTo>
                  <a:pt x="78" y="30"/>
                  <a:pt x="66" y="18"/>
                  <a:pt x="52" y="9"/>
                </a:cubicBezTo>
                <a:cubicBezTo>
                  <a:pt x="49" y="20"/>
                  <a:pt x="42" y="28"/>
                  <a:pt x="33" y="33"/>
                </a:cubicBezTo>
                <a:close/>
                <a:moveTo>
                  <a:pt x="72" y="67"/>
                </a:moveTo>
                <a:cubicBezTo>
                  <a:pt x="87" y="81"/>
                  <a:pt x="104" y="92"/>
                  <a:pt x="119" y="105"/>
                </a:cubicBezTo>
                <a:cubicBezTo>
                  <a:pt x="121" y="104"/>
                  <a:pt x="124" y="103"/>
                  <a:pt x="125" y="102"/>
                </a:cubicBezTo>
                <a:cubicBezTo>
                  <a:pt x="127" y="100"/>
                  <a:pt x="132" y="96"/>
                  <a:pt x="132" y="94"/>
                </a:cubicBezTo>
                <a:cubicBezTo>
                  <a:pt x="133" y="93"/>
                  <a:pt x="132" y="92"/>
                  <a:pt x="132" y="92"/>
                </a:cubicBezTo>
                <a:cubicBezTo>
                  <a:pt x="133" y="90"/>
                  <a:pt x="135" y="88"/>
                  <a:pt x="136" y="85"/>
                </a:cubicBezTo>
                <a:cubicBezTo>
                  <a:pt x="134" y="80"/>
                  <a:pt x="129" y="78"/>
                  <a:pt x="126" y="73"/>
                </a:cubicBezTo>
                <a:cubicBezTo>
                  <a:pt x="124" y="72"/>
                  <a:pt x="124" y="71"/>
                  <a:pt x="122" y="70"/>
                </a:cubicBezTo>
                <a:cubicBezTo>
                  <a:pt x="118" y="67"/>
                  <a:pt x="116" y="63"/>
                  <a:pt x="112" y="61"/>
                </a:cubicBezTo>
                <a:cubicBezTo>
                  <a:pt x="106" y="54"/>
                  <a:pt x="100" y="48"/>
                  <a:pt x="92" y="44"/>
                </a:cubicBezTo>
                <a:cubicBezTo>
                  <a:pt x="89" y="55"/>
                  <a:pt x="83" y="63"/>
                  <a:pt x="72" y="67"/>
                </a:cubicBezTo>
                <a:close/>
                <a:moveTo>
                  <a:pt x="141" y="84"/>
                </a:moveTo>
                <a:cubicBezTo>
                  <a:pt x="143" y="83"/>
                  <a:pt x="142" y="82"/>
                  <a:pt x="143" y="80"/>
                </a:cubicBezTo>
                <a:cubicBezTo>
                  <a:pt x="142" y="80"/>
                  <a:pt x="142" y="79"/>
                  <a:pt x="141" y="80"/>
                </a:cubicBezTo>
                <a:cubicBezTo>
                  <a:pt x="141" y="81"/>
                  <a:pt x="141" y="83"/>
                  <a:pt x="141" y="84"/>
                </a:cubicBezTo>
                <a:close/>
                <a:moveTo>
                  <a:pt x="151" y="134"/>
                </a:moveTo>
                <a:cubicBezTo>
                  <a:pt x="155" y="134"/>
                  <a:pt x="159" y="134"/>
                  <a:pt x="161" y="132"/>
                </a:cubicBezTo>
                <a:cubicBezTo>
                  <a:pt x="163" y="131"/>
                  <a:pt x="167" y="127"/>
                  <a:pt x="168" y="124"/>
                </a:cubicBezTo>
                <a:cubicBezTo>
                  <a:pt x="169" y="123"/>
                  <a:pt x="171" y="118"/>
                  <a:pt x="170" y="115"/>
                </a:cubicBezTo>
                <a:cubicBezTo>
                  <a:pt x="169" y="113"/>
                  <a:pt x="164" y="111"/>
                  <a:pt x="162" y="108"/>
                </a:cubicBezTo>
                <a:cubicBezTo>
                  <a:pt x="161" y="108"/>
                  <a:pt x="161" y="107"/>
                  <a:pt x="160" y="106"/>
                </a:cubicBezTo>
                <a:cubicBezTo>
                  <a:pt x="159" y="106"/>
                  <a:pt x="159" y="105"/>
                  <a:pt x="158" y="105"/>
                </a:cubicBezTo>
                <a:cubicBezTo>
                  <a:pt x="155" y="102"/>
                  <a:pt x="150" y="97"/>
                  <a:pt x="147" y="95"/>
                </a:cubicBezTo>
                <a:cubicBezTo>
                  <a:pt x="144" y="104"/>
                  <a:pt x="137" y="111"/>
                  <a:pt x="128" y="114"/>
                </a:cubicBezTo>
                <a:cubicBezTo>
                  <a:pt x="136" y="121"/>
                  <a:pt x="142" y="129"/>
                  <a:pt x="151" y="134"/>
                </a:cubicBezTo>
                <a:close/>
                <a:moveTo>
                  <a:pt x="134" y="99"/>
                </a:moveTo>
                <a:cubicBezTo>
                  <a:pt x="133" y="99"/>
                  <a:pt x="133" y="100"/>
                  <a:pt x="132" y="100"/>
                </a:cubicBezTo>
                <a:cubicBezTo>
                  <a:pt x="133" y="99"/>
                  <a:pt x="134" y="99"/>
                  <a:pt x="133" y="98"/>
                </a:cubicBezTo>
                <a:cubicBezTo>
                  <a:pt x="131" y="100"/>
                  <a:pt x="129" y="102"/>
                  <a:pt x="127" y="104"/>
                </a:cubicBezTo>
                <a:cubicBezTo>
                  <a:pt x="127" y="105"/>
                  <a:pt x="127" y="105"/>
                  <a:pt x="126" y="105"/>
                </a:cubicBezTo>
                <a:cubicBezTo>
                  <a:pt x="128" y="106"/>
                  <a:pt x="128" y="105"/>
                  <a:pt x="127" y="106"/>
                </a:cubicBezTo>
                <a:cubicBezTo>
                  <a:pt x="127" y="107"/>
                  <a:pt x="128" y="105"/>
                  <a:pt x="128" y="106"/>
                </a:cubicBezTo>
                <a:cubicBezTo>
                  <a:pt x="127" y="108"/>
                  <a:pt x="130" y="108"/>
                  <a:pt x="131" y="108"/>
                </a:cubicBezTo>
                <a:cubicBezTo>
                  <a:pt x="130" y="108"/>
                  <a:pt x="131" y="109"/>
                  <a:pt x="130" y="109"/>
                </a:cubicBezTo>
                <a:cubicBezTo>
                  <a:pt x="128" y="110"/>
                  <a:pt x="128" y="110"/>
                  <a:pt x="130" y="109"/>
                </a:cubicBezTo>
                <a:cubicBezTo>
                  <a:pt x="132" y="109"/>
                  <a:pt x="134" y="108"/>
                  <a:pt x="135" y="107"/>
                </a:cubicBezTo>
                <a:cubicBezTo>
                  <a:pt x="136" y="106"/>
                  <a:pt x="137" y="105"/>
                  <a:pt x="138" y="104"/>
                </a:cubicBezTo>
                <a:cubicBezTo>
                  <a:pt x="137" y="104"/>
                  <a:pt x="137" y="105"/>
                  <a:pt x="136" y="105"/>
                </a:cubicBezTo>
                <a:cubicBezTo>
                  <a:pt x="137" y="104"/>
                  <a:pt x="136" y="104"/>
                  <a:pt x="136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2"/>
                  <a:pt x="135" y="101"/>
                  <a:pt x="136" y="101"/>
                </a:cubicBezTo>
                <a:cubicBezTo>
                  <a:pt x="135" y="101"/>
                  <a:pt x="132" y="101"/>
                  <a:pt x="132" y="100"/>
                </a:cubicBezTo>
                <a:cubicBezTo>
                  <a:pt x="133" y="100"/>
                  <a:pt x="134" y="99"/>
                  <a:pt x="134" y="99"/>
                </a:cubicBezTo>
                <a:close/>
                <a:moveTo>
                  <a:pt x="172" y="107"/>
                </a:moveTo>
                <a:cubicBezTo>
                  <a:pt x="173" y="109"/>
                  <a:pt x="176" y="111"/>
                  <a:pt x="178" y="109"/>
                </a:cubicBezTo>
                <a:cubicBezTo>
                  <a:pt x="175" y="109"/>
                  <a:pt x="174" y="107"/>
                  <a:pt x="173" y="105"/>
                </a:cubicBezTo>
                <a:cubicBezTo>
                  <a:pt x="173" y="106"/>
                  <a:pt x="172" y="106"/>
                  <a:pt x="172" y="107"/>
                </a:cubicBezTo>
                <a:close/>
                <a:moveTo>
                  <a:pt x="179" y="107"/>
                </a:moveTo>
                <a:cubicBezTo>
                  <a:pt x="179" y="105"/>
                  <a:pt x="177" y="105"/>
                  <a:pt x="176" y="105"/>
                </a:cubicBezTo>
                <a:cubicBezTo>
                  <a:pt x="177" y="106"/>
                  <a:pt x="177" y="107"/>
                  <a:pt x="179" y="107"/>
                </a:cubicBezTo>
                <a:close/>
                <a:moveTo>
                  <a:pt x="112" y="114"/>
                </a:moveTo>
                <a:cubicBezTo>
                  <a:pt x="112" y="115"/>
                  <a:pt x="114" y="117"/>
                  <a:pt x="116" y="118"/>
                </a:cubicBezTo>
                <a:cubicBezTo>
                  <a:pt x="126" y="125"/>
                  <a:pt x="136" y="135"/>
                  <a:pt x="146" y="140"/>
                </a:cubicBezTo>
                <a:cubicBezTo>
                  <a:pt x="147" y="139"/>
                  <a:pt x="148" y="138"/>
                  <a:pt x="149" y="137"/>
                </a:cubicBezTo>
                <a:cubicBezTo>
                  <a:pt x="148" y="136"/>
                  <a:pt x="148" y="135"/>
                  <a:pt x="148" y="135"/>
                </a:cubicBezTo>
                <a:cubicBezTo>
                  <a:pt x="143" y="138"/>
                  <a:pt x="141" y="134"/>
                  <a:pt x="138" y="131"/>
                </a:cubicBezTo>
                <a:cubicBezTo>
                  <a:pt x="133" y="127"/>
                  <a:pt x="127" y="123"/>
                  <a:pt x="123" y="119"/>
                </a:cubicBezTo>
                <a:cubicBezTo>
                  <a:pt x="121" y="119"/>
                  <a:pt x="118" y="116"/>
                  <a:pt x="117" y="114"/>
                </a:cubicBezTo>
                <a:cubicBezTo>
                  <a:pt x="117" y="113"/>
                  <a:pt x="119" y="113"/>
                  <a:pt x="118" y="111"/>
                </a:cubicBezTo>
                <a:cubicBezTo>
                  <a:pt x="118" y="110"/>
                  <a:pt x="116" y="108"/>
                  <a:pt x="114" y="107"/>
                </a:cubicBezTo>
                <a:cubicBezTo>
                  <a:pt x="114" y="110"/>
                  <a:pt x="111" y="111"/>
                  <a:pt x="112" y="114"/>
                </a:cubicBezTo>
                <a:close/>
                <a:moveTo>
                  <a:pt x="179" y="109"/>
                </a:moveTo>
                <a:cubicBezTo>
                  <a:pt x="179" y="111"/>
                  <a:pt x="180" y="110"/>
                  <a:pt x="182" y="110"/>
                </a:cubicBezTo>
                <a:cubicBezTo>
                  <a:pt x="182" y="109"/>
                  <a:pt x="182" y="108"/>
                  <a:pt x="181" y="108"/>
                </a:cubicBezTo>
                <a:cubicBezTo>
                  <a:pt x="181" y="109"/>
                  <a:pt x="180" y="109"/>
                  <a:pt x="179" y="109"/>
                </a:cubicBezTo>
                <a:close/>
                <a:moveTo>
                  <a:pt x="122" y="113"/>
                </a:moveTo>
                <a:cubicBezTo>
                  <a:pt x="122" y="114"/>
                  <a:pt x="121" y="114"/>
                  <a:pt x="120" y="113"/>
                </a:cubicBezTo>
                <a:cubicBezTo>
                  <a:pt x="126" y="120"/>
                  <a:pt x="135" y="125"/>
                  <a:pt x="141" y="131"/>
                </a:cubicBezTo>
                <a:cubicBezTo>
                  <a:pt x="143" y="131"/>
                  <a:pt x="144" y="134"/>
                  <a:pt x="145" y="133"/>
                </a:cubicBezTo>
                <a:cubicBezTo>
                  <a:pt x="137" y="126"/>
                  <a:pt x="131" y="119"/>
                  <a:pt x="122" y="113"/>
                </a:cubicBezTo>
                <a:close/>
                <a:moveTo>
                  <a:pt x="116" y="122"/>
                </a:moveTo>
                <a:cubicBezTo>
                  <a:pt x="112" y="124"/>
                  <a:pt x="109" y="132"/>
                  <a:pt x="111" y="137"/>
                </a:cubicBezTo>
                <a:cubicBezTo>
                  <a:pt x="111" y="130"/>
                  <a:pt x="115" y="126"/>
                  <a:pt x="118" y="123"/>
                </a:cubicBezTo>
                <a:cubicBezTo>
                  <a:pt x="117" y="122"/>
                  <a:pt x="117" y="122"/>
                  <a:pt x="116" y="122"/>
                </a:cubicBezTo>
                <a:close/>
                <a:moveTo>
                  <a:pt x="150" y="182"/>
                </a:moveTo>
                <a:cubicBezTo>
                  <a:pt x="148" y="179"/>
                  <a:pt x="148" y="173"/>
                  <a:pt x="145" y="169"/>
                </a:cubicBezTo>
                <a:cubicBezTo>
                  <a:pt x="141" y="166"/>
                  <a:pt x="135" y="168"/>
                  <a:pt x="132" y="163"/>
                </a:cubicBezTo>
                <a:cubicBezTo>
                  <a:pt x="130" y="160"/>
                  <a:pt x="130" y="153"/>
                  <a:pt x="130" y="150"/>
                </a:cubicBezTo>
                <a:cubicBezTo>
                  <a:pt x="135" y="148"/>
                  <a:pt x="140" y="144"/>
                  <a:pt x="139" y="138"/>
                </a:cubicBezTo>
                <a:cubicBezTo>
                  <a:pt x="137" y="138"/>
                  <a:pt x="136" y="136"/>
                  <a:pt x="134" y="136"/>
                </a:cubicBezTo>
                <a:cubicBezTo>
                  <a:pt x="137" y="145"/>
                  <a:pt x="124" y="147"/>
                  <a:pt x="121" y="140"/>
                </a:cubicBezTo>
                <a:cubicBezTo>
                  <a:pt x="120" y="135"/>
                  <a:pt x="123" y="132"/>
                  <a:pt x="127" y="131"/>
                </a:cubicBezTo>
                <a:cubicBezTo>
                  <a:pt x="125" y="129"/>
                  <a:pt x="122" y="127"/>
                  <a:pt x="119" y="125"/>
                </a:cubicBezTo>
                <a:cubicBezTo>
                  <a:pt x="113" y="129"/>
                  <a:pt x="111" y="140"/>
                  <a:pt x="117" y="145"/>
                </a:cubicBezTo>
                <a:cubicBezTo>
                  <a:pt x="115" y="151"/>
                  <a:pt x="115" y="164"/>
                  <a:pt x="110" y="167"/>
                </a:cubicBezTo>
                <a:cubicBezTo>
                  <a:pt x="108" y="168"/>
                  <a:pt x="104" y="168"/>
                  <a:pt x="102" y="168"/>
                </a:cubicBezTo>
                <a:cubicBezTo>
                  <a:pt x="101" y="169"/>
                  <a:pt x="100" y="169"/>
                  <a:pt x="100" y="170"/>
                </a:cubicBezTo>
                <a:cubicBezTo>
                  <a:pt x="96" y="171"/>
                  <a:pt x="93" y="170"/>
                  <a:pt x="90" y="172"/>
                </a:cubicBezTo>
                <a:cubicBezTo>
                  <a:pt x="88" y="174"/>
                  <a:pt x="87" y="177"/>
                  <a:pt x="86" y="180"/>
                </a:cubicBezTo>
                <a:cubicBezTo>
                  <a:pt x="92" y="180"/>
                  <a:pt x="98" y="184"/>
                  <a:pt x="104" y="182"/>
                </a:cubicBezTo>
                <a:cubicBezTo>
                  <a:pt x="105" y="179"/>
                  <a:pt x="107" y="176"/>
                  <a:pt x="111" y="174"/>
                </a:cubicBezTo>
                <a:cubicBezTo>
                  <a:pt x="114" y="173"/>
                  <a:pt x="122" y="173"/>
                  <a:pt x="126" y="174"/>
                </a:cubicBezTo>
                <a:cubicBezTo>
                  <a:pt x="131" y="175"/>
                  <a:pt x="132" y="179"/>
                  <a:pt x="134" y="182"/>
                </a:cubicBezTo>
                <a:cubicBezTo>
                  <a:pt x="140" y="183"/>
                  <a:pt x="146" y="182"/>
                  <a:pt x="151" y="183"/>
                </a:cubicBezTo>
                <a:cubicBezTo>
                  <a:pt x="151" y="182"/>
                  <a:pt x="151" y="182"/>
                  <a:pt x="151" y="182"/>
                </a:cubicBezTo>
                <a:cubicBezTo>
                  <a:pt x="151" y="182"/>
                  <a:pt x="150" y="182"/>
                  <a:pt x="150" y="182"/>
                </a:cubicBezTo>
                <a:close/>
                <a:moveTo>
                  <a:pt x="163" y="145"/>
                </a:moveTo>
                <a:cubicBezTo>
                  <a:pt x="165" y="149"/>
                  <a:pt x="170" y="152"/>
                  <a:pt x="174" y="155"/>
                </a:cubicBezTo>
                <a:cubicBezTo>
                  <a:pt x="177" y="158"/>
                  <a:pt x="180" y="160"/>
                  <a:pt x="183" y="163"/>
                </a:cubicBezTo>
                <a:cubicBezTo>
                  <a:pt x="184" y="164"/>
                  <a:pt x="185" y="165"/>
                  <a:pt x="186" y="166"/>
                </a:cubicBezTo>
                <a:cubicBezTo>
                  <a:pt x="187" y="167"/>
                  <a:pt x="189" y="167"/>
                  <a:pt x="190" y="168"/>
                </a:cubicBezTo>
                <a:cubicBezTo>
                  <a:pt x="193" y="170"/>
                  <a:pt x="195" y="173"/>
                  <a:pt x="197" y="175"/>
                </a:cubicBezTo>
                <a:cubicBezTo>
                  <a:pt x="203" y="180"/>
                  <a:pt x="207" y="183"/>
                  <a:pt x="213" y="188"/>
                </a:cubicBezTo>
                <a:cubicBezTo>
                  <a:pt x="215" y="189"/>
                  <a:pt x="219" y="193"/>
                  <a:pt x="221" y="193"/>
                </a:cubicBezTo>
                <a:cubicBezTo>
                  <a:pt x="222" y="193"/>
                  <a:pt x="223" y="192"/>
                  <a:pt x="225" y="190"/>
                </a:cubicBezTo>
                <a:cubicBezTo>
                  <a:pt x="228" y="188"/>
                  <a:pt x="231" y="185"/>
                  <a:pt x="232" y="182"/>
                </a:cubicBezTo>
                <a:cubicBezTo>
                  <a:pt x="232" y="180"/>
                  <a:pt x="232" y="179"/>
                  <a:pt x="233" y="178"/>
                </a:cubicBezTo>
                <a:cubicBezTo>
                  <a:pt x="216" y="159"/>
                  <a:pt x="196" y="144"/>
                  <a:pt x="179" y="126"/>
                </a:cubicBezTo>
                <a:cubicBezTo>
                  <a:pt x="175" y="134"/>
                  <a:pt x="171" y="141"/>
                  <a:pt x="163" y="145"/>
                </a:cubicBezTo>
                <a:close/>
                <a:moveTo>
                  <a:pt x="164" y="140"/>
                </a:moveTo>
                <a:cubicBezTo>
                  <a:pt x="164" y="140"/>
                  <a:pt x="164" y="140"/>
                  <a:pt x="164" y="140"/>
                </a:cubicBezTo>
                <a:cubicBezTo>
                  <a:pt x="166" y="139"/>
                  <a:pt x="169" y="137"/>
                  <a:pt x="170" y="134"/>
                </a:cubicBezTo>
                <a:cubicBezTo>
                  <a:pt x="169" y="133"/>
                  <a:pt x="169" y="135"/>
                  <a:pt x="168" y="135"/>
                </a:cubicBezTo>
                <a:cubicBezTo>
                  <a:pt x="167" y="134"/>
                  <a:pt x="167" y="132"/>
                  <a:pt x="167" y="131"/>
                </a:cubicBezTo>
                <a:cubicBezTo>
                  <a:pt x="165" y="134"/>
                  <a:pt x="161" y="135"/>
                  <a:pt x="157" y="136"/>
                </a:cubicBezTo>
                <a:cubicBezTo>
                  <a:pt x="159" y="136"/>
                  <a:pt x="159" y="137"/>
                  <a:pt x="160" y="137"/>
                </a:cubicBezTo>
                <a:cubicBezTo>
                  <a:pt x="160" y="137"/>
                  <a:pt x="160" y="137"/>
                  <a:pt x="160" y="138"/>
                </a:cubicBezTo>
                <a:cubicBezTo>
                  <a:pt x="161" y="137"/>
                  <a:pt x="162" y="140"/>
                  <a:pt x="163" y="139"/>
                </a:cubicBezTo>
                <a:cubicBezTo>
                  <a:pt x="164" y="140"/>
                  <a:pt x="164" y="140"/>
                  <a:pt x="164" y="140"/>
                </a:cubicBezTo>
                <a:close/>
                <a:moveTo>
                  <a:pt x="132" y="138"/>
                </a:moveTo>
                <a:cubicBezTo>
                  <a:pt x="132" y="134"/>
                  <a:pt x="126" y="131"/>
                  <a:pt x="123" y="136"/>
                </a:cubicBezTo>
                <a:cubicBezTo>
                  <a:pt x="122" y="143"/>
                  <a:pt x="132" y="144"/>
                  <a:pt x="132" y="138"/>
                </a:cubicBezTo>
                <a:close/>
                <a:moveTo>
                  <a:pt x="150" y="151"/>
                </a:moveTo>
                <a:cubicBezTo>
                  <a:pt x="158" y="151"/>
                  <a:pt x="165" y="154"/>
                  <a:pt x="170" y="154"/>
                </a:cubicBezTo>
                <a:cubicBezTo>
                  <a:pt x="166" y="152"/>
                  <a:pt x="163" y="148"/>
                  <a:pt x="159" y="146"/>
                </a:cubicBezTo>
                <a:cubicBezTo>
                  <a:pt x="157" y="146"/>
                  <a:pt x="157" y="146"/>
                  <a:pt x="154" y="146"/>
                </a:cubicBezTo>
                <a:cubicBezTo>
                  <a:pt x="153" y="144"/>
                  <a:pt x="151" y="143"/>
                  <a:pt x="149" y="141"/>
                </a:cubicBezTo>
                <a:cubicBezTo>
                  <a:pt x="147" y="144"/>
                  <a:pt x="144" y="143"/>
                  <a:pt x="142" y="141"/>
                </a:cubicBezTo>
                <a:cubicBezTo>
                  <a:pt x="145" y="144"/>
                  <a:pt x="148" y="147"/>
                  <a:pt x="150" y="151"/>
                </a:cubicBezTo>
                <a:close/>
                <a:moveTo>
                  <a:pt x="144" y="150"/>
                </a:moveTo>
                <a:cubicBezTo>
                  <a:pt x="145" y="150"/>
                  <a:pt x="147" y="151"/>
                  <a:pt x="147" y="150"/>
                </a:cubicBezTo>
                <a:cubicBezTo>
                  <a:pt x="145" y="148"/>
                  <a:pt x="144" y="145"/>
                  <a:pt x="141" y="143"/>
                </a:cubicBezTo>
                <a:cubicBezTo>
                  <a:pt x="139" y="147"/>
                  <a:pt x="145" y="148"/>
                  <a:pt x="144" y="150"/>
                </a:cubicBezTo>
                <a:close/>
                <a:moveTo>
                  <a:pt x="244" y="156"/>
                </a:moveTo>
                <a:cubicBezTo>
                  <a:pt x="246" y="157"/>
                  <a:pt x="248" y="154"/>
                  <a:pt x="248" y="152"/>
                </a:cubicBezTo>
                <a:cubicBezTo>
                  <a:pt x="250" y="150"/>
                  <a:pt x="254" y="147"/>
                  <a:pt x="251" y="146"/>
                </a:cubicBezTo>
                <a:cubicBezTo>
                  <a:pt x="248" y="148"/>
                  <a:pt x="243" y="151"/>
                  <a:pt x="244" y="156"/>
                </a:cubicBezTo>
                <a:close/>
                <a:moveTo>
                  <a:pt x="254" y="150"/>
                </a:moveTo>
                <a:cubicBezTo>
                  <a:pt x="252" y="152"/>
                  <a:pt x="251" y="154"/>
                  <a:pt x="250" y="156"/>
                </a:cubicBezTo>
                <a:cubicBezTo>
                  <a:pt x="253" y="155"/>
                  <a:pt x="254" y="151"/>
                  <a:pt x="256" y="148"/>
                </a:cubicBezTo>
                <a:cubicBezTo>
                  <a:pt x="256" y="147"/>
                  <a:pt x="256" y="146"/>
                  <a:pt x="255" y="146"/>
                </a:cubicBezTo>
                <a:cubicBezTo>
                  <a:pt x="255" y="148"/>
                  <a:pt x="254" y="148"/>
                  <a:pt x="254" y="150"/>
                </a:cubicBezTo>
                <a:close/>
                <a:moveTo>
                  <a:pt x="139" y="146"/>
                </a:moveTo>
                <a:cubicBezTo>
                  <a:pt x="138" y="148"/>
                  <a:pt x="137" y="149"/>
                  <a:pt x="136" y="150"/>
                </a:cubicBezTo>
                <a:cubicBezTo>
                  <a:pt x="137" y="149"/>
                  <a:pt x="140" y="150"/>
                  <a:pt x="142" y="150"/>
                </a:cubicBezTo>
                <a:cubicBezTo>
                  <a:pt x="142" y="149"/>
                  <a:pt x="141" y="147"/>
                  <a:pt x="139" y="146"/>
                </a:cubicBezTo>
                <a:close/>
                <a:moveTo>
                  <a:pt x="98" y="151"/>
                </a:moveTo>
                <a:cubicBezTo>
                  <a:pt x="98" y="152"/>
                  <a:pt x="101" y="151"/>
                  <a:pt x="102" y="151"/>
                </a:cubicBezTo>
                <a:cubicBezTo>
                  <a:pt x="102" y="147"/>
                  <a:pt x="97" y="148"/>
                  <a:pt x="98" y="151"/>
                </a:cubicBezTo>
                <a:close/>
                <a:moveTo>
                  <a:pt x="191" y="174"/>
                </a:moveTo>
                <a:cubicBezTo>
                  <a:pt x="189" y="170"/>
                  <a:pt x="185" y="168"/>
                  <a:pt x="182" y="165"/>
                </a:cubicBezTo>
                <a:cubicBezTo>
                  <a:pt x="179" y="164"/>
                  <a:pt x="177" y="162"/>
                  <a:pt x="174" y="161"/>
                </a:cubicBezTo>
                <a:cubicBezTo>
                  <a:pt x="170" y="158"/>
                  <a:pt x="164" y="155"/>
                  <a:pt x="158" y="154"/>
                </a:cubicBezTo>
                <a:cubicBezTo>
                  <a:pt x="155" y="153"/>
                  <a:pt x="152" y="154"/>
                  <a:pt x="149" y="153"/>
                </a:cubicBezTo>
                <a:cubicBezTo>
                  <a:pt x="145" y="153"/>
                  <a:pt x="142" y="152"/>
                  <a:pt x="138" y="152"/>
                </a:cubicBezTo>
                <a:cubicBezTo>
                  <a:pt x="137" y="152"/>
                  <a:pt x="133" y="152"/>
                  <a:pt x="133" y="154"/>
                </a:cubicBezTo>
                <a:cubicBezTo>
                  <a:pt x="145" y="154"/>
                  <a:pt x="160" y="155"/>
                  <a:pt x="170" y="160"/>
                </a:cubicBezTo>
                <a:cubicBezTo>
                  <a:pt x="171" y="160"/>
                  <a:pt x="171" y="161"/>
                  <a:pt x="172" y="161"/>
                </a:cubicBezTo>
                <a:cubicBezTo>
                  <a:pt x="174" y="162"/>
                  <a:pt x="176" y="163"/>
                  <a:pt x="178" y="164"/>
                </a:cubicBezTo>
                <a:cubicBezTo>
                  <a:pt x="181" y="166"/>
                  <a:pt x="183" y="168"/>
                  <a:pt x="185" y="170"/>
                </a:cubicBezTo>
                <a:cubicBezTo>
                  <a:pt x="186" y="171"/>
                  <a:pt x="188" y="171"/>
                  <a:pt x="189" y="172"/>
                </a:cubicBezTo>
                <a:cubicBezTo>
                  <a:pt x="191" y="174"/>
                  <a:pt x="192" y="179"/>
                  <a:pt x="196" y="180"/>
                </a:cubicBezTo>
                <a:cubicBezTo>
                  <a:pt x="195" y="177"/>
                  <a:pt x="194" y="175"/>
                  <a:pt x="191" y="174"/>
                </a:cubicBezTo>
                <a:close/>
                <a:moveTo>
                  <a:pt x="98" y="156"/>
                </a:moveTo>
                <a:cubicBezTo>
                  <a:pt x="99" y="157"/>
                  <a:pt x="102" y="156"/>
                  <a:pt x="102" y="156"/>
                </a:cubicBezTo>
                <a:cubicBezTo>
                  <a:pt x="103" y="153"/>
                  <a:pt x="101" y="153"/>
                  <a:pt x="98" y="153"/>
                </a:cubicBezTo>
                <a:cubicBezTo>
                  <a:pt x="98" y="154"/>
                  <a:pt x="98" y="154"/>
                  <a:pt x="98" y="156"/>
                </a:cubicBezTo>
                <a:close/>
                <a:moveTo>
                  <a:pt x="256" y="153"/>
                </a:moveTo>
                <a:cubicBezTo>
                  <a:pt x="255" y="155"/>
                  <a:pt x="254" y="156"/>
                  <a:pt x="252" y="158"/>
                </a:cubicBezTo>
                <a:cubicBezTo>
                  <a:pt x="254" y="159"/>
                  <a:pt x="256" y="162"/>
                  <a:pt x="259" y="162"/>
                </a:cubicBezTo>
                <a:cubicBezTo>
                  <a:pt x="260" y="161"/>
                  <a:pt x="261" y="159"/>
                  <a:pt x="262" y="158"/>
                </a:cubicBezTo>
                <a:cubicBezTo>
                  <a:pt x="260" y="156"/>
                  <a:pt x="259" y="154"/>
                  <a:pt x="256" y="153"/>
                </a:cubicBezTo>
                <a:close/>
                <a:moveTo>
                  <a:pt x="108" y="155"/>
                </a:moveTo>
                <a:cubicBezTo>
                  <a:pt x="110" y="156"/>
                  <a:pt x="113" y="156"/>
                  <a:pt x="113" y="154"/>
                </a:cubicBezTo>
                <a:cubicBezTo>
                  <a:pt x="110" y="153"/>
                  <a:pt x="108" y="154"/>
                  <a:pt x="105" y="154"/>
                </a:cubicBezTo>
                <a:cubicBezTo>
                  <a:pt x="105" y="155"/>
                  <a:pt x="105" y="155"/>
                  <a:pt x="105" y="156"/>
                </a:cubicBezTo>
                <a:cubicBezTo>
                  <a:pt x="106" y="156"/>
                  <a:pt x="108" y="156"/>
                  <a:pt x="107" y="155"/>
                </a:cubicBezTo>
                <a:cubicBezTo>
                  <a:pt x="108" y="155"/>
                  <a:pt x="109" y="157"/>
                  <a:pt x="108" y="155"/>
                </a:cubicBezTo>
                <a:close/>
                <a:moveTo>
                  <a:pt x="272" y="155"/>
                </a:moveTo>
                <a:cubicBezTo>
                  <a:pt x="274" y="159"/>
                  <a:pt x="276" y="162"/>
                  <a:pt x="281" y="163"/>
                </a:cubicBezTo>
                <a:cubicBezTo>
                  <a:pt x="281" y="162"/>
                  <a:pt x="281" y="161"/>
                  <a:pt x="282" y="160"/>
                </a:cubicBezTo>
                <a:cubicBezTo>
                  <a:pt x="282" y="160"/>
                  <a:pt x="281" y="160"/>
                  <a:pt x="281" y="159"/>
                </a:cubicBezTo>
                <a:cubicBezTo>
                  <a:pt x="280" y="160"/>
                  <a:pt x="280" y="161"/>
                  <a:pt x="278" y="162"/>
                </a:cubicBezTo>
                <a:cubicBezTo>
                  <a:pt x="277" y="161"/>
                  <a:pt x="276" y="159"/>
                  <a:pt x="275" y="158"/>
                </a:cubicBezTo>
                <a:cubicBezTo>
                  <a:pt x="275" y="157"/>
                  <a:pt x="276" y="157"/>
                  <a:pt x="277" y="156"/>
                </a:cubicBezTo>
                <a:cubicBezTo>
                  <a:pt x="275" y="156"/>
                  <a:pt x="273" y="154"/>
                  <a:pt x="272" y="155"/>
                </a:cubicBezTo>
                <a:close/>
                <a:moveTo>
                  <a:pt x="279" y="158"/>
                </a:moveTo>
                <a:cubicBezTo>
                  <a:pt x="278" y="158"/>
                  <a:pt x="278" y="157"/>
                  <a:pt x="277" y="157"/>
                </a:cubicBezTo>
                <a:cubicBezTo>
                  <a:pt x="277" y="157"/>
                  <a:pt x="278" y="159"/>
                  <a:pt x="279" y="158"/>
                </a:cubicBezTo>
                <a:close/>
                <a:moveTo>
                  <a:pt x="150" y="158"/>
                </a:moveTo>
                <a:cubicBezTo>
                  <a:pt x="160" y="169"/>
                  <a:pt x="169" y="181"/>
                  <a:pt x="179" y="193"/>
                </a:cubicBezTo>
                <a:cubicBezTo>
                  <a:pt x="182" y="198"/>
                  <a:pt x="185" y="204"/>
                  <a:pt x="189" y="206"/>
                </a:cubicBezTo>
                <a:cubicBezTo>
                  <a:pt x="184" y="199"/>
                  <a:pt x="179" y="192"/>
                  <a:pt x="174" y="185"/>
                </a:cubicBezTo>
                <a:cubicBezTo>
                  <a:pt x="172" y="183"/>
                  <a:pt x="170" y="181"/>
                  <a:pt x="169" y="178"/>
                </a:cubicBezTo>
                <a:cubicBezTo>
                  <a:pt x="164" y="173"/>
                  <a:pt x="160" y="167"/>
                  <a:pt x="156" y="162"/>
                </a:cubicBezTo>
                <a:cubicBezTo>
                  <a:pt x="154" y="160"/>
                  <a:pt x="152" y="158"/>
                  <a:pt x="150" y="157"/>
                </a:cubicBezTo>
                <a:cubicBezTo>
                  <a:pt x="150" y="157"/>
                  <a:pt x="150" y="157"/>
                  <a:pt x="150" y="157"/>
                </a:cubicBezTo>
                <a:cubicBezTo>
                  <a:pt x="150" y="157"/>
                  <a:pt x="150" y="158"/>
                  <a:pt x="150" y="158"/>
                </a:cubicBezTo>
                <a:close/>
                <a:moveTo>
                  <a:pt x="258" y="165"/>
                </a:moveTo>
                <a:cubicBezTo>
                  <a:pt x="258" y="166"/>
                  <a:pt x="259" y="166"/>
                  <a:pt x="258" y="167"/>
                </a:cubicBezTo>
                <a:cubicBezTo>
                  <a:pt x="262" y="166"/>
                  <a:pt x="265" y="164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8"/>
                  <a:pt x="266" y="158"/>
                  <a:pt x="266" y="157"/>
                </a:cubicBezTo>
                <a:cubicBezTo>
                  <a:pt x="264" y="160"/>
                  <a:pt x="261" y="163"/>
                  <a:pt x="258" y="165"/>
                </a:cubicBezTo>
                <a:close/>
                <a:moveTo>
                  <a:pt x="99" y="162"/>
                </a:moveTo>
                <a:cubicBezTo>
                  <a:pt x="99" y="162"/>
                  <a:pt x="99" y="162"/>
                  <a:pt x="99" y="162"/>
                </a:cubicBezTo>
                <a:cubicBezTo>
                  <a:pt x="99" y="161"/>
                  <a:pt x="100" y="162"/>
                  <a:pt x="101" y="162"/>
                </a:cubicBezTo>
                <a:cubicBezTo>
                  <a:pt x="101" y="160"/>
                  <a:pt x="102" y="160"/>
                  <a:pt x="102" y="158"/>
                </a:cubicBezTo>
                <a:cubicBezTo>
                  <a:pt x="100" y="158"/>
                  <a:pt x="99" y="158"/>
                  <a:pt x="98" y="157"/>
                </a:cubicBezTo>
                <a:cubicBezTo>
                  <a:pt x="97" y="160"/>
                  <a:pt x="100" y="161"/>
                  <a:pt x="99" y="162"/>
                </a:cubicBezTo>
                <a:close/>
                <a:moveTo>
                  <a:pt x="264" y="167"/>
                </a:moveTo>
                <a:cubicBezTo>
                  <a:pt x="266" y="170"/>
                  <a:pt x="269" y="171"/>
                  <a:pt x="272" y="173"/>
                </a:cubicBezTo>
                <a:cubicBezTo>
                  <a:pt x="272" y="172"/>
                  <a:pt x="274" y="171"/>
                  <a:pt x="274" y="169"/>
                </a:cubicBezTo>
                <a:cubicBezTo>
                  <a:pt x="272" y="166"/>
                  <a:pt x="270" y="165"/>
                  <a:pt x="267" y="163"/>
                </a:cubicBezTo>
                <a:cubicBezTo>
                  <a:pt x="266" y="164"/>
                  <a:pt x="264" y="165"/>
                  <a:pt x="264" y="167"/>
                </a:cubicBezTo>
                <a:close/>
                <a:moveTo>
                  <a:pt x="278" y="173"/>
                </a:moveTo>
                <a:cubicBezTo>
                  <a:pt x="278" y="174"/>
                  <a:pt x="279" y="172"/>
                  <a:pt x="278" y="173"/>
                </a:cubicBezTo>
                <a:cubicBezTo>
                  <a:pt x="278" y="172"/>
                  <a:pt x="280" y="169"/>
                  <a:pt x="278" y="169"/>
                </a:cubicBezTo>
                <a:cubicBezTo>
                  <a:pt x="276" y="171"/>
                  <a:pt x="274" y="173"/>
                  <a:pt x="273" y="175"/>
                </a:cubicBezTo>
                <a:cubicBezTo>
                  <a:pt x="272" y="176"/>
                  <a:pt x="270" y="177"/>
                  <a:pt x="271" y="178"/>
                </a:cubicBezTo>
                <a:cubicBezTo>
                  <a:pt x="274" y="177"/>
                  <a:pt x="275" y="175"/>
                  <a:pt x="278" y="173"/>
                </a:cubicBezTo>
                <a:close/>
                <a:moveTo>
                  <a:pt x="257" y="171"/>
                </a:moveTo>
                <a:cubicBezTo>
                  <a:pt x="251" y="174"/>
                  <a:pt x="245" y="178"/>
                  <a:pt x="241" y="181"/>
                </a:cubicBezTo>
                <a:cubicBezTo>
                  <a:pt x="241" y="181"/>
                  <a:pt x="242" y="182"/>
                  <a:pt x="242" y="182"/>
                </a:cubicBezTo>
                <a:cubicBezTo>
                  <a:pt x="249" y="179"/>
                  <a:pt x="256" y="174"/>
                  <a:pt x="263" y="170"/>
                </a:cubicBezTo>
                <a:cubicBezTo>
                  <a:pt x="261" y="168"/>
                  <a:pt x="259" y="170"/>
                  <a:pt x="257" y="171"/>
                </a:cubicBezTo>
                <a:close/>
                <a:moveTo>
                  <a:pt x="281" y="182"/>
                </a:moveTo>
                <a:cubicBezTo>
                  <a:pt x="283" y="182"/>
                  <a:pt x="285" y="180"/>
                  <a:pt x="285" y="179"/>
                </a:cubicBezTo>
                <a:cubicBezTo>
                  <a:pt x="285" y="179"/>
                  <a:pt x="280" y="174"/>
                  <a:pt x="279" y="174"/>
                </a:cubicBezTo>
                <a:cubicBezTo>
                  <a:pt x="278" y="175"/>
                  <a:pt x="277" y="176"/>
                  <a:pt x="276" y="178"/>
                </a:cubicBezTo>
                <a:cubicBezTo>
                  <a:pt x="278" y="178"/>
                  <a:pt x="279" y="182"/>
                  <a:pt x="281" y="182"/>
                </a:cubicBezTo>
                <a:close/>
                <a:moveTo>
                  <a:pt x="119" y="176"/>
                </a:moveTo>
                <a:cubicBezTo>
                  <a:pt x="116" y="176"/>
                  <a:pt x="112" y="175"/>
                  <a:pt x="110" y="177"/>
                </a:cubicBezTo>
                <a:cubicBezTo>
                  <a:pt x="117" y="178"/>
                  <a:pt x="123" y="179"/>
                  <a:pt x="130" y="179"/>
                </a:cubicBezTo>
                <a:cubicBezTo>
                  <a:pt x="128" y="175"/>
                  <a:pt x="123" y="176"/>
                  <a:pt x="119" y="176"/>
                </a:cubicBezTo>
                <a:close/>
                <a:moveTo>
                  <a:pt x="110" y="180"/>
                </a:moveTo>
                <a:cubicBezTo>
                  <a:pt x="109" y="185"/>
                  <a:pt x="110" y="191"/>
                  <a:pt x="109" y="195"/>
                </a:cubicBezTo>
                <a:cubicBezTo>
                  <a:pt x="112" y="211"/>
                  <a:pt x="109" y="230"/>
                  <a:pt x="111" y="248"/>
                </a:cubicBezTo>
                <a:cubicBezTo>
                  <a:pt x="110" y="251"/>
                  <a:pt x="110" y="254"/>
                  <a:pt x="111" y="258"/>
                </a:cubicBezTo>
                <a:cubicBezTo>
                  <a:pt x="111" y="268"/>
                  <a:pt x="112" y="279"/>
                  <a:pt x="113" y="289"/>
                </a:cubicBezTo>
                <a:cubicBezTo>
                  <a:pt x="115" y="288"/>
                  <a:pt x="118" y="289"/>
                  <a:pt x="119" y="289"/>
                </a:cubicBezTo>
                <a:cubicBezTo>
                  <a:pt x="118" y="280"/>
                  <a:pt x="119" y="269"/>
                  <a:pt x="118" y="260"/>
                </a:cubicBezTo>
                <a:cubicBezTo>
                  <a:pt x="119" y="257"/>
                  <a:pt x="118" y="251"/>
                  <a:pt x="118" y="248"/>
                </a:cubicBezTo>
                <a:cubicBezTo>
                  <a:pt x="118" y="247"/>
                  <a:pt x="119" y="246"/>
                  <a:pt x="119" y="245"/>
                </a:cubicBezTo>
                <a:cubicBezTo>
                  <a:pt x="119" y="244"/>
                  <a:pt x="118" y="243"/>
                  <a:pt x="118" y="242"/>
                </a:cubicBezTo>
                <a:cubicBezTo>
                  <a:pt x="117" y="238"/>
                  <a:pt x="117" y="233"/>
                  <a:pt x="117" y="229"/>
                </a:cubicBezTo>
                <a:cubicBezTo>
                  <a:pt x="117" y="211"/>
                  <a:pt x="118" y="196"/>
                  <a:pt x="118" y="182"/>
                </a:cubicBezTo>
                <a:cubicBezTo>
                  <a:pt x="118" y="181"/>
                  <a:pt x="119" y="181"/>
                  <a:pt x="119" y="181"/>
                </a:cubicBezTo>
                <a:cubicBezTo>
                  <a:pt x="115" y="181"/>
                  <a:pt x="113" y="179"/>
                  <a:pt x="110" y="180"/>
                </a:cubicBezTo>
                <a:close/>
                <a:moveTo>
                  <a:pt x="121" y="182"/>
                </a:moveTo>
                <a:cubicBezTo>
                  <a:pt x="121" y="187"/>
                  <a:pt x="120" y="193"/>
                  <a:pt x="120" y="198"/>
                </a:cubicBezTo>
                <a:cubicBezTo>
                  <a:pt x="119" y="203"/>
                  <a:pt x="120" y="209"/>
                  <a:pt x="120" y="214"/>
                </a:cubicBezTo>
                <a:cubicBezTo>
                  <a:pt x="120" y="221"/>
                  <a:pt x="119" y="227"/>
                  <a:pt x="120" y="234"/>
                </a:cubicBezTo>
                <a:cubicBezTo>
                  <a:pt x="120" y="245"/>
                  <a:pt x="122" y="257"/>
                  <a:pt x="122" y="270"/>
                </a:cubicBezTo>
                <a:cubicBezTo>
                  <a:pt x="122" y="273"/>
                  <a:pt x="121" y="276"/>
                  <a:pt x="121" y="280"/>
                </a:cubicBezTo>
                <a:cubicBezTo>
                  <a:pt x="121" y="283"/>
                  <a:pt x="122" y="287"/>
                  <a:pt x="121" y="290"/>
                </a:cubicBezTo>
                <a:cubicBezTo>
                  <a:pt x="123" y="290"/>
                  <a:pt x="127" y="291"/>
                  <a:pt x="128" y="290"/>
                </a:cubicBezTo>
                <a:cubicBezTo>
                  <a:pt x="127" y="280"/>
                  <a:pt x="128" y="270"/>
                  <a:pt x="128" y="261"/>
                </a:cubicBezTo>
                <a:cubicBezTo>
                  <a:pt x="128" y="257"/>
                  <a:pt x="127" y="253"/>
                  <a:pt x="127" y="249"/>
                </a:cubicBezTo>
                <a:cubicBezTo>
                  <a:pt x="128" y="241"/>
                  <a:pt x="126" y="232"/>
                  <a:pt x="126" y="223"/>
                </a:cubicBezTo>
                <a:cubicBezTo>
                  <a:pt x="127" y="210"/>
                  <a:pt x="126" y="193"/>
                  <a:pt x="126" y="181"/>
                </a:cubicBezTo>
                <a:cubicBezTo>
                  <a:pt x="124" y="181"/>
                  <a:pt x="122" y="181"/>
                  <a:pt x="120" y="181"/>
                </a:cubicBezTo>
                <a:cubicBezTo>
                  <a:pt x="120" y="181"/>
                  <a:pt x="120" y="181"/>
                  <a:pt x="121" y="182"/>
                </a:cubicBezTo>
                <a:close/>
                <a:moveTo>
                  <a:pt x="103" y="185"/>
                </a:moveTo>
                <a:cubicBezTo>
                  <a:pt x="98" y="197"/>
                  <a:pt x="92" y="209"/>
                  <a:pt x="89" y="223"/>
                </a:cubicBezTo>
                <a:cubicBezTo>
                  <a:pt x="81" y="244"/>
                  <a:pt x="72" y="264"/>
                  <a:pt x="65" y="286"/>
                </a:cubicBezTo>
                <a:cubicBezTo>
                  <a:pt x="60" y="297"/>
                  <a:pt x="57" y="307"/>
                  <a:pt x="53" y="317"/>
                </a:cubicBezTo>
                <a:cubicBezTo>
                  <a:pt x="59" y="316"/>
                  <a:pt x="64" y="315"/>
                  <a:pt x="70" y="314"/>
                </a:cubicBezTo>
                <a:cubicBezTo>
                  <a:pt x="68" y="309"/>
                  <a:pt x="71" y="304"/>
                  <a:pt x="76" y="302"/>
                </a:cubicBezTo>
                <a:cubicBezTo>
                  <a:pt x="85" y="298"/>
                  <a:pt x="98" y="294"/>
                  <a:pt x="107" y="291"/>
                </a:cubicBezTo>
                <a:cubicBezTo>
                  <a:pt x="109" y="291"/>
                  <a:pt x="109" y="289"/>
                  <a:pt x="111" y="290"/>
                </a:cubicBezTo>
                <a:cubicBezTo>
                  <a:pt x="109" y="282"/>
                  <a:pt x="110" y="274"/>
                  <a:pt x="109" y="266"/>
                </a:cubicBezTo>
                <a:cubicBezTo>
                  <a:pt x="109" y="261"/>
                  <a:pt x="108" y="255"/>
                  <a:pt x="108" y="250"/>
                </a:cubicBezTo>
                <a:cubicBezTo>
                  <a:pt x="108" y="248"/>
                  <a:pt x="109" y="246"/>
                  <a:pt x="109" y="244"/>
                </a:cubicBezTo>
                <a:cubicBezTo>
                  <a:pt x="109" y="240"/>
                  <a:pt x="108" y="237"/>
                  <a:pt x="108" y="233"/>
                </a:cubicBezTo>
                <a:cubicBezTo>
                  <a:pt x="108" y="229"/>
                  <a:pt x="108" y="225"/>
                  <a:pt x="108" y="221"/>
                </a:cubicBezTo>
                <a:cubicBezTo>
                  <a:pt x="108" y="208"/>
                  <a:pt x="107" y="195"/>
                  <a:pt x="107" y="182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3"/>
                  <a:pt x="105" y="185"/>
                  <a:pt x="103" y="185"/>
                </a:cubicBezTo>
                <a:close/>
                <a:moveTo>
                  <a:pt x="130" y="181"/>
                </a:moveTo>
                <a:cubicBezTo>
                  <a:pt x="129" y="182"/>
                  <a:pt x="129" y="183"/>
                  <a:pt x="128" y="184"/>
                </a:cubicBezTo>
                <a:cubicBezTo>
                  <a:pt x="127" y="193"/>
                  <a:pt x="128" y="203"/>
                  <a:pt x="129" y="211"/>
                </a:cubicBezTo>
                <a:cubicBezTo>
                  <a:pt x="129" y="216"/>
                  <a:pt x="129" y="221"/>
                  <a:pt x="129" y="227"/>
                </a:cubicBezTo>
                <a:cubicBezTo>
                  <a:pt x="129" y="236"/>
                  <a:pt x="131" y="246"/>
                  <a:pt x="130" y="256"/>
                </a:cubicBezTo>
                <a:cubicBezTo>
                  <a:pt x="130" y="260"/>
                  <a:pt x="130" y="262"/>
                  <a:pt x="130" y="266"/>
                </a:cubicBezTo>
                <a:cubicBezTo>
                  <a:pt x="130" y="269"/>
                  <a:pt x="130" y="273"/>
                  <a:pt x="130" y="277"/>
                </a:cubicBezTo>
                <a:cubicBezTo>
                  <a:pt x="130" y="277"/>
                  <a:pt x="131" y="278"/>
                  <a:pt x="131" y="279"/>
                </a:cubicBezTo>
                <a:cubicBezTo>
                  <a:pt x="132" y="283"/>
                  <a:pt x="130" y="288"/>
                  <a:pt x="131" y="291"/>
                </a:cubicBezTo>
                <a:cubicBezTo>
                  <a:pt x="141" y="295"/>
                  <a:pt x="156" y="300"/>
                  <a:pt x="165" y="304"/>
                </a:cubicBezTo>
                <a:cubicBezTo>
                  <a:pt x="169" y="305"/>
                  <a:pt x="170" y="310"/>
                  <a:pt x="169" y="314"/>
                </a:cubicBezTo>
                <a:cubicBezTo>
                  <a:pt x="173" y="315"/>
                  <a:pt x="177" y="316"/>
                  <a:pt x="180" y="316"/>
                </a:cubicBezTo>
                <a:cubicBezTo>
                  <a:pt x="168" y="285"/>
                  <a:pt x="157" y="252"/>
                  <a:pt x="145" y="222"/>
                </a:cubicBezTo>
                <a:cubicBezTo>
                  <a:pt x="144" y="216"/>
                  <a:pt x="142" y="213"/>
                  <a:pt x="140" y="208"/>
                </a:cubicBezTo>
                <a:cubicBezTo>
                  <a:pt x="139" y="205"/>
                  <a:pt x="138" y="202"/>
                  <a:pt x="137" y="199"/>
                </a:cubicBezTo>
                <a:cubicBezTo>
                  <a:pt x="136" y="197"/>
                  <a:pt x="135" y="195"/>
                  <a:pt x="134" y="193"/>
                </a:cubicBezTo>
                <a:cubicBezTo>
                  <a:pt x="133" y="190"/>
                  <a:pt x="133" y="186"/>
                  <a:pt x="131" y="184"/>
                </a:cubicBezTo>
                <a:cubicBezTo>
                  <a:pt x="131" y="182"/>
                  <a:pt x="132" y="181"/>
                  <a:pt x="130" y="181"/>
                </a:cubicBezTo>
                <a:close/>
                <a:moveTo>
                  <a:pt x="86" y="183"/>
                </a:moveTo>
                <a:cubicBezTo>
                  <a:pt x="84" y="189"/>
                  <a:pt x="81" y="192"/>
                  <a:pt x="80" y="199"/>
                </a:cubicBezTo>
                <a:cubicBezTo>
                  <a:pt x="77" y="204"/>
                  <a:pt x="76" y="210"/>
                  <a:pt x="74" y="216"/>
                </a:cubicBezTo>
                <a:cubicBezTo>
                  <a:pt x="70" y="227"/>
                  <a:pt x="65" y="238"/>
                  <a:pt x="61" y="249"/>
                </a:cubicBezTo>
                <a:cubicBezTo>
                  <a:pt x="53" y="266"/>
                  <a:pt x="48" y="286"/>
                  <a:pt x="40" y="302"/>
                </a:cubicBezTo>
                <a:cubicBezTo>
                  <a:pt x="40" y="308"/>
                  <a:pt x="38" y="309"/>
                  <a:pt x="38" y="314"/>
                </a:cubicBezTo>
                <a:cubicBezTo>
                  <a:pt x="34" y="321"/>
                  <a:pt x="32" y="329"/>
                  <a:pt x="30" y="337"/>
                </a:cubicBezTo>
                <a:cubicBezTo>
                  <a:pt x="27" y="341"/>
                  <a:pt x="26" y="346"/>
                  <a:pt x="24" y="350"/>
                </a:cubicBezTo>
                <a:cubicBezTo>
                  <a:pt x="23" y="354"/>
                  <a:pt x="20" y="358"/>
                  <a:pt x="19" y="362"/>
                </a:cubicBezTo>
                <a:cubicBezTo>
                  <a:pt x="21" y="363"/>
                  <a:pt x="23" y="365"/>
                  <a:pt x="25" y="364"/>
                </a:cubicBezTo>
                <a:cubicBezTo>
                  <a:pt x="25" y="360"/>
                  <a:pt x="28" y="356"/>
                  <a:pt x="29" y="352"/>
                </a:cubicBezTo>
                <a:cubicBezTo>
                  <a:pt x="30" y="349"/>
                  <a:pt x="31" y="347"/>
                  <a:pt x="32" y="344"/>
                </a:cubicBezTo>
                <a:cubicBezTo>
                  <a:pt x="36" y="333"/>
                  <a:pt x="40" y="323"/>
                  <a:pt x="43" y="311"/>
                </a:cubicBezTo>
                <a:cubicBezTo>
                  <a:pt x="51" y="292"/>
                  <a:pt x="58" y="272"/>
                  <a:pt x="65" y="253"/>
                </a:cubicBezTo>
                <a:cubicBezTo>
                  <a:pt x="74" y="230"/>
                  <a:pt x="82" y="206"/>
                  <a:pt x="92" y="184"/>
                </a:cubicBezTo>
                <a:cubicBezTo>
                  <a:pt x="90" y="183"/>
                  <a:pt x="87" y="182"/>
                  <a:pt x="86" y="183"/>
                </a:cubicBezTo>
                <a:close/>
                <a:moveTo>
                  <a:pt x="94" y="184"/>
                </a:moveTo>
                <a:cubicBezTo>
                  <a:pt x="92" y="188"/>
                  <a:pt x="91" y="192"/>
                  <a:pt x="89" y="195"/>
                </a:cubicBezTo>
                <a:cubicBezTo>
                  <a:pt x="89" y="198"/>
                  <a:pt x="87" y="200"/>
                  <a:pt x="86" y="202"/>
                </a:cubicBezTo>
                <a:cubicBezTo>
                  <a:pt x="84" y="208"/>
                  <a:pt x="82" y="215"/>
                  <a:pt x="79" y="222"/>
                </a:cubicBezTo>
                <a:cubicBezTo>
                  <a:pt x="76" y="231"/>
                  <a:pt x="73" y="238"/>
                  <a:pt x="70" y="247"/>
                </a:cubicBezTo>
                <a:cubicBezTo>
                  <a:pt x="69" y="249"/>
                  <a:pt x="69" y="251"/>
                  <a:pt x="68" y="253"/>
                </a:cubicBezTo>
                <a:cubicBezTo>
                  <a:pt x="66" y="257"/>
                  <a:pt x="64" y="261"/>
                  <a:pt x="63" y="265"/>
                </a:cubicBezTo>
                <a:cubicBezTo>
                  <a:pt x="62" y="267"/>
                  <a:pt x="62" y="270"/>
                  <a:pt x="61" y="272"/>
                </a:cubicBezTo>
                <a:cubicBezTo>
                  <a:pt x="59" y="275"/>
                  <a:pt x="58" y="277"/>
                  <a:pt x="57" y="281"/>
                </a:cubicBezTo>
                <a:cubicBezTo>
                  <a:pt x="57" y="282"/>
                  <a:pt x="55" y="284"/>
                  <a:pt x="55" y="286"/>
                </a:cubicBezTo>
                <a:cubicBezTo>
                  <a:pt x="54" y="286"/>
                  <a:pt x="55" y="287"/>
                  <a:pt x="55" y="288"/>
                </a:cubicBezTo>
                <a:cubicBezTo>
                  <a:pt x="54" y="290"/>
                  <a:pt x="53" y="292"/>
                  <a:pt x="52" y="294"/>
                </a:cubicBezTo>
                <a:cubicBezTo>
                  <a:pt x="51" y="296"/>
                  <a:pt x="51" y="298"/>
                  <a:pt x="50" y="300"/>
                </a:cubicBezTo>
                <a:cubicBezTo>
                  <a:pt x="47" y="309"/>
                  <a:pt x="43" y="319"/>
                  <a:pt x="40" y="329"/>
                </a:cubicBezTo>
                <a:cubicBezTo>
                  <a:pt x="38" y="332"/>
                  <a:pt x="37" y="336"/>
                  <a:pt x="36" y="339"/>
                </a:cubicBezTo>
                <a:cubicBezTo>
                  <a:pt x="36" y="339"/>
                  <a:pt x="36" y="340"/>
                  <a:pt x="36" y="341"/>
                </a:cubicBezTo>
                <a:cubicBezTo>
                  <a:pt x="36" y="343"/>
                  <a:pt x="34" y="345"/>
                  <a:pt x="34" y="347"/>
                </a:cubicBezTo>
                <a:cubicBezTo>
                  <a:pt x="32" y="354"/>
                  <a:pt x="29" y="359"/>
                  <a:pt x="27" y="365"/>
                </a:cubicBezTo>
                <a:cubicBezTo>
                  <a:pt x="29" y="364"/>
                  <a:pt x="30" y="365"/>
                  <a:pt x="32" y="365"/>
                </a:cubicBezTo>
                <a:cubicBezTo>
                  <a:pt x="33" y="362"/>
                  <a:pt x="35" y="360"/>
                  <a:pt x="36" y="357"/>
                </a:cubicBezTo>
                <a:cubicBezTo>
                  <a:pt x="38" y="351"/>
                  <a:pt x="40" y="346"/>
                  <a:pt x="42" y="341"/>
                </a:cubicBezTo>
                <a:cubicBezTo>
                  <a:pt x="43" y="338"/>
                  <a:pt x="44" y="336"/>
                  <a:pt x="45" y="333"/>
                </a:cubicBezTo>
                <a:cubicBezTo>
                  <a:pt x="46" y="328"/>
                  <a:pt x="47" y="325"/>
                  <a:pt x="49" y="321"/>
                </a:cubicBezTo>
                <a:cubicBezTo>
                  <a:pt x="51" y="315"/>
                  <a:pt x="53" y="311"/>
                  <a:pt x="55" y="305"/>
                </a:cubicBezTo>
                <a:cubicBezTo>
                  <a:pt x="57" y="300"/>
                  <a:pt x="59" y="296"/>
                  <a:pt x="60" y="291"/>
                </a:cubicBezTo>
                <a:cubicBezTo>
                  <a:pt x="63" y="284"/>
                  <a:pt x="67" y="277"/>
                  <a:pt x="68" y="269"/>
                </a:cubicBezTo>
                <a:cubicBezTo>
                  <a:pt x="77" y="249"/>
                  <a:pt x="84" y="226"/>
                  <a:pt x="92" y="205"/>
                </a:cubicBezTo>
                <a:cubicBezTo>
                  <a:pt x="95" y="198"/>
                  <a:pt x="98" y="192"/>
                  <a:pt x="100" y="185"/>
                </a:cubicBezTo>
                <a:cubicBezTo>
                  <a:pt x="98" y="185"/>
                  <a:pt x="97" y="184"/>
                  <a:pt x="94" y="184"/>
                </a:cubicBezTo>
                <a:close/>
                <a:moveTo>
                  <a:pt x="134" y="185"/>
                </a:moveTo>
                <a:cubicBezTo>
                  <a:pt x="136" y="189"/>
                  <a:pt x="137" y="195"/>
                  <a:pt x="140" y="199"/>
                </a:cubicBezTo>
                <a:cubicBezTo>
                  <a:pt x="140" y="205"/>
                  <a:pt x="144" y="211"/>
                  <a:pt x="146" y="218"/>
                </a:cubicBezTo>
                <a:cubicBezTo>
                  <a:pt x="148" y="219"/>
                  <a:pt x="147" y="221"/>
                  <a:pt x="148" y="221"/>
                </a:cubicBezTo>
                <a:cubicBezTo>
                  <a:pt x="149" y="226"/>
                  <a:pt x="150" y="231"/>
                  <a:pt x="152" y="235"/>
                </a:cubicBezTo>
                <a:cubicBezTo>
                  <a:pt x="159" y="252"/>
                  <a:pt x="166" y="270"/>
                  <a:pt x="172" y="287"/>
                </a:cubicBezTo>
                <a:cubicBezTo>
                  <a:pt x="175" y="295"/>
                  <a:pt x="177" y="303"/>
                  <a:pt x="180" y="311"/>
                </a:cubicBezTo>
                <a:cubicBezTo>
                  <a:pt x="181" y="313"/>
                  <a:pt x="182" y="315"/>
                  <a:pt x="183" y="318"/>
                </a:cubicBezTo>
                <a:cubicBezTo>
                  <a:pt x="184" y="321"/>
                  <a:pt x="184" y="324"/>
                  <a:pt x="185" y="326"/>
                </a:cubicBezTo>
                <a:cubicBezTo>
                  <a:pt x="189" y="339"/>
                  <a:pt x="193" y="352"/>
                  <a:pt x="198" y="363"/>
                </a:cubicBezTo>
                <a:cubicBezTo>
                  <a:pt x="201" y="363"/>
                  <a:pt x="203" y="363"/>
                  <a:pt x="206" y="363"/>
                </a:cubicBezTo>
                <a:cubicBezTo>
                  <a:pt x="206" y="360"/>
                  <a:pt x="203" y="357"/>
                  <a:pt x="204" y="355"/>
                </a:cubicBezTo>
                <a:cubicBezTo>
                  <a:pt x="203" y="353"/>
                  <a:pt x="202" y="351"/>
                  <a:pt x="201" y="348"/>
                </a:cubicBezTo>
                <a:cubicBezTo>
                  <a:pt x="200" y="347"/>
                  <a:pt x="200" y="345"/>
                  <a:pt x="200" y="343"/>
                </a:cubicBezTo>
                <a:cubicBezTo>
                  <a:pt x="199" y="341"/>
                  <a:pt x="198" y="339"/>
                  <a:pt x="197" y="336"/>
                </a:cubicBezTo>
                <a:cubicBezTo>
                  <a:pt x="195" y="333"/>
                  <a:pt x="195" y="330"/>
                  <a:pt x="194" y="327"/>
                </a:cubicBezTo>
                <a:cubicBezTo>
                  <a:pt x="189" y="316"/>
                  <a:pt x="182" y="305"/>
                  <a:pt x="180" y="291"/>
                </a:cubicBezTo>
                <a:cubicBezTo>
                  <a:pt x="175" y="276"/>
                  <a:pt x="170" y="261"/>
                  <a:pt x="164" y="246"/>
                </a:cubicBezTo>
                <a:cubicBezTo>
                  <a:pt x="163" y="244"/>
                  <a:pt x="162" y="242"/>
                  <a:pt x="161" y="240"/>
                </a:cubicBezTo>
                <a:cubicBezTo>
                  <a:pt x="158" y="232"/>
                  <a:pt x="156" y="222"/>
                  <a:pt x="152" y="215"/>
                </a:cubicBezTo>
                <a:cubicBezTo>
                  <a:pt x="147" y="205"/>
                  <a:pt x="144" y="195"/>
                  <a:pt x="140" y="185"/>
                </a:cubicBezTo>
                <a:cubicBezTo>
                  <a:pt x="139" y="184"/>
                  <a:pt x="136" y="183"/>
                  <a:pt x="134" y="185"/>
                </a:cubicBezTo>
                <a:close/>
                <a:moveTo>
                  <a:pt x="143" y="185"/>
                </a:moveTo>
                <a:cubicBezTo>
                  <a:pt x="146" y="194"/>
                  <a:pt x="149" y="205"/>
                  <a:pt x="154" y="213"/>
                </a:cubicBezTo>
                <a:cubicBezTo>
                  <a:pt x="157" y="222"/>
                  <a:pt x="160" y="230"/>
                  <a:pt x="163" y="238"/>
                </a:cubicBezTo>
                <a:cubicBezTo>
                  <a:pt x="168" y="248"/>
                  <a:pt x="171" y="259"/>
                  <a:pt x="175" y="270"/>
                </a:cubicBezTo>
                <a:cubicBezTo>
                  <a:pt x="179" y="281"/>
                  <a:pt x="184" y="293"/>
                  <a:pt x="187" y="305"/>
                </a:cubicBezTo>
                <a:cubicBezTo>
                  <a:pt x="190" y="313"/>
                  <a:pt x="194" y="320"/>
                  <a:pt x="197" y="327"/>
                </a:cubicBezTo>
                <a:cubicBezTo>
                  <a:pt x="198" y="330"/>
                  <a:pt x="199" y="332"/>
                  <a:pt x="200" y="335"/>
                </a:cubicBezTo>
                <a:cubicBezTo>
                  <a:pt x="200" y="336"/>
                  <a:pt x="201" y="337"/>
                  <a:pt x="202" y="339"/>
                </a:cubicBezTo>
                <a:cubicBezTo>
                  <a:pt x="204" y="346"/>
                  <a:pt x="206" y="353"/>
                  <a:pt x="209" y="360"/>
                </a:cubicBezTo>
                <a:cubicBezTo>
                  <a:pt x="209" y="361"/>
                  <a:pt x="207" y="361"/>
                  <a:pt x="208" y="362"/>
                </a:cubicBezTo>
                <a:cubicBezTo>
                  <a:pt x="211" y="362"/>
                  <a:pt x="213" y="361"/>
                  <a:pt x="214" y="359"/>
                </a:cubicBezTo>
                <a:cubicBezTo>
                  <a:pt x="213" y="355"/>
                  <a:pt x="211" y="352"/>
                  <a:pt x="210" y="349"/>
                </a:cubicBezTo>
                <a:cubicBezTo>
                  <a:pt x="209" y="347"/>
                  <a:pt x="209" y="346"/>
                  <a:pt x="209" y="344"/>
                </a:cubicBezTo>
                <a:cubicBezTo>
                  <a:pt x="205" y="334"/>
                  <a:pt x="202" y="325"/>
                  <a:pt x="199" y="315"/>
                </a:cubicBezTo>
                <a:cubicBezTo>
                  <a:pt x="196" y="302"/>
                  <a:pt x="190" y="290"/>
                  <a:pt x="186" y="278"/>
                </a:cubicBezTo>
                <a:cubicBezTo>
                  <a:pt x="181" y="262"/>
                  <a:pt x="175" y="248"/>
                  <a:pt x="170" y="234"/>
                </a:cubicBezTo>
                <a:cubicBezTo>
                  <a:pt x="169" y="232"/>
                  <a:pt x="170" y="232"/>
                  <a:pt x="170" y="231"/>
                </a:cubicBezTo>
                <a:cubicBezTo>
                  <a:pt x="166" y="221"/>
                  <a:pt x="161" y="211"/>
                  <a:pt x="157" y="202"/>
                </a:cubicBezTo>
                <a:cubicBezTo>
                  <a:pt x="156" y="196"/>
                  <a:pt x="152" y="191"/>
                  <a:pt x="150" y="185"/>
                </a:cubicBezTo>
                <a:cubicBezTo>
                  <a:pt x="147" y="186"/>
                  <a:pt x="146" y="184"/>
                  <a:pt x="143" y="185"/>
                </a:cubicBezTo>
                <a:close/>
                <a:moveTo>
                  <a:pt x="234" y="195"/>
                </a:moveTo>
                <a:cubicBezTo>
                  <a:pt x="234" y="195"/>
                  <a:pt x="235" y="195"/>
                  <a:pt x="234" y="194"/>
                </a:cubicBezTo>
                <a:cubicBezTo>
                  <a:pt x="234" y="194"/>
                  <a:pt x="233" y="194"/>
                  <a:pt x="233" y="194"/>
                </a:cubicBezTo>
                <a:cubicBezTo>
                  <a:pt x="233" y="194"/>
                  <a:pt x="231" y="195"/>
                  <a:pt x="232" y="193"/>
                </a:cubicBezTo>
                <a:cubicBezTo>
                  <a:pt x="231" y="194"/>
                  <a:pt x="231" y="193"/>
                  <a:pt x="229" y="193"/>
                </a:cubicBezTo>
                <a:cubicBezTo>
                  <a:pt x="229" y="193"/>
                  <a:pt x="229" y="191"/>
                  <a:pt x="228" y="191"/>
                </a:cubicBezTo>
                <a:cubicBezTo>
                  <a:pt x="227" y="193"/>
                  <a:pt x="225" y="193"/>
                  <a:pt x="225" y="195"/>
                </a:cubicBezTo>
                <a:cubicBezTo>
                  <a:pt x="225" y="195"/>
                  <a:pt x="225" y="194"/>
                  <a:pt x="226" y="194"/>
                </a:cubicBezTo>
                <a:cubicBezTo>
                  <a:pt x="226" y="195"/>
                  <a:pt x="227" y="195"/>
                  <a:pt x="227" y="195"/>
                </a:cubicBezTo>
                <a:cubicBezTo>
                  <a:pt x="227" y="196"/>
                  <a:pt x="226" y="196"/>
                  <a:pt x="226" y="197"/>
                </a:cubicBezTo>
                <a:cubicBezTo>
                  <a:pt x="228" y="199"/>
                  <a:pt x="232" y="197"/>
                  <a:pt x="233" y="199"/>
                </a:cubicBezTo>
                <a:cubicBezTo>
                  <a:pt x="235" y="199"/>
                  <a:pt x="236" y="197"/>
                  <a:pt x="237" y="195"/>
                </a:cubicBezTo>
                <a:cubicBezTo>
                  <a:pt x="237" y="195"/>
                  <a:pt x="236" y="195"/>
                  <a:pt x="236" y="195"/>
                </a:cubicBezTo>
                <a:cubicBezTo>
                  <a:pt x="237" y="194"/>
                  <a:pt x="238" y="194"/>
                  <a:pt x="237" y="193"/>
                </a:cubicBezTo>
                <a:cubicBezTo>
                  <a:pt x="236" y="194"/>
                  <a:pt x="236" y="195"/>
                  <a:pt x="234" y="195"/>
                </a:cubicBezTo>
                <a:close/>
                <a:moveTo>
                  <a:pt x="236" y="202"/>
                </a:moveTo>
                <a:cubicBezTo>
                  <a:pt x="242" y="207"/>
                  <a:pt x="249" y="196"/>
                  <a:pt x="242" y="193"/>
                </a:cubicBezTo>
                <a:cubicBezTo>
                  <a:pt x="240" y="196"/>
                  <a:pt x="238" y="199"/>
                  <a:pt x="236" y="202"/>
                </a:cubicBezTo>
                <a:close/>
                <a:moveTo>
                  <a:pt x="247" y="200"/>
                </a:moveTo>
                <a:cubicBezTo>
                  <a:pt x="245" y="201"/>
                  <a:pt x="244" y="203"/>
                  <a:pt x="243" y="204"/>
                </a:cubicBezTo>
                <a:cubicBezTo>
                  <a:pt x="244" y="205"/>
                  <a:pt x="246" y="207"/>
                  <a:pt x="247" y="208"/>
                </a:cubicBezTo>
                <a:cubicBezTo>
                  <a:pt x="248" y="207"/>
                  <a:pt x="251" y="205"/>
                  <a:pt x="251" y="204"/>
                </a:cubicBezTo>
                <a:cubicBezTo>
                  <a:pt x="249" y="204"/>
                  <a:pt x="249" y="200"/>
                  <a:pt x="247" y="200"/>
                </a:cubicBezTo>
                <a:close/>
                <a:moveTo>
                  <a:pt x="191" y="205"/>
                </a:moveTo>
                <a:cubicBezTo>
                  <a:pt x="191" y="206"/>
                  <a:pt x="191" y="206"/>
                  <a:pt x="191" y="207"/>
                </a:cubicBezTo>
                <a:cubicBezTo>
                  <a:pt x="190" y="209"/>
                  <a:pt x="188" y="209"/>
                  <a:pt x="186" y="208"/>
                </a:cubicBezTo>
                <a:cubicBezTo>
                  <a:pt x="186" y="209"/>
                  <a:pt x="184" y="210"/>
                  <a:pt x="184" y="212"/>
                </a:cubicBezTo>
                <a:cubicBezTo>
                  <a:pt x="189" y="214"/>
                  <a:pt x="193" y="210"/>
                  <a:pt x="196" y="207"/>
                </a:cubicBezTo>
                <a:cubicBezTo>
                  <a:pt x="196" y="206"/>
                  <a:pt x="194" y="206"/>
                  <a:pt x="195" y="205"/>
                </a:cubicBezTo>
                <a:cubicBezTo>
                  <a:pt x="193" y="204"/>
                  <a:pt x="193" y="204"/>
                  <a:pt x="191" y="205"/>
                </a:cubicBezTo>
                <a:close/>
                <a:moveTo>
                  <a:pt x="249" y="211"/>
                </a:moveTo>
                <a:cubicBezTo>
                  <a:pt x="249" y="212"/>
                  <a:pt x="251" y="213"/>
                  <a:pt x="251" y="212"/>
                </a:cubicBezTo>
                <a:cubicBezTo>
                  <a:pt x="252" y="210"/>
                  <a:pt x="255" y="207"/>
                  <a:pt x="255" y="204"/>
                </a:cubicBezTo>
                <a:cubicBezTo>
                  <a:pt x="252" y="206"/>
                  <a:pt x="250" y="209"/>
                  <a:pt x="249" y="211"/>
                </a:cubicBezTo>
                <a:close/>
                <a:moveTo>
                  <a:pt x="282" y="206"/>
                </a:moveTo>
                <a:cubicBezTo>
                  <a:pt x="281" y="206"/>
                  <a:pt x="281" y="205"/>
                  <a:pt x="281" y="205"/>
                </a:cubicBezTo>
                <a:cubicBezTo>
                  <a:pt x="280" y="205"/>
                  <a:pt x="281" y="207"/>
                  <a:pt x="282" y="206"/>
                </a:cubicBezTo>
                <a:close/>
                <a:moveTo>
                  <a:pt x="275" y="207"/>
                </a:moveTo>
                <a:cubicBezTo>
                  <a:pt x="275" y="208"/>
                  <a:pt x="276" y="210"/>
                  <a:pt x="277" y="210"/>
                </a:cubicBezTo>
                <a:cubicBezTo>
                  <a:pt x="278" y="210"/>
                  <a:pt x="279" y="208"/>
                  <a:pt x="280" y="208"/>
                </a:cubicBezTo>
                <a:cubicBezTo>
                  <a:pt x="279" y="205"/>
                  <a:pt x="277" y="206"/>
                  <a:pt x="275" y="207"/>
                </a:cubicBezTo>
                <a:close/>
                <a:moveTo>
                  <a:pt x="274" y="212"/>
                </a:moveTo>
                <a:cubicBezTo>
                  <a:pt x="274" y="210"/>
                  <a:pt x="273" y="207"/>
                  <a:pt x="272" y="206"/>
                </a:cubicBezTo>
                <a:cubicBezTo>
                  <a:pt x="271" y="208"/>
                  <a:pt x="271" y="212"/>
                  <a:pt x="274" y="212"/>
                </a:cubicBezTo>
                <a:close/>
                <a:moveTo>
                  <a:pt x="262" y="208"/>
                </a:moveTo>
                <a:cubicBezTo>
                  <a:pt x="262" y="211"/>
                  <a:pt x="259" y="216"/>
                  <a:pt x="262" y="218"/>
                </a:cubicBezTo>
                <a:cubicBezTo>
                  <a:pt x="265" y="215"/>
                  <a:pt x="263" y="212"/>
                  <a:pt x="262" y="208"/>
                </a:cubicBezTo>
                <a:close/>
                <a:moveTo>
                  <a:pt x="255" y="213"/>
                </a:moveTo>
                <a:cubicBezTo>
                  <a:pt x="256" y="214"/>
                  <a:pt x="256" y="214"/>
                  <a:pt x="258" y="214"/>
                </a:cubicBezTo>
                <a:cubicBezTo>
                  <a:pt x="258" y="213"/>
                  <a:pt x="258" y="212"/>
                  <a:pt x="259" y="210"/>
                </a:cubicBezTo>
                <a:cubicBezTo>
                  <a:pt x="258" y="210"/>
                  <a:pt x="258" y="208"/>
                  <a:pt x="257" y="208"/>
                </a:cubicBezTo>
                <a:cubicBezTo>
                  <a:pt x="256" y="210"/>
                  <a:pt x="255" y="211"/>
                  <a:pt x="255" y="213"/>
                </a:cubicBezTo>
                <a:close/>
                <a:moveTo>
                  <a:pt x="184" y="217"/>
                </a:moveTo>
                <a:cubicBezTo>
                  <a:pt x="191" y="220"/>
                  <a:pt x="196" y="215"/>
                  <a:pt x="199" y="211"/>
                </a:cubicBezTo>
                <a:cubicBezTo>
                  <a:pt x="198" y="210"/>
                  <a:pt x="199" y="209"/>
                  <a:pt x="198" y="209"/>
                </a:cubicBezTo>
                <a:cubicBezTo>
                  <a:pt x="196" y="211"/>
                  <a:pt x="194" y="212"/>
                  <a:pt x="192" y="214"/>
                </a:cubicBezTo>
                <a:cubicBezTo>
                  <a:pt x="188" y="215"/>
                  <a:pt x="185" y="216"/>
                  <a:pt x="182" y="215"/>
                </a:cubicBezTo>
                <a:cubicBezTo>
                  <a:pt x="183" y="215"/>
                  <a:pt x="183" y="216"/>
                  <a:pt x="184" y="217"/>
                </a:cubicBezTo>
                <a:close/>
                <a:moveTo>
                  <a:pt x="265" y="210"/>
                </a:moveTo>
                <a:cubicBezTo>
                  <a:pt x="265" y="210"/>
                  <a:pt x="265" y="211"/>
                  <a:pt x="266" y="212"/>
                </a:cubicBezTo>
                <a:cubicBezTo>
                  <a:pt x="267" y="212"/>
                  <a:pt x="268" y="211"/>
                  <a:pt x="270" y="211"/>
                </a:cubicBezTo>
                <a:cubicBezTo>
                  <a:pt x="270" y="210"/>
                  <a:pt x="269" y="209"/>
                  <a:pt x="269" y="209"/>
                </a:cubicBezTo>
                <a:cubicBezTo>
                  <a:pt x="267" y="209"/>
                  <a:pt x="266" y="208"/>
                  <a:pt x="265" y="210"/>
                </a:cubicBezTo>
                <a:close/>
                <a:moveTo>
                  <a:pt x="198" y="219"/>
                </a:moveTo>
                <a:cubicBezTo>
                  <a:pt x="197" y="218"/>
                  <a:pt x="198" y="217"/>
                  <a:pt x="197" y="217"/>
                </a:cubicBezTo>
                <a:cubicBezTo>
                  <a:pt x="195" y="218"/>
                  <a:pt x="196" y="221"/>
                  <a:pt x="198" y="219"/>
                </a:cubicBezTo>
                <a:close/>
                <a:moveTo>
                  <a:pt x="154" y="309"/>
                </a:moveTo>
                <a:cubicBezTo>
                  <a:pt x="154" y="309"/>
                  <a:pt x="154" y="309"/>
                  <a:pt x="154" y="309"/>
                </a:cubicBezTo>
                <a:cubicBezTo>
                  <a:pt x="153" y="308"/>
                  <a:pt x="151" y="309"/>
                  <a:pt x="148" y="309"/>
                </a:cubicBezTo>
                <a:cubicBezTo>
                  <a:pt x="144" y="310"/>
                  <a:pt x="139" y="309"/>
                  <a:pt x="136" y="309"/>
                </a:cubicBezTo>
                <a:cubicBezTo>
                  <a:pt x="122" y="310"/>
                  <a:pt x="115" y="310"/>
                  <a:pt x="102" y="310"/>
                </a:cubicBezTo>
                <a:cubicBezTo>
                  <a:pt x="93" y="311"/>
                  <a:pt x="85" y="310"/>
                  <a:pt x="78" y="310"/>
                </a:cubicBezTo>
                <a:cubicBezTo>
                  <a:pt x="79" y="312"/>
                  <a:pt x="88" y="311"/>
                  <a:pt x="86" y="312"/>
                </a:cubicBezTo>
                <a:cubicBezTo>
                  <a:pt x="90" y="312"/>
                  <a:pt x="94" y="313"/>
                  <a:pt x="99" y="314"/>
                </a:cubicBezTo>
                <a:cubicBezTo>
                  <a:pt x="97" y="315"/>
                  <a:pt x="95" y="313"/>
                  <a:pt x="94" y="314"/>
                </a:cubicBezTo>
                <a:cubicBezTo>
                  <a:pt x="95" y="314"/>
                  <a:pt x="96" y="315"/>
                  <a:pt x="97" y="315"/>
                </a:cubicBezTo>
                <a:cubicBezTo>
                  <a:pt x="97" y="315"/>
                  <a:pt x="97" y="315"/>
                  <a:pt x="97" y="315"/>
                </a:cubicBezTo>
                <a:cubicBezTo>
                  <a:pt x="106" y="317"/>
                  <a:pt x="112" y="316"/>
                  <a:pt x="120" y="316"/>
                </a:cubicBezTo>
                <a:cubicBezTo>
                  <a:pt x="119" y="317"/>
                  <a:pt x="121" y="317"/>
                  <a:pt x="122" y="316"/>
                </a:cubicBezTo>
                <a:cubicBezTo>
                  <a:pt x="120" y="316"/>
                  <a:pt x="125" y="315"/>
                  <a:pt x="127" y="315"/>
                </a:cubicBezTo>
                <a:cubicBezTo>
                  <a:pt x="127" y="315"/>
                  <a:pt x="126" y="316"/>
                  <a:pt x="127" y="316"/>
                </a:cubicBezTo>
                <a:cubicBezTo>
                  <a:pt x="127" y="315"/>
                  <a:pt x="128" y="316"/>
                  <a:pt x="129" y="316"/>
                </a:cubicBezTo>
                <a:cubicBezTo>
                  <a:pt x="129" y="314"/>
                  <a:pt x="134" y="315"/>
                  <a:pt x="135" y="314"/>
                </a:cubicBezTo>
                <a:cubicBezTo>
                  <a:pt x="135" y="314"/>
                  <a:pt x="134" y="314"/>
                  <a:pt x="134" y="314"/>
                </a:cubicBezTo>
                <a:cubicBezTo>
                  <a:pt x="135" y="314"/>
                  <a:pt x="136" y="313"/>
                  <a:pt x="137" y="314"/>
                </a:cubicBezTo>
                <a:cubicBezTo>
                  <a:pt x="136" y="314"/>
                  <a:pt x="135" y="314"/>
                  <a:pt x="135" y="315"/>
                </a:cubicBezTo>
                <a:cubicBezTo>
                  <a:pt x="137" y="315"/>
                  <a:pt x="138" y="314"/>
                  <a:pt x="139" y="314"/>
                </a:cubicBezTo>
                <a:cubicBezTo>
                  <a:pt x="139" y="314"/>
                  <a:pt x="138" y="314"/>
                  <a:pt x="138" y="313"/>
                </a:cubicBezTo>
                <a:cubicBezTo>
                  <a:pt x="137" y="314"/>
                  <a:pt x="136" y="313"/>
                  <a:pt x="135" y="313"/>
                </a:cubicBezTo>
                <a:cubicBezTo>
                  <a:pt x="142" y="313"/>
                  <a:pt x="148" y="311"/>
                  <a:pt x="155" y="311"/>
                </a:cubicBezTo>
                <a:cubicBezTo>
                  <a:pt x="154" y="311"/>
                  <a:pt x="153" y="311"/>
                  <a:pt x="153" y="311"/>
                </a:cubicBezTo>
                <a:cubicBezTo>
                  <a:pt x="157" y="309"/>
                  <a:pt x="162" y="310"/>
                  <a:pt x="164" y="307"/>
                </a:cubicBezTo>
                <a:cubicBezTo>
                  <a:pt x="165" y="307"/>
                  <a:pt x="166" y="308"/>
                  <a:pt x="166" y="308"/>
                </a:cubicBezTo>
                <a:cubicBezTo>
                  <a:pt x="165" y="307"/>
                  <a:pt x="165" y="306"/>
                  <a:pt x="163" y="306"/>
                </a:cubicBezTo>
                <a:cubicBezTo>
                  <a:pt x="162" y="309"/>
                  <a:pt x="157" y="309"/>
                  <a:pt x="154" y="309"/>
                </a:cubicBezTo>
                <a:close/>
                <a:moveTo>
                  <a:pt x="162" y="316"/>
                </a:moveTo>
                <a:cubicBezTo>
                  <a:pt x="160" y="318"/>
                  <a:pt x="156" y="317"/>
                  <a:pt x="153" y="318"/>
                </a:cubicBezTo>
                <a:cubicBezTo>
                  <a:pt x="163" y="321"/>
                  <a:pt x="172" y="324"/>
                  <a:pt x="182" y="325"/>
                </a:cubicBezTo>
                <a:cubicBezTo>
                  <a:pt x="182" y="323"/>
                  <a:pt x="181" y="321"/>
                  <a:pt x="181" y="319"/>
                </a:cubicBezTo>
                <a:cubicBezTo>
                  <a:pt x="175" y="318"/>
                  <a:pt x="168" y="315"/>
                  <a:pt x="162" y="316"/>
                </a:cubicBezTo>
                <a:close/>
                <a:moveTo>
                  <a:pt x="87" y="320"/>
                </a:moveTo>
                <a:cubicBezTo>
                  <a:pt x="87" y="320"/>
                  <a:pt x="88" y="320"/>
                  <a:pt x="87" y="319"/>
                </a:cubicBezTo>
                <a:cubicBezTo>
                  <a:pt x="83" y="318"/>
                  <a:pt x="76" y="318"/>
                  <a:pt x="72" y="316"/>
                </a:cubicBezTo>
                <a:cubicBezTo>
                  <a:pt x="65" y="317"/>
                  <a:pt x="58" y="318"/>
                  <a:pt x="51" y="320"/>
                </a:cubicBezTo>
                <a:cubicBezTo>
                  <a:pt x="52" y="322"/>
                  <a:pt x="50" y="323"/>
                  <a:pt x="50" y="325"/>
                </a:cubicBezTo>
                <a:cubicBezTo>
                  <a:pt x="62" y="324"/>
                  <a:pt x="75" y="322"/>
                  <a:pt x="87" y="320"/>
                </a:cubicBezTo>
                <a:close/>
                <a:moveTo>
                  <a:pt x="111" y="319"/>
                </a:moveTo>
                <a:cubicBezTo>
                  <a:pt x="111" y="320"/>
                  <a:pt x="111" y="321"/>
                  <a:pt x="111" y="323"/>
                </a:cubicBezTo>
                <a:cubicBezTo>
                  <a:pt x="113" y="324"/>
                  <a:pt x="116" y="323"/>
                  <a:pt x="118" y="324"/>
                </a:cubicBezTo>
                <a:cubicBezTo>
                  <a:pt x="118" y="322"/>
                  <a:pt x="118" y="320"/>
                  <a:pt x="117" y="319"/>
                </a:cubicBezTo>
                <a:cubicBezTo>
                  <a:pt x="116" y="319"/>
                  <a:pt x="112" y="319"/>
                  <a:pt x="111" y="319"/>
                </a:cubicBezTo>
                <a:close/>
                <a:moveTo>
                  <a:pt x="121" y="324"/>
                </a:moveTo>
                <a:cubicBezTo>
                  <a:pt x="123" y="324"/>
                  <a:pt x="125" y="325"/>
                  <a:pt x="127" y="324"/>
                </a:cubicBezTo>
                <a:cubicBezTo>
                  <a:pt x="127" y="322"/>
                  <a:pt x="128" y="321"/>
                  <a:pt x="127" y="319"/>
                </a:cubicBezTo>
                <a:cubicBezTo>
                  <a:pt x="124" y="319"/>
                  <a:pt x="124" y="319"/>
                  <a:pt x="121" y="319"/>
                </a:cubicBezTo>
                <a:cubicBezTo>
                  <a:pt x="120" y="321"/>
                  <a:pt x="121" y="322"/>
                  <a:pt x="121" y="324"/>
                </a:cubicBezTo>
                <a:close/>
                <a:moveTo>
                  <a:pt x="108" y="327"/>
                </a:moveTo>
                <a:cubicBezTo>
                  <a:pt x="108" y="329"/>
                  <a:pt x="109" y="332"/>
                  <a:pt x="110" y="335"/>
                </a:cubicBezTo>
                <a:cubicBezTo>
                  <a:pt x="115" y="337"/>
                  <a:pt x="126" y="338"/>
                  <a:pt x="130" y="334"/>
                </a:cubicBezTo>
                <a:cubicBezTo>
                  <a:pt x="130" y="331"/>
                  <a:pt x="131" y="328"/>
                  <a:pt x="130" y="326"/>
                </a:cubicBezTo>
                <a:cubicBezTo>
                  <a:pt x="123" y="328"/>
                  <a:pt x="114" y="327"/>
                  <a:pt x="108" y="327"/>
                </a:cubicBezTo>
                <a:close/>
                <a:moveTo>
                  <a:pt x="100" y="331"/>
                </a:moveTo>
                <a:cubicBezTo>
                  <a:pt x="99" y="330"/>
                  <a:pt x="100" y="329"/>
                  <a:pt x="99" y="328"/>
                </a:cubicBezTo>
                <a:cubicBezTo>
                  <a:pt x="99" y="328"/>
                  <a:pt x="98" y="329"/>
                  <a:pt x="97" y="329"/>
                </a:cubicBezTo>
                <a:cubicBezTo>
                  <a:pt x="97" y="329"/>
                  <a:pt x="97" y="330"/>
                  <a:pt x="97" y="331"/>
                </a:cubicBezTo>
                <a:cubicBezTo>
                  <a:pt x="99" y="331"/>
                  <a:pt x="100" y="331"/>
                  <a:pt x="100" y="331"/>
                </a:cubicBezTo>
                <a:close/>
                <a:moveTo>
                  <a:pt x="102" y="330"/>
                </a:moveTo>
                <a:cubicBezTo>
                  <a:pt x="102" y="330"/>
                  <a:pt x="102" y="331"/>
                  <a:pt x="102" y="331"/>
                </a:cubicBezTo>
                <a:cubicBezTo>
                  <a:pt x="103" y="331"/>
                  <a:pt x="105" y="331"/>
                  <a:pt x="105" y="330"/>
                </a:cubicBezTo>
                <a:cubicBezTo>
                  <a:pt x="105" y="330"/>
                  <a:pt x="104" y="330"/>
                  <a:pt x="102" y="330"/>
                </a:cubicBezTo>
                <a:close/>
                <a:moveTo>
                  <a:pt x="98" y="336"/>
                </a:moveTo>
                <a:cubicBezTo>
                  <a:pt x="100" y="336"/>
                  <a:pt x="99" y="335"/>
                  <a:pt x="100" y="333"/>
                </a:cubicBezTo>
                <a:cubicBezTo>
                  <a:pt x="98" y="333"/>
                  <a:pt x="98" y="333"/>
                  <a:pt x="97" y="333"/>
                </a:cubicBezTo>
                <a:cubicBezTo>
                  <a:pt x="97" y="334"/>
                  <a:pt x="97" y="336"/>
                  <a:pt x="98" y="336"/>
                </a:cubicBezTo>
                <a:close/>
                <a:moveTo>
                  <a:pt x="124" y="350"/>
                </a:moveTo>
                <a:cubicBezTo>
                  <a:pt x="124" y="345"/>
                  <a:pt x="125" y="343"/>
                  <a:pt x="124" y="339"/>
                </a:cubicBezTo>
                <a:cubicBezTo>
                  <a:pt x="120" y="339"/>
                  <a:pt x="117" y="339"/>
                  <a:pt x="113" y="338"/>
                </a:cubicBezTo>
                <a:cubicBezTo>
                  <a:pt x="113" y="343"/>
                  <a:pt x="113" y="345"/>
                  <a:pt x="112" y="350"/>
                </a:cubicBezTo>
                <a:cubicBezTo>
                  <a:pt x="117" y="352"/>
                  <a:pt x="119" y="352"/>
                  <a:pt x="124" y="350"/>
                </a:cubicBezTo>
                <a:close/>
                <a:moveTo>
                  <a:pt x="111" y="357"/>
                </a:moveTo>
                <a:cubicBezTo>
                  <a:pt x="115" y="358"/>
                  <a:pt x="125" y="359"/>
                  <a:pt x="124" y="352"/>
                </a:cubicBezTo>
                <a:cubicBezTo>
                  <a:pt x="120" y="354"/>
                  <a:pt x="116" y="354"/>
                  <a:pt x="111" y="352"/>
                </a:cubicBezTo>
                <a:cubicBezTo>
                  <a:pt x="111" y="354"/>
                  <a:pt x="111" y="355"/>
                  <a:pt x="111" y="357"/>
                </a:cubicBezTo>
                <a:close/>
                <a:moveTo>
                  <a:pt x="5" y="362"/>
                </a:moveTo>
                <a:cubicBezTo>
                  <a:pt x="7" y="361"/>
                  <a:pt x="8" y="362"/>
                  <a:pt x="9" y="362"/>
                </a:cubicBezTo>
                <a:cubicBezTo>
                  <a:pt x="8" y="361"/>
                  <a:pt x="8" y="360"/>
                  <a:pt x="7" y="359"/>
                </a:cubicBezTo>
                <a:cubicBezTo>
                  <a:pt x="6" y="360"/>
                  <a:pt x="6" y="361"/>
                  <a:pt x="5" y="362"/>
                </a:cubicBezTo>
                <a:close/>
                <a:moveTo>
                  <a:pt x="115" y="360"/>
                </a:moveTo>
                <a:cubicBezTo>
                  <a:pt x="116" y="363"/>
                  <a:pt x="120" y="362"/>
                  <a:pt x="119" y="360"/>
                </a:cubicBezTo>
                <a:cubicBezTo>
                  <a:pt x="118" y="360"/>
                  <a:pt x="117" y="360"/>
                  <a:pt x="115" y="360"/>
                </a:cubicBezTo>
                <a:close/>
                <a:moveTo>
                  <a:pt x="218" y="362"/>
                </a:moveTo>
                <a:cubicBezTo>
                  <a:pt x="217" y="363"/>
                  <a:pt x="216" y="362"/>
                  <a:pt x="214" y="362"/>
                </a:cubicBezTo>
                <a:cubicBezTo>
                  <a:pt x="211" y="366"/>
                  <a:pt x="203" y="365"/>
                  <a:pt x="198" y="367"/>
                </a:cubicBezTo>
                <a:cubicBezTo>
                  <a:pt x="198" y="366"/>
                  <a:pt x="198" y="367"/>
                  <a:pt x="197" y="366"/>
                </a:cubicBezTo>
                <a:cubicBezTo>
                  <a:pt x="200" y="372"/>
                  <a:pt x="201" y="377"/>
                  <a:pt x="204" y="382"/>
                </a:cubicBezTo>
                <a:cubicBezTo>
                  <a:pt x="210" y="383"/>
                  <a:pt x="218" y="384"/>
                  <a:pt x="221" y="379"/>
                </a:cubicBezTo>
                <a:cubicBezTo>
                  <a:pt x="221" y="379"/>
                  <a:pt x="222" y="379"/>
                  <a:pt x="223" y="379"/>
                </a:cubicBezTo>
                <a:cubicBezTo>
                  <a:pt x="224" y="374"/>
                  <a:pt x="221" y="368"/>
                  <a:pt x="218" y="362"/>
                </a:cubicBezTo>
                <a:close/>
                <a:moveTo>
                  <a:pt x="229" y="365"/>
                </a:moveTo>
                <a:cubicBezTo>
                  <a:pt x="230" y="365"/>
                  <a:pt x="230" y="365"/>
                  <a:pt x="231" y="365"/>
                </a:cubicBezTo>
                <a:cubicBezTo>
                  <a:pt x="230" y="363"/>
                  <a:pt x="230" y="362"/>
                  <a:pt x="228" y="362"/>
                </a:cubicBezTo>
                <a:cubicBezTo>
                  <a:pt x="228" y="363"/>
                  <a:pt x="229" y="364"/>
                  <a:pt x="229" y="365"/>
                </a:cubicBezTo>
                <a:close/>
                <a:moveTo>
                  <a:pt x="3" y="369"/>
                </a:moveTo>
                <a:cubicBezTo>
                  <a:pt x="4" y="369"/>
                  <a:pt x="6" y="369"/>
                  <a:pt x="7" y="369"/>
                </a:cubicBezTo>
                <a:cubicBezTo>
                  <a:pt x="6" y="367"/>
                  <a:pt x="8" y="366"/>
                  <a:pt x="8" y="364"/>
                </a:cubicBezTo>
                <a:cubicBezTo>
                  <a:pt x="7" y="364"/>
                  <a:pt x="6" y="364"/>
                  <a:pt x="5" y="363"/>
                </a:cubicBezTo>
                <a:cubicBezTo>
                  <a:pt x="4" y="365"/>
                  <a:pt x="3" y="367"/>
                  <a:pt x="3" y="369"/>
                </a:cubicBezTo>
                <a:close/>
                <a:moveTo>
                  <a:pt x="17" y="364"/>
                </a:moveTo>
                <a:cubicBezTo>
                  <a:pt x="15" y="369"/>
                  <a:pt x="14" y="373"/>
                  <a:pt x="12" y="378"/>
                </a:cubicBezTo>
                <a:cubicBezTo>
                  <a:pt x="15" y="381"/>
                  <a:pt x="20" y="382"/>
                  <a:pt x="25" y="382"/>
                </a:cubicBezTo>
                <a:cubicBezTo>
                  <a:pt x="27" y="382"/>
                  <a:pt x="27" y="381"/>
                  <a:pt x="28" y="382"/>
                </a:cubicBezTo>
                <a:cubicBezTo>
                  <a:pt x="30" y="378"/>
                  <a:pt x="33" y="374"/>
                  <a:pt x="33" y="368"/>
                </a:cubicBezTo>
                <a:cubicBezTo>
                  <a:pt x="28" y="368"/>
                  <a:pt x="22" y="366"/>
                  <a:pt x="17" y="364"/>
                </a:cubicBezTo>
                <a:close/>
                <a:moveTo>
                  <a:pt x="230" y="368"/>
                </a:moveTo>
                <a:cubicBezTo>
                  <a:pt x="230" y="368"/>
                  <a:pt x="230" y="369"/>
                  <a:pt x="230" y="369"/>
                </a:cubicBezTo>
                <a:cubicBezTo>
                  <a:pt x="231" y="369"/>
                  <a:pt x="231" y="369"/>
                  <a:pt x="232" y="369"/>
                </a:cubicBezTo>
                <a:cubicBezTo>
                  <a:pt x="233" y="368"/>
                  <a:pt x="232" y="368"/>
                  <a:pt x="232" y="367"/>
                </a:cubicBezTo>
                <a:cubicBezTo>
                  <a:pt x="231" y="367"/>
                  <a:pt x="231" y="367"/>
                  <a:pt x="230" y="368"/>
                </a:cubicBezTo>
                <a:close/>
                <a:moveTo>
                  <a:pt x="224" y="369"/>
                </a:moveTo>
                <a:cubicBezTo>
                  <a:pt x="224" y="369"/>
                  <a:pt x="224" y="370"/>
                  <a:pt x="224" y="370"/>
                </a:cubicBezTo>
                <a:cubicBezTo>
                  <a:pt x="226" y="370"/>
                  <a:pt x="227" y="370"/>
                  <a:pt x="228" y="370"/>
                </a:cubicBezTo>
                <a:cubicBezTo>
                  <a:pt x="228" y="369"/>
                  <a:pt x="228" y="368"/>
                  <a:pt x="228" y="368"/>
                </a:cubicBezTo>
                <a:cubicBezTo>
                  <a:pt x="227" y="368"/>
                  <a:pt x="225" y="368"/>
                  <a:pt x="224" y="369"/>
                </a:cubicBezTo>
                <a:close/>
                <a:moveTo>
                  <a:pt x="13" y="370"/>
                </a:moveTo>
                <a:cubicBezTo>
                  <a:pt x="11" y="370"/>
                  <a:pt x="11" y="369"/>
                  <a:pt x="9" y="369"/>
                </a:cubicBezTo>
                <a:cubicBezTo>
                  <a:pt x="9" y="370"/>
                  <a:pt x="12" y="371"/>
                  <a:pt x="13" y="370"/>
                </a:cubicBezTo>
                <a:close/>
                <a:moveTo>
                  <a:pt x="2" y="374"/>
                </a:moveTo>
                <a:cubicBezTo>
                  <a:pt x="4" y="375"/>
                  <a:pt x="5" y="373"/>
                  <a:pt x="6" y="371"/>
                </a:cubicBezTo>
                <a:cubicBezTo>
                  <a:pt x="4" y="371"/>
                  <a:pt x="4" y="370"/>
                  <a:pt x="2" y="370"/>
                </a:cubicBezTo>
                <a:cubicBezTo>
                  <a:pt x="2" y="372"/>
                  <a:pt x="2" y="373"/>
                  <a:pt x="2" y="374"/>
                </a:cubicBezTo>
                <a:close/>
                <a:moveTo>
                  <a:pt x="232" y="371"/>
                </a:moveTo>
                <a:cubicBezTo>
                  <a:pt x="232" y="373"/>
                  <a:pt x="232" y="373"/>
                  <a:pt x="233" y="373"/>
                </a:cubicBezTo>
                <a:cubicBezTo>
                  <a:pt x="233" y="372"/>
                  <a:pt x="234" y="371"/>
                  <a:pt x="233" y="371"/>
                </a:cubicBezTo>
                <a:cubicBezTo>
                  <a:pt x="233" y="371"/>
                  <a:pt x="232" y="371"/>
                  <a:pt x="232" y="371"/>
                </a:cubicBezTo>
                <a:close/>
                <a:moveTo>
                  <a:pt x="7" y="396"/>
                </a:moveTo>
                <a:cubicBezTo>
                  <a:pt x="11" y="397"/>
                  <a:pt x="15" y="400"/>
                  <a:pt x="18" y="399"/>
                </a:cubicBezTo>
                <a:cubicBezTo>
                  <a:pt x="20" y="394"/>
                  <a:pt x="23" y="390"/>
                  <a:pt x="25" y="385"/>
                </a:cubicBezTo>
                <a:cubicBezTo>
                  <a:pt x="20" y="384"/>
                  <a:pt x="16" y="384"/>
                  <a:pt x="13" y="382"/>
                </a:cubicBezTo>
                <a:cubicBezTo>
                  <a:pt x="11" y="387"/>
                  <a:pt x="9" y="392"/>
                  <a:pt x="7" y="396"/>
                </a:cubicBezTo>
                <a:close/>
                <a:moveTo>
                  <a:pt x="208" y="386"/>
                </a:moveTo>
                <a:cubicBezTo>
                  <a:pt x="211" y="390"/>
                  <a:pt x="212" y="396"/>
                  <a:pt x="215" y="401"/>
                </a:cubicBezTo>
                <a:cubicBezTo>
                  <a:pt x="218" y="399"/>
                  <a:pt x="224" y="400"/>
                  <a:pt x="227" y="397"/>
                </a:cubicBezTo>
                <a:cubicBezTo>
                  <a:pt x="225" y="393"/>
                  <a:pt x="224" y="387"/>
                  <a:pt x="221" y="383"/>
                </a:cubicBezTo>
                <a:cubicBezTo>
                  <a:pt x="218" y="386"/>
                  <a:pt x="213" y="385"/>
                  <a:pt x="208" y="386"/>
                </a:cubicBezTo>
                <a:close/>
                <a:moveTo>
                  <a:pt x="7" y="406"/>
                </a:moveTo>
                <a:cubicBezTo>
                  <a:pt x="7" y="406"/>
                  <a:pt x="8" y="405"/>
                  <a:pt x="9" y="406"/>
                </a:cubicBezTo>
                <a:cubicBezTo>
                  <a:pt x="9" y="407"/>
                  <a:pt x="9" y="407"/>
                  <a:pt x="9" y="407"/>
                </a:cubicBezTo>
                <a:cubicBezTo>
                  <a:pt x="10" y="408"/>
                  <a:pt x="12" y="409"/>
                  <a:pt x="14" y="409"/>
                </a:cubicBezTo>
                <a:cubicBezTo>
                  <a:pt x="15" y="407"/>
                  <a:pt x="17" y="404"/>
                  <a:pt x="18" y="401"/>
                </a:cubicBezTo>
                <a:cubicBezTo>
                  <a:pt x="14" y="401"/>
                  <a:pt x="10" y="399"/>
                  <a:pt x="6" y="399"/>
                </a:cubicBezTo>
                <a:cubicBezTo>
                  <a:pt x="5" y="401"/>
                  <a:pt x="4" y="406"/>
                  <a:pt x="7" y="406"/>
                </a:cubicBezTo>
                <a:close/>
                <a:moveTo>
                  <a:pt x="228" y="400"/>
                </a:moveTo>
                <a:cubicBezTo>
                  <a:pt x="225" y="402"/>
                  <a:pt x="220" y="401"/>
                  <a:pt x="217" y="403"/>
                </a:cubicBezTo>
                <a:cubicBezTo>
                  <a:pt x="218" y="406"/>
                  <a:pt x="219" y="409"/>
                  <a:pt x="221" y="412"/>
                </a:cubicBezTo>
                <a:cubicBezTo>
                  <a:pt x="224" y="411"/>
                  <a:pt x="229" y="411"/>
                  <a:pt x="231" y="408"/>
                </a:cubicBezTo>
                <a:cubicBezTo>
                  <a:pt x="230" y="405"/>
                  <a:pt x="230" y="403"/>
                  <a:pt x="228" y="400"/>
                </a:cubicBezTo>
                <a:close/>
                <a:moveTo>
                  <a:pt x="6" y="414"/>
                </a:moveTo>
                <a:cubicBezTo>
                  <a:pt x="7" y="414"/>
                  <a:pt x="7" y="415"/>
                  <a:pt x="8" y="415"/>
                </a:cubicBezTo>
                <a:cubicBezTo>
                  <a:pt x="9" y="414"/>
                  <a:pt x="9" y="412"/>
                  <a:pt x="10" y="411"/>
                </a:cubicBezTo>
                <a:cubicBezTo>
                  <a:pt x="9" y="410"/>
                  <a:pt x="9" y="410"/>
                  <a:pt x="8" y="409"/>
                </a:cubicBezTo>
                <a:cubicBezTo>
                  <a:pt x="7" y="411"/>
                  <a:pt x="6" y="412"/>
                  <a:pt x="6" y="414"/>
                </a:cubicBezTo>
                <a:close/>
                <a:moveTo>
                  <a:pt x="226" y="413"/>
                </a:moveTo>
                <a:cubicBezTo>
                  <a:pt x="226" y="415"/>
                  <a:pt x="227" y="417"/>
                  <a:pt x="228" y="418"/>
                </a:cubicBezTo>
                <a:cubicBezTo>
                  <a:pt x="229" y="416"/>
                  <a:pt x="230" y="414"/>
                  <a:pt x="229" y="413"/>
                </a:cubicBezTo>
                <a:cubicBezTo>
                  <a:pt x="228" y="413"/>
                  <a:pt x="227" y="413"/>
                  <a:pt x="226" y="4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1" name="Freeform 197"/>
          <p:cNvSpPr>
            <a:spLocks noEditPoints="1"/>
          </p:cNvSpPr>
          <p:nvPr/>
        </p:nvSpPr>
        <p:spPr bwMode="auto">
          <a:xfrm>
            <a:off x="2984500" y="2779184"/>
            <a:ext cx="110067" cy="99483"/>
          </a:xfrm>
          <a:custGeom>
            <a:avLst/>
            <a:gdLst>
              <a:gd name="T0" fmla="*/ 6 w 26"/>
              <a:gd name="T1" fmla="*/ 1 h 24"/>
              <a:gd name="T2" fmla="*/ 7 w 26"/>
              <a:gd name="T3" fmla="*/ 3 h 24"/>
              <a:gd name="T4" fmla="*/ 17 w 26"/>
              <a:gd name="T5" fmla="*/ 11 h 24"/>
              <a:gd name="T6" fmla="*/ 21 w 26"/>
              <a:gd name="T7" fmla="*/ 14 h 24"/>
              <a:gd name="T8" fmla="*/ 22 w 26"/>
              <a:gd name="T9" fmla="*/ 15 h 24"/>
              <a:gd name="T10" fmla="*/ 26 w 26"/>
              <a:gd name="T11" fmla="*/ 19 h 24"/>
              <a:gd name="T12" fmla="*/ 23 w 26"/>
              <a:gd name="T13" fmla="*/ 23 h 24"/>
              <a:gd name="T14" fmla="*/ 16 w 26"/>
              <a:gd name="T15" fmla="*/ 19 h 24"/>
              <a:gd name="T16" fmla="*/ 7 w 26"/>
              <a:gd name="T17" fmla="*/ 12 h 24"/>
              <a:gd name="T18" fmla="*/ 0 w 26"/>
              <a:gd name="T19" fmla="*/ 5 h 24"/>
              <a:gd name="T20" fmla="*/ 6 w 26"/>
              <a:gd name="T21" fmla="*/ 1 h 24"/>
              <a:gd name="T22" fmla="*/ 17 w 26"/>
              <a:gd name="T23" fmla="*/ 14 h 24"/>
              <a:gd name="T24" fmla="*/ 5 w 26"/>
              <a:gd name="T25" fmla="*/ 4 h 24"/>
              <a:gd name="T26" fmla="*/ 3 w 26"/>
              <a:gd name="T27" fmla="*/ 4 h 24"/>
              <a:gd name="T28" fmla="*/ 3 w 26"/>
              <a:gd name="T29" fmla="*/ 5 h 24"/>
              <a:gd name="T30" fmla="*/ 22 w 26"/>
              <a:gd name="T31" fmla="*/ 20 h 24"/>
              <a:gd name="T32" fmla="*/ 17 w 26"/>
              <a:gd name="T33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24">
                <a:moveTo>
                  <a:pt x="6" y="1"/>
                </a:moveTo>
                <a:cubicBezTo>
                  <a:pt x="6" y="2"/>
                  <a:pt x="7" y="2"/>
                  <a:pt x="7" y="3"/>
                </a:cubicBezTo>
                <a:cubicBezTo>
                  <a:pt x="10" y="4"/>
                  <a:pt x="15" y="9"/>
                  <a:pt x="17" y="11"/>
                </a:cubicBezTo>
                <a:cubicBezTo>
                  <a:pt x="19" y="12"/>
                  <a:pt x="20" y="13"/>
                  <a:pt x="21" y="14"/>
                </a:cubicBezTo>
                <a:cubicBezTo>
                  <a:pt x="22" y="14"/>
                  <a:pt x="21" y="15"/>
                  <a:pt x="22" y="15"/>
                </a:cubicBezTo>
                <a:cubicBezTo>
                  <a:pt x="23" y="17"/>
                  <a:pt x="26" y="17"/>
                  <a:pt x="26" y="19"/>
                </a:cubicBezTo>
                <a:cubicBezTo>
                  <a:pt x="26" y="20"/>
                  <a:pt x="24" y="23"/>
                  <a:pt x="23" y="23"/>
                </a:cubicBezTo>
                <a:cubicBezTo>
                  <a:pt x="20" y="24"/>
                  <a:pt x="18" y="20"/>
                  <a:pt x="16" y="19"/>
                </a:cubicBezTo>
                <a:cubicBezTo>
                  <a:pt x="13" y="17"/>
                  <a:pt x="11" y="15"/>
                  <a:pt x="7" y="12"/>
                </a:cubicBezTo>
                <a:cubicBezTo>
                  <a:pt x="5" y="10"/>
                  <a:pt x="0" y="8"/>
                  <a:pt x="0" y="5"/>
                </a:cubicBezTo>
                <a:cubicBezTo>
                  <a:pt x="0" y="2"/>
                  <a:pt x="2" y="0"/>
                  <a:pt x="6" y="1"/>
                </a:cubicBezTo>
                <a:close/>
                <a:moveTo>
                  <a:pt x="17" y="14"/>
                </a:moveTo>
                <a:cubicBezTo>
                  <a:pt x="13" y="10"/>
                  <a:pt x="9" y="7"/>
                  <a:pt x="5" y="4"/>
                </a:cubicBezTo>
                <a:cubicBezTo>
                  <a:pt x="4" y="5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8" y="11"/>
                  <a:pt x="15" y="16"/>
                  <a:pt x="22" y="20"/>
                </a:cubicBezTo>
                <a:cubicBezTo>
                  <a:pt x="22" y="17"/>
                  <a:pt x="19" y="16"/>
                  <a:pt x="1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2" name="Freeform 198"/>
          <p:cNvSpPr>
            <a:spLocks noEditPoints="1"/>
          </p:cNvSpPr>
          <p:nvPr/>
        </p:nvSpPr>
        <p:spPr bwMode="auto">
          <a:xfrm>
            <a:off x="2106084" y="1039285"/>
            <a:ext cx="50800" cy="46567"/>
          </a:xfrm>
          <a:custGeom>
            <a:avLst/>
            <a:gdLst>
              <a:gd name="T0" fmla="*/ 2 w 12"/>
              <a:gd name="T1" fmla="*/ 2 h 11"/>
              <a:gd name="T2" fmla="*/ 5 w 12"/>
              <a:gd name="T3" fmla="*/ 1 h 11"/>
              <a:gd name="T4" fmla="*/ 6 w 12"/>
              <a:gd name="T5" fmla="*/ 0 h 11"/>
              <a:gd name="T6" fmla="*/ 8 w 12"/>
              <a:gd name="T7" fmla="*/ 10 h 11"/>
              <a:gd name="T8" fmla="*/ 2 w 12"/>
              <a:gd name="T9" fmla="*/ 2 h 11"/>
              <a:gd name="T10" fmla="*/ 3 w 12"/>
              <a:gd name="T11" fmla="*/ 3 h 11"/>
              <a:gd name="T12" fmla="*/ 5 w 12"/>
              <a:gd name="T13" fmla="*/ 7 h 11"/>
              <a:gd name="T14" fmla="*/ 8 w 12"/>
              <a:gd name="T15" fmla="*/ 7 h 11"/>
              <a:gd name="T16" fmla="*/ 3 w 12"/>
              <a:gd name="T1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1">
                <a:moveTo>
                  <a:pt x="2" y="2"/>
                </a:moveTo>
                <a:cubicBezTo>
                  <a:pt x="3" y="1"/>
                  <a:pt x="4" y="1"/>
                  <a:pt x="5" y="1"/>
                </a:cubicBezTo>
                <a:cubicBezTo>
                  <a:pt x="5" y="1"/>
                  <a:pt x="5" y="0"/>
                  <a:pt x="6" y="0"/>
                </a:cubicBezTo>
                <a:cubicBezTo>
                  <a:pt x="10" y="0"/>
                  <a:pt x="12" y="8"/>
                  <a:pt x="8" y="10"/>
                </a:cubicBezTo>
                <a:cubicBezTo>
                  <a:pt x="3" y="11"/>
                  <a:pt x="0" y="6"/>
                  <a:pt x="2" y="2"/>
                </a:cubicBezTo>
                <a:close/>
                <a:moveTo>
                  <a:pt x="3" y="3"/>
                </a:moveTo>
                <a:cubicBezTo>
                  <a:pt x="3" y="4"/>
                  <a:pt x="4" y="6"/>
                  <a:pt x="5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4"/>
                  <a:pt x="6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3" name="Freeform 199"/>
          <p:cNvSpPr>
            <a:spLocks noEditPoints="1"/>
          </p:cNvSpPr>
          <p:nvPr/>
        </p:nvSpPr>
        <p:spPr bwMode="auto">
          <a:xfrm>
            <a:off x="2194984" y="1325033"/>
            <a:ext cx="124883" cy="237067"/>
          </a:xfrm>
          <a:custGeom>
            <a:avLst/>
            <a:gdLst>
              <a:gd name="T0" fmla="*/ 18 w 30"/>
              <a:gd name="T1" fmla="*/ 3 h 56"/>
              <a:gd name="T2" fmla="*/ 30 w 30"/>
              <a:gd name="T3" fmla="*/ 39 h 56"/>
              <a:gd name="T4" fmla="*/ 28 w 30"/>
              <a:gd name="T5" fmla="*/ 46 h 56"/>
              <a:gd name="T6" fmla="*/ 25 w 30"/>
              <a:gd name="T7" fmla="*/ 49 h 56"/>
              <a:gd name="T8" fmla="*/ 14 w 30"/>
              <a:gd name="T9" fmla="*/ 55 h 56"/>
              <a:gd name="T10" fmla="*/ 10 w 30"/>
              <a:gd name="T11" fmla="*/ 52 h 56"/>
              <a:gd name="T12" fmla="*/ 8 w 30"/>
              <a:gd name="T13" fmla="*/ 46 h 56"/>
              <a:gd name="T14" fmla="*/ 3 w 30"/>
              <a:gd name="T15" fmla="*/ 26 h 56"/>
              <a:gd name="T16" fmla="*/ 2 w 30"/>
              <a:gd name="T17" fmla="*/ 8 h 56"/>
              <a:gd name="T18" fmla="*/ 18 w 30"/>
              <a:gd name="T19" fmla="*/ 3 h 56"/>
              <a:gd name="T20" fmla="*/ 10 w 30"/>
              <a:gd name="T21" fmla="*/ 5 h 56"/>
              <a:gd name="T22" fmla="*/ 10 w 30"/>
              <a:gd name="T23" fmla="*/ 6 h 56"/>
              <a:gd name="T24" fmla="*/ 5 w 30"/>
              <a:gd name="T25" fmla="*/ 9 h 56"/>
              <a:gd name="T26" fmla="*/ 4 w 30"/>
              <a:gd name="T27" fmla="*/ 17 h 56"/>
              <a:gd name="T28" fmla="*/ 9 w 30"/>
              <a:gd name="T29" fmla="*/ 36 h 56"/>
              <a:gd name="T30" fmla="*/ 7 w 30"/>
              <a:gd name="T31" fmla="*/ 20 h 56"/>
              <a:gd name="T32" fmla="*/ 8 w 30"/>
              <a:gd name="T33" fmla="*/ 11 h 56"/>
              <a:gd name="T34" fmla="*/ 13 w 30"/>
              <a:gd name="T35" fmla="*/ 16 h 56"/>
              <a:gd name="T36" fmla="*/ 23 w 30"/>
              <a:gd name="T37" fmla="*/ 32 h 56"/>
              <a:gd name="T38" fmla="*/ 26 w 30"/>
              <a:gd name="T39" fmla="*/ 41 h 56"/>
              <a:gd name="T40" fmla="*/ 26 w 30"/>
              <a:gd name="T41" fmla="*/ 29 h 56"/>
              <a:gd name="T42" fmla="*/ 23 w 30"/>
              <a:gd name="T43" fmla="*/ 29 h 56"/>
              <a:gd name="T44" fmla="*/ 25 w 30"/>
              <a:gd name="T45" fmla="*/ 27 h 56"/>
              <a:gd name="T46" fmla="*/ 24 w 30"/>
              <a:gd name="T47" fmla="*/ 23 h 56"/>
              <a:gd name="T48" fmla="*/ 21 w 30"/>
              <a:gd name="T49" fmla="*/ 23 h 56"/>
              <a:gd name="T50" fmla="*/ 23 w 30"/>
              <a:gd name="T51" fmla="*/ 21 h 56"/>
              <a:gd name="T52" fmla="*/ 22 w 30"/>
              <a:gd name="T53" fmla="*/ 18 h 56"/>
              <a:gd name="T54" fmla="*/ 19 w 30"/>
              <a:gd name="T55" fmla="*/ 18 h 56"/>
              <a:gd name="T56" fmla="*/ 20 w 30"/>
              <a:gd name="T57" fmla="*/ 13 h 56"/>
              <a:gd name="T58" fmla="*/ 15 w 30"/>
              <a:gd name="T59" fmla="*/ 14 h 56"/>
              <a:gd name="T60" fmla="*/ 19 w 30"/>
              <a:gd name="T61" fmla="*/ 11 h 56"/>
              <a:gd name="T62" fmla="*/ 18 w 30"/>
              <a:gd name="T63" fmla="*/ 8 h 56"/>
              <a:gd name="T64" fmla="*/ 11 w 30"/>
              <a:gd name="T65" fmla="*/ 9 h 56"/>
              <a:gd name="T66" fmla="*/ 16 w 30"/>
              <a:gd name="T67" fmla="*/ 6 h 56"/>
              <a:gd name="T68" fmla="*/ 10 w 30"/>
              <a:gd name="T69" fmla="*/ 5 h 56"/>
              <a:gd name="T70" fmla="*/ 10 w 30"/>
              <a:gd name="T71" fmla="*/ 20 h 56"/>
              <a:gd name="T72" fmla="*/ 11 w 30"/>
              <a:gd name="T73" fmla="*/ 19 h 56"/>
              <a:gd name="T74" fmla="*/ 9 w 30"/>
              <a:gd name="T75" fmla="*/ 15 h 56"/>
              <a:gd name="T76" fmla="*/ 10 w 30"/>
              <a:gd name="T77" fmla="*/ 20 h 56"/>
              <a:gd name="T78" fmla="*/ 9 w 30"/>
              <a:gd name="T79" fmla="*/ 22 h 56"/>
              <a:gd name="T80" fmla="*/ 13 w 30"/>
              <a:gd name="T81" fmla="*/ 38 h 56"/>
              <a:gd name="T82" fmla="*/ 14 w 30"/>
              <a:gd name="T83" fmla="*/ 35 h 56"/>
              <a:gd name="T84" fmla="*/ 16 w 30"/>
              <a:gd name="T85" fmla="*/ 34 h 56"/>
              <a:gd name="T86" fmla="*/ 20 w 30"/>
              <a:gd name="T87" fmla="*/ 39 h 56"/>
              <a:gd name="T88" fmla="*/ 13 w 30"/>
              <a:gd name="T89" fmla="*/ 20 h 56"/>
              <a:gd name="T90" fmla="*/ 9 w 30"/>
              <a:gd name="T91" fmla="*/ 22 h 56"/>
              <a:gd name="T92" fmla="*/ 12 w 30"/>
              <a:gd name="T93" fmla="*/ 40 h 56"/>
              <a:gd name="T94" fmla="*/ 17 w 30"/>
              <a:gd name="T95" fmla="*/ 52 h 56"/>
              <a:gd name="T96" fmla="*/ 26 w 30"/>
              <a:gd name="T97" fmla="*/ 44 h 56"/>
              <a:gd name="T98" fmla="*/ 21 w 30"/>
              <a:gd name="T99" fmla="*/ 37 h 56"/>
              <a:gd name="T100" fmla="*/ 19 w 30"/>
              <a:gd name="T101" fmla="*/ 41 h 56"/>
              <a:gd name="T102" fmla="*/ 15 w 30"/>
              <a:gd name="T103" fmla="*/ 37 h 56"/>
              <a:gd name="T104" fmla="*/ 12 w 30"/>
              <a:gd name="T105" fmla="*/ 40 h 56"/>
              <a:gd name="T106" fmla="*/ 10 w 30"/>
              <a:gd name="T107" fmla="*/ 47 h 56"/>
              <a:gd name="T108" fmla="*/ 15 w 30"/>
              <a:gd name="T109" fmla="*/ 52 h 56"/>
              <a:gd name="T110" fmla="*/ 10 w 30"/>
              <a:gd name="T111" fmla="*/ 39 h 56"/>
              <a:gd name="T112" fmla="*/ 8 w 30"/>
              <a:gd name="T113" fmla="*/ 38 h 56"/>
              <a:gd name="T114" fmla="*/ 10 w 30"/>
              <a:gd name="T115" fmla="*/ 4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56">
                <a:moveTo>
                  <a:pt x="18" y="3"/>
                </a:moveTo>
                <a:cubicBezTo>
                  <a:pt x="23" y="15"/>
                  <a:pt x="29" y="26"/>
                  <a:pt x="30" y="39"/>
                </a:cubicBezTo>
                <a:cubicBezTo>
                  <a:pt x="29" y="41"/>
                  <a:pt x="29" y="44"/>
                  <a:pt x="28" y="46"/>
                </a:cubicBezTo>
                <a:cubicBezTo>
                  <a:pt x="28" y="47"/>
                  <a:pt x="26" y="48"/>
                  <a:pt x="25" y="49"/>
                </a:cubicBezTo>
                <a:cubicBezTo>
                  <a:pt x="23" y="52"/>
                  <a:pt x="19" y="56"/>
                  <a:pt x="14" y="55"/>
                </a:cubicBezTo>
                <a:cubicBezTo>
                  <a:pt x="12" y="54"/>
                  <a:pt x="12" y="53"/>
                  <a:pt x="10" y="52"/>
                </a:cubicBezTo>
                <a:cubicBezTo>
                  <a:pt x="11" y="50"/>
                  <a:pt x="9" y="48"/>
                  <a:pt x="8" y="46"/>
                </a:cubicBezTo>
                <a:cubicBezTo>
                  <a:pt x="5" y="41"/>
                  <a:pt x="4" y="33"/>
                  <a:pt x="3" y="26"/>
                </a:cubicBezTo>
                <a:cubicBezTo>
                  <a:pt x="1" y="20"/>
                  <a:pt x="0" y="15"/>
                  <a:pt x="2" y="8"/>
                </a:cubicBezTo>
                <a:cubicBezTo>
                  <a:pt x="6" y="5"/>
                  <a:pt x="12" y="0"/>
                  <a:pt x="18" y="3"/>
                </a:cubicBezTo>
                <a:close/>
                <a:moveTo>
                  <a:pt x="10" y="5"/>
                </a:moveTo>
                <a:cubicBezTo>
                  <a:pt x="10" y="6"/>
                  <a:pt x="10" y="6"/>
                  <a:pt x="10" y="6"/>
                </a:cubicBezTo>
                <a:cubicBezTo>
                  <a:pt x="7" y="6"/>
                  <a:pt x="7" y="9"/>
                  <a:pt x="5" y="9"/>
                </a:cubicBezTo>
                <a:cubicBezTo>
                  <a:pt x="4" y="12"/>
                  <a:pt x="4" y="14"/>
                  <a:pt x="4" y="17"/>
                </a:cubicBezTo>
                <a:cubicBezTo>
                  <a:pt x="4" y="21"/>
                  <a:pt x="4" y="34"/>
                  <a:pt x="9" y="36"/>
                </a:cubicBezTo>
                <a:cubicBezTo>
                  <a:pt x="8" y="31"/>
                  <a:pt x="7" y="25"/>
                  <a:pt x="7" y="20"/>
                </a:cubicBezTo>
                <a:cubicBezTo>
                  <a:pt x="7" y="17"/>
                  <a:pt x="7" y="13"/>
                  <a:pt x="8" y="11"/>
                </a:cubicBezTo>
                <a:cubicBezTo>
                  <a:pt x="10" y="12"/>
                  <a:pt x="11" y="14"/>
                  <a:pt x="13" y="16"/>
                </a:cubicBezTo>
                <a:cubicBezTo>
                  <a:pt x="16" y="21"/>
                  <a:pt x="19" y="27"/>
                  <a:pt x="23" y="32"/>
                </a:cubicBezTo>
                <a:cubicBezTo>
                  <a:pt x="23" y="35"/>
                  <a:pt x="25" y="38"/>
                  <a:pt x="26" y="41"/>
                </a:cubicBezTo>
                <a:cubicBezTo>
                  <a:pt x="28" y="38"/>
                  <a:pt x="26" y="33"/>
                  <a:pt x="26" y="29"/>
                </a:cubicBezTo>
                <a:cubicBezTo>
                  <a:pt x="25" y="30"/>
                  <a:pt x="23" y="30"/>
                  <a:pt x="23" y="29"/>
                </a:cubicBezTo>
                <a:cubicBezTo>
                  <a:pt x="24" y="28"/>
                  <a:pt x="24" y="28"/>
                  <a:pt x="25" y="27"/>
                </a:cubicBezTo>
                <a:cubicBezTo>
                  <a:pt x="25" y="26"/>
                  <a:pt x="24" y="25"/>
                  <a:pt x="24" y="23"/>
                </a:cubicBezTo>
                <a:cubicBezTo>
                  <a:pt x="23" y="24"/>
                  <a:pt x="21" y="24"/>
                  <a:pt x="21" y="23"/>
                </a:cubicBezTo>
                <a:cubicBezTo>
                  <a:pt x="22" y="22"/>
                  <a:pt x="23" y="22"/>
                  <a:pt x="23" y="21"/>
                </a:cubicBezTo>
                <a:cubicBezTo>
                  <a:pt x="22" y="20"/>
                  <a:pt x="22" y="19"/>
                  <a:pt x="22" y="18"/>
                </a:cubicBezTo>
                <a:cubicBezTo>
                  <a:pt x="21" y="19"/>
                  <a:pt x="20" y="19"/>
                  <a:pt x="19" y="18"/>
                </a:cubicBezTo>
                <a:cubicBezTo>
                  <a:pt x="20" y="17"/>
                  <a:pt x="22" y="14"/>
                  <a:pt x="20" y="13"/>
                </a:cubicBezTo>
                <a:cubicBezTo>
                  <a:pt x="18" y="13"/>
                  <a:pt x="16" y="15"/>
                  <a:pt x="15" y="14"/>
                </a:cubicBezTo>
                <a:cubicBezTo>
                  <a:pt x="16" y="13"/>
                  <a:pt x="18" y="12"/>
                  <a:pt x="19" y="11"/>
                </a:cubicBezTo>
                <a:cubicBezTo>
                  <a:pt x="19" y="10"/>
                  <a:pt x="18" y="9"/>
                  <a:pt x="18" y="8"/>
                </a:cubicBezTo>
                <a:cubicBezTo>
                  <a:pt x="17" y="8"/>
                  <a:pt x="13" y="12"/>
                  <a:pt x="11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4"/>
                  <a:pt x="12" y="4"/>
                  <a:pt x="10" y="5"/>
                </a:cubicBezTo>
                <a:close/>
                <a:moveTo>
                  <a:pt x="10" y="20"/>
                </a:moveTo>
                <a:cubicBezTo>
                  <a:pt x="10" y="19"/>
                  <a:pt x="11" y="20"/>
                  <a:pt x="11" y="19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7"/>
                  <a:pt x="9" y="19"/>
                  <a:pt x="10" y="20"/>
                </a:cubicBezTo>
                <a:close/>
                <a:moveTo>
                  <a:pt x="9" y="22"/>
                </a:moveTo>
                <a:cubicBezTo>
                  <a:pt x="10" y="27"/>
                  <a:pt x="8" y="35"/>
                  <a:pt x="13" y="38"/>
                </a:cubicBezTo>
                <a:cubicBezTo>
                  <a:pt x="14" y="37"/>
                  <a:pt x="13" y="36"/>
                  <a:pt x="14" y="35"/>
                </a:cubicBezTo>
                <a:cubicBezTo>
                  <a:pt x="15" y="34"/>
                  <a:pt x="15" y="34"/>
                  <a:pt x="16" y="34"/>
                </a:cubicBezTo>
                <a:cubicBezTo>
                  <a:pt x="17" y="36"/>
                  <a:pt x="18" y="38"/>
                  <a:pt x="20" y="39"/>
                </a:cubicBezTo>
                <a:cubicBezTo>
                  <a:pt x="21" y="30"/>
                  <a:pt x="16" y="25"/>
                  <a:pt x="13" y="20"/>
                </a:cubicBezTo>
                <a:cubicBezTo>
                  <a:pt x="12" y="21"/>
                  <a:pt x="10" y="21"/>
                  <a:pt x="9" y="22"/>
                </a:cubicBezTo>
                <a:close/>
                <a:moveTo>
                  <a:pt x="12" y="40"/>
                </a:moveTo>
                <a:cubicBezTo>
                  <a:pt x="13" y="44"/>
                  <a:pt x="15" y="48"/>
                  <a:pt x="17" y="52"/>
                </a:cubicBezTo>
                <a:cubicBezTo>
                  <a:pt x="21" y="51"/>
                  <a:pt x="23" y="48"/>
                  <a:pt x="26" y="44"/>
                </a:cubicBezTo>
                <a:cubicBezTo>
                  <a:pt x="24" y="42"/>
                  <a:pt x="24" y="39"/>
                  <a:pt x="21" y="37"/>
                </a:cubicBezTo>
                <a:cubicBezTo>
                  <a:pt x="22" y="38"/>
                  <a:pt x="21" y="41"/>
                  <a:pt x="19" y="41"/>
                </a:cubicBezTo>
                <a:cubicBezTo>
                  <a:pt x="17" y="40"/>
                  <a:pt x="17" y="37"/>
                  <a:pt x="15" y="37"/>
                </a:cubicBezTo>
                <a:cubicBezTo>
                  <a:pt x="15" y="38"/>
                  <a:pt x="14" y="41"/>
                  <a:pt x="12" y="40"/>
                </a:cubicBezTo>
                <a:close/>
                <a:moveTo>
                  <a:pt x="10" y="47"/>
                </a:moveTo>
                <a:cubicBezTo>
                  <a:pt x="11" y="48"/>
                  <a:pt x="12" y="52"/>
                  <a:pt x="15" y="52"/>
                </a:cubicBezTo>
                <a:cubicBezTo>
                  <a:pt x="13" y="48"/>
                  <a:pt x="11" y="43"/>
                  <a:pt x="10" y="39"/>
                </a:cubicBezTo>
                <a:cubicBezTo>
                  <a:pt x="9" y="40"/>
                  <a:pt x="8" y="38"/>
                  <a:pt x="8" y="38"/>
                </a:cubicBezTo>
                <a:cubicBezTo>
                  <a:pt x="9" y="41"/>
                  <a:pt x="9" y="44"/>
                  <a:pt x="10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4" name="Freeform 200"/>
          <p:cNvSpPr>
            <a:spLocks noEditPoints="1"/>
          </p:cNvSpPr>
          <p:nvPr/>
        </p:nvSpPr>
        <p:spPr bwMode="auto">
          <a:xfrm>
            <a:off x="2042584" y="1388534"/>
            <a:ext cx="127000" cy="207433"/>
          </a:xfrm>
          <a:custGeom>
            <a:avLst/>
            <a:gdLst>
              <a:gd name="T0" fmla="*/ 14 w 30"/>
              <a:gd name="T1" fmla="*/ 0 h 49"/>
              <a:gd name="T2" fmla="*/ 21 w 30"/>
              <a:gd name="T3" fmla="*/ 8 h 49"/>
              <a:gd name="T4" fmla="*/ 24 w 30"/>
              <a:gd name="T5" fmla="*/ 14 h 49"/>
              <a:gd name="T6" fmla="*/ 24 w 30"/>
              <a:gd name="T7" fmla="*/ 16 h 49"/>
              <a:gd name="T8" fmla="*/ 26 w 30"/>
              <a:gd name="T9" fmla="*/ 21 h 49"/>
              <a:gd name="T10" fmla="*/ 29 w 30"/>
              <a:gd name="T11" fmla="*/ 40 h 49"/>
              <a:gd name="T12" fmla="*/ 24 w 30"/>
              <a:gd name="T13" fmla="*/ 47 h 49"/>
              <a:gd name="T14" fmla="*/ 12 w 30"/>
              <a:gd name="T15" fmla="*/ 45 h 49"/>
              <a:gd name="T16" fmla="*/ 11 w 30"/>
              <a:gd name="T17" fmla="*/ 45 h 49"/>
              <a:gd name="T18" fmla="*/ 2 w 30"/>
              <a:gd name="T19" fmla="*/ 9 h 49"/>
              <a:gd name="T20" fmla="*/ 9 w 30"/>
              <a:gd name="T21" fmla="*/ 0 h 49"/>
              <a:gd name="T22" fmla="*/ 14 w 30"/>
              <a:gd name="T23" fmla="*/ 0 h 49"/>
              <a:gd name="T24" fmla="*/ 5 w 30"/>
              <a:gd name="T25" fmla="*/ 7 h 49"/>
              <a:gd name="T26" fmla="*/ 3 w 30"/>
              <a:gd name="T27" fmla="*/ 20 h 49"/>
              <a:gd name="T28" fmla="*/ 7 w 30"/>
              <a:gd name="T29" fmla="*/ 32 h 49"/>
              <a:gd name="T30" fmla="*/ 13 w 30"/>
              <a:gd name="T31" fmla="*/ 43 h 49"/>
              <a:gd name="T32" fmla="*/ 20 w 30"/>
              <a:gd name="T33" fmla="*/ 45 h 49"/>
              <a:gd name="T34" fmla="*/ 27 w 30"/>
              <a:gd name="T35" fmla="*/ 40 h 49"/>
              <a:gd name="T36" fmla="*/ 25 w 30"/>
              <a:gd name="T37" fmla="*/ 25 h 49"/>
              <a:gd name="T38" fmla="*/ 22 w 30"/>
              <a:gd name="T39" fmla="*/ 16 h 49"/>
              <a:gd name="T40" fmla="*/ 16 w 30"/>
              <a:gd name="T41" fmla="*/ 5 h 49"/>
              <a:gd name="T42" fmla="*/ 9 w 30"/>
              <a:gd name="T43" fmla="*/ 2 h 49"/>
              <a:gd name="T44" fmla="*/ 5 w 30"/>
              <a:gd name="T45" fmla="*/ 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" h="49">
                <a:moveTo>
                  <a:pt x="14" y="0"/>
                </a:moveTo>
                <a:cubicBezTo>
                  <a:pt x="17" y="2"/>
                  <a:pt x="19" y="4"/>
                  <a:pt x="21" y="8"/>
                </a:cubicBezTo>
                <a:cubicBezTo>
                  <a:pt x="22" y="10"/>
                  <a:pt x="24" y="12"/>
                  <a:pt x="24" y="14"/>
                </a:cubicBezTo>
                <a:cubicBezTo>
                  <a:pt x="25" y="15"/>
                  <a:pt x="24" y="15"/>
                  <a:pt x="24" y="16"/>
                </a:cubicBezTo>
                <a:cubicBezTo>
                  <a:pt x="25" y="18"/>
                  <a:pt x="26" y="19"/>
                  <a:pt x="26" y="21"/>
                </a:cubicBezTo>
                <a:cubicBezTo>
                  <a:pt x="27" y="27"/>
                  <a:pt x="30" y="34"/>
                  <a:pt x="29" y="40"/>
                </a:cubicBezTo>
                <a:cubicBezTo>
                  <a:pt x="29" y="42"/>
                  <a:pt x="26" y="45"/>
                  <a:pt x="24" y="47"/>
                </a:cubicBezTo>
                <a:cubicBezTo>
                  <a:pt x="20" y="49"/>
                  <a:pt x="15" y="48"/>
                  <a:pt x="12" y="45"/>
                </a:cubicBezTo>
                <a:cubicBezTo>
                  <a:pt x="12" y="45"/>
                  <a:pt x="11" y="45"/>
                  <a:pt x="11" y="45"/>
                </a:cubicBezTo>
                <a:cubicBezTo>
                  <a:pt x="5" y="37"/>
                  <a:pt x="0" y="20"/>
                  <a:pt x="2" y="9"/>
                </a:cubicBezTo>
                <a:cubicBezTo>
                  <a:pt x="2" y="5"/>
                  <a:pt x="6" y="0"/>
                  <a:pt x="9" y="0"/>
                </a:cubicBezTo>
                <a:cubicBezTo>
                  <a:pt x="11" y="0"/>
                  <a:pt x="12" y="1"/>
                  <a:pt x="14" y="0"/>
                </a:cubicBezTo>
                <a:close/>
                <a:moveTo>
                  <a:pt x="5" y="7"/>
                </a:moveTo>
                <a:cubicBezTo>
                  <a:pt x="4" y="10"/>
                  <a:pt x="3" y="15"/>
                  <a:pt x="3" y="20"/>
                </a:cubicBezTo>
                <a:cubicBezTo>
                  <a:pt x="4" y="24"/>
                  <a:pt x="5" y="28"/>
                  <a:pt x="7" y="32"/>
                </a:cubicBezTo>
                <a:cubicBezTo>
                  <a:pt x="9" y="36"/>
                  <a:pt x="10" y="40"/>
                  <a:pt x="13" y="43"/>
                </a:cubicBezTo>
                <a:cubicBezTo>
                  <a:pt x="15" y="45"/>
                  <a:pt x="18" y="45"/>
                  <a:pt x="20" y="45"/>
                </a:cubicBezTo>
                <a:cubicBezTo>
                  <a:pt x="23" y="44"/>
                  <a:pt x="25" y="42"/>
                  <a:pt x="27" y="40"/>
                </a:cubicBezTo>
                <a:cubicBezTo>
                  <a:pt x="28" y="34"/>
                  <a:pt x="26" y="30"/>
                  <a:pt x="25" y="25"/>
                </a:cubicBezTo>
                <a:cubicBezTo>
                  <a:pt x="24" y="22"/>
                  <a:pt x="23" y="19"/>
                  <a:pt x="22" y="16"/>
                </a:cubicBezTo>
                <a:cubicBezTo>
                  <a:pt x="20" y="12"/>
                  <a:pt x="18" y="6"/>
                  <a:pt x="16" y="5"/>
                </a:cubicBezTo>
                <a:cubicBezTo>
                  <a:pt x="14" y="3"/>
                  <a:pt x="11" y="4"/>
                  <a:pt x="9" y="2"/>
                </a:cubicBezTo>
                <a:cubicBezTo>
                  <a:pt x="8" y="3"/>
                  <a:pt x="6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5" name="Freeform 201"/>
          <p:cNvSpPr>
            <a:spLocks noEditPoints="1"/>
          </p:cNvSpPr>
          <p:nvPr/>
        </p:nvSpPr>
        <p:spPr bwMode="auto">
          <a:xfrm>
            <a:off x="2264834" y="1758951"/>
            <a:ext cx="55033" cy="59267"/>
          </a:xfrm>
          <a:custGeom>
            <a:avLst/>
            <a:gdLst>
              <a:gd name="T0" fmla="*/ 7 w 13"/>
              <a:gd name="T1" fmla="*/ 1 h 14"/>
              <a:gd name="T2" fmla="*/ 10 w 13"/>
              <a:gd name="T3" fmla="*/ 3 h 14"/>
              <a:gd name="T4" fmla="*/ 12 w 13"/>
              <a:gd name="T5" fmla="*/ 9 h 14"/>
              <a:gd name="T6" fmla="*/ 5 w 13"/>
              <a:gd name="T7" fmla="*/ 13 h 14"/>
              <a:gd name="T8" fmla="*/ 1 w 13"/>
              <a:gd name="T9" fmla="*/ 4 h 14"/>
              <a:gd name="T10" fmla="*/ 7 w 13"/>
              <a:gd name="T11" fmla="*/ 1 h 14"/>
              <a:gd name="T12" fmla="*/ 4 w 13"/>
              <a:gd name="T13" fmla="*/ 5 h 14"/>
              <a:gd name="T14" fmla="*/ 5 w 13"/>
              <a:gd name="T15" fmla="*/ 10 h 14"/>
              <a:gd name="T16" fmla="*/ 6 w 13"/>
              <a:gd name="T17" fmla="*/ 4 h 14"/>
              <a:gd name="T18" fmla="*/ 4 w 13"/>
              <a:gd name="T19" fmla="*/ 5 h 14"/>
              <a:gd name="T20" fmla="*/ 7 w 13"/>
              <a:gd name="T21" fmla="*/ 11 h 14"/>
              <a:gd name="T22" fmla="*/ 9 w 13"/>
              <a:gd name="T23" fmla="*/ 5 h 14"/>
              <a:gd name="T24" fmla="*/ 7 w 13"/>
              <a:gd name="T25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4">
                <a:moveTo>
                  <a:pt x="7" y="1"/>
                </a:moveTo>
                <a:cubicBezTo>
                  <a:pt x="7" y="1"/>
                  <a:pt x="10" y="2"/>
                  <a:pt x="10" y="3"/>
                </a:cubicBezTo>
                <a:cubicBezTo>
                  <a:pt x="10" y="5"/>
                  <a:pt x="13" y="5"/>
                  <a:pt x="12" y="9"/>
                </a:cubicBezTo>
                <a:cubicBezTo>
                  <a:pt x="12" y="10"/>
                  <a:pt x="9" y="14"/>
                  <a:pt x="5" y="13"/>
                </a:cubicBezTo>
                <a:cubicBezTo>
                  <a:pt x="1" y="13"/>
                  <a:pt x="0" y="8"/>
                  <a:pt x="1" y="4"/>
                </a:cubicBezTo>
                <a:cubicBezTo>
                  <a:pt x="3" y="2"/>
                  <a:pt x="4" y="0"/>
                  <a:pt x="7" y="1"/>
                </a:cubicBezTo>
                <a:close/>
                <a:moveTo>
                  <a:pt x="4" y="5"/>
                </a:moveTo>
                <a:cubicBezTo>
                  <a:pt x="4" y="6"/>
                  <a:pt x="3" y="9"/>
                  <a:pt x="5" y="10"/>
                </a:cubicBezTo>
                <a:cubicBezTo>
                  <a:pt x="5" y="8"/>
                  <a:pt x="5" y="6"/>
                  <a:pt x="6" y="4"/>
                </a:cubicBezTo>
                <a:cubicBezTo>
                  <a:pt x="6" y="4"/>
                  <a:pt x="5" y="5"/>
                  <a:pt x="4" y="5"/>
                </a:cubicBezTo>
                <a:close/>
                <a:moveTo>
                  <a:pt x="7" y="11"/>
                </a:moveTo>
                <a:cubicBezTo>
                  <a:pt x="9" y="10"/>
                  <a:pt x="11" y="7"/>
                  <a:pt x="9" y="5"/>
                </a:cubicBezTo>
                <a:cubicBezTo>
                  <a:pt x="7" y="6"/>
                  <a:pt x="7" y="9"/>
                  <a:pt x="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6" name="Freeform 202"/>
          <p:cNvSpPr>
            <a:spLocks noEditPoints="1"/>
          </p:cNvSpPr>
          <p:nvPr/>
        </p:nvSpPr>
        <p:spPr bwMode="auto">
          <a:xfrm>
            <a:off x="1996017" y="984251"/>
            <a:ext cx="660400" cy="1348316"/>
          </a:xfrm>
          <a:custGeom>
            <a:avLst/>
            <a:gdLst>
              <a:gd name="T0" fmla="*/ 42 w 157"/>
              <a:gd name="T1" fmla="*/ 175 h 320"/>
              <a:gd name="T2" fmla="*/ 37 w 157"/>
              <a:gd name="T3" fmla="*/ 96 h 320"/>
              <a:gd name="T4" fmla="*/ 30 w 157"/>
              <a:gd name="T5" fmla="*/ 41 h 320"/>
              <a:gd name="T6" fmla="*/ 86 w 157"/>
              <a:gd name="T7" fmla="*/ 109 h 320"/>
              <a:gd name="T8" fmla="*/ 95 w 157"/>
              <a:gd name="T9" fmla="*/ 88 h 320"/>
              <a:gd name="T10" fmla="*/ 98 w 157"/>
              <a:gd name="T11" fmla="*/ 14 h 320"/>
              <a:gd name="T12" fmla="*/ 112 w 157"/>
              <a:gd name="T13" fmla="*/ 63 h 320"/>
              <a:gd name="T14" fmla="*/ 119 w 157"/>
              <a:gd name="T15" fmla="*/ 128 h 320"/>
              <a:gd name="T16" fmla="*/ 133 w 157"/>
              <a:gd name="T17" fmla="*/ 59 h 320"/>
              <a:gd name="T18" fmla="*/ 147 w 157"/>
              <a:gd name="T19" fmla="*/ 93 h 320"/>
              <a:gd name="T20" fmla="*/ 152 w 157"/>
              <a:gd name="T21" fmla="*/ 157 h 320"/>
              <a:gd name="T22" fmla="*/ 111 w 157"/>
              <a:gd name="T23" fmla="*/ 320 h 320"/>
              <a:gd name="T24" fmla="*/ 94 w 157"/>
              <a:gd name="T25" fmla="*/ 33 h 320"/>
              <a:gd name="T26" fmla="*/ 111 w 157"/>
              <a:gd name="T27" fmla="*/ 57 h 320"/>
              <a:gd name="T28" fmla="*/ 26 w 157"/>
              <a:gd name="T29" fmla="*/ 36 h 320"/>
              <a:gd name="T30" fmla="*/ 44 w 157"/>
              <a:gd name="T31" fmla="*/ 75 h 320"/>
              <a:gd name="T32" fmla="*/ 52 w 157"/>
              <a:gd name="T33" fmla="*/ 55 h 320"/>
              <a:gd name="T34" fmla="*/ 47 w 157"/>
              <a:gd name="T35" fmla="*/ 41 h 320"/>
              <a:gd name="T36" fmla="*/ 47 w 157"/>
              <a:gd name="T37" fmla="*/ 25 h 320"/>
              <a:gd name="T38" fmla="*/ 142 w 157"/>
              <a:gd name="T39" fmla="*/ 61 h 320"/>
              <a:gd name="T40" fmla="*/ 142 w 157"/>
              <a:gd name="T41" fmla="*/ 41 h 320"/>
              <a:gd name="T42" fmla="*/ 101 w 157"/>
              <a:gd name="T43" fmla="*/ 60 h 320"/>
              <a:gd name="T44" fmla="*/ 138 w 157"/>
              <a:gd name="T45" fmla="*/ 64 h 320"/>
              <a:gd name="T46" fmla="*/ 137 w 157"/>
              <a:gd name="T47" fmla="*/ 67 h 320"/>
              <a:gd name="T48" fmla="*/ 76 w 157"/>
              <a:gd name="T49" fmla="*/ 139 h 320"/>
              <a:gd name="T50" fmla="*/ 42 w 157"/>
              <a:gd name="T51" fmla="*/ 109 h 320"/>
              <a:gd name="T52" fmla="*/ 98 w 157"/>
              <a:gd name="T53" fmla="*/ 82 h 320"/>
              <a:gd name="T54" fmla="*/ 32 w 157"/>
              <a:gd name="T55" fmla="*/ 91 h 320"/>
              <a:gd name="T56" fmla="*/ 63 w 157"/>
              <a:gd name="T57" fmla="*/ 178 h 320"/>
              <a:gd name="T58" fmla="*/ 94 w 157"/>
              <a:gd name="T59" fmla="*/ 112 h 320"/>
              <a:gd name="T60" fmla="*/ 100 w 157"/>
              <a:gd name="T61" fmla="*/ 208 h 320"/>
              <a:gd name="T62" fmla="*/ 97 w 157"/>
              <a:gd name="T63" fmla="*/ 89 h 320"/>
              <a:gd name="T64" fmla="*/ 144 w 157"/>
              <a:gd name="T65" fmla="*/ 94 h 320"/>
              <a:gd name="T66" fmla="*/ 138 w 157"/>
              <a:gd name="T67" fmla="*/ 98 h 320"/>
              <a:gd name="T68" fmla="*/ 136 w 157"/>
              <a:gd name="T69" fmla="*/ 116 h 320"/>
              <a:gd name="T70" fmla="*/ 130 w 157"/>
              <a:gd name="T71" fmla="*/ 157 h 320"/>
              <a:gd name="T72" fmla="*/ 109 w 157"/>
              <a:gd name="T73" fmla="*/ 114 h 320"/>
              <a:gd name="T74" fmla="*/ 141 w 157"/>
              <a:gd name="T75" fmla="*/ 133 h 320"/>
              <a:gd name="T76" fmla="*/ 106 w 157"/>
              <a:gd name="T77" fmla="*/ 123 h 320"/>
              <a:gd name="T78" fmla="*/ 137 w 157"/>
              <a:gd name="T79" fmla="*/ 143 h 320"/>
              <a:gd name="T80" fmla="*/ 138 w 157"/>
              <a:gd name="T81" fmla="*/ 134 h 320"/>
              <a:gd name="T82" fmla="*/ 102 w 157"/>
              <a:gd name="T83" fmla="*/ 202 h 320"/>
              <a:gd name="T84" fmla="*/ 103 w 157"/>
              <a:gd name="T85" fmla="*/ 137 h 320"/>
              <a:gd name="T86" fmla="*/ 88 w 157"/>
              <a:gd name="T87" fmla="*/ 173 h 320"/>
              <a:gd name="T88" fmla="*/ 82 w 157"/>
              <a:gd name="T89" fmla="*/ 145 h 320"/>
              <a:gd name="T90" fmla="*/ 131 w 157"/>
              <a:gd name="T91" fmla="*/ 169 h 320"/>
              <a:gd name="T92" fmla="*/ 85 w 157"/>
              <a:gd name="T93" fmla="*/ 155 h 320"/>
              <a:gd name="T94" fmla="*/ 74 w 157"/>
              <a:gd name="T95" fmla="*/ 166 h 320"/>
              <a:gd name="T96" fmla="*/ 53 w 157"/>
              <a:gd name="T97" fmla="*/ 177 h 320"/>
              <a:gd name="T98" fmla="*/ 129 w 157"/>
              <a:gd name="T99" fmla="*/ 208 h 320"/>
              <a:gd name="T100" fmla="*/ 60 w 157"/>
              <a:gd name="T101" fmla="*/ 199 h 320"/>
              <a:gd name="T102" fmla="*/ 58 w 157"/>
              <a:gd name="T103" fmla="*/ 207 h 320"/>
              <a:gd name="T104" fmla="*/ 60 w 157"/>
              <a:gd name="T105" fmla="*/ 184 h 320"/>
              <a:gd name="T106" fmla="*/ 110 w 157"/>
              <a:gd name="T107" fmla="*/ 224 h 320"/>
              <a:gd name="T108" fmla="*/ 112 w 157"/>
              <a:gd name="T109" fmla="*/ 204 h 320"/>
              <a:gd name="T110" fmla="*/ 81 w 157"/>
              <a:gd name="T111" fmla="*/ 217 h 320"/>
              <a:gd name="T112" fmla="*/ 50 w 157"/>
              <a:gd name="T113" fmla="*/ 206 h 320"/>
              <a:gd name="T114" fmla="*/ 134 w 157"/>
              <a:gd name="T115" fmla="*/ 312 h 320"/>
              <a:gd name="T116" fmla="*/ 127 w 157"/>
              <a:gd name="T117" fmla="*/ 211 h 320"/>
              <a:gd name="T118" fmla="*/ 81 w 157"/>
              <a:gd name="T119" fmla="*/ 281 h 320"/>
              <a:gd name="T120" fmla="*/ 83 w 157"/>
              <a:gd name="T121" fmla="*/ 218 h 320"/>
              <a:gd name="T122" fmla="*/ 94 w 157"/>
              <a:gd name="T123" fmla="*/ 267 h 320"/>
              <a:gd name="T124" fmla="*/ 116 w 157"/>
              <a:gd name="T125" fmla="*/ 231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320">
                <a:moveTo>
                  <a:pt x="56" y="310"/>
                </a:moveTo>
                <a:cubicBezTo>
                  <a:pt x="55" y="294"/>
                  <a:pt x="52" y="279"/>
                  <a:pt x="51" y="261"/>
                </a:cubicBezTo>
                <a:cubicBezTo>
                  <a:pt x="51" y="257"/>
                  <a:pt x="51" y="253"/>
                  <a:pt x="51" y="249"/>
                </a:cubicBezTo>
                <a:cubicBezTo>
                  <a:pt x="49" y="238"/>
                  <a:pt x="47" y="224"/>
                  <a:pt x="46" y="214"/>
                </a:cubicBezTo>
                <a:cubicBezTo>
                  <a:pt x="46" y="213"/>
                  <a:pt x="47" y="213"/>
                  <a:pt x="46" y="212"/>
                </a:cubicBezTo>
                <a:cubicBezTo>
                  <a:pt x="46" y="210"/>
                  <a:pt x="45" y="208"/>
                  <a:pt x="46" y="206"/>
                </a:cubicBezTo>
                <a:cubicBezTo>
                  <a:pt x="46" y="204"/>
                  <a:pt x="47" y="202"/>
                  <a:pt x="50" y="201"/>
                </a:cubicBezTo>
                <a:cubicBezTo>
                  <a:pt x="47" y="193"/>
                  <a:pt x="45" y="184"/>
                  <a:pt x="41" y="177"/>
                </a:cubicBezTo>
                <a:cubicBezTo>
                  <a:pt x="41" y="176"/>
                  <a:pt x="42" y="176"/>
                  <a:pt x="42" y="175"/>
                </a:cubicBezTo>
                <a:cubicBezTo>
                  <a:pt x="41" y="168"/>
                  <a:pt x="44" y="164"/>
                  <a:pt x="43" y="159"/>
                </a:cubicBezTo>
                <a:cubicBezTo>
                  <a:pt x="39" y="155"/>
                  <a:pt x="30" y="155"/>
                  <a:pt x="26" y="155"/>
                </a:cubicBezTo>
                <a:cubicBezTo>
                  <a:pt x="23" y="155"/>
                  <a:pt x="21" y="153"/>
                  <a:pt x="18" y="152"/>
                </a:cubicBezTo>
                <a:cubicBezTo>
                  <a:pt x="10" y="146"/>
                  <a:pt x="4" y="136"/>
                  <a:pt x="2" y="123"/>
                </a:cubicBezTo>
                <a:cubicBezTo>
                  <a:pt x="1" y="116"/>
                  <a:pt x="0" y="106"/>
                  <a:pt x="2" y="98"/>
                </a:cubicBezTo>
                <a:cubicBezTo>
                  <a:pt x="3" y="93"/>
                  <a:pt x="5" y="90"/>
                  <a:pt x="7" y="87"/>
                </a:cubicBezTo>
                <a:cubicBezTo>
                  <a:pt x="10" y="87"/>
                  <a:pt x="13" y="85"/>
                  <a:pt x="15" y="84"/>
                </a:cubicBezTo>
                <a:cubicBezTo>
                  <a:pt x="19" y="83"/>
                  <a:pt x="24" y="82"/>
                  <a:pt x="27" y="84"/>
                </a:cubicBezTo>
                <a:cubicBezTo>
                  <a:pt x="32" y="87"/>
                  <a:pt x="35" y="92"/>
                  <a:pt x="37" y="96"/>
                </a:cubicBezTo>
                <a:cubicBezTo>
                  <a:pt x="37" y="89"/>
                  <a:pt x="39" y="83"/>
                  <a:pt x="42" y="78"/>
                </a:cubicBezTo>
                <a:cubicBezTo>
                  <a:pt x="41" y="76"/>
                  <a:pt x="39" y="77"/>
                  <a:pt x="38" y="75"/>
                </a:cubicBezTo>
                <a:cubicBezTo>
                  <a:pt x="37" y="74"/>
                  <a:pt x="40" y="72"/>
                  <a:pt x="40" y="69"/>
                </a:cubicBezTo>
                <a:cubicBezTo>
                  <a:pt x="38" y="68"/>
                  <a:pt x="35" y="67"/>
                  <a:pt x="34" y="66"/>
                </a:cubicBezTo>
                <a:cubicBezTo>
                  <a:pt x="34" y="64"/>
                  <a:pt x="35" y="62"/>
                  <a:pt x="35" y="60"/>
                </a:cubicBezTo>
                <a:cubicBezTo>
                  <a:pt x="34" y="58"/>
                  <a:pt x="32" y="58"/>
                  <a:pt x="30" y="57"/>
                </a:cubicBezTo>
                <a:cubicBezTo>
                  <a:pt x="31" y="55"/>
                  <a:pt x="32" y="53"/>
                  <a:pt x="33" y="50"/>
                </a:cubicBezTo>
                <a:cubicBezTo>
                  <a:pt x="32" y="48"/>
                  <a:pt x="28" y="48"/>
                  <a:pt x="27" y="46"/>
                </a:cubicBezTo>
                <a:cubicBezTo>
                  <a:pt x="27" y="43"/>
                  <a:pt x="29" y="42"/>
                  <a:pt x="30" y="41"/>
                </a:cubicBezTo>
                <a:cubicBezTo>
                  <a:pt x="29" y="39"/>
                  <a:pt x="27" y="39"/>
                  <a:pt x="26" y="38"/>
                </a:cubicBezTo>
                <a:cubicBezTo>
                  <a:pt x="23" y="31"/>
                  <a:pt x="18" y="26"/>
                  <a:pt x="19" y="19"/>
                </a:cubicBezTo>
                <a:cubicBezTo>
                  <a:pt x="21" y="18"/>
                  <a:pt x="21" y="15"/>
                  <a:pt x="21" y="13"/>
                </a:cubicBezTo>
                <a:cubicBezTo>
                  <a:pt x="26" y="11"/>
                  <a:pt x="27" y="7"/>
                  <a:pt x="32" y="7"/>
                </a:cubicBezTo>
                <a:cubicBezTo>
                  <a:pt x="38" y="6"/>
                  <a:pt x="41" y="10"/>
                  <a:pt x="45" y="13"/>
                </a:cubicBezTo>
                <a:cubicBezTo>
                  <a:pt x="50" y="34"/>
                  <a:pt x="61" y="50"/>
                  <a:pt x="65" y="70"/>
                </a:cubicBezTo>
                <a:cubicBezTo>
                  <a:pt x="67" y="71"/>
                  <a:pt x="69" y="72"/>
                  <a:pt x="72" y="73"/>
                </a:cubicBezTo>
                <a:cubicBezTo>
                  <a:pt x="74" y="79"/>
                  <a:pt x="78" y="85"/>
                  <a:pt x="81" y="91"/>
                </a:cubicBezTo>
                <a:cubicBezTo>
                  <a:pt x="82" y="97"/>
                  <a:pt x="84" y="103"/>
                  <a:pt x="86" y="109"/>
                </a:cubicBezTo>
                <a:cubicBezTo>
                  <a:pt x="85" y="116"/>
                  <a:pt x="88" y="125"/>
                  <a:pt x="84" y="132"/>
                </a:cubicBezTo>
                <a:cubicBezTo>
                  <a:pt x="86" y="134"/>
                  <a:pt x="85" y="140"/>
                  <a:pt x="88" y="142"/>
                </a:cubicBezTo>
                <a:cubicBezTo>
                  <a:pt x="87" y="144"/>
                  <a:pt x="87" y="145"/>
                  <a:pt x="88" y="146"/>
                </a:cubicBezTo>
                <a:cubicBezTo>
                  <a:pt x="90" y="140"/>
                  <a:pt x="89" y="133"/>
                  <a:pt x="90" y="127"/>
                </a:cubicBezTo>
                <a:cubicBezTo>
                  <a:pt x="90" y="124"/>
                  <a:pt x="91" y="121"/>
                  <a:pt x="91" y="118"/>
                </a:cubicBezTo>
                <a:cubicBezTo>
                  <a:pt x="91" y="113"/>
                  <a:pt x="91" y="108"/>
                  <a:pt x="92" y="103"/>
                </a:cubicBezTo>
                <a:cubicBezTo>
                  <a:pt x="92" y="102"/>
                  <a:pt x="93" y="102"/>
                  <a:pt x="93" y="101"/>
                </a:cubicBezTo>
                <a:cubicBezTo>
                  <a:pt x="93" y="99"/>
                  <a:pt x="92" y="96"/>
                  <a:pt x="94" y="94"/>
                </a:cubicBezTo>
                <a:cubicBezTo>
                  <a:pt x="94" y="91"/>
                  <a:pt x="94" y="90"/>
                  <a:pt x="95" y="88"/>
                </a:cubicBezTo>
                <a:cubicBezTo>
                  <a:pt x="94" y="88"/>
                  <a:pt x="94" y="87"/>
                  <a:pt x="93" y="86"/>
                </a:cubicBezTo>
                <a:cubicBezTo>
                  <a:pt x="93" y="83"/>
                  <a:pt x="96" y="83"/>
                  <a:pt x="97" y="81"/>
                </a:cubicBezTo>
                <a:cubicBezTo>
                  <a:pt x="96" y="77"/>
                  <a:pt x="99" y="71"/>
                  <a:pt x="99" y="64"/>
                </a:cubicBezTo>
                <a:cubicBezTo>
                  <a:pt x="99" y="63"/>
                  <a:pt x="100" y="63"/>
                  <a:pt x="100" y="63"/>
                </a:cubicBezTo>
                <a:cubicBezTo>
                  <a:pt x="99" y="62"/>
                  <a:pt x="99" y="60"/>
                  <a:pt x="99" y="59"/>
                </a:cubicBezTo>
                <a:cubicBezTo>
                  <a:pt x="96" y="56"/>
                  <a:pt x="93" y="53"/>
                  <a:pt x="90" y="50"/>
                </a:cubicBezTo>
                <a:cubicBezTo>
                  <a:pt x="90" y="47"/>
                  <a:pt x="88" y="44"/>
                  <a:pt x="87" y="41"/>
                </a:cubicBezTo>
                <a:cubicBezTo>
                  <a:pt x="86" y="35"/>
                  <a:pt x="89" y="27"/>
                  <a:pt x="92" y="22"/>
                </a:cubicBezTo>
                <a:cubicBezTo>
                  <a:pt x="93" y="20"/>
                  <a:pt x="99" y="18"/>
                  <a:pt x="98" y="14"/>
                </a:cubicBezTo>
                <a:cubicBezTo>
                  <a:pt x="100" y="15"/>
                  <a:pt x="100" y="11"/>
                  <a:pt x="102" y="11"/>
                </a:cubicBezTo>
                <a:cubicBezTo>
                  <a:pt x="102" y="10"/>
                  <a:pt x="102" y="9"/>
                  <a:pt x="102" y="8"/>
                </a:cubicBezTo>
                <a:cubicBezTo>
                  <a:pt x="107" y="7"/>
                  <a:pt x="106" y="1"/>
                  <a:pt x="110" y="0"/>
                </a:cubicBezTo>
                <a:cubicBezTo>
                  <a:pt x="112" y="3"/>
                  <a:pt x="110" y="6"/>
                  <a:pt x="111" y="9"/>
                </a:cubicBezTo>
                <a:cubicBezTo>
                  <a:pt x="112" y="14"/>
                  <a:pt x="116" y="18"/>
                  <a:pt x="118" y="23"/>
                </a:cubicBezTo>
                <a:cubicBezTo>
                  <a:pt x="122" y="31"/>
                  <a:pt x="122" y="40"/>
                  <a:pt x="120" y="48"/>
                </a:cubicBezTo>
                <a:cubicBezTo>
                  <a:pt x="117" y="51"/>
                  <a:pt x="115" y="55"/>
                  <a:pt x="113" y="58"/>
                </a:cubicBezTo>
                <a:cubicBezTo>
                  <a:pt x="113" y="59"/>
                  <a:pt x="114" y="59"/>
                  <a:pt x="114" y="61"/>
                </a:cubicBezTo>
                <a:cubicBezTo>
                  <a:pt x="114" y="62"/>
                  <a:pt x="112" y="62"/>
                  <a:pt x="112" y="63"/>
                </a:cubicBezTo>
                <a:cubicBezTo>
                  <a:pt x="113" y="67"/>
                  <a:pt x="112" y="74"/>
                  <a:pt x="113" y="79"/>
                </a:cubicBezTo>
                <a:cubicBezTo>
                  <a:pt x="113" y="80"/>
                  <a:pt x="114" y="81"/>
                  <a:pt x="113" y="82"/>
                </a:cubicBezTo>
                <a:cubicBezTo>
                  <a:pt x="114" y="83"/>
                  <a:pt x="115" y="84"/>
                  <a:pt x="115" y="86"/>
                </a:cubicBezTo>
                <a:cubicBezTo>
                  <a:pt x="115" y="87"/>
                  <a:pt x="114" y="88"/>
                  <a:pt x="114" y="89"/>
                </a:cubicBezTo>
                <a:cubicBezTo>
                  <a:pt x="113" y="91"/>
                  <a:pt x="114" y="93"/>
                  <a:pt x="114" y="96"/>
                </a:cubicBezTo>
                <a:cubicBezTo>
                  <a:pt x="115" y="97"/>
                  <a:pt x="114" y="99"/>
                  <a:pt x="114" y="100"/>
                </a:cubicBezTo>
                <a:cubicBezTo>
                  <a:pt x="114" y="105"/>
                  <a:pt x="115" y="109"/>
                  <a:pt x="114" y="113"/>
                </a:cubicBezTo>
                <a:cubicBezTo>
                  <a:pt x="115" y="115"/>
                  <a:pt x="113" y="114"/>
                  <a:pt x="113" y="115"/>
                </a:cubicBezTo>
                <a:cubicBezTo>
                  <a:pt x="115" y="120"/>
                  <a:pt x="117" y="124"/>
                  <a:pt x="119" y="128"/>
                </a:cubicBezTo>
                <a:cubicBezTo>
                  <a:pt x="120" y="127"/>
                  <a:pt x="120" y="123"/>
                  <a:pt x="120" y="121"/>
                </a:cubicBezTo>
                <a:cubicBezTo>
                  <a:pt x="121" y="117"/>
                  <a:pt x="123" y="111"/>
                  <a:pt x="123" y="107"/>
                </a:cubicBezTo>
                <a:cubicBezTo>
                  <a:pt x="123" y="106"/>
                  <a:pt x="123" y="106"/>
                  <a:pt x="124" y="105"/>
                </a:cubicBezTo>
                <a:cubicBezTo>
                  <a:pt x="123" y="102"/>
                  <a:pt x="125" y="96"/>
                  <a:pt x="125" y="91"/>
                </a:cubicBezTo>
                <a:cubicBezTo>
                  <a:pt x="126" y="91"/>
                  <a:pt x="126" y="89"/>
                  <a:pt x="127" y="89"/>
                </a:cubicBezTo>
                <a:cubicBezTo>
                  <a:pt x="131" y="82"/>
                  <a:pt x="132" y="73"/>
                  <a:pt x="135" y="66"/>
                </a:cubicBezTo>
                <a:cubicBezTo>
                  <a:pt x="135" y="66"/>
                  <a:pt x="134" y="65"/>
                  <a:pt x="134" y="64"/>
                </a:cubicBezTo>
                <a:cubicBezTo>
                  <a:pt x="134" y="64"/>
                  <a:pt x="135" y="63"/>
                  <a:pt x="135" y="62"/>
                </a:cubicBezTo>
                <a:cubicBezTo>
                  <a:pt x="134" y="61"/>
                  <a:pt x="134" y="60"/>
                  <a:pt x="133" y="59"/>
                </a:cubicBezTo>
                <a:cubicBezTo>
                  <a:pt x="132" y="55"/>
                  <a:pt x="132" y="54"/>
                  <a:pt x="131" y="50"/>
                </a:cubicBezTo>
                <a:cubicBezTo>
                  <a:pt x="132" y="45"/>
                  <a:pt x="133" y="38"/>
                  <a:pt x="136" y="33"/>
                </a:cubicBezTo>
                <a:cubicBezTo>
                  <a:pt x="139" y="31"/>
                  <a:pt x="144" y="34"/>
                  <a:pt x="147" y="33"/>
                </a:cubicBezTo>
                <a:cubicBezTo>
                  <a:pt x="149" y="34"/>
                  <a:pt x="151" y="35"/>
                  <a:pt x="153" y="36"/>
                </a:cubicBezTo>
                <a:cubicBezTo>
                  <a:pt x="154" y="45"/>
                  <a:pt x="153" y="56"/>
                  <a:pt x="147" y="64"/>
                </a:cubicBezTo>
                <a:cubicBezTo>
                  <a:pt x="147" y="65"/>
                  <a:pt x="149" y="64"/>
                  <a:pt x="149" y="66"/>
                </a:cubicBezTo>
                <a:cubicBezTo>
                  <a:pt x="148" y="67"/>
                  <a:pt x="148" y="68"/>
                  <a:pt x="145" y="68"/>
                </a:cubicBezTo>
                <a:cubicBezTo>
                  <a:pt x="145" y="75"/>
                  <a:pt x="145" y="84"/>
                  <a:pt x="145" y="91"/>
                </a:cubicBezTo>
                <a:cubicBezTo>
                  <a:pt x="146" y="92"/>
                  <a:pt x="147" y="92"/>
                  <a:pt x="147" y="93"/>
                </a:cubicBezTo>
                <a:cubicBezTo>
                  <a:pt x="148" y="95"/>
                  <a:pt x="146" y="95"/>
                  <a:pt x="145" y="96"/>
                </a:cubicBezTo>
                <a:cubicBezTo>
                  <a:pt x="143" y="101"/>
                  <a:pt x="144" y="107"/>
                  <a:pt x="143" y="112"/>
                </a:cubicBezTo>
                <a:cubicBezTo>
                  <a:pt x="141" y="117"/>
                  <a:pt x="139" y="121"/>
                  <a:pt x="139" y="126"/>
                </a:cubicBezTo>
                <a:cubicBezTo>
                  <a:pt x="142" y="124"/>
                  <a:pt x="143" y="120"/>
                  <a:pt x="145" y="117"/>
                </a:cubicBezTo>
                <a:cubicBezTo>
                  <a:pt x="146" y="116"/>
                  <a:pt x="147" y="114"/>
                  <a:pt x="148" y="113"/>
                </a:cubicBezTo>
                <a:cubicBezTo>
                  <a:pt x="149" y="111"/>
                  <a:pt x="149" y="108"/>
                  <a:pt x="151" y="109"/>
                </a:cubicBezTo>
                <a:cubicBezTo>
                  <a:pt x="152" y="119"/>
                  <a:pt x="154" y="127"/>
                  <a:pt x="157" y="134"/>
                </a:cubicBezTo>
                <a:cubicBezTo>
                  <a:pt x="155" y="140"/>
                  <a:pt x="154" y="147"/>
                  <a:pt x="153" y="152"/>
                </a:cubicBezTo>
                <a:cubicBezTo>
                  <a:pt x="153" y="154"/>
                  <a:pt x="153" y="155"/>
                  <a:pt x="152" y="157"/>
                </a:cubicBezTo>
                <a:cubicBezTo>
                  <a:pt x="151" y="172"/>
                  <a:pt x="149" y="185"/>
                  <a:pt x="147" y="198"/>
                </a:cubicBezTo>
                <a:cubicBezTo>
                  <a:pt x="148" y="199"/>
                  <a:pt x="149" y="200"/>
                  <a:pt x="150" y="201"/>
                </a:cubicBezTo>
                <a:cubicBezTo>
                  <a:pt x="150" y="217"/>
                  <a:pt x="147" y="228"/>
                  <a:pt x="147" y="245"/>
                </a:cubicBezTo>
                <a:cubicBezTo>
                  <a:pt x="147" y="249"/>
                  <a:pt x="147" y="254"/>
                  <a:pt x="147" y="259"/>
                </a:cubicBezTo>
                <a:cubicBezTo>
                  <a:pt x="147" y="263"/>
                  <a:pt x="146" y="268"/>
                  <a:pt x="145" y="273"/>
                </a:cubicBezTo>
                <a:cubicBezTo>
                  <a:pt x="145" y="285"/>
                  <a:pt x="144" y="298"/>
                  <a:pt x="141" y="310"/>
                </a:cubicBezTo>
                <a:cubicBezTo>
                  <a:pt x="141" y="311"/>
                  <a:pt x="140" y="310"/>
                  <a:pt x="140" y="312"/>
                </a:cubicBezTo>
                <a:cubicBezTo>
                  <a:pt x="136" y="312"/>
                  <a:pt x="133" y="315"/>
                  <a:pt x="130" y="316"/>
                </a:cubicBezTo>
                <a:cubicBezTo>
                  <a:pt x="124" y="318"/>
                  <a:pt x="117" y="318"/>
                  <a:pt x="111" y="320"/>
                </a:cubicBezTo>
                <a:cubicBezTo>
                  <a:pt x="107" y="320"/>
                  <a:pt x="104" y="320"/>
                  <a:pt x="101" y="320"/>
                </a:cubicBezTo>
                <a:cubicBezTo>
                  <a:pt x="88" y="319"/>
                  <a:pt x="74" y="317"/>
                  <a:pt x="62" y="314"/>
                </a:cubicBezTo>
                <a:cubicBezTo>
                  <a:pt x="60" y="313"/>
                  <a:pt x="58" y="312"/>
                  <a:pt x="56" y="310"/>
                </a:cubicBezTo>
                <a:close/>
                <a:moveTo>
                  <a:pt x="112" y="25"/>
                </a:moveTo>
                <a:cubicBezTo>
                  <a:pt x="109" y="22"/>
                  <a:pt x="110" y="17"/>
                  <a:pt x="108" y="13"/>
                </a:cubicBezTo>
                <a:cubicBezTo>
                  <a:pt x="108" y="15"/>
                  <a:pt x="108" y="20"/>
                  <a:pt x="108" y="24"/>
                </a:cubicBezTo>
                <a:cubicBezTo>
                  <a:pt x="107" y="19"/>
                  <a:pt x="106" y="12"/>
                  <a:pt x="108" y="7"/>
                </a:cubicBezTo>
                <a:cubicBezTo>
                  <a:pt x="102" y="15"/>
                  <a:pt x="95" y="22"/>
                  <a:pt x="95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3" y="36"/>
                  <a:pt x="94" y="38"/>
                  <a:pt x="94" y="40"/>
                </a:cubicBezTo>
                <a:cubicBezTo>
                  <a:pt x="91" y="38"/>
                  <a:pt x="92" y="31"/>
                  <a:pt x="92" y="27"/>
                </a:cubicBezTo>
                <a:cubicBezTo>
                  <a:pt x="85" y="38"/>
                  <a:pt x="91" y="52"/>
                  <a:pt x="100" y="57"/>
                </a:cubicBezTo>
                <a:cubicBezTo>
                  <a:pt x="101" y="57"/>
                  <a:pt x="102" y="57"/>
                  <a:pt x="103" y="57"/>
                </a:cubicBezTo>
                <a:cubicBezTo>
                  <a:pt x="102" y="51"/>
                  <a:pt x="100" y="44"/>
                  <a:pt x="104" y="40"/>
                </a:cubicBezTo>
                <a:cubicBezTo>
                  <a:pt x="103" y="45"/>
                  <a:pt x="103" y="52"/>
                  <a:pt x="106" y="56"/>
                </a:cubicBezTo>
                <a:cubicBezTo>
                  <a:pt x="107" y="51"/>
                  <a:pt x="106" y="47"/>
                  <a:pt x="108" y="42"/>
                </a:cubicBezTo>
                <a:cubicBezTo>
                  <a:pt x="109" y="47"/>
                  <a:pt x="108" y="52"/>
                  <a:pt x="108" y="57"/>
                </a:cubicBezTo>
                <a:cubicBezTo>
                  <a:pt x="109" y="56"/>
                  <a:pt x="110" y="57"/>
                  <a:pt x="111" y="57"/>
                </a:cubicBezTo>
                <a:cubicBezTo>
                  <a:pt x="116" y="52"/>
                  <a:pt x="120" y="44"/>
                  <a:pt x="119" y="34"/>
                </a:cubicBezTo>
                <a:cubicBezTo>
                  <a:pt x="118" y="26"/>
                  <a:pt x="114" y="19"/>
                  <a:pt x="111" y="15"/>
                </a:cubicBezTo>
                <a:cubicBezTo>
                  <a:pt x="111" y="18"/>
                  <a:pt x="112" y="22"/>
                  <a:pt x="112" y="25"/>
                </a:cubicBezTo>
                <a:close/>
                <a:moveTo>
                  <a:pt x="42" y="16"/>
                </a:moveTo>
                <a:cubicBezTo>
                  <a:pt x="42" y="15"/>
                  <a:pt x="42" y="15"/>
                  <a:pt x="41" y="15"/>
                </a:cubicBezTo>
                <a:cubicBezTo>
                  <a:pt x="39" y="9"/>
                  <a:pt x="30" y="8"/>
                  <a:pt x="27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2" y="16"/>
                  <a:pt x="23" y="20"/>
                  <a:pt x="22" y="24"/>
                </a:cubicBezTo>
                <a:cubicBezTo>
                  <a:pt x="23" y="29"/>
                  <a:pt x="25" y="31"/>
                  <a:pt x="26" y="36"/>
                </a:cubicBezTo>
                <a:cubicBezTo>
                  <a:pt x="28" y="38"/>
                  <a:pt x="31" y="38"/>
                  <a:pt x="32" y="40"/>
                </a:cubicBezTo>
                <a:cubicBezTo>
                  <a:pt x="32" y="42"/>
                  <a:pt x="30" y="43"/>
                  <a:pt x="30" y="45"/>
                </a:cubicBezTo>
                <a:cubicBezTo>
                  <a:pt x="30" y="47"/>
                  <a:pt x="34" y="47"/>
                  <a:pt x="35" y="49"/>
                </a:cubicBezTo>
                <a:cubicBezTo>
                  <a:pt x="34" y="52"/>
                  <a:pt x="33" y="53"/>
                  <a:pt x="33" y="56"/>
                </a:cubicBezTo>
                <a:cubicBezTo>
                  <a:pt x="34" y="58"/>
                  <a:pt x="37" y="57"/>
                  <a:pt x="38" y="60"/>
                </a:cubicBezTo>
                <a:cubicBezTo>
                  <a:pt x="37" y="61"/>
                  <a:pt x="36" y="62"/>
                  <a:pt x="36" y="64"/>
                </a:cubicBezTo>
                <a:cubicBezTo>
                  <a:pt x="38" y="67"/>
                  <a:pt x="40" y="67"/>
                  <a:pt x="43" y="67"/>
                </a:cubicBezTo>
                <a:cubicBezTo>
                  <a:pt x="43" y="70"/>
                  <a:pt x="41" y="72"/>
                  <a:pt x="41" y="74"/>
                </a:cubicBezTo>
                <a:cubicBezTo>
                  <a:pt x="42" y="75"/>
                  <a:pt x="43" y="75"/>
                  <a:pt x="44" y="75"/>
                </a:cubicBezTo>
                <a:cubicBezTo>
                  <a:pt x="48" y="70"/>
                  <a:pt x="58" y="70"/>
                  <a:pt x="62" y="64"/>
                </a:cubicBezTo>
                <a:cubicBezTo>
                  <a:pt x="61" y="64"/>
                  <a:pt x="61" y="63"/>
                  <a:pt x="61" y="62"/>
                </a:cubicBezTo>
                <a:cubicBezTo>
                  <a:pt x="58" y="62"/>
                  <a:pt x="56" y="64"/>
                  <a:pt x="55" y="63"/>
                </a:cubicBezTo>
                <a:cubicBezTo>
                  <a:pt x="56" y="61"/>
                  <a:pt x="58" y="60"/>
                  <a:pt x="60" y="60"/>
                </a:cubicBezTo>
                <a:cubicBezTo>
                  <a:pt x="60" y="59"/>
                  <a:pt x="59" y="59"/>
                  <a:pt x="60" y="58"/>
                </a:cubicBezTo>
                <a:cubicBezTo>
                  <a:pt x="57" y="58"/>
                  <a:pt x="55" y="62"/>
                  <a:pt x="53" y="59"/>
                </a:cubicBezTo>
                <a:cubicBezTo>
                  <a:pt x="55" y="58"/>
                  <a:pt x="56" y="57"/>
                  <a:pt x="59" y="56"/>
                </a:cubicBezTo>
                <a:cubicBezTo>
                  <a:pt x="59" y="55"/>
                  <a:pt x="58" y="55"/>
                  <a:pt x="58" y="54"/>
                </a:cubicBezTo>
                <a:cubicBezTo>
                  <a:pt x="56" y="54"/>
                  <a:pt x="54" y="56"/>
                  <a:pt x="52" y="55"/>
                </a:cubicBezTo>
                <a:cubicBezTo>
                  <a:pt x="53" y="53"/>
                  <a:pt x="55" y="53"/>
                  <a:pt x="57" y="52"/>
                </a:cubicBezTo>
                <a:cubicBezTo>
                  <a:pt x="57" y="50"/>
                  <a:pt x="56" y="50"/>
                  <a:pt x="56" y="49"/>
                </a:cubicBezTo>
                <a:cubicBezTo>
                  <a:pt x="52" y="50"/>
                  <a:pt x="49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7" y="49"/>
                  <a:pt x="52" y="48"/>
                  <a:pt x="55" y="47"/>
                </a:cubicBezTo>
                <a:cubicBezTo>
                  <a:pt x="55" y="45"/>
                  <a:pt x="54" y="44"/>
                  <a:pt x="53" y="44"/>
                </a:cubicBezTo>
                <a:cubicBezTo>
                  <a:pt x="52" y="44"/>
                  <a:pt x="49" y="47"/>
                  <a:pt x="49" y="44"/>
                </a:cubicBezTo>
                <a:cubicBezTo>
                  <a:pt x="50" y="43"/>
                  <a:pt x="53" y="43"/>
                  <a:pt x="52" y="40"/>
                </a:cubicBezTo>
                <a:cubicBezTo>
                  <a:pt x="50" y="40"/>
                  <a:pt x="49" y="42"/>
                  <a:pt x="47" y="41"/>
                </a:cubicBezTo>
                <a:cubicBezTo>
                  <a:pt x="47" y="41"/>
                  <a:pt x="47" y="41"/>
                  <a:pt x="47" y="40"/>
                </a:cubicBezTo>
                <a:cubicBezTo>
                  <a:pt x="47" y="39"/>
                  <a:pt x="50" y="39"/>
                  <a:pt x="51" y="38"/>
                </a:cubicBezTo>
                <a:cubicBezTo>
                  <a:pt x="51" y="35"/>
                  <a:pt x="47" y="39"/>
                  <a:pt x="46" y="38"/>
                </a:cubicBezTo>
                <a:cubicBezTo>
                  <a:pt x="46" y="35"/>
                  <a:pt x="50" y="36"/>
                  <a:pt x="50" y="33"/>
                </a:cubicBezTo>
                <a:cubicBezTo>
                  <a:pt x="48" y="33"/>
                  <a:pt x="46" y="35"/>
                  <a:pt x="44" y="35"/>
                </a:cubicBezTo>
                <a:cubicBezTo>
                  <a:pt x="45" y="33"/>
                  <a:pt x="47" y="31"/>
                  <a:pt x="49" y="32"/>
                </a:cubicBezTo>
                <a:cubicBezTo>
                  <a:pt x="49" y="30"/>
                  <a:pt x="48" y="30"/>
                  <a:pt x="48" y="28"/>
                </a:cubicBezTo>
                <a:cubicBezTo>
                  <a:pt x="43" y="29"/>
                  <a:pt x="40" y="32"/>
                  <a:pt x="36" y="33"/>
                </a:cubicBezTo>
                <a:cubicBezTo>
                  <a:pt x="38" y="28"/>
                  <a:pt x="43" y="28"/>
                  <a:pt x="47" y="25"/>
                </a:cubicBezTo>
                <a:cubicBezTo>
                  <a:pt x="45" y="22"/>
                  <a:pt x="44" y="18"/>
                  <a:pt x="42" y="16"/>
                </a:cubicBezTo>
                <a:close/>
                <a:moveTo>
                  <a:pt x="137" y="34"/>
                </a:moveTo>
                <a:cubicBezTo>
                  <a:pt x="135" y="36"/>
                  <a:pt x="136" y="39"/>
                  <a:pt x="136" y="41"/>
                </a:cubicBezTo>
                <a:cubicBezTo>
                  <a:pt x="136" y="42"/>
                  <a:pt x="135" y="43"/>
                  <a:pt x="135" y="43"/>
                </a:cubicBezTo>
                <a:cubicBezTo>
                  <a:pt x="133" y="51"/>
                  <a:pt x="135" y="54"/>
                  <a:pt x="136" y="60"/>
                </a:cubicBezTo>
                <a:cubicBezTo>
                  <a:pt x="137" y="60"/>
                  <a:pt x="137" y="61"/>
                  <a:pt x="138" y="61"/>
                </a:cubicBezTo>
                <a:cubicBezTo>
                  <a:pt x="138" y="59"/>
                  <a:pt x="138" y="57"/>
                  <a:pt x="140" y="56"/>
                </a:cubicBezTo>
                <a:cubicBezTo>
                  <a:pt x="141" y="58"/>
                  <a:pt x="140" y="59"/>
                  <a:pt x="140" y="61"/>
                </a:cubicBezTo>
                <a:cubicBezTo>
                  <a:pt x="140" y="61"/>
                  <a:pt x="141" y="61"/>
                  <a:pt x="142" y="61"/>
                </a:cubicBezTo>
                <a:cubicBezTo>
                  <a:pt x="142" y="60"/>
                  <a:pt x="143" y="58"/>
                  <a:pt x="143" y="57"/>
                </a:cubicBezTo>
                <a:cubicBezTo>
                  <a:pt x="145" y="58"/>
                  <a:pt x="143" y="61"/>
                  <a:pt x="144" y="62"/>
                </a:cubicBezTo>
                <a:cubicBezTo>
                  <a:pt x="151" y="59"/>
                  <a:pt x="152" y="45"/>
                  <a:pt x="150" y="37"/>
                </a:cubicBezTo>
                <a:cubicBezTo>
                  <a:pt x="149" y="37"/>
                  <a:pt x="149" y="36"/>
                  <a:pt x="148" y="36"/>
                </a:cubicBezTo>
                <a:cubicBezTo>
                  <a:pt x="147" y="39"/>
                  <a:pt x="148" y="42"/>
                  <a:pt x="146" y="43"/>
                </a:cubicBezTo>
                <a:cubicBezTo>
                  <a:pt x="144" y="41"/>
                  <a:pt x="146" y="36"/>
                  <a:pt x="145" y="35"/>
                </a:cubicBezTo>
                <a:cubicBezTo>
                  <a:pt x="144" y="37"/>
                  <a:pt x="144" y="42"/>
                  <a:pt x="143" y="45"/>
                </a:cubicBezTo>
                <a:cubicBezTo>
                  <a:pt x="143" y="46"/>
                  <a:pt x="144" y="48"/>
                  <a:pt x="142" y="48"/>
                </a:cubicBezTo>
                <a:cubicBezTo>
                  <a:pt x="141" y="46"/>
                  <a:pt x="142" y="43"/>
                  <a:pt x="142" y="41"/>
                </a:cubicBezTo>
                <a:cubicBezTo>
                  <a:pt x="140" y="43"/>
                  <a:pt x="142" y="49"/>
                  <a:pt x="139" y="50"/>
                </a:cubicBezTo>
                <a:cubicBezTo>
                  <a:pt x="138" y="49"/>
                  <a:pt x="139" y="47"/>
                  <a:pt x="139" y="45"/>
                </a:cubicBezTo>
                <a:cubicBezTo>
                  <a:pt x="139" y="41"/>
                  <a:pt x="140" y="37"/>
                  <a:pt x="140" y="34"/>
                </a:cubicBezTo>
                <a:cubicBezTo>
                  <a:pt x="139" y="34"/>
                  <a:pt x="138" y="34"/>
                  <a:pt x="137" y="34"/>
                </a:cubicBezTo>
                <a:close/>
                <a:moveTo>
                  <a:pt x="142" y="41"/>
                </a:moveTo>
                <a:cubicBezTo>
                  <a:pt x="142" y="40"/>
                  <a:pt x="143" y="38"/>
                  <a:pt x="142" y="37"/>
                </a:cubicBezTo>
                <a:cubicBezTo>
                  <a:pt x="142" y="38"/>
                  <a:pt x="141" y="40"/>
                  <a:pt x="142" y="41"/>
                </a:cubicBezTo>
                <a:close/>
                <a:moveTo>
                  <a:pt x="102" y="59"/>
                </a:moveTo>
                <a:cubicBezTo>
                  <a:pt x="102" y="60"/>
                  <a:pt x="102" y="60"/>
                  <a:pt x="101" y="60"/>
                </a:cubicBezTo>
                <a:cubicBezTo>
                  <a:pt x="105" y="60"/>
                  <a:pt x="107" y="60"/>
                  <a:pt x="111" y="60"/>
                </a:cubicBezTo>
                <a:cubicBezTo>
                  <a:pt x="110" y="57"/>
                  <a:pt x="106" y="60"/>
                  <a:pt x="102" y="59"/>
                </a:cubicBezTo>
                <a:close/>
                <a:moveTo>
                  <a:pt x="103" y="63"/>
                </a:moveTo>
                <a:cubicBezTo>
                  <a:pt x="101" y="70"/>
                  <a:pt x="99" y="75"/>
                  <a:pt x="98" y="81"/>
                </a:cubicBezTo>
                <a:cubicBezTo>
                  <a:pt x="99" y="82"/>
                  <a:pt x="100" y="83"/>
                  <a:pt x="101" y="84"/>
                </a:cubicBezTo>
                <a:cubicBezTo>
                  <a:pt x="105" y="84"/>
                  <a:pt x="109" y="84"/>
                  <a:pt x="111" y="82"/>
                </a:cubicBezTo>
                <a:cubicBezTo>
                  <a:pt x="112" y="76"/>
                  <a:pt x="110" y="68"/>
                  <a:pt x="109" y="62"/>
                </a:cubicBezTo>
                <a:cubicBezTo>
                  <a:pt x="107" y="62"/>
                  <a:pt x="105" y="62"/>
                  <a:pt x="103" y="63"/>
                </a:cubicBezTo>
                <a:close/>
                <a:moveTo>
                  <a:pt x="138" y="64"/>
                </a:moveTo>
                <a:cubicBezTo>
                  <a:pt x="139" y="66"/>
                  <a:pt x="144" y="66"/>
                  <a:pt x="146" y="65"/>
                </a:cubicBezTo>
                <a:cubicBezTo>
                  <a:pt x="144" y="63"/>
                  <a:pt x="141" y="64"/>
                  <a:pt x="138" y="64"/>
                </a:cubicBezTo>
                <a:close/>
                <a:moveTo>
                  <a:pt x="130" y="89"/>
                </a:moveTo>
                <a:cubicBezTo>
                  <a:pt x="130" y="89"/>
                  <a:pt x="131" y="90"/>
                  <a:pt x="132" y="90"/>
                </a:cubicBezTo>
                <a:cubicBezTo>
                  <a:pt x="133" y="89"/>
                  <a:pt x="133" y="86"/>
                  <a:pt x="135" y="86"/>
                </a:cubicBezTo>
                <a:cubicBezTo>
                  <a:pt x="136" y="88"/>
                  <a:pt x="136" y="90"/>
                  <a:pt x="137" y="92"/>
                </a:cubicBezTo>
                <a:cubicBezTo>
                  <a:pt x="139" y="92"/>
                  <a:pt x="140" y="92"/>
                  <a:pt x="142" y="92"/>
                </a:cubicBezTo>
                <a:cubicBezTo>
                  <a:pt x="143" y="84"/>
                  <a:pt x="143" y="76"/>
                  <a:pt x="143" y="68"/>
                </a:cubicBezTo>
                <a:cubicBezTo>
                  <a:pt x="142" y="68"/>
                  <a:pt x="139" y="68"/>
                  <a:pt x="137" y="67"/>
                </a:cubicBezTo>
                <a:cubicBezTo>
                  <a:pt x="135" y="74"/>
                  <a:pt x="131" y="82"/>
                  <a:pt x="130" y="89"/>
                </a:cubicBezTo>
                <a:close/>
                <a:moveTo>
                  <a:pt x="60" y="69"/>
                </a:moveTo>
                <a:cubicBezTo>
                  <a:pt x="61" y="69"/>
                  <a:pt x="61" y="69"/>
                  <a:pt x="62" y="69"/>
                </a:cubicBezTo>
                <a:cubicBezTo>
                  <a:pt x="62" y="68"/>
                  <a:pt x="62" y="67"/>
                  <a:pt x="62" y="67"/>
                </a:cubicBezTo>
                <a:cubicBezTo>
                  <a:pt x="61" y="68"/>
                  <a:pt x="60" y="68"/>
                  <a:pt x="60" y="69"/>
                </a:cubicBezTo>
                <a:close/>
                <a:moveTo>
                  <a:pt x="68" y="147"/>
                </a:moveTo>
                <a:cubicBezTo>
                  <a:pt x="67" y="147"/>
                  <a:pt x="67" y="146"/>
                  <a:pt x="68" y="146"/>
                </a:cubicBezTo>
                <a:cubicBezTo>
                  <a:pt x="68" y="145"/>
                  <a:pt x="67" y="146"/>
                  <a:pt x="68" y="145"/>
                </a:cubicBezTo>
                <a:cubicBezTo>
                  <a:pt x="71" y="144"/>
                  <a:pt x="73" y="141"/>
                  <a:pt x="76" y="139"/>
                </a:cubicBezTo>
                <a:cubicBezTo>
                  <a:pt x="77" y="138"/>
                  <a:pt x="78" y="138"/>
                  <a:pt x="79" y="137"/>
                </a:cubicBezTo>
                <a:cubicBezTo>
                  <a:pt x="80" y="136"/>
                  <a:pt x="81" y="134"/>
                  <a:pt x="81" y="133"/>
                </a:cubicBezTo>
                <a:cubicBezTo>
                  <a:pt x="83" y="129"/>
                  <a:pt x="84" y="125"/>
                  <a:pt x="84" y="121"/>
                </a:cubicBezTo>
                <a:cubicBezTo>
                  <a:pt x="84" y="112"/>
                  <a:pt x="82" y="100"/>
                  <a:pt x="78" y="92"/>
                </a:cubicBezTo>
                <a:cubicBezTo>
                  <a:pt x="77" y="86"/>
                  <a:pt x="73" y="82"/>
                  <a:pt x="71" y="77"/>
                </a:cubicBezTo>
                <a:cubicBezTo>
                  <a:pt x="67" y="74"/>
                  <a:pt x="62" y="70"/>
                  <a:pt x="56" y="71"/>
                </a:cubicBezTo>
                <a:cubicBezTo>
                  <a:pt x="53" y="71"/>
                  <a:pt x="52" y="74"/>
                  <a:pt x="49" y="75"/>
                </a:cubicBezTo>
                <a:cubicBezTo>
                  <a:pt x="44" y="80"/>
                  <a:pt x="40" y="86"/>
                  <a:pt x="40" y="94"/>
                </a:cubicBezTo>
                <a:cubicBezTo>
                  <a:pt x="39" y="98"/>
                  <a:pt x="41" y="104"/>
                  <a:pt x="42" y="109"/>
                </a:cubicBezTo>
                <a:cubicBezTo>
                  <a:pt x="44" y="116"/>
                  <a:pt x="46" y="123"/>
                  <a:pt x="48" y="128"/>
                </a:cubicBezTo>
                <a:cubicBezTo>
                  <a:pt x="49" y="129"/>
                  <a:pt x="49" y="131"/>
                  <a:pt x="49" y="132"/>
                </a:cubicBezTo>
                <a:cubicBezTo>
                  <a:pt x="52" y="141"/>
                  <a:pt x="56" y="150"/>
                  <a:pt x="59" y="158"/>
                </a:cubicBezTo>
                <a:cubicBezTo>
                  <a:pt x="59" y="159"/>
                  <a:pt x="60" y="160"/>
                  <a:pt x="60" y="161"/>
                </a:cubicBezTo>
                <a:cubicBezTo>
                  <a:pt x="60" y="162"/>
                  <a:pt x="61" y="162"/>
                  <a:pt x="61" y="162"/>
                </a:cubicBezTo>
                <a:cubicBezTo>
                  <a:pt x="62" y="168"/>
                  <a:pt x="64" y="174"/>
                  <a:pt x="67" y="178"/>
                </a:cubicBezTo>
                <a:cubicBezTo>
                  <a:pt x="68" y="177"/>
                  <a:pt x="70" y="177"/>
                  <a:pt x="72" y="177"/>
                </a:cubicBezTo>
                <a:cubicBezTo>
                  <a:pt x="70" y="167"/>
                  <a:pt x="62" y="157"/>
                  <a:pt x="68" y="147"/>
                </a:cubicBezTo>
                <a:close/>
                <a:moveTo>
                  <a:pt x="98" y="82"/>
                </a:moveTo>
                <a:cubicBezTo>
                  <a:pt x="97" y="83"/>
                  <a:pt x="96" y="84"/>
                  <a:pt x="96" y="85"/>
                </a:cubicBezTo>
                <a:cubicBezTo>
                  <a:pt x="96" y="86"/>
                  <a:pt x="97" y="86"/>
                  <a:pt x="97" y="87"/>
                </a:cubicBezTo>
                <a:cubicBezTo>
                  <a:pt x="103" y="88"/>
                  <a:pt x="109" y="89"/>
                  <a:pt x="113" y="86"/>
                </a:cubicBezTo>
                <a:cubicBezTo>
                  <a:pt x="108" y="84"/>
                  <a:pt x="101" y="87"/>
                  <a:pt x="98" y="82"/>
                </a:cubicBezTo>
                <a:close/>
                <a:moveTo>
                  <a:pt x="59" y="168"/>
                </a:moveTo>
                <a:cubicBezTo>
                  <a:pt x="58" y="156"/>
                  <a:pt x="51" y="148"/>
                  <a:pt x="49" y="137"/>
                </a:cubicBezTo>
                <a:cubicBezTo>
                  <a:pt x="47" y="135"/>
                  <a:pt x="47" y="133"/>
                  <a:pt x="46" y="130"/>
                </a:cubicBezTo>
                <a:cubicBezTo>
                  <a:pt x="43" y="121"/>
                  <a:pt x="39" y="112"/>
                  <a:pt x="38" y="100"/>
                </a:cubicBezTo>
                <a:cubicBezTo>
                  <a:pt x="35" y="98"/>
                  <a:pt x="34" y="94"/>
                  <a:pt x="32" y="91"/>
                </a:cubicBezTo>
                <a:cubicBezTo>
                  <a:pt x="28" y="87"/>
                  <a:pt x="22" y="84"/>
                  <a:pt x="15" y="86"/>
                </a:cubicBezTo>
                <a:cubicBezTo>
                  <a:pt x="1" y="91"/>
                  <a:pt x="1" y="111"/>
                  <a:pt x="5" y="127"/>
                </a:cubicBezTo>
                <a:cubicBezTo>
                  <a:pt x="5" y="129"/>
                  <a:pt x="6" y="132"/>
                  <a:pt x="7" y="134"/>
                </a:cubicBezTo>
                <a:cubicBezTo>
                  <a:pt x="10" y="143"/>
                  <a:pt x="17" y="151"/>
                  <a:pt x="26" y="154"/>
                </a:cubicBezTo>
                <a:cubicBezTo>
                  <a:pt x="31" y="151"/>
                  <a:pt x="37" y="153"/>
                  <a:pt x="43" y="153"/>
                </a:cubicBezTo>
                <a:cubicBezTo>
                  <a:pt x="48" y="156"/>
                  <a:pt x="51" y="161"/>
                  <a:pt x="54" y="166"/>
                </a:cubicBezTo>
                <a:cubicBezTo>
                  <a:pt x="54" y="169"/>
                  <a:pt x="57" y="172"/>
                  <a:pt x="58" y="174"/>
                </a:cubicBezTo>
                <a:cubicBezTo>
                  <a:pt x="56" y="176"/>
                  <a:pt x="59" y="179"/>
                  <a:pt x="60" y="180"/>
                </a:cubicBezTo>
                <a:cubicBezTo>
                  <a:pt x="61" y="179"/>
                  <a:pt x="63" y="180"/>
                  <a:pt x="63" y="178"/>
                </a:cubicBezTo>
                <a:cubicBezTo>
                  <a:pt x="62" y="176"/>
                  <a:pt x="61" y="171"/>
                  <a:pt x="59" y="168"/>
                </a:cubicBezTo>
                <a:close/>
                <a:moveTo>
                  <a:pt x="131" y="96"/>
                </a:moveTo>
                <a:cubicBezTo>
                  <a:pt x="133" y="96"/>
                  <a:pt x="133" y="97"/>
                  <a:pt x="135" y="97"/>
                </a:cubicBezTo>
                <a:cubicBezTo>
                  <a:pt x="135" y="96"/>
                  <a:pt x="135" y="95"/>
                  <a:pt x="136" y="95"/>
                </a:cubicBezTo>
                <a:cubicBezTo>
                  <a:pt x="135" y="93"/>
                  <a:pt x="135" y="90"/>
                  <a:pt x="134" y="89"/>
                </a:cubicBezTo>
                <a:cubicBezTo>
                  <a:pt x="133" y="91"/>
                  <a:pt x="132" y="94"/>
                  <a:pt x="131" y="96"/>
                </a:cubicBezTo>
                <a:close/>
                <a:moveTo>
                  <a:pt x="97" y="92"/>
                </a:moveTo>
                <a:cubicBezTo>
                  <a:pt x="95" y="97"/>
                  <a:pt x="96" y="103"/>
                  <a:pt x="95" y="108"/>
                </a:cubicBezTo>
                <a:cubicBezTo>
                  <a:pt x="94" y="109"/>
                  <a:pt x="94" y="110"/>
                  <a:pt x="94" y="112"/>
                </a:cubicBezTo>
                <a:cubicBezTo>
                  <a:pt x="93" y="114"/>
                  <a:pt x="94" y="115"/>
                  <a:pt x="94" y="117"/>
                </a:cubicBezTo>
                <a:cubicBezTo>
                  <a:pt x="94" y="120"/>
                  <a:pt x="93" y="122"/>
                  <a:pt x="92" y="125"/>
                </a:cubicBezTo>
                <a:cubicBezTo>
                  <a:pt x="92" y="125"/>
                  <a:pt x="93" y="126"/>
                  <a:pt x="93" y="127"/>
                </a:cubicBezTo>
                <a:cubicBezTo>
                  <a:pt x="93" y="128"/>
                  <a:pt x="92" y="129"/>
                  <a:pt x="92" y="130"/>
                </a:cubicBezTo>
                <a:cubicBezTo>
                  <a:pt x="92" y="135"/>
                  <a:pt x="91" y="141"/>
                  <a:pt x="92" y="145"/>
                </a:cubicBezTo>
                <a:cubicBezTo>
                  <a:pt x="90" y="161"/>
                  <a:pt x="90" y="174"/>
                  <a:pt x="90" y="190"/>
                </a:cubicBezTo>
                <a:cubicBezTo>
                  <a:pt x="90" y="191"/>
                  <a:pt x="89" y="193"/>
                  <a:pt x="89" y="194"/>
                </a:cubicBezTo>
                <a:cubicBezTo>
                  <a:pt x="89" y="199"/>
                  <a:pt x="90" y="204"/>
                  <a:pt x="90" y="209"/>
                </a:cubicBezTo>
                <a:cubicBezTo>
                  <a:pt x="93" y="210"/>
                  <a:pt x="97" y="208"/>
                  <a:pt x="100" y="208"/>
                </a:cubicBezTo>
                <a:cubicBezTo>
                  <a:pt x="100" y="204"/>
                  <a:pt x="100" y="201"/>
                  <a:pt x="100" y="198"/>
                </a:cubicBezTo>
                <a:cubicBezTo>
                  <a:pt x="100" y="179"/>
                  <a:pt x="99" y="156"/>
                  <a:pt x="100" y="140"/>
                </a:cubicBezTo>
                <a:cubicBezTo>
                  <a:pt x="98" y="138"/>
                  <a:pt x="100" y="136"/>
                  <a:pt x="99" y="135"/>
                </a:cubicBezTo>
                <a:cubicBezTo>
                  <a:pt x="101" y="131"/>
                  <a:pt x="103" y="122"/>
                  <a:pt x="105" y="117"/>
                </a:cubicBezTo>
                <a:cubicBezTo>
                  <a:pt x="106" y="116"/>
                  <a:pt x="107" y="115"/>
                  <a:pt x="107" y="114"/>
                </a:cubicBezTo>
                <a:cubicBezTo>
                  <a:pt x="108" y="112"/>
                  <a:pt x="107" y="109"/>
                  <a:pt x="109" y="109"/>
                </a:cubicBezTo>
                <a:cubicBezTo>
                  <a:pt x="111" y="110"/>
                  <a:pt x="111" y="112"/>
                  <a:pt x="113" y="113"/>
                </a:cubicBezTo>
                <a:cubicBezTo>
                  <a:pt x="113" y="105"/>
                  <a:pt x="112" y="97"/>
                  <a:pt x="111" y="90"/>
                </a:cubicBezTo>
                <a:cubicBezTo>
                  <a:pt x="106" y="91"/>
                  <a:pt x="101" y="90"/>
                  <a:pt x="97" y="89"/>
                </a:cubicBezTo>
                <a:cubicBezTo>
                  <a:pt x="97" y="90"/>
                  <a:pt x="96" y="91"/>
                  <a:pt x="97" y="92"/>
                </a:cubicBezTo>
                <a:close/>
                <a:moveTo>
                  <a:pt x="127" y="91"/>
                </a:moveTo>
                <a:cubicBezTo>
                  <a:pt x="127" y="92"/>
                  <a:pt x="126" y="92"/>
                  <a:pt x="126" y="93"/>
                </a:cubicBezTo>
                <a:cubicBezTo>
                  <a:pt x="127" y="94"/>
                  <a:pt x="128" y="95"/>
                  <a:pt x="130" y="95"/>
                </a:cubicBezTo>
                <a:cubicBezTo>
                  <a:pt x="130" y="94"/>
                  <a:pt x="131" y="92"/>
                  <a:pt x="131" y="91"/>
                </a:cubicBezTo>
                <a:cubicBezTo>
                  <a:pt x="130" y="92"/>
                  <a:pt x="128" y="90"/>
                  <a:pt x="127" y="91"/>
                </a:cubicBezTo>
                <a:close/>
                <a:moveTo>
                  <a:pt x="138" y="94"/>
                </a:moveTo>
                <a:cubicBezTo>
                  <a:pt x="137" y="95"/>
                  <a:pt x="138" y="95"/>
                  <a:pt x="138" y="96"/>
                </a:cubicBezTo>
                <a:cubicBezTo>
                  <a:pt x="140" y="96"/>
                  <a:pt x="143" y="96"/>
                  <a:pt x="144" y="94"/>
                </a:cubicBezTo>
                <a:cubicBezTo>
                  <a:pt x="142" y="94"/>
                  <a:pt x="139" y="94"/>
                  <a:pt x="138" y="94"/>
                </a:cubicBezTo>
                <a:close/>
                <a:moveTo>
                  <a:pt x="126" y="103"/>
                </a:moveTo>
                <a:cubicBezTo>
                  <a:pt x="127" y="100"/>
                  <a:pt x="128" y="99"/>
                  <a:pt x="129" y="96"/>
                </a:cubicBezTo>
                <a:cubicBezTo>
                  <a:pt x="128" y="97"/>
                  <a:pt x="128" y="96"/>
                  <a:pt x="127" y="96"/>
                </a:cubicBezTo>
                <a:cubicBezTo>
                  <a:pt x="126" y="98"/>
                  <a:pt x="126" y="101"/>
                  <a:pt x="126" y="103"/>
                </a:cubicBezTo>
                <a:close/>
                <a:moveTo>
                  <a:pt x="138" y="98"/>
                </a:moveTo>
                <a:cubicBezTo>
                  <a:pt x="139" y="101"/>
                  <a:pt x="140" y="104"/>
                  <a:pt x="141" y="106"/>
                </a:cubicBezTo>
                <a:cubicBezTo>
                  <a:pt x="141" y="102"/>
                  <a:pt x="142" y="101"/>
                  <a:pt x="143" y="97"/>
                </a:cubicBezTo>
                <a:cubicBezTo>
                  <a:pt x="141" y="97"/>
                  <a:pt x="140" y="98"/>
                  <a:pt x="138" y="98"/>
                </a:cubicBezTo>
                <a:close/>
                <a:moveTo>
                  <a:pt x="134" y="100"/>
                </a:moveTo>
                <a:cubicBezTo>
                  <a:pt x="134" y="99"/>
                  <a:pt x="132" y="99"/>
                  <a:pt x="130" y="98"/>
                </a:cubicBezTo>
                <a:cubicBezTo>
                  <a:pt x="130" y="102"/>
                  <a:pt x="126" y="104"/>
                  <a:pt x="126" y="108"/>
                </a:cubicBezTo>
                <a:cubicBezTo>
                  <a:pt x="129" y="107"/>
                  <a:pt x="128" y="112"/>
                  <a:pt x="130" y="113"/>
                </a:cubicBezTo>
                <a:cubicBezTo>
                  <a:pt x="130" y="111"/>
                  <a:pt x="130" y="108"/>
                  <a:pt x="133" y="109"/>
                </a:cubicBezTo>
                <a:cubicBezTo>
                  <a:pt x="135" y="109"/>
                  <a:pt x="134" y="112"/>
                  <a:pt x="136" y="113"/>
                </a:cubicBezTo>
                <a:cubicBezTo>
                  <a:pt x="140" y="109"/>
                  <a:pt x="138" y="102"/>
                  <a:pt x="136" y="98"/>
                </a:cubicBezTo>
                <a:cubicBezTo>
                  <a:pt x="136" y="99"/>
                  <a:pt x="135" y="99"/>
                  <a:pt x="134" y="100"/>
                </a:cubicBezTo>
                <a:close/>
                <a:moveTo>
                  <a:pt x="136" y="116"/>
                </a:moveTo>
                <a:cubicBezTo>
                  <a:pt x="133" y="117"/>
                  <a:pt x="134" y="113"/>
                  <a:pt x="132" y="112"/>
                </a:cubicBezTo>
                <a:cubicBezTo>
                  <a:pt x="131" y="114"/>
                  <a:pt x="131" y="117"/>
                  <a:pt x="128" y="117"/>
                </a:cubicBezTo>
                <a:cubicBezTo>
                  <a:pt x="127" y="115"/>
                  <a:pt x="127" y="110"/>
                  <a:pt x="125" y="108"/>
                </a:cubicBezTo>
                <a:cubicBezTo>
                  <a:pt x="124" y="115"/>
                  <a:pt x="122" y="121"/>
                  <a:pt x="121" y="129"/>
                </a:cubicBezTo>
                <a:cubicBezTo>
                  <a:pt x="121" y="130"/>
                  <a:pt x="120" y="129"/>
                  <a:pt x="120" y="131"/>
                </a:cubicBezTo>
                <a:cubicBezTo>
                  <a:pt x="121" y="133"/>
                  <a:pt x="121" y="135"/>
                  <a:pt x="121" y="137"/>
                </a:cubicBezTo>
                <a:cubicBezTo>
                  <a:pt x="119" y="154"/>
                  <a:pt x="121" y="175"/>
                  <a:pt x="120" y="191"/>
                </a:cubicBezTo>
                <a:cubicBezTo>
                  <a:pt x="123" y="183"/>
                  <a:pt x="125" y="174"/>
                  <a:pt x="125" y="165"/>
                </a:cubicBezTo>
                <a:cubicBezTo>
                  <a:pt x="127" y="163"/>
                  <a:pt x="128" y="160"/>
                  <a:pt x="130" y="157"/>
                </a:cubicBezTo>
                <a:cubicBezTo>
                  <a:pt x="131" y="155"/>
                  <a:pt x="133" y="153"/>
                  <a:pt x="134" y="150"/>
                </a:cubicBezTo>
                <a:cubicBezTo>
                  <a:pt x="135" y="147"/>
                  <a:pt x="135" y="143"/>
                  <a:pt x="135" y="138"/>
                </a:cubicBezTo>
                <a:cubicBezTo>
                  <a:pt x="136" y="129"/>
                  <a:pt x="137" y="120"/>
                  <a:pt x="139" y="112"/>
                </a:cubicBezTo>
                <a:cubicBezTo>
                  <a:pt x="138" y="114"/>
                  <a:pt x="137" y="116"/>
                  <a:pt x="136" y="116"/>
                </a:cubicBezTo>
                <a:close/>
                <a:moveTo>
                  <a:pt x="106" y="122"/>
                </a:moveTo>
                <a:cubicBezTo>
                  <a:pt x="107" y="122"/>
                  <a:pt x="107" y="122"/>
                  <a:pt x="108" y="122"/>
                </a:cubicBezTo>
                <a:cubicBezTo>
                  <a:pt x="109" y="121"/>
                  <a:pt x="109" y="119"/>
                  <a:pt x="112" y="120"/>
                </a:cubicBezTo>
                <a:cubicBezTo>
                  <a:pt x="112" y="120"/>
                  <a:pt x="112" y="121"/>
                  <a:pt x="113" y="121"/>
                </a:cubicBezTo>
                <a:cubicBezTo>
                  <a:pt x="112" y="118"/>
                  <a:pt x="111" y="116"/>
                  <a:pt x="109" y="114"/>
                </a:cubicBezTo>
                <a:cubicBezTo>
                  <a:pt x="108" y="117"/>
                  <a:pt x="107" y="119"/>
                  <a:pt x="106" y="122"/>
                </a:cubicBezTo>
                <a:close/>
                <a:moveTo>
                  <a:pt x="147" y="119"/>
                </a:moveTo>
                <a:cubicBezTo>
                  <a:pt x="148" y="120"/>
                  <a:pt x="150" y="119"/>
                  <a:pt x="151" y="118"/>
                </a:cubicBezTo>
                <a:cubicBezTo>
                  <a:pt x="150" y="117"/>
                  <a:pt x="150" y="115"/>
                  <a:pt x="150" y="114"/>
                </a:cubicBezTo>
                <a:cubicBezTo>
                  <a:pt x="149" y="116"/>
                  <a:pt x="147" y="117"/>
                  <a:pt x="147" y="119"/>
                </a:cubicBezTo>
                <a:close/>
                <a:moveTo>
                  <a:pt x="145" y="121"/>
                </a:moveTo>
                <a:cubicBezTo>
                  <a:pt x="143" y="124"/>
                  <a:pt x="142" y="128"/>
                  <a:pt x="138" y="129"/>
                </a:cubicBezTo>
                <a:cubicBezTo>
                  <a:pt x="138" y="130"/>
                  <a:pt x="138" y="131"/>
                  <a:pt x="138" y="132"/>
                </a:cubicBezTo>
                <a:cubicBezTo>
                  <a:pt x="140" y="131"/>
                  <a:pt x="140" y="133"/>
                  <a:pt x="141" y="133"/>
                </a:cubicBezTo>
                <a:cubicBezTo>
                  <a:pt x="142" y="132"/>
                  <a:pt x="142" y="130"/>
                  <a:pt x="144" y="130"/>
                </a:cubicBezTo>
                <a:cubicBezTo>
                  <a:pt x="145" y="131"/>
                  <a:pt x="145" y="133"/>
                  <a:pt x="147" y="135"/>
                </a:cubicBezTo>
                <a:cubicBezTo>
                  <a:pt x="148" y="133"/>
                  <a:pt x="148" y="131"/>
                  <a:pt x="149" y="131"/>
                </a:cubicBezTo>
                <a:cubicBezTo>
                  <a:pt x="151" y="130"/>
                  <a:pt x="151" y="133"/>
                  <a:pt x="153" y="133"/>
                </a:cubicBezTo>
                <a:cubicBezTo>
                  <a:pt x="153" y="129"/>
                  <a:pt x="152" y="124"/>
                  <a:pt x="151" y="120"/>
                </a:cubicBezTo>
                <a:cubicBezTo>
                  <a:pt x="149" y="121"/>
                  <a:pt x="147" y="122"/>
                  <a:pt x="145" y="121"/>
                </a:cubicBezTo>
                <a:close/>
                <a:moveTo>
                  <a:pt x="114" y="125"/>
                </a:moveTo>
                <a:cubicBezTo>
                  <a:pt x="112" y="125"/>
                  <a:pt x="112" y="123"/>
                  <a:pt x="110" y="123"/>
                </a:cubicBezTo>
                <a:cubicBezTo>
                  <a:pt x="110" y="125"/>
                  <a:pt x="107" y="125"/>
                  <a:pt x="106" y="123"/>
                </a:cubicBezTo>
                <a:cubicBezTo>
                  <a:pt x="105" y="127"/>
                  <a:pt x="102" y="131"/>
                  <a:pt x="102" y="134"/>
                </a:cubicBezTo>
                <a:cubicBezTo>
                  <a:pt x="103" y="134"/>
                  <a:pt x="103" y="134"/>
                  <a:pt x="105" y="134"/>
                </a:cubicBezTo>
                <a:cubicBezTo>
                  <a:pt x="105" y="135"/>
                  <a:pt x="106" y="136"/>
                  <a:pt x="106" y="136"/>
                </a:cubicBezTo>
                <a:cubicBezTo>
                  <a:pt x="109" y="134"/>
                  <a:pt x="111" y="136"/>
                  <a:pt x="112" y="138"/>
                </a:cubicBezTo>
                <a:cubicBezTo>
                  <a:pt x="112" y="136"/>
                  <a:pt x="115" y="134"/>
                  <a:pt x="117" y="137"/>
                </a:cubicBezTo>
                <a:cubicBezTo>
                  <a:pt x="116" y="134"/>
                  <a:pt x="118" y="132"/>
                  <a:pt x="118" y="131"/>
                </a:cubicBezTo>
                <a:cubicBezTo>
                  <a:pt x="118" y="129"/>
                  <a:pt x="115" y="127"/>
                  <a:pt x="115" y="124"/>
                </a:cubicBezTo>
                <a:cubicBezTo>
                  <a:pt x="115" y="125"/>
                  <a:pt x="114" y="125"/>
                  <a:pt x="114" y="125"/>
                </a:cubicBezTo>
                <a:close/>
                <a:moveTo>
                  <a:pt x="137" y="143"/>
                </a:moveTo>
                <a:cubicBezTo>
                  <a:pt x="138" y="141"/>
                  <a:pt x="140" y="137"/>
                  <a:pt x="142" y="140"/>
                </a:cubicBezTo>
                <a:cubicBezTo>
                  <a:pt x="142" y="149"/>
                  <a:pt x="143" y="159"/>
                  <a:pt x="145" y="168"/>
                </a:cubicBezTo>
                <a:cubicBezTo>
                  <a:pt x="140" y="181"/>
                  <a:pt x="139" y="193"/>
                  <a:pt x="136" y="206"/>
                </a:cubicBezTo>
                <a:cubicBezTo>
                  <a:pt x="138" y="206"/>
                  <a:pt x="141" y="205"/>
                  <a:pt x="143" y="204"/>
                </a:cubicBezTo>
                <a:cubicBezTo>
                  <a:pt x="147" y="183"/>
                  <a:pt x="150" y="158"/>
                  <a:pt x="153" y="136"/>
                </a:cubicBezTo>
                <a:cubicBezTo>
                  <a:pt x="152" y="136"/>
                  <a:pt x="151" y="134"/>
                  <a:pt x="150" y="133"/>
                </a:cubicBezTo>
                <a:cubicBezTo>
                  <a:pt x="150" y="138"/>
                  <a:pt x="143" y="137"/>
                  <a:pt x="144" y="133"/>
                </a:cubicBezTo>
                <a:cubicBezTo>
                  <a:pt x="143" y="134"/>
                  <a:pt x="142" y="135"/>
                  <a:pt x="141" y="135"/>
                </a:cubicBezTo>
                <a:cubicBezTo>
                  <a:pt x="139" y="135"/>
                  <a:pt x="139" y="134"/>
                  <a:pt x="138" y="134"/>
                </a:cubicBezTo>
                <a:cubicBezTo>
                  <a:pt x="138" y="137"/>
                  <a:pt x="137" y="141"/>
                  <a:pt x="137" y="143"/>
                </a:cubicBezTo>
                <a:close/>
                <a:moveTo>
                  <a:pt x="80" y="139"/>
                </a:moveTo>
                <a:cubicBezTo>
                  <a:pt x="81" y="139"/>
                  <a:pt x="82" y="139"/>
                  <a:pt x="83" y="138"/>
                </a:cubicBezTo>
                <a:cubicBezTo>
                  <a:pt x="82" y="138"/>
                  <a:pt x="82" y="136"/>
                  <a:pt x="82" y="136"/>
                </a:cubicBezTo>
                <a:cubicBezTo>
                  <a:pt x="81" y="137"/>
                  <a:pt x="80" y="138"/>
                  <a:pt x="80" y="139"/>
                </a:cubicBezTo>
                <a:close/>
                <a:moveTo>
                  <a:pt x="103" y="137"/>
                </a:moveTo>
                <a:cubicBezTo>
                  <a:pt x="103" y="137"/>
                  <a:pt x="103" y="137"/>
                  <a:pt x="102" y="137"/>
                </a:cubicBezTo>
                <a:cubicBezTo>
                  <a:pt x="101" y="146"/>
                  <a:pt x="103" y="160"/>
                  <a:pt x="103" y="172"/>
                </a:cubicBezTo>
                <a:cubicBezTo>
                  <a:pt x="103" y="183"/>
                  <a:pt x="102" y="193"/>
                  <a:pt x="102" y="202"/>
                </a:cubicBezTo>
                <a:cubicBezTo>
                  <a:pt x="109" y="199"/>
                  <a:pt x="116" y="202"/>
                  <a:pt x="116" y="207"/>
                </a:cubicBezTo>
                <a:cubicBezTo>
                  <a:pt x="117" y="204"/>
                  <a:pt x="119" y="200"/>
                  <a:pt x="119" y="196"/>
                </a:cubicBezTo>
                <a:cubicBezTo>
                  <a:pt x="120" y="193"/>
                  <a:pt x="118" y="189"/>
                  <a:pt x="118" y="186"/>
                </a:cubicBezTo>
                <a:cubicBezTo>
                  <a:pt x="118" y="185"/>
                  <a:pt x="119" y="184"/>
                  <a:pt x="119" y="183"/>
                </a:cubicBezTo>
                <a:cubicBezTo>
                  <a:pt x="120" y="169"/>
                  <a:pt x="117" y="152"/>
                  <a:pt x="119" y="139"/>
                </a:cubicBezTo>
                <a:cubicBezTo>
                  <a:pt x="117" y="139"/>
                  <a:pt x="116" y="138"/>
                  <a:pt x="115" y="138"/>
                </a:cubicBezTo>
                <a:cubicBezTo>
                  <a:pt x="115" y="142"/>
                  <a:pt x="110" y="142"/>
                  <a:pt x="109" y="138"/>
                </a:cubicBezTo>
                <a:cubicBezTo>
                  <a:pt x="108" y="138"/>
                  <a:pt x="107" y="140"/>
                  <a:pt x="106" y="139"/>
                </a:cubicBezTo>
                <a:cubicBezTo>
                  <a:pt x="104" y="139"/>
                  <a:pt x="105" y="137"/>
                  <a:pt x="103" y="137"/>
                </a:cubicBezTo>
                <a:close/>
                <a:moveTo>
                  <a:pt x="80" y="141"/>
                </a:moveTo>
                <a:cubicBezTo>
                  <a:pt x="81" y="142"/>
                  <a:pt x="81" y="143"/>
                  <a:pt x="82" y="144"/>
                </a:cubicBezTo>
                <a:cubicBezTo>
                  <a:pt x="82" y="143"/>
                  <a:pt x="83" y="143"/>
                  <a:pt x="84" y="143"/>
                </a:cubicBezTo>
                <a:cubicBezTo>
                  <a:pt x="83" y="142"/>
                  <a:pt x="84" y="142"/>
                  <a:pt x="84" y="140"/>
                </a:cubicBezTo>
                <a:cubicBezTo>
                  <a:pt x="83" y="140"/>
                  <a:pt x="81" y="141"/>
                  <a:pt x="80" y="141"/>
                </a:cubicBezTo>
                <a:close/>
                <a:moveTo>
                  <a:pt x="71" y="150"/>
                </a:moveTo>
                <a:cubicBezTo>
                  <a:pt x="72" y="152"/>
                  <a:pt x="72" y="153"/>
                  <a:pt x="73" y="155"/>
                </a:cubicBezTo>
                <a:cubicBezTo>
                  <a:pt x="77" y="168"/>
                  <a:pt x="82" y="179"/>
                  <a:pt x="87" y="192"/>
                </a:cubicBezTo>
                <a:cubicBezTo>
                  <a:pt x="88" y="186"/>
                  <a:pt x="88" y="179"/>
                  <a:pt x="88" y="173"/>
                </a:cubicBezTo>
                <a:cubicBezTo>
                  <a:pt x="88" y="172"/>
                  <a:pt x="87" y="172"/>
                  <a:pt x="87" y="171"/>
                </a:cubicBezTo>
                <a:cubicBezTo>
                  <a:pt x="84" y="161"/>
                  <a:pt x="81" y="150"/>
                  <a:pt x="78" y="140"/>
                </a:cubicBezTo>
                <a:cubicBezTo>
                  <a:pt x="75" y="143"/>
                  <a:pt x="73" y="147"/>
                  <a:pt x="71" y="150"/>
                </a:cubicBezTo>
                <a:close/>
                <a:moveTo>
                  <a:pt x="136" y="148"/>
                </a:moveTo>
                <a:cubicBezTo>
                  <a:pt x="137" y="150"/>
                  <a:pt x="137" y="151"/>
                  <a:pt x="139" y="151"/>
                </a:cubicBezTo>
                <a:cubicBezTo>
                  <a:pt x="138" y="150"/>
                  <a:pt x="140" y="151"/>
                  <a:pt x="140" y="150"/>
                </a:cubicBezTo>
                <a:cubicBezTo>
                  <a:pt x="140" y="148"/>
                  <a:pt x="139" y="145"/>
                  <a:pt x="139" y="144"/>
                </a:cubicBezTo>
                <a:cubicBezTo>
                  <a:pt x="138" y="145"/>
                  <a:pt x="137" y="147"/>
                  <a:pt x="136" y="148"/>
                </a:cubicBezTo>
                <a:close/>
                <a:moveTo>
                  <a:pt x="82" y="145"/>
                </a:moveTo>
                <a:cubicBezTo>
                  <a:pt x="82" y="147"/>
                  <a:pt x="83" y="148"/>
                  <a:pt x="83" y="149"/>
                </a:cubicBezTo>
                <a:cubicBezTo>
                  <a:pt x="85" y="149"/>
                  <a:pt x="86" y="146"/>
                  <a:pt x="84" y="144"/>
                </a:cubicBezTo>
                <a:cubicBezTo>
                  <a:pt x="84" y="145"/>
                  <a:pt x="83" y="145"/>
                  <a:pt x="82" y="145"/>
                </a:cubicBezTo>
                <a:close/>
                <a:moveTo>
                  <a:pt x="84" y="150"/>
                </a:moveTo>
                <a:cubicBezTo>
                  <a:pt x="84" y="152"/>
                  <a:pt x="84" y="153"/>
                  <a:pt x="84" y="153"/>
                </a:cubicBezTo>
                <a:cubicBezTo>
                  <a:pt x="85" y="153"/>
                  <a:pt x="86" y="153"/>
                  <a:pt x="87" y="152"/>
                </a:cubicBezTo>
                <a:cubicBezTo>
                  <a:pt x="87" y="151"/>
                  <a:pt x="86" y="150"/>
                  <a:pt x="86" y="149"/>
                </a:cubicBezTo>
                <a:cubicBezTo>
                  <a:pt x="85" y="150"/>
                  <a:pt x="84" y="150"/>
                  <a:pt x="84" y="150"/>
                </a:cubicBezTo>
                <a:close/>
                <a:moveTo>
                  <a:pt x="131" y="169"/>
                </a:moveTo>
                <a:cubicBezTo>
                  <a:pt x="134" y="168"/>
                  <a:pt x="133" y="165"/>
                  <a:pt x="135" y="164"/>
                </a:cubicBezTo>
                <a:cubicBezTo>
                  <a:pt x="138" y="164"/>
                  <a:pt x="137" y="168"/>
                  <a:pt x="140" y="169"/>
                </a:cubicBezTo>
                <a:cubicBezTo>
                  <a:pt x="143" y="165"/>
                  <a:pt x="140" y="158"/>
                  <a:pt x="140" y="154"/>
                </a:cubicBezTo>
                <a:cubicBezTo>
                  <a:pt x="137" y="154"/>
                  <a:pt x="137" y="152"/>
                  <a:pt x="135" y="152"/>
                </a:cubicBezTo>
                <a:cubicBezTo>
                  <a:pt x="133" y="157"/>
                  <a:pt x="125" y="164"/>
                  <a:pt x="131" y="169"/>
                </a:cubicBezTo>
                <a:close/>
                <a:moveTo>
                  <a:pt x="85" y="155"/>
                </a:moveTo>
                <a:cubicBezTo>
                  <a:pt x="85" y="157"/>
                  <a:pt x="86" y="158"/>
                  <a:pt x="86" y="160"/>
                </a:cubicBezTo>
                <a:cubicBezTo>
                  <a:pt x="89" y="159"/>
                  <a:pt x="88" y="156"/>
                  <a:pt x="88" y="154"/>
                </a:cubicBezTo>
                <a:cubicBezTo>
                  <a:pt x="86" y="154"/>
                  <a:pt x="86" y="155"/>
                  <a:pt x="85" y="155"/>
                </a:cubicBezTo>
                <a:close/>
                <a:moveTo>
                  <a:pt x="74" y="175"/>
                </a:moveTo>
                <a:cubicBezTo>
                  <a:pt x="76" y="177"/>
                  <a:pt x="78" y="181"/>
                  <a:pt x="79" y="184"/>
                </a:cubicBezTo>
                <a:cubicBezTo>
                  <a:pt x="81" y="192"/>
                  <a:pt x="84" y="202"/>
                  <a:pt x="85" y="209"/>
                </a:cubicBezTo>
                <a:cubicBezTo>
                  <a:pt x="86" y="209"/>
                  <a:pt x="87" y="209"/>
                  <a:pt x="87" y="209"/>
                </a:cubicBezTo>
                <a:cubicBezTo>
                  <a:pt x="87" y="206"/>
                  <a:pt x="88" y="204"/>
                  <a:pt x="87" y="202"/>
                </a:cubicBezTo>
                <a:cubicBezTo>
                  <a:pt x="87" y="200"/>
                  <a:pt x="86" y="199"/>
                  <a:pt x="86" y="198"/>
                </a:cubicBezTo>
                <a:cubicBezTo>
                  <a:pt x="85" y="195"/>
                  <a:pt x="84" y="191"/>
                  <a:pt x="82" y="187"/>
                </a:cubicBezTo>
                <a:cubicBezTo>
                  <a:pt x="81" y="184"/>
                  <a:pt x="79" y="181"/>
                  <a:pt x="78" y="178"/>
                </a:cubicBezTo>
                <a:cubicBezTo>
                  <a:pt x="77" y="173"/>
                  <a:pt x="75" y="170"/>
                  <a:pt x="74" y="166"/>
                </a:cubicBezTo>
                <a:cubicBezTo>
                  <a:pt x="72" y="162"/>
                  <a:pt x="71" y="158"/>
                  <a:pt x="69" y="155"/>
                </a:cubicBezTo>
                <a:cubicBezTo>
                  <a:pt x="69" y="163"/>
                  <a:pt x="73" y="168"/>
                  <a:pt x="74" y="175"/>
                </a:cubicBezTo>
                <a:close/>
                <a:moveTo>
                  <a:pt x="88" y="166"/>
                </a:moveTo>
                <a:cubicBezTo>
                  <a:pt x="88" y="164"/>
                  <a:pt x="88" y="163"/>
                  <a:pt x="88" y="161"/>
                </a:cubicBezTo>
                <a:cubicBezTo>
                  <a:pt x="85" y="161"/>
                  <a:pt x="87" y="165"/>
                  <a:pt x="88" y="166"/>
                </a:cubicBezTo>
                <a:close/>
                <a:moveTo>
                  <a:pt x="45" y="166"/>
                </a:moveTo>
                <a:cubicBezTo>
                  <a:pt x="45" y="170"/>
                  <a:pt x="43" y="175"/>
                  <a:pt x="44" y="178"/>
                </a:cubicBezTo>
                <a:cubicBezTo>
                  <a:pt x="46" y="179"/>
                  <a:pt x="47" y="175"/>
                  <a:pt x="49" y="175"/>
                </a:cubicBezTo>
                <a:cubicBezTo>
                  <a:pt x="51" y="175"/>
                  <a:pt x="51" y="178"/>
                  <a:pt x="53" y="177"/>
                </a:cubicBezTo>
                <a:cubicBezTo>
                  <a:pt x="55" y="172"/>
                  <a:pt x="50" y="169"/>
                  <a:pt x="49" y="165"/>
                </a:cubicBezTo>
                <a:cubicBezTo>
                  <a:pt x="47" y="165"/>
                  <a:pt x="46" y="165"/>
                  <a:pt x="45" y="166"/>
                </a:cubicBezTo>
                <a:close/>
                <a:moveTo>
                  <a:pt x="118" y="209"/>
                </a:moveTo>
                <a:cubicBezTo>
                  <a:pt x="122" y="209"/>
                  <a:pt x="121" y="209"/>
                  <a:pt x="126" y="209"/>
                </a:cubicBezTo>
                <a:cubicBezTo>
                  <a:pt x="130" y="198"/>
                  <a:pt x="130" y="181"/>
                  <a:pt x="134" y="169"/>
                </a:cubicBezTo>
                <a:cubicBezTo>
                  <a:pt x="133" y="170"/>
                  <a:pt x="132" y="170"/>
                  <a:pt x="131" y="170"/>
                </a:cubicBezTo>
                <a:cubicBezTo>
                  <a:pt x="129" y="170"/>
                  <a:pt x="129" y="167"/>
                  <a:pt x="128" y="167"/>
                </a:cubicBezTo>
                <a:cubicBezTo>
                  <a:pt x="126" y="180"/>
                  <a:pt x="121" y="197"/>
                  <a:pt x="118" y="209"/>
                </a:cubicBezTo>
                <a:close/>
                <a:moveTo>
                  <a:pt x="129" y="208"/>
                </a:moveTo>
                <a:cubicBezTo>
                  <a:pt x="131" y="208"/>
                  <a:pt x="132" y="208"/>
                  <a:pt x="134" y="207"/>
                </a:cubicBezTo>
                <a:cubicBezTo>
                  <a:pt x="136" y="194"/>
                  <a:pt x="139" y="183"/>
                  <a:pt x="142" y="170"/>
                </a:cubicBezTo>
                <a:cubicBezTo>
                  <a:pt x="141" y="170"/>
                  <a:pt x="140" y="171"/>
                  <a:pt x="138" y="171"/>
                </a:cubicBezTo>
                <a:cubicBezTo>
                  <a:pt x="138" y="171"/>
                  <a:pt x="137" y="170"/>
                  <a:pt x="137" y="169"/>
                </a:cubicBezTo>
                <a:cubicBezTo>
                  <a:pt x="133" y="182"/>
                  <a:pt x="131" y="194"/>
                  <a:pt x="129" y="208"/>
                </a:cubicBezTo>
                <a:close/>
                <a:moveTo>
                  <a:pt x="51" y="179"/>
                </a:moveTo>
                <a:cubicBezTo>
                  <a:pt x="54" y="189"/>
                  <a:pt x="58" y="198"/>
                  <a:pt x="60" y="208"/>
                </a:cubicBezTo>
                <a:cubicBezTo>
                  <a:pt x="60" y="208"/>
                  <a:pt x="62" y="209"/>
                  <a:pt x="63" y="208"/>
                </a:cubicBezTo>
                <a:cubicBezTo>
                  <a:pt x="62" y="204"/>
                  <a:pt x="62" y="201"/>
                  <a:pt x="60" y="199"/>
                </a:cubicBezTo>
                <a:cubicBezTo>
                  <a:pt x="61" y="196"/>
                  <a:pt x="59" y="190"/>
                  <a:pt x="58" y="187"/>
                </a:cubicBezTo>
                <a:cubicBezTo>
                  <a:pt x="58" y="185"/>
                  <a:pt x="58" y="184"/>
                  <a:pt x="57" y="183"/>
                </a:cubicBezTo>
                <a:cubicBezTo>
                  <a:pt x="57" y="183"/>
                  <a:pt x="56" y="183"/>
                  <a:pt x="56" y="183"/>
                </a:cubicBezTo>
                <a:cubicBezTo>
                  <a:pt x="55" y="181"/>
                  <a:pt x="56" y="179"/>
                  <a:pt x="55" y="177"/>
                </a:cubicBezTo>
                <a:cubicBezTo>
                  <a:pt x="54" y="179"/>
                  <a:pt x="53" y="180"/>
                  <a:pt x="51" y="179"/>
                </a:cubicBezTo>
                <a:close/>
                <a:moveTo>
                  <a:pt x="45" y="180"/>
                </a:moveTo>
                <a:cubicBezTo>
                  <a:pt x="48" y="187"/>
                  <a:pt x="49" y="195"/>
                  <a:pt x="53" y="201"/>
                </a:cubicBezTo>
                <a:cubicBezTo>
                  <a:pt x="51" y="202"/>
                  <a:pt x="54" y="203"/>
                  <a:pt x="53" y="205"/>
                </a:cubicBezTo>
                <a:cubicBezTo>
                  <a:pt x="55" y="206"/>
                  <a:pt x="56" y="207"/>
                  <a:pt x="58" y="207"/>
                </a:cubicBezTo>
                <a:cubicBezTo>
                  <a:pt x="55" y="197"/>
                  <a:pt x="52" y="187"/>
                  <a:pt x="48" y="178"/>
                </a:cubicBezTo>
                <a:cubicBezTo>
                  <a:pt x="48" y="179"/>
                  <a:pt x="46" y="180"/>
                  <a:pt x="45" y="180"/>
                </a:cubicBezTo>
                <a:close/>
                <a:moveTo>
                  <a:pt x="60" y="184"/>
                </a:moveTo>
                <a:cubicBezTo>
                  <a:pt x="62" y="188"/>
                  <a:pt x="60" y="193"/>
                  <a:pt x="63" y="196"/>
                </a:cubicBezTo>
                <a:cubicBezTo>
                  <a:pt x="65" y="199"/>
                  <a:pt x="70" y="199"/>
                  <a:pt x="73" y="201"/>
                </a:cubicBezTo>
                <a:cubicBezTo>
                  <a:pt x="75" y="203"/>
                  <a:pt x="76" y="206"/>
                  <a:pt x="78" y="208"/>
                </a:cubicBezTo>
                <a:cubicBezTo>
                  <a:pt x="79" y="209"/>
                  <a:pt x="80" y="209"/>
                  <a:pt x="83" y="209"/>
                </a:cubicBezTo>
                <a:cubicBezTo>
                  <a:pt x="80" y="200"/>
                  <a:pt x="78" y="189"/>
                  <a:pt x="74" y="179"/>
                </a:cubicBezTo>
                <a:cubicBezTo>
                  <a:pt x="68" y="181"/>
                  <a:pt x="64" y="181"/>
                  <a:pt x="60" y="184"/>
                </a:cubicBezTo>
                <a:close/>
                <a:moveTo>
                  <a:pt x="65" y="208"/>
                </a:moveTo>
                <a:cubicBezTo>
                  <a:pt x="69" y="208"/>
                  <a:pt x="71" y="208"/>
                  <a:pt x="75" y="208"/>
                </a:cubicBezTo>
                <a:cubicBezTo>
                  <a:pt x="73" y="203"/>
                  <a:pt x="69" y="201"/>
                  <a:pt x="63" y="199"/>
                </a:cubicBezTo>
                <a:cubicBezTo>
                  <a:pt x="63" y="202"/>
                  <a:pt x="66" y="206"/>
                  <a:pt x="65" y="208"/>
                </a:cubicBezTo>
                <a:close/>
                <a:moveTo>
                  <a:pt x="113" y="221"/>
                </a:moveTo>
                <a:cubicBezTo>
                  <a:pt x="112" y="227"/>
                  <a:pt x="117" y="233"/>
                  <a:pt x="111" y="237"/>
                </a:cubicBezTo>
                <a:cubicBezTo>
                  <a:pt x="109" y="237"/>
                  <a:pt x="106" y="241"/>
                  <a:pt x="104" y="238"/>
                </a:cubicBezTo>
                <a:cubicBezTo>
                  <a:pt x="104" y="234"/>
                  <a:pt x="104" y="230"/>
                  <a:pt x="104" y="226"/>
                </a:cubicBezTo>
                <a:cubicBezTo>
                  <a:pt x="104" y="221"/>
                  <a:pt x="108" y="220"/>
                  <a:pt x="110" y="224"/>
                </a:cubicBezTo>
                <a:cubicBezTo>
                  <a:pt x="109" y="228"/>
                  <a:pt x="108" y="232"/>
                  <a:pt x="110" y="235"/>
                </a:cubicBezTo>
                <a:cubicBezTo>
                  <a:pt x="112" y="232"/>
                  <a:pt x="110" y="226"/>
                  <a:pt x="111" y="221"/>
                </a:cubicBezTo>
                <a:cubicBezTo>
                  <a:pt x="110" y="219"/>
                  <a:pt x="107" y="219"/>
                  <a:pt x="104" y="218"/>
                </a:cubicBezTo>
                <a:cubicBezTo>
                  <a:pt x="104" y="220"/>
                  <a:pt x="103" y="221"/>
                  <a:pt x="102" y="221"/>
                </a:cubicBezTo>
                <a:cubicBezTo>
                  <a:pt x="102" y="226"/>
                  <a:pt x="101" y="235"/>
                  <a:pt x="102" y="239"/>
                </a:cubicBezTo>
                <a:cubicBezTo>
                  <a:pt x="104" y="243"/>
                  <a:pt x="111" y="242"/>
                  <a:pt x="114" y="239"/>
                </a:cubicBezTo>
                <a:cubicBezTo>
                  <a:pt x="114" y="236"/>
                  <a:pt x="115" y="231"/>
                  <a:pt x="114" y="228"/>
                </a:cubicBezTo>
                <a:cubicBezTo>
                  <a:pt x="115" y="227"/>
                  <a:pt x="114" y="226"/>
                  <a:pt x="114" y="225"/>
                </a:cubicBezTo>
                <a:cubicBezTo>
                  <a:pt x="114" y="217"/>
                  <a:pt x="115" y="209"/>
                  <a:pt x="112" y="204"/>
                </a:cubicBezTo>
                <a:cubicBezTo>
                  <a:pt x="110" y="204"/>
                  <a:pt x="107" y="202"/>
                  <a:pt x="105" y="203"/>
                </a:cubicBezTo>
                <a:cubicBezTo>
                  <a:pt x="102" y="203"/>
                  <a:pt x="102" y="206"/>
                  <a:pt x="101" y="208"/>
                </a:cubicBezTo>
                <a:cubicBezTo>
                  <a:pt x="103" y="208"/>
                  <a:pt x="103" y="209"/>
                  <a:pt x="105" y="209"/>
                </a:cubicBezTo>
                <a:cubicBezTo>
                  <a:pt x="105" y="205"/>
                  <a:pt x="107" y="204"/>
                  <a:pt x="110" y="205"/>
                </a:cubicBezTo>
                <a:cubicBezTo>
                  <a:pt x="109" y="206"/>
                  <a:pt x="110" y="206"/>
                  <a:pt x="111" y="206"/>
                </a:cubicBezTo>
                <a:cubicBezTo>
                  <a:pt x="110" y="207"/>
                  <a:pt x="112" y="208"/>
                  <a:pt x="112" y="210"/>
                </a:cubicBezTo>
                <a:cubicBezTo>
                  <a:pt x="111" y="213"/>
                  <a:pt x="113" y="216"/>
                  <a:pt x="112" y="219"/>
                </a:cubicBezTo>
                <a:cubicBezTo>
                  <a:pt x="112" y="220"/>
                  <a:pt x="113" y="220"/>
                  <a:pt x="113" y="221"/>
                </a:cubicBezTo>
                <a:close/>
                <a:moveTo>
                  <a:pt x="81" y="217"/>
                </a:moveTo>
                <a:cubicBezTo>
                  <a:pt x="89" y="215"/>
                  <a:pt x="92" y="223"/>
                  <a:pt x="94" y="228"/>
                </a:cubicBezTo>
                <a:cubicBezTo>
                  <a:pt x="94" y="229"/>
                  <a:pt x="94" y="229"/>
                  <a:pt x="94" y="230"/>
                </a:cubicBezTo>
                <a:cubicBezTo>
                  <a:pt x="94" y="230"/>
                  <a:pt x="94" y="230"/>
                  <a:pt x="94" y="230"/>
                </a:cubicBezTo>
                <a:cubicBezTo>
                  <a:pt x="96" y="229"/>
                  <a:pt x="97" y="226"/>
                  <a:pt x="100" y="227"/>
                </a:cubicBezTo>
                <a:cubicBezTo>
                  <a:pt x="99" y="220"/>
                  <a:pt x="102" y="216"/>
                  <a:pt x="109" y="217"/>
                </a:cubicBezTo>
                <a:cubicBezTo>
                  <a:pt x="109" y="215"/>
                  <a:pt x="110" y="214"/>
                  <a:pt x="109" y="212"/>
                </a:cubicBezTo>
                <a:cubicBezTo>
                  <a:pt x="104" y="211"/>
                  <a:pt x="97" y="211"/>
                  <a:pt x="90" y="211"/>
                </a:cubicBezTo>
                <a:cubicBezTo>
                  <a:pt x="81" y="211"/>
                  <a:pt x="71" y="210"/>
                  <a:pt x="63" y="210"/>
                </a:cubicBezTo>
                <a:cubicBezTo>
                  <a:pt x="59" y="210"/>
                  <a:pt x="54" y="208"/>
                  <a:pt x="50" y="206"/>
                </a:cubicBezTo>
                <a:cubicBezTo>
                  <a:pt x="48" y="212"/>
                  <a:pt x="49" y="218"/>
                  <a:pt x="50" y="225"/>
                </a:cubicBezTo>
                <a:cubicBezTo>
                  <a:pt x="51" y="231"/>
                  <a:pt x="51" y="236"/>
                  <a:pt x="52" y="242"/>
                </a:cubicBezTo>
                <a:cubicBezTo>
                  <a:pt x="53" y="252"/>
                  <a:pt x="53" y="263"/>
                  <a:pt x="55" y="272"/>
                </a:cubicBezTo>
                <a:cubicBezTo>
                  <a:pt x="54" y="275"/>
                  <a:pt x="55" y="278"/>
                  <a:pt x="56" y="280"/>
                </a:cubicBezTo>
                <a:cubicBezTo>
                  <a:pt x="57" y="290"/>
                  <a:pt x="57" y="299"/>
                  <a:pt x="59" y="310"/>
                </a:cubicBezTo>
                <a:cubicBezTo>
                  <a:pt x="62" y="312"/>
                  <a:pt x="67" y="312"/>
                  <a:pt x="70" y="314"/>
                </a:cubicBezTo>
                <a:cubicBezTo>
                  <a:pt x="78" y="315"/>
                  <a:pt x="85" y="317"/>
                  <a:pt x="93" y="317"/>
                </a:cubicBezTo>
                <a:cubicBezTo>
                  <a:pt x="98" y="317"/>
                  <a:pt x="103" y="318"/>
                  <a:pt x="107" y="318"/>
                </a:cubicBezTo>
                <a:cubicBezTo>
                  <a:pt x="116" y="317"/>
                  <a:pt x="124" y="314"/>
                  <a:pt x="134" y="312"/>
                </a:cubicBezTo>
                <a:cubicBezTo>
                  <a:pt x="136" y="310"/>
                  <a:pt x="138" y="309"/>
                  <a:pt x="140" y="307"/>
                </a:cubicBezTo>
                <a:cubicBezTo>
                  <a:pt x="141" y="298"/>
                  <a:pt x="142" y="287"/>
                  <a:pt x="143" y="278"/>
                </a:cubicBezTo>
                <a:cubicBezTo>
                  <a:pt x="144" y="273"/>
                  <a:pt x="144" y="267"/>
                  <a:pt x="144" y="262"/>
                </a:cubicBezTo>
                <a:cubicBezTo>
                  <a:pt x="145" y="260"/>
                  <a:pt x="144" y="257"/>
                  <a:pt x="144" y="255"/>
                </a:cubicBezTo>
                <a:cubicBezTo>
                  <a:pt x="144" y="254"/>
                  <a:pt x="145" y="252"/>
                  <a:pt x="145" y="251"/>
                </a:cubicBezTo>
                <a:cubicBezTo>
                  <a:pt x="145" y="244"/>
                  <a:pt x="144" y="236"/>
                  <a:pt x="145" y="227"/>
                </a:cubicBezTo>
                <a:cubicBezTo>
                  <a:pt x="145" y="225"/>
                  <a:pt x="146" y="222"/>
                  <a:pt x="147" y="220"/>
                </a:cubicBezTo>
                <a:cubicBezTo>
                  <a:pt x="147" y="215"/>
                  <a:pt x="146" y="210"/>
                  <a:pt x="148" y="205"/>
                </a:cubicBezTo>
                <a:cubicBezTo>
                  <a:pt x="141" y="207"/>
                  <a:pt x="135" y="209"/>
                  <a:pt x="127" y="211"/>
                </a:cubicBezTo>
                <a:cubicBezTo>
                  <a:pt x="124" y="210"/>
                  <a:pt x="119" y="211"/>
                  <a:pt x="116" y="211"/>
                </a:cubicBezTo>
                <a:cubicBezTo>
                  <a:pt x="116" y="217"/>
                  <a:pt x="116" y="221"/>
                  <a:pt x="116" y="227"/>
                </a:cubicBezTo>
                <a:cubicBezTo>
                  <a:pt x="122" y="230"/>
                  <a:pt x="124" y="234"/>
                  <a:pt x="126" y="240"/>
                </a:cubicBezTo>
                <a:cubicBezTo>
                  <a:pt x="125" y="240"/>
                  <a:pt x="125" y="241"/>
                  <a:pt x="126" y="240"/>
                </a:cubicBezTo>
                <a:cubicBezTo>
                  <a:pt x="125" y="244"/>
                  <a:pt x="125" y="248"/>
                  <a:pt x="124" y="252"/>
                </a:cubicBezTo>
                <a:cubicBezTo>
                  <a:pt x="121" y="263"/>
                  <a:pt x="116" y="268"/>
                  <a:pt x="110" y="275"/>
                </a:cubicBezTo>
                <a:cubicBezTo>
                  <a:pt x="106" y="279"/>
                  <a:pt x="101" y="283"/>
                  <a:pt x="99" y="287"/>
                </a:cubicBezTo>
                <a:cubicBezTo>
                  <a:pt x="97" y="290"/>
                  <a:pt x="98" y="293"/>
                  <a:pt x="95" y="295"/>
                </a:cubicBezTo>
                <a:cubicBezTo>
                  <a:pt x="90" y="291"/>
                  <a:pt x="85" y="286"/>
                  <a:pt x="81" y="281"/>
                </a:cubicBezTo>
                <a:cubicBezTo>
                  <a:pt x="80" y="279"/>
                  <a:pt x="78" y="277"/>
                  <a:pt x="77" y="275"/>
                </a:cubicBezTo>
                <a:cubicBezTo>
                  <a:pt x="75" y="271"/>
                  <a:pt x="76" y="265"/>
                  <a:pt x="77" y="261"/>
                </a:cubicBezTo>
                <a:cubicBezTo>
                  <a:pt x="77" y="259"/>
                  <a:pt x="76" y="258"/>
                  <a:pt x="76" y="256"/>
                </a:cubicBezTo>
                <a:cubicBezTo>
                  <a:pt x="77" y="246"/>
                  <a:pt x="84" y="238"/>
                  <a:pt x="91" y="233"/>
                </a:cubicBezTo>
                <a:cubicBezTo>
                  <a:pt x="89" y="228"/>
                  <a:pt x="84" y="224"/>
                  <a:pt x="79" y="222"/>
                </a:cubicBezTo>
                <a:cubicBezTo>
                  <a:pt x="80" y="220"/>
                  <a:pt x="81" y="219"/>
                  <a:pt x="81" y="217"/>
                </a:cubicBezTo>
                <a:close/>
                <a:moveTo>
                  <a:pt x="82" y="221"/>
                </a:moveTo>
                <a:cubicBezTo>
                  <a:pt x="86" y="223"/>
                  <a:pt x="89" y="226"/>
                  <a:pt x="91" y="229"/>
                </a:cubicBezTo>
                <a:cubicBezTo>
                  <a:pt x="92" y="226"/>
                  <a:pt x="87" y="219"/>
                  <a:pt x="83" y="218"/>
                </a:cubicBezTo>
                <a:cubicBezTo>
                  <a:pt x="83" y="220"/>
                  <a:pt x="82" y="220"/>
                  <a:pt x="82" y="221"/>
                </a:cubicBezTo>
                <a:close/>
                <a:moveTo>
                  <a:pt x="107" y="232"/>
                </a:moveTo>
                <a:cubicBezTo>
                  <a:pt x="107" y="230"/>
                  <a:pt x="108" y="226"/>
                  <a:pt x="106" y="225"/>
                </a:cubicBezTo>
                <a:cubicBezTo>
                  <a:pt x="107" y="228"/>
                  <a:pt x="106" y="230"/>
                  <a:pt x="107" y="232"/>
                </a:cubicBezTo>
                <a:close/>
                <a:moveTo>
                  <a:pt x="116" y="237"/>
                </a:moveTo>
                <a:cubicBezTo>
                  <a:pt x="115" y="240"/>
                  <a:pt x="113" y="243"/>
                  <a:pt x="110" y="243"/>
                </a:cubicBezTo>
                <a:cubicBezTo>
                  <a:pt x="100" y="245"/>
                  <a:pt x="99" y="237"/>
                  <a:pt x="100" y="229"/>
                </a:cubicBezTo>
                <a:cubicBezTo>
                  <a:pt x="100" y="228"/>
                  <a:pt x="100" y="228"/>
                  <a:pt x="99" y="228"/>
                </a:cubicBezTo>
                <a:cubicBezTo>
                  <a:pt x="89" y="237"/>
                  <a:pt x="91" y="254"/>
                  <a:pt x="94" y="267"/>
                </a:cubicBezTo>
                <a:cubicBezTo>
                  <a:pt x="92" y="265"/>
                  <a:pt x="90" y="260"/>
                  <a:pt x="90" y="257"/>
                </a:cubicBezTo>
                <a:cubicBezTo>
                  <a:pt x="88" y="250"/>
                  <a:pt x="89" y="243"/>
                  <a:pt x="91" y="236"/>
                </a:cubicBezTo>
                <a:cubicBezTo>
                  <a:pt x="88" y="237"/>
                  <a:pt x="86" y="239"/>
                  <a:pt x="86" y="242"/>
                </a:cubicBezTo>
                <a:cubicBezTo>
                  <a:pt x="80" y="248"/>
                  <a:pt x="77" y="260"/>
                  <a:pt x="79" y="270"/>
                </a:cubicBezTo>
                <a:cubicBezTo>
                  <a:pt x="79" y="271"/>
                  <a:pt x="78" y="271"/>
                  <a:pt x="78" y="272"/>
                </a:cubicBezTo>
                <a:cubicBezTo>
                  <a:pt x="82" y="280"/>
                  <a:pt x="89" y="286"/>
                  <a:pt x="96" y="292"/>
                </a:cubicBezTo>
                <a:cubicBezTo>
                  <a:pt x="98" y="277"/>
                  <a:pt x="112" y="274"/>
                  <a:pt x="117" y="263"/>
                </a:cubicBezTo>
                <a:cubicBezTo>
                  <a:pt x="121" y="256"/>
                  <a:pt x="125" y="245"/>
                  <a:pt x="122" y="235"/>
                </a:cubicBezTo>
                <a:cubicBezTo>
                  <a:pt x="120" y="234"/>
                  <a:pt x="119" y="231"/>
                  <a:pt x="116" y="231"/>
                </a:cubicBezTo>
                <a:cubicBezTo>
                  <a:pt x="117" y="234"/>
                  <a:pt x="116" y="235"/>
                  <a:pt x="116" y="2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7" name="Freeform 203"/>
          <p:cNvSpPr>
            <a:spLocks/>
          </p:cNvSpPr>
          <p:nvPr/>
        </p:nvSpPr>
        <p:spPr bwMode="auto">
          <a:xfrm>
            <a:off x="793751" y="4614334"/>
            <a:ext cx="188383" cy="173567"/>
          </a:xfrm>
          <a:custGeom>
            <a:avLst/>
            <a:gdLst>
              <a:gd name="T0" fmla="*/ 20 w 45"/>
              <a:gd name="T1" fmla="*/ 8 h 41"/>
              <a:gd name="T2" fmla="*/ 7 w 45"/>
              <a:gd name="T3" fmla="*/ 26 h 41"/>
              <a:gd name="T4" fmla="*/ 39 w 45"/>
              <a:gd name="T5" fmla="*/ 17 h 41"/>
              <a:gd name="T6" fmla="*/ 37 w 45"/>
              <a:gd name="T7" fmla="*/ 4 h 41"/>
              <a:gd name="T8" fmla="*/ 35 w 45"/>
              <a:gd name="T9" fmla="*/ 3 h 41"/>
              <a:gd name="T10" fmla="*/ 24 w 45"/>
              <a:gd name="T11" fmla="*/ 7 h 41"/>
              <a:gd name="T12" fmla="*/ 36 w 45"/>
              <a:gd name="T13" fmla="*/ 1 h 41"/>
              <a:gd name="T14" fmla="*/ 39 w 45"/>
              <a:gd name="T15" fmla="*/ 26 h 41"/>
              <a:gd name="T16" fmla="*/ 7 w 45"/>
              <a:gd name="T17" fmla="*/ 33 h 41"/>
              <a:gd name="T18" fmla="*/ 20 w 45"/>
              <a:gd name="T19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1">
                <a:moveTo>
                  <a:pt x="20" y="8"/>
                </a:moveTo>
                <a:cubicBezTo>
                  <a:pt x="13" y="11"/>
                  <a:pt x="5" y="16"/>
                  <a:pt x="7" y="26"/>
                </a:cubicBezTo>
                <a:cubicBezTo>
                  <a:pt x="11" y="41"/>
                  <a:pt x="38" y="29"/>
                  <a:pt x="39" y="17"/>
                </a:cubicBezTo>
                <a:cubicBezTo>
                  <a:pt x="40" y="13"/>
                  <a:pt x="38" y="9"/>
                  <a:pt x="37" y="4"/>
                </a:cubicBezTo>
                <a:cubicBezTo>
                  <a:pt x="36" y="4"/>
                  <a:pt x="35" y="4"/>
                  <a:pt x="35" y="3"/>
                </a:cubicBezTo>
                <a:cubicBezTo>
                  <a:pt x="30" y="2"/>
                  <a:pt x="27" y="7"/>
                  <a:pt x="24" y="7"/>
                </a:cubicBezTo>
                <a:cubicBezTo>
                  <a:pt x="25" y="3"/>
                  <a:pt x="31" y="0"/>
                  <a:pt x="36" y="1"/>
                </a:cubicBezTo>
                <a:cubicBezTo>
                  <a:pt x="42" y="7"/>
                  <a:pt x="45" y="18"/>
                  <a:pt x="39" y="26"/>
                </a:cubicBezTo>
                <a:cubicBezTo>
                  <a:pt x="34" y="33"/>
                  <a:pt x="15" y="40"/>
                  <a:pt x="7" y="33"/>
                </a:cubicBezTo>
                <a:cubicBezTo>
                  <a:pt x="0" y="24"/>
                  <a:pt x="8" y="6"/>
                  <a:pt x="2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8" name="Freeform 204"/>
          <p:cNvSpPr>
            <a:spLocks/>
          </p:cNvSpPr>
          <p:nvPr/>
        </p:nvSpPr>
        <p:spPr bwMode="auto">
          <a:xfrm>
            <a:off x="789518" y="4819652"/>
            <a:ext cx="105833" cy="80433"/>
          </a:xfrm>
          <a:custGeom>
            <a:avLst/>
            <a:gdLst>
              <a:gd name="T0" fmla="*/ 15 w 25"/>
              <a:gd name="T1" fmla="*/ 0 h 19"/>
              <a:gd name="T2" fmla="*/ 19 w 25"/>
              <a:gd name="T3" fmla="*/ 16 h 19"/>
              <a:gd name="T4" fmla="*/ 8 w 25"/>
              <a:gd name="T5" fmla="*/ 18 h 19"/>
              <a:gd name="T6" fmla="*/ 12 w 25"/>
              <a:gd name="T7" fmla="*/ 2 h 19"/>
              <a:gd name="T8" fmla="*/ 7 w 25"/>
              <a:gd name="T9" fmla="*/ 10 h 19"/>
              <a:gd name="T10" fmla="*/ 7 w 25"/>
              <a:gd name="T11" fmla="*/ 14 h 19"/>
              <a:gd name="T12" fmla="*/ 20 w 25"/>
              <a:gd name="T13" fmla="*/ 10 h 19"/>
              <a:gd name="T14" fmla="*/ 15 w 25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9">
                <a:moveTo>
                  <a:pt x="15" y="0"/>
                </a:moveTo>
                <a:cubicBezTo>
                  <a:pt x="23" y="1"/>
                  <a:pt x="25" y="12"/>
                  <a:pt x="19" y="16"/>
                </a:cubicBezTo>
                <a:cubicBezTo>
                  <a:pt x="17" y="18"/>
                  <a:pt x="10" y="19"/>
                  <a:pt x="8" y="18"/>
                </a:cubicBezTo>
                <a:cubicBezTo>
                  <a:pt x="0" y="16"/>
                  <a:pt x="4" y="3"/>
                  <a:pt x="12" y="2"/>
                </a:cubicBezTo>
                <a:cubicBezTo>
                  <a:pt x="14" y="5"/>
                  <a:pt x="7" y="6"/>
                  <a:pt x="7" y="10"/>
                </a:cubicBezTo>
                <a:cubicBezTo>
                  <a:pt x="6" y="12"/>
                  <a:pt x="8" y="12"/>
                  <a:pt x="7" y="14"/>
                </a:cubicBezTo>
                <a:cubicBezTo>
                  <a:pt x="12" y="18"/>
                  <a:pt x="19" y="14"/>
                  <a:pt x="20" y="10"/>
                </a:cubicBezTo>
                <a:cubicBezTo>
                  <a:pt x="21" y="5"/>
                  <a:pt x="16" y="4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Freeform 206"/>
          <p:cNvSpPr>
            <a:spLocks noEditPoints="1"/>
          </p:cNvSpPr>
          <p:nvPr/>
        </p:nvSpPr>
        <p:spPr bwMode="auto">
          <a:xfrm>
            <a:off x="730251" y="4379385"/>
            <a:ext cx="723900" cy="791633"/>
          </a:xfrm>
          <a:custGeom>
            <a:avLst/>
            <a:gdLst>
              <a:gd name="T0" fmla="*/ 79 w 172"/>
              <a:gd name="T1" fmla="*/ 173 h 188"/>
              <a:gd name="T2" fmla="*/ 41 w 172"/>
              <a:gd name="T3" fmla="*/ 170 h 188"/>
              <a:gd name="T4" fmla="*/ 1 w 172"/>
              <a:gd name="T5" fmla="*/ 94 h 188"/>
              <a:gd name="T6" fmla="*/ 12 w 172"/>
              <a:gd name="T7" fmla="*/ 65 h 188"/>
              <a:gd name="T8" fmla="*/ 83 w 172"/>
              <a:gd name="T9" fmla="*/ 40 h 188"/>
              <a:gd name="T10" fmla="*/ 112 w 172"/>
              <a:gd name="T11" fmla="*/ 9 h 188"/>
              <a:gd name="T12" fmla="*/ 126 w 172"/>
              <a:gd name="T13" fmla="*/ 25 h 188"/>
              <a:gd name="T14" fmla="*/ 168 w 172"/>
              <a:gd name="T15" fmla="*/ 28 h 188"/>
              <a:gd name="T16" fmla="*/ 155 w 172"/>
              <a:gd name="T17" fmla="*/ 59 h 188"/>
              <a:gd name="T18" fmla="*/ 168 w 172"/>
              <a:gd name="T19" fmla="*/ 84 h 188"/>
              <a:gd name="T20" fmla="*/ 149 w 172"/>
              <a:gd name="T21" fmla="*/ 151 h 188"/>
              <a:gd name="T22" fmla="*/ 91 w 172"/>
              <a:gd name="T23" fmla="*/ 177 h 188"/>
              <a:gd name="T24" fmla="*/ 79 w 172"/>
              <a:gd name="T25" fmla="*/ 179 h 188"/>
              <a:gd name="T26" fmla="*/ 105 w 172"/>
              <a:gd name="T27" fmla="*/ 9 h 188"/>
              <a:gd name="T28" fmla="*/ 96 w 172"/>
              <a:gd name="T29" fmla="*/ 11 h 188"/>
              <a:gd name="T30" fmla="*/ 90 w 172"/>
              <a:gd name="T31" fmla="*/ 28 h 188"/>
              <a:gd name="T32" fmla="*/ 86 w 172"/>
              <a:gd name="T33" fmla="*/ 42 h 188"/>
              <a:gd name="T34" fmla="*/ 105 w 172"/>
              <a:gd name="T35" fmla="*/ 12 h 188"/>
              <a:gd name="T36" fmla="*/ 149 w 172"/>
              <a:gd name="T37" fmla="*/ 30 h 188"/>
              <a:gd name="T38" fmla="*/ 108 w 172"/>
              <a:gd name="T39" fmla="*/ 38 h 188"/>
              <a:gd name="T40" fmla="*/ 116 w 172"/>
              <a:gd name="T41" fmla="*/ 44 h 188"/>
              <a:gd name="T42" fmla="*/ 119 w 172"/>
              <a:gd name="T43" fmla="*/ 43 h 188"/>
              <a:gd name="T44" fmla="*/ 134 w 172"/>
              <a:gd name="T45" fmla="*/ 32 h 188"/>
              <a:gd name="T46" fmla="*/ 139 w 172"/>
              <a:gd name="T47" fmla="*/ 41 h 188"/>
              <a:gd name="T48" fmla="*/ 155 w 172"/>
              <a:gd name="T49" fmla="*/ 37 h 188"/>
              <a:gd name="T50" fmla="*/ 142 w 172"/>
              <a:gd name="T51" fmla="*/ 58 h 188"/>
              <a:gd name="T52" fmla="*/ 132 w 172"/>
              <a:gd name="T53" fmla="*/ 63 h 188"/>
              <a:gd name="T54" fmla="*/ 113 w 172"/>
              <a:gd name="T55" fmla="*/ 50 h 188"/>
              <a:gd name="T56" fmla="*/ 126 w 172"/>
              <a:gd name="T57" fmla="*/ 64 h 188"/>
              <a:gd name="T58" fmla="*/ 166 w 172"/>
              <a:gd name="T59" fmla="*/ 33 h 188"/>
              <a:gd name="T60" fmla="*/ 60 w 172"/>
              <a:gd name="T61" fmla="*/ 42 h 188"/>
              <a:gd name="T62" fmla="*/ 22 w 172"/>
              <a:gd name="T63" fmla="*/ 59 h 188"/>
              <a:gd name="T64" fmla="*/ 16 w 172"/>
              <a:gd name="T65" fmla="*/ 66 h 188"/>
              <a:gd name="T66" fmla="*/ 6 w 172"/>
              <a:gd name="T67" fmla="*/ 113 h 188"/>
              <a:gd name="T68" fmla="*/ 28 w 172"/>
              <a:gd name="T69" fmla="*/ 152 h 188"/>
              <a:gd name="T70" fmla="*/ 71 w 172"/>
              <a:gd name="T71" fmla="*/ 171 h 188"/>
              <a:gd name="T72" fmla="*/ 74 w 172"/>
              <a:gd name="T73" fmla="*/ 169 h 188"/>
              <a:gd name="T74" fmla="*/ 95 w 172"/>
              <a:gd name="T75" fmla="*/ 154 h 188"/>
              <a:gd name="T76" fmla="*/ 110 w 172"/>
              <a:gd name="T77" fmla="*/ 174 h 188"/>
              <a:gd name="T78" fmla="*/ 142 w 172"/>
              <a:gd name="T79" fmla="*/ 153 h 188"/>
              <a:gd name="T80" fmla="*/ 164 w 172"/>
              <a:gd name="T81" fmla="*/ 97 h 188"/>
              <a:gd name="T82" fmla="*/ 150 w 172"/>
              <a:gd name="T83" fmla="*/ 63 h 188"/>
              <a:gd name="T84" fmla="*/ 98 w 172"/>
              <a:gd name="T85" fmla="*/ 65 h 188"/>
              <a:gd name="T86" fmla="*/ 78 w 172"/>
              <a:gd name="T87" fmla="*/ 54 h 188"/>
              <a:gd name="T88" fmla="*/ 87 w 172"/>
              <a:gd name="T89" fmla="*/ 63 h 188"/>
              <a:gd name="T90" fmla="*/ 60 w 172"/>
              <a:gd name="T91" fmla="*/ 4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2" h="188">
                <a:moveTo>
                  <a:pt x="79" y="179"/>
                </a:moveTo>
                <a:cubicBezTo>
                  <a:pt x="78" y="177"/>
                  <a:pt x="78" y="175"/>
                  <a:pt x="79" y="173"/>
                </a:cubicBezTo>
                <a:cubicBezTo>
                  <a:pt x="75" y="175"/>
                  <a:pt x="70" y="178"/>
                  <a:pt x="65" y="181"/>
                </a:cubicBezTo>
                <a:cubicBezTo>
                  <a:pt x="55" y="182"/>
                  <a:pt x="49" y="176"/>
                  <a:pt x="41" y="170"/>
                </a:cubicBezTo>
                <a:cubicBezTo>
                  <a:pt x="30" y="162"/>
                  <a:pt x="22" y="153"/>
                  <a:pt x="14" y="140"/>
                </a:cubicBezTo>
                <a:cubicBezTo>
                  <a:pt x="7" y="127"/>
                  <a:pt x="0" y="115"/>
                  <a:pt x="1" y="94"/>
                </a:cubicBezTo>
                <a:cubicBezTo>
                  <a:pt x="2" y="87"/>
                  <a:pt x="4" y="84"/>
                  <a:pt x="6" y="77"/>
                </a:cubicBezTo>
                <a:cubicBezTo>
                  <a:pt x="8" y="74"/>
                  <a:pt x="10" y="70"/>
                  <a:pt x="12" y="65"/>
                </a:cubicBezTo>
                <a:cubicBezTo>
                  <a:pt x="22" y="56"/>
                  <a:pt x="31" y="44"/>
                  <a:pt x="47" y="41"/>
                </a:cubicBezTo>
                <a:cubicBezTo>
                  <a:pt x="56" y="34"/>
                  <a:pt x="74" y="37"/>
                  <a:pt x="83" y="40"/>
                </a:cubicBezTo>
                <a:cubicBezTo>
                  <a:pt x="84" y="30"/>
                  <a:pt x="89" y="17"/>
                  <a:pt x="92" y="7"/>
                </a:cubicBezTo>
                <a:cubicBezTo>
                  <a:pt x="98" y="2"/>
                  <a:pt x="109" y="0"/>
                  <a:pt x="112" y="9"/>
                </a:cubicBezTo>
                <a:cubicBezTo>
                  <a:pt x="104" y="21"/>
                  <a:pt x="99" y="30"/>
                  <a:pt x="95" y="45"/>
                </a:cubicBezTo>
                <a:cubicBezTo>
                  <a:pt x="101" y="36"/>
                  <a:pt x="112" y="25"/>
                  <a:pt x="126" y="25"/>
                </a:cubicBezTo>
                <a:cubicBezTo>
                  <a:pt x="130" y="24"/>
                  <a:pt x="134" y="26"/>
                  <a:pt x="137" y="24"/>
                </a:cubicBezTo>
                <a:cubicBezTo>
                  <a:pt x="148" y="27"/>
                  <a:pt x="160" y="31"/>
                  <a:pt x="168" y="28"/>
                </a:cubicBezTo>
                <a:cubicBezTo>
                  <a:pt x="170" y="28"/>
                  <a:pt x="171" y="29"/>
                  <a:pt x="172" y="30"/>
                </a:cubicBezTo>
                <a:cubicBezTo>
                  <a:pt x="169" y="40"/>
                  <a:pt x="165" y="54"/>
                  <a:pt x="155" y="59"/>
                </a:cubicBezTo>
                <a:cubicBezTo>
                  <a:pt x="159" y="62"/>
                  <a:pt x="160" y="65"/>
                  <a:pt x="163" y="70"/>
                </a:cubicBezTo>
                <a:cubicBezTo>
                  <a:pt x="166" y="75"/>
                  <a:pt x="167" y="76"/>
                  <a:pt x="168" y="84"/>
                </a:cubicBezTo>
                <a:cubicBezTo>
                  <a:pt x="169" y="105"/>
                  <a:pt x="165" y="119"/>
                  <a:pt x="157" y="135"/>
                </a:cubicBezTo>
                <a:cubicBezTo>
                  <a:pt x="154" y="141"/>
                  <a:pt x="150" y="146"/>
                  <a:pt x="149" y="151"/>
                </a:cubicBezTo>
                <a:cubicBezTo>
                  <a:pt x="135" y="166"/>
                  <a:pt x="116" y="188"/>
                  <a:pt x="91" y="173"/>
                </a:cubicBezTo>
                <a:cubicBezTo>
                  <a:pt x="90" y="174"/>
                  <a:pt x="93" y="175"/>
                  <a:pt x="91" y="177"/>
                </a:cubicBezTo>
                <a:cubicBezTo>
                  <a:pt x="88" y="177"/>
                  <a:pt x="87" y="176"/>
                  <a:pt x="86" y="174"/>
                </a:cubicBezTo>
                <a:cubicBezTo>
                  <a:pt x="85" y="174"/>
                  <a:pt x="84" y="180"/>
                  <a:pt x="79" y="179"/>
                </a:cubicBezTo>
                <a:close/>
                <a:moveTo>
                  <a:pt x="98" y="8"/>
                </a:moveTo>
                <a:cubicBezTo>
                  <a:pt x="99" y="9"/>
                  <a:pt x="103" y="9"/>
                  <a:pt x="105" y="9"/>
                </a:cubicBezTo>
                <a:cubicBezTo>
                  <a:pt x="104" y="6"/>
                  <a:pt x="101" y="8"/>
                  <a:pt x="98" y="8"/>
                </a:cubicBezTo>
                <a:close/>
                <a:moveTo>
                  <a:pt x="96" y="11"/>
                </a:moveTo>
                <a:cubicBezTo>
                  <a:pt x="94" y="13"/>
                  <a:pt x="90" y="23"/>
                  <a:pt x="90" y="26"/>
                </a:cubicBezTo>
                <a:cubicBezTo>
                  <a:pt x="90" y="27"/>
                  <a:pt x="90" y="28"/>
                  <a:pt x="90" y="28"/>
                </a:cubicBezTo>
                <a:cubicBezTo>
                  <a:pt x="90" y="29"/>
                  <a:pt x="89" y="29"/>
                  <a:pt x="88" y="30"/>
                </a:cubicBezTo>
                <a:cubicBezTo>
                  <a:pt x="87" y="34"/>
                  <a:pt x="89" y="39"/>
                  <a:pt x="86" y="42"/>
                </a:cubicBezTo>
                <a:cubicBezTo>
                  <a:pt x="87" y="48"/>
                  <a:pt x="87" y="54"/>
                  <a:pt x="91" y="59"/>
                </a:cubicBezTo>
                <a:cubicBezTo>
                  <a:pt x="90" y="40"/>
                  <a:pt x="97" y="26"/>
                  <a:pt x="105" y="12"/>
                </a:cubicBezTo>
                <a:cubicBezTo>
                  <a:pt x="102" y="13"/>
                  <a:pt x="99" y="12"/>
                  <a:pt x="96" y="11"/>
                </a:cubicBezTo>
                <a:close/>
                <a:moveTo>
                  <a:pt x="149" y="30"/>
                </a:moveTo>
                <a:cubicBezTo>
                  <a:pt x="145" y="31"/>
                  <a:pt x="142" y="29"/>
                  <a:pt x="139" y="29"/>
                </a:cubicBezTo>
                <a:cubicBezTo>
                  <a:pt x="128" y="28"/>
                  <a:pt x="117" y="35"/>
                  <a:pt x="108" y="38"/>
                </a:cubicBezTo>
                <a:cubicBezTo>
                  <a:pt x="105" y="43"/>
                  <a:pt x="98" y="48"/>
                  <a:pt x="97" y="55"/>
                </a:cubicBezTo>
                <a:cubicBezTo>
                  <a:pt x="102" y="50"/>
                  <a:pt x="109" y="46"/>
                  <a:pt x="116" y="44"/>
                </a:cubicBezTo>
                <a:cubicBezTo>
                  <a:pt x="116" y="41"/>
                  <a:pt x="116" y="40"/>
                  <a:pt x="118" y="38"/>
                </a:cubicBezTo>
                <a:cubicBezTo>
                  <a:pt x="119" y="40"/>
                  <a:pt x="118" y="41"/>
                  <a:pt x="119" y="43"/>
                </a:cubicBezTo>
                <a:cubicBezTo>
                  <a:pt x="121" y="43"/>
                  <a:pt x="121" y="42"/>
                  <a:pt x="122" y="42"/>
                </a:cubicBezTo>
                <a:cubicBezTo>
                  <a:pt x="131" y="43"/>
                  <a:pt x="131" y="35"/>
                  <a:pt x="134" y="32"/>
                </a:cubicBezTo>
                <a:cubicBezTo>
                  <a:pt x="135" y="34"/>
                  <a:pt x="134" y="38"/>
                  <a:pt x="134" y="41"/>
                </a:cubicBezTo>
                <a:cubicBezTo>
                  <a:pt x="135" y="39"/>
                  <a:pt x="137" y="41"/>
                  <a:pt x="139" y="41"/>
                </a:cubicBezTo>
                <a:cubicBezTo>
                  <a:pt x="144" y="40"/>
                  <a:pt x="149" y="38"/>
                  <a:pt x="153" y="36"/>
                </a:cubicBezTo>
                <a:cubicBezTo>
                  <a:pt x="153" y="37"/>
                  <a:pt x="155" y="36"/>
                  <a:pt x="155" y="37"/>
                </a:cubicBezTo>
                <a:cubicBezTo>
                  <a:pt x="151" y="44"/>
                  <a:pt x="143" y="46"/>
                  <a:pt x="136" y="46"/>
                </a:cubicBezTo>
                <a:cubicBezTo>
                  <a:pt x="138" y="50"/>
                  <a:pt x="143" y="54"/>
                  <a:pt x="142" y="58"/>
                </a:cubicBezTo>
                <a:cubicBezTo>
                  <a:pt x="137" y="54"/>
                  <a:pt x="131" y="42"/>
                  <a:pt x="122" y="48"/>
                </a:cubicBezTo>
                <a:cubicBezTo>
                  <a:pt x="126" y="52"/>
                  <a:pt x="133" y="57"/>
                  <a:pt x="132" y="63"/>
                </a:cubicBezTo>
                <a:cubicBezTo>
                  <a:pt x="127" y="60"/>
                  <a:pt x="125" y="54"/>
                  <a:pt x="119" y="51"/>
                </a:cubicBezTo>
                <a:cubicBezTo>
                  <a:pt x="118" y="53"/>
                  <a:pt x="114" y="51"/>
                  <a:pt x="113" y="50"/>
                </a:cubicBezTo>
                <a:cubicBezTo>
                  <a:pt x="108" y="54"/>
                  <a:pt x="102" y="57"/>
                  <a:pt x="99" y="61"/>
                </a:cubicBezTo>
                <a:cubicBezTo>
                  <a:pt x="107" y="60"/>
                  <a:pt x="117" y="63"/>
                  <a:pt x="126" y="64"/>
                </a:cubicBezTo>
                <a:cubicBezTo>
                  <a:pt x="134" y="65"/>
                  <a:pt x="144" y="64"/>
                  <a:pt x="150" y="58"/>
                </a:cubicBezTo>
                <a:cubicBezTo>
                  <a:pt x="158" y="52"/>
                  <a:pt x="165" y="44"/>
                  <a:pt x="166" y="33"/>
                </a:cubicBezTo>
                <a:cubicBezTo>
                  <a:pt x="160" y="33"/>
                  <a:pt x="155" y="33"/>
                  <a:pt x="149" y="30"/>
                </a:cubicBezTo>
                <a:close/>
                <a:moveTo>
                  <a:pt x="60" y="42"/>
                </a:moveTo>
                <a:cubicBezTo>
                  <a:pt x="49" y="43"/>
                  <a:pt x="44" y="45"/>
                  <a:pt x="37" y="50"/>
                </a:cubicBezTo>
                <a:cubicBezTo>
                  <a:pt x="32" y="53"/>
                  <a:pt x="27" y="56"/>
                  <a:pt x="22" y="59"/>
                </a:cubicBezTo>
                <a:cubicBezTo>
                  <a:pt x="20" y="61"/>
                  <a:pt x="20" y="63"/>
                  <a:pt x="19" y="65"/>
                </a:cubicBezTo>
                <a:cubicBezTo>
                  <a:pt x="18" y="65"/>
                  <a:pt x="16" y="66"/>
                  <a:pt x="16" y="66"/>
                </a:cubicBezTo>
                <a:cubicBezTo>
                  <a:pt x="11" y="73"/>
                  <a:pt x="9" y="81"/>
                  <a:pt x="6" y="87"/>
                </a:cubicBezTo>
                <a:cubicBezTo>
                  <a:pt x="6" y="96"/>
                  <a:pt x="4" y="104"/>
                  <a:pt x="6" y="113"/>
                </a:cubicBezTo>
                <a:cubicBezTo>
                  <a:pt x="7" y="116"/>
                  <a:pt x="10" y="120"/>
                  <a:pt x="11" y="124"/>
                </a:cubicBezTo>
                <a:cubicBezTo>
                  <a:pt x="16" y="135"/>
                  <a:pt x="20" y="143"/>
                  <a:pt x="28" y="152"/>
                </a:cubicBezTo>
                <a:cubicBezTo>
                  <a:pt x="38" y="163"/>
                  <a:pt x="48" y="172"/>
                  <a:pt x="62" y="176"/>
                </a:cubicBezTo>
                <a:cubicBezTo>
                  <a:pt x="66" y="175"/>
                  <a:pt x="69" y="173"/>
                  <a:pt x="71" y="171"/>
                </a:cubicBezTo>
                <a:cubicBezTo>
                  <a:pt x="66" y="169"/>
                  <a:pt x="61" y="165"/>
                  <a:pt x="61" y="160"/>
                </a:cubicBezTo>
                <a:cubicBezTo>
                  <a:pt x="65" y="163"/>
                  <a:pt x="68" y="168"/>
                  <a:pt x="74" y="169"/>
                </a:cubicBezTo>
                <a:cubicBezTo>
                  <a:pt x="80" y="169"/>
                  <a:pt x="85" y="165"/>
                  <a:pt x="90" y="162"/>
                </a:cubicBezTo>
                <a:cubicBezTo>
                  <a:pt x="91" y="160"/>
                  <a:pt x="91" y="155"/>
                  <a:pt x="95" y="154"/>
                </a:cubicBezTo>
                <a:cubicBezTo>
                  <a:pt x="97" y="159"/>
                  <a:pt x="92" y="165"/>
                  <a:pt x="90" y="168"/>
                </a:cubicBezTo>
                <a:cubicBezTo>
                  <a:pt x="97" y="170"/>
                  <a:pt x="103" y="175"/>
                  <a:pt x="110" y="174"/>
                </a:cubicBezTo>
                <a:cubicBezTo>
                  <a:pt x="118" y="173"/>
                  <a:pt x="126" y="168"/>
                  <a:pt x="132" y="163"/>
                </a:cubicBezTo>
                <a:cubicBezTo>
                  <a:pt x="135" y="161"/>
                  <a:pt x="140" y="155"/>
                  <a:pt x="142" y="153"/>
                </a:cubicBezTo>
                <a:cubicBezTo>
                  <a:pt x="151" y="137"/>
                  <a:pt x="162" y="122"/>
                  <a:pt x="162" y="100"/>
                </a:cubicBezTo>
                <a:cubicBezTo>
                  <a:pt x="162" y="99"/>
                  <a:pt x="164" y="98"/>
                  <a:pt x="164" y="97"/>
                </a:cubicBezTo>
                <a:cubicBezTo>
                  <a:pt x="163" y="87"/>
                  <a:pt x="163" y="80"/>
                  <a:pt x="159" y="71"/>
                </a:cubicBezTo>
                <a:cubicBezTo>
                  <a:pt x="156" y="68"/>
                  <a:pt x="153" y="65"/>
                  <a:pt x="150" y="63"/>
                </a:cubicBezTo>
                <a:cubicBezTo>
                  <a:pt x="144" y="68"/>
                  <a:pt x="133" y="68"/>
                  <a:pt x="122" y="68"/>
                </a:cubicBezTo>
                <a:cubicBezTo>
                  <a:pt x="116" y="65"/>
                  <a:pt x="104" y="65"/>
                  <a:pt x="98" y="65"/>
                </a:cubicBezTo>
                <a:cubicBezTo>
                  <a:pt x="93" y="70"/>
                  <a:pt x="83" y="67"/>
                  <a:pt x="78" y="65"/>
                </a:cubicBezTo>
                <a:cubicBezTo>
                  <a:pt x="75" y="61"/>
                  <a:pt x="72" y="55"/>
                  <a:pt x="78" y="54"/>
                </a:cubicBezTo>
                <a:cubicBezTo>
                  <a:pt x="80" y="56"/>
                  <a:pt x="78" y="58"/>
                  <a:pt x="79" y="61"/>
                </a:cubicBezTo>
                <a:cubicBezTo>
                  <a:pt x="81" y="62"/>
                  <a:pt x="84" y="62"/>
                  <a:pt x="87" y="63"/>
                </a:cubicBezTo>
                <a:cubicBezTo>
                  <a:pt x="84" y="57"/>
                  <a:pt x="83" y="51"/>
                  <a:pt x="82" y="44"/>
                </a:cubicBezTo>
                <a:cubicBezTo>
                  <a:pt x="76" y="38"/>
                  <a:pt x="68" y="42"/>
                  <a:pt x="6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" name="Freeform 207"/>
          <p:cNvSpPr>
            <a:spLocks/>
          </p:cNvSpPr>
          <p:nvPr/>
        </p:nvSpPr>
        <p:spPr bwMode="auto">
          <a:xfrm>
            <a:off x="3380318" y="757767"/>
            <a:ext cx="16933" cy="42333"/>
          </a:xfrm>
          <a:custGeom>
            <a:avLst/>
            <a:gdLst>
              <a:gd name="T0" fmla="*/ 0 w 4"/>
              <a:gd name="T1" fmla="*/ 1 h 10"/>
              <a:gd name="T2" fmla="*/ 2 w 4"/>
              <a:gd name="T3" fmla="*/ 1 h 10"/>
              <a:gd name="T4" fmla="*/ 4 w 4"/>
              <a:gd name="T5" fmla="*/ 10 h 10"/>
              <a:gd name="T6" fmla="*/ 0 w 4"/>
              <a:gd name="T7" fmla="*/ 2 h 10"/>
              <a:gd name="T8" fmla="*/ 0 w 4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1"/>
                </a:moveTo>
                <a:cubicBezTo>
                  <a:pt x="2" y="0"/>
                  <a:pt x="1" y="1"/>
                  <a:pt x="2" y="1"/>
                </a:cubicBezTo>
                <a:cubicBezTo>
                  <a:pt x="2" y="4"/>
                  <a:pt x="4" y="8"/>
                  <a:pt x="4" y="10"/>
                </a:cubicBezTo>
                <a:cubicBezTo>
                  <a:pt x="1" y="9"/>
                  <a:pt x="2" y="4"/>
                  <a:pt x="0" y="2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Freeform 208"/>
          <p:cNvSpPr>
            <a:spLocks/>
          </p:cNvSpPr>
          <p:nvPr/>
        </p:nvSpPr>
        <p:spPr bwMode="auto">
          <a:xfrm>
            <a:off x="3405718" y="762000"/>
            <a:ext cx="16933" cy="33867"/>
          </a:xfrm>
          <a:custGeom>
            <a:avLst/>
            <a:gdLst>
              <a:gd name="T0" fmla="*/ 3 w 4"/>
              <a:gd name="T1" fmla="*/ 0 h 8"/>
              <a:gd name="T2" fmla="*/ 2 w 4"/>
              <a:gd name="T3" fmla="*/ 8 h 8"/>
              <a:gd name="T4" fmla="*/ 0 w 4"/>
              <a:gd name="T5" fmla="*/ 0 h 8"/>
              <a:gd name="T6" fmla="*/ 3 w 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8">
                <a:moveTo>
                  <a:pt x="3" y="0"/>
                </a:moveTo>
                <a:cubicBezTo>
                  <a:pt x="2" y="3"/>
                  <a:pt x="4" y="6"/>
                  <a:pt x="2" y="8"/>
                </a:cubicBezTo>
                <a:cubicBezTo>
                  <a:pt x="0" y="6"/>
                  <a:pt x="1" y="2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Freeform 209"/>
          <p:cNvSpPr>
            <a:spLocks/>
          </p:cNvSpPr>
          <p:nvPr/>
        </p:nvSpPr>
        <p:spPr bwMode="auto">
          <a:xfrm>
            <a:off x="3467101" y="766233"/>
            <a:ext cx="12700" cy="33867"/>
          </a:xfrm>
          <a:custGeom>
            <a:avLst/>
            <a:gdLst>
              <a:gd name="T0" fmla="*/ 1 w 3"/>
              <a:gd name="T1" fmla="*/ 0 h 8"/>
              <a:gd name="T2" fmla="*/ 2 w 3"/>
              <a:gd name="T3" fmla="*/ 0 h 8"/>
              <a:gd name="T4" fmla="*/ 2 w 3"/>
              <a:gd name="T5" fmla="*/ 8 h 8"/>
              <a:gd name="T6" fmla="*/ 1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3" y="3"/>
                  <a:pt x="2" y="5"/>
                  <a:pt x="2" y="8"/>
                </a:cubicBezTo>
                <a:cubicBezTo>
                  <a:pt x="0" y="8"/>
                  <a:pt x="2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Freeform 210"/>
          <p:cNvSpPr>
            <a:spLocks/>
          </p:cNvSpPr>
          <p:nvPr/>
        </p:nvSpPr>
        <p:spPr bwMode="auto">
          <a:xfrm>
            <a:off x="3359151" y="770468"/>
            <a:ext cx="21167" cy="29633"/>
          </a:xfrm>
          <a:custGeom>
            <a:avLst/>
            <a:gdLst>
              <a:gd name="T0" fmla="*/ 1 w 5"/>
              <a:gd name="T1" fmla="*/ 0 h 7"/>
              <a:gd name="T2" fmla="*/ 2 w 5"/>
              <a:gd name="T3" fmla="*/ 0 h 7"/>
              <a:gd name="T4" fmla="*/ 4 w 5"/>
              <a:gd name="T5" fmla="*/ 7 h 7"/>
              <a:gd name="T6" fmla="*/ 4 w 5"/>
              <a:gd name="T7" fmla="*/ 7 h 7"/>
              <a:gd name="T8" fmla="*/ 1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2" y="2"/>
                  <a:pt x="5" y="5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5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211"/>
          <p:cNvSpPr>
            <a:spLocks/>
          </p:cNvSpPr>
          <p:nvPr/>
        </p:nvSpPr>
        <p:spPr bwMode="auto">
          <a:xfrm>
            <a:off x="3488267" y="770468"/>
            <a:ext cx="12700" cy="29633"/>
          </a:xfrm>
          <a:custGeom>
            <a:avLst/>
            <a:gdLst>
              <a:gd name="T0" fmla="*/ 2 w 3"/>
              <a:gd name="T1" fmla="*/ 0 h 7"/>
              <a:gd name="T2" fmla="*/ 3 w 3"/>
              <a:gd name="T3" fmla="*/ 0 h 7"/>
              <a:gd name="T4" fmla="*/ 0 w 3"/>
              <a:gd name="T5" fmla="*/ 7 h 7"/>
              <a:gd name="T6" fmla="*/ 2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3"/>
                  <a:pt x="3" y="7"/>
                  <a:pt x="0" y="7"/>
                </a:cubicBezTo>
                <a:cubicBezTo>
                  <a:pt x="0" y="5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212"/>
          <p:cNvSpPr>
            <a:spLocks/>
          </p:cNvSpPr>
          <p:nvPr/>
        </p:nvSpPr>
        <p:spPr bwMode="auto">
          <a:xfrm>
            <a:off x="3342217" y="778934"/>
            <a:ext cx="25400" cy="21167"/>
          </a:xfrm>
          <a:custGeom>
            <a:avLst/>
            <a:gdLst>
              <a:gd name="T0" fmla="*/ 1 w 6"/>
              <a:gd name="T1" fmla="*/ 0 h 5"/>
              <a:gd name="T2" fmla="*/ 1 w 6"/>
              <a:gd name="T3" fmla="*/ 0 h 5"/>
              <a:gd name="T4" fmla="*/ 3 w 6"/>
              <a:gd name="T5" fmla="*/ 5 h 5"/>
              <a:gd name="T6" fmla="*/ 1 w 6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3" y="1"/>
                  <a:pt x="6" y="4"/>
                  <a:pt x="3" y="5"/>
                </a:cubicBezTo>
                <a:cubicBezTo>
                  <a:pt x="2" y="4"/>
                  <a:pt x="0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213"/>
          <p:cNvSpPr>
            <a:spLocks/>
          </p:cNvSpPr>
          <p:nvPr/>
        </p:nvSpPr>
        <p:spPr bwMode="auto">
          <a:xfrm>
            <a:off x="3505200" y="778934"/>
            <a:ext cx="16933" cy="29633"/>
          </a:xfrm>
          <a:custGeom>
            <a:avLst/>
            <a:gdLst>
              <a:gd name="T0" fmla="*/ 3 w 4"/>
              <a:gd name="T1" fmla="*/ 0 h 7"/>
              <a:gd name="T2" fmla="*/ 0 w 4"/>
              <a:gd name="T3" fmla="*/ 7 h 7"/>
              <a:gd name="T4" fmla="*/ 3 w 4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3" y="0"/>
                </a:moveTo>
                <a:cubicBezTo>
                  <a:pt x="4" y="2"/>
                  <a:pt x="3" y="7"/>
                  <a:pt x="0" y="7"/>
                </a:cubicBezTo>
                <a:cubicBezTo>
                  <a:pt x="2" y="5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214"/>
          <p:cNvSpPr>
            <a:spLocks/>
          </p:cNvSpPr>
          <p:nvPr/>
        </p:nvSpPr>
        <p:spPr bwMode="auto">
          <a:xfrm>
            <a:off x="3526367" y="787400"/>
            <a:ext cx="16933" cy="25400"/>
          </a:xfrm>
          <a:custGeom>
            <a:avLst/>
            <a:gdLst>
              <a:gd name="T0" fmla="*/ 4 w 4"/>
              <a:gd name="T1" fmla="*/ 0 h 6"/>
              <a:gd name="T2" fmla="*/ 0 w 4"/>
              <a:gd name="T3" fmla="*/ 6 h 6"/>
              <a:gd name="T4" fmla="*/ 4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4" y="3"/>
                  <a:pt x="2" y="5"/>
                  <a:pt x="0" y="6"/>
                </a:cubicBezTo>
                <a:cubicBezTo>
                  <a:pt x="1" y="4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215"/>
          <p:cNvSpPr>
            <a:spLocks/>
          </p:cNvSpPr>
          <p:nvPr/>
        </p:nvSpPr>
        <p:spPr bwMode="auto">
          <a:xfrm>
            <a:off x="3291418" y="787401"/>
            <a:ext cx="21167" cy="29633"/>
          </a:xfrm>
          <a:custGeom>
            <a:avLst/>
            <a:gdLst>
              <a:gd name="T0" fmla="*/ 2 w 5"/>
              <a:gd name="T1" fmla="*/ 0 h 7"/>
              <a:gd name="T2" fmla="*/ 5 w 5"/>
              <a:gd name="T3" fmla="*/ 7 h 7"/>
              <a:gd name="T4" fmla="*/ 0 w 5"/>
              <a:gd name="T5" fmla="*/ 1 h 7"/>
              <a:gd name="T6" fmla="*/ 2 w 5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">
                <a:moveTo>
                  <a:pt x="2" y="0"/>
                </a:moveTo>
                <a:cubicBezTo>
                  <a:pt x="3" y="2"/>
                  <a:pt x="5" y="5"/>
                  <a:pt x="5" y="7"/>
                </a:cubicBezTo>
                <a:cubicBezTo>
                  <a:pt x="3" y="6"/>
                  <a:pt x="2" y="3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Freeform 216"/>
          <p:cNvSpPr>
            <a:spLocks/>
          </p:cNvSpPr>
          <p:nvPr/>
        </p:nvSpPr>
        <p:spPr bwMode="auto">
          <a:xfrm>
            <a:off x="3274485" y="795868"/>
            <a:ext cx="21167" cy="29633"/>
          </a:xfrm>
          <a:custGeom>
            <a:avLst/>
            <a:gdLst>
              <a:gd name="T0" fmla="*/ 5 w 5"/>
              <a:gd name="T1" fmla="*/ 7 h 7"/>
              <a:gd name="T2" fmla="*/ 0 w 5"/>
              <a:gd name="T3" fmla="*/ 3 h 7"/>
              <a:gd name="T4" fmla="*/ 5 w 5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3" y="7"/>
                  <a:pt x="0" y="4"/>
                  <a:pt x="0" y="3"/>
                </a:cubicBezTo>
                <a:cubicBezTo>
                  <a:pt x="0" y="0"/>
                  <a:pt x="5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Freeform 217"/>
          <p:cNvSpPr>
            <a:spLocks/>
          </p:cNvSpPr>
          <p:nvPr/>
        </p:nvSpPr>
        <p:spPr bwMode="auto">
          <a:xfrm>
            <a:off x="3257551" y="808568"/>
            <a:ext cx="25400" cy="29633"/>
          </a:xfrm>
          <a:custGeom>
            <a:avLst/>
            <a:gdLst>
              <a:gd name="T0" fmla="*/ 6 w 6"/>
              <a:gd name="T1" fmla="*/ 7 h 7"/>
              <a:gd name="T2" fmla="*/ 0 w 6"/>
              <a:gd name="T3" fmla="*/ 2 h 7"/>
              <a:gd name="T4" fmla="*/ 6 w 6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7">
                <a:moveTo>
                  <a:pt x="6" y="7"/>
                </a:moveTo>
                <a:cubicBezTo>
                  <a:pt x="3" y="7"/>
                  <a:pt x="1" y="4"/>
                  <a:pt x="0" y="2"/>
                </a:cubicBezTo>
                <a:cubicBezTo>
                  <a:pt x="2" y="0"/>
                  <a:pt x="5" y="5"/>
                  <a:pt x="6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Freeform 218"/>
          <p:cNvSpPr>
            <a:spLocks/>
          </p:cNvSpPr>
          <p:nvPr/>
        </p:nvSpPr>
        <p:spPr bwMode="auto">
          <a:xfrm>
            <a:off x="3564467" y="817033"/>
            <a:ext cx="25400" cy="25400"/>
          </a:xfrm>
          <a:custGeom>
            <a:avLst/>
            <a:gdLst>
              <a:gd name="T0" fmla="*/ 5 w 6"/>
              <a:gd name="T1" fmla="*/ 0 h 6"/>
              <a:gd name="T2" fmla="*/ 0 w 6"/>
              <a:gd name="T3" fmla="*/ 6 h 6"/>
              <a:gd name="T4" fmla="*/ 5 w 6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6">
                <a:moveTo>
                  <a:pt x="5" y="0"/>
                </a:moveTo>
                <a:cubicBezTo>
                  <a:pt x="6" y="3"/>
                  <a:pt x="3" y="5"/>
                  <a:pt x="0" y="6"/>
                </a:cubicBezTo>
                <a:cubicBezTo>
                  <a:pt x="1" y="4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Freeform 219"/>
          <p:cNvSpPr>
            <a:spLocks/>
          </p:cNvSpPr>
          <p:nvPr/>
        </p:nvSpPr>
        <p:spPr bwMode="auto">
          <a:xfrm>
            <a:off x="3244851" y="825500"/>
            <a:ext cx="25400" cy="19051"/>
          </a:xfrm>
          <a:custGeom>
            <a:avLst/>
            <a:gdLst>
              <a:gd name="T0" fmla="*/ 6 w 6"/>
              <a:gd name="T1" fmla="*/ 5 h 5"/>
              <a:gd name="T2" fmla="*/ 0 w 6"/>
              <a:gd name="T3" fmla="*/ 0 h 5"/>
              <a:gd name="T4" fmla="*/ 1 w 6"/>
              <a:gd name="T5" fmla="*/ 0 h 5"/>
              <a:gd name="T6" fmla="*/ 6 w 6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6" y="5"/>
                </a:moveTo>
                <a:cubicBezTo>
                  <a:pt x="4" y="5"/>
                  <a:pt x="1" y="2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6" y="3"/>
                  <a:pt x="6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Freeform 220"/>
          <p:cNvSpPr>
            <a:spLocks/>
          </p:cNvSpPr>
          <p:nvPr/>
        </p:nvSpPr>
        <p:spPr bwMode="auto">
          <a:xfrm>
            <a:off x="3585634" y="833967"/>
            <a:ext cx="21167" cy="23284"/>
          </a:xfrm>
          <a:custGeom>
            <a:avLst/>
            <a:gdLst>
              <a:gd name="T0" fmla="*/ 5 w 5"/>
              <a:gd name="T1" fmla="*/ 1 h 6"/>
              <a:gd name="T2" fmla="*/ 0 w 5"/>
              <a:gd name="T3" fmla="*/ 6 h 6"/>
              <a:gd name="T4" fmla="*/ 4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6"/>
                </a:cubicBezTo>
                <a:cubicBezTo>
                  <a:pt x="0" y="4"/>
                  <a:pt x="3" y="2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Freeform 221"/>
          <p:cNvSpPr>
            <a:spLocks noEditPoints="1"/>
          </p:cNvSpPr>
          <p:nvPr/>
        </p:nvSpPr>
        <p:spPr bwMode="auto">
          <a:xfrm>
            <a:off x="3274484" y="838201"/>
            <a:ext cx="328083" cy="243417"/>
          </a:xfrm>
          <a:custGeom>
            <a:avLst/>
            <a:gdLst>
              <a:gd name="T0" fmla="*/ 70 w 78"/>
              <a:gd name="T1" fmla="*/ 58 h 58"/>
              <a:gd name="T2" fmla="*/ 58 w 78"/>
              <a:gd name="T3" fmla="*/ 52 h 58"/>
              <a:gd name="T4" fmla="*/ 38 w 78"/>
              <a:gd name="T5" fmla="*/ 42 h 58"/>
              <a:gd name="T6" fmla="*/ 24 w 78"/>
              <a:gd name="T7" fmla="*/ 35 h 58"/>
              <a:gd name="T8" fmla="*/ 15 w 78"/>
              <a:gd name="T9" fmla="*/ 30 h 58"/>
              <a:gd name="T10" fmla="*/ 7 w 78"/>
              <a:gd name="T11" fmla="*/ 26 h 58"/>
              <a:gd name="T12" fmla="*/ 3 w 78"/>
              <a:gd name="T13" fmla="*/ 24 h 58"/>
              <a:gd name="T14" fmla="*/ 1 w 78"/>
              <a:gd name="T15" fmla="*/ 24 h 58"/>
              <a:gd name="T16" fmla="*/ 4 w 78"/>
              <a:gd name="T17" fmla="*/ 18 h 58"/>
              <a:gd name="T18" fmla="*/ 34 w 78"/>
              <a:gd name="T19" fmla="*/ 1 h 58"/>
              <a:gd name="T20" fmla="*/ 35 w 78"/>
              <a:gd name="T21" fmla="*/ 0 h 58"/>
              <a:gd name="T22" fmla="*/ 57 w 78"/>
              <a:gd name="T23" fmla="*/ 4 h 58"/>
              <a:gd name="T24" fmla="*/ 58 w 78"/>
              <a:gd name="T25" fmla="*/ 6 h 58"/>
              <a:gd name="T26" fmla="*/ 76 w 78"/>
              <a:gd name="T27" fmla="*/ 38 h 58"/>
              <a:gd name="T28" fmla="*/ 70 w 78"/>
              <a:gd name="T29" fmla="*/ 58 h 58"/>
              <a:gd name="T30" fmla="*/ 72 w 78"/>
              <a:gd name="T31" fmla="*/ 44 h 58"/>
              <a:gd name="T32" fmla="*/ 73 w 78"/>
              <a:gd name="T33" fmla="*/ 29 h 58"/>
              <a:gd name="T34" fmla="*/ 72 w 78"/>
              <a:gd name="T35" fmla="*/ 27 h 58"/>
              <a:gd name="T36" fmla="*/ 71 w 78"/>
              <a:gd name="T37" fmla="*/ 22 h 58"/>
              <a:gd name="T38" fmla="*/ 61 w 78"/>
              <a:gd name="T39" fmla="*/ 11 h 58"/>
              <a:gd name="T40" fmla="*/ 56 w 78"/>
              <a:gd name="T41" fmla="*/ 9 h 58"/>
              <a:gd name="T42" fmla="*/ 51 w 78"/>
              <a:gd name="T43" fmla="*/ 5 h 58"/>
              <a:gd name="T44" fmla="*/ 33 w 78"/>
              <a:gd name="T45" fmla="*/ 4 h 58"/>
              <a:gd name="T46" fmla="*/ 12 w 78"/>
              <a:gd name="T47" fmla="*/ 11 h 58"/>
              <a:gd name="T48" fmla="*/ 4 w 78"/>
              <a:gd name="T49" fmla="*/ 22 h 58"/>
              <a:gd name="T50" fmla="*/ 25 w 78"/>
              <a:gd name="T51" fmla="*/ 32 h 58"/>
              <a:gd name="T52" fmla="*/ 35 w 78"/>
              <a:gd name="T53" fmla="*/ 37 h 58"/>
              <a:gd name="T54" fmla="*/ 42 w 78"/>
              <a:gd name="T55" fmla="*/ 42 h 58"/>
              <a:gd name="T56" fmla="*/ 51 w 78"/>
              <a:gd name="T57" fmla="*/ 46 h 58"/>
              <a:gd name="T58" fmla="*/ 53 w 78"/>
              <a:gd name="T59" fmla="*/ 47 h 58"/>
              <a:gd name="T60" fmla="*/ 57 w 78"/>
              <a:gd name="T61" fmla="*/ 48 h 58"/>
              <a:gd name="T62" fmla="*/ 59 w 78"/>
              <a:gd name="T63" fmla="*/ 50 h 58"/>
              <a:gd name="T64" fmla="*/ 61 w 78"/>
              <a:gd name="T65" fmla="*/ 51 h 58"/>
              <a:gd name="T66" fmla="*/ 69 w 78"/>
              <a:gd name="T67" fmla="*/ 55 h 58"/>
              <a:gd name="T68" fmla="*/ 72 w 78"/>
              <a:gd name="T69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58">
                <a:moveTo>
                  <a:pt x="70" y="58"/>
                </a:moveTo>
                <a:cubicBezTo>
                  <a:pt x="65" y="57"/>
                  <a:pt x="62" y="54"/>
                  <a:pt x="58" y="52"/>
                </a:cubicBezTo>
                <a:cubicBezTo>
                  <a:pt x="52" y="49"/>
                  <a:pt x="45" y="46"/>
                  <a:pt x="38" y="42"/>
                </a:cubicBezTo>
                <a:cubicBezTo>
                  <a:pt x="33" y="40"/>
                  <a:pt x="29" y="36"/>
                  <a:pt x="24" y="35"/>
                </a:cubicBezTo>
                <a:cubicBezTo>
                  <a:pt x="22" y="32"/>
                  <a:pt x="18" y="32"/>
                  <a:pt x="15" y="30"/>
                </a:cubicBezTo>
                <a:cubicBezTo>
                  <a:pt x="12" y="29"/>
                  <a:pt x="10" y="26"/>
                  <a:pt x="7" y="26"/>
                </a:cubicBezTo>
                <a:cubicBezTo>
                  <a:pt x="6" y="25"/>
                  <a:pt x="4" y="25"/>
                  <a:pt x="3" y="24"/>
                </a:cubicBezTo>
                <a:cubicBezTo>
                  <a:pt x="2" y="23"/>
                  <a:pt x="1" y="24"/>
                  <a:pt x="1" y="24"/>
                </a:cubicBezTo>
                <a:cubicBezTo>
                  <a:pt x="0" y="21"/>
                  <a:pt x="2" y="19"/>
                  <a:pt x="4" y="18"/>
                </a:cubicBezTo>
                <a:cubicBezTo>
                  <a:pt x="10" y="8"/>
                  <a:pt x="20" y="1"/>
                  <a:pt x="34" y="1"/>
                </a:cubicBezTo>
                <a:cubicBezTo>
                  <a:pt x="35" y="1"/>
                  <a:pt x="35" y="0"/>
                  <a:pt x="35" y="0"/>
                </a:cubicBezTo>
                <a:cubicBezTo>
                  <a:pt x="44" y="0"/>
                  <a:pt x="50" y="1"/>
                  <a:pt x="57" y="4"/>
                </a:cubicBezTo>
                <a:cubicBezTo>
                  <a:pt x="57" y="5"/>
                  <a:pt x="57" y="5"/>
                  <a:pt x="58" y="6"/>
                </a:cubicBezTo>
                <a:cubicBezTo>
                  <a:pt x="68" y="12"/>
                  <a:pt x="78" y="25"/>
                  <a:pt x="76" y="38"/>
                </a:cubicBezTo>
                <a:cubicBezTo>
                  <a:pt x="75" y="45"/>
                  <a:pt x="73" y="52"/>
                  <a:pt x="70" y="58"/>
                </a:cubicBezTo>
                <a:close/>
                <a:moveTo>
                  <a:pt x="72" y="44"/>
                </a:moveTo>
                <a:cubicBezTo>
                  <a:pt x="73" y="40"/>
                  <a:pt x="75" y="34"/>
                  <a:pt x="73" y="29"/>
                </a:cubicBezTo>
                <a:cubicBezTo>
                  <a:pt x="73" y="28"/>
                  <a:pt x="72" y="27"/>
                  <a:pt x="72" y="27"/>
                </a:cubicBezTo>
                <a:cubicBezTo>
                  <a:pt x="71" y="25"/>
                  <a:pt x="71" y="24"/>
                  <a:pt x="71" y="22"/>
                </a:cubicBezTo>
                <a:cubicBezTo>
                  <a:pt x="69" y="18"/>
                  <a:pt x="65" y="14"/>
                  <a:pt x="61" y="11"/>
                </a:cubicBezTo>
                <a:cubicBezTo>
                  <a:pt x="60" y="10"/>
                  <a:pt x="58" y="10"/>
                  <a:pt x="56" y="9"/>
                </a:cubicBezTo>
                <a:cubicBezTo>
                  <a:pt x="54" y="8"/>
                  <a:pt x="53" y="6"/>
                  <a:pt x="51" y="5"/>
                </a:cubicBezTo>
                <a:cubicBezTo>
                  <a:pt x="47" y="4"/>
                  <a:pt x="39" y="3"/>
                  <a:pt x="33" y="4"/>
                </a:cubicBezTo>
                <a:cubicBezTo>
                  <a:pt x="25" y="4"/>
                  <a:pt x="19" y="9"/>
                  <a:pt x="12" y="11"/>
                </a:cubicBezTo>
                <a:cubicBezTo>
                  <a:pt x="9" y="14"/>
                  <a:pt x="6" y="18"/>
                  <a:pt x="4" y="22"/>
                </a:cubicBezTo>
                <a:cubicBezTo>
                  <a:pt x="11" y="25"/>
                  <a:pt x="18" y="30"/>
                  <a:pt x="25" y="32"/>
                </a:cubicBezTo>
                <a:cubicBezTo>
                  <a:pt x="28" y="35"/>
                  <a:pt x="31" y="36"/>
                  <a:pt x="35" y="37"/>
                </a:cubicBezTo>
                <a:cubicBezTo>
                  <a:pt x="37" y="38"/>
                  <a:pt x="40" y="40"/>
                  <a:pt x="42" y="42"/>
                </a:cubicBezTo>
                <a:cubicBezTo>
                  <a:pt x="45" y="43"/>
                  <a:pt x="48" y="44"/>
                  <a:pt x="51" y="46"/>
                </a:cubicBezTo>
                <a:cubicBezTo>
                  <a:pt x="52" y="46"/>
                  <a:pt x="52" y="47"/>
                  <a:pt x="53" y="47"/>
                </a:cubicBezTo>
                <a:cubicBezTo>
                  <a:pt x="54" y="48"/>
                  <a:pt x="55" y="48"/>
                  <a:pt x="57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1"/>
                  <a:pt x="61" y="51"/>
                  <a:pt x="61" y="51"/>
                </a:cubicBezTo>
                <a:cubicBezTo>
                  <a:pt x="64" y="52"/>
                  <a:pt x="66" y="54"/>
                  <a:pt x="69" y="55"/>
                </a:cubicBezTo>
                <a:cubicBezTo>
                  <a:pt x="70" y="52"/>
                  <a:pt x="72" y="48"/>
                  <a:pt x="7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Freeform 222"/>
          <p:cNvSpPr>
            <a:spLocks/>
          </p:cNvSpPr>
          <p:nvPr/>
        </p:nvSpPr>
        <p:spPr bwMode="auto">
          <a:xfrm>
            <a:off x="3210984" y="848784"/>
            <a:ext cx="25400" cy="16933"/>
          </a:xfrm>
          <a:custGeom>
            <a:avLst/>
            <a:gdLst>
              <a:gd name="T0" fmla="*/ 0 w 6"/>
              <a:gd name="T1" fmla="*/ 0 h 4"/>
              <a:gd name="T2" fmla="*/ 6 w 6"/>
              <a:gd name="T3" fmla="*/ 3 h 4"/>
              <a:gd name="T4" fmla="*/ 0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3" y="0"/>
                  <a:pt x="4" y="2"/>
                  <a:pt x="6" y="3"/>
                </a:cubicBezTo>
                <a:cubicBezTo>
                  <a:pt x="4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Freeform 223"/>
          <p:cNvSpPr>
            <a:spLocks/>
          </p:cNvSpPr>
          <p:nvPr/>
        </p:nvSpPr>
        <p:spPr bwMode="auto">
          <a:xfrm>
            <a:off x="3602567" y="848784"/>
            <a:ext cx="21167" cy="25400"/>
          </a:xfrm>
          <a:custGeom>
            <a:avLst/>
            <a:gdLst>
              <a:gd name="T0" fmla="*/ 5 w 5"/>
              <a:gd name="T1" fmla="*/ 1 h 6"/>
              <a:gd name="T2" fmla="*/ 0 w 5"/>
              <a:gd name="T3" fmla="*/ 5 h 6"/>
              <a:gd name="T4" fmla="*/ 3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5"/>
                </a:cubicBezTo>
                <a:cubicBezTo>
                  <a:pt x="0" y="3"/>
                  <a:pt x="2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Freeform 224"/>
          <p:cNvSpPr>
            <a:spLocks/>
          </p:cNvSpPr>
          <p:nvPr/>
        </p:nvSpPr>
        <p:spPr bwMode="auto">
          <a:xfrm>
            <a:off x="3206751" y="861484"/>
            <a:ext cx="21167" cy="16933"/>
          </a:xfrm>
          <a:custGeom>
            <a:avLst/>
            <a:gdLst>
              <a:gd name="T0" fmla="*/ 0 w 5"/>
              <a:gd name="T1" fmla="*/ 0 h 4"/>
              <a:gd name="T2" fmla="*/ 5 w 5"/>
              <a:gd name="T3" fmla="*/ 3 h 4"/>
              <a:gd name="T4" fmla="*/ 0 w 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0" y="0"/>
                </a:moveTo>
                <a:cubicBezTo>
                  <a:pt x="2" y="1"/>
                  <a:pt x="4" y="1"/>
                  <a:pt x="5" y="3"/>
                </a:cubicBezTo>
                <a:cubicBezTo>
                  <a:pt x="3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Freeform 225"/>
          <p:cNvSpPr>
            <a:spLocks/>
          </p:cNvSpPr>
          <p:nvPr/>
        </p:nvSpPr>
        <p:spPr bwMode="auto">
          <a:xfrm>
            <a:off x="3202518" y="869951"/>
            <a:ext cx="21167" cy="16933"/>
          </a:xfrm>
          <a:custGeom>
            <a:avLst/>
            <a:gdLst>
              <a:gd name="T0" fmla="*/ 5 w 5"/>
              <a:gd name="T1" fmla="*/ 4 h 4"/>
              <a:gd name="T2" fmla="*/ 0 w 5"/>
              <a:gd name="T3" fmla="*/ 1 h 4"/>
              <a:gd name="T4" fmla="*/ 5 w 5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5" y="4"/>
                </a:moveTo>
                <a:cubicBezTo>
                  <a:pt x="3" y="4"/>
                  <a:pt x="2" y="2"/>
                  <a:pt x="0" y="1"/>
                </a:cubicBezTo>
                <a:cubicBezTo>
                  <a:pt x="1" y="0"/>
                  <a:pt x="5" y="1"/>
                  <a:pt x="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Freeform 226"/>
          <p:cNvSpPr>
            <a:spLocks/>
          </p:cNvSpPr>
          <p:nvPr/>
        </p:nvSpPr>
        <p:spPr bwMode="auto">
          <a:xfrm>
            <a:off x="3632200" y="899585"/>
            <a:ext cx="25400" cy="21167"/>
          </a:xfrm>
          <a:custGeom>
            <a:avLst/>
            <a:gdLst>
              <a:gd name="T0" fmla="*/ 6 w 6"/>
              <a:gd name="T1" fmla="*/ 3 h 5"/>
              <a:gd name="T2" fmla="*/ 0 w 6"/>
              <a:gd name="T3" fmla="*/ 5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5"/>
                  <a:pt x="3" y="5"/>
                  <a:pt x="0" y="5"/>
                </a:cubicBezTo>
                <a:cubicBezTo>
                  <a:pt x="1" y="4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Freeform 227"/>
          <p:cNvSpPr>
            <a:spLocks/>
          </p:cNvSpPr>
          <p:nvPr/>
        </p:nvSpPr>
        <p:spPr bwMode="auto">
          <a:xfrm>
            <a:off x="3640667" y="916517"/>
            <a:ext cx="21167" cy="25400"/>
          </a:xfrm>
          <a:custGeom>
            <a:avLst/>
            <a:gdLst>
              <a:gd name="T0" fmla="*/ 5 w 5"/>
              <a:gd name="T1" fmla="*/ 3 h 6"/>
              <a:gd name="T2" fmla="*/ 0 w 5"/>
              <a:gd name="T3" fmla="*/ 4 h 6"/>
              <a:gd name="T4" fmla="*/ 5 w 5"/>
              <a:gd name="T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5" y="3"/>
                </a:moveTo>
                <a:cubicBezTo>
                  <a:pt x="4" y="4"/>
                  <a:pt x="1" y="6"/>
                  <a:pt x="0" y="4"/>
                </a:cubicBezTo>
                <a:cubicBezTo>
                  <a:pt x="1" y="4"/>
                  <a:pt x="4" y="0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Freeform 228"/>
          <p:cNvSpPr>
            <a:spLocks/>
          </p:cNvSpPr>
          <p:nvPr/>
        </p:nvSpPr>
        <p:spPr bwMode="auto">
          <a:xfrm>
            <a:off x="3640667" y="937685"/>
            <a:ext cx="25400" cy="21167"/>
          </a:xfrm>
          <a:custGeom>
            <a:avLst/>
            <a:gdLst>
              <a:gd name="T0" fmla="*/ 6 w 6"/>
              <a:gd name="T1" fmla="*/ 1 h 5"/>
              <a:gd name="T2" fmla="*/ 0 w 6"/>
              <a:gd name="T3" fmla="*/ 5 h 5"/>
              <a:gd name="T4" fmla="*/ 6 w 6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1"/>
                </a:moveTo>
                <a:cubicBezTo>
                  <a:pt x="6" y="4"/>
                  <a:pt x="2" y="3"/>
                  <a:pt x="0" y="5"/>
                </a:cubicBezTo>
                <a:cubicBezTo>
                  <a:pt x="2" y="3"/>
                  <a:pt x="4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229"/>
          <p:cNvSpPr>
            <a:spLocks/>
          </p:cNvSpPr>
          <p:nvPr/>
        </p:nvSpPr>
        <p:spPr bwMode="auto">
          <a:xfrm>
            <a:off x="3136900" y="946151"/>
            <a:ext cx="35984" cy="63500"/>
          </a:xfrm>
          <a:custGeom>
            <a:avLst/>
            <a:gdLst>
              <a:gd name="T0" fmla="*/ 8 w 9"/>
              <a:gd name="T1" fmla="*/ 0 h 15"/>
              <a:gd name="T2" fmla="*/ 7 w 9"/>
              <a:gd name="T3" fmla="*/ 5 h 15"/>
              <a:gd name="T4" fmla="*/ 1 w 9"/>
              <a:gd name="T5" fmla="*/ 15 h 15"/>
              <a:gd name="T6" fmla="*/ 3 w 9"/>
              <a:gd name="T7" fmla="*/ 11 h 15"/>
              <a:gd name="T8" fmla="*/ 7 w 9"/>
              <a:gd name="T9" fmla="*/ 0 h 15"/>
              <a:gd name="T10" fmla="*/ 8 w 9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5">
                <a:moveTo>
                  <a:pt x="8" y="0"/>
                </a:moveTo>
                <a:cubicBezTo>
                  <a:pt x="9" y="2"/>
                  <a:pt x="6" y="4"/>
                  <a:pt x="7" y="5"/>
                </a:cubicBezTo>
                <a:cubicBezTo>
                  <a:pt x="5" y="9"/>
                  <a:pt x="6" y="15"/>
                  <a:pt x="1" y="15"/>
                </a:cubicBezTo>
                <a:cubicBezTo>
                  <a:pt x="0" y="14"/>
                  <a:pt x="2" y="12"/>
                  <a:pt x="3" y="11"/>
                </a:cubicBezTo>
                <a:cubicBezTo>
                  <a:pt x="4" y="7"/>
                  <a:pt x="6" y="4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230"/>
          <p:cNvSpPr>
            <a:spLocks/>
          </p:cNvSpPr>
          <p:nvPr/>
        </p:nvSpPr>
        <p:spPr bwMode="auto">
          <a:xfrm>
            <a:off x="3649133" y="950385"/>
            <a:ext cx="25400" cy="21167"/>
          </a:xfrm>
          <a:custGeom>
            <a:avLst/>
            <a:gdLst>
              <a:gd name="T0" fmla="*/ 6 w 6"/>
              <a:gd name="T1" fmla="*/ 3 h 5"/>
              <a:gd name="T2" fmla="*/ 0 w 6"/>
              <a:gd name="T3" fmla="*/ 4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4"/>
                  <a:pt x="2" y="5"/>
                  <a:pt x="0" y="4"/>
                </a:cubicBezTo>
                <a:cubicBezTo>
                  <a:pt x="1" y="3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Freeform 231"/>
          <p:cNvSpPr>
            <a:spLocks/>
          </p:cNvSpPr>
          <p:nvPr/>
        </p:nvSpPr>
        <p:spPr bwMode="auto">
          <a:xfrm>
            <a:off x="3119967" y="975784"/>
            <a:ext cx="19051" cy="25400"/>
          </a:xfrm>
          <a:custGeom>
            <a:avLst/>
            <a:gdLst>
              <a:gd name="T0" fmla="*/ 2 w 5"/>
              <a:gd name="T1" fmla="*/ 0 h 6"/>
              <a:gd name="T2" fmla="*/ 4 w 5"/>
              <a:gd name="T3" fmla="*/ 0 h 6"/>
              <a:gd name="T4" fmla="*/ 0 w 5"/>
              <a:gd name="T5" fmla="*/ 4 h 6"/>
              <a:gd name="T6" fmla="*/ 2 w 5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3" y="0"/>
                  <a:pt x="3" y="0"/>
                  <a:pt x="4" y="0"/>
                </a:cubicBezTo>
                <a:cubicBezTo>
                  <a:pt x="5" y="1"/>
                  <a:pt x="3" y="6"/>
                  <a:pt x="0" y="4"/>
                </a:cubicBezTo>
                <a:cubicBezTo>
                  <a:pt x="1" y="3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Freeform 232"/>
          <p:cNvSpPr>
            <a:spLocks/>
          </p:cNvSpPr>
          <p:nvPr/>
        </p:nvSpPr>
        <p:spPr bwMode="auto">
          <a:xfrm>
            <a:off x="3232151" y="996951"/>
            <a:ext cx="33867" cy="67733"/>
          </a:xfrm>
          <a:custGeom>
            <a:avLst/>
            <a:gdLst>
              <a:gd name="T0" fmla="*/ 8 w 8"/>
              <a:gd name="T1" fmla="*/ 0 h 16"/>
              <a:gd name="T2" fmla="*/ 2 w 8"/>
              <a:gd name="T3" fmla="*/ 15 h 16"/>
              <a:gd name="T4" fmla="*/ 0 w 8"/>
              <a:gd name="T5" fmla="*/ 15 h 16"/>
              <a:gd name="T6" fmla="*/ 8 w 8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6">
                <a:moveTo>
                  <a:pt x="8" y="0"/>
                </a:moveTo>
                <a:cubicBezTo>
                  <a:pt x="6" y="5"/>
                  <a:pt x="5" y="11"/>
                  <a:pt x="2" y="15"/>
                </a:cubicBezTo>
                <a:cubicBezTo>
                  <a:pt x="2" y="16"/>
                  <a:pt x="0" y="15"/>
                  <a:pt x="0" y="15"/>
                </a:cubicBezTo>
                <a:cubicBezTo>
                  <a:pt x="4" y="11"/>
                  <a:pt x="3" y="1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Freeform 233"/>
          <p:cNvSpPr>
            <a:spLocks/>
          </p:cNvSpPr>
          <p:nvPr/>
        </p:nvSpPr>
        <p:spPr bwMode="auto">
          <a:xfrm>
            <a:off x="3160184" y="1005418"/>
            <a:ext cx="16933" cy="21167"/>
          </a:xfrm>
          <a:custGeom>
            <a:avLst/>
            <a:gdLst>
              <a:gd name="T0" fmla="*/ 4 w 4"/>
              <a:gd name="T1" fmla="*/ 0 h 5"/>
              <a:gd name="T2" fmla="*/ 2 w 4"/>
              <a:gd name="T3" fmla="*/ 4 h 5"/>
              <a:gd name="T4" fmla="*/ 0 w 4"/>
              <a:gd name="T5" fmla="*/ 5 h 5"/>
              <a:gd name="T6" fmla="*/ 4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4" y="2"/>
                  <a:pt x="3" y="3"/>
                  <a:pt x="2" y="4"/>
                </a:cubicBezTo>
                <a:cubicBezTo>
                  <a:pt x="1" y="4"/>
                  <a:pt x="1" y="5"/>
                  <a:pt x="0" y="5"/>
                </a:cubicBezTo>
                <a:cubicBezTo>
                  <a:pt x="1" y="3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Freeform 234"/>
          <p:cNvSpPr>
            <a:spLocks/>
          </p:cNvSpPr>
          <p:nvPr/>
        </p:nvSpPr>
        <p:spPr bwMode="auto">
          <a:xfrm>
            <a:off x="3640667" y="1009651"/>
            <a:ext cx="33867" cy="12700"/>
          </a:xfrm>
          <a:custGeom>
            <a:avLst/>
            <a:gdLst>
              <a:gd name="T0" fmla="*/ 8 w 8"/>
              <a:gd name="T1" fmla="*/ 1 h 3"/>
              <a:gd name="T2" fmla="*/ 0 w 8"/>
              <a:gd name="T3" fmla="*/ 2 h 3"/>
              <a:gd name="T4" fmla="*/ 8 w 8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8" y="1"/>
                </a:moveTo>
                <a:cubicBezTo>
                  <a:pt x="7" y="3"/>
                  <a:pt x="2" y="1"/>
                  <a:pt x="0" y="2"/>
                </a:cubicBezTo>
                <a:cubicBezTo>
                  <a:pt x="2" y="0"/>
                  <a:pt x="6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Freeform 235"/>
          <p:cNvSpPr>
            <a:spLocks/>
          </p:cNvSpPr>
          <p:nvPr/>
        </p:nvSpPr>
        <p:spPr bwMode="auto">
          <a:xfrm>
            <a:off x="3181351" y="1005418"/>
            <a:ext cx="16933" cy="29633"/>
          </a:xfrm>
          <a:custGeom>
            <a:avLst/>
            <a:gdLst>
              <a:gd name="T0" fmla="*/ 4 w 4"/>
              <a:gd name="T1" fmla="*/ 3 h 7"/>
              <a:gd name="T2" fmla="*/ 0 w 4"/>
              <a:gd name="T3" fmla="*/ 7 h 7"/>
              <a:gd name="T4" fmla="*/ 4 w 4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3"/>
                </a:moveTo>
                <a:cubicBezTo>
                  <a:pt x="3" y="4"/>
                  <a:pt x="2" y="7"/>
                  <a:pt x="0" y="7"/>
                </a:cubicBezTo>
                <a:cubicBezTo>
                  <a:pt x="0" y="5"/>
                  <a:pt x="1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Freeform 236"/>
          <p:cNvSpPr>
            <a:spLocks/>
          </p:cNvSpPr>
          <p:nvPr/>
        </p:nvSpPr>
        <p:spPr bwMode="auto">
          <a:xfrm>
            <a:off x="3194051" y="1018117"/>
            <a:ext cx="16933" cy="25400"/>
          </a:xfrm>
          <a:custGeom>
            <a:avLst/>
            <a:gdLst>
              <a:gd name="T0" fmla="*/ 4 w 4"/>
              <a:gd name="T1" fmla="*/ 1 h 6"/>
              <a:gd name="T2" fmla="*/ 1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5"/>
                  <a:pt x="1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Freeform 237"/>
          <p:cNvSpPr>
            <a:spLocks/>
          </p:cNvSpPr>
          <p:nvPr/>
        </p:nvSpPr>
        <p:spPr bwMode="auto">
          <a:xfrm>
            <a:off x="3640668" y="1022351"/>
            <a:ext cx="29633" cy="16933"/>
          </a:xfrm>
          <a:custGeom>
            <a:avLst/>
            <a:gdLst>
              <a:gd name="T0" fmla="*/ 7 w 7"/>
              <a:gd name="T1" fmla="*/ 2 h 4"/>
              <a:gd name="T2" fmla="*/ 0 w 7"/>
              <a:gd name="T3" fmla="*/ 3 h 4"/>
              <a:gd name="T4" fmla="*/ 7 w 7"/>
              <a:gd name="T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">
                <a:moveTo>
                  <a:pt x="7" y="2"/>
                </a:moveTo>
                <a:cubicBezTo>
                  <a:pt x="5" y="4"/>
                  <a:pt x="2" y="3"/>
                  <a:pt x="0" y="3"/>
                </a:cubicBezTo>
                <a:cubicBezTo>
                  <a:pt x="1" y="1"/>
                  <a:pt x="5" y="0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Freeform 238"/>
          <p:cNvSpPr>
            <a:spLocks/>
          </p:cNvSpPr>
          <p:nvPr/>
        </p:nvSpPr>
        <p:spPr bwMode="auto">
          <a:xfrm>
            <a:off x="3210984" y="1026584"/>
            <a:ext cx="16933" cy="25400"/>
          </a:xfrm>
          <a:custGeom>
            <a:avLst/>
            <a:gdLst>
              <a:gd name="T0" fmla="*/ 4 w 4"/>
              <a:gd name="T1" fmla="*/ 1 h 6"/>
              <a:gd name="T2" fmla="*/ 0 w 4"/>
              <a:gd name="T3" fmla="*/ 5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6"/>
                  <a:pt x="0" y="5"/>
                </a:cubicBezTo>
                <a:cubicBezTo>
                  <a:pt x="2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Freeform 239"/>
          <p:cNvSpPr>
            <a:spLocks/>
          </p:cNvSpPr>
          <p:nvPr/>
        </p:nvSpPr>
        <p:spPr bwMode="auto">
          <a:xfrm>
            <a:off x="3325285" y="1043517"/>
            <a:ext cx="29633" cy="59267"/>
          </a:xfrm>
          <a:custGeom>
            <a:avLst/>
            <a:gdLst>
              <a:gd name="T0" fmla="*/ 7 w 7"/>
              <a:gd name="T1" fmla="*/ 1 h 14"/>
              <a:gd name="T2" fmla="*/ 2 w 7"/>
              <a:gd name="T3" fmla="*/ 14 h 14"/>
              <a:gd name="T4" fmla="*/ 0 w 7"/>
              <a:gd name="T5" fmla="*/ 13 h 14"/>
              <a:gd name="T6" fmla="*/ 5 w 7"/>
              <a:gd name="T7" fmla="*/ 1 h 14"/>
              <a:gd name="T8" fmla="*/ 7 w 7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1"/>
                </a:moveTo>
                <a:cubicBezTo>
                  <a:pt x="5" y="5"/>
                  <a:pt x="5" y="10"/>
                  <a:pt x="2" y="14"/>
                </a:cubicBezTo>
                <a:cubicBezTo>
                  <a:pt x="1" y="14"/>
                  <a:pt x="1" y="14"/>
                  <a:pt x="0" y="13"/>
                </a:cubicBezTo>
                <a:cubicBezTo>
                  <a:pt x="3" y="10"/>
                  <a:pt x="4" y="4"/>
                  <a:pt x="5" y="1"/>
                </a:cubicBezTo>
                <a:cubicBezTo>
                  <a:pt x="6" y="0"/>
                  <a:pt x="7" y="0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240"/>
          <p:cNvSpPr>
            <a:spLocks/>
          </p:cNvSpPr>
          <p:nvPr/>
        </p:nvSpPr>
        <p:spPr bwMode="auto">
          <a:xfrm>
            <a:off x="3257551" y="1043517"/>
            <a:ext cx="16933" cy="25400"/>
          </a:xfrm>
          <a:custGeom>
            <a:avLst/>
            <a:gdLst>
              <a:gd name="T0" fmla="*/ 3 w 4"/>
              <a:gd name="T1" fmla="*/ 0 h 6"/>
              <a:gd name="T2" fmla="*/ 0 w 4"/>
              <a:gd name="T3" fmla="*/ 6 h 6"/>
              <a:gd name="T4" fmla="*/ 3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4" y="3"/>
                  <a:pt x="3" y="5"/>
                  <a:pt x="0" y="6"/>
                </a:cubicBezTo>
                <a:cubicBezTo>
                  <a:pt x="0" y="4"/>
                  <a:pt x="1" y="1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241"/>
          <p:cNvSpPr>
            <a:spLocks/>
          </p:cNvSpPr>
          <p:nvPr/>
        </p:nvSpPr>
        <p:spPr bwMode="auto">
          <a:xfrm>
            <a:off x="3632200" y="1043518"/>
            <a:ext cx="33867" cy="12700"/>
          </a:xfrm>
          <a:custGeom>
            <a:avLst/>
            <a:gdLst>
              <a:gd name="T0" fmla="*/ 7 w 8"/>
              <a:gd name="T1" fmla="*/ 1 h 3"/>
              <a:gd name="T2" fmla="*/ 8 w 8"/>
              <a:gd name="T3" fmla="*/ 3 h 3"/>
              <a:gd name="T4" fmla="*/ 0 w 8"/>
              <a:gd name="T5" fmla="*/ 1 h 3"/>
              <a:gd name="T6" fmla="*/ 7 w 8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3">
                <a:moveTo>
                  <a:pt x="7" y="1"/>
                </a:moveTo>
                <a:cubicBezTo>
                  <a:pt x="7" y="1"/>
                  <a:pt x="8" y="2"/>
                  <a:pt x="8" y="3"/>
                </a:cubicBezTo>
                <a:cubicBezTo>
                  <a:pt x="5" y="3"/>
                  <a:pt x="3" y="1"/>
                  <a:pt x="0" y="1"/>
                </a:cubicBezTo>
                <a:cubicBezTo>
                  <a:pt x="2" y="0"/>
                  <a:pt x="4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Freeform 242"/>
          <p:cNvSpPr>
            <a:spLocks/>
          </p:cNvSpPr>
          <p:nvPr/>
        </p:nvSpPr>
        <p:spPr bwMode="auto">
          <a:xfrm>
            <a:off x="3274485" y="1056217"/>
            <a:ext cx="21167" cy="25400"/>
          </a:xfrm>
          <a:custGeom>
            <a:avLst/>
            <a:gdLst>
              <a:gd name="T0" fmla="*/ 2 w 5"/>
              <a:gd name="T1" fmla="*/ 0 h 6"/>
              <a:gd name="T2" fmla="*/ 0 w 5"/>
              <a:gd name="T3" fmla="*/ 6 h 6"/>
              <a:gd name="T4" fmla="*/ 2 w 5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5" y="2"/>
                  <a:pt x="2" y="6"/>
                  <a:pt x="0" y="6"/>
                </a:cubicBezTo>
                <a:cubicBezTo>
                  <a:pt x="0" y="4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Freeform 243"/>
          <p:cNvSpPr>
            <a:spLocks/>
          </p:cNvSpPr>
          <p:nvPr/>
        </p:nvSpPr>
        <p:spPr bwMode="auto">
          <a:xfrm>
            <a:off x="3291418" y="1060451"/>
            <a:ext cx="16933" cy="25400"/>
          </a:xfrm>
          <a:custGeom>
            <a:avLst/>
            <a:gdLst>
              <a:gd name="T0" fmla="*/ 2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2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2" y="0"/>
                </a:moveTo>
                <a:cubicBezTo>
                  <a:pt x="4" y="2"/>
                  <a:pt x="3" y="5"/>
                  <a:pt x="1" y="6"/>
                </a:cubicBezTo>
                <a:cubicBezTo>
                  <a:pt x="0" y="6"/>
                  <a:pt x="0" y="6"/>
                  <a:pt x="0" y="5"/>
                </a:cubicBezTo>
                <a:cubicBezTo>
                  <a:pt x="1" y="5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Freeform 244"/>
          <p:cNvSpPr>
            <a:spLocks/>
          </p:cNvSpPr>
          <p:nvPr/>
        </p:nvSpPr>
        <p:spPr bwMode="auto">
          <a:xfrm>
            <a:off x="3627968" y="1060451"/>
            <a:ext cx="29633" cy="21167"/>
          </a:xfrm>
          <a:custGeom>
            <a:avLst/>
            <a:gdLst>
              <a:gd name="T0" fmla="*/ 7 w 7"/>
              <a:gd name="T1" fmla="*/ 2 h 5"/>
              <a:gd name="T2" fmla="*/ 0 w 7"/>
              <a:gd name="T3" fmla="*/ 1 h 5"/>
              <a:gd name="T4" fmla="*/ 7 w 7"/>
              <a:gd name="T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2"/>
                </a:moveTo>
                <a:cubicBezTo>
                  <a:pt x="6" y="5"/>
                  <a:pt x="2" y="2"/>
                  <a:pt x="0" y="1"/>
                </a:cubicBezTo>
                <a:cubicBezTo>
                  <a:pt x="3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Freeform 245"/>
          <p:cNvSpPr>
            <a:spLocks/>
          </p:cNvSpPr>
          <p:nvPr/>
        </p:nvSpPr>
        <p:spPr bwMode="auto">
          <a:xfrm>
            <a:off x="3308351" y="1073151"/>
            <a:ext cx="12700" cy="21167"/>
          </a:xfrm>
          <a:custGeom>
            <a:avLst/>
            <a:gdLst>
              <a:gd name="T0" fmla="*/ 3 w 3"/>
              <a:gd name="T1" fmla="*/ 1 h 5"/>
              <a:gd name="T2" fmla="*/ 0 w 3"/>
              <a:gd name="T3" fmla="*/ 4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2" y="5"/>
                  <a:pt x="0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Freeform 246"/>
          <p:cNvSpPr>
            <a:spLocks/>
          </p:cNvSpPr>
          <p:nvPr/>
        </p:nvSpPr>
        <p:spPr bwMode="auto">
          <a:xfrm>
            <a:off x="3422651" y="1085851"/>
            <a:ext cx="31749" cy="63500"/>
          </a:xfrm>
          <a:custGeom>
            <a:avLst/>
            <a:gdLst>
              <a:gd name="T0" fmla="*/ 8 w 8"/>
              <a:gd name="T1" fmla="*/ 1 h 15"/>
              <a:gd name="T2" fmla="*/ 6 w 8"/>
              <a:gd name="T3" fmla="*/ 4 h 15"/>
              <a:gd name="T4" fmla="*/ 7 w 8"/>
              <a:gd name="T5" fmla="*/ 5 h 15"/>
              <a:gd name="T6" fmla="*/ 5 w 8"/>
              <a:gd name="T7" fmla="*/ 10 h 15"/>
              <a:gd name="T8" fmla="*/ 1 w 8"/>
              <a:gd name="T9" fmla="*/ 15 h 15"/>
              <a:gd name="T10" fmla="*/ 5 w 8"/>
              <a:gd name="T11" fmla="*/ 0 h 15"/>
              <a:gd name="T12" fmla="*/ 8 w 8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8" y="1"/>
                </a:moveTo>
                <a:cubicBezTo>
                  <a:pt x="8" y="2"/>
                  <a:pt x="7" y="3"/>
                  <a:pt x="6" y="4"/>
                </a:cubicBezTo>
                <a:cubicBezTo>
                  <a:pt x="6" y="5"/>
                  <a:pt x="7" y="5"/>
                  <a:pt x="7" y="5"/>
                </a:cubicBezTo>
                <a:cubicBezTo>
                  <a:pt x="6" y="7"/>
                  <a:pt x="5" y="8"/>
                  <a:pt x="5" y="10"/>
                </a:cubicBezTo>
                <a:cubicBezTo>
                  <a:pt x="4" y="11"/>
                  <a:pt x="4" y="14"/>
                  <a:pt x="1" y="15"/>
                </a:cubicBezTo>
                <a:cubicBezTo>
                  <a:pt x="0" y="10"/>
                  <a:pt x="5" y="6"/>
                  <a:pt x="5" y="0"/>
                </a:cubicBezTo>
                <a:cubicBezTo>
                  <a:pt x="7" y="0"/>
                  <a:pt x="7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Freeform 247"/>
          <p:cNvSpPr>
            <a:spLocks/>
          </p:cNvSpPr>
          <p:nvPr/>
        </p:nvSpPr>
        <p:spPr bwMode="auto">
          <a:xfrm>
            <a:off x="3346451" y="1090085"/>
            <a:ext cx="21167" cy="21167"/>
          </a:xfrm>
          <a:custGeom>
            <a:avLst/>
            <a:gdLst>
              <a:gd name="T0" fmla="*/ 2 w 5"/>
              <a:gd name="T1" fmla="*/ 0 h 5"/>
              <a:gd name="T2" fmla="*/ 1 w 5"/>
              <a:gd name="T3" fmla="*/ 5 h 5"/>
              <a:gd name="T4" fmla="*/ 2 w 5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5" y="1"/>
                  <a:pt x="3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Freeform 248"/>
          <p:cNvSpPr>
            <a:spLocks/>
          </p:cNvSpPr>
          <p:nvPr/>
        </p:nvSpPr>
        <p:spPr bwMode="auto">
          <a:xfrm>
            <a:off x="3363384" y="1098551"/>
            <a:ext cx="16933" cy="21167"/>
          </a:xfrm>
          <a:custGeom>
            <a:avLst/>
            <a:gdLst>
              <a:gd name="T0" fmla="*/ 2 w 4"/>
              <a:gd name="T1" fmla="*/ 0 h 5"/>
              <a:gd name="T2" fmla="*/ 1 w 4"/>
              <a:gd name="T3" fmla="*/ 5 h 5"/>
              <a:gd name="T4" fmla="*/ 2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4" y="1"/>
                  <a:pt x="4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>
            <a:off x="3623734" y="1102785"/>
            <a:ext cx="29633" cy="21167"/>
          </a:xfrm>
          <a:custGeom>
            <a:avLst/>
            <a:gdLst>
              <a:gd name="T0" fmla="*/ 7 w 7"/>
              <a:gd name="T1" fmla="*/ 4 h 5"/>
              <a:gd name="T2" fmla="*/ 0 w 7"/>
              <a:gd name="T3" fmla="*/ 0 h 5"/>
              <a:gd name="T4" fmla="*/ 7 w 7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4"/>
                </a:moveTo>
                <a:cubicBezTo>
                  <a:pt x="5" y="5"/>
                  <a:pt x="2" y="1"/>
                  <a:pt x="0" y="0"/>
                </a:cubicBezTo>
                <a:cubicBezTo>
                  <a:pt x="2" y="0"/>
                  <a:pt x="6" y="1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Freeform 250"/>
          <p:cNvSpPr>
            <a:spLocks/>
          </p:cNvSpPr>
          <p:nvPr/>
        </p:nvSpPr>
        <p:spPr bwMode="auto">
          <a:xfrm>
            <a:off x="3380318" y="1107017"/>
            <a:ext cx="16933" cy="25400"/>
          </a:xfrm>
          <a:custGeom>
            <a:avLst/>
            <a:gdLst>
              <a:gd name="T0" fmla="*/ 4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4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3" y="3"/>
                  <a:pt x="2" y="5"/>
                  <a:pt x="1" y="6"/>
                </a:cubicBezTo>
                <a:cubicBezTo>
                  <a:pt x="1" y="6"/>
                  <a:pt x="0" y="5"/>
                  <a:pt x="0" y="5"/>
                </a:cubicBezTo>
                <a:cubicBezTo>
                  <a:pt x="1" y="4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Freeform 251"/>
          <p:cNvSpPr>
            <a:spLocks/>
          </p:cNvSpPr>
          <p:nvPr/>
        </p:nvSpPr>
        <p:spPr bwMode="auto">
          <a:xfrm>
            <a:off x="3397251" y="1111251"/>
            <a:ext cx="16933" cy="33867"/>
          </a:xfrm>
          <a:custGeom>
            <a:avLst/>
            <a:gdLst>
              <a:gd name="T0" fmla="*/ 4 w 4"/>
              <a:gd name="T1" fmla="*/ 1 h 8"/>
              <a:gd name="T2" fmla="*/ 0 w 4"/>
              <a:gd name="T3" fmla="*/ 6 h 8"/>
              <a:gd name="T4" fmla="*/ 4 w 4"/>
              <a:gd name="T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8">
                <a:moveTo>
                  <a:pt x="4" y="1"/>
                </a:moveTo>
                <a:cubicBezTo>
                  <a:pt x="3" y="3"/>
                  <a:pt x="3" y="8"/>
                  <a:pt x="0" y="6"/>
                </a:cubicBezTo>
                <a:cubicBezTo>
                  <a:pt x="2" y="5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Freeform 252"/>
          <p:cNvSpPr>
            <a:spLocks/>
          </p:cNvSpPr>
          <p:nvPr/>
        </p:nvSpPr>
        <p:spPr bwMode="auto">
          <a:xfrm>
            <a:off x="3448051" y="1140885"/>
            <a:ext cx="14816" cy="29633"/>
          </a:xfrm>
          <a:custGeom>
            <a:avLst/>
            <a:gdLst>
              <a:gd name="T0" fmla="*/ 4 w 4"/>
              <a:gd name="T1" fmla="*/ 1 h 7"/>
              <a:gd name="T2" fmla="*/ 0 w 4"/>
              <a:gd name="T3" fmla="*/ 6 h 7"/>
              <a:gd name="T4" fmla="*/ 1 w 4"/>
              <a:gd name="T5" fmla="*/ 1 h 7"/>
              <a:gd name="T6" fmla="*/ 4 w 4"/>
              <a:gd name="T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7">
                <a:moveTo>
                  <a:pt x="4" y="1"/>
                </a:moveTo>
                <a:cubicBezTo>
                  <a:pt x="2" y="2"/>
                  <a:pt x="3" y="7"/>
                  <a:pt x="0" y="6"/>
                </a:cubicBezTo>
                <a:cubicBezTo>
                  <a:pt x="1" y="4"/>
                  <a:pt x="1" y="2"/>
                  <a:pt x="1" y="1"/>
                </a:cubicBezTo>
                <a:cubicBezTo>
                  <a:pt x="3" y="0"/>
                  <a:pt x="3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Freeform 253"/>
          <p:cNvSpPr>
            <a:spLocks/>
          </p:cNvSpPr>
          <p:nvPr/>
        </p:nvSpPr>
        <p:spPr bwMode="auto">
          <a:xfrm>
            <a:off x="3462867" y="1145117"/>
            <a:ext cx="16933" cy="25400"/>
          </a:xfrm>
          <a:custGeom>
            <a:avLst/>
            <a:gdLst>
              <a:gd name="T0" fmla="*/ 4 w 4"/>
              <a:gd name="T1" fmla="*/ 1 h 6"/>
              <a:gd name="T2" fmla="*/ 0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3" y="3"/>
                  <a:pt x="2" y="6"/>
                  <a:pt x="0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Freeform 254"/>
          <p:cNvSpPr>
            <a:spLocks/>
          </p:cNvSpPr>
          <p:nvPr/>
        </p:nvSpPr>
        <p:spPr bwMode="auto">
          <a:xfrm>
            <a:off x="3479800" y="1149352"/>
            <a:ext cx="16933" cy="29633"/>
          </a:xfrm>
          <a:custGeom>
            <a:avLst/>
            <a:gdLst>
              <a:gd name="T0" fmla="*/ 4 w 4"/>
              <a:gd name="T1" fmla="*/ 2 h 7"/>
              <a:gd name="T2" fmla="*/ 1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2" y="6"/>
                  <a:pt x="1" y="7"/>
                </a:cubicBezTo>
                <a:cubicBezTo>
                  <a:pt x="0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Freeform 255"/>
          <p:cNvSpPr>
            <a:spLocks/>
          </p:cNvSpPr>
          <p:nvPr/>
        </p:nvSpPr>
        <p:spPr bwMode="auto">
          <a:xfrm>
            <a:off x="3500967" y="1162052"/>
            <a:ext cx="16933" cy="29633"/>
          </a:xfrm>
          <a:custGeom>
            <a:avLst/>
            <a:gdLst>
              <a:gd name="T0" fmla="*/ 4 w 4"/>
              <a:gd name="T1" fmla="*/ 2 h 7"/>
              <a:gd name="T2" fmla="*/ 0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3" y="7"/>
                  <a:pt x="0" y="7"/>
                </a:cubicBezTo>
                <a:cubicBezTo>
                  <a:pt x="1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Freeform 256"/>
          <p:cNvSpPr>
            <a:spLocks/>
          </p:cNvSpPr>
          <p:nvPr/>
        </p:nvSpPr>
        <p:spPr bwMode="auto">
          <a:xfrm>
            <a:off x="3611034" y="1187451"/>
            <a:ext cx="29633" cy="57149"/>
          </a:xfrm>
          <a:custGeom>
            <a:avLst/>
            <a:gdLst>
              <a:gd name="T0" fmla="*/ 7 w 7"/>
              <a:gd name="T1" fmla="*/ 0 h 14"/>
              <a:gd name="T2" fmla="*/ 4 w 7"/>
              <a:gd name="T3" fmla="*/ 10 h 14"/>
              <a:gd name="T4" fmla="*/ 0 w 7"/>
              <a:gd name="T5" fmla="*/ 14 h 14"/>
              <a:gd name="T6" fmla="*/ 6 w 7"/>
              <a:gd name="T7" fmla="*/ 0 h 14"/>
              <a:gd name="T8" fmla="*/ 7 w 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0"/>
                </a:moveTo>
                <a:cubicBezTo>
                  <a:pt x="7" y="4"/>
                  <a:pt x="4" y="7"/>
                  <a:pt x="4" y="10"/>
                </a:cubicBezTo>
                <a:cubicBezTo>
                  <a:pt x="2" y="11"/>
                  <a:pt x="3" y="14"/>
                  <a:pt x="0" y="14"/>
                </a:cubicBezTo>
                <a:cubicBezTo>
                  <a:pt x="2" y="9"/>
                  <a:pt x="4" y="4"/>
                  <a:pt x="6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Freeform 257"/>
          <p:cNvSpPr>
            <a:spLocks/>
          </p:cNvSpPr>
          <p:nvPr/>
        </p:nvSpPr>
        <p:spPr bwMode="auto">
          <a:xfrm>
            <a:off x="3551767" y="1191685"/>
            <a:ext cx="16933" cy="21167"/>
          </a:xfrm>
          <a:custGeom>
            <a:avLst/>
            <a:gdLst>
              <a:gd name="T0" fmla="*/ 4 w 4"/>
              <a:gd name="T1" fmla="*/ 0 h 5"/>
              <a:gd name="T2" fmla="*/ 0 w 4"/>
              <a:gd name="T3" fmla="*/ 5 h 5"/>
              <a:gd name="T4" fmla="*/ 4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3" y="2"/>
                  <a:pt x="2" y="4"/>
                  <a:pt x="0" y="5"/>
                </a:cubicBezTo>
                <a:cubicBezTo>
                  <a:pt x="0" y="3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Freeform 258"/>
          <p:cNvSpPr>
            <a:spLocks/>
          </p:cNvSpPr>
          <p:nvPr/>
        </p:nvSpPr>
        <p:spPr bwMode="auto">
          <a:xfrm>
            <a:off x="3564467" y="1200151"/>
            <a:ext cx="16933" cy="21167"/>
          </a:xfrm>
          <a:custGeom>
            <a:avLst/>
            <a:gdLst>
              <a:gd name="T0" fmla="*/ 4 w 4"/>
              <a:gd name="T1" fmla="*/ 1 h 5"/>
              <a:gd name="T2" fmla="*/ 1 w 4"/>
              <a:gd name="T3" fmla="*/ 5 h 5"/>
              <a:gd name="T4" fmla="*/ 4 w 4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4" y="3"/>
                  <a:pt x="3" y="5"/>
                  <a:pt x="1" y="5"/>
                </a:cubicBezTo>
                <a:cubicBezTo>
                  <a:pt x="0" y="3"/>
                  <a:pt x="2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Freeform 259"/>
          <p:cNvSpPr>
            <a:spLocks/>
          </p:cNvSpPr>
          <p:nvPr/>
        </p:nvSpPr>
        <p:spPr bwMode="auto">
          <a:xfrm>
            <a:off x="3577167" y="1208618"/>
            <a:ext cx="16933" cy="21167"/>
          </a:xfrm>
          <a:custGeom>
            <a:avLst/>
            <a:gdLst>
              <a:gd name="T0" fmla="*/ 3 w 4"/>
              <a:gd name="T1" fmla="*/ 0 h 5"/>
              <a:gd name="T2" fmla="*/ 4 w 4"/>
              <a:gd name="T3" fmla="*/ 0 h 5"/>
              <a:gd name="T4" fmla="*/ 1 w 4"/>
              <a:gd name="T5" fmla="*/ 5 h 5"/>
              <a:gd name="T6" fmla="*/ 3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2"/>
                  <a:pt x="3" y="5"/>
                  <a:pt x="1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Freeform 260"/>
          <p:cNvSpPr>
            <a:spLocks/>
          </p:cNvSpPr>
          <p:nvPr/>
        </p:nvSpPr>
        <p:spPr bwMode="auto">
          <a:xfrm>
            <a:off x="3589867" y="1208618"/>
            <a:ext cx="21167" cy="29633"/>
          </a:xfrm>
          <a:custGeom>
            <a:avLst/>
            <a:gdLst>
              <a:gd name="T0" fmla="*/ 5 w 5"/>
              <a:gd name="T1" fmla="*/ 2 h 7"/>
              <a:gd name="T2" fmla="*/ 2 w 5"/>
              <a:gd name="T3" fmla="*/ 7 h 7"/>
              <a:gd name="T4" fmla="*/ 5 w 5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2"/>
                </a:moveTo>
                <a:cubicBezTo>
                  <a:pt x="4" y="4"/>
                  <a:pt x="3" y="5"/>
                  <a:pt x="2" y="7"/>
                </a:cubicBezTo>
                <a:cubicBezTo>
                  <a:pt x="0" y="6"/>
                  <a:pt x="3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4" name="Freeform 261"/>
          <p:cNvSpPr>
            <a:spLocks/>
          </p:cNvSpPr>
          <p:nvPr/>
        </p:nvSpPr>
        <p:spPr bwMode="auto">
          <a:xfrm>
            <a:off x="3627967" y="1221318"/>
            <a:ext cx="21167" cy="35983"/>
          </a:xfrm>
          <a:custGeom>
            <a:avLst/>
            <a:gdLst>
              <a:gd name="T0" fmla="*/ 3 w 5"/>
              <a:gd name="T1" fmla="*/ 5 h 9"/>
              <a:gd name="T2" fmla="*/ 1 w 5"/>
              <a:gd name="T3" fmla="*/ 7 h 9"/>
              <a:gd name="T4" fmla="*/ 2 w 5"/>
              <a:gd name="T5" fmla="*/ 0 h 9"/>
              <a:gd name="T6" fmla="*/ 3 w 5"/>
              <a:gd name="T7" fmla="*/ 1 h 9"/>
              <a:gd name="T8" fmla="*/ 3 w 5"/>
              <a:gd name="T9" fmla="*/ 4 h 9"/>
              <a:gd name="T10" fmla="*/ 4 w 5"/>
              <a:gd name="T11" fmla="*/ 3 h 9"/>
              <a:gd name="T12" fmla="*/ 2 w 5"/>
              <a:gd name="T13" fmla="*/ 9 h 9"/>
              <a:gd name="T14" fmla="*/ 3 w 5"/>
              <a:gd name="T1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9">
                <a:moveTo>
                  <a:pt x="3" y="5"/>
                </a:moveTo>
                <a:cubicBezTo>
                  <a:pt x="2" y="5"/>
                  <a:pt x="2" y="7"/>
                  <a:pt x="1" y="7"/>
                </a:cubicBezTo>
                <a:cubicBezTo>
                  <a:pt x="0" y="5"/>
                  <a:pt x="2" y="2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2"/>
                  <a:pt x="3" y="2"/>
                  <a:pt x="3" y="4"/>
                </a:cubicBezTo>
                <a:cubicBezTo>
                  <a:pt x="3" y="4"/>
                  <a:pt x="3" y="3"/>
                  <a:pt x="4" y="3"/>
                </a:cubicBezTo>
                <a:cubicBezTo>
                  <a:pt x="5" y="4"/>
                  <a:pt x="4" y="8"/>
                  <a:pt x="2" y="9"/>
                </a:cubicBezTo>
                <a:cubicBezTo>
                  <a:pt x="1" y="8"/>
                  <a:pt x="3" y="6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5" name="Freeform 262"/>
          <p:cNvSpPr>
            <a:spLocks/>
          </p:cNvSpPr>
          <p:nvPr/>
        </p:nvSpPr>
        <p:spPr bwMode="auto">
          <a:xfrm>
            <a:off x="3649134" y="1240367"/>
            <a:ext cx="12700" cy="16933"/>
          </a:xfrm>
          <a:custGeom>
            <a:avLst/>
            <a:gdLst>
              <a:gd name="T0" fmla="*/ 2 w 3"/>
              <a:gd name="T1" fmla="*/ 0 h 4"/>
              <a:gd name="T2" fmla="*/ 3 w 3"/>
              <a:gd name="T3" fmla="*/ 0 h 4"/>
              <a:gd name="T4" fmla="*/ 2 w 3"/>
              <a:gd name="T5" fmla="*/ 4 h 4"/>
              <a:gd name="T6" fmla="*/ 0 w 3"/>
              <a:gd name="T7" fmla="*/ 4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1"/>
                  <a:pt x="3" y="3"/>
                  <a:pt x="2" y="4"/>
                </a:cubicBezTo>
                <a:cubicBezTo>
                  <a:pt x="1" y="4"/>
                  <a:pt x="1" y="4"/>
                  <a:pt x="0" y="4"/>
                </a:cubicBezTo>
                <a:cubicBezTo>
                  <a:pt x="0" y="2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6" name="Freeform 263"/>
          <p:cNvSpPr>
            <a:spLocks/>
          </p:cNvSpPr>
          <p:nvPr/>
        </p:nvSpPr>
        <p:spPr bwMode="auto">
          <a:xfrm>
            <a:off x="2963334" y="1265767"/>
            <a:ext cx="226484" cy="67733"/>
          </a:xfrm>
          <a:custGeom>
            <a:avLst/>
            <a:gdLst>
              <a:gd name="T0" fmla="*/ 54 w 54"/>
              <a:gd name="T1" fmla="*/ 3 h 16"/>
              <a:gd name="T2" fmla="*/ 54 w 54"/>
              <a:gd name="T3" fmla="*/ 4 h 16"/>
              <a:gd name="T4" fmla="*/ 48 w 54"/>
              <a:gd name="T5" fmla="*/ 8 h 16"/>
              <a:gd name="T6" fmla="*/ 21 w 54"/>
              <a:gd name="T7" fmla="*/ 16 h 16"/>
              <a:gd name="T8" fmla="*/ 8 w 54"/>
              <a:gd name="T9" fmla="*/ 14 h 16"/>
              <a:gd name="T10" fmla="*/ 0 w 54"/>
              <a:gd name="T11" fmla="*/ 12 h 16"/>
              <a:gd name="T12" fmla="*/ 30 w 54"/>
              <a:gd name="T13" fmla="*/ 13 h 16"/>
              <a:gd name="T14" fmla="*/ 34 w 54"/>
              <a:gd name="T15" fmla="*/ 13 h 16"/>
              <a:gd name="T16" fmla="*/ 37 w 54"/>
              <a:gd name="T17" fmla="*/ 10 h 16"/>
              <a:gd name="T18" fmla="*/ 42 w 54"/>
              <a:gd name="T19" fmla="*/ 10 h 16"/>
              <a:gd name="T20" fmla="*/ 51 w 54"/>
              <a:gd name="T21" fmla="*/ 5 h 16"/>
              <a:gd name="T22" fmla="*/ 45 w 54"/>
              <a:gd name="T23" fmla="*/ 1 h 16"/>
              <a:gd name="T24" fmla="*/ 45 w 54"/>
              <a:gd name="T25" fmla="*/ 1 h 16"/>
              <a:gd name="T26" fmla="*/ 54 w 54"/>
              <a:gd name="T2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" h="16">
                <a:moveTo>
                  <a:pt x="54" y="3"/>
                </a:moveTo>
                <a:cubicBezTo>
                  <a:pt x="54" y="4"/>
                  <a:pt x="54" y="4"/>
                  <a:pt x="54" y="4"/>
                </a:cubicBezTo>
                <a:cubicBezTo>
                  <a:pt x="53" y="6"/>
                  <a:pt x="50" y="7"/>
                  <a:pt x="48" y="8"/>
                </a:cubicBezTo>
                <a:cubicBezTo>
                  <a:pt x="40" y="13"/>
                  <a:pt x="31" y="15"/>
                  <a:pt x="21" y="16"/>
                </a:cubicBezTo>
                <a:cubicBezTo>
                  <a:pt x="16" y="16"/>
                  <a:pt x="12" y="15"/>
                  <a:pt x="8" y="14"/>
                </a:cubicBezTo>
                <a:cubicBezTo>
                  <a:pt x="5" y="14"/>
                  <a:pt x="3" y="14"/>
                  <a:pt x="0" y="12"/>
                </a:cubicBezTo>
                <a:cubicBezTo>
                  <a:pt x="11" y="13"/>
                  <a:pt x="21" y="15"/>
                  <a:pt x="30" y="13"/>
                </a:cubicBezTo>
                <a:cubicBezTo>
                  <a:pt x="31" y="13"/>
                  <a:pt x="33" y="13"/>
                  <a:pt x="34" y="13"/>
                </a:cubicBezTo>
                <a:cubicBezTo>
                  <a:pt x="35" y="12"/>
                  <a:pt x="36" y="11"/>
                  <a:pt x="37" y="10"/>
                </a:cubicBezTo>
                <a:cubicBezTo>
                  <a:pt x="39" y="10"/>
                  <a:pt x="40" y="10"/>
                  <a:pt x="42" y="10"/>
                </a:cubicBezTo>
                <a:cubicBezTo>
                  <a:pt x="45" y="9"/>
                  <a:pt x="48" y="6"/>
                  <a:pt x="51" y="5"/>
                </a:cubicBezTo>
                <a:cubicBezTo>
                  <a:pt x="50" y="3"/>
                  <a:pt x="47" y="2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8" y="0"/>
                  <a:pt x="51" y="2"/>
                  <a:pt x="5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7" name="Freeform 264"/>
          <p:cNvSpPr>
            <a:spLocks/>
          </p:cNvSpPr>
          <p:nvPr/>
        </p:nvSpPr>
        <p:spPr bwMode="auto">
          <a:xfrm>
            <a:off x="2921001" y="1299634"/>
            <a:ext cx="29633" cy="29633"/>
          </a:xfrm>
          <a:custGeom>
            <a:avLst/>
            <a:gdLst>
              <a:gd name="T0" fmla="*/ 7 w 7"/>
              <a:gd name="T1" fmla="*/ 3 h 7"/>
              <a:gd name="T2" fmla="*/ 0 w 7"/>
              <a:gd name="T3" fmla="*/ 2 h 7"/>
              <a:gd name="T4" fmla="*/ 7 w 7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6" y="7"/>
                  <a:pt x="3" y="2"/>
                  <a:pt x="0" y="2"/>
                </a:cubicBezTo>
                <a:cubicBezTo>
                  <a:pt x="2" y="0"/>
                  <a:pt x="6" y="2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8" name="Freeform 265"/>
          <p:cNvSpPr>
            <a:spLocks/>
          </p:cNvSpPr>
          <p:nvPr/>
        </p:nvSpPr>
        <p:spPr bwMode="auto">
          <a:xfrm>
            <a:off x="3479801" y="1380067"/>
            <a:ext cx="12700" cy="12700"/>
          </a:xfrm>
          <a:custGeom>
            <a:avLst/>
            <a:gdLst>
              <a:gd name="T0" fmla="*/ 3 w 3"/>
              <a:gd name="T1" fmla="*/ 1 h 3"/>
              <a:gd name="T2" fmla="*/ 3 w 3"/>
              <a:gd name="T3" fmla="*/ 3 h 3"/>
              <a:gd name="T4" fmla="*/ 3 w 3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2"/>
                  <a:pt x="3" y="2"/>
                  <a:pt x="3" y="3"/>
                </a:cubicBezTo>
                <a:cubicBezTo>
                  <a:pt x="0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9" name="Freeform 266"/>
          <p:cNvSpPr>
            <a:spLocks/>
          </p:cNvSpPr>
          <p:nvPr/>
        </p:nvSpPr>
        <p:spPr bwMode="auto">
          <a:xfrm>
            <a:off x="3467101" y="1392767"/>
            <a:ext cx="12700" cy="8467"/>
          </a:xfrm>
          <a:custGeom>
            <a:avLst/>
            <a:gdLst>
              <a:gd name="T0" fmla="*/ 3 w 3"/>
              <a:gd name="T1" fmla="*/ 0 h 2"/>
              <a:gd name="T2" fmla="*/ 1 w 3"/>
              <a:gd name="T3" fmla="*/ 2 h 2"/>
              <a:gd name="T4" fmla="*/ 0 w 3"/>
              <a:gd name="T5" fmla="*/ 0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1"/>
                  <a:pt x="2" y="2"/>
                  <a:pt x="1" y="2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0" name="Freeform 267"/>
          <p:cNvSpPr>
            <a:spLocks/>
          </p:cNvSpPr>
          <p:nvPr/>
        </p:nvSpPr>
        <p:spPr bwMode="auto">
          <a:xfrm>
            <a:off x="3484034" y="1397001"/>
            <a:ext cx="12700" cy="12700"/>
          </a:xfrm>
          <a:custGeom>
            <a:avLst/>
            <a:gdLst>
              <a:gd name="T0" fmla="*/ 3 w 3"/>
              <a:gd name="T1" fmla="*/ 1 h 3"/>
              <a:gd name="T2" fmla="*/ 2 w 3"/>
              <a:gd name="T3" fmla="*/ 2 h 3"/>
              <a:gd name="T4" fmla="*/ 1 w 3"/>
              <a:gd name="T5" fmla="*/ 3 h 3"/>
              <a:gd name="T6" fmla="*/ 0 w 3"/>
              <a:gd name="T7" fmla="*/ 2 h 3"/>
              <a:gd name="T8" fmla="*/ 3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2" y="1"/>
                  <a:pt x="2" y="2"/>
                  <a:pt x="2" y="2"/>
                </a:cubicBezTo>
                <a:cubicBezTo>
                  <a:pt x="2" y="3"/>
                  <a:pt x="2" y="2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0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1" name="Freeform 268"/>
          <p:cNvSpPr>
            <a:spLocks noEditPoints="1"/>
          </p:cNvSpPr>
          <p:nvPr/>
        </p:nvSpPr>
        <p:spPr bwMode="auto">
          <a:xfrm>
            <a:off x="2736851" y="685801"/>
            <a:ext cx="1001183" cy="757767"/>
          </a:xfrm>
          <a:custGeom>
            <a:avLst/>
            <a:gdLst>
              <a:gd name="T0" fmla="*/ 34 w 238"/>
              <a:gd name="T1" fmla="*/ 21 h 180"/>
              <a:gd name="T2" fmla="*/ 86 w 238"/>
              <a:gd name="T3" fmla="*/ 36 h 180"/>
              <a:gd name="T4" fmla="*/ 136 w 238"/>
              <a:gd name="T5" fmla="*/ 18 h 180"/>
              <a:gd name="T6" fmla="*/ 155 w 238"/>
              <a:gd name="T7" fmla="*/ 14 h 180"/>
              <a:gd name="T8" fmla="*/ 201 w 238"/>
              <a:gd name="T9" fmla="*/ 25 h 180"/>
              <a:gd name="T10" fmla="*/ 226 w 238"/>
              <a:gd name="T11" fmla="*/ 63 h 180"/>
              <a:gd name="T12" fmla="*/ 238 w 238"/>
              <a:gd name="T13" fmla="*/ 113 h 180"/>
              <a:gd name="T14" fmla="*/ 191 w 238"/>
              <a:gd name="T15" fmla="*/ 131 h 180"/>
              <a:gd name="T16" fmla="*/ 138 w 238"/>
              <a:gd name="T17" fmla="*/ 104 h 180"/>
              <a:gd name="T18" fmla="*/ 117 w 238"/>
              <a:gd name="T19" fmla="*/ 92 h 180"/>
              <a:gd name="T20" fmla="*/ 137 w 238"/>
              <a:gd name="T21" fmla="*/ 117 h 180"/>
              <a:gd name="T22" fmla="*/ 172 w 238"/>
              <a:gd name="T23" fmla="*/ 151 h 180"/>
              <a:gd name="T24" fmla="*/ 166 w 238"/>
              <a:gd name="T25" fmla="*/ 171 h 180"/>
              <a:gd name="T26" fmla="*/ 147 w 238"/>
              <a:gd name="T27" fmla="*/ 151 h 180"/>
              <a:gd name="T28" fmla="*/ 63 w 238"/>
              <a:gd name="T29" fmla="*/ 73 h 180"/>
              <a:gd name="T30" fmla="*/ 43 w 238"/>
              <a:gd name="T31" fmla="*/ 55 h 180"/>
              <a:gd name="T32" fmla="*/ 8 w 238"/>
              <a:gd name="T33" fmla="*/ 13 h 180"/>
              <a:gd name="T34" fmla="*/ 100 w 238"/>
              <a:gd name="T35" fmla="*/ 83 h 180"/>
              <a:gd name="T36" fmla="*/ 145 w 238"/>
              <a:gd name="T37" fmla="*/ 104 h 180"/>
              <a:gd name="T38" fmla="*/ 222 w 238"/>
              <a:gd name="T39" fmla="*/ 142 h 180"/>
              <a:gd name="T40" fmla="*/ 207 w 238"/>
              <a:gd name="T41" fmla="*/ 92 h 180"/>
              <a:gd name="T42" fmla="*/ 224 w 238"/>
              <a:gd name="T43" fmla="*/ 72 h 180"/>
              <a:gd name="T44" fmla="*/ 218 w 238"/>
              <a:gd name="T45" fmla="*/ 46 h 180"/>
              <a:gd name="T46" fmla="*/ 189 w 238"/>
              <a:gd name="T47" fmla="*/ 39 h 180"/>
              <a:gd name="T48" fmla="*/ 169 w 238"/>
              <a:gd name="T49" fmla="*/ 33 h 180"/>
              <a:gd name="T50" fmla="*/ 143 w 238"/>
              <a:gd name="T51" fmla="*/ 32 h 180"/>
              <a:gd name="T52" fmla="*/ 113 w 238"/>
              <a:gd name="T53" fmla="*/ 37 h 180"/>
              <a:gd name="T54" fmla="*/ 124 w 238"/>
              <a:gd name="T55" fmla="*/ 57 h 180"/>
              <a:gd name="T56" fmla="*/ 104 w 238"/>
              <a:gd name="T57" fmla="*/ 47 h 180"/>
              <a:gd name="T58" fmla="*/ 80 w 238"/>
              <a:gd name="T59" fmla="*/ 55 h 180"/>
              <a:gd name="T60" fmla="*/ 83 w 238"/>
              <a:gd name="T61" fmla="*/ 66 h 180"/>
              <a:gd name="T62" fmla="*/ 91 w 238"/>
              <a:gd name="T63" fmla="*/ 66 h 180"/>
              <a:gd name="T64" fmla="*/ 19 w 238"/>
              <a:gd name="T65" fmla="*/ 30 h 180"/>
              <a:gd name="T66" fmla="*/ 15 w 238"/>
              <a:gd name="T67" fmla="*/ 15 h 180"/>
              <a:gd name="T68" fmla="*/ 20 w 238"/>
              <a:gd name="T69" fmla="*/ 14 h 180"/>
              <a:gd name="T70" fmla="*/ 41 w 238"/>
              <a:gd name="T71" fmla="*/ 34 h 180"/>
              <a:gd name="T72" fmla="*/ 89 w 238"/>
              <a:gd name="T73" fmla="*/ 79 h 180"/>
              <a:gd name="T74" fmla="*/ 141 w 238"/>
              <a:gd name="T75" fmla="*/ 126 h 180"/>
              <a:gd name="T76" fmla="*/ 152 w 238"/>
              <a:gd name="T77" fmla="*/ 136 h 180"/>
              <a:gd name="T78" fmla="*/ 153 w 238"/>
              <a:gd name="T79" fmla="*/ 135 h 180"/>
              <a:gd name="T80" fmla="*/ 78 w 238"/>
              <a:gd name="T81" fmla="*/ 65 h 180"/>
              <a:gd name="T82" fmla="*/ 31 w 238"/>
              <a:gd name="T83" fmla="*/ 26 h 180"/>
              <a:gd name="T84" fmla="*/ 53 w 238"/>
              <a:gd name="T85" fmla="*/ 55 h 180"/>
              <a:gd name="T86" fmla="*/ 131 w 238"/>
              <a:gd name="T87" fmla="*/ 127 h 180"/>
              <a:gd name="T88" fmla="*/ 90 w 238"/>
              <a:gd name="T89" fmla="*/ 83 h 180"/>
              <a:gd name="T90" fmla="*/ 27 w 238"/>
              <a:gd name="T91" fmla="*/ 31 h 180"/>
              <a:gd name="T92" fmla="*/ 81 w 238"/>
              <a:gd name="T93" fmla="*/ 85 h 180"/>
              <a:gd name="T94" fmla="*/ 20 w 238"/>
              <a:gd name="T95" fmla="*/ 32 h 180"/>
              <a:gd name="T96" fmla="*/ 47 w 238"/>
              <a:gd name="T97" fmla="*/ 55 h 180"/>
              <a:gd name="T98" fmla="*/ 142 w 238"/>
              <a:gd name="T99" fmla="*/ 143 h 180"/>
              <a:gd name="T100" fmla="*/ 148 w 238"/>
              <a:gd name="T101" fmla="*/ 152 h 180"/>
              <a:gd name="T102" fmla="*/ 162 w 238"/>
              <a:gd name="T103" fmla="*/ 141 h 180"/>
              <a:gd name="T104" fmla="*/ 158 w 238"/>
              <a:gd name="T105" fmla="*/ 158 h 180"/>
              <a:gd name="T106" fmla="*/ 153 w 238"/>
              <a:gd name="T107" fmla="*/ 155 h 180"/>
              <a:gd name="T108" fmla="*/ 169 w 238"/>
              <a:gd name="T109" fmla="*/ 151 h 180"/>
              <a:gd name="T110" fmla="*/ 173 w 238"/>
              <a:gd name="T111" fmla="*/ 154 h 180"/>
              <a:gd name="T112" fmla="*/ 163 w 238"/>
              <a:gd name="T113" fmla="*/ 168 h 180"/>
              <a:gd name="T114" fmla="*/ 176 w 238"/>
              <a:gd name="T115" fmla="*/ 163 h 180"/>
              <a:gd name="T116" fmla="*/ 179 w 238"/>
              <a:gd name="T117" fmla="*/ 15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8" h="180">
                <a:moveTo>
                  <a:pt x="5" y="1"/>
                </a:moveTo>
                <a:cubicBezTo>
                  <a:pt x="7" y="2"/>
                  <a:pt x="8" y="5"/>
                  <a:pt x="11" y="6"/>
                </a:cubicBezTo>
                <a:cubicBezTo>
                  <a:pt x="15" y="13"/>
                  <a:pt x="26" y="16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7" y="23"/>
                  <a:pt x="38" y="27"/>
                  <a:pt x="42" y="28"/>
                </a:cubicBezTo>
                <a:cubicBezTo>
                  <a:pt x="42" y="29"/>
                  <a:pt x="43" y="29"/>
                  <a:pt x="42" y="30"/>
                </a:cubicBezTo>
                <a:cubicBezTo>
                  <a:pt x="54" y="39"/>
                  <a:pt x="65" y="50"/>
                  <a:pt x="75" y="60"/>
                </a:cubicBezTo>
                <a:cubicBezTo>
                  <a:pt x="78" y="51"/>
                  <a:pt x="83" y="44"/>
                  <a:pt x="86" y="36"/>
                </a:cubicBezTo>
                <a:cubicBezTo>
                  <a:pt x="87" y="35"/>
                  <a:pt x="88" y="36"/>
                  <a:pt x="89" y="37"/>
                </a:cubicBezTo>
                <a:cubicBezTo>
                  <a:pt x="95" y="39"/>
                  <a:pt x="99" y="41"/>
                  <a:pt x="104" y="44"/>
                </a:cubicBezTo>
                <a:cubicBezTo>
                  <a:pt x="111" y="36"/>
                  <a:pt x="121" y="23"/>
                  <a:pt x="134" y="19"/>
                </a:cubicBezTo>
                <a:cubicBezTo>
                  <a:pt x="135" y="19"/>
                  <a:pt x="135" y="18"/>
                  <a:pt x="136" y="18"/>
                </a:cubicBezTo>
                <a:cubicBezTo>
                  <a:pt x="138" y="16"/>
                  <a:pt x="143" y="15"/>
                  <a:pt x="146" y="14"/>
                </a:cubicBezTo>
                <a:cubicBezTo>
                  <a:pt x="147" y="14"/>
                  <a:pt x="148" y="14"/>
                  <a:pt x="149" y="14"/>
                </a:cubicBezTo>
                <a:cubicBezTo>
                  <a:pt x="150" y="14"/>
                  <a:pt x="151" y="13"/>
                  <a:pt x="152" y="13"/>
                </a:cubicBezTo>
                <a:cubicBezTo>
                  <a:pt x="153" y="13"/>
                  <a:pt x="154" y="14"/>
                  <a:pt x="155" y="14"/>
                </a:cubicBezTo>
                <a:cubicBezTo>
                  <a:pt x="159" y="14"/>
                  <a:pt x="163" y="12"/>
                  <a:pt x="166" y="13"/>
                </a:cubicBezTo>
                <a:cubicBezTo>
                  <a:pt x="175" y="13"/>
                  <a:pt x="182" y="15"/>
                  <a:pt x="188" y="16"/>
                </a:cubicBezTo>
                <a:cubicBezTo>
                  <a:pt x="189" y="17"/>
                  <a:pt x="191" y="18"/>
                  <a:pt x="191" y="19"/>
                </a:cubicBezTo>
                <a:cubicBezTo>
                  <a:pt x="195" y="20"/>
                  <a:pt x="198" y="23"/>
                  <a:pt x="201" y="25"/>
                </a:cubicBezTo>
                <a:cubicBezTo>
                  <a:pt x="203" y="26"/>
                  <a:pt x="205" y="26"/>
                  <a:pt x="206" y="27"/>
                </a:cubicBezTo>
                <a:cubicBezTo>
                  <a:pt x="207" y="29"/>
                  <a:pt x="209" y="31"/>
                  <a:pt x="211" y="33"/>
                </a:cubicBezTo>
                <a:cubicBezTo>
                  <a:pt x="216" y="37"/>
                  <a:pt x="218" y="41"/>
                  <a:pt x="221" y="47"/>
                </a:cubicBezTo>
                <a:cubicBezTo>
                  <a:pt x="223" y="51"/>
                  <a:pt x="226" y="57"/>
                  <a:pt x="226" y="63"/>
                </a:cubicBezTo>
                <a:cubicBezTo>
                  <a:pt x="227" y="64"/>
                  <a:pt x="226" y="66"/>
                  <a:pt x="227" y="68"/>
                </a:cubicBezTo>
                <a:cubicBezTo>
                  <a:pt x="228" y="79"/>
                  <a:pt x="225" y="92"/>
                  <a:pt x="222" y="103"/>
                </a:cubicBezTo>
                <a:cubicBezTo>
                  <a:pt x="226" y="106"/>
                  <a:pt x="231" y="109"/>
                  <a:pt x="237" y="111"/>
                </a:cubicBezTo>
                <a:cubicBezTo>
                  <a:pt x="237" y="112"/>
                  <a:pt x="238" y="113"/>
                  <a:pt x="238" y="113"/>
                </a:cubicBezTo>
                <a:cubicBezTo>
                  <a:pt x="232" y="122"/>
                  <a:pt x="227" y="135"/>
                  <a:pt x="221" y="145"/>
                </a:cubicBezTo>
                <a:cubicBezTo>
                  <a:pt x="220" y="145"/>
                  <a:pt x="219" y="145"/>
                  <a:pt x="219" y="144"/>
                </a:cubicBezTo>
                <a:cubicBezTo>
                  <a:pt x="212" y="140"/>
                  <a:pt x="205" y="136"/>
                  <a:pt x="198" y="134"/>
                </a:cubicBezTo>
                <a:cubicBezTo>
                  <a:pt x="196" y="132"/>
                  <a:pt x="195" y="131"/>
                  <a:pt x="191" y="131"/>
                </a:cubicBezTo>
                <a:cubicBezTo>
                  <a:pt x="184" y="126"/>
                  <a:pt x="175" y="123"/>
                  <a:pt x="168" y="118"/>
                </a:cubicBezTo>
                <a:cubicBezTo>
                  <a:pt x="164" y="118"/>
                  <a:pt x="160" y="115"/>
                  <a:pt x="157" y="113"/>
                </a:cubicBezTo>
                <a:cubicBezTo>
                  <a:pt x="155" y="112"/>
                  <a:pt x="152" y="111"/>
                  <a:pt x="151" y="110"/>
                </a:cubicBezTo>
                <a:cubicBezTo>
                  <a:pt x="147" y="108"/>
                  <a:pt x="142" y="106"/>
                  <a:pt x="138" y="104"/>
                </a:cubicBezTo>
                <a:cubicBezTo>
                  <a:pt x="135" y="102"/>
                  <a:pt x="132" y="101"/>
                  <a:pt x="130" y="99"/>
                </a:cubicBezTo>
                <a:cubicBezTo>
                  <a:pt x="128" y="98"/>
                  <a:pt x="126" y="97"/>
                  <a:pt x="124" y="96"/>
                </a:cubicBezTo>
                <a:cubicBezTo>
                  <a:pt x="122" y="95"/>
                  <a:pt x="120" y="95"/>
                  <a:pt x="118" y="94"/>
                </a:cubicBezTo>
                <a:cubicBezTo>
                  <a:pt x="118" y="93"/>
                  <a:pt x="117" y="93"/>
                  <a:pt x="117" y="92"/>
                </a:cubicBezTo>
                <a:cubicBezTo>
                  <a:pt x="113" y="90"/>
                  <a:pt x="109" y="89"/>
                  <a:pt x="105" y="87"/>
                </a:cubicBezTo>
                <a:cubicBezTo>
                  <a:pt x="109" y="92"/>
                  <a:pt x="114" y="94"/>
                  <a:pt x="118" y="99"/>
                </a:cubicBezTo>
                <a:cubicBezTo>
                  <a:pt x="119" y="100"/>
                  <a:pt x="120" y="101"/>
                  <a:pt x="121" y="101"/>
                </a:cubicBezTo>
                <a:cubicBezTo>
                  <a:pt x="126" y="107"/>
                  <a:pt x="132" y="111"/>
                  <a:pt x="137" y="117"/>
                </a:cubicBezTo>
                <a:cubicBezTo>
                  <a:pt x="138" y="117"/>
                  <a:pt x="138" y="118"/>
                  <a:pt x="139" y="118"/>
                </a:cubicBezTo>
                <a:cubicBezTo>
                  <a:pt x="145" y="125"/>
                  <a:pt x="154" y="131"/>
                  <a:pt x="160" y="138"/>
                </a:cubicBezTo>
                <a:cubicBezTo>
                  <a:pt x="164" y="138"/>
                  <a:pt x="166" y="140"/>
                  <a:pt x="165" y="144"/>
                </a:cubicBezTo>
                <a:cubicBezTo>
                  <a:pt x="167" y="146"/>
                  <a:pt x="170" y="149"/>
                  <a:pt x="172" y="151"/>
                </a:cubicBezTo>
                <a:cubicBezTo>
                  <a:pt x="174" y="152"/>
                  <a:pt x="177" y="150"/>
                  <a:pt x="179" y="152"/>
                </a:cubicBezTo>
                <a:cubicBezTo>
                  <a:pt x="179" y="154"/>
                  <a:pt x="180" y="155"/>
                  <a:pt x="180" y="157"/>
                </a:cubicBezTo>
                <a:cubicBezTo>
                  <a:pt x="183" y="158"/>
                  <a:pt x="183" y="161"/>
                  <a:pt x="186" y="163"/>
                </a:cubicBezTo>
                <a:cubicBezTo>
                  <a:pt x="189" y="177"/>
                  <a:pt x="170" y="180"/>
                  <a:pt x="166" y="171"/>
                </a:cubicBezTo>
                <a:cubicBezTo>
                  <a:pt x="163" y="172"/>
                  <a:pt x="159" y="169"/>
                  <a:pt x="160" y="166"/>
                </a:cubicBezTo>
                <a:cubicBezTo>
                  <a:pt x="156" y="162"/>
                  <a:pt x="154" y="157"/>
                  <a:pt x="147" y="155"/>
                </a:cubicBezTo>
                <a:cubicBezTo>
                  <a:pt x="146" y="154"/>
                  <a:pt x="146" y="154"/>
                  <a:pt x="146" y="153"/>
                </a:cubicBezTo>
                <a:cubicBezTo>
                  <a:pt x="146" y="152"/>
                  <a:pt x="146" y="152"/>
                  <a:pt x="147" y="151"/>
                </a:cubicBezTo>
                <a:cubicBezTo>
                  <a:pt x="146" y="150"/>
                  <a:pt x="145" y="149"/>
                  <a:pt x="144" y="149"/>
                </a:cubicBezTo>
                <a:cubicBezTo>
                  <a:pt x="144" y="148"/>
                  <a:pt x="144" y="148"/>
                  <a:pt x="143" y="148"/>
                </a:cubicBezTo>
                <a:cubicBezTo>
                  <a:pt x="133" y="138"/>
                  <a:pt x="123" y="129"/>
                  <a:pt x="112" y="119"/>
                </a:cubicBezTo>
                <a:cubicBezTo>
                  <a:pt x="96" y="104"/>
                  <a:pt x="78" y="89"/>
                  <a:pt x="63" y="73"/>
                </a:cubicBezTo>
                <a:cubicBezTo>
                  <a:pt x="61" y="72"/>
                  <a:pt x="60" y="70"/>
                  <a:pt x="58" y="69"/>
                </a:cubicBezTo>
                <a:cubicBezTo>
                  <a:pt x="56" y="67"/>
                  <a:pt x="54" y="65"/>
                  <a:pt x="52" y="63"/>
                </a:cubicBezTo>
                <a:cubicBezTo>
                  <a:pt x="50" y="61"/>
                  <a:pt x="48" y="60"/>
                  <a:pt x="45" y="58"/>
                </a:cubicBezTo>
                <a:cubicBezTo>
                  <a:pt x="44" y="57"/>
                  <a:pt x="44" y="56"/>
                  <a:pt x="43" y="55"/>
                </a:cubicBezTo>
                <a:cubicBezTo>
                  <a:pt x="40" y="52"/>
                  <a:pt x="37" y="50"/>
                  <a:pt x="34" y="48"/>
                </a:cubicBezTo>
                <a:cubicBezTo>
                  <a:pt x="29" y="43"/>
                  <a:pt x="24" y="38"/>
                  <a:pt x="19" y="33"/>
                </a:cubicBezTo>
                <a:cubicBezTo>
                  <a:pt x="16" y="35"/>
                  <a:pt x="14" y="32"/>
                  <a:pt x="15" y="30"/>
                </a:cubicBezTo>
                <a:cubicBezTo>
                  <a:pt x="13" y="23"/>
                  <a:pt x="11" y="19"/>
                  <a:pt x="8" y="13"/>
                </a:cubicBezTo>
                <a:cubicBezTo>
                  <a:pt x="5" y="11"/>
                  <a:pt x="4" y="7"/>
                  <a:pt x="1" y="5"/>
                </a:cubicBezTo>
                <a:cubicBezTo>
                  <a:pt x="2" y="4"/>
                  <a:pt x="0" y="4"/>
                  <a:pt x="1" y="3"/>
                </a:cubicBezTo>
                <a:cubicBezTo>
                  <a:pt x="2" y="2"/>
                  <a:pt x="3" y="0"/>
                  <a:pt x="5" y="1"/>
                </a:cubicBezTo>
                <a:close/>
                <a:moveTo>
                  <a:pt x="100" y="83"/>
                </a:moveTo>
                <a:cubicBezTo>
                  <a:pt x="104" y="83"/>
                  <a:pt x="108" y="86"/>
                  <a:pt x="111" y="87"/>
                </a:cubicBezTo>
                <a:cubicBezTo>
                  <a:pt x="114" y="89"/>
                  <a:pt x="118" y="90"/>
                  <a:pt x="121" y="92"/>
                </a:cubicBezTo>
                <a:cubicBezTo>
                  <a:pt x="125" y="94"/>
                  <a:pt x="129" y="97"/>
                  <a:pt x="135" y="98"/>
                </a:cubicBezTo>
                <a:cubicBezTo>
                  <a:pt x="138" y="101"/>
                  <a:pt x="142" y="102"/>
                  <a:pt x="145" y="104"/>
                </a:cubicBezTo>
                <a:cubicBezTo>
                  <a:pt x="148" y="106"/>
                  <a:pt x="150" y="107"/>
                  <a:pt x="153" y="108"/>
                </a:cubicBezTo>
                <a:cubicBezTo>
                  <a:pt x="156" y="110"/>
                  <a:pt x="159" y="112"/>
                  <a:pt x="162" y="113"/>
                </a:cubicBezTo>
                <a:cubicBezTo>
                  <a:pt x="179" y="122"/>
                  <a:pt x="197" y="130"/>
                  <a:pt x="214" y="139"/>
                </a:cubicBezTo>
                <a:cubicBezTo>
                  <a:pt x="216" y="140"/>
                  <a:pt x="219" y="142"/>
                  <a:pt x="222" y="142"/>
                </a:cubicBezTo>
                <a:cubicBezTo>
                  <a:pt x="226" y="132"/>
                  <a:pt x="231" y="123"/>
                  <a:pt x="235" y="114"/>
                </a:cubicBezTo>
                <a:cubicBezTo>
                  <a:pt x="230" y="111"/>
                  <a:pt x="224" y="107"/>
                  <a:pt x="218" y="104"/>
                </a:cubicBezTo>
                <a:cubicBezTo>
                  <a:pt x="219" y="103"/>
                  <a:pt x="220" y="102"/>
                  <a:pt x="220" y="100"/>
                </a:cubicBezTo>
                <a:cubicBezTo>
                  <a:pt x="216" y="97"/>
                  <a:pt x="209" y="95"/>
                  <a:pt x="207" y="92"/>
                </a:cubicBezTo>
                <a:cubicBezTo>
                  <a:pt x="212" y="93"/>
                  <a:pt x="215" y="96"/>
                  <a:pt x="221" y="97"/>
                </a:cubicBezTo>
                <a:cubicBezTo>
                  <a:pt x="224" y="89"/>
                  <a:pt x="223" y="82"/>
                  <a:pt x="224" y="74"/>
                </a:cubicBezTo>
                <a:cubicBezTo>
                  <a:pt x="220" y="71"/>
                  <a:pt x="212" y="76"/>
                  <a:pt x="209" y="74"/>
                </a:cubicBezTo>
                <a:cubicBezTo>
                  <a:pt x="214" y="73"/>
                  <a:pt x="218" y="70"/>
                  <a:pt x="224" y="72"/>
                </a:cubicBezTo>
                <a:cubicBezTo>
                  <a:pt x="224" y="64"/>
                  <a:pt x="223" y="55"/>
                  <a:pt x="219" y="49"/>
                </a:cubicBezTo>
                <a:cubicBezTo>
                  <a:pt x="217" y="50"/>
                  <a:pt x="215" y="52"/>
                  <a:pt x="213" y="54"/>
                </a:cubicBezTo>
                <a:cubicBezTo>
                  <a:pt x="211" y="56"/>
                  <a:pt x="208" y="60"/>
                  <a:pt x="206" y="57"/>
                </a:cubicBezTo>
                <a:cubicBezTo>
                  <a:pt x="210" y="55"/>
                  <a:pt x="214" y="50"/>
                  <a:pt x="218" y="46"/>
                </a:cubicBezTo>
                <a:cubicBezTo>
                  <a:pt x="217" y="45"/>
                  <a:pt x="216" y="44"/>
                  <a:pt x="216" y="42"/>
                </a:cubicBezTo>
                <a:cubicBezTo>
                  <a:pt x="211" y="36"/>
                  <a:pt x="205" y="30"/>
                  <a:pt x="198" y="27"/>
                </a:cubicBezTo>
                <a:cubicBezTo>
                  <a:pt x="197" y="29"/>
                  <a:pt x="195" y="31"/>
                  <a:pt x="194" y="34"/>
                </a:cubicBezTo>
                <a:cubicBezTo>
                  <a:pt x="193" y="36"/>
                  <a:pt x="191" y="40"/>
                  <a:pt x="189" y="39"/>
                </a:cubicBezTo>
                <a:cubicBezTo>
                  <a:pt x="191" y="34"/>
                  <a:pt x="193" y="30"/>
                  <a:pt x="196" y="26"/>
                </a:cubicBezTo>
                <a:cubicBezTo>
                  <a:pt x="190" y="20"/>
                  <a:pt x="180" y="17"/>
                  <a:pt x="169" y="16"/>
                </a:cubicBezTo>
                <a:cubicBezTo>
                  <a:pt x="169" y="19"/>
                  <a:pt x="168" y="24"/>
                  <a:pt x="169" y="29"/>
                </a:cubicBezTo>
                <a:cubicBezTo>
                  <a:pt x="169" y="31"/>
                  <a:pt x="171" y="32"/>
                  <a:pt x="169" y="33"/>
                </a:cubicBezTo>
                <a:cubicBezTo>
                  <a:pt x="166" y="29"/>
                  <a:pt x="167" y="21"/>
                  <a:pt x="166" y="16"/>
                </a:cubicBezTo>
                <a:cubicBezTo>
                  <a:pt x="155" y="16"/>
                  <a:pt x="149" y="17"/>
                  <a:pt x="139" y="20"/>
                </a:cubicBezTo>
                <a:cubicBezTo>
                  <a:pt x="140" y="26"/>
                  <a:pt x="144" y="29"/>
                  <a:pt x="146" y="35"/>
                </a:cubicBezTo>
                <a:cubicBezTo>
                  <a:pt x="144" y="35"/>
                  <a:pt x="144" y="33"/>
                  <a:pt x="143" y="32"/>
                </a:cubicBezTo>
                <a:cubicBezTo>
                  <a:pt x="141" y="28"/>
                  <a:pt x="139" y="24"/>
                  <a:pt x="136" y="21"/>
                </a:cubicBezTo>
                <a:cubicBezTo>
                  <a:pt x="128" y="24"/>
                  <a:pt x="120" y="29"/>
                  <a:pt x="115" y="35"/>
                </a:cubicBezTo>
                <a:cubicBezTo>
                  <a:pt x="119" y="38"/>
                  <a:pt x="125" y="40"/>
                  <a:pt x="127" y="44"/>
                </a:cubicBezTo>
                <a:cubicBezTo>
                  <a:pt x="122" y="42"/>
                  <a:pt x="118" y="39"/>
                  <a:pt x="113" y="37"/>
                </a:cubicBezTo>
                <a:cubicBezTo>
                  <a:pt x="111" y="40"/>
                  <a:pt x="108" y="42"/>
                  <a:pt x="107" y="46"/>
                </a:cubicBezTo>
                <a:cubicBezTo>
                  <a:pt x="108" y="46"/>
                  <a:pt x="108" y="46"/>
                  <a:pt x="109" y="46"/>
                </a:cubicBezTo>
                <a:cubicBezTo>
                  <a:pt x="112" y="47"/>
                  <a:pt x="115" y="49"/>
                  <a:pt x="117" y="51"/>
                </a:cubicBezTo>
                <a:cubicBezTo>
                  <a:pt x="119" y="53"/>
                  <a:pt x="123" y="54"/>
                  <a:pt x="124" y="57"/>
                </a:cubicBezTo>
                <a:cubicBezTo>
                  <a:pt x="120" y="58"/>
                  <a:pt x="117" y="52"/>
                  <a:pt x="113" y="52"/>
                </a:cubicBezTo>
                <a:cubicBezTo>
                  <a:pt x="113" y="51"/>
                  <a:pt x="113" y="51"/>
                  <a:pt x="112" y="51"/>
                </a:cubicBezTo>
                <a:cubicBezTo>
                  <a:pt x="110" y="50"/>
                  <a:pt x="109" y="49"/>
                  <a:pt x="107" y="48"/>
                </a:cubicBezTo>
                <a:cubicBezTo>
                  <a:pt x="106" y="48"/>
                  <a:pt x="105" y="47"/>
                  <a:pt x="104" y="47"/>
                </a:cubicBezTo>
                <a:cubicBezTo>
                  <a:pt x="99" y="43"/>
                  <a:pt x="93" y="41"/>
                  <a:pt x="87" y="38"/>
                </a:cubicBezTo>
                <a:cubicBezTo>
                  <a:pt x="87" y="40"/>
                  <a:pt x="85" y="41"/>
                  <a:pt x="85" y="43"/>
                </a:cubicBezTo>
                <a:cubicBezTo>
                  <a:pt x="84" y="46"/>
                  <a:pt x="82" y="49"/>
                  <a:pt x="81" y="52"/>
                </a:cubicBezTo>
                <a:cubicBezTo>
                  <a:pt x="81" y="53"/>
                  <a:pt x="81" y="54"/>
                  <a:pt x="80" y="55"/>
                </a:cubicBezTo>
                <a:cubicBezTo>
                  <a:pt x="80" y="55"/>
                  <a:pt x="79" y="55"/>
                  <a:pt x="79" y="55"/>
                </a:cubicBezTo>
                <a:cubicBezTo>
                  <a:pt x="79" y="56"/>
                  <a:pt x="79" y="57"/>
                  <a:pt x="79" y="57"/>
                </a:cubicBezTo>
                <a:cubicBezTo>
                  <a:pt x="78" y="59"/>
                  <a:pt x="77" y="59"/>
                  <a:pt x="78" y="62"/>
                </a:cubicBezTo>
                <a:cubicBezTo>
                  <a:pt x="79" y="62"/>
                  <a:pt x="81" y="65"/>
                  <a:pt x="83" y="66"/>
                </a:cubicBezTo>
                <a:cubicBezTo>
                  <a:pt x="84" y="66"/>
                  <a:pt x="84" y="63"/>
                  <a:pt x="86" y="64"/>
                </a:cubicBezTo>
                <a:cubicBezTo>
                  <a:pt x="86" y="66"/>
                  <a:pt x="85" y="66"/>
                  <a:pt x="84" y="67"/>
                </a:cubicBezTo>
                <a:cubicBezTo>
                  <a:pt x="85" y="68"/>
                  <a:pt x="86" y="70"/>
                  <a:pt x="88" y="71"/>
                </a:cubicBezTo>
                <a:cubicBezTo>
                  <a:pt x="89" y="69"/>
                  <a:pt x="89" y="67"/>
                  <a:pt x="91" y="66"/>
                </a:cubicBezTo>
                <a:cubicBezTo>
                  <a:pt x="92" y="68"/>
                  <a:pt x="90" y="70"/>
                  <a:pt x="89" y="72"/>
                </a:cubicBezTo>
                <a:cubicBezTo>
                  <a:pt x="93" y="76"/>
                  <a:pt x="96" y="79"/>
                  <a:pt x="100" y="83"/>
                </a:cubicBezTo>
                <a:close/>
                <a:moveTo>
                  <a:pt x="11" y="13"/>
                </a:moveTo>
                <a:cubicBezTo>
                  <a:pt x="14" y="19"/>
                  <a:pt x="17" y="26"/>
                  <a:pt x="19" y="30"/>
                </a:cubicBezTo>
                <a:cubicBezTo>
                  <a:pt x="19" y="29"/>
                  <a:pt x="20" y="29"/>
                  <a:pt x="21" y="28"/>
                </a:cubicBezTo>
                <a:cubicBezTo>
                  <a:pt x="19" y="26"/>
                  <a:pt x="17" y="24"/>
                  <a:pt x="17" y="22"/>
                </a:cubicBezTo>
                <a:cubicBezTo>
                  <a:pt x="21" y="23"/>
                  <a:pt x="21" y="28"/>
                  <a:pt x="26" y="29"/>
                </a:cubicBezTo>
                <a:cubicBezTo>
                  <a:pt x="27" y="21"/>
                  <a:pt x="18" y="20"/>
                  <a:pt x="15" y="15"/>
                </a:cubicBezTo>
                <a:cubicBezTo>
                  <a:pt x="21" y="17"/>
                  <a:pt x="23" y="22"/>
                  <a:pt x="29" y="24"/>
                </a:cubicBezTo>
                <a:cubicBezTo>
                  <a:pt x="30" y="22"/>
                  <a:pt x="30" y="22"/>
                  <a:pt x="30" y="20"/>
                </a:cubicBezTo>
                <a:cubicBezTo>
                  <a:pt x="27" y="18"/>
                  <a:pt x="24" y="18"/>
                  <a:pt x="21" y="16"/>
                </a:cubicBezTo>
                <a:cubicBezTo>
                  <a:pt x="21" y="16"/>
                  <a:pt x="20" y="15"/>
                  <a:pt x="20" y="14"/>
                </a:cubicBezTo>
                <a:cubicBezTo>
                  <a:pt x="17" y="12"/>
                  <a:pt x="14" y="11"/>
                  <a:pt x="11" y="10"/>
                </a:cubicBezTo>
                <a:cubicBezTo>
                  <a:pt x="11" y="12"/>
                  <a:pt x="11" y="12"/>
                  <a:pt x="11" y="13"/>
                </a:cubicBezTo>
                <a:close/>
                <a:moveTo>
                  <a:pt x="31" y="26"/>
                </a:moveTo>
                <a:cubicBezTo>
                  <a:pt x="35" y="28"/>
                  <a:pt x="36" y="32"/>
                  <a:pt x="41" y="34"/>
                </a:cubicBezTo>
                <a:cubicBezTo>
                  <a:pt x="42" y="37"/>
                  <a:pt x="46" y="38"/>
                  <a:pt x="48" y="41"/>
                </a:cubicBezTo>
                <a:cubicBezTo>
                  <a:pt x="48" y="41"/>
                  <a:pt x="48" y="42"/>
                  <a:pt x="48" y="42"/>
                </a:cubicBezTo>
                <a:cubicBezTo>
                  <a:pt x="49" y="43"/>
                  <a:pt x="51" y="43"/>
                  <a:pt x="51" y="44"/>
                </a:cubicBezTo>
                <a:cubicBezTo>
                  <a:pt x="63" y="56"/>
                  <a:pt x="76" y="68"/>
                  <a:pt x="89" y="79"/>
                </a:cubicBezTo>
                <a:cubicBezTo>
                  <a:pt x="91" y="83"/>
                  <a:pt x="96" y="84"/>
                  <a:pt x="98" y="88"/>
                </a:cubicBezTo>
                <a:cubicBezTo>
                  <a:pt x="102" y="91"/>
                  <a:pt x="107" y="95"/>
                  <a:pt x="111" y="99"/>
                </a:cubicBezTo>
                <a:cubicBezTo>
                  <a:pt x="119" y="108"/>
                  <a:pt x="130" y="115"/>
                  <a:pt x="138" y="124"/>
                </a:cubicBezTo>
                <a:cubicBezTo>
                  <a:pt x="140" y="124"/>
                  <a:pt x="140" y="126"/>
                  <a:pt x="141" y="126"/>
                </a:cubicBezTo>
                <a:cubicBezTo>
                  <a:pt x="141" y="127"/>
                  <a:pt x="141" y="127"/>
                  <a:pt x="142" y="128"/>
                </a:cubicBezTo>
                <a:cubicBezTo>
                  <a:pt x="145" y="129"/>
                  <a:pt x="147" y="132"/>
                  <a:pt x="149" y="133"/>
                </a:cubicBezTo>
                <a:cubicBezTo>
                  <a:pt x="149" y="134"/>
                  <a:pt x="150" y="134"/>
                  <a:pt x="151" y="135"/>
                </a:cubicBezTo>
                <a:cubicBezTo>
                  <a:pt x="151" y="135"/>
                  <a:pt x="151" y="136"/>
                  <a:pt x="152" y="136"/>
                </a:cubicBezTo>
                <a:cubicBezTo>
                  <a:pt x="152" y="137"/>
                  <a:pt x="153" y="137"/>
                  <a:pt x="154" y="138"/>
                </a:cubicBezTo>
                <a:cubicBezTo>
                  <a:pt x="156" y="140"/>
                  <a:pt x="159" y="145"/>
                  <a:pt x="159" y="139"/>
                </a:cubicBezTo>
                <a:cubicBezTo>
                  <a:pt x="158" y="139"/>
                  <a:pt x="157" y="138"/>
                  <a:pt x="156" y="138"/>
                </a:cubicBezTo>
                <a:cubicBezTo>
                  <a:pt x="156" y="137"/>
                  <a:pt x="155" y="136"/>
                  <a:pt x="153" y="135"/>
                </a:cubicBezTo>
                <a:cubicBezTo>
                  <a:pt x="147" y="128"/>
                  <a:pt x="140" y="122"/>
                  <a:pt x="133" y="116"/>
                </a:cubicBezTo>
                <a:cubicBezTo>
                  <a:pt x="132" y="115"/>
                  <a:pt x="131" y="113"/>
                  <a:pt x="129" y="112"/>
                </a:cubicBezTo>
                <a:cubicBezTo>
                  <a:pt x="126" y="109"/>
                  <a:pt x="122" y="106"/>
                  <a:pt x="119" y="103"/>
                </a:cubicBezTo>
                <a:cubicBezTo>
                  <a:pt x="106" y="90"/>
                  <a:pt x="91" y="78"/>
                  <a:pt x="78" y="65"/>
                </a:cubicBezTo>
                <a:cubicBezTo>
                  <a:pt x="77" y="64"/>
                  <a:pt x="75" y="64"/>
                  <a:pt x="75" y="63"/>
                </a:cubicBezTo>
                <a:cubicBezTo>
                  <a:pt x="75" y="62"/>
                  <a:pt x="76" y="62"/>
                  <a:pt x="75" y="62"/>
                </a:cubicBezTo>
                <a:cubicBezTo>
                  <a:pt x="61" y="49"/>
                  <a:pt x="47" y="35"/>
                  <a:pt x="32" y="23"/>
                </a:cubicBezTo>
                <a:cubicBezTo>
                  <a:pt x="32" y="24"/>
                  <a:pt x="32" y="24"/>
                  <a:pt x="31" y="26"/>
                </a:cubicBezTo>
                <a:close/>
                <a:moveTo>
                  <a:pt x="27" y="31"/>
                </a:moveTo>
                <a:cubicBezTo>
                  <a:pt x="33" y="35"/>
                  <a:pt x="37" y="40"/>
                  <a:pt x="41" y="44"/>
                </a:cubicBezTo>
                <a:cubicBezTo>
                  <a:pt x="43" y="46"/>
                  <a:pt x="47" y="48"/>
                  <a:pt x="48" y="49"/>
                </a:cubicBezTo>
                <a:cubicBezTo>
                  <a:pt x="50" y="51"/>
                  <a:pt x="51" y="53"/>
                  <a:pt x="53" y="55"/>
                </a:cubicBezTo>
                <a:cubicBezTo>
                  <a:pt x="61" y="62"/>
                  <a:pt x="68" y="69"/>
                  <a:pt x="76" y="76"/>
                </a:cubicBezTo>
                <a:cubicBezTo>
                  <a:pt x="79" y="79"/>
                  <a:pt x="84" y="82"/>
                  <a:pt x="86" y="85"/>
                </a:cubicBezTo>
                <a:cubicBezTo>
                  <a:pt x="90" y="89"/>
                  <a:pt x="95" y="94"/>
                  <a:pt x="99" y="97"/>
                </a:cubicBezTo>
                <a:cubicBezTo>
                  <a:pt x="109" y="108"/>
                  <a:pt x="121" y="116"/>
                  <a:pt x="131" y="127"/>
                </a:cubicBezTo>
                <a:cubicBezTo>
                  <a:pt x="139" y="133"/>
                  <a:pt x="146" y="141"/>
                  <a:pt x="154" y="148"/>
                </a:cubicBezTo>
                <a:cubicBezTo>
                  <a:pt x="155" y="147"/>
                  <a:pt x="156" y="146"/>
                  <a:pt x="157" y="144"/>
                </a:cubicBezTo>
                <a:cubicBezTo>
                  <a:pt x="142" y="131"/>
                  <a:pt x="127" y="116"/>
                  <a:pt x="112" y="103"/>
                </a:cubicBezTo>
                <a:cubicBezTo>
                  <a:pt x="105" y="96"/>
                  <a:pt x="97" y="90"/>
                  <a:pt x="90" y="83"/>
                </a:cubicBezTo>
                <a:cubicBezTo>
                  <a:pt x="73" y="67"/>
                  <a:pt x="56" y="51"/>
                  <a:pt x="38" y="35"/>
                </a:cubicBezTo>
                <a:cubicBezTo>
                  <a:pt x="35" y="32"/>
                  <a:pt x="32" y="29"/>
                  <a:pt x="29" y="26"/>
                </a:cubicBezTo>
                <a:cubicBezTo>
                  <a:pt x="29" y="26"/>
                  <a:pt x="28" y="26"/>
                  <a:pt x="28" y="26"/>
                </a:cubicBezTo>
                <a:cubicBezTo>
                  <a:pt x="28" y="28"/>
                  <a:pt x="28" y="29"/>
                  <a:pt x="27" y="31"/>
                </a:cubicBezTo>
                <a:close/>
                <a:moveTo>
                  <a:pt x="133" y="132"/>
                </a:moveTo>
                <a:cubicBezTo>
                  <a:pt x="133" y="131"/>
                  <a:pt x="133" y="131"/>
                  <a:pt x="133" y="130"/>
                </a:cubicBezTo>
                <a:cubicBezTo>
                  <a:pt x="126" y="124"/>
                  <a:pt x="119" y="118"/>
                  <a:pt x="112" y="112"/>
                </a:cubicBezTo>
                <a:cubicBezTo>
                  <a:pt x="102" y="103"/>
                  <a:pt x="92" y="93"/>
                  <a:pt x="81" y="85"/>
                </a:cubicBezTo>
                <a:cubicBezTo>
                  <a:pt x="81" y="84"/>
                  <a:pt x="81" y="84"/>
                  <a:pt x="81" y="83"/>
                </a:cubicBezTo>
                <a:cubicBezTo>
                  <a:pt x="63" y="66"/>
                  <a:pt x="44" y="48"/>
                  <a:pt x="25" y="31"/>
                </a:cubicBezTo>
                <a:cubicBezTo>
                  <a:pt x="23" y="32"/>
                  <a:pt x="22" y="30"/>
                  <a:pt x="21" y="30"/>
                </a:cubicBezTo>
                <a:cubicBezTo>
                  <a:pt x="22" y="31"/>
                  <a:pt x="20" y="31"/>
                  <a:pt x="20" y="32"/>
                </a:cubicBezTo>
                <a:cubicBezTo>
                  <a:pt x="20" y="32"/>
                  <a:pt x="25" y="37"/>
                  <a:pt x="26" y="37"/>
                </a:cubicBezTo>
                <a:cubicBezTo>
                  <a:pt x="28" y="39"/>
                  <a:pt x="29" y="40"/>
                  <a:pt x="31" y="42"/>
                </a:cubicBezTo>
                <a:cubicBezTo>
                  <a:pt x="35" y="45"/>
                  <a:pt x="39" y="49"/>
                  <a:pt x="42" y="52"/>
                </a:cubicBezTo>
                <a:cubicBezTo>
                  <a:pt x="43" y="54"/>
                  <a:pt x="46" y="54"/>
                  <a:pt x="47" y="55"/>
                </a:cubicBezTo>
                <a:cubicBezTo>
                  <a:pt x="49" y="56"/>
                  <a:pt x="50" y="59"/>
                  <a:pt x="51" y="60"/>
                </a:cubicBezTo>
                <a:cubicBezTo>
                  <a:pt x="59" y="68"/>
                  <a:pt x="68" y="76"/>
                  <a:pt x="76" y="83"/>
                </a:cubicBezTo>
                <a:cubicBezTo>
                  <a:pt x="80" y="87"/>
                  <a:pt x="84" y="90"/>
                  <a:pt x="87" y="94"/>
                </a:cubicBezTo>
                <a:cubicBezTo>
                  <a:pt x="105" y="109"/>
                  <a:pt x="124" y="127"/>
                  <a:pt x="142" y="143"/>
                </a:cubicBezTo>
                <a:cubicBezTo>
                  <a:pt x="143" y="144"/>
                  <a:pt x="144" y="145"/>
                  <a:pt x="146" y="146"/>
                </a:cubicBezTo>
                <a:cubicBezTo>
                  <a:pt x="148" y="149"/>
                  <a:pt x="149" y="152"/>
                  <a:pt x="152" y="149"/>
                </a:cubicBezTo>
                <a:cubicBezTo>
                  <a:pt x="146" y="143"/>
                  <a:pt x="140" y="137"/>
                  <a:pt x="133" y="132"/>
                </a:cubicBezTo>
                <a:close/>
                <a:moveTo>
                  <a:pt x="148" y="152"/>
                </a:moveTo>
                <a:cubicBezTo>
                  <a:pt x="149" y="156"/>
                  <a:pt x="155" y="153"/>
                  <a:pt x="157" y="151"/>
                </a:cubicBezTo>
                <a:cubicBezTo>
                  <a:pt x="160" y="149"/>
                  <a:pt x="162" y="146"/>
                  <a:pt x="163" y="144"/>
                </a:cubicBezTo>
                <a:cubicBezTo>
                  <a:pt x="162" y="143"/>
                  <a:pt x="162" y="142"/>
                  <a:pt x="163" y="142"/>
                </a:cubicBezTo>
                <a:cubicBezTo>
                  <a:pt x="162" y="141"/>
                  <a:pt x="163" y="140"/>
                  <a:pt x="162" y="141"/>
                </a:cubicBezTo>
                <a:cubicBezTo>
                  <a:pt x="160" y="146"/>
                  <a:pt x="155" y="151"/>
                  <a:pt x="148" y="152"/>
                </a:cubicBezTo>
                <a:close/>
                <a:moveTo>
                  <a:pt x="153" y="155"/>
                </a:moveTo>
                <a:cubicBezTo>
                  <a:pt x="155" y="156"/>
                  <a:pt x="155" y="159"/>
                  <a:pt x="157" y="159"/>
                </a:cubicBezTo>
                <a:cubicBezTo>
                  <a:pt x="157" y="159"/>
                  <a:pt x="157" y="158"/>
                  <a:pt x="158" y="158"/>
                </a:cubicBezTo>
                <a:cubicBezTo>
                  <a:pt x="162" y="156"/>
                  <a:pt x="166" y="154"/>
                  <a:pt x="167" y="151"/>
                </a:cubicBezTo>
                <a:cubicBezTo>
                  <a:pt x="167" y="150"/>
                  <a:pt x="165" y="149"/>
                  <a:pt x="166" y="148"/>
                </a:cubicBezTo>
                <a:cubicBezTo>
                  <a:pt x="166" y="147"/>
                  <a:pt x="165" y="146"/>
                  <a:pt x="164" y="146"/>
                </a:cubicBezTo>
                <a:cubicBezTo>
                  <a:pt x="162" y="150"/>
                  <a:pt x="158" y="153"/>
                  <a:pt x="153" y="155"/>
                </a:cubicBezTo>
                <a:close/>
                <a:moveTo>
                  <a:pt x="164" y="158"/>
                </a:moveTo>
                <a:cubicBezTo>
                  <a:pt x="162" y="159"/>
                  <a:pt x="159" y="159"/>
                  <a:pt x="158" y="161"/>
                </a:cubicBezTo>
                <a:cubicBezTo>
                  <a:pt x="159" y="161"/>
                  <a:pt x="161" y="160"/>
                  <a:pt x="163" y="159"/>
                </a:cubicBezTo>
                <a:cubicBezTo>
                  <a:pt x="166" y="157"/>
                  <a:pt x="169" y="155"/>
                  <a:pt x="169" y="151"/>
                </a:cubicBezTo>
                <a:cubicBezTo>
                  <a:pt x="168" y="153"/>
                  <a:pt x="166" y="156"/>
                  <a:pt x="164" y="158"/>
                </a:cubicBezTo>
                <a:close/>
                <a:moveTo>
                  <a:pt x="160" y="162"/>
                </a:moveTo>
                <a:cubicBezTo>
                  <a:pt x="161" y="163"/>
                  <a:pt x="162" y="164"/>
                  <a:pt x="163" y="165"/>
                </a:cubicBezTo>
                <a:cubicBezTo>
                  <a:pt x="167" y="162"/>
                  <a:pt x="171" y="159"/>
                  <a:pt x="173" y="154"/>
                </a:cubicBezTo>
                <a:cubicBezTo>
                  <a:pt x="172" y="154"/>
                  <a:pt x="172" y="154"/>
                  <a:pt x="171" y="154"/>
                </a:cubicBezTo>
                <a:cubicBezTo>
                  <a:pt x="169" y="158"/>
                  <a:pt x="165" y="160"/>
                  <a:pt x="160" y="162"/>
                </a:cubicBezTo>
                <a:close/>
                <a:moveTo>
                  <a:pt x="176" y="155"/>
                </a:moveTo>
                <a:cubicBezTo>
                  <a:pt x="173" y="160"/>
                  <a:pt x="168" y="164"/>
                  <a:pt x="163" y="168"/>
                </a:cubicBezTo>
                <a:cubicBezTo>
                  <a:pt x="167" y="168"/>
                  <a:pt x="170" y="165"/>
                  <a:pt x="172" y="164"/>
                </a:cubicBezTo>
                <a:cubicBezTo>
                  <a:pt x="174" y="161"/>
                  <a:pt x="178" y="160"/>
                  <a:pt x="177" y="155"/>
                </a:cubicBezTo>
                <a:cubicBezTo>
                  <a:pt x="176" y="155"/>
                  <a:pt x="177" y="154"/>
                  <a:pt x="176" y="155"/>
                </a:cubicBezTo>
                <a:close/>
                <a:moveTo>
                  <a:pt x="176" y="163"/>
                </a:moveTo>
                <a:cubicBezTo>
                  <a:pt x="175" y="165"/>
                  <a:pt x="171" y="167"/>
                  <a:pt x="171" y="168"/>
                </a:cubicBezTo>
                <a:cubicBezTo>
                  <a:pt x="171" y="169"/>
                  <a:pt x="174" y="171"/>
                  <a:pt x="173" y="172"/>
                </a:cubicBezTo>
                <a:cubicBezTo>
                  <a:pt x="176" y="177"/>
                  <a:pt x="184" y="171"/>
                  <a:pt x="184" y="166"/>
                </a:cubicBezTo>
                <a:cubicBezTo>
                  <a:pt x="184" y="164"/>
                  <a:pt x="181" y="161"/>
                  <a:pt x="179" y="159"/>
                </a:cubicBezTo>
                <a:cubicBezTo>
                  <a:pt x="178" y="160"/>
                  <a:pt x="177" y="162"/>
                  <a:pt x="176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2" name="Freeform 269"/>
          <p:cNvSpPr>
            <a:spLocks/>
          </p:cNvSpPr>
          <p:nvPr/>
        </p:nvSpPr>
        <p:spPr bwMode="auto">
          <a:xfrm>
            <a:off x="3522133" y="1136651"/>
            <a:ext cx="33867" cy="67733"/>
          </a:xfrm>
          <a:custGeom>
            <a:avLst/>
            <a:gdLst>
              <a:gd name="T0" fmla="*/ 7 w 8"/>
              <a:gd name="T1" fmla="*/ 0 h 16"/>
              <a:gd name="T2" fmla="*/ 8 w 8"/>
              <a:gd name="T3" fmla="*/ 0 h 16"/>
              <a:gd name="T4" fmla="*/ 3 w 8"/>
              <a:gd name="T5" fmla="*/ 15 h 16"/>
              <a:gd name="T6" fmla="*/ 0 w 8"/>
              <a:gd name="T7" fmla="*/ 15 h 16"/>
              <a:gd name="T8" fmla="*/ 3 w 8"/>
              <a:gd name="T9" fmla="*/ 9 h 16"/>
              <a:gd name="T10" fmla="*/ 3 w 8"/>
              <a:gd name="T11" fmla="*/ 9 h 16"/>
              <a:gd name="T12" fmla="*/ 7 w 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6">
                <a:moveTo>
                  <a:pt x="7" y="0"/>
                </a:moveTo>
                <a:cubicBezTo>
                  <a:pt x="8" y="0"/>
                  <a:pt x="7" y="0"/>
                  <a:pt x="8" y="0"/>
                </a:cubicBezTo>
                <a:cubicBezTo>
                  <a:pt x="6" y="5"/>
                  <a:pt x="5" y="10"/>
                  <a:pt x="3" y="15"/>
                </a:cubicBezTo>
                <a:cubicBezTo>
                  <a:pt x="2" y="15"/>
                  <a:pt x="2" y="16"/>
                  <a:pt x="0" y="15"/>
                </a:cubicBezTo>
                <a:cubicBezTo>
                  <a:pt x="1" y="13"/>
                  <a:pt x="3" y="10"/>
                  <a:pt x="3" y="9"/>
                </a:cubicBezTo>
                <a:cubicBezTo>
                  <a:pt x="3" y="9"/>
                  <a:pt x="3" y="7"/>
                  <a:pt x="3" y="9"/>
                </a:cubicBezTo>
                <a:cubicBezTo>
                  <a:pt x="4" y="6"/>
                  <a:pt x="5" y="2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3" name="Freeform 270"/>
          <p:cNvSpPr>
            <a:spLocks/>
          </p:cNvSpPr>
          <p:nvPr/>
        </p:nvSpPr>
        <p:spPr bwMode="auto">
          <a:xfrm>
            <a:off x="3615267" y="865717"/>
            <a:ext cx="25400" cy="25400"/>
          </a:xfrm>
          <a:custGeom>
            <a:avLst/>
            <a:gdLst>
              <a:gd name="T0" fmla="*/ 6 w 6"/>
              <a:gd name="T1" fmla="*/ 1 h 6"/>
              <a:gd name="T2" fmla="*/ 0 w 6"/>
              <a:gd name="T3" fmla="*/ 6 h 6"/>
              <a:gd name="T4" fmla="*/ 4 w 6"/>
              <a:gd name="T5" fmla="*/ 0 h 6"/>
              <a:gd name="T6" fmla="*/ 6 w 6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6" y="1"/>
                </a:moveTo>
                <a:cubicBezTo>
                  <a:pt x="5" y="3"/>
                  <a:pt x="2" y="5"/>
                  <a:pt x="0" y="6"/>
                </a:cubicBezTo>
                <a:cubicBezTo>
                  <a:pt x="1" y="3"/>
                  <a:pt x="3" y="2"/>
                  <a:pt x="4" y="0"/>
                </a:cubicBezTo>
                <a:cubicBezTo>
                  <a:pt x="5" y="0"/>
                  <a:pt x="5" y="1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4" name="Freeform 271"/>
          <p:cNvSpPr>
            <a:spLocks noEditPoints="1"/>
          </p:cNvSpPr>
          <p:nvPr/>
        </p:nvSpPr>
        <p:spPr bwMode="auto">
          <a:xfrm>
            <a:off x="2749551" y="1178985"/>
            <a:ext cx="474133" cy="230716"/>
          </a:xfrm>
          <a:custGeom>
            <a:avLst/>
            <a:gdLst>
              <a:gd name="T0" fmla="*/ 112 w 113"/>
              <a:gd name="T1" fmla="*/ 35 h 55"/>
              <a:gd name="T2" fmla="*/ 110 w 113"/>
              <a:gd name="T3" fmla="*/ 41 h 55"/>
              <a:gd name="T4" fmla="*/ 65 w 113"/>
              <a:gd name="T5" fmla="*/ 55 h 55"/>
              <a:gd name="T6" fmla="*/ 54 w 113"/>
              <a:gd name="T7" fmla="*/ 53 h 55"/>
              <a:gd name="T8" fmla="*/ 47 w 113"/>
              <a:gd name="T9" fmla="*/ 52 h 55"/>
              <a:gd name="T10" fmla="*/ 43 w 113"/>
              <a:gd name="T11" fmla="*/ 50 h 55"/>
              <a:gd name="T12" fmla="*/ 29 w 113"/>
              <a:gd name="T13" fmla="*/ 47 h 55"/>
              <a:gd name="T14" fmla="*/ 15 w 113"/>
              <a:gd name="T15" fmla="*/ 43 h 55"/>
              <a:gd name="T16" fmla="*/ 7 w 113"/>
              <a:gd name="T17" fmla="*/ 37 h 55"/>
              <a:gd name="T18" fmla="*/ 1 w 113"/>
              <a:gd name="T19" fmla="*/ 19 h 55"/>
              <a:gd name="T20" fmla="*/ 0 w 113"/>
              <a:gd name="T21" fmla="*/ 14 h 55"/>
              <a:gd name="T22" fmla="*/ 5 w 113"/>
              <a:gd name="T23" fmla="*/ 8 h 55"/>
              <a:gd name="T24" fmla="*/ 19 w 113"/>
              <a:gd name="T25" fmla="*/ 5 h 55"/>
              <a:gd name="T26" fmla="*/ 23 w 113"/>
              <a:gd name="T27" fmla="*/ 4 h 55"/>
              <a:gd name="T28" fmla="*/ 25 w 113"/>
              <a:gd name="T29" fmla="*/ 3 h 55"/>
              <a:gd name="T30" fmla="*/ 29 w 113"/>
              <a:gd name="T31" fmla="*/ 2 h 55"/>
              <a:gd name="T32" fmla="*/ 46 w 113"/>
              <a:gd name="T33" fmla="*/ 3 h 55"/>
              <a:gd name="T34" fmla="*/ 52 w 113"/>
              <a:gd name="T35" fmla="*/ 5 h 55"/>
              <a:gd name="T36" fmla="*/ 58 w 113"/>
              <a:gd name="T37" fmla="*/ 6 h 55"/>
              <a:gd name="T38" fmla="*/ 62 w 113"/>
              <a:gd name="T39" fmla="*/ 9 h 55"/>
              <a:gd name="T40" fmla="*/ 82 w 113"/>
              <a:gd name="T41" fmla="*/ 15 h 55"/>
              <a:gd name="T42" fmla="*/ 90 w 113"/>
              <a:gd name="T43" fmla="*/ 16 h 55"/>
              <a:gd name="T44" fmla="*/ 94 w 113"/>
              <a:gd name="T45" fmla="*/ 18 h 55"/>
              <a:gd name="T46" fmla="*/ 106 w 113"/>
              <a:gd name="T47" fmla="*/ 19 h 55"/>
              <a:gd name="T48" fmla="*/ 112 w 113"/>
              <a:gd name="T49" fmla="*/ 35 h 55"/>
              <a:gd name="T50" fmla="*/ 67 w 113"/>
              <a:gd name="T51" fmla="*/ 53 h 55"/>
              <a:gd name="T52" fmla="*/ 87 w 113"/>
              <a:gd name="T53" fmla="*/ 50 h 55"/>
              <a:gd name="T54" fmla="*/ 109 w 113"/>
              <a:gd name="T55" fmla="*/ 39 h 55"/>
              <a:gd name="T56" fmla="*/ 107 w 113"/>
              <a:gd name="T57" fmla="*/ 22 h 55"/>
              <a:gd name="T58" fmla="*/ 96 w 113"/>
              <a:gd name="T59" fmla="*/ 20 h 55"/>
              <a:gd name="T60" fmla="*/ 71 w 113"/>
              <a:gd name="T61" fmla="*/ 15 h 55"/>
              <a:gd name="T62" fmla="*/ 54 w 113"/>
              <a:gd name="T63" fmla="*/ 8 h 55"/>
              <a:gd name="T64" fmla="*/ 46 w 113"/>
              <a:gd name="T65" fmla="*/ 5 h 55"/>
              <a:gd name="T66" fmla="*/ 8 w 113"/>
              <a:gd name="T67" fmla="*/ 10 h 55"/>
              <a:gd name="T68" fmla="*/ 2 w 113"/>
              <a:gd name="T69" fmla="*/ 12 h 55"/>
              <a:gd name="T70" fmla="*/ 8 w 113"/>
              <a:gd name="T71" fmla="*/ 20 h 55"/>
              <a:gd name="T72" fmla="*/ 17 w 113"/>
              <a:gd name="T73" fmla="*/ 23 h 55"/>
              <a:gd name="T74" fmla="*/ 24 w 113"/>
              <a:gd name="T75" fmla="*/ 25 h 55"/>
              <a:gd name="T76" fmla="*/ 31 w 113"/>
              <a:gd name="T77" fmla="*/ 27 h 55"/>
              <a:gd name="T78" fmla="*/ 38 w 113"/>
              <a:gd name="T79" fmla="*/ 29 h 55"/>
              <a:gd name="T80" fmla="*/ 3 w 113"/>
              <a:gd name="T81" fmla="*/ 20 h 55"/>
              <a:gd name="T82" fmla="*/ 6 w 113"/>
              <a:gd name="T83" fmla="*/ 32 h 55"/>
              <a:gd name="T84" fmla="*/ 12 w 113"/>
              <a:gd name="T85" fmla="*/ 39 h 55"/>
              <a:gd name="T86" fmla="*/ 16 w 113"/>
              <a:gd name="T87" fmla="*/ 41 h 55"/>
              <a:gd name="T88" fmla="*/ 31 w 113"/>
              <a:gd name="T89" fmla="*/ 45 h 55"/>
              <a:gd name="T90" fmla="*/ 42 w 113"/>
              <a:gd name="T91" fmla="*/ 47 h 55"/>
              <a:gd name="T92" fmla="*/ 54 w 113"/>
              <a:gd name="T93" fmla="*/ 51 h 55"/>
              <a:gd name="T94" fmla="*/ 54 w 113"/>
              <a:gd name="T95" fmla="*/ 43 h 55"/>
              <a:gd name="T96" fmla="*/ 67 w 113"/>
              <a:gd name="T97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3" h="55">
                <a:moveTo>
                  <a:pt x="112" y="35"/>
                </a:moveTo>
                <a:cubicBezTo>
                  <a:pt x="113" y="37"/>
                  <a:pt x="111" y="38"/>
                  <a:pt x="110" y="41"/>
                </a:cubicBezTo>
                <a:cubicBezTo>
                  <a:pt x="98" y="49"/>
                  <a:pt x="82" y="55"/>
                  <a:pt x="65" y="55"/>
                </a:cubicBezTo>
                <a:cubicBezTo>
                  <a:pt x="61" y="55"/>
                  <a:pt x="58" y="54"/>
                  <a:pt x="54" y="53"/>
                </a:cubicBezTo>
                <a:cubicBezTo>
                  <a:pt x="52" y="52"/>
                  <a:pt x="49" y="52"/>
                  <a:pt x="47" y="52"/>
                </a:cubicBezTo>
                <a:cubicBezTo>
                  <a:pt x="45" y="51"/>
                  <a:pt x="44" y="50"/>
                  <a:pt x="43" y="50"/>
                </a:cubicBezTo>
                <a:cubicBezTo>
                  <a:pt x="38" y="49"/>
                  <a:pt x="34" y="49"/>
                  <a:pt x="29" y="47"/>
                </a:cubicBezTo>
                <a:cubicBezTo>
                  <a:pt x="24" y="46"/>
                  <a:pt x="20" y="44"/>
                  <a:pt x="15" y="43"/>
                </a:cubicBezTo>
                <a:cubicBezTo>
                  <a:pt x="12" y="41"/>
                  <a:pt x="10" y="40"/>
                  <a:pt x="7" y="37"/>
                </a:cubicBezTo>
                <a:cubicBezTo>
                  <a:pt x="4" y="32"/>
                  <a:pt x="3" y="26"/>
                  <a:pt x="1" y="19"/>
                </a:cubicBezTo>
                <a:cubicBezTo>
                  <a:pt x="1" y="17"/>
                  <a:pt x="0" y="16"/>
                  <a:pt x="0" y="14"/>
                </a:cubicBezTo>
                <a:cubicBezTo>
                  <a:pt x="1" y="12"/>
                  <a:pt x="4" y="9"/>
                  <a:pt x="5" y="8"/>
                </a:cubicBezTo>
                <a:cubicBezTo>
                  <a:pt x="9" y="6"/>
                  <a:pt x="15" y="6"/>
                  <a:pt x="19" y="5"/>
                </a:cubicBezTo>
                <a:cubicBezTo>
                  <a:pt x="20" y="5"/>
                  <a:pt x="22" y="4"/>
                  <a:pt x="23" y="4"/>
                </a:cubicBezTo>
                <a:cubicBezTo>
                  <a:pt x="24" y="4"/>
                  <a:pt x="24" y="4"/>
                  <a:pt x="25" y="3"/>
                </a:cubicBezTo>
                <a:cubicBezTo>
                  <a:pt x="27" y="3"/>
                  <a:pt x="28" y="2"/>
                  <a:pt x="29" y="2"/>
                </a:cubicBezTo>
                <a:cubicBezTo>
                  <a:pt x="35" y="0"/>
                  <a:pt x="41" y="2"/>
                  <a:pt x="46" y="3"/>
                </a:cubicBezTo>
                <a:cubicBezTo>
                  <a:pt x="48" y="3"/>
                  <a:pt x="50" y="4"/>
                  <a:pt x="52" y="5"/>
                </a:cubicBezTo>
                <a:cubicBezTo>
                  <a:pt x="54" y="5"/>
                  <a:pt x="56" y="6"/>
                  <a:pt x="58" y="6"/>
                </a:cubicBezTo>
                <a:cubicBezTo>
                  <a:pt x="59" y="7"/>
                  <a:pt x="60" y="8"/>
                  <a:pt x="62" y="9"/>
                </a:cubicBezTo>
                <a:cubicBezTo>
                  <a:pt x="68" y="11"/>
                  <a:pt x="75" y="13"/>
                  <a:pt x="82" y="15"/>
                </a:cubicBezTo>
                <a:cubicBezTo>
                  <a:pt x="85" y="15"/>
                  <a:pt x="87" y="15"/>
                  <a:pt x="90" y="16"/>
                </a:cubicBezTo>
                <a:cubicBezTo>
                  <a:pt x="91" y="16"/>
                  <a:pt x="92" y="17"/>
                  <a:pt x="94" y="18"/>
                </a:cubicBezTo>
                <a:cubicBezTo>
                  <a:pt x="99" y="18"/>
                  <a:pt x="104" y="17"/>
                  <a:pt x="106" y="19"/>
                </a:cubicBezTo>
                <a:cubicBezTo>
                  <a:pt x="111" y="22"/>
                  <a:pt x="112" y="31"/>
                  <a:pt x="112" y="35"/>
                </a:cubicBezTo>
                <a:close/>
                <a:moveTo>
                  <a:pt x="67" y="53"/>
                </a:moveTo>
                <a:cubicBezTo>
                  <a:pt x="74" y="53"/>
                  <a:pt x="81" y="52"/>
                  <a:pt x="87" y="50"/>
                </a:cubicBezTo>
                <a:cubicBezTo>
                  <a:pt x="96" y="47"/>
                  <a:pt x="102" y="43"/>
                  <a:pt x="109" y="39"/>
                </a:cubicBezTo>
                <a:cubicBezTo>
                  <a:pt x="112" y="35"/>
                  <a:pt x="110" y="26"/>
                  <a:pt x="107" y="22"/>
                </a:cubicBezTo>
                <a:cubicBezTo>
                  <a:pt x="104" y="20"/>
                  <a:pt x="100" y="20"/>
                  <a:pt x="96" y="20"/>
                </a:cubicBezTo>
                <a:cubicBezTo>
                  <a:pt x="88" y="19"/>
                  <a:pt x="78" y="14"/>
                  <a:pt x="71" y="15"/>
                </a:cubicBezTo>
                <a:cubicBezTo>
                  <a:pt x="66" y="12"/>
                  <a:pt x="60" y="10"/>
                  <a:pt x="54" y="8"/>
                </a:cubicBezTo>
                <a:cubicBezTo>
                  <a:pt x="51" y="6"/>
                  <a:pt x="49" y="5"/>
                  <a:pt x="46" y="5"/>
                </a:cubicBezTo>
                <a:cubicBezTo>
                  <a:pt x="32" y="0"/>
                  <a:pt x="20" y="8"/>
                  <a:pt x="8" y="10"/>
                </a:cubicBezTo>
                <a:cubicBezTo>
                  <a:pt x="6" y="12"/>
                  <a:pt x="4" y="12"/>
                  <a:pt x="2" y="12"/>
                </a:cubicBezTo>
                <a:cubicBezTo>
                  <a:pt x="2" y="16"/>
                  <a:pt x="4" y="19"/>
                  <a:pt x="8" y="20"/>
                </a:cubicBezTo>
                <a:cubicBezTo>
                  <a:pt x="11" y="21"/>
                  <a:pt x="13" y="22"/>
                  <a:pt x="17" y="23"/>
                </a:cubicBezTo>
                <a:cubicBezTo>
                  <a:pt x="19" y="24"/>
                  <a:pt x="22" y="24"/>
                  <a:pt x="24" y="25"/>
                </a:cubicBezTo>
                <a:cubicBezTo>
                  <a:pt x="26" y="26"/>
                  <a:pt x="29" y="27"/>
                  <a:pt x="31" y="27"/>
                </a:cubicBezTo>
                <a:cubicBezTo>
                  <a:pt x="34" y="28"/>
                  <a:pt x="37" y="27"/>
                  <a:pt x="38" y="29"/>
                </a:cubicBezTo>
                <a:cubicBezTo>
                  <a:pt x="26" y="29"/>
                  <a:pt x="15" y="25"/>
                  <a:pt x="3" y="20"/>
                </a:cubicBezTo>
                <a:cubicBezTo>
                  <a:pt x="5" y="24"/>
                  <a:pt x="5" y="28"/>
                  <a:pt x="6" y="32"/>
                </a:cubicBezTo>
                <a:cubicBezTo>
                  <a:pt x="9" y="34"/>
                  <a:pt x="10" y="37"/>
                  <a:pt x="12" y="39"/>
                </a:cubicBezTo>
                <a:cubicBezTo>
                  <a:pt x="14" y="38"/>
                  <a:pt x="15" y="40"/>
                  <a:pt x="16" y="41"/>
                </a:cubicBezTo>
                <a:cubicBezTo>
                  <a:pt x="20" y="43"/>
                  <a:pt x="27" y="44"/>
                  <a:pt x="31" y="45"/>
                </a:cubicBezTo>
                <a:cubicBezTo>
                  <a:pt x="34" y="47"/>
                  <a:pt x="38" y="46"/>
                  <a:pt x="42" y="47"/>
                </a:cubicBezTo>
                <a:cubicBezTo>
                  <a:pt x="46" y="48"/>
                  <a:pt x="50" y="51"/>
                  <a:pt x="54" y="51"/>
                </a:cubicBezTo>
                <a:cubicBezTo>
                  <a:pt x="54" y="49"/>
                  <a:pt x="53" y="45"/>
                  <a:pt x="54" y="43"/>
                </a:cubicBezTo>
                <a:cubicBezTo>
                  <a:pt x="53" y="52"/>
                  <a:pt x="61" y="53"/>
                  <a:pt x="6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5" name="Freeform 272"/>
          <p:cNvSpPr>
            <a:spLocks/>
          </p:cNvSpPr>
          <p:nvPr/>
        </p:nvSpPr>
        <p:spPr bwMode="auto">
          <a:xfrm>
            <a:off x="4076701" y="2256367"/>
            <a:ext cx="148167" cy="42333"/>
          </a:xfrm>
          <a:custGeom>
            <a:avLst/>
            <a:gdLst>
              <a:gd name="T0" fmla="*/ 35 w 35"/>
              <a:gd name="T1" fmla="*/ 7 h 10"/>
              <a:gd name="T2" fmla="*/ 27 w 35"/>
              <a:gd name="T3" fmla="*/ 8 h 10"/>
              <a:gd name="T4" fmla="*/ 21 w 35"/>
              <a:gd name="T5" fmla="*/ 7 h 10"/>
              <a:gd name="T6" fmla="*/ 12 w 35"/>
              <a:gd name="T7" fmla="*/ 5 h 10"/>
              <a:gd name="T8" fmla="*/ 0 w 35"/>
              <a:gd name="T9" fmla="*/ 4 h 10"/>
              <a:gd name="T10" fmla="*/ 16 w 35"/>
              <a:gd name="T11" fmla="*/ 2 h 10"/>
              <a:gd name="T12" fmla="*/ 25 w 35"/>
              <a:gd name="T13" fmla="*/ 4 h 10"/>
              <a:gd name="T14" fmla="*/ 35 w 35"/>
              <a:gd name="T15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10">
                <a:moveTo>
                  <a:pt x="35" y="7"/>
                </a:moveTo>
                <a:cubicBezTo>
                  <a:pt x="33" y="10"/>
                  <a:pt x="30" y="8"/>
                  <a:pt x="27" y="8"/>
                </a:cubicBezTo>
                <a:cubicBezTo>
                  <a:pt x="25" y="7"/>
                  <a:pt x="22" y="8"/>
                  <a:pt x="21" y="7"/>
                </a:cubicBezTo>
                <a:cubicBezTo>
                  <a:pt x="18" y="7"/>
                  <a:pt x="16" y="5"/>
                  <a:pt x="12" y="5"/>
                </a:cubicBezTo>
                <a:cubicBezTo>
                  <a:pt x="7" y="4"/>
                  <a:pt x="4" y="6"/>
                  <a:pt x="0" y="4"/>
                </a:cubicBezTo>
                <a:cubicBezTo>
                  <a:pt x="3" y="0"/>
                  <a:pt x="11" y="0"/>
                  <a:pt x="16" y="2"/>
                </a:cubicBezTo>
                <a:cubicBezTo>
                  <a:pt x="19" y="1"/>
                  <a:pt x="23" y="2"/>
                  <a:pt x="25" y="4"/>
                </a:cubicBezTo>
                <a:cubicBezTo>
                  <a:pt x="29" y="5"/>
                  <a:pt x="32" y="5"/>
                  <a:pt x="3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6" name="Freeform 273"/>
          <p:cNvSpPr>
            <a:spLocks/>
          </p:cNvSpPr>
          <p:nvPr/>
        </p:nvSpPr>
        <p:spPr bwMode="auto">
          <a:xfrm>
            <a:off x="4127500" y="2421467"/>
            <a:ext cx="16933" cy="10584"/>
          </a:xfrm>
          <a:custGeom>
            <a:avLst/>
            <a:gdLst>
              <a:gd name="T0" fmla="*/ 3 w 4"/>
              <a:gd name="T1" fmla="*/ 0 h 3"/>
              <a:gd name="T2" fmla="*/ 4 w 4"/>
              <a:gd name="T3" fmla="*/ 3 h 3"/>
              <a:gd name="T4" fmla="*/ 0 w 4"/>
              <a:gd name="T5" fmla="*/ 3 h 3"/>
              <a:gd name="T6" fmla="*/ 0 w 4"/>
              <a:gd name="T7" fmla="*/ 1 h 3"/>
              <a:gd name="T8" fmla="*/ 3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3" y="1"/>
                  <a:pt x="4" y="1"/>
                  <a:pt x="4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7" name="Freeform 274"/>
          <p:cNvSpPr>
            <a:spLocks/>
          </p:cNvSpPr>
          <p:nvPr/>
        </p:nvSpPr>
        <p:spPr bwMode="auto">
          <a:xfrm>
            <a:off x="4123267" y="2470151"/>
            <a:ext cx="21167" cy="16933"/>
          </a:xfrm>
          <a:custGeom>
            <a:avLst/>
            <a:gdLst>
              <a:gd name="T0" fmla="*/ 5 w 5"/>
              <a:gd name="T1" fmla="*/ 2 h 4"/>
              <a:gd name="T2" fmla="*/ 4 w 5"/>
              <a:gd name="T3" fmla="*/ 4 h 4"/>
              <a:gd name="T4" fmla="*/ 1 w 5"/>
              <a:gd name="T5" fmla="*/ 1 h 4"/>
              <a:gd name="T6" fmla="*/ 5 w 5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2"/>
                </a:moveTo>
                <a:cubicBezTo>
                  <a:pt x="5" y="3"/>
                  <a:pt x="4" y="3"/>
                  <a:pt x="4" y="4"/>
                </a:cubicBezTo>
                <a:cubicBezTo>
                  <a:pt x="1" y="4"/>
                  <a:pt x="0" y="3"/>
                  <a:pt x="1" y="1"/>
                </a:cubicBezTo>
                <a:cubicBezTo>
                  <a:pt x="2" y="0"/>
                  <a:pt x="4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8" name="Freeform 275"/>
          <p:cNvSpPr>
            <a:spLocks noEditPoints="1"/>
          </p:cNvSpPr>
          <p:nvPr/>
        </p:nvSpPr>
        <p:spPr bwMode="auto">
          <a:xfrm>
            <a:off x="4102100" y="2584451"/>
            <a:ext cx="59267" cy="378883"/>
          </a:xfrm>
          <a:custGeom>
            <a:avLst/>
            <a:gdLst>
              <a:gd name="T0" fmla="*/ 7 w 14"/>
              <a:gd name="T1" fmla="*/ 90 h 90"/>
              <a:gd name="T2" fmla="*/ 4 w 14"/>
              <a:gd name="T3" fmla="*/ 76 h 90"/>
              <a:gd name="T4" fmla="*/ 4 w 14"/>
              <a:gd name="T5" fmla="*/ 64 h 90"/>
              <a:gd name="T6" fmla="*/ 3 w 14"/>
              <a:gd name="T7" fmla="*/ 42 h 90"/>
              <a:gd name="T8" fmla="*/ 5 w 14"/>
              <a:gd name="T9" fmla="*/ 0 h 90"/>
              <a:gd name="T10" fmla="*/ 8 w 14"/>
              <a:gd name="T11" fmla="*/ 0 h 90"/>
              <a:gd name="T12" fmla="*/ 11 w 14"/>
              <a:gd name="T13" fmla="*/ 5 h 90"/>
              <a:gd name="T14" fmla="*/ 11 w 14"/>
              <a:gd name="T15" fmla="*/ 23 h 90"/>
              <a:gd name="T16" fmla="*/ 13 w 14"/>
              <a:gd name="T17" fmla="*/ 44 h 90"/>
              <a:gd name="T18" fmla="*/ 13 w 14"/>
              <a:gd name="T19" fmla="*/ 51 h 90"/>
              <a:gd name="T20" fmla="*/ 14 w 14"/>
              <a:gd name="T21" fmla="*/ 58 h 90"/>
              <a:gd name="T22" fmla="*/ 11 w 14"/>
              <a:gd name="T23" fmla="*/ 87 h 90"/>
              <a:gd name="T24" fmla="*/ 7 w 14"/>
              <a:gd name="T25" fmla="*/ 90 h 90"/>
              <a:gd name="T26" fmla="*/ 5 w 14"/>
              <a:gd name="T27" fmla="*/ 23 h 90"/>
              <a:gd name="T28" fmla="*/ 7 w 14"/>
              <a:gd name="T29" fmla="*/ 50 h 90"/>
              <a:gd name="T30" fmla="*/ 7 w 14"/>
              <a:gd name="T31" fmla="*/ 87 h 90"/>
              <a:gd name="T32" fmla="*/ 11 w 14"/>
              <a:gd name="T33" fmla="*/ 47 h 90"/>
              <a:gd name="T34" fmla="*/ 8 w 14"/>
              <a:gd name="T35" fmla="*/ 26 h 90"/>
              <a:gd name="T36" fmla="*/ 7 w 14"/>
              <a:gd name="T37" fmla="*/ 5 h 90"/>
              <a:gd name="T38" fmla="*/ 5 w 14"/>
              <a:gd name="T39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90">
                <a:moveTo>
                  <a:pt x="7" y="90"/>
                </a:moveTo>
                <a:cubicBezTo>
                  <a:pt x="1" y="90"/>
                  <a:pt x="4" y="82"/>
                  <a:pt x="4" y="76"/>
                </a:cubicBezTo>
                <a:cubicBezTo>
                  <a:pt x="5" y="73"/>
                  <a:pt x="4" y="69"/>
                  <a:pt x="4" y="64"/>
                </a:cubicBezTo>
                <a:cubicBezTo>
                  <a:pt x="4" y="55"/>
                  <a:pt x="5" y="48"/>
                  <a:pt x="3" y="42"/>
                </a:cubicBezTo>
                <a:cubicBezTo>
                  <a:pt x="4" y="28"/>
                  <a:pt x="0" y="14"/>
                  <a:pt x="5" y="0"/>
                </a:cubicBezTo>
                <a:cubicBezTo>
                  <a:pt x="7" y="0"/>
                  <a:pt x="7" y="0"/>
                  <a:pt x="8" y="0"/>
                </a:cubicBezTo>
                <a:cubicBezTo>
                  <a:pt x="10" y="2"/>
                  <a:pt x="10" y="4"/>
                  <a:pt x="11" y="5"/>
                </a:cubicBezTo>
                <a:cubicBezTo>
                  <a:pt x="12" y="11"/>
                  <a:pt x="10" y="17"/>
                  <a:pt x="11" y="23"/>
                </a:cubicBezTo>
                <a:cubicBezTo>
                  <a:pt x="11" y="29"/>
                  <a:pt x="12" y="36"/>
                  <a:pt x="13" y="44"/>
                </a:cubicBezTo>
                <a:cubicBezTo>
                  <a:pt x="13" y="47"/>
                  <a:pt x="12" y="49"/>
                  <a:pt x="13" y="51"/>
                </a:cubicBezTo>
                <a:cubicBezTo>
                  <a:pt x="13" y="53"/>
                  <a:pt x="14" y="55"/>
                  <a:pt x="14" y="58"/>
                </a:cubicBezTo>
                <a:cubicBezTo>
                  <a:pt x="14" y="68"/>
                  <a:pt x="14" y="77"/>
                  <a:pt x="11" y="87"/>
                </a:cubicBezTo>
                <a:cubicBezTo>
                  <a:pt x="9" y="88"/>
                  <a:pt x="9" y="90"/>
                  <a:pt x="7" y="90"/>
                </a:cubicBezTo>
                <a:close/>
                <a:moveTo>
                  <a:pt x="5" y="23"/>
                </a:moveTo>
                <a:cubicBezTo>
                  <a:pt x="5" y="32"/>
                  <a:pt x="7" y="41"/>
                  <a:pt x="7" y="50"/>
                </a:cubicBezTo>
                <a:cubicBezTo>
                  <a:pt x="7" y="62"/>
                  <a:pt x="7" y="74"/>
                  <a:pt x="7" y="87"/>
                </a:cubicBezTo>
                <a:cubicBezTo>
                  <a:pt x="13" y="75"/>
                  <a:pt x="12" y="61"/>
                  <a:pt x="11" y="47"/>
                </a:cubicBezTo>
                <a:cubicBezTo>
                  <a:pt x="11" y="40"/>
                  <a:pt x="9" y="33"/>
                  <a:pt x="8" y="26"/>
                </a:cubicBezTo>
                <a:cubicBezTo>
                  <a:pt x="7" y="18"/>
                  <a:pt x="9" y="10"/>
                  <a:pt x="7" y="5"/>
                </a:cubicBezTo>
                <a:cubicBezTo>
                  <a:pt x="6" y="10"/>
                  <a:pt x="5" y="16"/>
                  <a:pt x="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9" name="Freeform 276"/>
          <p:cNvSpPr>
            <a:spLocks/>
          </p:cNvSpPr>
          <p:nvPr/>
        </p:nvSpPr>
        <p:spPr bwMode="auto">
          <a:xfrm>
            <a:off x="4144433" y="3460751"/>
            <a:ext cx="25400" cy="38100"/>
          </a:xfrm>
          <a:custGeom>
            <a:avLst/>
            <a:gdLst>
              <a:gd name="T0" fmla="*/ 3 w 6"/>
              <a:gd name="T1" fmla="*/ 0 h 9"/>
              <a:gd name="T2" fmla="*/ 0 w 6"/>
              <a:gd name="T3" fmla="*/ 9 h 9"/>
              <a:gd name="T4" fmla="*/ 3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3" y="0"/>
                </a:moveTo>
                <a:cubicBezTo>
                  <a:pt x="6" y="2"/>
                  <a:pt x="2" y="7"/>
                  <a:pt x="0" y="9"/>
                </a:cubicBezTo>
                <a:cubicBezTo>
                  <a:pt x="0" y="5"/>
                  <a:pt x="1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0" name="Freeform 277"/>
          <p:cNvSpPr>
            <a:spLocks noEditPoints="1"/>
          </p:cNvSpPr>
          <p:nvPr/>
        </p:nvSpPr>
        <p:spPr bwMode="auto">
          <a:xfrm>
            <a:off x="3989918" y="2226734"/>
            <a:ext cx="260349" cy="1439333"/>
          </a:xfrm>
          <a:custGeom>
            <a:avLst/>
            <a:gdLst>
              <a:gd name="T0" fmla="*/ 7 w 62"/>
              <a:gd name="T1" fmla="*/ 66 h 342"/>
              <a:gd name="T2" fmla="*/ 6 w 62"/>
              <a:gd name="T3" fmla="*/ 40 h 342"/>
              <a:gd name="T4" fmla="*/ 17 w 62"/>
              <a:gd name="T5" fmla="*/ 3 h 342"/>
              <a:gd name="T6" fmla="*/ 55 w 62"/>
              <a:gd name="T7" fmla="*/ 39 h 342"/>
              <a:gd name="T8" fmla="*/ 52 w 62"/>
              <a:gd name="T9" fmla="*/ 71 h 342"/>
              <a:gd name="T10" fmla="*/ 50 w 62"/>
              <a:gd name="T11" fmla="*/ 86 h 342"/>
              <a:gd name="T12" fmla="*/ 52 w 62"/>
              <a:gd name="T13" fmla="*/ 224 h 342"/>
              <a:gd name="T14" fmla="*/ 48 w 62"/>
              <a:gd name="T15" fmla="*/ 295 h 342"/>
              <a:gd name="T16" fmla="*/ 23 w 62"/>
              <a:gd name="T17" fmla="*/ 341 h 342"/>
              <a:gd name="T18" fmla="*/ 4 w 62"/>
              <a:gd name="T19" fmla="*/ 288 h 342"/>
              <a:gd name="T20" fmla="*/ 5 w 62"/>
              <a:gd name="T21" fmla="*/ 196 h 342"/>
              <a:gd name="T22" fmla="*/ 4 w 62"/>
              <a:gd name="T23" fmla="*/ 143 h 342"/>
              <a:gd name="T24" fmla="*/ 36 w 62"/>
              <a:gd name="T25" fmla="*/ 283 h 342"/>
              <a:gd name="T26" fmla="*/ 29 w 62"/>
              <a:gd name="T27" fmla="*/ 314 h 342"/>
              <a:gd name="T28" fmla="*/ 22 w 62"/>
              <a:gd name="T29" fmla="*/ 306 h 342"/>
              <a:gd name="T30" fmla="*/ 20 w 62"/>
              <a:gd name="T31" fmla="*/ 325 h 342"/>
              <a:gd name="T32" fmla="*/ 27 w 62"/>
              <a:gd name="T33" fmla="*/ 322 h 342"/>
              <a:gd name="T34" fmla="*/ 33 w 62"/>
              <a:gd name="T35" fmla="*/ 321 h 342"/>
              <a:gd name="T36" fmla="*/ 42 w 62"/>
              <a:gd name="T37" fmla="*/ 293 h 342"/>
              <a:gd name="T38" fmla="*/ 40 w 62"/>
              <a:gd name="T39" fmla="*/ 283 h 342"/>
              <a:gd name="T40" fmla="*/ 21 w 62"/>
              <a:gd name="T41" fmla="*/ 6 h 342"/>
              <a:gd name="T42" fmla="*/ 56 w 62"/>
              <a:gd name="T43" fmla="*/ 11 h 342"/>
              <a:gd name="T44" fmla="*/ 55 w 62"/>
              <a:gd name="T45" fmla="*/ 42 h 342"/>
              <a:gd name="T46" fmla="*/ 10 w 62"/>
              <a:gd name="T47" fmla="*/ 40 h 342"/>
              <a:gd name="T48" fmla="*/ 15 w 62"/>
              <a:gd name="T49" fmla="*/ 49 h 342"/>
              <a:gd name="T50" fmla="*/ 40 w 62"/>
              <a:gd name="T51" fmla="*/ 44 h 342"/>
              <a:gd name="T52" fmla="*/ 46 w 62"/>
              <a:gd name="T53" fmla="*/ 68 h 342"/>
              <a:gd name="T54" fmla="*/ 43 w 62"/>
              <a:gd name="T55" fmla="*/ 68 h 342"/>
              <a:gd name="T56" fmla="*/ 5 w 62"/>
              <a:gd name="T57" fmla="*/ 76 h 342"/>
              <a:gd name="T58" fmla="*/ 50 w 62"/>
              <a:gd name="T59" fmla="*/ 80 h 342"/>
              <a:gd name="T60" fmla="*/ 50 w 62"/>
              <a:gd name="T61" fmla="*/ 73 h 342"/>
              <a:gd name="T62" fmla="*/ 48 w 62"/>
              <a:gd name="T63" fmla="*/ 253 h 342"/>
              <a:gd name="T64" fmla="*/ 48 w 62"/>
              <a:gd name="T65" fmla="*/ 165 h 342"/>
              <a:gd name="T66" fmla="*/ 45 w 62"/>
              <a:gd name="T67" fmla="*/ 105 h 342"/>
              <a:gd name="T68" fmla="*/ 9 w 62"/>
              <a:gd name="T69" fmla="*/ 110 h 342"/>
              <a:gd name="T70" fmla="*/ 8 w 62"/>
              <a:gd name="T71" fmla="*/ 194 h 342"/>
              <a:gd name="T72" fmla="*/ 6 w 62"/>
              <a:gd name="T73" fmla="*/ 254 h 342"/>
              <a:gd name="T74" fmla="*/ 23 w 62"/>
              <a:gd name="T75" fmla="*/ 284 h 342"/>
              <a:gd name="T76" fmla="*/ 44 w 62"/>
              <a:gd name="T77" fmla="*/ 287 h 342"/>
              <a:gd name="T78" fmla="*/ 46 w 62"/>
              <a:gd name="T79" fmla="*/ 81 h 342"/>
              <a:gd name="T80" fmla="*/ 23 w 62"/>
              <a:gd name="T81" fmla="*/ 324 h 342"/>
              <a:gd name="T82" fmla="*/ 29 w 62"/>
              <a:gd name="T83" fmla="*/ 323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2" h="342">
                <a:moveTo>
                  <a:pt x="5" y="81"/>
                </a:moveTo>
                <a:cubicBezTo>
                  <a:pt x="4" y="79"/>
                  <a:pt x="1" y="78"/>
                  <a:pt x="0" y="76"/>
                </a:cubicBezTo>
                <a:cubicBezTo>
                  <a:pt x="1" y="70"/>
                  <a:pt x="4" y="70"/>
                  <a:pt x="7" y="66"/>
                </a:cubicBezTo>
                <a:cubicBezTo>
                  <a:pt x="9" y="63"/>
                  <a:pt x="8" y="53"/>
                  <a:pt x="8" y="47"/>
                </a:cubicBezTo>
                <a:cubicBezTo>
                  <a:pt x="7" y="46"/>
                  <a:pt x="7" y="43"/>
                  <a:pt x="7" y="43"/>
                </a:cubicBezTo>
                <a:cubicBezTo>
                  <a:pt x="7" y="41"/>
                  <a:pt x="5" y="41"/>
                  <a:pt x="6" y="40"/>
                </a:cubicBezTo>
                <a:cubicBezTo>
                  <a:pt x="6" y="38"/>
                  <a:pt x="8" y="36"/>
                  <a:pt x="9" y="34"/>
                </a:cubicBezTo>
                <a:cubicBezTo>
                  <a:pt x="10" y="26"/>
                  <a:pt x="5" y="18"/>
                  <a:pt x="9" y="11"/>
                </a:cubicBezTo>
                <a:cubicBezTo>
                  <a:pt x="11" y="8"/>
                  <a:pt x="14" y="7"/>
                  <a:pt x="17" y="3"/>
                </a:cubicBezTo>
                <a:cubicBezTo>
                  <a:pt x="27" y="1"/>
                  <a:pt x="36" y="0"/>
                  <a:pt x="46" y="2"/>
                </a:cubicBezTo>
                <a:cubicBezTo>
                  <a:pt x="51" y="6"/>
                  <a:pt x="58" y="8"/>
                  <a:pt x="61" y="15"/>
                </a:cubicBezTo>
                <a:cubicBezTo>
                  <a:pt x="62" y="25"/>
                  <a:pt x="57" y="30"/>
                  <a:pt x="55" y="39"/>
                </a:cubicBezTo>
                <a:cubicBezTo>
                  <a:pt x="58" y="42"/>
                  <a:pt x="60" y="45"/>
                  <a:pt x="58" y="49"/>
                </a:cubicBezTo>
                <a:cubicBezTo>
                  <a:pt x="57" y="50"/>
                  <a:pt x="55" y="49"/>
                  <a:pt x="54" y="50"/>
                </a:cubicBezTo>
                <a:cubicBezTo>
                  <a:pt x="52" y="56"/>
                  <a:pt x="54" y="64"/>
                  <a:pt x="52" y="71"/>
                </a:cubicBezTo>
                <a:cubicBezTo>
                  <a:pt x="55" y="72"/>
                  <a:pt x="56" y="74"/>
                  <a:pt x="57" y="77"/>
                </a:cubicBezTo>
                <a:cubicBezTo>
                  <a:pt x="56" y="80"/>
                  <a:pt x="54" y="83"/>
                  <a:pt x="50" y="82"/>
                </a:cubicBezTo>
                <a:cubicBezTo>
                  <a:pt x="49" y="84"/>
                  <a:pt x="49" y="85"/>
                  <a:pt x="50" y="86"/>
                </a:cubicBezTo>
                <a:cubicBezTo>
                  <a:pt x="47" y="95"/>
                  <a:pt x="50" y="104"/>
                  <a:pt x="50" y="113"/>
                </a:cubicBezTo>
                <a:cubicBezTo>
                  <a:pt x="51" y="136"/>
                  <a:pt x="51" y="158"/>
                  <a:pt x="50" y="180"/>
                </a:cubicBezTo>
                <a:cubicBezTo>
                  <a:pt x="50" y="195"/>
                  <a:pt x="52" y="210"/>
                  <a:pt x="52" y="224"/>
                </a:cubicBezTo>
                <a:cubicBezTo>
                  <a:pt x="51" y="227"/>
                  <a:pt x="52" y="234"/>
                  <a:pt x="50" y="236"/>
                </a:cubicBezTo>
                <a:cubicBezTo>
                  <a:pt x="52" y="253"/>
                  <a:pt x="49" y="275"/>
                  <a:pt x="50" y="288"/>
                </a:cubicBezTo>
                <a:cubicBezTo>
                  <a:pt x="48" y="290"/>
                  <a:pt x="49" y="293"/>
                  <a:pt x="48" y="295"/>
                </a:cubicBezTo>
                <a:cubicBezTo>
                  <a:pt x="47" y="299"/>
                  <a:pt x="45" y="302"/>
                  <a:pt x="43" y="306"/>
                </a:cubicBezTo>
                <a:cubicBezTo>
                  <a:pt x="38" y="317"/>
                  <a:pt x="33" y="329"/>
                  <a:pt x="28" y="340"/>
                </a:cubicBezTo>
                <a:cubicBezTo>
                  <a:pt x="26" y="340"/>
                  <a:pt x="25" y="342"/>
                  <a:pt x="23" y="341"/>
                </a:cubicBezTo>
                <a:cubicBezTo>
                  <a:pt x="21" y="337"/>
                  <a:pt x="21" y="333"/>
                  <a:pt x="18" y="330"/>
                </a:cubicBezTo>
                <a:cubicBezTo>
                  <a:pt x="18" y="329"/>
                  <a:pt x="18" y="328"/>
                  <a:pt x="19" y="328"/>
                </a:cubicBezTo>
                <a:cubicBezTo>
                  <a:pt x="12" y="316"/>
                  <a:pt x="9" y="301"/>
                  <a:pt x="4" y="288"/>
                </a:cubicBezTo>
                <a:cubicBezTo>
                  <a:pt x="6" y="275"/>
                  <a:pt x="3" y="260"/>
                  <a:pt x="3" y="246"/>
                </a:cubicBezTo>
                <a:cubicBezTo>
                  <a:pt x="3" y="236"/>
                  <a:pt x="4" y="225"/>
                  <a:pt x="4" y="215"/>
                </a:cubicBezTo>
                <a:cubicBezTo>
                  <a:pt x="4" y="208"/>
                  <a:pt x="3" y="202"/>
                  <a:pt x="5" y="196"/>
                </a:cubicBezTo>
                <a:cubicBezTo>
                  <a:pt x="2" y="187"/>
                  <a:pt x="4" y="183"/>
                  <a:pt x="4" y="172"/>
                </a:cubicBezTo>
                <a:cubicBezTo>
                  <a:pt x="3" y="166"/>
                  <a:pt x="5" y="159"/>
                  <a:pt x="5" y="153"/>
                </a:cubicBezTo>
                <a:cubicBezTo>
                  <a:pt x="5" y="150"/>
                  <a:pt x="4" y="147"/>
                  <a:pt x="4" y="143"/>
                </a:cubicBezTo>
                <a:cubicBezTo>
                  <a:pt x="4" y="124"/>
                  <a:pt x="3" y="99"/>
                  <a:pt x="5" y="81"/>
                </a:cubicBezTo>
                <a:close/>
                <a:moveTo>
                  <a:pt x="40" y="283"/>
                </a:moveTo>
                <a:cubicBezTo>
                  <a:pt x="39" y="282"/>
                  <a:pt x="38" y="283"/>
                  <a:pt x="36" y="283"/>
                </a:cubicBezTo>
                <a:cubicBezTo>
                  <a:pt x="36" y="285"/>
                  <a:pt x="34" y="287"/>
                  <a:pt x="33" y="288"/>
                </a:cubicBezTo>
                <a:cubicBezTo>
                  <a:pt x="34" y="290"/>
                  <a:pt x="32" y="292"/>
                  <a:pt x="32" y="293"/>
                </a:cubicBezTo>
                <a:cubicBezTo>
                  <a:pt x="29" y="299"/>
                  <a:pt x="31" y="307"/>
                  <a:pt x="29" y="314"/>
                </a:cubicBezTo>
                <a:cubicBezTo>
                  <a:pt x="29" y="315"/>
                  <a:pt x="29" y="316"/>
                  <a:pt x="27" y="316"/>
                </a:cubicBezTo>
                <a:cubicBezTo>
                  <a:pt x="26" y="306"/>
                  <a:pt x="31" y="296"/>
                  <a:pt x="27" y="286"/>
                </a:cubicBezTo>
                <a:cubicBezTo>
                  <a:pt x="19" y="289"/>
                  <a:pt x="27" y="301"/>
                  <a:pt x="22" y="306"/>
                </a:cubicBezTo>
                <a:cubicBezTo>
                  <a:pt x="21" y="297"/>
                  <a:pt x="21" y="288"/>
                  <a:pt x="16" y="282"/>
                </a:cubicBezTo>
                <a:cubicBezTo>
                  <a:pt x="11" y="281"/>
                  <a:pt x="11" y="288"/>
                  <a:pt x="9" y="292"/>
                </a:cubicBezTo>
                <a:cubicBezTo>
                  <a:pt x="12" y="302"/>
                  <a:pt x="15" y="316"/>
                  <a:pt x="20" y="325"/>
                </a:cubicBezTo>
                <a:cubicBezTo>
                  <a:pt x="22" y="321"/>
                  <a:pt x="19" y="316"/>
                  <a:pt x="20" y="313"/>
                </a:cubicBezTo>
                <a:cubicBezTo>
                  <a:pt x="25" y="313"/>
                  <a:pt x="22" y="317"/>
                  <a:pt x="23" y="320"/>
                </a:cubicBezTo>
                <a:cubicBezTo>
                  <a:pt x="24" y="320"/>
                  <a:pt x="25" y="321"/>
                  <a:pt x="27" y="322"/>
                </a:cubicBezTo>
                <a:cubicBezTo>
                  <a:pt x="28" y="320"/>
                  <a:pt x="29" y="319"/>
                  <a:pt x="31" y="319"/>
                </a:cubicBezTo>
                <a:cubicBezTo>
                  <a:pt x="32" y="316"/>
                  <a:pt x="31" y="310"/>
                  <a:pt x="34" y="309"/>
                </a:cubicBezTo>
                <a:cubicBezTo>
                  <a:pt x="37" y="312"/>
                  <a:pt x="31" y="317"/>
                  <a:pt x="33" y="321"/>
                </a:cubicBezTo>
                <a:cubicBezTo>
                  <a:pt x="37" y="312"/>
                  <a:pt x="40" y="303"/>
                  <a:pt x="44" y="295"/>
                </a:cubicBezTo>
                <a:cubicBezTo>
                  <a:pt x="46" y="295"/>
                  <a:pt x="47" y="293"/>
                  <a:pt x="46" y="291"/>
                </a:cubicBezTo>
                <a:cubicBezTo>
                  <a:pt x="45" y="291"/>
                  <a:pt x="44" y="293"/>
                  <a:pt x="42" y="293"/>
                </a:cubicBezTo>
                <a:cubicBezTo>
                  <a:pt x="42" y="291"/>
                  <a:pt x="40" y="292"/>
                  <a:pt x="40" y="290"/>
                </a:cubicBezTo>
                <a:cubicBezTo>
                  <a:pt x="41" y="288"/>
                  <a:pt x="40" y="285"/>
                  <a:pt x="40" y="284"/>
                </a:cubicBezTo>
                <a:cubicBezTo>
                  <a:pt x="40" y="284"/>
                  <a:pt x="40" y="284"/>
                  <a:pt x="40" y="283"/>
                </a:cubicBezTo>
                <a:close/>
                <a:moveTo>
                  <a:pt x="56" y="11"/>
                </a:moveTo>
                <a:cubicBezTo>
                  <a:pt x="50" y="7"/>
                  <a:pt x="41" y="3"/>
                  <a:pt x="32" y="4"/>
                </a:cubicBezTo>
                <a:cubicBezTo>
                  <a:pt x="30" y="4"/>
                  <a:pt x="23" y="5"/>
                  <a:pt x="21" y="6"/>
                </a:cubicBezTo>
                <a:cubicBezTo>
                  <a:pt x="12" y="11"/>
                  <a:pt x="17" y="21"/>
                  <a:pt x="15" y="32"/>
                </a:cubicBezTo>
                <a:cubicBezTo>
                  <a:pt x="30" y="32"/>
                  <a:pt x="41" y="31"/>
                  <a:pt x="51" y="37"/>
                </a:cubicBezTo>
                <a:cubicBezTo>
                  <a:pt x="53" y="29"/>
                  <a:pt x="61" y="20"/>
                  <a:pt x="56" y="11"/>
                </a:cubicBezTo>
                <a:close/>
                <a:moveTo>
                  <a:pt x="12" y="41"/>
                </a:moveTo>
                <a:cubicBezTo>
                  <a:pt x="25" y="35"/>
                  <a:pt x="43" y="41"/>
                  <a:pt x="55" y="46"/>
                </a:cubicBezTo>
                <a:cubicBezTo>
                  <a:pt x="55" y="44"/>
                  <a:pt x="55" y="44"/>
                  <a:pt x="55" y="42"/>
                </a:cubicBezTo>
                <a:cubicBezTo>
                  <a:pt x="52" y="43"/>
                  <a:pt x="49" y="42"/>
                  <a:pt x="49" y="39"/>
                </a:cubicBezTo>
                <a:cubicBezTo>
                  <a:pt x="43" y="35"/>
                  <a:pt x="35" y="34"/>
                  <a:pt x="27" y="34"/>
                </a:cubicBezTo>
                <a:cubicBezTo>
                  <a:pt x="19" y="34"/>
                  <a:pt x="11" y="35"/>
                  <a:pt x="10" y="40"/>
                </a:cubicBezTo>
                <a:cubicBezTo>
                  <a:pt x="11" y="40"/>
                  <a:pt x="11" y="41"/>
                  <a:pt x="12" y="41"/>
                </a:cubicBezTo>
                <a:close/>
                <a:moveTo>
                  <a:pt x="12" y="46"/>
                </a:moveTo>
                <a:cubicBezTo>
                  <a:pt x="14" y="47"/>
                  <a:pt x="15" y="47"/>
                  <a:pt x="15" y="49"/>
                </a:cubicBezTo>
                <a:cubicBezTo>
                  <a:pt x="13" y="53"/>
                  <a:pt x="14" y="59"/>
                  <a:pt x="14" y="64"/>
                </a:cubicBezTo>
                <a:cubicBezTo>
                  <a:pt x="20" y="64"/>
                  <a:pt x="33" y="63"/>
                  <a:pt x="38" y="66"/>
                </a:cubicBezTo>
                <a:cubicBezTo>
                  <a:pt x="40" y="60"/>
                  <a:pt x="39" y="50"/>
                  <a:pt x="40" y="44"/>
                </a:cubicBezTo>
                <a:cubicBezTo>
                  <a:pt x="31" y="42"/>
                  <a:pt x="19" y="40"/>
                  <a:pt x="12" y="46"/>
                </a:cubicBezTo>
                <a:close/>
                <a:moveTo>
                  <a:pt x="43" y="68"/>
                </a:moveTo>
                <a:cubicBezTo>
                  <a:pt x="44" y="67"/>
                  <a:pt x="45" y="69"/>
                  <a:pt x="46" y="68"/>
                </a:cubicBezTo>
                <a:cubicBezTo>
                  <a:pt x="48" y="62"/>
                  <a:pt x="47" y="54"/>
                  <a:pt x="49" y="47"/>
                </a:cubicBezTo>
                <a:cubicBezTo>
                  <a:pt x="47" y="46"/>
                  <a:pt x="45" y="46"/>
                  <a:pt x="44" y="45"/>
                </a:cubicBezTo>
                <a:cubicBezTo>
                  <a:pt x="43" y="54"/>
                  <a:pt x="42" y="61"/>
                  <a:pt x="43" y="68"/>
                </a:cubicBezTo>
                <a:close/>
                <a:moveTo>
                  <a:pt x="14" y="68"/>
                </a:moveTo>
                <a:cubicBezTo>
                  <a:pt x="13" y="69"/>
                  <a:pt x="13" y="70"/>
                  <a:pt x="12" y="70"/>
                </a:cubicBezTo>
                <a:cubicBezTo>
                  <a:pt x="9" y="68"/>
                  <a:pt x="4" y="72"/>
                  <a:pt x="5" y="76"/>
                </a:cubicBezTo>
                <a:cubicBezTo>
                  <a:pt x="6" y="75"/>
                  <a:pt x="7" y="77"/>
                  <a:pt x="8" y="77"/>
                </a:cubicBezTo>
                <a:cubicBezTo>
                  <a:pt x="21" y="73"/>
                  <a:pt x="35" y="73"/>
                  <a:pt x="49" y="78"/>
                </a:cubicBezTo>
                <a:cubicBezTo>
                  <a:pt x="48" y="79"/>
                  <a:pt x="49" y="79"/>
                  <a:pt x="50" y="80"/>
                </a:cubicBezTo>
                <a:cubicBezTo>
                  <a:pt x="53" y="80"/>
                  <a:pt x="54" y="76"/>
                  <a:pt x="52" y="74"/>
                </a:cubicBezTo>
                <a:cubicBezTo>
                  <a:pt x="51" y="74"/>
                  <a:pt x="51" y="76"/>
                  <a:pt x="50" y="76"/>
                </a:cubicBezTo>
                <a:cubicBezTo>
                  <a:pt x="49" y="75"/>
                  <a:pt x="50" y="74"/>
                  <a:pt x="50" y="73"/>
                </a:cubicBezTo>
                <a:cubicBezTo>
                  <a:pt x="38" y="68"/>
                  <a:pt x="27" y="65"/>
                  <a:pt x="14" y="68"/>
                </a:cubicBezTo>
                <a:close/>
                <a:moveTo>
                  <a:pt x="46" y="257"/>
                </a:moveTo>
                <a:cubicBezTo>
                  <a:pt x="47" y="256"/>
                  <a:pt x="47" y="254"/>
                  <a:pt x="48" y="253"/>
                </a:cubicBezTo>
                <a:cubicBezTo>
                  <a:pt x="49" y="242"/>
                  <a:pt x="48" y="230"/>
                  <a:pt x="47" y="218"/>
                </a:cubicBezTo>
                <a:cubicBezTo>
                  <a:pt x="47" y="214"/>
                  <a:pt x="47" y="209"/>
                  <a:pt x="48" y="206"/>
                </a:cubicBezTo>
                <a:cubicBezTo>
                  <a:pt x="46" y="193"/>
                  <a:pt x="49" y="178"/>
                  <a:pt x="48" y="165"/>
                </a:cubicBezTo>
                <a:cubicBezTo>
                  <a:pt x="47" y="154"/>
                  <a:pt x="48" y="143"/>
                  <a:pt x="48" y="134"/>
                </a:cubicBezTo>
                <a:cubicBezTo>
                  <a:pt x="48" y="128"/>
                  <a:pt x="47" y="124"/>
                  <a:pt x="46" y="120"/>
                </a:cubicBezTo>
                <a:cubicBezTo>
                  <a:pt x="46" y="114"/>
                  <a:pt x="47" y="109"/>
                  <a:pt x="45" y="105"/>
                </a:cubicBezTo>
                <a:cubicBezTo>
                  <a:pt x="46" y="99"/>
                  <a:pt x="46" y="91"/>
                  <a:pt x="46" y="84"/>
                </a:cubicBezTo>
                <a:cubicBezTo>
                  <a:pt x="40" y="78"/>
                  <a:pt x="23" y="76"/>
                  <a:pt x="13" y="80"/>
                </a:cubicBezTo>
                <a:cubicBezTo>
                  <a:pt x="10" y="88"/>
                  <a:pt x="10" y="100"/>
                  <a:pt x="9" y="110"/>
                </a:cubicBezTo>
                <a:cubicBezTo>
                  <a:pt x="6" y="127"/>
                  <a:pt x="8" y="149"/>
                  <a:pt x="8" y="168"/>
                </a:cubicBezTo>
                <a:cubicBezTo>
                  <a:pt x="8" y="176"/>
                  <a:pt x="8" y="184"/>
                  <a:pt x="9" y="191"/>
                </a:cubicBezTo>
                <a:cubicBezTo>
                  <a:pt x="7" y="192"/>
                  <a:pt x="8" y="193"/>
                  <a:pt x="8" y="194"/>
                </a:cubicBezTo>
                <a:cubicBezTo>
                  <a:pt x="7" y="198"/>
                  <a:pt x="7" y="202"/>
                  <a:pt x="7" y="206"/>
                </a:cubicBezTo>
                <a:cubicBezTo>
                  <a:pt x="7" y="209"/>
                  <a:pt x="8" y="212"/>
                  <a:pt x="8" y="215"/>
                </a:cubicBezTo>
                <a:cubicBezTo>
                  <a:pt x="7" y="227"/>
                  <a:pt x="5" y="241"/>
                  <a:pt x="6" y="254"/>
                </a:cubicBezTo>
                <a:cubicBezTo>
                  <a:pt x="7" y="264"/>
                  <a:pt x="8" y="274"/>
                  <a:pt x="8" y="284"/>
                </a:cubicBezTo>
                <a:cubicBezTo>
                  <a:pt x="10" y="280"/>
                  <a:pt x="14" y="277"/>
                  <a:pt x="18" y="279"/>
                </a:cubicBezTo>
                <a:cubicBezTo>
                  <a:pt x="20" y="281"/>
                  <a:pt x="20" y="283"/>
                  <a:pt x="23" y="284"/>
                </a:cubicBezTo>
                <a:cubicBezTo>
                  <a:pt x="26" y="282"/>
                  <a:pt x="28" y="286"/>
                  <a:pt x="31" y="286"/>
                </a:cubicBezTo>
                <a:cubicBezTo>
                  <a:pt x="32" y="282"/>
                  <a:pt x="37" y="278"/>
                  <a:pt x="42" y="280"/>
                </a:cubicBezTo>
                <a:cubicBezTo>
                  <a:pt x="43" y="283"/>
                  <a:pt x="44" y="284"/>
                  <a:pt x="44" y="287"/>
                </a:cubicBezTo>
                <a:cubicBezTo>
                  <a:pt x="45" y="287"/>
                  <a:pt x="45" y="287"/>
                  <a:pt x="46" y="287"/>
                </a:cubicBezTo>
                <a:cubicBezTo>
                  <a:pt x="48" y="276"/>
                  <a:pt x="45" y="267"/>
                  <a:pt x="46" y="257"/>
                </a:cubicBezTo>
                <a:close/>
                <a:moveTo>
                  <a:pt x="46" y="81"/>
                </a:moveTo>
                <a:cubicBezTo>
                  <a:pt x="45" y="82"/>
                  <a:pt x="43" y="80"/>
                  <a:pt x="42" y="81"/>
                </a:cubicBezTo>
                <a:cubicBezTo>
                  <a:pt x="44" y="81"/>
                  <a:pt x="45" y="83"/>
                  <a:pt x="46" y="81"/>
                </a:cubicBezTo>
                <a:close/>
                <a:moveTo>
                  <a:pt x="23" y="324"/>
                </a:moveTo>
                <a:cubicBezTo>
                  <a:pt x="20" y="329"/>
                  <a:pt x="23" y="335"/>
                  <a:pt x="26" y="338"/>
                </a:cubicBezTo>
                <a:cubicBezTo>
                  <a:pt x="28" y="333"/>
                  <a:pt x="30" y="329"/>
                  <a:pt x="32" y="325"/>
                </a:cubicBezTo>
                <a:cubicBezTo>
                  <a:pt x="31" y="323"/>
                  <a:pt x="29" y="326"/>
                  <a:pt x="29" y="323"/>
                </a:cubicBezTo>
                <a:cubicBezTo>
                  <a:pt x="29" y="323"/>
                  <a:pt x="29" y="323"/>
                  <a:pt x="29" y="323"/>
                </a:cubicBezTo>
                <a:cubicBezTo>
                  <a:pt x="29" y="328"/>
                  <a:pt x="25" y="327"/>
                  <a:pt x="23" y="3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1" name="Freeform 278"/>
          <p:cNvSpPr>
            <a:spLocks noEditPoints="1"/>
          </p:cNvSpPr>
          <p:nvPr/>
        </p:nvSpPr>
        <p:spPr bwMode="auto">
          <a:xfrm>
            <a:off x="4097867" y="3005667"/>
            <a:ext cx="59267" cy="311151"/>
          </a:xfrm>
          <a:custGeom>
            <a:avLst/>
            <a:gdLst>
              <a:gd name="T0" fmla="*/ 12 w 14"/>
              <a:gd name="T1" fmla="*/ 2 h 74"/>
              <a:gd name="T2" fmla="*/ 13 w 14"/>
              <a:gd name="T3" fmla="*/ 52 h 74"/>
              <a:gd name="T4" fmla="*/ 12 w 14"/>
              <a:gd name="T5" fmla="*/ 65 h 74"/>
              <a:gd name="T6" fmla="*/ 10 w 14"/>
              <a:gd name="T7" fmla="*/ 72 h 74"/>
              <a:gd name="T8" fmla="*/ 4 w 14"/>
              <a:gd name="T9" fmla="*/ 72 h 74"/>
              <a:gd name="T10" fmla="*/ 5 w 14"/>
              <a:gd name="T11" fmla="*/ 62 h 74"/>
              <a:gd name="T12" fmla="*/ 3 w 14"/>
              <a:gd name="T13" fmla="*/ 26 h 74"/>
              <a:gd name="T14" fmla="*/ 5 w 14"/>
              <a:gd name="T15" fmla="*/ 2 h 74"/>
              <a:gd name="T16" fmla="*/ 11 w 14"/>
              <a:gd name="T17" fmla="*/ 0 h 74"/>
              <a:gd name="T18" fmla="*/ 12 w 14"/>
              <a:gd name="T19" fmla="*/ 2 h 74"/>
              <a:gd name="T20" fmla="*/ 8 w 14"/>
              <a:gd name="T21" fmla="*/ 5 h 74"/>
              <a:gd name="T22" fmla="*/ 7 w 14"/>
              <a:gd name="T23" fmla="*/ 6 h 74"/>
              <a:gd name="T24" fmla="*/ 8 w 14"/>
              <a:gd name="T25" fmla="*/ 67 h 74"/>
              <a:gd name="T26" fmla="*/ 11 w 14"/>
              <a:gd name="T27" fmla="*/ 40 h 74"/>
              <a:gd name="T28" fmla="*/ 10 w 14"/>
              <a:gd name="T29" fmla="*/ 30 h 74"/>
              <a:gd name="T30" fmla="*/ 10 w 14"/>
              <a:gd name="T31" fmla="*/ 19 h 74"/>
              <a:gd name="T32" fmla="*/ 9 w 14"/>
              <a:gd name="T33" fmla="*/ 13 h 74"/>
              <a:gd name="T34" fmla="*/ 9 w 14"/>
              <a:gd name="T35" fmla="*/ 5 h 74"/>
              <a:gd name="T36" fmla="*/ 8 w 14"/>
              <a:gd name="T3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74">
                <a:moveTo>
                  <a:pt x="12" y="2"/>
                </a:moveTo>
                <a:cubicBezTo>
                  <a:pt x="12" y="14"/>
                  <a:pt x="14" y="35"/>
                  <a:pt x="13" y="52"/>
                </a:cubicBezTo>
                <a:cubicBezTo>
                  <a:pt x="12" y="57"/>
                  <a:pt x="11" y="61"/>
                  <a:pt x="12" y="65"/>
                </a:cubicBezTo>
                <a:cubicBezTo>
                  <a:pt x="12" y="68"/>
                  <a:pt x="13" y="70"/>
                  <a:pt x="10" y="72"/>
                </a:cubicBezTo>
                <a:cubicBezTo>
                  <a:pt x="7" y="74"/>
                  <a:pt x="6" y="74"/>
                  <a:pt x="4" y="72"/>
                </a:cubicBezTo>
                <a:cubicBezTo>
                  <a:pt x="5" y="68"/>
                  <a:pt x="3" y="65"/>
                  <a:pt x="5" y="62"/>
                </a:cubicBezTo>
                <a:cubicBezTo>
                  <a:pt x="3" y="52"/>
                  <a:pt x="5" y="38"/>
                  <a:pt x="3" y="26"/>
                </a:cubicBezTo>
                <a:cubicBezTo>
                  <a:pt x="6" y="18"/>
                  <a:pt x="0" y="8"/>
                  <a:pt x="5" y="2"/>
                </a:cubicBezTo>
                <a:cubicBezTo>
                  <a:pt x="8" y="2"/>
                  <a:pt x="8" y="0"/>
                  <a:pt x="11" y="0"/>
                </a:cubicBezTo>
                <a:cubicBezTo>
                  <a:pt x="11" y="1"/>
                  <a:pt x="11" y="2"/>
                  <a:pt x="12" y="2"/>
                </a:cubicBezTo>
                <a:close/>
                <a:moveTo>
                  <a:pt x="8" y="5"/>
                </a:moveTo>
                <a:cubicBezTo>
                  <a:pt x="8" y="6"/>
                  <a:pt x="7" y="6"/>
                  <a:pt x="7" y="6"/>
                </a:cubicBezTo>
                <a:cubicBezTo>
                  <a:pt x="6" y="25"/>
                  <a:pt x="8" y="46"/>
                  <a:pt x="8" y="67"/>
                </a:cubicBezTo>
                <a:cubicBezTo>
                  <a:pt x="9" y="57"/>
                  <a:pt x="10" y="48"/>
                  <a:pt x="11" y="40"/>
                </a:cubicBezTo>
                <a:cubicBezTo>
                  <a:pt x="11" y="37"/>
                  <a:pt x="10" y="33"/>
                  <a:pt x="10" y="30"/>
                </a:cubicBezTo>
                <a:cubicBezTo>
                  <a:pt x="10" y="26"/>
                  <a:pt x="11" y="22"/>
                  <a:pt x="10" y="19"/>
                </a:cubicBezTo>
                <a:cubicBezTo>
                  <a:pt x="10" y="17"/>
                  <a:pt x="9" y="15"/>
                  <a:pt x="9" y="13"/>
                </a:cubicBezTo>
                <a:cubicBezTo>
                  <a:pt x="9" y="11"/>
                  <a:pt x="10" y="7"/>
                  <a:pt x="9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2" name="Freeform 279"/>
          <p:cNvSpPr>
            <a:spLocks/>
          </p:cNvSpPr>
          <p:nvPr/>
        </p:nvSpPr>
        <p:spPr bwMode="auto">
          <a:xfrm>
            <a:off x="4199467" y="1515533"/>
            <a:ext cx="16933" cy="76200"/>
          </a:xfrm>
          <a:custGeom>
            <a:avLst/>
            <a:gdLst>
              <a:gd name="T0" fmla="*/ 4 w 4"/>
              <a:gd name="T1" fmla="*/ 0 h 18"/>
              <a:gd name="T2" fmla="*/ 2 w 4"/>
              <a:gd name="T3" fmla="*/ 11 h 18"/>
              <a:gd name="T4" fmla="*/ 0 w 4"/>
              <a:gd name="T5" fmla="*/ 18 h 18"/>
              <a:gd name="T6" fmla="*/ 3 w 4"/>
              <a:gd name="T7" fmla="*/ 0 h 18"/>
              <a:gd name="T8" fmla="*/ 4 w 4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8">
                <a:moveTo>
                  <a:pt x="4" y="0"/>
                </a:moveTo>
                <a:cubicBezTo>
                  <a:pt x="4" y="2"/>
                  <a:pt x="3" y="6"/>
                  <a:pt x="2" y="11"/>
                </a:cubicBezTo>
                <a:cubicBezTo>
                  <a:pt x="2" y="13"/>
                  <a:pt x="2" y="16"/>
                  <a:pt x="0" y="18"/>
                </a:cubicBezTo>
                <a:cubicBezTo>
                  <a:pt x="1" y="12"/>
                  <a:pt x="1" y="5"/>
                  <a:pt x="3" y="0"/>
                </a:cubicBezTo>
                <a:cubicBezTo>
                  <a:pt x="3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3" name="Freeform 280"/>
          <p:cNvSpPr>
            <a:spLocks noEditPoints="1"/>
          </p:cNvSpPr>
          <p:nvPr/>
        </p:nvSpPr>
        <p:spPr bwMode="auto">
          <a:xfrm>
            <a:off x="3674534" y="844551"/>
            <a:ext cx="992717" cy="990600"/>
          </a:xfrm>
          <a:custGeom>
            <a:avLst/>
            <a:gdLst>
              <a:gd name="T0" fmla="*/ 213 w 236"/>
              <a:gd name="T1" fmla="*/ 184 h 235"/>
              <a:gd name="T2" fmla="*/ 178 w 236"/>
              <a:gd name="T3" fmla="*/ 218 h 235"/>
              <a:gd name="T4" fmla="*/ 135 w 236"/>
              <a:gd name="T5" fmla="*/ 233 h 235"/>
              <a:gd name="T6" fmla="*/ 7 w 236"/>
              <a:gd name="T7" fmla="*/ 206 h 235"/>
              <a:gd name="T8" fmla="*/ 46 w 236"/>
              <a:gd name="T9" fmla="*/ 120 h 235"/>
              <a:gd name="T10" fmla="*/ 77 w 236"/>
              <a:gd name="T11" fmla="*/ 62 h 235"/>
              <a:gd name="T12" fmla="*/ 108 w 236"/>
              <a:gd name="T13" fmla="*/ 2 h 235"/>
              <a:gd name="T14" fmla="*/ 233 w 236"/>
              <a:gd name="T15" fmla="*/ 42 h 235"/>
              <a:gd name="T16" fmla="*/ 201 w 236"/>
              <a:gd name="T17" fmla="*/ 164 h 235"/>
              <a:gd name="T18" fmla="*/ 119 w 236"/>
              <a:gd name="T19" fmla="*/ 230 h 235"/>
              <a:gd name="T20" fmla="*/ 188 w 236"/>
              <a:gd name="T21" fmla="*/ 202 h 235"/>
              <a:gd name="T22" fmla="*/ 208 w 236"/>
              <a:gd name="T23" fmla="*/ 126 h 235"/>
              <a:gd name="T24" fmla="*/ 232 w 236"/>
              <a:gd name="T25" fmla="*/ 15 h 235"/>
              <a:gd name="T26" fmla="*/ 218 w 236"/>
              <a:gd name="T27" fmla="*/ 74 h 235"/>
              <a:gd name="T28" fmla="*/ 177 w 236"/>
              <a:gd name="T29" fmla="*/ 213 h 235"/>
              <a:gd name="T30" fmla="*/ 130 w 236"/>
              <a:gd name="T31" fmla="*/ 227 h 235"/>
              <a:gd name="T32" fmla="*/ 7 w 236"/>
              <a:gd name="T33" fmla="*/ 214 h 235"/>
              <a:gd name="T34" fmla="*/ 191 w 236"/>
              <a:gd name="T35" fmla="*/ 170 h 235"/>
              <a:gd name="T36" fmla="*/ 212 w 236"/>
              <a:gd name="T37" fmla="*/ 94 h 235"/>
              <a:gd name="T38" fmla="*/ 221 w 236"/>
              <a:gd name="T39" fmla="*/ 52 h 235"/>
              <a:gd name="T40" fmla="*/ 181 w 236"/>
              <a:gd name="T41" fmla="*/ 3 h 235"/>
              <a:gd name="T42" fmla="*/ 75 w 236"/>
              <a:gd name="T43" fmla="*/ 74 h 235"/>
              <a:gd name="T44" fmla="*/ 164 w 236"/>
              <a:gd name="T45" fmla="*/ 65 h 235"/>
              <a:gd name="T46" fmla="*/ 162 w 236"/>
              <a:gd name="T47" fmla="*/ 124 h 235"/>
              <a:gd name="T48" fmla="*/ 149 w 236"/>
              <a:gd name="T49" fmla="*/ 175 h 235"/>
              <a:gd name="T50" fmla="*/ 136 w 236"/>
              <a:gd name="T51" fmla="*/ 204 h 235"/>
              <a:gd name="T52" fmla="*/ 85 w 236"/>
              <a:gd name="T53" fmla="*/ 200 h 235"/>
              <a:gd name="T54" fmla="*/ 27 w 236"/>
              <a:gd name="T55" fmla="*/ 197 h 235"/>
              <a:gd name="T56" fmla="*/ 84 w 236"/>
              <a:gd name="T57" fmla="*/ 222 h 235"/>
              <a:gd name="T58" fmla="*/ 160 w 236"/>
              <a:gd name="T59" fmla="*/ 223 h 235"/>
              <a:gd name="T60" fmla="*/ 183 w 236"/>
              <a:gd name="T61" fmla="*/ 199 h 235"/>
              <a:gd name="T62" fmla="*/ 149 w 236"/>
              <a:gd name="T63" fmla="*/ 62 h 235"/>
              <a:gd name="T64" fmla="*/ 143 w 236"/>
              <a:gd name="T65" fmla="*/ 143 h 235"/>
              <a:gd name="T66" fmla="*/ 135 w 236"/>
              <a:gd name="T67" fmla="*/ 80 h 235"/>
              <a:gd name="T68" fmla="*/ 84 w 236"/>
              <a:gd name="T69" fmla="*/ 76 h 235"/>
              <a:gd name="T70" fmla="*/ 35 w 236"/>
              <a:gd name="T71" fmla="*/ 192 h 235"/>
              <a:gd name="T72" fmla="*/ 112 w 236"/>
              <a:gd name="T73" fmla="*/ 80 h 235"/>
              <a:gd name="T74" fmla="*/ 62 w 236"/>
              <a:gd name="T75" fmla="*/ 77 h 235"/>
              <a:gd name="T76" fmla="*/ 30 w 236"/>
              <a:gd name="T77" fmla="*/ 192 h 235"/>
              <a:gd name="T78" fmla="*/ 148 w 236"/>
              <a:gd name="T79" fmla="*/ 96 h 235"/>
              <a:gd name="T80" fmla="*/ 143 w 236"/>
              <a:gd name="T81" fmla="*/ 90 h 235"/>
              <a:gd name="T82" fmla="*/ 119 w 236"/>
              <a:gd name="T83" fmla="*/ 183 h 235"/>
              <a:gd name="T84" fmla="*/ 121 w 236"/>
              <a:gd name="T85" fmla="*/ 188 h 235"/>
              <a:gd name="T86" fmla="*/ 133 w 236"/>
              <a:gd name="T87" fmla="*/ 154 h 235"/>
              <a:gd name="T88" fmla="*/ 136 w 236"/>
              <a:gd name="T89" fmla="*/ 132 h 235"/>
              <a:gd name="T90" fmla="*/ 143 w 236"/>
              <a:gd name="T91" fmla="*/ 92 h 235"/>
              <a:gd name="T92" fmla="*/ 133 w 236"/>
              <a:gd name="T93" fmla="*/ 151 h 235"/>
              <a:gd name="T94" fmla="*/ 145 w 236"/>
              <a:gd name="T95" fmla="*/ 157 h 235"/>
              <a:gd name="T96" fmla="*/ 131 w 236"/>
              <a:gd name="T97" fmla="*/ 177 h 235"/>
              <a:gd name="T98" fmla="*/ 149 w 236"/>
              <a:gd name="T99" fmla="*/ 166 h 235"/>
              <a:gd name="T100" fmla="*/ 147 w 236"/>
              <a:gd name="T101" fmla="*/ 172 h 235"/>
              <a:gd name="T102" fmla="*/ 194 w 236"/>
              <a:gd name="T103" fmla="*/ 188 h 235"/>
              <a:gd name="T104" fmla="*/ 203 w 236"/>
              <a:gd name="T105" fmla="*/ 184 h 235"/>
              <a:gd name="T106" fmla="*/ 220 w 236"/>
              <a:gd name="T107" fmla="*/ 178 h 235"/>
              <a:gd name="T108" fmla="*/ 137 w 236"/>
              <a:gd name="T109" fmla="*/ 20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6" h="235">
                <a:moveTo>
                  <a:pt x="201" y="164"/>
                </a:moveTo>
                <a:cubicBezTo>
                  <a:pt x="203" y="164"/>
                  <a:pt x="205" y="163"/>
                  <a:pt x="207" y="162"/>
                </a:cubicBezTo>
                <a:cubicBezTo>
                  <a:pt x="212" y="162"/>
                  <a:pt x="220" y="162"/>
                  <a:pt x="224" y="164"/>
                </a:cubicBezTo>
                <a:cubicBezTo>
                  <a:pt x="225" y="166"/>
                  <a:pt x="229" y="168"/>
                  <a:pt x="228" y="172"/>
                </a:cubicBezTo>
                <a:cubicBezTo>
                  <a:pt x="228" y="174"/>
                  <a:pt x="222" y="179"/>
                  <a:pt x="220" y="180"/>
                </a:cubicBezTo>
                <a:cubicBezTo>
                  <a:pt x="218" y="182"/>
                  <a:pt x="215" y="183"/>
                  <a:pt x="213" y="184"/>
                </a:cubicBezTo>
                <a:cubicBezTo>
                  <a:pt x="209" y="187"/>
                  <a:pt x="204" y="190"/>
                  <a:pt x="199" y="192"/>
                </a:cubicBezTo>
                <a:cubicBezTo>
                  <a:pt x="197" y="194"/>
                  <a:pt x="194" y="195"/>
                  <a:pt x="192" y="195"/>
                </a:cubicBezTo>
                <a:cubicBezTo>
                  <a:pt x="191" y="197"/>
                  <a:pt x="190" y="199"/>
                  <a:pt x="190" y="201"/>
                </a:cubicBezTo>
                <a:cubicBezTo>
                  <a:pt x="190" y="202"/>
                  <a:pt x="189" y="204"/>
                  <a:pt x="189" y="205"/>
                </a:cubicBezTo>
                <a:cubicBezTo>
                  <a:pt x="188" y="207"/>
                  <a:pt x="189" y="209"/>
                  <a:pt x="188" y="211"/>
                </a:cubicBezTo>
                <a:cubicBezTo>
                  <a:pt x="186" y="214"/>
                  <a:pt x="181" y="216"/>
                  <a:pt x="178" y="218"/>
                </a:cubicBezTo>
                <a:cubicBezTo>
                  <a:pt x="177" y="219"/>
                  <a:pt x="177" y="220"/>
                  <a:pt x="176" y="221"/>
                </a:cubicBezTo>
                <a:cubicBezTo>
                  <a:pt x="176" y="221"/>
                  <a:pt x="174" y="221"/>
                  <a:pt x="174" y="222"/>
                </a:cubicBezTo>
                <a:cubicBezTo>
                  <a:pt x="172" y="224"/>
                  <a:pt x="169" y="226"/>
                  <a:pt x="167" y="227"/>
                </a:cubicBezTo>
                <a:cubicBezTo>
                  <a:pt x="166" y="228"/>
                  <a:pt x="164" y="229"/>
                  <a:pt x="162" y="230"/>
                </a:cubicBezTo>
                <a:cubicBezTo>
                  <a:pt x="160" y="232"/>
                  <a:pt x="159" y="234"/>
                  <a:pt x="157" y="234"/>
                </a:cubicBezTo>
                <a:cubicBezTo>
                  <a:pt x="150" y="235"/>
                  <a:pt x="142" y="234"/>
                  <a:pt x="135" y="233"/>
                </a:cubicBezTo>
                <a:cubicBezTo>
                  <a:pt x="120" y="233"/>
                  <a:pt x="99" y="231"/>
                  <a:pt x="80" y="228"/>
                </a:cubicBezTo>
                <a:cubicBezTo>
                  <a:pt x="72" y="227"/>
                  <a:pt x="64" y="227"/>
                  <a:pt x="56" y="225"/>
                </a:cubicBezTo>
                <a:cubicBezTo>
                  <a:pt x="39" y="223"/>
                  <a:pt x="23" y="222"/>
                  <a:pt x="11" y="220"/>
                </a:cubicBezTo>
                <a:cubicBezTo>
                  <a:pt x="8" y="219"/>
                  <a:pt x="7" y="218"/>
                  <a:pt x="5" y="217"/>
                </a:cubicBezTo>
                <a:cubicBezTo>
                  <a:pt x="3" y="216"/>
                  <a:pt x="1" y="216"/>
                  <a:pt x="0" y="214"/>
                </a:cubicBezTo>
                <a:cubicBezTo>
                  <a:pt x="0" y="211"/>
                  <a:pt x="5" y="207"/>
                  <a:pt x="7" y="206"/>
                </a:cubicBezTo>
                <a:cubicBezTo>
                  <a:pt x="9" y="205"/>
                  <a:pt x="11" y="204"/>
                  <a:pt x="13" y="204"/>
                </a:cubicBezTo>
                <a:cubicBezTo>
                  <a:pt x="18" y="201"/>
                  <a:pt x="23" y="196"/>
                  <a:pt x="28" y="194"/>
                </a:cubicBezTo>
                <a:cubicBezTo>
                  <a:pt x="29" y="193"/>
                  <a:pt x="27" y="193"/>
                  <a:pt x="27" y="192"/>
                </a:cubicBezTo>
                <a:cubicBezTo>
                  <a:pt x="28" y="187"/>
                  <a:pt x="30" y="181"/>
                  <a:pt x="31" y="175"/>
                </a:cubicBezTo>
                <a:cubicBezTo>
                  <a:pt x="33" y="168"/>
                  <a:pt x="35" y="158"/>
                  <a:pt x="37" y="150"/>
                </a:cubicBezTo>
                <a:cubicBezTo>
                  <a:pt x="40" y="139"/>
                  <a:pt x="43" y="129"/>
                  <a:pt x="46" y="120"/>
                </a:cubicBezTo>
                <a:cubicBezTo>
                  <a:pt x="49" y="107"/>
                  <a:pt x="51" y="92"/>
                  <a:pt x="54" y="80"/>
                </a:cubicBezTo>
                <a:cubicBezTo>
                  <a:pt x="56" y="78"/>
                  <a:pt x="60" y="73"/>
                  <a:pt x="64" y="74"/>
                </a:cubicBezTo>
                <a:cubicBezTo>
                  <a:pt x="65" y="74"/>
                  <a:pt x="65" y="73"/>
                  <a:pt x="66" y="73"/>
                </a:cubicBezTo>
                <a:cubicBezTo>
                  <a:pt x="68" y="73"/>
                  <a:pt x="70" y="73"/>
                  <a:pt x="73" y="74"/>
                </a:cubicBezTo>
                <a:cubicBezTo>
                  <a:pt x="75" y="71"/>
                  <a:pt x="74" y="68"/>
                  <a:pt x="76" y="65"/>
                </a:cubicBezTo>
                <a:cubicBezTo>
                  <a:pt x="76" y="64"/>
                  <a:pt x="77" y="63"/>
                  <a:pt x="77" y="62"/>
                </a:cubicBezTo>
                <a:cubicBezTo>
                  <a:pt x="80" y="56"/>
                  <a:pt x="81" y="49"/>
                  <a:pt x="84" y="42"/>
                </a:cubicBezTo>
                <a:cubicBezTo>
                  <a:pt x="86" y="37"/>
                  <a:pt x="87" y="32"/>
                  <a:pt x="89" y="26"/>
                </a:cubicBezTo>
                <a:cubicBezTo>
                  <a:pt x="91" y="23"/>
                  <a:pt x="91" y="19"/>
                  <a:pt x="93" y="15"/>
                </a:cubicBezTo>
                <a:cubicBezTo>
                  <a:pt x="93" y="15"/>
                  <a:pt x="94" y="14"/>
                  <a:pt x="94" y="13"/>
                </a:cubicBezTo>
                <a:cubicBezTo>
                  <a:pt x="95" y="12"/>
                  <a:pt x="96" y="11"/>
                  <a:pt x="97" y="9"/>
                </a:cubicBezTo>
                <a:cubicBezTo>
                  <a:pt x="100" y="6"/>
                  <a:pt x="104" y="3"/>
                  <a:pt x="108" y="2"/>
                </a:cubicBezTo>
                <a:cubicBezTo>
                  <a:pt x="130" y="0"/>
                  <a:pt x="157" y="2"/>
                  <a:pt x="180" y="2"/>
                </a:cubicBezTo>
                <a:cubicBezTo>
                  <a:pt x="190" y="2"/>
                  <a:pt x="197" y="3"/>
                  <a:pt x="208" y="5"/>
                </a:cubicBezTo>
                <a:cubicBezTo>
                  <a:pt x="215" y="6"/>
                  <a:pt x="223" y="6"/>
                  <a:pt x="229" y="9"/>
                </a:cubicBezTo>
                <a:cubicBezTo>
                  <a:pt x="232" y="11"/>
                  <a:pt x="235" y="14"/>
                  <a:pt x="236" y="17"/>
                </a:cubicBezTo>
                <a:cubicBezTo>
                  <a:pt x="236" y="19"/>
                  <a:pt x="236" y="21"/>
                  <a:pt x="236" y="23"/>
                </a:cubicBezTo>
                <a:cubicBezTo>
                  <a:pt x="236" y="29"/>
                  <a:pt x="235" y="36"/>
                  <a:pt x="233" y="42"/>
                </a:cubicBezTo>
                <a:cubicBezTo>
                  <a:pt x="232" y="44"/>
                  <a:pt x="231" y="45"/>
                  <a:pt x="230" y="48"/>
                </a:cubicBezTo>
                <a:cubicBezTo>
                  <a:pt x="230" y="51"/>
                  <a:pt x="229" y="53"/>
                  <a:pt x="228" y="56"/>
                </a:cubicBezTo>
                <a:cubicBezTo>
                  <a:pt x="227" y="62"/>
                  <a:pt x="225" y="68"/>
                  <a:pt x="224" y="74"/>
                </a:cubicBezTo>
                <a:cubicBezTo>
                  <a:pt x="223" y="78"/>
                  <a:pt x="221" y="82"/>
                  <a:pt x="220" y="87"/>
                </a:cubicBezTo>
                <a:cubicBezTo>
                  <a:pt x="219" y="96"/>
                  <a:pt x="216" y="104"/>
                  <a:pt x="214" y="113"/>
                </a:cubicBezTo>
                <a:cubicBezTo>
                  <a:pt x="210" y="130"/>
                  <a:pt x="206" y="147"/>
                  <a:pt x="201" y="164"/>
                </a:cubicBezTo>
                <a:close/>
                <a:moveTo>
                  <a:pt x="5" y="216"/>
                </a:moveTo>
                <a:cubicBezTo>
                  <a:pt x="8" y="217"/>
                  <a:pt x="11" y="217"/>
                  <a:pt x="14" y="218"/>
                </a:cubicBezTo>
                <a:cubicBezTo>
                  <a:pt x="17" y="218"/>
                  <a:pt x="21" y="219"/>
                  <a:pt x="23" y="219"/>
                </a:cubicBezTo>
                <a:cubicBezTo>
                  <a:pt x="30" y="220"/>
                  <a:pt x="37" y="221"/>
                  <a:pt x="44" y="222"/>
                </a:cubicBezTo>
                <a:cubicBezTo>
                  <a:pt x="64" y="225"/>
                  <a:pt x="85" y="226"/>
                  <a:pt x="103" y="228"/>
                </a:cubicBezTo>
                <a:cubicBezTo>
                  <a:pt x="107" y="228"/>
                  <a:pt x="114" y="229"/>
                  <a:pt x="119" y="230"/>
                </a:cubicBezTo>
                <a:cubicBezTo>
                  <a:pt x="123" y="230"/>
                  <a:pt x="127" y="230"/>
                  <a:pt x="132" y="230"/>
                </a:cubicBezTo>
                <a:cubicBezTo>
                  <a:pt x="136" y="230"/>
                  <a:pt x="140" y="231"/>
                  <a:pt x="144" y="231"/>
                </a:cubicBezTo>
                <a:cubicBezTo>
                  <a:pt x="148" y="232"/>
                  <a:pt x="153" y="233"/>
                  <a:pt x="156" y="232"/>
                </a:cubicBezTo>
                <a:cubicBezTo>
                  <a:pt x="158" y="231"/>
                  <a:pt x="158" y="229"/>
                  <a:pt x="161" y="230"/>
                </a:cubicBezTo>
                <a:cubicBezTo>
                  <a:pt x="169" y="223"/>
                  <a:pt x="178" y="217"/>
                  <a:pt x="186" y="210"/>
                </a:cubicBezTo>
                <a:cubicBezTo>
                  <a:pt x="186" y="207"/>
                  <a:pt x="187" y="205"/>
                  <a:pt x="188" y="202"/>
                </a:cubicBezTo>
                <a:cubicBezTo>
                  <a:pt x="189" y="197"/>
                  <a:pt x="191" y="192"/>
                  <a:pt x="192" y="186"/>
                </a:cubicBezTo>
                <a:cubicBezTo>
                  <a:pt x="194" y="179"/>
                  <a:pt x="197" y="173"/>
                  <a:pt x="199" y="166"/>
                </a:cubicBezTo>
                <a:cubicBezTo>
                  <a:pt x="199" y="163"/>
                  <a:pt x="200" y="160"/>
                  <a:pt x="201" y="157"/>
                </a:cubicBezTo>
                <a:cubicBezTo>
                  <a:pt x="202" y="151"/>
                  <a:pt x="203" y="146"/>
                  <a:pt x="205" y="141"/>
                </a:cubicBezTo>
                <a:cubicBezTo>
                  <a:pt x="206" y="137"/>
                  <a:pt x="207" y="131"/>
                  <a:pt x="208" y="129"/>
                </a:cubicBezTo>
                <a:cubicBezTo>
                  <a:pt x="208" y="128"/>
                  <a:pt x="208" y="127"/>
                  <a:pt x="208" y="126"/>
                </a:cubicBezTo>
                <a:cubicBezTo>
                  <a:pt x="210" y="118"/>
                  <a:pt x="213" y="109"/>
                  <a:pt x="214" y="102"/>
                </a:cubicBezTo>
                <a:cubicBezTo>
                  <a:pt x="218" y="95"/>
                  <a:pt x="219" y="87"/>
                  <a:pt x="220" y="79"/>
                </a:cubicBezTo>
                <a:cubicBezTo>
                  <a:pt x="221" y="75"/>
                  <a:pt x="223" y="70"/>
                  <a:pt x="223" y="66"/>
                </a:cubicBezTo>
                <a:cubicBezTo>
                  <a:pt x="224" y="62"/>
                  <a:pt x="225" y="57"/>
                  <a:pt x="226" y="52"/>
                </a:cubicBezTo>
                <a:cubicBezTo>
                  <a:pt x="227" y="47"/>
                  <a:pt x="228" y="43"/>
                  <a:pt x="229" y="38"/>
                </a:cubicBezTo>
                <a:cubicBezTo>
                  <a:pt x="231" y="33"/>
                  <a:pt x="235" y="21"/>
                  <a:pt x="232" y="15"/>
                </a:cubicBezTo>
                <a:cubicBezTo>
                  <a:pt x="231" y="13"/>
                  <a:pt x="229" y="12"/>
                  <a:pt x="228" y="11"/>
                </a:cubicBezTo>
                <a:cubicBezTo>
                  <a:pt x="232" y="16"/>
                  <a:pt x="228" y="24"/>
                  <a:pt x="228" y="29"/>
                </a:cubicBezTo>
                <a:cubicBezTo>
                  <a:pt x="227" y="30"/>
                  <a:pt x="228" y="31"/>
                  <a:pt x="228" y="32"/>
                </a:cubicBezTo>
                <a:cubicBezTo>
                  <a:pt x="228" y="33"/>
                  <a:pt x="227" y="33"/>
                  <a:pt x="227" y="34"/>
                </a:cubicBezTo>
                <a:cubicBezTo>
                  <a:pt x="225" y="41"/>
                  <a:pt x="224" y="48"/>
                  <a:pt x="223" y="55"/>
                </a:cubicBezTo>
                <a:cubicBezTo>
                  <a:pt x="222" y="61"/>
                  <a:pt x="219" y="67"/>
                  <a:pt x="218" y="74"/>
                </a:cubicBezTo>
                <a:cubicBezTo>
                  <a:pt x="217" y="78"/>
                  <a:pt x="217" y="82"/>
                  <a:pt x="215" y="85"/>
                </a:cubicBezTo>
                <a:cubicBezTo>
                  <a:pt x="216" y="86"/>
                  <a:pt x="215" y="87"/>
                  <a:pt x="216" y="89"/>
                </a:cubicBezTo>
                <a:cubicBezTo>
                  <a:pt x="210" y="106"/>
                  <a:pt x="207" y="127"/>
                  <a:pt x="200" y="144"/>
                </a:cubicBezTo>
                <a:cubicBezTo>
                  <a:pt x="199" y="152"/>
                  <a:pt x="197" y="156"/>
                  <a:pt x="195" y="163"/>
                </a:cubicBezTo>
                <a:cubicBezTo>
                  <a:pt x="191" y="178"/>
                  <a:pt x="188" y="191"/>
                  <a:pt x="183" y="206"/>
                </a:cubicBezTo>
                <a:cubicBezTo>
                  <a:pt x="185" y="209"/>
                  <a:pt x="180" y="211"/>
                  <a:pt x="177" y="213"/>
                </a:cubicBezTo>
                <a:cubicBezTo>
                  <a:pt x="173" y="216"/>
                  <a:pt x="170" y="218"/>
                  <a:pt x="166" y="221"/>
                </a:cubicBezTo>
                <a:cubicBezTo>
                  <a:pt x="165" y="222"/>
                  <a:pt x="164" y="223"/>
                  <a:pt x="163" y="224"/>
                </a:cubicBezTo>
                <a:cubicBezTo>
                  <a:pt x="161" y="225"/>
                  <a:pt x="156" y="229"/>
                  <a:pt x="154" y="229"/>
                </a:cubicBezTo>
                <a:cubicBezTo>
                  <a:pt x="153" y="229"/>
                  <a:pt x="152" y="228"/>
                  <a:pt x="151" y="228"/>
                </a:cubicBezTo>
                <a:cubicBezTo>
                  <a:pt x="146" y="228"/>
                  <a:pt x="141" y="228"/>
                  <a:pt x="135" y="228"/>
                </a:cubicBezTo>
                <a:cubicBezTo>
                  <a:pt x="134" y="227"/>
                  <a:pt x="132" y="227"/>
                  <a:pt x="130" y="227"/>
                </a:cubicBezTo>
                <a:cubicBezTo>
                  <a:pt x="125" y="226"/>
                  <a:pt x="120" y="227"/>
                  <a:pt x="115" y="226"/>
                </a:cubicBezTo>
                <a:cubicBezTo>
                  <a:pt x="111" y="226"/>
                  <a:pt x="106" y="225"/>
                  <a:pt x="101" y="225"/>
                </a:cubicBezTo>
                <a:cubicBezTo>
                  <a:pt x="93" y="225"/>
                  <a:pt x="85" y="223"/>
                  <a:pt x="80" y="223"/>
                </a:cubicBezTo>
                <a:cubicBezTo>
                  <a:pt x="65" y="221"/>
                  <a:pt x="48" y="222"/>
                  <a:pt x="34" y="219"/>
                </a:cubicBezTo>
                <a:cubicBezTo>
                  <a:pt x="28" y="218"/>
                  <a:pt x="23" y="217"/>
                  <a:pt x="18" y="216"/>
                </a:cubicBezTo>
                <a:cubicBezTo>
                  <a:pt x="13" y="216"/>
                  <a:pt x="10" y="215"/>
                  <a:pt x="7" y="214"/>
                </a:cubicBezTo>
                <a:cubicBezTo>
                  <a:pt x="5" y="214"/>
                  <a:pt x="4" y="213"/>
                  <a:pt x="3" y="213"/>
                </a:cubicBezTo>
                <a:cubicBezTo>
                  <a:pt x="2" y="215"/>
                  <a:pt x="4" y="216"/>
                  <a:pt x="5" y="216"/>
                </a:cubicBezTo>
                <a:close/>
                <a:moveTo>
                  <a:pt x="183" y="199"/>
                </a:moveTo>
                <a:cubicBezTo>
                  <a:pt x="185" y="196"/>
                  <a:pt x="185" y="192"/>
                  <a:pt x="186" y="189"/>
                </a:cubicBezTo>
                <a:cubicBezTo>
                  <a:pt x="187" y="185"/>
                  <a:pt x="189" y="181"/>
                  <a:pt x="190" y="177"/>
                </a:cubicBezTo>
                <a:cubicBezTo>
                  <a:pt x="190" y="175"/>
                  <a:pt x="190" y="172"/>
                  <a:pt x="191" y="170"/>
                </a:cubicBezTo>
                <a:cubicBezTo>
                  <a:pt x="192" y="165"/>
                  <a:pt x="194" y="159"/>
                  <a:pt x="196" y="154"/>
                </a:cubicBezTo>
                <a:cubicBezTo>
                  <a:pt x="198" y="145"/>
                  <a:pt x="200" y="137"/>
                  <a:pt x="203" y="128"/>
                </a:cubicBezTo>
                <a:cubicBezTo>
                  <a:pt x="204" y="126"/>
                  <a:pt x="205" y="123"/>
                  <a:pt x="205" y="120"/>
                </a:cubicBezTo>
                <a:cubicBezTo>
                  <a:pt x="207" y="114"/>
                  <a:pt x="208" y="108"/>
                  <a:pt x="210" y="102"/>
                </a:cubicBezTo>
                <a:cubicBezTo>
                  <a:pt x="210" y="101"/>
                  <a:pt x="210" y="99"/>
                  <a:pt x="210" y="98"/>
                </a:cubicBezTo>
                <a:cubicBezTo>
                  <a:pt x="210" y="96"/>
                  <a:pt x="211" y="95"/>
                  <a:pt x="212" y="94"/>
                </a:cubicBezTo>
                <a:cubicBezTo>
                  <a:pt x="212" y="92"/>
                  <a:pt x="212" y="91"/>
                  <a:pt x="212" y="89"/>
                </a:cubicBezTo>
                <a:cubicBezTo>
                  <a:pt x="213" y="88"/>
                  <a:pt x="213" y="87"/>
                  <a:pt x="214" y="86"/>
                </a:cubicBezTo>
                <a:cubicBezTo>
                  <a:pt x="216" y="80"/>
                  <a:pt x="217" y="73"/>
                  <a:pt x="218" y="67"/>
                </a:cubicBezTo>
                <a:cubicBezTo>
                  <a:pt x="219" y="66"/>
                  <a:pt x="219" y="64"/>
                  <a:pt x="219" y="62"/>
                </a:cubicBezTo>
                <a:cubicBezTo>
                  <a:pt x="220" y="59"/>
                  <a:pt x="221" y="57"/>
                  <a:pt x="222" y="54"/>
                </a:cubicBezTo>
                <a:cubicBezTo>
                  <a:pt x="222" y="54"/>
                  <a:pt x="221" y="53"/>
                  <a:pt x="221" y="52"/>
                </a:cubicBezTo>
                <a:cubicBezTo>
                  <a:pt x="221" y="49"/>
                  <a:pt x="222" y="46"/>
                  <a:pt x="223" y="43"/>
                </a:cubicBezTo>
                <a:cubicBezTo>
                  <a:pt x="225" y="38"/>
                  <a:pt x="226" y="33"/>
                  <a:pt x="227" y="30"/>
                </a:cubicBezTo>
                <a:cubicBezTo>
                  <a:pt x="226" y="24"/>
                  <a:pt x="229" y="17"/>
                  <a:pt x="226" y="12"/>
                </a:cubicBezTo>
                <a:cubicBezTo>
                  <a:pt x="225" y="11"/>
                  <a:pt x="224" y="11"/>
                  <a:pt x="224" y="9"/>
                </a:cubicBezTo>
                <a:cubicBezTo>
                  <a:pt x="219" y="8"/>
                  <a:pt x="215" y="7"/>
                  <a:pt x="210" y="6"/>
                </a:cubicBezTo>
                <a:cubicBezTo>
                  <a:pt x="201" y="5"/>
                  <a:pt x="190" y="3"/>
                  <a:pt x="181" y="3"/>
                </a:cubicBezTo>
                <a:cubicBezTo>
                  <a:pt x="158" y="3"/>
                  <a:pt x="141" y="2"/>
                  <a:pt x="121" y="3"/>
                </a:cubicBezTo>
                <a:cubicBezTo>
                  <a:pt x="118" y="3"/>
                  <a:pt x="115" y="3"/>
                  <a:pt x="112" y="3"/>
                </a:cubicBezTo>
                <a:cubicBezTo>
                  <a:pt x="105" y="4"/>
                  <a:pt x="101" y="9"/>
                  <a:pt x="96" y="13"/>
                </a:cubicBezTo>
                <a:cubicBezTo>
                  <a:pt x="92" y="21"/>
                  <a:pt x="91" y="29"/>
                  <a:pt x="87" y="38"/>
                </a:cubicBezTo>
                <a:cubicBezTo>
                  <a:pt x="85" y="43"/>
                  <a:pt x="84" y="48"/>
                  <a:pt x="83" y="52"/>
                </a:cubicBezTo>
                <a:cubicBezTo>
                  <a:pt x="81" y="58"/>
                  <a:pt x="77" y="67"/>
                  <a:pt x="75" y="74"/>
                </a:cubicBezTo>
                <a:cubicBezTo>
                  <a:pt x="80" y="74"/>
                  <a:pt x="86" y="75"/>
                  <a:pt x="91" y="76"/>
                </a:cubicBezTo>
                <a:cubicBezTo>
                  <a:pt x="101" y="77"/>
                  <a:pt x="114" y="78"/>
                  <a:pt x="126" y="79"/>
                </a:cubicBezTo>
                <a:cubicBezTo>
                  <a:pt x="128" y="74"/>
                  <a:pt x="132" y="71"/>
                  <a:pt x="136" y="66"/>
                </a:cubicBezTo>
                <a:cubicBezTo>
                  <a:pt x="142" y="60"/>
                  <a:pt x="150" y="55"/>
                  <a:pt x="158" y="57"/>
                </a:cubicBezTo>
                <a:cubicBezTo>
                  <a:pt x="159" y="58"/>
                  <a:pt x="160" y="59"/>
                  <a:pt x="162" y="60"/>
                </a:cubicBezTo>
                <a:cubicBezTo>
                  <a:pt x="164" y="62"/>
                  <a:pt x="163" y="63"/>
                  <a:pt x="164" y="65"/>
                </a:cubicBezTo>
                <a:cubicBezTo>
                  <a:pt x="165" y="66"/>
                  <a:pt x="166" y="67"/>
                  <a:pt x="166" y="68"/>
                </a:cubicBezTo>
                <a:cubicBezTo>
                  <a:pt x="167" y="71"/>
                  <a:pt x="167" y="73"/>
                  <a:pt x="168" y="77"/>
                </a:cubicBezTo>
                <a:cubicBezTo>
                  <a:pt x="168" y="81"/>
                  <a:pt x="169" y="86"/>
                  <a:pt x="168" y="91"/>
                </a:cubicBezTo>
                <a:cubicBezTo>
                  <a:pt x="168" y="98"/>
                  <a:pt x="166" y="107"/>
                  <a:pt x="165" y="113"/>
                </a:cubicBezTo>
                <a:cubicBezTo>
                  <a:pt x="164" y="115"/>
                  <a:pt x="164" y="119"/>
                  <a:pt x="163" y="121"/>
                </a:cubicBezTo>
                <a:cubicBezTo>
                  <a:pt x="163" y="122"/>
                  <a:pt x="162" y="123"/>
                  <a:pt x="162" y="124"/>
                </a:cubicBezTo>
                <a:cubicBezTo>
                  <a:pt x="162" y="125"/>
                  <a:pt x="162" y="126"/>
                  <a:pt x="162" y="126"/>
                </a:cubicBezTo>
                <a:cubicBezTo>
                  <a:pt x="162" y="127"/>
                  <a:pt x="161" y="128"/>
                  <a:pt x="161" y="129"/>
                </a:cubicBezTo>
                <a:cubicBezTo>
                  <a:pt x="160" y="132"/>
                  <a:pt x="160" y="135"/>
                  <a:pt x="158" y="138"/>
                </a:cubicBezTo>
                <a:cubicBezTo>
                  <a:pt x="157" y="146"/>
                  <a:pt x="152" y="155"/>
                  <a:pt x="153" y="163"/>
                </a:cubicBezTo>
                <a:cubicBezTo>
                  <a:pt x="153" y="164"/>
                  <a:pt x="152" y="163"/>
                  <a:pt x="151" y="163"/>
                </a:cubicBezTo>
                <a:cubicBezTo>
                  <a:pt x="151" y="168"/>
                  <a:pt x="149" y="171"/>
                  <a:pt x="149" y="175"/>
                </a:cubicBezTo>
                <a:cubicBezTo>
                  <a:pt x="147" y="178"/>
                  <a:pt x="147" y="181"/>
                  <a:pt x="145" y="185"/>
                </a:cubicBezTo>
                <a:cubicBezTo>
                  <a:pt x="144" y="188"/>
                  <a:pt x="143" y="190"/>
                  <a:pt x="142" y="193"/>
                </a:cubicBezTo>
                <a:cubicBezTo>
                  <a:pt x="141" y="196"/>
                  <a:pt x="140" y="200"/>
                  <a:pt x="139" y="203"/>
                </a:cubicBezTo>
                <a:cubicBezTo>
                  <a:pt x="145" y="202"/>
                  <a:pt x="154" y="204"/>
                  <a:pt x="159" y="204"/>
                </a:cubicBezTo>
                <a:cubicBezTo>
                  <a:pt x="160" y="204"/>
                  <a:pt x="162" y="204"/>
                  <a:pt x="163" y="206"/>
                </a:cubicBezTo>
                <a:cubicBezTo>
                  <a:pt x="154" y="207"/>
                  <a:pt x="145" y="204"/>
                  <a:pt x="136" y="204"/>
                </a:cubicBezTo>
                <a:cubicBezTo>
                  <a:pt x="134" y="204"/>
                  <a:pt x="133" y="205"/>
                  <a:pt x="131" y="204"/>
                </a:cubicBezTo>
                <a:cubicBezTo>
                  <a:pt x="127" y="211"/>
                  <a:pt x="119" y="205"/>
                  <a:pt x="113" y="205"/>
                </a:cubicBezTo>
                <a:cubicBezTo>
                  <a:pt x="110" y="206"/>
                  <a:pt x="108" y="204"/>
                  <a:pt x="105" y="204"/>
                </a:cubicBezTo>
                <a:cubicBezTo>
                  <a:pt x="102" y="203"/>
                  <a:pt x="99" y="203"/>
                  <a:pt x="96" y="202"/>
                </a:cubicBezTo>
                <a:cubicBezTo>
                  <a:pt x="93" y="202"/>
                  <a:pt x="90" y="202"/>
                  <a:pt x="88" y="202"/>
                </a:cubicBezTo>
                <a:cubicBezTo>
                  <a:pt x="87" y="201"/>
                  <a:pt x="86" y="201"/>
                  <a:pt x="85" y="200"/>
                </a:cubicBezTo>
                <a:cubicBezTo>
                  <a:pt x="82" y="200"/>
                  <a:pt x="80" y="200"/>
                  <a:pt x="77" y="199"/>
                </a:cubicBezTo>
                <a:cubicBezTo>
                  <a:pt x="75" y="199"/>
                  <a:pt x="72" y="199"/>
                  <a:pt x="70" y="198"/>
                </a:cubicBezTo>
                <a:cubicBezTo>
                  <a:pt x="59" y="197"/>
                  <a:pt x="49" y="196"/>
                  <a:pt x="40" y="195"/>
                </a:cubicBezTo>
                <a:cubicBezTo>
                  <a:pt x="39" y="195"/>
                  <a:pt x="38" y="195"/>
                  <a:pt x="36" y="195"/>
                </a:cubicBezTo>
                <a:cubicBezTo>
                  <a:pt x="35" y="195"/>
                  <a:pt x="34" y="194"/>
                  <a:pt x="33" y="194"/>
                </a:cubicBezTo>
                <a:cubicBezTo>
                  <a:pt x="31" y="194"/>
                  <a:pt x="29" y="196"/>
                  <a:pt x="27" y="197"/>
                </a:cubicBezTo>
                <a:cubicBezTo>
                  <a:pt x="27" y="197"/>
                  <a:pt x="26" y="198"/>
                  <a:pt x="26" y="198"/>
                </a:cubicBezTo>
                <a:cubicBezTo>
                  <a:pt x="19" y="203"/>
                  <a:pt x="11" y="206"/>
                  <a:pt x="5" y="211"/>
                </a:cubicBezTo>
                <a:cubicBezTo>
                  <a:pt x="8" y="214"/>
                  <a:pt x="15" y="214"/>
                  <a:pt x="20" y="214"/>
                </a:cubicBezTo>
                <a:cubicBezTo>
                  <a:pt x="32" y="216"/>
                  <a:pt x="44" y="218"/>
                  <a:pt x="55" y="219"/>
                </a:cubicBezTo>
                <a:cubicBezTo>
                  <a:pt x="63" y="220"/>
                  <a:pt x="72" y="220"/>
                  <a:pt x="80" y="221"/>
                </a:cubicBezTo>
                <a:cubicBezTo>
                  <a:pt x="82" y="221"/>
                  <a:pt x="83" y="222"/>
                  <a:pt x="84" y="222"/>
                </a:cubicBezTo>
                <a:cubicBezTo>
                  <a:pt x="90" y="223"/>
                  <a:pt x="96" y="223"/>
                  <a:pt x="101" y="224"/>
                </a:cubicBezTo>
                <a:cubicBezTo>
                  <a:pt x="104" y="224"/>
                  <a:pt x="107" y="223"/>
                  <a:pt x="110" y="224"/>
                </a:cubicBezTo>
                <a:cubicBezTo>
                  <a:pt x="114" y="224"/>
                  <a:pt x="117" y="224"/>
                  <a:pt x="120" y="225"/>
                </a:cubicBezTo>
                <a:cubicBezTo>
                  <a:pt x="122" y="225"/>
                  <a:pt x="124" y="225"/>
                  <a:pt x="126" y="225"/>
                </a:cubicBezTo>
                <a:cubicBezTo>
                  <a:pt x="132" y="225"/>
                  <a:pt x="137" y="225"/>
                  <a:pt x="143" y="226"/>
                </a:cubicBezTo>
                <a:cubicBezTo>
                  <a:pt x="148" y="226"/>
                  <a:pt x="157" y="228"/>
                  <a:pt x="160" y="223"/>
                </a:cubicBezTo>
                <a:cubicBezTo>
                  <a:pt x="165" y="219"/>
                  <a:pt x="171" y="216"/>
                  <a:pt x="176" y="212"/>
                </a:cubicBezTo>
                <a:cubicBezTo>
                  <a:pt x="177" y="211"/>
                  <a:pt x="180" y="210"/>
                  <a:pt x="180" y="208"/>
                </a:cubicBezTo>
                <a:cubicBezTo>
                  <a:pt x="177" y="208"/>
                  <a:pt x="175" y="207"/>
                  <a:pt x="172" y="207"/>
                </a:cubicBezTo>
                <a:cubicBezTo>
                  <a:pt x="171" y="207"/>
                  <a:pt x="169" y="207"/>
                  <a:pt x="168" y="206"/>
                </a:cubicBezTo>
                <a:cubicBezTo>
                  <a:pt x="172" y="204"/>
                  <a:pt x="176" y="206"/>
                  <a:pt x="181" y="206"/>
                </a:cubicBezTo>
                <a:cubicBezTo>
                  <a:pt x="182" y="203"/>
                  <a:pt x="183" y="202"/>
                  <a:pt x="183" y="199"/>
                </a:cubicBezTo>
                <a:close/>
                <a:moveTo>
                  <a:pt x="151" y="60"/>
                </a:moveTo>
                <a:cubicBezTo>
                  <a:pt x="147" y="61"/>
                  <a:pt x="144" y="62"/>
                  <a:pt x="141" y="64"/>
                </a:cubicBezTo>
                <a:cubicBezTo>
                  <a:pt x="136" y="68"/>
                  <a:pt x="133" y="73"/>
                  <a:pt x="130" y="78"/>
                </a:cubicBezTo>
                <a:cubicBezTo>
                  <a:pt x="129" y="78"/>
                  <a:pt x="129" y="79"/>
                  <a:pt x="128" y="80"/>
                </a:cubicBezTo>
                <a:cubicBezTo>
                  <a:pt x="130" y="80"/>
                  <a:pt x="131" y="80"/>
                  <a:pt x="132" y="80"/>
                </a:cubicBezTo>
                <a:cubicBezTo>
                  <a:pt x="137" y="73"/>
                  <a:pt x="142" y="66"/>
                  <a:pt x="149" y="62"/>
                </a:cubicBezTo>
                <a:cubicBezTo>
                  <a:pt x="150" y="62"/>
                  <a:pt x="152" y="60"/>
                  <a:pt x="153" y="59"/>
                </a:cubicBezTo>
                <a:cubicBezTo>
                  <a:pt x="152" y="60"/>
                  <a:pt x="152" y="59"/>
                  <a:pt x="151" y="60"/>
                </a:cubicBezTo>
                <a:close/>
                <a:moveTo>
                  <a:pt x="153" y="90"/>
                </a:moveTo>
                <a:cubicBezTo>
                  <a:pt x="156" y="92"/>
                  <a:pt x="153" y="98"/>
                  <a:pt x="152" y="102"/>
                </a:cubicBezTo>
                <a:cubicBezTo>
                  <a:pt x="149" y="115"/>
                  <a:pt x="146" y="130"/>
                  <a:pt x="144" y="143"/>
                </a:cubicBezTo>
                <a:cubicBezTo>
                  <a:pt x="143" y="143"/>
                  <a:pt x="143" y="144"/>
                  <a:pt x="143" y="143"/>
                </a:cubicBezTo>
                <a:cubicBezTo>
                  <a:pt x="146" y="148"/>
                  <a:pt x="150" y="152"/>
                  <a:pt x="152" y="156"/>
                </a:cubicBezTo>
                <a:cubicBezTo>
                  <a:pt x="158" y="133"/>
                  <a:pt x="166" y="107"/>
                  <a:pt x="166" y="85"/>
                </a:cubicBezTo>
                <a:cubicBezTo>
                  <a:pt x="166" y="80"/>
                  <a:pt x="165" y="75"/>
                  <a:pt x="165" y="70"/>
                </a:cubicBezTo>
                <a:cubicBezTo>
                  <a:pt x="163" y="67"/>
                  <a:pt x="162" y="63"/>
                  <a:pt x="160" y="61"/>
                </a:cubicBezTo>
                <a:cubicBezTo>
                  <a:pt x="154" y="60"/>
                  <a:pt x="149" y="64"/>
                  <a:pt x="146" y="68"/>
                </a:cubicBezTo>
                <a:cubicBezTo>
                  <a:pt x="140" y="70"/>
                  <a:pt x="139" y="76"/>
                  <a:pt x="135" y="80"/>
                </a:cubicBezTo>
                <a:cubicBezTo>
                  <a:pt x="137" y="81"/>
                  <a:pt x="139" y="81"/>
                  <a:pt x="141" y="81"/>
                </a:cubicBezTo>
                <a:cubicBezTo>
                  <a:pt x="142" y="82"/>
                  <a:pt x="142" y="83"/>
                  <a:pt x="143" y="83"/>
                </a:cubicBezTo>
                <a:cubicBezTo>
                  <a:pt x="142" y="83"/>
                  <a:pt x="142" y="84"/>
                  <a:pt x="142" y="85"/>
                </a:cubicBezTo>
                <a:cubicBezTo>
                  <a:pt x="145" y="87"/>
                  <a:pt x="149" y="89"/>
                  <a:pt x="153" y="90"/>
                </a:cubicBezTo>
                <a:close/>
                <a:moveTo>
                  <a:pt x="112" y="80"/>
                </a:moveTo>
                <a:cubicBezTo>
                  <a:pt x="102" y="79"/>
                  <a:pt x="93" y="77"/>
                  <a:pt x="84" y="76"/>
                </a:cubicBezTo>
                <a:cubicBezTo>
                  <a:pt x="83" y="76"/>
                  <a:pt x="82" y="76"/>
                  <a:pt x="81" y="76"/>
                </a:cubicBezTo>
                <a:cubicBezTo>
                  <a:pt x="75" y="75"/>
                  <a:pt x="68" y="73"/>
                  <a:pt x="64" y="77"/>
                </a:cubicBezTo>
                <a:cubicBezTo>
                  <a:pt x="59" y="90"/>
                  <a:pt x="58" y="106"/>
                  <a:pt x="52" y="118"/>
                </a:cubicBezTo>
                <a:cubicBezTo>
                  <a:pt x="49" y="134"/>
                  <a:pt x="45" y="150"/>
                  <a:pt x="41" y="166"/>
                </a:cubicBezTo>
                <a:cubicBezTo>
                  <a:pt x="39" y="171"/>
                  <a:pt x="37" y="177"/>
                  <a:pt x="37" y="182"/>
                </a:cubicBezTo>
                <a:cubicBezTo>
                  <a:pt x="36" y="184"/>
                  <a:pt x="34" y="189"/>
                  <a:pt x="35" y="192"/>
                </a:cubicBezTo>
                <a:cubicBezTo>
                  <a:pt x="40" y="194"/>
                  <a:pt x="48" y="194"/>
                  <a:pt x="54" y="195"/>
                </a:cubicBezTo>
                <a:cubicBezTo>
                  <a:pt x="60" y="196"/>
                  <a:pt x="66" y="196"/>
                  <a:pt x="71" y="196"/>
                </a:cubicBezTo>
                <a:cubicBezTo>
                  <a:pt x="78" y="197"/>
                  <a:pt x="84" y="199"/>
                  <a:pt x="91" y="200"/>
                </a:cubicBezTo>
                <a:cubicBezTo>
                  <a:pt x="98" y="201"/>
                  <a:pt x="104" y="201"/>
                  <a:pt x="111" y="203"/>
                </a:cubicBezTo>
                <a:cubicBezTo>
                  <a:pt x="122" y="167"/>
                  <a:pt x="131" y="124"/>
                  <a:pt x="140" y="83"/>
                </a:cubicBezTo>
                <a:cubicBezTo>
                  <a:pt x="131" y="81"/>
                  <a:pt x="121" y="80"/>
                  <a:pt x="112" y="80"/>
                </a:cubicBezTo>
                <a:close/>
                <a:moveTo>
                  <a:pt x="33" y="187"/>
                </a:moveTo>
                <a:cubicBezTo>
                  <a:pt x="35" y="178"/>
                  <a:pt x="38" y="169"/>
                  <a:pt x="40" y="160"/>
                </a:cubicBezTo>
                <a:cubicBezTo>
                  <a:pt x="42" y="153"/>
                  <a:pt x="43" y="146"/>
                  <a:pt x="45" y="139"/>
                </a:cubicBezTo>
                <a:cubicBezTo>
                  <a:pt x="47" y="132"/>
                  <a:pt x="49" y="125"/>
                  <a:pt x="51" y="118"/>
                </a:cubicBezTo>
                <a:cubicBezTo>
                  <a:pt x="51" y="117"/>
                  <a:pt x="51" y="117"/>
                  <a:pt x="51" y="116"/>
                </a:cubicBezTo>
                <a:cubicBezTo>
                  <a:pt x="56" y="104"/>
                  <a:pt x="58" y="88"/>
                  <a:pt x="62" y="77"/>
                </a:cubicBezTo>
                <a:cubicBezTo>
                  <a:pt x="62" y="77"/>
                  <a:pt x="62" y="77"/>
                  <a:pt x="62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58" y="77"/>
                  <a:pt x="57" y="81"/>
                  <a:pt x="56" y="83"/>
                </a:cubicBezTo>
                <a:cubicBezTo>
                  <a:pt x="54" y="88"/>
                  <a:pt x="54" y="92"/>
                  <a:pt x="53" y="97"/>
                </a:cubicBezTo>
                <a:cubicBezTo>
                  <a:pt x="51" y="104"/>
                  <a:pt x="49" y="111"/>
                  <a:pt x="49" y="117"/>
                </a:cubicBezTo>
                <a:cubicBezTo>
                  <a:pt x="41" y="139"/>
                  <a:pt x="35" y="166"/>
                  <a:pt x="30" y="192"/>
                </a:cubicBezTo>
                <a:cubicBezTo>
                  <a:pt x="31" y="192"/>
                  <a:pt x="31" y="192"/>
                  <a:pt x="32" y="192"/>
                </a:cubicBezTo>
                <a:cubicBezTo>
                  <a:pt x="33" y="191"/>
                  <a:pt x="33" y="189"/>
                  <a:pt x="33" y="187"/>
                </a:cubicBezTo>
                <a:close/>
                <a:moveTo>
                  <a:pt x="143" y="90"/>
                </a:moveTo>
                <a:cubicBezTo>
                  <a:pt x="143" y="90"/>
                  <a:pt x="144" y="90"/>
                  <a:pt x="145" y="90"/>
                </a:cubicBezTo>
                <a:cubicBezTo>
                  <a:pt x="146" y="92"/>
                  <a:pt x="148" y="92"/>
                  <a:pt x="149" y="94"/>
                </a:cubicBezTo>
                <a:cubicBezTo>
                  <a:pt x="149" y="95"/>
                  <a:pt x="148" y="95"/>
                  <a:pt x="148" y="96"/>
                </a:cubicBezTo>
                <a:cubicBezTo>
                  <a:pt x="145" y="110"/>
                  <a:pt x="142" y="123"/>
                  <a:pt x="139" y="138"/>
                </a:cubicBezTo>
                <a:cubicBezTo>
                  <a:pt x="140" y="139"/>
                  <a:pt x="141" y="141"/>
                  <a:pt x="142" y="142"/>
                </a:cubicBezTo>
                <a:cubicBezTo>
                  <a:pt x="144" y="129"/>
                  <a:pt x="148" y="113"/>
                  <a:pt x="150" y="101"/>
                </a:cubicBezTo>
                <a:cubicBezTo>
                  <a:pt x="151" y="99"/>
                  <a:pt x="153" y="95"/>
                  <a:pt x="152" y="92"/>
                </a:cubicBezTo>
                <a:cubicBezTo>
                  <a:pt x="151" y="90"/>
                  <a:pt x="143" y="88"/>
                  <a:pt x="141" y="87"/>
                </a:cubicBezTo>
                <a:cubicBezTo>
                  <a:pt x="140" y="88"/>
                  <a:pt x="143" y="88"/>
                  <a:pt x="143" y="90"/>
                </a:cubicBezTo>
                <a:close/>
                <a:moveTo>
                  <a:pt x="139" y="96"/>
                </a:moveTo>
                <a:cubicBezTo>
                  <a:pt x="139" y="102"/>
                  <a:pt x="137" y="108"/>
                  <a:pt x="135" y="114"/>
                </a:cubicBezTo>
                <a:cubicBezTo>
                  <a:pt x="133" y="128"/>
                  <a:pt x="128" y="143"/>
                  <a:pt x="125" y="157"/>
                </a:cubicBezTo>
                <a:cubicBezTo>
                  <a:pt x="126" y="157"/>
                  <a:pt x="126" y="158"/>
                  <a:pt x="125" y="158"/>
                </a:cubicBezTo>
                <a:cubicBezTo>
                  <a:pt x="125" y="160"/>
                  <a:pt x="125" y="162"/>
                  <a:pt x="124" y="164"/>
                </a:cubicBezTo>
                <a:cubicBezTo>
                  <a:pt x="123" y="170"/>
                  <a:pt x="121" y="177"/>
                  <a:pt x="119" y="183"/>
                </a:cubicBezTo>
                <a:cubicBezTo>
                  <a:pt x="119" y="184"/>
                  <a:pt x="118" y="185"/>
                  <a:pt x="118" y="186"/>
                </a:cubicBezTo>
                <a:cubicBezTo>
                  <a:pt x="118" y="187"/>
                  <a:pt x="118" y="188"/>
                  <a:pt x="117" y="189"/>
                </a:cubicBezTo>
                <a:cubicBezTo>
                  <a:pt x="117" y="191"/>
                  <a:pt x="116" y="192"/>
                  <a:pt x="116" y="193"/>
                </a:cubicBezTo>
                <a:cubicBezTo>
                  <a:pt x="115" y="196"/>
                  <a:pt x="115" y="199"/>
                  <a:pt x="114" y="202"/>
                </a:cubicBezTo>
                <a:cubicBezTo>
                  <a:pt x="115" y="201"/>
                  <a:pt x="116" y="200"/>
                  <a:pt x="117" y="200"/>
                </a:cubicBezTo>
                <a:cubicBezTo>
                  <a:pt x="118" y="196"/>
                  <a:pt x="119" y="192"/>
                  <a:pt x="121" y="188"/>
                </a:cubicBezTo>
                <a:cubicBezTo>
                  <a:pt x="121" y="193"/>
                  <a:pt x="118" y="197"/>
                  <a:pt x="119" y="202"/>
                </a:cubicBezTo>
                <a:cubicBezTo>
                  <a:pt x="122" y="201"/>
                  <a:pt x="121" y="195"/>
                  <a:pt x="124" y="192"/>
                </a:cubicBezTo>
                <a:cubicBezTo>
                  <a:pt x="124" y="195"/>
                  <a:pt x="123" y="199"/>
                  <a:pt x="122" y="201"/>
                </a:cubicBezTo>
                <a:cubicBezTo>
                  <a:pt x="123" y="201"/>
                  <a:pt x="124" y="203"/>
                  <a:pt x="124" y="202"/>
                </a:cubicBezTo>
                <a:cubicBezTo>
                  <a:pt x="128" y="187"/>
                  <a:pt x="131" y="172"/>
                  <a:pt x="134" y="156"/>
                </a:cubicBezTo>
                <a:cubicBezTo>
                  <a:pt x="134" y="155"/>
                  <a:pt x="134" y="154"/>
                  <a:pt x="133" y="154"/>
                </a:cubicBezTo>
                <a:cubicBezTo>
                  <a:pt x="133" y="155"/>
                  <a:pt x="133" y="158"/>
                  <a:pt x="131" y="158"/>
                </a:cubicBezTo>
                <a:cubicBezTo>
                  <a:pt x="131" y="153"/>
                  <a:pt x="132" y="147"/>
                  <a:pt x="133" y="144"/>
                </a:cubicBezTo>
                <a:cubicBezTo>
                  <a:pt x="133" y="143"/>
                  <a:pt x="133" y="142"/>
                  <a:pt x="133" y="141"/>
                </a:cubicBezTo>
                <a:cubicBezTo>
                  <a:pt x="134" y="138"/>
                  <a:pt x="134" y="136"/>
                  <a:pt x="135" y="134"/>
                </a:cubicBezTo>
                <a:cubicBezTo>
                  <a:pt x="135" y="131"/>
                  <a:pt x="134" y="127"/>
                  <a:pt x="137" y="127"/>
                </a:cubicBezTo>
                <a:cubicBezTo>
                  <a:pt x="137" y="129"/>
                  <a:pt x="136" y="131"/>
                  <a:pt x="136" y="132"/>
                </a:cubicBezTo>
                <a:cubicBezTo>
                  <a:pt x="136" y="134"/>
                  <a:pt x="137" y="134"/>
                  <a:pt x="138" y="135"/>
                </a:cubicBezTo>
                <a:cubicBezTo>
                  <a:pt x="139" y="128"/>
                  <a:pt x="142" y="118"/>
                  <a:pt x="143" y="110"/>
                </a:cubicBezTo>
                <a:cubicBezTo>
                  <a:pt x="143" y="111"/>
                  <a:pt x="141" y="112"/>
                  <a:pt x="141" y="110"/>
                </a:cubicBezTo>
                <a:cubicBezTo>
                  <a:pt x="142" y="105"/>
                  <a:pt x="145" y="98"/>
                  <a:pt x="144" y="93"/>
                </a:cubicBezTo>
                <a:cubicBezTo>
                  <a:pt x="142" y="98"/>
                  <a:pt x="141" y="106"/>
                  <a:pt x="139" y="111"/>
                </a:cubicBezTo>
                <a:cubicBezTo>
                  <a:pt x="139" y="106"/>
                  <a:pt x="141" y="99"/>
                  <a:pt x="143" y="92"/>
                </a:cubicBezTo>
                <a:cubicBezTo>
                  <a:pt x="141" y="92"/>
                  <a:pt x="141" y="90"/>
                  <a:pt x="141" y="90"/>
                </a:cubicBezTo>
                <a:cubicBezTo>
                  <a:pt x="140" y="91"/>
                  <a:pt x="139" y="94"/>
                  <a:pt x="139" y="96"/>
                </a:cubicBezTo>
                <a:close/>
                <a:moveTo>
                  <a:pt x="145" y="103"/>
                </a:moveTo>
                <a:cubicBezTo>
                  <a:pt x="145" y="102"/>
                  <a:pt x="146" y="99"/>
                  <a:pt x="145" y="98"/>
                </a:cubicBezTo>
                <a:cubicBezTo>
                  <a:pt x="145" y="100"/>
                  <a:pt x="145" y="101"/>
                  <a:pt x="145" y="103"/>
                </a:cubicBezTo>
                <a:close/>
                <a:moveTo>
                  <a:pt x="133" y="151"/>
                </a:moveTo>
                <a:cubicBezTo>
                  <a:pt x="135" y="153"/>
                  <a:pt x="136" y="157"/>
                  <a:pt x="140" y="159"/>
                </a:cubicBezTo>
                <a:cubicBezTo>
                  <a:pt x="140" y="159"/>
                  <a:pt x="139" y="159"/>
                  <a:pt x="139" y="160"/>
                </a:cubicBezTo>
                <a:cubicBezTo>
                  <a:pt x="141" y="162"/>
                  <a:pt x="144" y="164"/>
                  <a:pt x="146" y="167"/>
                </a:cubicBezTo>
                <a:cubicBezTo>
                  <a:pt x="146" y="167"/>
                  <a:pt x="146" y="169"/>
                  <a:pt x="147" y="168"/>
                </a:cubicBezTo>
                <a:cubicBezTo>
                  <a:pt x="147" y="165"/>
                  <a:pt x="144" y="161"/>
                  <a:pt x="144" y="157"/>
                </a:cubicBezTo>
                <a:cubicBezTo>
                  <a:pt x="144" y="157"/>
                  <a:pt x="145" y="157"/>
                  <a:pt x="145" y="157"/>
                </a:cubicBezTo>
                <a:cubicBezTo>
                  <a:pt x="147" y="158"/>
                  <a:pt x="149" y="159"/>
                  <a:pt x="151" y="160"/>
                </a:cubicBezTo>
                <a:cubicBezTo>
                  <a:pt x="150" y="152"/>
                  <a:pt x="143" y="149"/>
                  <a:pt x="140" y="142"/>
                </a:cubicBezTo>
                <a:cubicBezTo>
                  <a:pt x="138" y="141"/>
                  <a:pt x="138" y="138"/>
                  <a:pt x="136" y="136"/>
                </a:cubicBezTo>
                <a:cubicBezTo>
                  <a:pt x="135" y="141"/>
                  <a:pt x="134" y="145"/>
                  <a:pt x="133" y="151"/>
                </a:cubicBezTo>
                <a:close/>
                <a:moveTo>
                  <a:pt x="133" y="173"/>
                </a:moveTo>
                <a:cubicBezTo>
                  <a:pt x="133" y="174"/>
                  <a:pt x="132" y="176"/>
                  <a:pt x="131" y="177"/>
                </a:cubicBezTo>
                <a:cubicBezTo>
                  <a:pt x="129" y="187"/>
                  <a:pt x="128" y="196"/>
                  <a:pt x="126" y="205"/>
                </a:cubicBezTo>
                <a:cubicBezTo>
                  <a:pt x="127" y="204"/>
                  <a:pt x="128" y="203"/>
                  <a:pt x="129" y="203"/>
                </a:cubicBezTo>
                <a:cubicBezTo>
                  <a:pt x="131" y="191"/>
                  <a:pt x="133" y="178"/>
                  <a:pt x="135" y="166"/>
                </a:cubicBezTo>
                <a:cubicBezTo>
                  <a:pt x="136" y="163"/>
                  <a:pt x="138" y="160"/>
                  <a:pt x="136" y="158"/>
                </a:cubicBezTo>
                <a:cubicBezTo>
                  <a:pt x="134" y="162"/>
                  <a:pt x="134" y="168"/>
                  <a:pt x="133" y="173"/>
                </a:cubicBezTo>
                <a:close/>
                <a:moveTo>
                  <a:pt x="149" y="166"/>
                </a:moveTo>
                <a:cubicBezTo>
                  <a:pt x="149" y="164"/>
                  <a:pt x="150" y="163"/>
                  <a:pt x="150" y="161"/>
                </a:cubicBezTo>
                <a:cubicBezTo>
                  <a:pt x="149" y="160"/>
                  <a:pt x="147" y="159"/>
                  <a:pt x="146" y="159"/>
                </a:cubicBezTo>
                <a:cubicBezTo>
                  <a:pt x="147" y="162"/>
                  <a:pt x="148" y="164"/>
                  <a:pt x="149" y="166"/>
                </a:cubicBezTo>
                <a:close/>
                <a:moveTo>
                  <a:pt x="136" y="178"/>
                </a:moveTo>
                <a:cubicBezTo>
                  <a:pt x="140" y="177"/>
                  <a:pt x="143" y="175"/>
                  <a:pt x="146" y="174"/>
                </a:cubicBezTo>
                <a:cubicBezTo>
                  <a:pt x="147" y="174"/>
                  <a:pt x="147" y="173"/>
                  <a:pt x="147" y="172"/>
                </a:cubicBezTo>
                <a:cubicBezTo>
                  <a:pt x="145" y="168"/>
                  <a:pt x="142" y="164"/>
                  <a:pt x="139" y="162"/>
                </a:cubicBezTo>
                <a:cubicBezTo>
                  <a:pt x="138" y="167"/>
                  <a:pt x="136" y="173"/>
                  <a:pt x="136" y="178"/>
                </a:cubicBezTo>
                <a:close/>
                <a:moveTo>
                  <a:pt x="221" y="165"/>
                </a:moveTo>
                <a:cubicBezTo>
                  <a:pt x="214" y="164"/>
                  <a:pt x="207" y="164"/>
                  <a:pt x="201" y="167"/>
                </a:cubicBezTo>
                <a:cubicBezTo>
                  <a:pt x="201" y="167"/>
                  <a:pt x="200" y="167"/>
                  <a:pt x="200" y="167"/>
                </a:cubicBezTo>
                <a:cubicBezTo>
                  <a:pt x="198" y="175"/>
                  <a:pt x="195" y="181"/>
                  <a:pt x="194" y="188"/>
                </a:cubicBezTo>
                <a:cubicBezTo>
                  <a:pt x="201" y="185"/>
                  <a:pt x="209" y="180"/>
                  <a:pt x="215" y="175"/>
                </a:cubicBezTo>
                <a:cubicBezTo>
                  <a:pt x="216" y="175"/>
                  <a:pt x="217" y="175"/>
                  <a:pt x="217" y="174"/>
                </a:cubicBezTo>
                <a:cubicBezTo>
                  <a:pt x="218" y="174"/>
                  <a:pt x="218" y="173"/>
                  <a:pt x="219" y="172"/>
                </a:cubicBezTo>
                <a:cubicBezTo>
                  <a:pt x="221" y="170"/>
                  <a:pt x="223" y="170"/>
                  <a:pt x="223" y="167"/>
                </a:cubicBezTo>
                <a:cubicBezTo>
                  <a:pt x="223" y="166"/>
                  <a:pt x="221" y="166"/>
                  <a:pt x="221" y="165"/>
                </a:cubicBezTo>
                <a:close/>
                <a:moveTo>
                  <a:pt x="203" y="184"/>
                </a:moveTo>
                <a:cubicBezTo>
                  <a:pt x="202" y="186"/>
                  <a:pt x="199" y="187"/>
                  <a:pt x="197" y="188"/>
                </a:cubicBezTo>
                <a:cubicBezTo>
                  <a:pt x="196" y="189"/>
                  <a:pt x="195" y="191"/>
                  <a:pt x="193" y="191"/>
                </a:cubicBezTo>
                <a:cubicBezTo>
                  <a:pt x="193" y="192"/>
                  <a:pt x="192" y="193"/>
                  <a:pt x="192" y="193"/>
                </a:cubicBezTo>
                <a:cubicBezTo>
                  <a:pt x="196" y="193"/>
                  <a:pt x="199" y="190"/>
                  <a:pt x="202" y="189"/>
                </a:cubicBezTo>
                <a:cubicBezTo>
                  <a:pt x="204" y="187"/>
                  <a:pt x="209" y="185"/>
                  <a:pt x="211" y="183"/>
                </a:cubicBezTo>
                <a:cubicBezTo>
                  <a:pt x="214" y="181"/>
                  <a:pt x="218" y="180"/>
                  <a:pt x="220" y="178"/>
                </a:cubicBezTo>
                <a:cubicBezTo>
                  <a:pt x="223" y="176"/>
                  <a:pt x="228" y="172"/>
                  <a:pt x="225" y="169"/>
                </a:cubicBezTo>
                <a:cubicBezTo>
                  <a:pt x="220" y="175"/>
                  <a:pt x="211" y="180"/>
                  <a:pt x="203" y="184"/>
                </a:cubicBezTo>
                <a:close/>
                <a:moveTo>
                  <a:pt x="135" y="180"/>
                </a:moveTo>
                <a:cubicBezTo>
                  <a:pt x="133" y="186"/>
                  <a:pt x="133" y="194"/>
                  <a:pt x="131" y="201"/>
                </a:cubicBezTo>
                <a:cubicBezTo>
                  <a:pt x="133" y="202"/>
                  <a:pt x="133" y="202"/>
                  <a:pt x="137" y="202"/>
                </a:cubicBezTo>
                <a:cubicBezTo>
                  <a:pt x="136" y="202"/>
                  <a:pt x="137" y="201"/>
                  <a:pt x="137" y="200"/>
                </a:cubicBezTo>
                <a:cubicBezTo>
                  <a:pt x="141" y="193"/>
                  <a:pt x="143" y="184"/>
                  <a:pt x="146" y="176"/>
                </a:cubicBezTo>
                <a:cubicBezTo>
                  <a:pt x="146" y="176"/>
                  <a:pt x="146" y="176"/>
                  <a:pt x="146" y="176"/>
                </a:cubicBezTo>
                <a:cubicBezTo>
                  <a:pt x="142" y="178"/>
                  <a:pt x="138" y="178"/>
                  <a:pt x="13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4" name="Freeform 281"/>
          <p:cNvSpPr>
            <a:spLocks/>
          </p:cNvSpPr>
          <p:nvPr/>
        </p:nvSpPr>
        <p:spPr bwMode="auto">
          <a:xfrm>
            <a:off x="2967567" y="2048933"/>
            <a:ext cx="46567" cy="186267"/>
          </a:xfrm>
          <a:custGeom>
            <a:avLst/>
            <a:gdLst>
              <a:gd name="T0" fmla="*/ 9 w 11"/>
              <a:gd name="T1" fmla="*/ 5 h 44"/>
              <a:gd name="T2" fmla="*/ 5 w 11"/>
              <a:gd name="T3" fmla="*/ 44 h 44"/>
              <a:gd name="T4" fmla="*/ 6 w 11"/>
              <a:gd name="T5" fmla="*/ 5 h 44"/>
              <a:gd name="T6" fmla="*/ 11 w 11"/>
              <a:gd name="T7" fmla="*/ 3 h 44"/>
              <a:gd name="T8" fmla="*/ 9 w 1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44">
                <a:moveTo>
                  <a:pt x="9" y="5"/>
                </a:moveTo>
                <a:cubicBezTo>
                  <a:pt x="1" y="14"/>
                  <a:pt x="4" y="30"/>
                  <a:pt x="5" y="44"/>
                </a:cubicBezTo>
                <a:cubicBezTo>
                  <a:pt x="2" y="35"/>
                  <a:pt x="0" y="15"/>
                  <a:pt x="6" y="5"/>
                </a:cubicBezTo>
                <a:cubicBezTo>
                  <a:pt x="6" y="5"/>
                  <a:pt x="11" y="0"/>
                  <a:pt x="11" y="3"/>
                </a:cubicBezTo>
                <a:cubicBezTo>
                  <a:pt x="11" y="4"/>
                  <a:pt x="10" y="4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Freeform 282"/>
          <p:cNvSpPr>
            <a:spLocks noEditPoints="1"/>
          </p:cNvSpPr>
          <p:nvPr/>
        </p:nvSpPr>
        <p:spPr bwMode="auto">
          <a:xfrm>
            <a:off x="3426884" y="2099734"/>
            <a:ext cx="82549" cy="88900"/>
          </a:xfrm>
          <a:custGeom>
            <a:avLst/>
            <a:gdLst>
              <a:gd name="T0" fmla="*/ 6 w 20"/>
              <a:gd name="T1" fmla="*/ 0 h 21"/>
              <a:gd name="T2" fmla="*/ 18 w 20"/>
              <a:gd name="T3" fmla="*/ 9 h 21"/>
              <a:gd name="T4" fmla="*/ 19 w 20"/>
              <a:gd name="T5" fmla="*/ 17 h 21"/>
              <a:gd name="T6" fmla="*/ 13 w 20"/>
              <a:gd name="T7" fmla="*/ 20 h 21"/>
              <a:gd name="T8" fmla="*/ 5 w 20"/>
              <a:gd name="T9" fmla="*/ 16 h 21"/>
              <a:gd name="T10" fmla="*/ 1 w 20"/>
              <a:gd name="T11" fmla="*/ 8 h 21"/>
              <a:gd name="T12" fmla="*/ 0 w 20"/>
              <a:gd name="T13" fmla="*/ 5 h 21"/>
              <a:gd name="T14" fmla="*/ 3 w 20"/>
              <a:gd name="T15" fmla="*/ 0 h 21"/>
              <a:gd name="T16" fmla="*/ 6 w 20"/>
              <a:gd name="T17" fmla="*/ 0 h 21"/>
              <a:gd name="T18" fmla="*/ 4 w 20"/>
              <a:gd name="T19" fmla="*/ 3 h 21"/>
              <a:gd name="T20" fmla="*/ 14 w 20"/>
              <a:gd name="T21" fmla="*/ 18 h 21"/>
              <a:gd name="T22" fmla="*/ 4 w 20"/>
              <a:gd name="T23" fmla="*/ 3 h 21"/>
              <a:gd name="T24" fmla="*/ 16 w 20"/>
              <a:gd name="T25" fmla="*/ 16 h 21"/>
              <a:gd name="T26" fmla="*/ 8 w 20"/>
              <a:gd name="T27" fmla="*/ 3 h 21"/>
              <a:gd name="T28" fmla="*/ 16 w 20"/>
              <a:gd name="T29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1">
                <a:moveTo>
                  <a:pt x="6" y="0"/>
                </a:moveTo>
                <a:cubicBezTo>
                  <a:pt x="11" y="1"/>
                  <a:pt x="15" y="4"/>
                  <a:pt x="18" y="9"/>
                </a:cubicBezTo>
                <a:cubicBezTo>
                  <a:pt x="18" y="12"/>
                  <a:pt x="20" y="14"/>
                  <a:pt x="19" y="17"/>
                </a:cubicBezTo>
                <a:cubicBezTo>
                  <a:pt x="18" y="19"/>
                  <a:pt x="14" y="21"/>
                  <a:pt x="13" y="20"/>
                </a:cubicBezTo>
                <a:cubicBezTo>
                  <a:pt x="11" y="20"/>
                  <a:pt x="7" y="18"/>
                  <a:pt x="5" y="16"/>
                </a:cubicBezTo>
                <a:cubicBezTo>
                  <a:pt x="3" y="13"/>
                  <a:pt x="2" y="11"/>
                  <a:pt x="1" y="8"/>
                </a:cubicBezTo>
                <a:cubicBezTo>
                  <a:pt x="1" y="7"/>
                  <a:pt x="0" y="6"/>
                  <a:pt x="0" y="5"/>
                </a:cubicBezTo>
                <a:cubicBezTo>
                  <a:pt x="0" y="4"/>
                  <a:pt x="2" y="2"/>
                  <a:pt x="3" y="0"/>
                </a:cubicBezTo>
                <a:cubicBezTo>
                  <a:pt x="4" y="1"/>
                  <a:pt x="4" y="0"/>
                  <a:pt x="6" y="0"/>
                </a:cubicBezTo>
                <a:close/>
                <a:moveTo>
                  <a:pt x="4" y="3"/>
                </a:moveTo>
                <a:cubicBezTo>
                  <a:pt x="2" y="8"/>
                  <a:pt x="8" y="18"/>
                  <a:pt x="14" y="18"/>
                </a:cubicBezTo>
                <a:cubicBezTo>
                  <a:pt x="12" y="12"/>
                  <a:pt x="9" y="5"/>
                  <a:pt x="4" y="3"/>
                </a:cubicBezTo>
                <a:close/>
                <a:moveTo>
                  <a:pt x="16" y="16"/>
                </a:moveTo>
                <a:cubicBezTo>
                  <a:pt x="16" y="11"/>
                  <a:pt x="13" y="4"/>
                  <a:pt x="8" y="3"/>
                </a:cubicBezTo>
                <a:cubicBezTo>
                  <a:pt x="12" y="7"/>
                  <a:pt x="13" y="11"/>
                  <a:pt x="16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Freeform 283"/>
          <p:cNvSpPr>
            <a:spLocks/>
          </p:cNvSpPr>
          <p:nvPr/>
        </p:nvSpPr>
        <p:spPr bwMode="auto">
          <a:xfrm>
            <a:off x="2992967" y="2112434"/>
            <a:ext cx="16933" cy="88900"/>
          </a:xfrm>
          <a:custGeom>
            <a:avLst/>
            <a:gdLst>
              <a:gd name="T0" fmla="*/ 3 w 4"/>
              <a:gd name="T1" fmla="*/ 0 h 21"/>
              <a:gd name="T2" fmla="*/ 4 w 4"/>
              <a:gd name="T3" fmla="*/ 0 h 21"/>
              <a:gd name="T4" fmla="*/ 2 w 4"/>
              <a:gd name="T5" fmla="*/ 11 h 21"/>
              <a:gd name="T6" fmla="*/ 4 w 4"/>
              <a:gd name="T7" fmla="*/ 21 h 21"/>
              <a:gd name="T8" fmla="*/ 3 w 4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1"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3"/>
                  <a:pt x="2" y="7"/>
                  <a:pt x="2" y="11"/>
                </a:cubicBezTo>
                <a:cubicBezTo>
                  <a:pt x="3" y="14"/>
                  <a:pt x="4" y="17"/>
                  <a:pt x="4" y="21"/>
                </a:cubicBezTo>
                <a:cubicBezTo>
                  <a:pt x="0" y="17"/>
                  <a:pt x="0" y="5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Freeform 284"/>
          <p:cNvSpPr>
            <a:spLocks/>
          </p:cNvSpPr>
          <p:nvPr/>
        </p:nvSpPr>
        <p:spPr bwMode="auto">
          <a:xfrm>
            <a:off x="3018367" y="2159000"/>
            <a:ext cx="8467" cy="42333"/>
          </a:xfrm>
          <a:custGeom>
            <a:avLst/>
            <a:gdLst>
              <a:gd name="T0" fmla="*/ 1 w 2"/>
              <a:gd name="T1" fmla="*/ 0 h 10"/>
              <a:gd name="T2" fmla="*/ 1 w 2"/>
              <a:gd name="T3" fmla="*/ 0 h 10"/>
              <a:gd name="T4" fmla="*/ 2 w 2"/>
              <a:gd name="T5" fmla="*/ 10 h 10"/>
              <a:gd name="T6" fmla="*/ 1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" y="3"/>
                  <a:pt x="2" y="7"/>
                  <a:pt x="2" y="10"/>
                </a:cubicBezTo>
                <a:cubicBezTo>
                  <a:pt x="0" y="8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8" name="Freeform 285"/>
          <p:cNvSpPr>
            <a:spLocks/>
          </p:cNvSpPr>
          <p:nvPr/>
        </p:nvSpPr>
        <p:spPr bwMode="auto">
          <a:xfrm>
            <a:off x="3073401" y="2379133"/>
            <a:ext cx="82551" cy="69851"/>
          </a:xfrm>
          <a:custGeom>
            <a:avLst/>
            <a:gdLst>
              <a:gd name="T0" fmla="*/ 0 w 20"/>
              <a:gd name="T1" fmla="*/ 0 h 17"/>
              <a:gd name="T2" fmla="*/ 2 w 20"/>
              <a:gd name="T3" fmla="*/ 0 h 17"/>
              <a:gd name="T4" fmla="*/ 15 w 20"/>
              <a:gd name="T5" fmla="*/ 13 h 17"/>
              <a:gd name="T6" fmla="*/ 20 w 20"/>
              <a:gd name="T7" fmla="*/ 17 h 17"/>
              <a:gd name="T8" fmla="*/ 4 w 20"/>
              <a:gd name="T9" fmla="*/ 5 h 17"/>
              <a:gd name="T10" fmla="*/ 0 w 2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5" y="5"/>
                  <a:pt x="10" y="9"/>
                  <a:pt x="15" y="13"/>
                </a:cubicBezTo>
                <a:cubicBezTo>
                  <a:pt x="17" y="14"/>
                  <a:pt x="19" y="15"/>
                  <a:pt x="20" y="17"/>
                </a:cubicBezTo>
                <a:cubicBezTo>
                  <a:pt x="13" y="15"/>
                  <a:pt x="9" y="9"/>
                  <a:pt x="4" y="5"/>
                </a:cubicBezTo>
                <a:cubicBezTo>
                  <a:pt x="3" y="3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9" name="Freeform 286"/>
          <p:cNvSpPr>
            <a:spLocks/>
          </p:cNvSpPr>
          <p:nvPr/>
        </p:nvSpPr>
        <p:spPr bwMode="auto">
          <a:xfrm>
            <a:off x="3202518" y="2470151"/>
            <a:ext cx="232833" cy="71967"/>
          </a:xfrm>
          <a:custGeom>
            <a:avLst/>
            <a:gdLst>
              <a:gd name="T0" fmla="*/ 0 w 55"/>
              <a:gd name="T1" fmla="*/ 0 h 17"/>
              <a:gd name="T2" fmla="*/ 0 w 55"/>
              <a:gd name="T3" fmla="*/ 0 h 17"/>
              <a:gd name="T4" fmla="*/ 44 w 55"/>
              <a:gd name="T5" fmla="*/ 14 h 17"/>
              <a:gd name="T6" fmla="*/ 55 w 55"/>
              <a:gd name="T7" fmla="*/ 15 h 17"/>
              <a:gd name="T8" fmla="*/ 0 w 55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6"/>
                  <a:pt x="26" y="13"/>
                  <a:pt x="44" y="14"/>
                </a:cubicBezTo>
                <a:cubicBezTo>
                  <a:pt x="48" y="14"/>
                  <a:pt x="52" y="13"/>
                  <a:pt x="55" y="15"/>
                </a:cubicBezTo>
                <a:cubicBezTo>
                  <a:pt x="34" y="17"/>
                  <a:pt x="14" y="9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0" name="Freeform 287"/>
          <p:cNvSpPr>
            <a:spLocks/>
          </p:cNvSpPr>
          <p:nvPr/>
        </p:nvSpPr>
        <p:spPr bwMode="auto">
          <a:xfrm>
            <a:off x="3257551" y="2474385"/>
            <a:ext cx="122767" cy="38100"/>
          </a:xfrm>
          <a:custGeom>
            <a:avLst/>
            <a:gdLst>
              <a:gd name="T0" fmla="*/ 29 w 29"/>
              <a:gd name="T1" fmla="*/ 7 h 9"/>
              <a:gd name="T2" fmla="*/ 22 w 29"/>
              <a:gd name="T3" fmla="*/ 7 h 9"/>
              <a:gd name="T4" fmla="*/ 0 w 29"/>
              <a:gd name="T5" fmla="*/ 0 h 9"/>
              <a:gd name="T6" fmla="*/ 9 w 29"/>
              <a:gd name="T7" fmla="*/ 3 h 9"/>
              <a:gd name="T8" fmla="*/ 26 w 29"/>
              <a:gd name="T9" fmla="*/ 6 h 9"/>
              <a:gd name="T10" fmla="*/ 29 w 29"/>
              <a:gd name="T1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9">
                <a:moveTo>
                  <a:pt x="29" y="7"/>
                </a:moveTo>
                <a:cubicBezTo>
                  <a:pt x="27" y="9"/>
                  <a:pt x="24" y="7"/>
                  <a:pt x="22" y="7"/>
                </a:cubicBezTo>
                <a:cubicBezTo>
                  <a:pt x="14" y="5"/>
                  <a:pt x="5" y="3"/>
                  <a:pt x="0" y="0"/>
                </a:cubicBezTo>
                <a:cubicBezTo>
                  <a:pt x="3" y="0"/>
                  <a:pt x="6" y="2"/>
                  <a:pt x="9" y="3"/>
                </a:cubicBezTo>
                <a:cubicBezTo>
                  <a:pt x="13" y="4"/>
                  <a:pt x="20" y="6"/>
                  <a:pt x="26" y="6"/>
                </a:cubicBezTo>
                <a:cubicBezTo>
                  <a:pt x="27" y="6"/>
                  <a:pt x="28" y="6"/>
                  <a:pt x="2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1" name="Freeform 288"/>
          <p:cNvSpPr>
            <a:spLocks noEditPoints="1"/>
          </p:cNvSpPr>
          <p:nvPr/>
        </p:nvSpPr>
        <p:spPr bwMode="auto">
          <a:xfrm>
            <a:off x="2916767" y="1788584"/>
            <a:ext cx="838200" cy="804333"/>
          </a:xfrm>
          <a:custGeom>
            <a:avLst/>
            <a:gdLst>
              <a:gd name="T0" fmla="*/ 53 w 199"/>
              <a:gd name="T1" fmla="*/ 27 h 191"/>
              <a:gd name="T2" fmla="*/ 66 w 199"/>
              <a:gd name="T3" fmla="*/ 10 h 191"/>
              <a:gd name="T4" fmla="*/ 95 w 199"/>
              <a:gd name="T5" fmla="*/ 1 h 191"/>
              <a:gd name="T6" fmla="*/ 126 w 199"/>
              <a:gd name="T7" fmla="*/ 12 h 191"/>
              <a:gd name="T8" fmla="*/ 171 w 199"/>
              <a:gd name="T9" fmla="*/ 47 h 191"/>
              <a:gd name="T10" fmla="*/ 197 w 199"/>
              <a:gd name="T11" fmla="*/ 101 h 191"/>
              <a:gd name="T12" fmla="*/ 196 w 199"/>
              <a:gd name="T13" fmla="*/ 144 h 191"/>
              <a:gd name="T14" fmla="*/ 169 w 199"/>
              <a:gd name="T15" fmla="*/ 175 h 191"/>
              <a:gd name="T16" fmla="*/ 74 w 199"/>
              <a:gd name="T17" fmla="*/ 181 h 191"/>
              <a:gd name="T18" fmla="*/ 52 w 199"/>
              <a:gd name="T19" fmla="*/ 170 h 191"/>
              <a:gd name="T20" fmla="*/ 24 w 199"/>
              <a:gd name="T21" fmla="*/ 149 h 191"/>
              <a:gd name="T22" fmla="*/ 1 w 199"/>
              <a:gd name="T23" fmla="*/ 107 h 191"/>
              <a:gd name="T24" fmla="*/ 9 w 199"/>
              <a:gd name="T25" fmla="*/ 66 h 191"/>
              <a:gd name="T26" fmla="*/ 177 w 199"/>
              <a:gd name="T27" fmla="*/ 164 h 191"/>
              <a:gd name="T28" fmla="*/ 189 w 199"/>
              <a:gd name="T29" fmla="*/ 154 h 191"/>
              <a:gd name="T30" fmla="*/ 197 w 199"/>
              <a:gd name="T31" fmla="*/ 119 h 191"/>
              <a:gd name="T32" fmla="*/ 192 w 199"/>
              <a:gd name="T33" fmla="*/ 91 h 191"/>
              <a:gd name="T34" fmla="*/ 162 w 199"/>
              <a:gd name="T35" fmla="*/ 41 h 191"/>
              <a:gd name="T36" fmla="*/ 137 w 199"/>
              <a:gd name="T37" fmla="*/ 20 h 191"/>
              <a:gd name="T38" fmla="*/ 112 w 199"/>
              <a:gd name="T39" fmla="*/ 8 h 191"/>
              <a:gd name="T40" fmla="*/ 87 w 199"/>
              <a:gd name="T41" fmla="*/ 3 h 191"/>
              <a:gd name="T42" fmla="*/ 51 w 199"/>
              <a:gd name="T43" fmla="*/ 46 h 191"/>
              <a:gd name="T44" fmla="*/ 77 w 199"/>
              <a:gd name="T45" fmla="*/ 127 h 191"/>
              <a:gd name="T46" fmla="*/ 93 w 199"/>
              <a:gd name="T47" fmla="*/ 144 h 191"/>
              <a:gd name="T48" fmla="*/ 47 w 199"/>
              <a:gd name="T49" fmla="*/ 48 h 191"/>
              <a:gd name="T50" fmla="*/ 47 w 199"/>
              <a:gd name="T51" fmla="*/ 48 h 191"/>
              <a:gd name="T52" fmla="*/ 109 w 199"/>
              <a:gd name="T53" fmla="*/ 164 h 191"/>
              <a:gd name="T54" fmla="*/ 79 w 199"/>
              <a:gd name="T55" fmla="*/ 140 h 191"/>
              <a:gd name="T56" fmla="*/ 59 w 199"/>
              <a:gd name="T57" fmla="*/ 110 h 191"/>
              <a:gd name="T58" fmla="*/ 51 w 199"/>
              <a:gd name="T59" fmla="*/ 90 h 191"/>
              <a:gd name="T60" fmla="*/ 49 w 199"/>
              <a:gd name="T61" fmla="*/ 82 h 191"/>
              <a:gd name="T62" fmla="*/ 5 w 199"/>
              <a:gd name="T63" fmla="*/ 90 h 191"/>
              <a:gd name="T64" fmla="*/ 31 w 199"/>
              <a:gd name="T65" fmla="*/ 145 h 191"/>
              <a:gd name="T66" fmla="*/ 40 w 199"/>
              <a:gd name="T67" fmla="*/ 153 h 191"/>
              <a:gd name="T68" fmla="*/ 54 w 199"/>
              <a:gd name="T69" fmla="*/ 163 h 191"/>
              <a:gd name="T70" fmla="*/ 79 w 199"/>
              <a:gd name="T71" fmla="*/ 176 h 191"/>
              <a:gd name="T72" fmla="*/ 95 w 199"/>
              <a:gd name="T73" fmla="*/ 181 h 191"/>
              <a:gd name="T74" fmla="*/ 117 w 199"/>
              <a:gd name="T75" fmla="*/ 184 h 191"/>
              <a:gd name="T76" fmla="*/ 150 w 199"/>
              <a:gd name="T77" fmla="*/ 179 h 191"/>
              <a:gd name="T78" fmla="*/ 48 w 199"/>
              <a:gd name="T79" fmla="*/ 67 h 191"/>
              <a:gd name="T80" fmla="*/ 49 w 199"/>
              <a:gd name="T81" fmla="*/ 72 h 191"/>
              <a:gd name="T82" fmla="*/ 59 w 199"/>
              <a:gd name="T83" fmla="*/ 107 h 191"/>
              <a:gd name="T84" fmla="*/ 112 w 199"/>
              <a:gd name="T85" fmla="*/ 164 h 191"/>
              <a:gd name="T86" fmla="*/ 145 w 199"/>
              <a:gd name="T87" fmla="*/ 171 h 191"/>
              <a:gd name="T88" fmla="*/ 82 w 199"/>
              <a:gd name="T89" fmla="*/ 135 h 191"/>
              <a:gd name="T90" fmla="*/ 49 w 199"/>
              <a:gd name="T91" fmla="*/ 69 h 191"/>
              <a:gd name="T92" fmla="*/ 5 w 199"/>
              <a:gd name="T93" fmla="*/ 78 h 191"/>
              <a:gd name="T94" fmla="*/ 2 w 199"/>
              <a:gd name="T95" fmla="*/ 98 h 191"/>
              <a:gd name="T96" fmla="*/ 14 w 199"/>
              <a:gd name="T97" fmla="*/ 132 h 191"/>
              <a:gd name="T98" fmla="*/ 18 w 199"/>
              <a:gd name="T99" fmla="*/ 139 h 191"/>
              <a:gd name="T100" fmla="*/ 48 w 199"/>
              <a:gd name="T101" fmla="*/ 165 h 191"/>
              <a:gd name="T102" fmla="*/ 84 w 199"/>
              <a:gd name="T103" fmla="*/ 183 h 191"/>
              <a:gd name="T104" fmla="*/ 163 w 199"/>
              <a:gd name="T105" fmla="*/ 177 h 191"/>
              <a:gd name="T106" fmla="*/ 161 w 199"/>
              <a:gd name="T107" fmla="*/ 177 h 191"/>
              <a:gd name="T108" fmla="*/ 129 w 199"/>
              <a:gd name="T109" fmla="*/ 186 h 191"/>
              <a:gd name="T110" fmla="*/ 76 w 199"/>
              <a:gd name="T111" fmla="*/ 177 h 191"/>
              <a:gd name="T112" fmla="*/ 18 w 199"/>
              <a:gd name="T113" fmla="*/ 135 h 191"/>
              <a:gd name="T114" fmla="*/ 8 w 199"/>
              <a:gd name="T115" fmla="*/ 11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" h="191">
                <a:moveTo>
                  <a:pt x="46" y="45"/>
                </a:moveTo>
                <a:cubicBezTo>
                  <a:pt x="47" y="41"/>
                  <a:pt x="48" y="37"/>
                  <a:pt x="50" y="33"/>
                </a:cubicBezTo>
                <a:cubicBezTo>
                  <a:pt x="50" y="31"/>
                  <a:pt x="52" y="29"/>
                  <a:pt x="53" y="27"/>
                </a:cubicBezTo>
                <a:cubicBezTo>
                  <a:pt x="54" y="26"/>
                  <a:pt x="54" y="25"/>
                  <a:pt x="54" y="24"/>
                </a:cubicBezTo>
                <a:cubicBezTo>
                  <a:pt x="56" y="20"/>
                  <a:pt x="59" y="16"/>
                  <a:pt x="62" y="13"/>
                </a:cubicBezTo>
                <a:cubicBezTo>
                  <a:pt x="63" y="12"/>
                  <a:pt x="65" y="11"/>
                  <a:pt x="66" y="10"/>
                </a:cubicBezTo>
                <a:cubicBezTo>
                  <a:pt x="69" y="7"/>
                  <a:pt x="73" y="4"/>
                  <a:pt x="77" y="3"/>
                </a:cubicBezTo>
                <a:cubicBezTo>
                  <a:pt x="79" y="1"/>
                  <a:pt x="85" y="1"/>
                  <a:pt x="88" y="0"/>
                </a:cubicBezTo>
                <a:cubicBezTo>
                  <a:pt x="91" y="0"/>
                  <a:pt x="93" y="0"/>
                  <a:pt x="95" y="1"/>
                </a:cubicBezTo>
                <a:cubicBezTo>
                  <a:pt x="97" y="1"/>
                  <a:pt x="99" y="2"/>
                  <a:pt x="101" y="3"/>
                </a:cubicBezTo>
                <a:cubicBezTo>
                  <a:pt x="105" y="3"/>
                  <a:pt x="108" y="4"/>
                  <a:pt x="112" y="5"/>
                </a:cubicBezTo>
                <a:cubicBezTo>
                  <a:pt x="117" y="7"/>
                  <a:pt x="121" y="10"/>
                  <a:pt x="126" y="12"/>
                </a:cubicBezTo>
                <a:cubicBezTo>
                  <a:pt x="128" y="13"/>
                  <a:pt x="130" y="14"/>
                  <a:pt x="133" y="15"/>
                </a:cubicBezTo>
                <a:cubicBezTo>
                  <a:pt x="139" y="19"/>
                  <a:pt x="145" y="23"/>
                  <a:pt x="151" y="27"/>
                </a:cubicBezTo>
                <a:cubicBezTo>
                  <a:pt x="158" y="33"/>
                  <a:pt x="165" y="40"/>
                  <a:pt x="171" y="47"/>
                </a:cubicBezTo>
                <a:cubicBezTo>
                  <a:pt x="173" y="51"/>
                  <a:pt x="176" y="54"/>
                  <a:pt x="178" y="57"/>
                </a:cubicBezTo>
                <a:cubicBezTo>
                  <a:pt x="181" y="61"/>
                  <a:pt x="183" y="65"/>
                  <a:pt x="185" y="68"/>
                </a:cubicBezTo>
                <a:cubicBezTo>
                  <a:pt x="189" y="78"/>
                  <a:pt x="195" y="89"/>
                  <a:pt x="197" y="101"/>
                </a:cubicBezTo>
                <a:cubicBezTo>
                  <a:pt x="198" y="107"/>
                  <a:pt x="199" y="113"/>
                  <a:pt x="199" y="120"/>
                </a:cubicBezTo>
                <a:cubicBezTo>
                  <a:pt x="199" y="126"/>
                  <a:pt x="198" y="131"/>
                  <a:pt x="197" y="137"/>
                </a:cubicBezTo>
                <a:cubicBezTo>
                  <a:pt x="196" y="140"/>
                  <a:pt x="195" y="142"/>
                  <a:pt x="196" y="144"/>
                </a:cubicBezTo>
                <a:cubicBezTo>
                  <a:pt x="193" y="153"/>
                  <a:pt x="187" y="161"/>
                  <a:pt x="179" y="166"/>
                </a:cubicBezTo>
                <a:cubicBezTo>
                  <a:pt x="178" y="167"/>
                  <a:pt x="175" y="168"/>
                  <a:pt x="173" y="169"/>
                </a:cubicBezTo>
                <a:cubicBezTo>
                  <a:pt x="171" y="171"/>
                  <a:pt x="170" y="173"/>
                  <a:pt x="169" y="175"/>
                </a:cubicBezTo>
                <a:cubicBezTo>
                  <a:pt x="156" y="187"/>
                  <a:pt x="134" y="191"/>
                  <a:pt x="114" y="190"/>
                </a:cubicBezTo>
                <a:cubicBezTo>
                  <a:pt x="107" y="190"/>
                  <a:pt x="100" y="188"/>
                  <a:pt x="93" y="187"/>
                </a:cubicBezTo>
                <a:cubicBezTo>
                  <a:pt x="86" y="185"/>
                  <a:pt x="80" y="184"/>
                  <a:pt x="74" y="181"/>
                </a:cubicBezTo>
                <a:cubicBezTo>
                  <a:pt x="73" y="181"/>
                  <a:pt x="73" y="180"/>
                  <a:pt x="72" y="180"/>
                </a:cubicBezTo>
                <a:cubicBezTo>
                  <a:pt x="67" y="178"/>
                  <a:pt x="62" y="176"/>
                  <a:pt x="57" y="173"/>
                </a:cubicBezTo>
                <a:cubicBezTo>
                  <a:pt x="55" y="172"/>
                  <a:pt x="54" y="171"/>
                  <a:pt x="52" y="170"/>
                </a:cubicBezTo>
                <a:cubicBezTo>
                  <a:pt x="51" y="169"/>
                  <a:pt x="49" y="168"/>
                  <a:pt x="47" y="167"/>
                </a:cubicBezTo>
                <a:cubicBezTo>
                  <a:pt x="41" y="163"/>
                  <a:pt x="34" y="157"/>
                  <a:pt x="28" y="152"/>
                </a:cubicBezTo>
                <a:cubicBezTo>
                  <a:pt x="26" y="151"/>
                  <a:pt x="25" y="150"/>
                  <a:pt x="24" y="149"/>
                </a:cubicBezTo>
                <a:cubicBezTo>
                  <a:pt x="22" y="147"/>
                  <a:pt x="21" y="145"/>
                  <a:pt x="19" y="143"/>
                </a:cubicBezTo>
                <a:cubicBezTo>
                  <a:pt x="12" y="134"/>
                  <a:pt x="5" y="122"/>
                  <a:pt x="2" y="109"/>
                </a:cubicBezTo>
                <a:cubicBezTo>
                  <a:pt x="2" y="108"/>
                  <a:pt x="1" y="107"/>
                  <a:pt x="1" y="107"/>
                </a:cubicBezTo>
                <a:cubicBezTo>
                  <a:pt x="0" y="100"/>
                  <a:pt x="0" y="94"/>
                  <a:pt x="1" y="87"/>
                </a:cubicBezTo>
                <a:cubicBezTo>
                  <a:pt x="1" y="81"/>
                  <a:pt x="3" y="76"/>
                  <a:pt x="5" y="71"/>
                </a:cubicBezTo>
                <a:cubicBezTo>
                  <a:pt x="6" y="69"/>
                  <a:pt x="8" y="68"/>
                  <a:pt x="9" y="66"/>
                </a:cubicBezTo>
                <a:cubicBezTo>
                  <a:pt x="14" y="58"/>
                  <a:pt x="22" y="53"/>
                  <a:pt x="30" y="48"/>
                </a:cubicBezTo>
                <a:cubicBezTo>
                  <a:pt x="36" y="47"/>
                  <a:pt x="39" y="45"/>
                  <a:pt x="46" y="45"/>
                </a:cubicBezTo>
                <a:close/>
                <a:moveTo>
                  <a:pt x="177" y="164"/>
                </a:moveTo>
                <a:cubicBezTo>
                  <a:pt x="180" y="163"/>
                  <a:pt x="183" y="161"/>
                  <a:pt x="185" y="159"/>
                </a:cubicBezTo>
                <a:cubicBezTo>
                  <a:pt x="186" y="158"/>
                  <a:pt x="186" y="157"/>
                  <a:pt x="186" y="156"/>
                </a:cubicBezTo>
                <a:cubicBezTo>
                  <a:pt x="187" y="155"/>
                  <a:pt x="188" y="155"/>
                  <a:pt x="189" y="154"/>
                </a:cubicBezTo>
                <a:cubicBezTo>
                  <a:pt x="191" y="151"/>
                  <a:pt x="193" y="147"/>
                  <a:pt x="194" y="143"/>
                </a:cubicBezTo>
                <a:cubicBezTo>
                  <a:pt x="194" y="141"/>
                  <a:pt x="194" y="139"/>
                  <a:pt x="194" y="138"/>
                </a:cubicBezTo>
                <a:cubicBezTo>
                  <a:pt x="195" y="131"/>
                  <a:pt x="197" y="125"/>
                  <a:pt x="197" y="119"/>
                </a:cubicBezTo>
                <a:cubicBezTo>
                  <a:pt x="197" y="112"/>
                  <a:pt x="196" y="106"/>
                  <a:pt x="195" y="99"/>
                </a:cubicBezTo>
                <a:cubicBezTo>
                  <a:pt x="194" y="98"/>
                  <a:pt x="194" y="97"/>
                  <a:pt x="193" y="95"/>
                </a:cubicBezTo>
                <a:cubicBezTo>
                  <a:pt x="193" y="94"/>
                  <a:pt x="192" y="92"/>
                  <a:pt x="192" y="91"/>
                </a:cubicBezTo>
                <a:cubicBezTo>
                  <a:pt x="189" y="83"/>
                  <a:pt x="185" y="73"/>
                  <a:pt x="181" y="66"/>
                </a:cubicBezTo>
                <a:cubicBezTo>
                  <a:pt x="178" y="61"/>
                  <a:pt x="176" y="58"/>
                  <a:pt x="173" y="54"/>
                </a:cubicBezTo>
                <a:cubicBezTo>
                  <a:pt x="169" y="49"/>
                  <a:pt x="166" y="45"/>
                  <a:pt x="162" y="41"/>
                </a:cubicBezTo>
                <a:cubicBezTo>
                  <a:pt x="158" y="37"/>
                  <a:pt x="155" y="33"/>
                  <a:pt x="150" y="29"/>
                </a:cubicBezTo>
                <a:cubicBezTo>
                  <a:pt x="147" y="27"/>
                  <a:pt x="143" y="24"/>
                  <a:pt x="140" y="22"/>
                </a:cubicBezTo>
                <a:cubicBezTo>
                  <a:pt x="139" y="21"/>
                  <a:pt x="138" y="20"/>
                  <a:pt x="137" y="20"/>
                </a:cubicBezTo>
                <a:cubicBezTo>
                  <a:pt x="132" y="17"/>
                  <a:pt x="126" y="14"/>
                  <a:pt x="121" y="12"/>
                </a:cubicBezTo>
                <a:cubicBezTo>
                  <a:pt x="119" y="11"/>
                  <a:pt x="117" y="10"/>
                  <a:pt x="115" y="10"/>
                </a:cubicBezTo>
                <a:cubicBezTo>
                  <a:pt x="114" y="9"/>
                  <a:pt x="113" y="8"/>
                  <a:pt x="112" y="8"/>
                </a:cubicBezTo>
                <a:cubicBezTo>
                  <a:pt x="108" y="6"/>
                  <a:pt x="103" y="5"/>
                  <a:pt x="98" y="4"/>
                </a:cubicBezTo>
                <a:cubicBezTo>
                  <a:pt x="97" y="4"/>
                  <a:pt x="97" y="3"/>
                  <a:pt x="96" y="3"/>
                </a:cubicBezTo>
                <a:cubicBezTo>
                  <a:pt x="93" y="3"/>
                  <a:pt x="90" y="3"/>
                  <a:pt x="87" y="3"/>
                </a:cubicBezTo>
                <a:cubicBezTo>
                  <a:pt x="81" y="3"/>
                  <a:pt x="77" y="5"/>
                  <a:pt x="73" y="8"/>
                </a:cubicBezTo>
                <a:cubicBezTo>
                  <a:pt x="63" y="14"/>
                  <a:pt x="56" y="23"/>
                  <a:pt x="52" y="34"/>
                </a:cubicBezTo>
                <a:cubicBezTo>
                  <a:pt x="51" y="38"/>
                  <a:pt x="51" y="42"/>
                  <a:pt x="51" y="46"/>
                </a:cubicBezTo>
                <a:cubicBezTo>
                  <a:pt x="50" y="57"/>
                  <a:pt x="51" y="67"/>
                  <a:pt x="53" y="78"/>
                </a:cubicBezTo>
                <a:cubicBezTo>
                  <a:pt x="56" y="91"/>
                  <a:pt x="62" y="103"/>
                  <a:pt x="68" y="112"/>
                </a:cubicBezTo>
                <a:cubicBezTo>
                  <a:pt x="71" y="117"/>
                  <a:pt x="74" y="123"/>
                  <a:pt x="77" y="127"/>
                </a:cubicBezTo>
                <a:cubicBezTo>
                  <a:pt x="78" y="128"/>
                  <a:pt x="80" y="129"/>
                  <a:pt x="81" y="130"/>
                </a:cubicBezTo>
                <a:cubicBezTo>
                  <a:pt x="83" y="134"/>
                  <a:pt x="85" y="135"/>
                  <a:pt x="87" y="137"/>
                </a:cubicBezTo>
                <a:cubicBezTo>
                  <a:pt x="89" y="139"/>
                  <a:pt x="91" y="142"/>
                  <a:pt x="93" y="144"/>
                </a:cubicBezTo>
                <a:cubicBezTo>
                  <a:pt x="96" y="145"/>
                  <a:pt x="98" y="147"/>
                  <a:pt x="100" y="150"/>
                </a:cubicBezTo>
                <a:cubicBezTo>
                  <a:pt x="117" y="162"/>
                  <a:pt x="152" y="177"/>
                  <a:pt x="177" y="164"/>
                </a:cubicBezTo>
                <a:close/>
                <a:moveTo>
                  <a:pt x="47" y="48"/>
                </a:moveTo>
                <a:cubicBezTo>
                  <a:pt x="47" y="54"/>
                  <a:pt x="47" y="60"/>
                  <a:pt x="48" y="65"/>
                </a:cubicBezTo>
                <a:cubicBezTo>
                  <a:pt x="48" y="59"/>
                  <a:pt x="48" y="52"/>
                  <a:pt x="49" y="45"/>
                </a:cubicBezTo>
                <a:cubicBezTo>
                  <a:pt x="47" y="46"/>
                  <a:pt x="48" y="47"/>
                  <a:pt x="47" y="48"/>
                </a:cubicBezTo>
                <a:close/>
                <a:moveTo>
                  <a:pt x="152" y="174"/>
                </a:moveTo>
                <a:cubicBezTo>
                  <a:pt x="139" y="176"/>
                  <a:pt x="127" y="172"/>
                  <a:pt x="117" y="168"/>
                </a:cubicBezTo>
                <a:cubicBezTo>
                  <a:pt x="114" y="167"/>
                  <a:pt x="111" y="165"/>
                  <a:pt x="109" y="164"/>
                </a:cubicBezTo>
                <a:cubicBezTo>
                  <a:pt x="106" y="162"/>
                  <a:pt x="103" y="161"/>
                  <a:pt x="100" y="159"/>
                </a:cubicBezTo>
                <a:cubicBezTo>
                  <a:pt x="96" y="157"/>
                  <a:pt x="93" y="153"/>
                  <a:pt x="89" y="150"/>
                </a:cubicBezTo>
                <a:cubicBezTo>
                  <a:pt x="86" y="147"/>
                  <a:pt x="82" y="143"/>
                  <a:pt x="79" y="140"/>
                </a:cubicBezTo>
                <a:cubicBezTo>
                  <a:pt x="72" y="132"/>
                  <a:pt x="67" y="124"/>
                  <a:pt x="62" y="116"/>
                </a:cubicBezTo>
                <a:cubicBezTo>
                  <a:pt x="61" y="115"/>
                  <a:pt x="59" y="114"/>
                  <a:pt x="59" y="113"/>
                </a:cubicBezTo>
                <a:cubicBezTo>
                  <a:pt x="59" y="112"/>
                  <a:pt x="59" y="111"/>
                  <a:pt x="59" y="110"/>
                </a:cubicBezTo>
                <a:cubicBezTo>
                  <a:pt x="58" y="110"/>
                  <a:pt x="58" y="109"/>
                  <a:pt x="57" y="108"/>
                </a:cubicBezTo>
                <a:cubicBezTo>
                  <a:pt x="55" y="104"/>
                  <a:pt x="54" y="99"/>
                  <a:pt x="52" y="94"/>
                </a:cubicBezTo>
                <a:cubicBezTo>
                  <a:pt x="52" y="93"/>
                  <a:pt x="51" y="91"/>
                  <a:pt x="51" y="90"/>
                </a:cubicBezTo>
                <a:cubicBezTo>
                  <a:pt x="50" y="89"/>
                  <a:pt x="51" y="88"/>
                  <a:pt x="51" y="87"/>
                </a:cubicBezTo>
                <a:cubicBezTo>
                  <a:pt x="50" y="86"/>
                  <a:pt x="49" y="85"/>
                  <a:pt x="49" y="84"/>
                </a:cubicBezTo>
                <a:cubicBezTo>
                  <a:pt x="49" y="83"/>
                  <a:pt x="49" y="83"/>
                  <a:pt x="49" y="82"/>
                </a:cubicBezTo>
                <a:cubicBezTo>
                  <a:pt x="46" y="71"/>
                  <a:pt x="44" y="59"/>
                  <a:pt x="45" y="48"/>
                </a:cubicBezTo>
                <a:cubicBezTo>
                  <a:pt x="29" y="48"/>
                  <a:pt x="16" y="58"/>
                  <a:pt x="9" y="70"/>
                </a:cubicBezTo>
                <a:cubicBezTo>
                  <a:pt x="8" y="76"/>
                  <a:pt x="5" y="84"/>
                  <a:pt x="5" y="90"/>
                </a:cubicBezTo>
                <a:cubicBezTo>
                  <a:pt x="6" y="95"/>
                  <a:pt x="6" y="101"/>
                  <a:pt x="7" y="103"/>
                </a:cubicBezTo>
                <a:cubicBezTo>
                  <a:pt x="8" y="112"/>
                  <a:pt x="12" y="120"/>
                  <a:pt x="15" y="127"/>
                </a:cubicBezTo>
                <a:cubicBezTo>
                  <a:pt x="19" y="134"/>
                  <a:pt x="26" y="139"/>
                  <a:pt x="31" y="145"/>
                </a:cubicBezTo>
                <a:cubicBezTo>
                  <a:pt x="32" y="145"/>
                  <a:pt x="33" y="147"/>
                  <a:pt x="34" y="148"/>
                </a:cubicBezTo>
                <a:cubicBezTo>
                  <a:pt x="35" y="149"/>
                  <a:pt x="36" y="149"/>
                  <a:pt x="37" y="150"/>
                </a:cubicBezTo>
                <a:cubicBezTo>
                  <a:pt x="38" y="151"/>
                  <a:pt x="38" y="153"/>
                  <a:pt x="40" y="153"/>
                </a:cubicBezTo>
                <a:cubicBezTo>
                  <a:pt x="40" y="154"/>
                  <a:pt x="41" y="154"/>
                  <a:pt x="41" y="155"/>
                </a:cubicBezTo>
                <a:cubicBezTo>
                  <a:pt x="44" y="157"/>
                  <a:pt x="46" y="158"/>
                  <a:pt x="49" y="160"/>
                </a:cubicBezTo>
                <a:cubicBezTo>
                  <a:pt x="51" y="161"/>
                  <a:pt x="52" y="162"/>
                  <a:pt x="54" y="163"/>
                </a:cubicBezTo>
                <a:cubicBezTo>
                  <a:pt x="55" y="164"/>
                  <a:pt x="57" y="165"/>
                  <a:pt x="59" y="166"/>
                </a:cubicBezTo>
                <a:cubicBezTo>
                  <a:pt x="62" y="167"/>
                  <a:pt x="65" y="170"/>
                  <a:pt x="68" y="171"/>
                </a:cubicBezTo>
                <a:cubicBezTo>
                  <a:pt x="72" y="174"/>
                  <a:pt x="75" y="174"/>
                  <a:pt x="79" y="176"/>
                </a:cubicBezTo>
                <a:cubicBezTo>
                  <a:pt x="81" y="176"/>
                  <a:pt x="83" y="178"/>
                  <a:pt x="85" y="179"/>
                </a:cubicBezTo>
                <a:cubicBezTo>
                  <a:pt x="86" y="179"/>
                  <a:pt x="87" y="179"/>
                  <a:pt x="88" y="179"/>
                </a:cubicBezTo>
                <a:cubicBezTo>
                  <a:pt x="91" y="179"/>
                  <a:pt x="93" y="181"/>
                  <a:pt x="95" y="181"/>
                </a:cubicBezTo>
                <a:cubicBezTo>
                  <a:pt x="97" y="182"/>
                  <a:pt x="101" y="183"/>
                  <a:pt x="104" y="183"/>
                </a:cubicBezTo>
                <a:cubicBezTo>
                  <a:pt x="105" y="183"/>
                  <a:pt x="105" y="182"/>
                  <a:pt x="106" y="182"/>
                </a:cubicBezTo>
                <a:cubicBezTo>
                  <a:pt x="110" y="182"/>
                  <a:pt x="113" y="184"/>
                  <a:pt x="117" y="184"/>
                </a:cubicBezTo>
                <a:cubicBezTo>
                  <a:pt x="121" y="184"/>
                  <a:pt x="126" y="184"/>
                  <a:pt x="131" y="183"/>
                </a:cubicBezTo>
                <a:cubicBezTo>
                  <a:pt x="133" y="183"/>
                  <a:pt x="137" y="182"/>
                  <a:pt x="138" y="182"/>
                </a:cubicBezTo>
                <a:cubicBezTo>
                  <a:pt x="143" y="181"/>
                  <a:pt x="146" y="180"/>
                  <a:pt x="150" y="179"/>
                </a:cubicBezTo>
                <a:cubicBezTo>
                  <a:pt x="156" y="177"/>
                  <a:pt x="160" y="175"/>
                  <a:pt x="164" y="172"/>
                </a:cubicBezTo>
                <a:cubicBezTo>
                  <a:pt x="161" y="174"/>
                  <a:pt x="157" y="174"/>
                  <a:pt x="152" y="174"/>
                </a:cubicBezTo>
                <a:close/>
                <a:moveTo>
                  <a:pt x="48" y="67"/>
                </a:moveTo>
                <a:cubicBezTo>
                  <a:pt x="49" y="67"/>
                  <a:pt x="49" y="65"/>
                  <a:pt x="48" y="65"/>
                </a:cubicBezTo>
                <a:cubicBezTo>
                  <a:pt x="48" y="66"/>
                  <a:pt x="48" y="66"/>
                  <a:pt x="48" y="67"/>
                </a:cubicBezTo>
                <a:close/>
                <a:moveTo>
                  <a:pt x="49" y="72"/>
                </a:moveTo>
                <a:cubicBezTo>
                  <a:pt x="50" y="77"/>
                  <a:pt x="51" y="82"/>
                  <a:pt x="52" y="86"/>
                </a:cubicBezTo>
                <a:cubicBezTo>
                  <a:pt x="53" y="90"/>
                  <a:pt x="54" y="93"/>
                  <a:pt x="56" y="97"/>
                </a:cubicBezTo>
                <a:cubicBezTo>
                  <a:pt x="57" y="101"/>
                  <a:pt x="58" y="104"/>
                  <a:pt x="59" y="107"/>
                </a:cubicBezTo>
                <a:cubicBezTo>
                  <a:pt x="61" y="112"/>
                  <a:pt x="63" y="116"/>
                  <a:pt x="66" y="119"/>
                </a:cubicBezTo>
                <a:cubicBezTo>
                  <a:pt x="73" y="130"/>
                  <a:pt x="80" y="139"/>
                  <a:pt x="89" y="147"/>
                </a:cubicBezTo>
                <a:cubicBezTo>
                  <a:pt x="96" y="154"/>
                  <a:pt x="103" y="159"/>
                  <a:pt x="112" y="164"/>
                </a:cubicBezTo>
                <a:cubicBezTo>
                  <a:pt x="117" y="166"/>
                  <a:pt x="122" y="168"/>
                  <a:pt x="128" y="170"/>
                </a:cubicBezTo>
                <a:cubicBezTo>
                  <a:pt x="137" y="172"/>
                  <a:pt x="146" y="174"/>
                  <a:pt x="155" y="172"/>
                </a:cubicBezTo>
                <a:cubicBezTo>
                  <a:pt x="152" y="172"/>
                  <a:pt x="149" y="171"/>
                  <a:pt x="145" y="171"/>
                </a:cubicBezTo>
                <a:cubicBezTo>
                  <a:pt x="139" y="170"/>
                  <a:pt x="133" y="169"/>
                  <a:pt x="126" y="166"/>
                </a:cubicBezTo>
                <a:cubicBezTo>
                  <a:pt x="122" y="165"/>
                  <a:pt x="117" y="163"/>
                  <a:pt x="113" y="160"/>
                </a:cubicBezTo>
                <a:cubicBezTo>
                  <a:pt x="102" y="154"/>
                  <a:pt x="91" y="145"/>
                  <a:pt x="82" y="135"/>
                </a:cubicBezTo>
                <a:cubicBezTo>
                  <a:pt x="80" y="132"/>
                  <a:pt x="77" y="129"/>
                  <a:pt x="74" y="126"/>
                </a:cubicBezTo>
                <a:cubicBezTo>
                  <a:pt x="66" y="115"/>
                  <a:pt x="60" y="102"/>
                  <a:pt x="54" y="89"/>
                </a:cubicBezTo>
                <a:cubicBezTo>
                  <a:pt x="52" y="82"/>
                  <a:pt x="51" y="75"/>
                  <a:pt x="49" y="69"/>
                </a:cubicBezTo>
                <a:cubicBezTo>
                  <a:pt x="49" y="70"/>
                  <a:pt x="49" y="71"/>
                  <a:pt x="49" y="72"/>
                </a:cubicBezTo>
                <a:close/>
                <a:moveTo>
                  <a:pt x="5" y="79"/>
                </a:moveTo>
                <a:cubicBezTo>
                  <a:pt x="5" y="80"/>
                  <a:pt x="5" y="78"/>
                  <a:pt x="5" y="78"/>
                </a:cubicBezTo>
                <a:cubicBezTo>
                  <a:pt x="5" y="78"/>
                  <a:pt x="5" y="79"/>
                  <a:pt x="5" y="79"/>
                </a:cubicBezTo>
                <a:close/>
                <a:moveTo>
                  <a:pt x="3" y="96"/>
                </a:moveTo>
                <a:cubicBezTo>
                  <a:pt x="3" y="97"/>
                  <a:pt x="2" y="97"/>
                  <a:pt x="2" y="98"/>
                </a:cubicBezTo>
                <a:cubicBezTo>
                  <a:pt x="2" y="101"/>
                  <a:pt x="3" y="103"/>
                  <a:pt x="4" y="106"/>
                </a:cubicBezTo>
                <a:cubicBezTo>
                  <a:pt x="4" y="107"/>
                  <a:pt x="3" y="106"/>
                  <a:pt x="3" y="107"/>
                </a:cubicBezTo>
                <a:cubicBezTo>
                  <a:pt x="6" y="117"/>
                  <a:pt x="9" y="124"/>
                  <a:pt x="14" y="132"/>
                </a:cubicBezTo>
                <a:cubicBezTo>
                  <a:pt x="14" y="133"/>
                  <a:pt x="15" y="133"/>
                  <a:pt x="15" y="133"/>
                </a:cubicBezTo>
                <a:cubicBezTo>
                  <a:pt x="16" y="135"/>
                  <a:pt x="17" y="136"/>
                  <a:pt x="18" y="137"/>
                </a:cubicBezTo>
                <a:cubicBezTo>
                  <a:pt x="19" y="138"/>
                  <a:pt x="18" y="138"/>
                  <a:pt x="18" y="139"/>
                </a:cubicBezTo>
                <a:cubicBezTo>
                  <a:pt x="21" y="142"/>
                  <a:pt x="25" y="146"/>
                  <a:pt x="28" y="149"/>
                </a:cubicBezTo>
                <a:cubicBezTo>
                  <a:pt x="31" y="153"/>
                  <a:pt x="35" y="156"/>
                  <a:pt x="40" y="159"/>
                </a:cubicBezTo>
                <a:cubicBezTo>
                  <a:pt x="41" y="162"/>
                  <a:pt x="46" y="162"/>
                  <a:pt x="48" y="165"/>
                </a:cubicBezTo>
                <a:cubicBezTo>
                  <a:pt x="52" y="167"/>
                  <a:pt x="56" y="170"/>
                  <a:pt x="60" y="172"/>
                </a:cubicBezTo>
                <a:cubicBezTo>
                  <a:pt x="65" y="174"/>
                  <a:pt x="69" y="176"/>
                  <a:pt x="74" y="179"/>
                </a:cubicBezTo>
                <a:cubicBezTo>
                  <a:pt x="77" y="180"/>
                  <a:pt x="81" y="182"/>
                  <a:pt x="84" y="183"/>
                </a:cubicBezTo>
                <a:cubicBezTo>
                  <a:pt x="100" y="188"/>
                  <a:pt x="118" y="189"/>
                  <a:pt x="134" y="186"/>
                </a:cubicBezTo>
                <a:cubicBezTo>
                  <a:pt x="144" y="185"/>
                  <a:pt x="154" y="182"/>
                  <a:pt x="162" y="178"/>
                </a:cubicBezTo>
                <a:cubicBezTo>
                  <a:pt x="162" y="178"/>
                  <a:pt x="162" y="177"/>
                  <a:pt x="163" y="177"/>
                </a:cubicBezTo>
                <a:cubicBezTo>
                  <a:pt x="163" y="176"/>
                  <a:pt x="165" y="176"/>
                  <a:pt x="165" y="176"/>
                </a:cubicBezTo>
                <a:cubicBezTo>
                  <a:pt x="167" y="175"/>
                  <a:pt x="169" y="172"/>
                  <a:pt x="169" y="171"/>
                </a:cubicBezTo>
                <a:cubicBezTo>
                  <a:pt x="167" y="174"/>
                  <a:pt x="164" y="175"/>
                  <a:pt x="161" y="177"/>
                </a:cubicBezTo>
                <a:cubicBezTo>
                  <a:pt x="159" y="177"/>
                  <a:pt x="158" y="179"/>
                  <a:pt x="156" y="179"/>
                </a:cubicBezTo>
                <a:cubicBezTo>
                  <a:pt x="153" y="180"/>
                  <a:pt x="151" y="181"/>
                  <a:pt x="150" y="181"/>
                </a:cubicBezTo>
                <a:cubicBezTo>
                  <a:pt x="143" y="184"/>
                  <a:pt x="136" y="184"/>
                  <a:pt x="129" y="186"/>
                </a:cubicBezTo>
                <a:cubicBezTo>
                  <a:pt x="127" y="185"/>
                  <a:pt x="124" y="185"/>
                  <a:pt x="122" y="186"/>
                </a:cubicBezTo>
                <a:cubicBezTo>
                  <a:pt x="112" y="186"/>
                  <a:pt x="102" y="185"/>
                  <a:pt x="92" y="182"/>
                </a:cubicBezTo>
                <a:cubicBezTo>
                  <a:pt x="88" y="181"/>
                  <a:pt x="82" y="180"/>
                  <a:pt x="76" y="177"/>
                </a:cubicBezTo>
                <a:cubicBezTo>
                  <a:pt x="76" y="177"/>
                  <a:pt x="76" y="177"/>
                  <a:pt x="75" y="177"/>
                </a:cubicBezTo>
                <a:cubicBezTo>
                  <a:pt x="69" y="174"/>
                  <a:pt x="64" y="170"/>
                  <a:pt x="58" y="168"/>
                </a:cubicBezTo>
                <a:cubicBezTo>
                  <a:pt x="41" y="160"/>
                  <a:pt x="30" y="147"/>
                  <a:pt x="18" y="135"/>
                </a:cubicBezTo>
                <a:cubicBezTo>
                  <a:pt x="15" y="131"/>
                  <a:pt x="12" y="126"/>
                  <a:pt x="10" y="122"/>
                </a:cubicBezTo>
                <a:cubicBezTo>
                  <a:pt x="9" y="120"/>
                  <a:pt x="9" y="118"/>
                  <a:pt x="8" y="117"/>
                </a:cubicBezTo>
                <a:cubicBezTo>
                  <a:pt x="8" y="117"/>
                  <a:pt x="8" y="117"/>
                  <a:pt x="8" y="116"/>
                </a:cubicBezTo>
                <a:cubicBezTo>
                  <a:pt x="3" y="106"/>
                  <a:pt x="3" y="96"/>
                  <a:pt x="4" y="84"/>
                </a:cubicBezTo>
                <a:cubicBezTo>
                  <a:pt x="2" y="88"/>
                  <a:pt x="4" y="92"/>
                  <a:pt x="3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2" name="Freeform 289"/>
          <p:cNvSpPr>
            <a:spLocks noEditPoints="1"/>
          </p:cNvSpPr>
          <p:nvPr/>
        </p:nvSpPr>
        <p:spPr bwMode="auto">
          <a:xfrm>
            <a:off x="3367617" y="2029885"/>
            <a:ext cx="192616" cy="239183"/>
          </a:xfrm>
          <a:custGeom>
            <a:avLst/>
            <a:gdLst>
              <a:gd name="T0" fmla="*/ 16 w 46"/>
              <a:gd name="T1" fmla="*/ 0 h 57"/>
              <a:gd name="T2" fmla="*/ 45 w 46"/>
              <a:gd name="T3" fmla="*/ 35 h 57"/>
              <a:gd name="T4" fmla="*/ 39 w 46"/>
              <a:gd name="T5" fmla="*/ 53 h 57"/>
              <a:gd name="T6" fmla="*/ 36 w 46"/>
              <a:gd name="T7" fmla="*/ 55 h 57"/>
              <a:gd name="T8" fmla="*/ 1 w 46"/>
              <a:gd name="T9" fmla="*/ 19 h 57"/>
              <a:gd name="T10" fmla="*/ 1 w 46"/>
              <a:gd name="T11" fmla="*/ 9 h 57"/>
              <a:gd name="T12" fmla="*/ 5 w 46"/>
              <a:gd name="T13" fmla="*/ 3 h 57"/>
              <a:gd name="T14" fmla="*/ 16 w 46"/>
              <a:gd name="T15" fmla="*/ 0 h 57"/>
              <a:gd name="T16" fmla="*/ 16 w 46"/>
              <a:gd name="T17" fmla="*/ 3 h 57"/>
              <a:gd name="T18" fmla="*/ 7 w 46"/>
              <a:gd name="T19" fmla="*/ 5 h 57"/>
              <a:gd name="T20" fmla="*/ 9 w 46"/>
              <a:gd name="T21" fmla="*/ 32 h 57"/>
              <a:gd name="T22" fmla="*/ 14 w 46"/>
              <a:gd name="T23" fmla="*/ 42 h 57"/>
              <a:gd name="T24" fmla="*/ 21 w 46"/>
              <a:gd name="T25" fmla="*/ 49 h 57"/>
              <a:gd name="T26" fmla="*/ 28 w 46"/>
              <a:gd name="T27" fmla="*/ 52 h 57"/>
              <a:gd name="T28" fmla="*/ 40 w 46"/>
              <a:gd name="T29" fmla="*/ 50 h 57"/>
              <a:gd name="T30" fmla="*/ 41 w 46"/>
              <a:gd name="T31" fmla="*/ 28 h 57"/>
              <a:gd name="T32" fmla="*/ 35 w 46"/>
              <a:gd name="T33" fmla="*/ 16 h 57"/>
              <a:gd name="T34" fmla="*/ 34 w 46"/>
              <a:gd name="T35" fmla="*/ 15 h 57"/>
              <a:gd name="T36" fmla="*/ 16 w 46"/>
              <a:gd name="T37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57">
                <a:moveTo>
                  <a:pt x="16" y="0"/>
                </a:moveTo>
                <a:cubicBezTo>
                  <a:pt x="32" y="5"/>
                  <a:pt x="41" y="19"/>
                  <a:pt x="45" y="35"/>
                </a:cubicBezTo>
                <a:cubicBezTo>
                  <a:pt x="46" y="43"/>
                  <a:pt x="45" y="50"/>
                  <a:pt x="39" y="53"/>
                </a:cubicBezTo>
                <a:cubicBezTo>
                  <a:pt x="38" y="54"/>
                  <a:pt x="37" y="55"/>
                  <a:pt x="36" y="55"/>
                </a:cubicBezTo>
                <a:cubicBezTo>
                  <a:pt x="20" y="57"/>
                  <a:pt x="3" y="36"/>
                  <a:pt x="1" y="19"/>
                </a:cubicBezTo>
                <a:cubicBezTo>
                  <a:pt x="0" y="15"/>
                  <a:pt x="0" y="12"/>
                  <a:pt x="1" y="9"/>
                </a:cubicBezTo>
                <a:cubicBezTo>
                  <a:pt x="2" y="7"/>
                  <a:pt x="4" y="4"/>
                  <a:pt x="5" y="3"/>
                </a:cubicBezTo>
                <a:cubicBezTo>
                  <a:pt x="8" y="1"/>
                  <a:pt x="12" y="1"/>
                  <a:pt x="16" y="0"/>
                </a:cubicBezTo>
                <a:close/>
                <a:moveTo>
                  <a:pt x="16" y="3"/>
                </a:moveTo>
                <a:cubicBezTo>
                  <a:pt x="13" y="3"/>
                  <a:pt x="9" y="3"/>
                  <a:pt x="7" y="5"/>
                </a:cubicBezTo>
                <a:cubicBezTo>
                  <a:pt x="2" y="13"/>
                  <a:pt x="4" y="27"/>
                  <a:pt x="9" y="32"/>
                </a:cubicBezTo>
                <a:cubicBezTo>
                  <a:pt x="10" y="36"/>
                  <a:pt x="12" y="39"/>
                  <a:pt x="14" y="42"/>
                </a:cubicBezTo>
                <a:cubicBezTo>
                  <a:pt x="16" y="45"/>
                  <a:pt x="18" y="47"/>
                  <a:pt x="21" y="49"/>
                </a:cubicBezTo>
                <a:cubicBezTo>
                  <a:pt x="22" y="50"/>
                  <a:pt x="26" y="51"/>
                  <a:pt x="28" y="52"/>
                </a:cubicBezTo>
                <a:cubicBezTo>
                  <a:pt x="33" y="54"/>
                  <a:pt x="38" y="52"/>
                  <a:pt x="40" y="50"/>
                </a:cubicBezTo>
                <a:cubicBezTo>
                  <a:pt x="46" y="45"/>
                  <a:pt x="43" y="35"/>
                  <a:pt x="41" y="28"/>
                </a:cubicBezTo>
                <a:cubicBezTo>
                  <a:pt x="39" y="24"/>
                  <a:pt x="38" y="20"/>
                  <a:pt x="35" y="16"/>
                </a:cubicBezTo>
                <a:cubicBezTo>
                  <a:pt x="34" y="16"/>
                  <a:pt x="34" y="15"/>
                  <a:pt x="34" y="15"/>
                </a:cubicBezTo>
                <a:cubicBezTo>
                  <a:pt x="30" y="10"/>
                  <a:pt x="24" y="3"/>
                  <a:pt x="1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3" name="Freeform 290"/>
          <p:cNvSpPr>
            <a:spLocks/>
          </p:cNvSpPr>
          <p:nvPr/>
        </p:nvSpPr>
        <p:spPr bwMode="auto">
          <a:xfrm>
            <a:off x="5708651" y="2537885"/>
            <a:ext cx="16933" cy="38100"/>
          </a:xfrm>
          <a:custGeom>
            <a:avLst/>
            <a:gdLst>
              <a:gd name="T0" fmla="*/ 1 w 4"/>
              <a:gd name="T1" fmla="*/ 0 h 9"/>
              <a:gd name="T2" fmla="*/ 2 w 4"/>
              <a:gd name="T3" fmla="*/ 0 h 9"/>
              <a:gd name="T4" fmla="*/ 3 w 4"/>
              <a:gd name="T5" fmla="*/ 9 h 9"/>
              <a:gd name="T6" fmla="*/ 1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2" y="4"/>
                  <a:pt x="4" y="6"/>
                  <a:pt x="3" y="9"/>
                </a:cubicBezTo>
                <a:cubicBezTo>
                  <a:pt x="0" y="7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4" name="Freeform 291"/>
          <p:cNvSpPr>
            <a:spLocks noEditPoints="1"/>
          </p:cNvSpPr>
          <p:nvPr/>
        </p:nvSpPr>
        <p:spPr bwMode="auto">
          <a:xfrm>
            <a:off x="5204885" y="1996017"/>
            <a:ext cx="162983" cy="609600"/>
          </a:xfrm>
          <a:custGeom>
            <a:avLst/>
            <a:gdLst>
              <a:gd name="T0" fmla="*/ 29 w 39"/>
              <a:gd name="T1" fmla="*/ 86 h 145"/>
              <a:gd name="T2" fmla="*/ 25 w 39"/>
              <a:gd name="T3" fmla="*/ 92 h 145"/>
              <a:gd name="T4" fmla="*/ 24 w 39"/>
              <a:gd name="T5" fmla="*/ 100 h 145"/>
              <a:gd name="T6" fmla="*/ 21 w 39"/>
              <a:gd name="T7" fmla="*/ 142 h 145"/>
              <a:gd name="T8" fmla="*/ 11 w 39"/>
              <a:gd name="T9" fmla="*/ 144 h 145"/>
              <a:gd name="T10" fmla="*/ 9 w 39"/>
              <a:gd name="T11" fmla="*/ 136 h 145"/>
              <a:gd name="T12" fmla="*/ 10 w 39"/>
              <a:gd name="T13" fmla="*/ 100 h 145"/>
              <a:gd name="T14" fmla="*/ 7 w 39"/>
              <a:gd name="T15" fmla="*/ 94 h 145"/>
              <a:gd name="T16" fmla="*/ 11 w 39"/>
              <a:gd name="T17" fmla="*/ 89 h 145"/>
              <a:gd name="T18" fmla="*/ 11 w 39"/>
              <a:gd name="T19" fmla="*/ 80 h 145"/>
              <a:gd name="T20" fmla="*/ 3 w 39"/>
              <a:gd name="T21" fmla="*/ 65 h 145"/>
              <a:gd name="T22" fmla="*/ 7 w 39"/>
              <a:gd name="T23" fmla="*/ 36 h 145"/>
              <a:gd name="T24" fmla="*/ 12 w 39"/>
              <a:gd name="T25" fmla="*/ 26 h 145"/>
              <a:gd name="T26" fmla="*/ 12 w 39"/>
              <a:gd name="T27" fmla="*/ 12 h 145"/>
              <a:gd name="T28" fmla="*/ 22 w 39"/>
              <a:gd name="T29" fmla="*/ 0 h 145"/>
              <a:gd name="T30" fmla="*/ 26 w 39"/>
              <a:gd name="T31" fmla="*/ 18 h 145"/>
              <a:gd name="T32" fmla="*/ 34 w 39"/>
              <a:gd name="T33" fmla="*/ 64 h 145"/>
              <a:gd name="T34" fmla="*/ 25 w 39"/>
              <a:gd name="T35" fmla="*/ 80 h 145"/>
              <a:gd name="T36" fmla="*/ 26 w 39"/>
              <a:gd name="T37" fmla="*/ 47 h 145"/>
              <a:gd name="T38" fmla="*/ 19 w 39"/>
              <a:gd name="T39" fmla="*/ 55 h 145"/>
              <a:gd name="T40" fmla="*/ 17 w 39"/>
              <a:gd name="T41" fmla="*/ 43 h 145"/>
              <a:gd name="T42" fmla="*/ 19 w 39"/>
              <a:gd name="T43" fmla="*/ 42 h 145"/>
              <a:gd name="T44" fmla="*/ 19 w 39"/>
              <a:gd name="T45" fmla="*/ 19 h 145"/>
              <a:gd name="T46" fmla="*/ 19 w 39"/>
              <a:gd name="T47" fmla="*/ 3 h 145"/>
              <a:gd name="T48" fmla="*/ 16 w 39"/>
              <a:gd name="T49" fmla="*/ 18 h 145"/>
              <a:gd name="T50" fmla="*/ 11 w 39"/>
              <a:gd name="T51" fmla="*/ 31 h 145"/>
              <a:gd name="T52" fmla="*/ 8 w 39"/>
              <a:gd name="T53" fmla="*/ 38 h 145"/>
              <a:gd name="T54" fmla="*/ 4 w 39"/>
              <a:gd name="T55" fmla="*/ 47 h 145"/>
              <a:gd name="T56" fmla="*/ 13 w 39"/>
              <a:gd name="T57" fmla="*/ 80 h 145"/>
              <a:gd name="T58" fmla="*/ 32 w 39"/>
              <a:gd name="T59" fmla="*/ 60 h 145"/>
              <a:gd name="T60" fmla="*/ 32 w 39"/>
              <a:gd name="T61" fmla="*/ 42 h 145"/>
              <a:gd name="T62" fmla="*/ 26 w 39"/>
              <a:gd name="T63" fmla="*/ 29 h 145"/>
              <a:gd name="T64" fmla="*/ 23 w 39"/>
              <a:gd name="T65" fmla="*/ 17 h 145"/>
              <a:gd name="T66" fmla="*/ 21 w 39"/>
              <a:gd name="T67" fmla="*/ 2 h 145"/>
              <a:gd name="T68" fmla="*/ 22 w 39"/>
              <a:gd name="T69" fmla="*/ 42 h 145"/>
              <a:gd name="T70" fmla="*/ 21 w 39"/>
              <a:gd name="T71" fmla="*/ 45 h 145"/>
              <a:gd name="T72" fmla="*/ 16 w 39"/>
              <a:gd name="T73" fmla="*/ 48 h 145"/>
              <a:gd name="T74" fmla="*/ 19 w 39"/>
              <a:gd name="T75" fmla="*/ 46 h 145"/>
              <a:gd name="T76" fmla="*/ 11 w 39"/>
              <a:gd name="T77" fmla="*/ 86 h 145"/>
              <a:gd name="T78" fmla="*/ 27 w 39"/>
              <a:gd name="T79" fmla="*/ 85 h 145"/>
              <a:gd name="T80" fmla="*/ 11 w 39"/>
              <a:gd name="T81" fmla="*/ 86 h 145"/>
              <a:gd name="T82" fmla="*/ 13 w 39"/>
              <a:gd name="T83" fmla="*/ 92 h 145"/>
              <a:gd name="T84" fmla="*/ 23 w 39"/>
              <a:gd name="T85" fmla="*/ 88 h 145"/>
              <a:gd name="T86" fmla="*/ 23 w 39"/>
              <a:gd name="T87" fmla="*/ 95 h 145"/>
              <a:gd name="T88" fmla="*/ 9 w 39"/>
              <a:gd name="T89" fmla="*/ 97 h 145"/>
              <a:gd name="T90" fmla="*/ 26 w 39"/>
              <a:gd name="T91" fmla="*/ 96 h 145"/>
              <a:gd name="T92" fmla="*/ 13 w 39"/>
              <a:gd name="T93" fmla="*/ 100 h 145"/>
              <a:gd name="T94" fmla="*/ 11 w 39"/>
              <a:gd name="T95" fmla="*/ 127 h 145"/>
              <a:gd name="T96" fmla="*/ 20 w 39"/>
              <a:gd name="T97" fmla="*/ 138 h 145"/>
              <a:gd name="T98" fmla="*/ 22 w 39"/>
              <a:gd name="T99" fmla="*/ 126 h 145"/>
              <a:gd name="T100" fmla="*/ 21 w 39"/>
              <a:gd name="T10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145">
                <a:moveTo>
                  <a:pt x="25" y="80"/>
                </a:moveTo>
                <a:cubicBezTo>
                  <a:pt x="26" y="81"/>
                  <a:pt x="29" y="83"/>
                  <a:pt x="29" y="86"/>
                </a:cubicBezTo>
                <a:cubicBezTo>
                  <a:pt x="28" y="87"/>
                  <a:pt x="27" y="87"/>
                  <a:pt x="25" y="88"/>
                </a:cubicBezTo>
                <a:cubicBezTo>
                  <a:pt x="25" y="90"/>
                  <a:pt x="24" y="91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29" y="96"/>
                  <a:pt x="28" y="100"/>
                  <a:pt x="24" y="100"/>
                </a:cubicBezTo>
                <a:cubicBezTo>
                  <a:pt x="24" y="109"/>
                  <a:pt x="24" y="121"/>
                  <a:pt x="23" y="131"/>
                </a:cubicBezTo>
                <a:cubicBezTo>
                  <a:pt x="23" y="135"/>
                  <a:pt x="23" y="138"/>
                  <a:pt x="21" y="142"/>
                </a:cubicBezTo>
                <a:cubicBezTo>
                  <a:pt x="21" y="143"/>
                  <a:pt x="20" y="143"/>
                  <a:pt x="19" y="144"/>
                </a:cubicBezTo>
                <a:cubicBezTo>
                  <a:pt x="16" y="145"/>
                  <a:pt x="13" y="145"/>
                  <a:pt x="11" y="144"/>
                </a:cubicBezTo>
                <a:cubicBezTo>
                  <a:pt x="9" y="142"/>
                  <a:pt x="9" y="140"/>
                  <a:pt x="10" y="138"/>
                </a:cubicBezTo>
                <a:cubicBezTo>
                  <a:pt x="10" y="137"/>
                  <a:pt x="9" y="136"/>
                  <a:pt x="9" y="136"/>
                </a:cubicBezTo>
                <a:cubicBezTo>
                  <a:pt x="9" y="135"/>
                  <a:pt x="10" y="134"/>
                  <a:pt x="10" y="133"/>
                </a:cubicBezTo>
                <a:cubicBezTo>
                  <a:pt x="11" y="122"/>
                  <a:pt x="10" y="111"/>
                  <a:pt x="10" y="100"/>
                </a:cubicBezTo>
                <a:cubicBezTo>
                  <a:pt x="9" y="100"/>
                  <a:pt x="9" y="100"/>
                  <a:pt x="7" y="99"/>
                </a:cubicBezTo>
                <a:cubicBezTo>
                  <a:pt x="7" y="98"/>
                  <a:pt x="7" y="96"/>
                  <a:pt x="7" y="94"/>
                </a:cubicBezTo>
                <a:cubicBezTo>
                  <a:pt x="8" y="94"/>
                  <a:pt x="9" y="93"/>
                  <a:pt x="11" y="93"/>
                </a:cubicBezTo>
                <a:cubicBezTo>
                  <a:pt x="11" y="91"/>
                  <a:pt x="11" y="90"/>
                  <a:pt x="11" y="89"/>
                </a:cubicBezTo>
                <a:cubicBezTo>
                  <a:pt x="10" y="88"/>
                  <a:pt x="9" y="88"/>
                  <a:pt x="8" y="87"/>
                </a:cubicBezTo>
                <a:cubicBezTo>
                  <a:pt x="8" y="84"/>
                  <a:pt x="8" y="82"/>
                  <a:pt x="11" y="80"/>
                </a:cubicBezTo>
                <a:cubicBezTo>
                  <a:pt x="11" y="79"/>
                  <a:pt x="11" y="77"/>
                  <a:pt x="11" y="75"/>
                </a:cubicBezTo>
                <a:cubicBezTo>
                  <a:pt x="9" y="70"/>
                  <a:pt x="5" y="69"/>
                  <a:pt x="3" y="65"/>
                </a:cubicBezTo>
                <a:cubicBezTo>
                  <a:pt x="0" y="60"/>
                  <a:pt x="0" y="52"/>
                  <a:pt x="2" y="47"/>
                </a:cubicBezTo>
                <a:cubicBezTo>
                  <a:pt x="3" y="43"/>
                  <a:pt x="5" y="40"/>
                  <a:pt x="7" y="36"/>
                </a:cubicBezTo>
                <a:cubicBezTo>
                  <a:pt x="8" y="34"/>
                  <a:pt x="8" y="32"/>
                  <a:pt x="9" y="30"/>
                </a:cubicBezTo>
                <a:cubicBezTo>
                  <a:pt x="10" y="29"/>
                  <a:pt x="11" y="28"/>
                  <a:pt x="12" y="26"/>
                </a:cubicBezTo>
                <a:cubicBezTo>
                  <a:pt x="13" y="24"/>
                  <a:pt x="15" y="22"/>
                  <a:pt x="14" y="18"/>
                </a:cubicBezTo>
                <a:cubicBezTo>
                  <a:pt x="14" y="16"/>
                  <a:pt x="12" y="14"/>
                  <a:pt x="12" y="12"/>
                </a:cubicBezTo>
                <a:cubicBezTo>
                  <a:pt x="11" y="10"/>
                  <a:pt x="12" y="9"/>
                  <a:pt x="12" y="6"/>
                </a:cubicBezTo>
                <a:cubicBezTo>
                  <a:pt x="15" y="3"/>
                  <a:pt x="17" y="0"/>
                  <a:pt x="22" y="0"/>
                </a:cubicBezTo>
                <a:cubicBezTo>
                  <a:pt x="28" y="3"/>
                  <a:pt x="32" y="9"/>
                  <a:pt x="28" y="15"/>
                </a:cubicBezTo>
                <a:cubicBezTo>
                  <a:pt x="28" y="16"/>
                  <a:pt x="26" y="17"/>
                  <a:pt x="26" y="18"/>
                </a:cubicBezTo>
                <a:cubicBezTo>
                  <a:pt x="24" y="21"/>
                  <a:pt x="28" y="28"/>
                  <a:pt x="29" y="32"/>
                </a:cubicBezTo>
                <a:cubicBezTo>
                  <a:pt x="34" y="42"/>
                  <a:pt x="39" y="53"/>
                  <a:pt x="34" y="64"/>
                </a:cubicBezTo>
                <a:cubicBezTo>
                  <a:pt x="33" y="67"/>
                  <a:pt x="31" y="69"/>
                  <a:pt x="29" y="71"/>
                </a:cubicBezTo>
                <a:cubicBezTo>
                  <a:pt x="27" y="74"/>
                  <a:pt x="25" y="75"/>
                  <a:pt x="25" y="80"/>
                </a:cubicBezTo>
                <a:close/>
                <a:moveTo>
                  <a:pt x="22" y="42"/>
                </a:moveTo>
                <a:cubicBezTo>
                  <a:pt x="23" y="44"/>
                  <a:pt x="25" y="45"/>
                  <a:pt x="26" y="47"/>
                </a:cubicBezTo>
                <a:cubicBezTo>
                  <a:pt x="26" y="49"/>
                  <a:pt x="26" y="50"/>
                  <a:pt x="25" y="51"/>
                </a:cubicBezTo>
                <a:cubicBezTo>
                  <a:pt x="24" y="53"/>
                  <a:pt x="22" y="55"/>
                  <a:pt x="19" y="55"/>
                </a:cubicBezTo>
                <a:cubicBezTo>
                  <a:pt x="17" y="55"/>
                  <a:pt x="16" y="53"/>
                  <a:pt x="14" y="52"/>
                </a:cubicBezTo>
                <a:cubicBezTo>
                  <a:pt x="12" y="49"/>
                  <a:pt x="15" y="45"/>
                  <a:pt x="17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9" y="42"/>
                  <a:pt x="19" y="42"/>
                </a:cubicBezTo>
                <a:cubicBezTo>
                  <a:pt x="19" y="42"/>
                  <a:pt x="18" y="42"/>
                  <a:pt x="18" y="42"/>
                </a:cubicBezTo>
                <a:cubicBezTo>
                  <a:pt x="20" y="37"/>
                  <a:pt x="20" y="27"/>
                  <a:pt x="19" y="19"/>
                </a:cubicBezTo>
                <a:cubicBezTo>
                  <a:pt x="20" y="18"/>
                  <a:pt x="19" y="16"/>
                  <a:pt x="19" y="14"/>
                </a:cubicBezTo>
                <a:cubicBezTo>
                  <a:pt x="18" y="10"/>
                  <a:pt x="20" y="6"/>
                  <a:pt x="19" y="3"/>
                </a:cubicBezTo>
                <a:cubicBezTo>
                  <a:pt x="17" y="3"/>
                  <a:pt x="15" y="5"/>
                  <a:pt x="14" y="7"/>
                </a:cubicBezTo>
                <a:cubicBezTo>
                  <a:pt x="13" y="11"/>
                  <a:pt x="14" y="15"/>
                  <a:pt x="16" y="18"/>
                </a:cubicBezTo>
                <a:cubicBezTo>
                  <a:pt x="17" y="22"/>
                  <a:pt x="14" y="25"/>
                  <a:pt x="12" y="29"/>
                </a:cubicBezTo>
                <a:cubicBezTo>
                  <a:pt x="12" y="29"/>
                  <a:pt x="12" y="31"/>
                  <a:pt x="11" y="31"/>
                </a:cubicBezTo>
                <a:cubicBezTo>
                  <a:pt x="11" y="32"/>
                  <a:pt x="10" y="33"/>
                  <a:pt x="10" y="33"/>
                </a:cubicBezTo>
                <a:cubicBezTo>
                  <a:pt x="9" y="35"/>
                  <a:pt x="9" y="37"/>
                  <a:pt x="8" y="38"/>
                </a:cubicBezTo>
                <a:cubicBezTo>
                  <a:pt x="7" y="41"/>
                  <a:pt x="5" y="43"/>
                  <a:pt x="4" y="46"/>
                </a:cubicBezTo>
                <a:cubicBezTo>
                  <a:pt x="3" y="46"/>
                  <a:pt x="5" y="46"/>
                  <a:pt x="4" y="47"/>
                </a:cubicBezTo>
                <a:cubicBezTo>
                  <a:pt x="1" y="54"/>
                  <a:pt x="3" y="61"/>
                  <a:pt x="6" y="66"/>
                </a:cubicBezTo>
                <a:cubicBezTo>
                  <a:pt x="9" y="70"/>
                  <a:pt x="13" y="73"/>
                  <a:pt x="13" y="80"/>
                </a:cubicBezTo>
                <a:cubicBezTo>
                  <a:pt x="17" y="80"/>
                  <a:pt x="19" y="81"/>
                  <a:pt x="23" y="80"/>
                </a:cubicBezTo>
                <a:cubicBezTo>
                  <a:pt x="23" y="71"/>
                  <a:pt x="31" y="68"/>
                  <a:pt x="32" y="60"/>
                </a:cubicBezTo>
                <a:cubicBezTo>
                  <a:pt x="35" y="58"/>
                  <a:pt x="34" y="55"/>
                  <a:pt x="34" y="51"/>
                </a:cubicBezTo>
                <a:cubicBezTo>
                  <a:pt x="33" y="47"/>
                  <a:pt x="32" y="45"/>
                  <a:pt x="32" y="42"/>
                </a:cubicBezTo>
                <a:cubicBezTo>
                  <a:pt x="31" y="40"/>
                  <a:pt x="31" y="38"/>
                  <a:pt x="30" y="37"/>
                </a:cubicBezTo>
                <a:cubicBezTo>
                  <a:pt x="29" y="34"/>
                  <a:pt x="27" y="32"/>
                  <a:pt x="26" y="29"/>
                </a:cubicBezTo>
                <a:cubicBezTo>
                  <a:pt x="26" y="29"/>
                  <a:pt x="26" y="28"/>
                  <a:pt x="26" y="27"/>
                </a:cubicBezTo>
                <a:cubicBezTo>
                  <a:pt x="25" y="24"/>
                  <a:pt x="22" y="21"/>
                  <a:pt x="23" y="17"/>
                </a:cubicBezTo>
                <a:cubicBezTo>
                  <a:pt x="24" y="15"/>
                  <a:pt x="27" y="13"/>
                  <a:pt x="27" y="11"/>
                </a:cubicBezTo>
                <a:cubicBezTo>
                  <a:pt x="28" y="7"/>
                  <a:pt x="25" y="4"/>
                  <a:pt x="21" y="2"/>
                </a:cubicBezTo>
                <a:cubicBezTo>
                  <a:pt x="20" y="15"/>
                  <a:pt x="22" y="31"/>
                  <a:pt x="21" y="42"/>
                </a:cubicBezTo>
                <a:cubicBezTo>
                  <a:pt x="22" y="43"/>
                  <a:pt x="22" y="42"/>
                  <a:pt x="22" y="42"/>
                </a:cubicBezTo>
                <a:close/>
                <a:moveTo>
                  <a:pt x="21" y="53"/>
                </a:moveTo>
                <a:cubicBezTo>
                  <a:pt x="24" y="52"/>
                  <a:pt x="24" y="47"/>
                  <a:pt x="21" y="45"/>
                </a:cubicBezTo>
                <a:cubicBezTo>
                  <a:pt x="21" y="47"/>
                  <a:pt x="22" y="50"/>
                  <a:pt x="21" y="53"/>
                </a:cubicBezTo>
                <a:close/>
                <a:moveTo>
                  <a:pt x="16" y="48"/>
                </a:moveTo>
                <a:cubicBezTo>
                  <a:pt x="16" y="50"/>
                  <a:pt x="17" y="53"/>
                  <a:pt x="19" y="53"/>
                </a:cubicBezTo>
                <a:cubicBezTo>
                  <a:pt x="19" y="52"/>
                  <a:pt x="21" y="48"/>
                  <a:pt x="19" y="46"/>
                </a:cubicBezTo>
                <a:cubicBezTo>
                  <a:pt x="18" y="46"/>
                  <a:pt x="17" y="47"/>
                  <a:pt x="16" y="48"/>
                </a:cubicBezTo>
                <a:close/>
                <a:moveTo>
                  <a:pt x="11" y="86"/>
                </a:moveTo>
                <a:cubicBezTo>
                  <a:pt x="15" y="87"/>
                  <a:pt x="19" y="88"/>
                  <a:pt x="24" y="87"/>
                </a:cubicBezTo>
                <a:cubicBezTo>
                  <a:pt x="25" y="87"/>
                  <a:pt x="26" y="86"/>
                  <a:pt x="27" y="85"/>
                </a:cubicBezTo>
                <a:cubicBezTo>
                  <a:pt x="26" y="84"/>
                  <a:pt x="26" y="83"/>
                  <a:pt x="25" y="82"/>
                </a:cubicBezTo>
                <a:cubicBezTo>
                  <a:pt x="21" y="83"/>
                  <a:pt x="8" y="80"/>
                  <a:pt x="11" y="86"/>
                </a:cubicBezTo>
                <a:close/>
                <a:moveTo>
                  <a:pt x="14" y="88"/>
                </a:moveTo>
                <a:cubicBezTo>
                  <a:pt x="13" y="89"/>
                  <a:pt x="14" y="91"/>
                  <a:pt x="13" y="92"/>
                </a:cubicBezTo>
                <a:cubicBezTo>
                  <a:pt x="16" y="93"/>
                  <a:pt x="19" y="92"/>
                  <a:pt x="22" y="92"/>
                </a:cubicBezTo>
                <a:cubicBezTo>
                  <a:pt x="22" y="90"/>
                  <a:pt x="22" y="89"/>
                  <a:pt x="23" y="88"/>
                </a:cubicBezTo>
                <a:cubicBezTo>
                  <a:pt x="19" y="88"/>
                  <a:pt x="17" y="88"/>
                  <a:pt x="14" y="88"/>
                </a:cubicBezTo>
                <a:close/>
                <a:moveTo>
                  <a:pt x="23" y="95"/>
                </a:moveTo>
                <a:cubicBezTo>
                  <a:pt x="19" y="94"/>
                  <a:pt x="14" y="93"/>
                  <a:pt x="9" y="94"/>
                </a:cubicBezTo>
                <a:cubicBezTo>
                  <a:pt x="9" y="96"/>
                  <a:pt x="9" y="96"/>
                  <a:pt x="9" y="97"/>
                </a:cubicBezTo>
                <a:cubicBezTo>
                  <a:pt x="12" y="98"/>
                  <a:pt x="17" y="98"/>
                  <a:pt x="21" y="98"/>
                </a:cubicBezTo>
                <a:cubicBezTo>
                  <a:pt x="23" y="98"/>
                  <a:pt x="26" y="98"/>
                  <a:pt x="26" y="96"/>
                </a:cubicBezTo>
                <a:cubicBezTo>
                  <a:pt x="25" y="95"/>
                  <a:pt x="25" y="95"/>
                  <a:pt x="23" y="95"/>
                </a:cubicBezTo>
                <a:close/>
                <a:moveTo>
                  <a:pt x="13" y="100"/>
                </a:moveTo>
                <a:cubicBezTo>
                  <a:pt x="12" y="110"/>
                  <a:pt x="12" y="118"/>
                  <a:pt x="12" y="127"/>
                </a:cubicBezTo>
                <a:cubicBezTo>
                  <a:pt x="12" y="127"/>
                  <a:pt x="11" y="126"/>
                  <a:pt x="11" y="127"/>
                </a:cubicBezTo>
                <a:cubicBezTo>
                  <a:pt x="12" y="131"/>
                  <a:pt x="9" y="142"/>
                  <a:pt x="17" y="140"/>
                </a:cubicBezTo>
                <a:cubicBezTo>
                  <a:pt x="18" y="139"/>
                  <a:pt x="19" y="138"/>
                  <a:pt x="20" y="138"/>
                </a:cubicBezTo>
                <a:cubicBezTo>
                  <a:pt x="20" y="136"/>
                  <a:pt x="21" y="135"/>
                  <a:pt x="21" y="134"/>
                </a:cubicBezTo>
                <a:cubicBezTo>
                  <a:pt x="22" y="132"/>
                  <a:pt x="22" y="129"/>
                  <a:pt x="22" y="126"/>
                </a:cubicBezTo>
                <a:cubicBezTo>
                  <a:pt x="22" y="121"/>
                  <a:pt x="22" y="115"/>
                  <a:pt x="22" y="110"/>
                </a:cubicBezTo>
                <a:cubicBezTo>
                  <a:pt x="22" y="105"/>
                  <a:pt x="22" y="103"/>
                  <a:pt x="21" y="100"/>
                </a:cubicBezTo>
                <a:cubicBezTo>
                  <a:pt x="18" y="100"/>
                  <a:pt x="16" y="100"/>
                  <a:pt x="13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" name="Freeform 292"/>
          <p:cNvSpPr>
            <a:spLocks noEditPoints="1"/>
          </p:cNvSpPr>
          <p:nvPr/>
        </p:nvSpPr>
        <p:spPr bwMode="auto">
          <a:xfrm>
            <a:off x="5670551" y="2000251"/>
            <a:ext cx="169333" cy="626533"/>
          </a:xfrm>
          <a:custGeom>
            <a:avLst/>
            <a:gdLst>
              <a:gd name="T0" fmla="*/ 29 w 40"/>
              <a:gd name="T1" fmla="*/ 82 h 149"/>
              <a:gd name="T2" fmla="*/ 29 w 40"/>
              <a:gd name="T3" fmla="*/ 90 h 149"/>
              <a:gd name="T4" fmla="*/ 28 w 40"/>
              <a:gd name="T5" fmla="*/ 103 h 149"/>
              <a:gd name="T6" fmla="*/ 26 w 40"/>
              <a:gd name="T7" fmla="*/ 128 h 149"/>
              <a:gd name="T8" fmla="*/ 19 w 40"/>
              <a:gd name="T9" fmla="*/ 146 h 149"/>
              <a:gd name="T10" fmla="*/ 7 w 40"/>
              <a:gd name="T11" fmla="*/ 133 h 149"/>
              <a:gd name="T12" fmla="*/ 7 w 40"/>
              <a:gd name="T13" fmla="*/ 103 h 149"/>
              <a:gd name="T14" fmla="*/ 10 w 40"/>
              <a:gd name="T15" fmla="*/ 94 h 149"/>
              <a:gd name="T16" fmla="*/ 13 w 40"/>
              <a:gd name="T17" fmla="*/ 88 h 149"/>
              <a:gd name="T18" fmla="*/ 11 w 40"/>
              <a:gd name="T19" fmla="*/ 79 h 149"/>
              <a:gd name="T20" fmla="*/ 2 w 40"/>
              <a:gd name="T21" fmla="*/ 69 h 149"/>
              <a:gd name="T22" fmla="*/ 6 w 40"/>
              <a:gd name="T23" fmla="*/ 35 h 149"/>
              <a:gd name="T24" fmla="*/ 14 w 40"/>
              <a:gd name="T25" fmla="*/ 12 h 149"/>
              <a:gd name="T26" fmla="*/ 21 w 40"/>
              <a:gd name="T27" fmla="*/ 0 h 149"/>
              <a:gd name="T28" fmla="*/ 30 w 40"/>
              <a:gd name="T29" fmla="*/ 23 h 149"/>
              <a:gd name="T30" fmla="*/ 37 w 40"/>
              <a:gd name="T31" fmla="*/ 47 h 149"/>
              <a:gd name="T32" fmla="*/ 22 w 40"/>
              <a:gd name="T33" fmla="*/ 35 h 149"/>
              <a:gd name="T34" fmla="*/ 25 w 40"/>
              <a:gd name="T35" fmla="*/ 44 h 149"/>
              <a:gd name="T36" fmla="*/ 15 w 40"/>
              <a:gd name="T37" fmla="*/ 51 h 149"/>
              <a:gd name="T38" fmla="*/ 19 w 40"/>
              <a:gd name="T39" fmla="*/ 5 h 149"/>
              <a:gd name="T40" fmla="*/ 5 w 40"/>
              <a:gd name="T41" fmla="*/ 44 h 149"/>
              <a:gd name="T42" fmla="*/ 4 w 40"/>
              <a:gd name="T43" fmla="*/ 67 h 149"/>
              <a:gd name="T44" fmla="*/ 31 w 40"/>
              <a:gd name="T45" fmla="*/ 72 h 149"/>
              <a:gd name="T46" fmla="*/ 34 w 40"/>
              <a:gd name="T47" fmla="*/ 41 h 149"/>
              <a:gd name="T48" fmla="*/ 21 w 40"/>
              <a:gd name="T49" fmla="*/ 4 h 149"/>
              <a:gd name="T50" fmla="*/ 21 w 40"/>
              <a:gd name="T51" fmla="*/ 50 h 149"/>
              <a:gd name="T52" fmla="*/ 21 w 40"/>
              <a:gd name="T53" fmla="*/ 50 h 149"/>
              <a:gd name="T54" fmla="*/ 19 w 40"/>
              <a:gd name="T55" fmla="*/ 44 h 149"/>
              <a:gd name="T56" fmla="*/ 14 w 40"/>
              <a:gd name="T57" fmla="*/ 80 h 149"/>
              <a:gd name="T58" fmla="*/ 16 w 40"/>
              <a:gd name="T59" fmla="*/ 82 h 149"/>
              <a:gd name="T60" fmla="*/ 14 w 40"/>
              <a:gd name="T61" fmla="*/ 80 h 149"/>
              <a:gd name="T62" fmla="*/ 15 w 40"/>
              <a:gd name="T63" fmla="*/ 89 h 149"/>
              <a:gd name="T64" fmla="*/ 24 w 40"/>
              <a:gd name="T65" fmla="*/ 85 h 149"/>
              <a:gd name="T66" fmla="*/ 12 w 40"/>
              <a:gd name="T67" fmla="*/ 92 h 149"/>
              <a:gd name="T68" fmla="*/ 26 w 40"/>
              <a:gd name="T69" fmla="*/ 92 h 149"/>
              <a:gd name="T70" fmla="*/ 15 w 40"/>
              <a:gd name="T71" fmla="*/ 96 h 149"/>
              <a:gd name="T72" fmla="*/ 24 w 40"/>
              <a:gd name="T73" fmla="*/ 104 h 149"/>
              <a:gd name="T74" fmla="*/ 15 w 40"/>
              <a:gd name="T75" fmla="*/ 96 h 149"/>
              <a:gd name="T76" fmla="*/ 8 w 40"/>
              <a:gd name="T77" fmla="*/ 140 h 149"/>
              <a:gd name="T78" fmla="*/ 24 w 40"/>
              <a:gd name="T79" fmla="*/ 126 h 149"/>
              <a:gd name="T80" fmla="*/ 24 w 40"/>
              <a:gd name="T81" fmla="*/ 110 h 149"/>
              <a:gd name="T82" fmla="*/ 25 w 40"/>
              <a:gd name="T83" fmla="*/ 105 h 149"/>
              <a:gd name="T84" fmla="*/ 14 w 40"/>
              <a:gd name="T85" fmla="*/ 114 h 149"/>
              <a:gd name="T86" fmla="*/ 11 w 40"/>
              <a:gd name="T87" fmla="*/ 124 h 149"/>
              <a:gd name="T88" fmla="*/ 9 w 40"/>
              <a:gd name="T89" fmla="*/ 10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" h="149">
                <a:moveTo>
                  <a:pt x="27" y="78"/>
                </a:moveTo>
                <a:cubicBezTo>
                  <a:pt x="28" y="80"/>
                  <a:pt x="28" y="80"/>
                  <a:pt x="29" y="82"/>
                </a:cubicBezTo>
                <a:cubicBezTo>
                  <a:pt x="27" y="84"/>
                  <a:pt x="24" y="85"/>
                  <a:pt x="25" y="88"/>
                </a:cubicBezTo>
                <a:cubicBezTo>
                  <a:pt x="27" y="89"/>
                  <a:pt x="28" y="89"/>
                  <a:pt x="29" y="90"/>
                </a:cubicBezTo>
                <a:cubicBezTo>
                  <a:pt x="29" y="92"/>
                  <a:pt x="26" y="95"/>
                  <a:pt x="24" y="97"/>
                </a:cubicBezTo>
                <a:cubicBezTo>
                  <a:pt x="24" y="100"/>
                  <a:pt x="25" y="102"/>
                  <a:pt x="28" y="103"/>
                </a:cubicBezTo>
                <a:cubicBezTo>
                  <a:pt x="27" y="109"/>
                  <a:pt x="26" y="119"/>
                  <a:pt x="26" y="127"/>
                </a:cubicBezTo>
                <a:cubicBezTo>
                  <a:pt x="26" y="127"/>
                  <a:pt x="26" y="128"/>
                  <a:pt x="26" y="128"/>
                </a:cubicBezTo>
                <a:cubicBezTo>
                  <a:pt x="26" y="133"/>
                  <a:pt x="25" y="139"/>
                  <a:pt x="23" y="143"/>
                </a:cubicBezTo>
                <a:cubicBezTo>
                  <a:pt x="21" y="143"/>
                  <a:pt x="20" y="145"/>
                  <a:pt x="19" y="146"/>
                </a:cubicBezTo>
                <a:cubicBezTo>
                  <a:pt x="13" y="149"/>
                  <a:pt x="6" y="144"/>
                  <a:pt x="6" y="138"/>
                </a:cubicBezTo>
                <a:cubicBezTo>
                  <a:pt x="6" y="136"/>
                  <a:pt x="6" y="135"/>
                  <a:pt x="7" y="133"/>
                </a:cubicBezTo>
                <a:cubicBezTo>
                  <a:pt x="7" y="126"/>
                  <a:pt x="6" y="120"/>
                  <a:pt x="6" y="113"/>
                </a:cubicBezTo>
                <a:cubicBezTo>
                  <a:pt x="6" y="109"/>
                  <a:pt x="7" y="106"/>
                  <a:pt x="7" y="103"/>
                </a:cubicBezTo>
                <a:cubicBezTo>
                  <a:pt x="9" y="102"/>
                  <a:pt x="12" y="99"/>
                  <a:pt x="13" y="96"/>
                </a:cubicBezTo>
                <a:cubicBezTo>
                  <a:pt x="12" y="95"/>
                  <a:pt x="11" y="95"/>
                  <a:pt x="10" y="94"/>
                </a:cubicBezTo>
                <a:cubicBezTo>
                  <a:pt x="9" y="94"/>
                  <a:pt x="9" y="92"/>
                  <a:pt x="9" y="91"/>
                </a:cubicBezTo>
                <a:cubicBezTo>
                  <a:pt x="10" y="90"/>
                  <a:pt x="11" y="88"/>
                  <a:pt x="13" y="88"/>
                </a:cubicBezTo>
                <a:cubicBezTo>
                  <a:pt x="13" y="85"/>
                  <a:pt x="12" y="84"/>
                  <a:pt x="10" y="83"/>
                </a:cubicBezTo>
                <a:cubicBezTo>
                  <a:pt x="10" y="81"/>
                  <a:pt x="10" y="80"/>
                  <a:pt x="11" y="79"/>
                </a:cubicBezTo>
                <a:cubicBezTo>
                  <a:pt x="8" y="77"/>
                  <a:pt x="7" y="74"/>
                  <a:pt x="4" y="73"/>
                </a:cubicBezTo>
                <a:cubicBezTo>
                  <a:pt x="4" y="71"/>
                  <a:pt x="3" y="70"/>
                  <a:pt x="2" y="69"/>
                </a:cubicBezTo>
                <a:cubicBezTo>
                  <a:pt x="1" y="62"/>
                  <a:pt x="0" y="56"/>
                  <a:pt x="2" y="50"/>
                </a:cubicBezTo>
                <a:cubicBezTo>
                  <a:pt x="3" y="45"/>
                  <a:pt x="5" y="40"/>
                  <a:pt x="6" y="35"/>
                </a:cubicBezTo>
                <a:cubicBezTo>
                  <a:pt x="6" y="32"/>
                  <a:pt x="7" y="30"/>
                  <a:pt x="9" y="27"/>
                </a:cubicBezTo>
                <a:cubicBezTo>
                  <a:pt x="10" y="22"/>
                  <a:pt x="12" y="17"/>
                  <a:pt x="14" y="12"/>
                </a:cubicBezTo>
                <a:cubicBezTo>
                  <a:pt x="16" y="8"/>
                  <a:pt x="17" y="5"/>
                  <a:pt x="18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3" y="5"/>
                  <a:pt x="26" y="10"/>
                  <a:pt x="28" y="15"/>
                </a:cubicBezTo>
                <a:cubicBezTo>
                  <a:pt x="29" y="18"/>
                  <a:pt x="30" y="21"/>
                  <a:pt x="30" y="23"/>
                </a:cubicBezTo>
                <a:cubicBezTo>
                  <a:pt x="32" y="27"/>
                  <a:pt x="33" y="31"/>
                  <a:pt x="35" y="35"/>
                </a:cubicBezTo>
                <a:cubicBezTo>
                  <a:pt x="36" y="39"/>
                  <a:pt x="36" y="43"/>
                  <a:pt x="37" y="47"/>
                </a:cubicBezTo>
                <a:cubicBezTo>
                  <a:pt x="40" y="59"/>
                  <a:pt x="36" y="73"/>
                  <a:pt x="27" y="78"/>
                </a:cubicBezTo>
                <a:close/>
                <a:moveTo>
                  <a:pt x="22" y="35"/>
                </a:moveTo>
                <a:cubicBezTo>
                  <a:pt x="22" y="37"/>
                  <a:pt x="21" y="39"/>
                  <a:pt x="22" y="41"/>
                </a:cubicBezTo>
                <a:cubicBezTo>
                  <a:pt x="22" y="42"/>
                  <a:pt x="24" y="43"/>
                  <a:pt x="25" y="44"/>
                </a:cubicBezTo>
                <a:cubicBezTo>
                  <a:pt x="26" y="46"/>
                  <a:pt x="25" y="47"/>
                  <a:pt x="25" y="50"/>
                </a:cubicBezTo>
                <a:cubicBezTo>
                  <a:pt x="23" y="53"/>
                  <a:pt x="18" y="54"/>
                  <a:pt x="15" y="51"/>
                </a:cubicBezTo>
                <a:cubicBezTo>
                  <a:pt x="14" y="45"/>
                  <a:pt x="17" y="43"/>
                  <a:pt x="19" y="40"/>
                </a:cubicBezTo>
                <a:cubicBezTo>
                  <a:pt x="20" y="29"/>
                  <a:pt x="18" y="16"/>
                  <a:pt x="19" y="5"/>
                </a:cubicBezTo>
                <a:cubicBezTo>
                  <a:pt x="17" y="13"/>
                  <a:pt x="13" y="18"/>
                  <a:pt x="11" y="26"/>
                </a:cubicBezTo>
                <a:cubicBezTo>
                  <a:pt x="8" y="31"/>
                  <a:pt x="7" y="38"/>
                  <a:pt x="5" y="44"/>
                </a:cubicBezTo>
                <a:cubicBezTo>
                  <a:pt x="5" y="46"/>
                  <a:pt x="4" y="48"/>
                  <a:pt x="4" y="50"/>
                </a:cubicBezTo>
                <a:cubicBezTo>
                  <a:pt x="2" y="56"/>
                  <a:pt x="2" y="61"/>
                  <a:pt x="4" y="67"/>
                </a:cubicBezTo>
                <a:cubicBezTo>
                  <a:pt x="7" y="75"/>
                  <a:pt x="14" y="80"/>
                  <a:pt x="24" y="78"/>
                </a:cubicBezTo>
                <a:cubicBezTo>
                  <a:pt x="27" y="76"/>
                  <a:pt x="29" y="74"/>
                  <a:pt x="31" y="72"/>
                </a:cubicBezTo>
                <a:cubicBezTo>
                  <a:pt x="32" y="71"/>
                  <a:pt x="33" y="70"/>
                  <a:pt x="33" y="69"/>
                </a:cubicBezTo>
                <a:cubicBezTo>
                  <a:pt x="38" y="60"/>
                  <a:pt x="36" y="50"/>
                  <a:pt x="34" y="41"/>
                </a:cubicBezTo>
                <a:cubicBezTo>
                  <a:pt x="33" y="36"/>
                  <a:pt x="32" y="32"/>
                  <a:pt x="30" y="28"/>
                </a:cubicBezTo>
                <a:cubicBezTo>
                  <a:pt x="27" y="20"/>
                  <a:pt x="24" y="11"/>
                  <a:pt x="21" y="4"/>
                </a:cubicBezTo>
                <a:cubicBezTo>
                  <a:pt x="20" y="12"/>
                  <a:pt x="21" y="25"/>
                  <a:pt x="22" y="35"/>
                </a:cubicBezTo>
                <a:close/>
                <a:moveTo>
                  <a:pt x="21" y="50"/>
                </a:moveTo>
                <a:cubicBezTo>
                  <a:pt x="24" y="50"/>
                  <a:pt x="24" y="44"/>
                  <a:pt x="21" y="44"/>
                </a:cubicBezTo>
                <a:cubicBezTo>
                  <a:pt x="21" y="46"/>
                  <a:pt x="22" y="48"/>
                  <a:pt x="21" y="50"/>
                </a:cubicBezTo>
                <a:close/>
                <a:moveTo>
                  <a:pt x="18" y="50"/>
                </a:moveTo>
                <a:cubicBezTo>
                  <a:pt x="21" y="50"/>
                  <a:pt x="20" y="46"/>
                  <a:pt x="19" y="44"/>
                </a:cubicBezTo>
                <a:cubicBezTo>
                  <a:pt x="16" y="44"/>
                  <a:pt x="16" y="49"/>
                  <a:pt x="18" y="50"/>
                </a:cubicBezTo>
                <a:close/>
                <a:moveTo>
                  <a:pt x="14" y="80"/>
                </a:moveTo>
                <a:cubicBezTo>
                  <a:pt x="14" y="80"/>
                  <a:pt x="12" y="80"/>
                  <a:pt x="12" y="81"/>
                </a:cubicBezTo>
                <a:cubicBezTo>
                  <a:pt x="13" y="83"/>
                  <a:pt x="15" y="82"/>
                  <a:pt x="16" y="82"/>
                </a:cubicBezTo>
                <a:cubicBezTo>
                  <a:pt x="20" y="83"/>
                  <a:pt x="24" y="85"/>
                  <a:pt x="26" y="82"/>
                </a:cubicBezTo>
                <a:cubicBezTo>
                  <a:pt x="24" y="79"/>
                  <a:pt x="17" y="81"/>
                  <a:pt x="14" y="80"/>
                </a:cubicBezTo>
                <a:close/>
                <a:moveTo>
                  <a:pt x="15" y="85"/>
                </a:moveTo>
                <a:cubicBezTo>
                  <a:pt x="15" y="86"/>
                  <a:pt x="15" y="88"/>
                  <a:pt x="15" y="89"/>
                </a:cubicBezTo>
                <a:cubicBezTo>
                  <a:pt x="19" y="89"/>
                  <a:pt x="20" y="89"/>
                  <a:pt x="24" y="89"/>
                </a:cubicBezTo>
                <a:cubicBezTo>
                  <a:pt x="23" y="88"/>
                  <a:pt x="23" y="87"/>
                  <a:pt x="24" y="85"/>
                </a:cubicBezTo>
                <a:cubicBezTo>
                  <a:pt x="20" y="85"/>
                  <a:pt x="19" y="85"/>
                  <a:pt x="15" y="85"/>
                </a:cubicBezTo>
                <a:close/>
                <a:moveTo>
                  <a:pt x="12" y="92"/>
                </a:moveTo>
                <a:cubicBezTo>
                  <a:pt x="15" y="95"/>
                  <a:pt x="22" y="95"/>
                  <a:pt x="25" y="93"/>
                </a:cubicBezTo>
                <a:cubicBezTo>
                  <a:pt x="25" y="92"/>
                  <a:pt x="26" y="92"/>
                  <a:pt x="26" y="92"/>
                </a:cubicBezTo>
                <a:cubicBezTo>
                  <a:pt x="21" y="92"/>
                  <a:pt x="15" y="89"/>
                  <a:pt x="12" y="92"/>
                </a:cubicBezTo>
                <a:close/>
                <a:moveTo>
                  <a:pt x="15" y="96"/>
                </a:moveTo>
                <a:cubicBezTo>
                  <a:pt x="15" y="100"/>
                  <a:pt x="12" y="101"/>
                  <a:pt x="10" y="103"/>
                </a:cubicBezTo>
                <a:cubicBezTo>
                  <a:pt x="14" y="105"/>
                  <a:pt x="20" y="106"/>
                  <a:pt x="24" y="104"/>
                </a:cubicBezTo>
                <a:cubicBezTo>
                  <a:pt x="23" y="101"/>
                  <a:pt x="22" y="99"/>
                  <a:pt x="21" y="97"/>
                </a:cubicBezTo>
                <a:cubicBezTo>
                  <a:pt x="19" y="97"/>
                  <a:pt x="18" y="96"/>
                  <a:pt x="15" y="96"/>
                </a:cubicBezTo>
                <a:close/>
                <a:moveTo>
                  <a:pt x="9" y="122"/>
                </a:moveTo>
                <a:cubicBezTo>
                  <a:pt x="8" y="127"/>
                  <a:pt x="9" y="135"/>
                  <a:pt x="8" y="140"/>
                </a:cubicBezTo>
                <a:cubicBezTo>
                  <a:pt x="9" y="140"/>
                  <a:pt x="9" y="141"/>
                  <a:pt x="9" y="142"/>
                </a:cubicBezTo>
                <a:cubicBezTo>
                  <a:pt x="19" y="149"/>
                  <a:pt x="25" y="135"/>
                  <a:pt x="24" y="126"/>
                </a:cubicBezTo>
                <a:cubicBezTo>
                  <a:pt x="24" y="125"/>
                  <a:pt x="24" y="122"/>
                  <a:pt x="24" y="120"/>
                </a:cubicBezTo>
                <a:cubicBezTo>
                  <a:pt x="24" y="117"/>
                  <a:pt x="24" y="113"/>
                  <a:pt x="24" y="110"/>
                </a:cubicBezTo>
                <a:cubicBezTo>
                  <a:pt x="25" y="109"/>
                  <a:pt x="25" y="109"/>
                  <a:pt x="25" y="108"/>
                </a:cubicBezTo>
                <a:cubicBezTo>
                  <a:pt x="25" y="107"/>
                  <a:pt x="25" y="106"/>
                  <a:pt x="25" y="105"/>
                </a:cubicBezTo>
                <a:cubicBezTo>
                  <a:pt x="22" y="107"/>
                  <a:pt x="19" y="107"/>
                  <a:pt x="15" y="107"/>
                </a:cubicBezTo>
                <a:cubicBezTo>
                  <a:pt x="14" y="110"/>
                  <a:pt x="16" y="113"/>
                  <a:pt x="14" y="114"/>
                </a:cubicBezTo>
                <a:cubicBezTo>
                  <a:pt x="12" y="113"/>
                  <a:pt x="14" y="108"/>
                  <a:pt x="13" y="107"/>
                </a:cubicBezTo>
                <a:cubicBezTo>
                  <a:pt x="11" y="112"/>
                  <a:pt x="13" y="119"/>
                  <a:pt x="11" y="124"/>
                </a:cubicBezTo>
                <a:cubicBezTo>
                  <a:pt x="10" y="119"/>
                  <a:pt x="10" y="113"/>
                  <a:pt x="11" y="106"/>
                </a:cubicBezTo>
                <a:cubicBezTo>
                  <a:pt x="10" y="106"/>
                  <a:pt x="10" y="105"/>
                  <a:pt x="9" y="105"/>
                </a:cubicBezTo>
                <a:cubicBezTo>
                  <a:pt x="8" y="112"/>
                  <a:pt x="8" y="117"/>
                  <a:pt x="9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" name="Freeform 293"/>
          <p:cNvSpPr>
            <a:spLocks noEditPoints="1"/>
          </p:cNvSpPr>
          <p:nvPr/>
        </p:nvSpPr>
        <p:spPr bwMode="auto">
          <a:xfrm>
            <a:off x="5473700" y="2167467"/>
            <a:ext cx="93133" cy="455084"/>
          </a:xfrm>
          <a:custGeom>
            <a:avLst/>
            <a:gdLst>
              <a:gd name="T0" fmla="*/ 10 w 22"/>
              <a:gd name="T1" fmla="*/ 0 h 108"/>
              <a:gd name="T2" fmla="*/ 10 w 22"/>
              <a:gd name="T3" fmla="*/ 0 h 108"/>
              <a:gd name="T4" fmla="*/ 12 w 22"/>
              <a:gd name="T5" fmla="*/ 4 h 108"/>
              <a:gd name="T6" fmla="*/ 22 w 22"/>
              <a:gd name="T7" fmla="*/ 33 h 108"/>
              <a:gd name="T8" fmla="*/ 20 w 22"/>
              <a:gd name="T9" fmla="*/ 77 h 108"/>
              <a:gd name="T10" fmla="*/ 21 w 22"/>
              <a:gd name="T11" fmla="*/ 86 h 108"/>
              <a:gd name="T12" fmla="*/ 13 w 22"/>
              <a:gd name="T13" fmla="*/ 107 h 108"/>
              <a:gd name="T14" fmla="*/ 5 w 22"/>
              <a:gd name="T15" fmla="*/ 107 h 108"/>
              <a:gd name="T16" fmla="*/ 1 w 22"/>
              <a:gd name="T17" fmla="*/ 102 h 108"/>
              <a:gd name="T18" fmla="*/ 0 w 22"/>
              <a:gd name="T19" fmla="*/ 97 h 108"/>
              <a:gd name="T20" fmla="*/ 0 w 22"/>
              <a:gd name="T21" fmla="*/ 85 h 108"/>
              <a:gd name="T22" fmla="*/ 0 w 22"/>
              <a:gd name="T23" fmla="*/ 73 h 108"/>
              <a:gd name="T24" fmla="*/ 0 w 22"/>
              <a:gd name="T25" fmla="*/ 65 h 108"/>
              <a:gd name="T26" fmla="*/ 0 w 22"/>
              <a:gd name="T27" fmla="*/ 34 h 108"/>
              <a:gd name="T28" fmla="*/ 5 w 22"/>
              <a:gd name="T29" fmla="*/ 14 h 108"/>
              <a:gd name="T30" fmla="*/ 10 w 22"/>
              <a:gd name="T31" fmla="*/ 0 h 108"/>
              <a:gd name="T32" fmla="*/ 11 w 22"/>
              <a:gd name="T33" fmla="*/ 26 h 108"/>
              <a:gd name="T34" fmla="*/ 16 w 22"/>
              <a:gd name="T35" fmla="*/ 33 h 108"/>
              <a:gd name="T36" fmla="*/ 13 w 22"/>
              <a:gd name="T37" fmla="*/ 37 h 108"/>
              <a:gd name="T38" fmla="*/ 9 w 22"/>
              <a:gd name="T39" fmla="*/ 26 h 108"/>
              <a:gd name="T40" fmla="*/ 9 w 22"/>
              <a:gd name="T41" fmla="*/ 8 h 108"/>
              <a:gd name="T42" fmla="*/ 4 w 22"/>
              <a:gd name="T43" fmla="*/ 21 h 108"/>
              <a:gd name="T44" fmla="*/ 4 w 22"/>
              <a:gd name="T45" fmla="*/ 25 h 108"/>
              <a:gd name="T46" fmla="*/ 2 w 22"/>
              <a:gd name="T47" fmla="*/ 37 h 108"/>
              <a:gd name="T48" fmla="*/ 2 w 22"/>
              <a:gd name="T49" fmla="*/ 49 h 108"/>
              <a:gd name="T50" fmla="*/ 2 w 22"/>
              <a:gd name="T51" fmla="*/ 55 h 108"/>
              <a:gd name="T52" fmla="*/ 2 w 22"/>
              <a:gd name="T53" fmla="*/ 77 h 108"/>
              <a:gd name="T54" fmla="*/ 2 w 22"/>
              <a:gd name="T55" fmla="*/ 86 h 108"/>
              <a:gd name="T56" fmla="*/ 5 w 22"/>
              <a:gd name="T57" fmla="*/ 104 h 108"/>
              <a:gd name="T58" fmla="*/ 13 w 22"/>
              <a:gd name="T59" fmla="*/ 105 h 108"/>
              <a:gd name="T60" fmla="*/ 17 w 22"/>
              <a:gd name="T61" fmla="*/ 101 h 108"/>
              <a:gd name="T62" fmla="*/ 17 w 22"/>
              <a:gd name="T63" fmla="*/ 97 h 108"/>
              <a:gd name="T64" fmla="*/ 18 w 22"/>
              <a:gd name="T65" fmla="*/ 96 h 108"/>
              <a:gd name="T66" fmla="*/ 19 w 22"/>
              <a:gd name="T67" fmla="*/ 85 h 108"/>
              <a:gd name="T68" fmla="*/ 20 w 22"/>
              <a:gd name="T69" fmla="*/ 58 h 108"/>
              <a:gd name="T70" fmla="*/ 20 w 22"/>
              <a:gd name="T71" fmla="*/ 39 h 108"/>
              <a:gd name="T72" fmla="*/ 19 w 22"/>
              <a:gd name="T73" fmla="*/ 30 h 108"/>
              <a:gd name="T74" fmla="*/ 18 w 22"/>
              <a:gd name="T75" fmla="*/ 27 h 108"/>
              <a:gd name="T76" fmla="*/ 18 w 22"/>
              <a:gd name="T77" fmla="*/ 24 h 108"/>
              <a:gd name="T78" fmla="*/ 14 w 22"/>
              <a:gd name="T79" fmla="*/ 16 h 108"/>
              <a:gd name="T80" fmla="*/ 11 w 22"/>
              <a:gd name="T81" fmla="*/ 7 h 108"/>
              <a:gd name="T82" fmla="*/ 11 w 22"/>
              <a:gd name="T83" fmla="*/ 26 h 108"/>
              <a:gd name="T84" fmla="*/ 12 w 22"/>
              <a:gd name="T85" fmla="*/ 29 h 108"/>
              <a:gd name="T86" fmla="*/ 10 w 22"/>
              <a:gd name="T87" fmla="*/ 35 h 108"/>
              <a:gd name="T88" fmla="*/ 12 w 22"/>
              <a:gd name="T89" fmla="*/ 29 h 108"/>
              <a:gd name="T90" fmla="*/ 13 w 22"/>
              <a:gd name="T91" fmla="*/ 35 h 108"/>
              <a:gd name="T92" fmla="*/ 13 w 22"/>
              <a:gd name="T93" fmla="*/ 29 h 108"/>
              <a:gd name="T94" fmla="*/ 13 w 22"/>
              <a:gd name="T9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" h="108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2" y="1"/>
                  <a:pt x="12" y="3"/>
                  <a:pt x="12" y="4"/>
                </a:cubicBezTo>
                <a:cubicBezTo>
                  <a:pt x="15" y="14"/>
                  <a:pt x="20" y="22"/>
                  <a:pt x="22" y="33"/>
                </a:cubicBezTo>
                <a:cubicBezTo>
                  <a:pt x="22" y="45"/>
                  <a:pt x="21" y="64"/>
                  <a:pt x="20" y="77"/>
                </a:cubicBezTo>
                <a:cubicBezTo>
                  <a:pt x="20" y="80"/>
                  <a:pt x="20" y="83"/>
                  <a:pt x="21" y="86"/>
                </a:cubicBezTo>
                <a:cubicBezTo>
                  <a:pt x="20" y="94"/>
                  <a:pt x="20" y="105"/>
                  <a:pt x="13" y="107"/>
                </a:cubicBezTo>
                <a:cubicBezTo>
                  <a:pt x="12" y="108"/>
                  <a:pt x="7" y="108"/>
                  <a:pt x="5" y="107"/>
                </a:cubicBezTo>
                <a:cubicBezTo>
                  <a:pt x="4" y="107"/>
                  <a:pt x="2" y="104"/>
                  <a:pt x="1" y="102"/>
                </a:cubicBezTo>
                <a:cubicBezTo>
                  <a:pt x="0" y="101"/>
                  <a:pt x="0" y="98"/>
                  <a:pt x="0" y="97"/>
                </a:cubicBezTo>
                <a:cubicBezTo>
                  <a:pt x="0" y="94"/>
                  <a:pt x="0" y="90"/>
                  <a:pt x="0" y="85"/>
                </a:cubicBezTo>
                <a:cubicBezTo>
                  <a:pt x="0" y="81"/>
                  <a:pt x="0" y="78"/>
                  <a:pt x="0" y="73"/>
                </a:cubicBezTo>
                <a:cubicBezTo>
                  <a:pt x="0" y="71"/>
                  <a:pt x="0" y="68"/>
                  <a:pt x="0" y="65"/>
                </a:cubicBezTo>
                <a:cubicBezTo>
                  <a:pt x="0" y="54"/>
                  <a:pt x="0" y="43"/>
                  <a:pt x="0" y="34"/>
                </a:cubicBezTo>
                <a:cubicBezTo>
                  <a:pt x="0" y="26"/>
                  <a:pt x="4" y="21"/>
                  <a:pt x="5" y="14"/>
                </a:cubicBezTo>
                <a:cubicBezTo>
                  <a:pt x="6" y="9"/>
                  <a:pt x="7" y="1"/>
                  <a:pt x="10" y="0"/>
                </a:cubicBezTo>
                <a:close/>
                <a:moveTo>
                  <a:pt x="11" y="26"/>
                </a:moveTo>
                <a:cubicBezTo>
                  <a:pt x="14" y="28"/>
                  <a:pt x="17" y="29"/>
                  <a:pt x="16" y="33"/>
                </a:cubicBezTo>
                <a:cubicBezTo>
                  <a:pt x="16" y="35"/>
                  <a:pt x="14" y="36"/>
                  <a:pt x="13" y="37"/>
                </a:cubicBezTo>
                <a:cubicBezTo>
                  <a:pt x="7" y="39"/>
                  <a:pt x="3" y="29"/>
                  <a:pt x="9" y="26"/>
                </a:cubicBezTo>
                <a:cubicBezTo>
                  <a:pt x="9" y="18"/>
                  <a:pt x="10" y="16"/>
                  <a:pt x="9" y="8"/>
                </a:cubicBezTo>
                <a:cubicBezTo>
                  <a:pt x="8" y="12"/>
                  <a:pt x="7" y="17"/>
                  <a:pt x="4" y="21"/>
                </a:cubicBezTo>
                <a:cubicBezTo>
                  <a:pt x="5" y="24"/>
                  <a:pt x="4" y="23"/>
                  <a:pt x="4" y="25"/>
                </a:cubicBezTo>
                <a:cubicBezTo>
                  <a:pt x="1" y="29"/>
                  <a:pt x="2" y="33"/>
                  <a:pt x="2" y="37"/>
                </a:cubicBezTo>
                <a:cubicBezTo>
                  <a:pt x="2" y="41"/>
                  <a:pt x="2" y="45"/>
                  <a:pt x="2" y="49"/>
                </a:cubicBezTo>
                <a:cubicBezTo>
                  <a:pt x="2" y="51"/>
                  <a:pt x="2" y="53"/>
                  <a:pt x="2" y="55"/>
                </a:cubicBezTo>
                <a:cubicBezTo>
                  <a:pt x="2" y="62"/>
                  <a:pt x="2" y="70"/>
                  <a:pt x="2" y="77"/>
                </a:cubicBezTo>
                <a:cubicBezTo>
                  <a:pt x="2" y="80"/>
                  <a:pt x="3" y="83"/>
                  <a:pt x="2" y="86"/>
                </a:cubicBezTo>
                <a:cubicBezTo>
                  <a:pt x="3" y="92"/>
                  <a:pt x="1" y="100"/>
                  <a:pt x="5" y="104"/>
                </a:cubicBezTo>
                <a:cubicBezTo>
                  <a:pt x="7" y="105"/>
                  <a:pt x="10" y="106"/>
                  <a:pt x="13" y="105"/>
                </a:cubicBezTo>
                <a:cubicBezTo>
                  <a:pt x="14" y="104"/>
                  <a:pt x="16" y="103"/>
                  <a:pt x="17" y="101"/>
                </a:cubicBezTo>
                <a:cubicBezTo>
                  <a:pt x="17" y="100"/>
                  <a:pt x="16" y="98"/>
                  <a:pt x="17" y="97"/>
                </a:cubicBezTo>
                <a:cubicBezTo>
                  <a:pt x="17" y="96"/>
                  <a:pt x="18" y="96"/>
                  <a:pt x="18" y="96"/>
                </a:cubicBezTo>
                <a:cubicBezTo>
                  <a:pt x="19" y="93"/>
                  <a:pt x="19" y="89"/>
                  <a:pt x="19" y="85"/>
                </a:cubicBezTo>
                <a:cubicBezTo>
                  <a:pt x="18" y="76"/>
                  <a:pt x="19" y="66"/>
                  <a:pt x="20" y="58"/>
                </a:cubicBezTo>
                <a:cubicBezTo>
                  <a:pt x="20" y="51"/>
                  <a:pt x="19" y="44"/>
                  <a:pt x="20" y="39"/>
                </a:cubicBezTo>
                <a:cubicBezTo>
                  <a:pt x="19" y="36"/>
                  <a:pt x="20" y="33"/>
                  <a:pt x="19" y="30"/>
                </a:cubicBezTo>
                <a:cubicBezTo>
                  <a:pt x="19" y="29"/>
                  <a:pt x="18" y="28"/>
                  <a:pt x="18" y="27"/>
                </a:cubicBezTo>
                <a:cubicBezTo>
                  <a:pt x="18" y="26"/>
                  <a:pt x="18" y="25"/>
                  <a:pt x="18" y="24"/>
                </a:cubicBezTo>
                <a:cubicBezTo>
                  <a:pt x="17" y="21"/>
                  <a:pt x="15" y="19"/>
                  <a:pt x="14" y="16"/>
                </a:cubicBezTo>
                <a:cubicBezTo>
                  <a:pt x="13" y="13"/>
                  <a:pt x="13" y="10"/>
                  <a:pt x="11" y="7"/>
                </a:cubicBezTo>
                <a:cubicBezTo>
                  <a:pt x="12" y="13"/>
                  <a:pt x="11" y="19"/>
                  <a:pt x="11" y="26"/>
                </a:cubicBezTo>
                <a:close/>
                <a:moveTo>
                  <a:pt x="12" y="29"/>
                </a:moveTo>
                <a:cubicBezTo>
                  <a:pt x="8" y="25"/>
                  <a:pt x="5" y="36"/>
                  <a:pt x="10" y="35"/>
                </a:cubicBezTo>
                <a:cubicBezTo>
                  <a:pt x="12" y="35"/>
                  <a:pt x="12" y="32"/>
                  <a:pt x="12" y="29"/>
                </a:cubicBezTo>
                <a:close/>
                <a:moveTo>
                  <a:pt x="13" y="35"/>
                </a:moveTo>
                <a:cubicBezTo>
                  <a:pt x="15" y="34"/>
                  <a:pt x="14" y="30"/>
                  <a:pt x="13" y="29"/>
                </a:cubicBezTo>
                <a:cubicBezTo>
                  <a:pt x="14" y="31"/>
                  <a:pt x="13" y="33"/>
                  <a:pt x="1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7" name="Freeform 294"/>
          <p:cNvSpPr>
            <a:spLocks/>
          </p:cNvSpPr>
          <p:nvPr/>
        </p:nvSpPr>
        <p:spPr bwMode="auto">
          <a:xfrm>
            <a:off x="2139951" y="5044018"/>
            <a:ext cx="12700" cy="29633"/>
          </a:xfrm>
          <a:custGeom>
            <a:avLst/>
            <a:gdLst>
              <a:gd name="T0" fmla="*/ 3 w 3"/>
              <a:gd name="T1" fmla="*/ 0 h 7"/>
              <a:gd name="T2" fmla="*/ 2 w 3"/>
              <a:gd name="T3" fmla="*/ 7 h 7"/>
              <a:gd name="T4" fmla="*/ 0 w 3"/>
              <a:gd name="T5" fmla="*/ 6 h 7"/>
              <a:gd name="T6" fmla="*/ 3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3" y="3"/>
                  <a:pt x="3" y="5"/>
                  <a:pt x="2" y="7"/>
                </a:cubicBezTo>
                <a:cubicBezTo>
                  <a:pt x="1" y="7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8" name="Freeform 295"/>
          <p:cNvSpPr>
            <a:spLocks/>
          </p:cNvSpPr>
          <p:nvPr/>
        </p:nvSpPr>
        <p:spPr bwMode="auto">
          <a:xfrm>
            <a:off x="1871133" y="5077884"/>
            <a:ext cx="19051" cy="33867"/>
          </a:xfrm>
          <a:custGeom>
            <a:avLst/>
            <a:gdLst>
              <a:gd name="T0" fmla="*/ 5 w 5"/>
              <a:gd name="T1" fmla="*/ 8 h 8"/>
              <a:gd name="T2" fmla="*/ 0 w 5"/>
              <a:gd name="T3" fmla="*/ 0 h 8"/>
              <a:gd name="T4" fmla="*/ 5 w 5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8"/>
                </a:moveTo>
                <a:cubicBezTo>
                  <a:pt x="2" y="7"/>
                  <a:pt x="2" y="2"/>
                  <a:pt x="0" y="0"/>
                </a:cubicBezTo>
                <a:cubicBezTo>
                  <a:pt x="2" y="0"/>
                  <a:pt x="5" y="5"/>
                  <a:pt x="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9" name="Freeform 296"/>
          <p:cNvSpPr>
            <a:spLocks noEditPoints="1"/>
          </p:cNvSpPr>
          <p:nvPr/>
        </p:nvSpPr>
        <p:spPr bwMode="auto">
          <a:xfrm>
            <a:off x="2089152" y="4988984"/>
            <a:ext cx="196849" cy="1123949"/>
          </a:xfrm>
          <a:custGeom>
            <a:avLst/>
            <a:gdLst>
              <a:gd name="T0" fmla="*/ 21 w 47"/>
              <a:gd name="T1" fmla="*/ 263 h 267"/>
              <a:gd name="T2" fmla="*/ 16 w 47"/>
              <a:gd name="T3" fmla="*/ 259 h 267"/>
              <a:gd name="T4" fmla="*/ 15 w 47"/>
              <a:gd name="T5" fmla="*/ 248 h 267"/>
              <a:gd name="T6" fmla="*/ 11 w 47"/>
              <a:gd name="T7" fmla="*/ 199 h 267"/>
              <a:gd name="T8" fmla="*/ 8 w 47"/>
              <a:gd name="T9" fmla="*/ 149 h 267"/>
              <a:gd name="T10" fmla="*/ 7 w 47"/>
              <a:gd name="T11" fmla="*/ 133 h 267"/>
              <a:gd name="T12" fmla="*/ 7 w 47"/>
              <a:gd name="T13" fmla="*/ 124 h 267"/>
              <a:gd name="T14" fmla="*/ 1 w 47"/>
              <a:gd name="T15" fmla="*/ 52 h 267"/>
              <a:gd name="T16" fmla="*/ 3 w 47"/>
              <a:gd name="T17" fmla="*/ 38 h 267"/>
              <a:gd name="T18" fmla="*/ 14 w 47"/>
              <a:gd name="T19" fmla="*/ 1 h 267"/>
              <a:gd name="T20" fmla="*/ 23 w 47"/>
              <a:gd name="T21" fmla="*/ 19 h 267"/>
              <a:gd name="T22" fmla="*/ 30 w 47"/>
              <a:gd name="T23" fmla="*/ 38 h 267"/>
              <a:gd name="T24" fmla="*/ 35 w 47"/>
              <a:gd name="T25" fmla="*/ 69 h 267"/>
              <a:gd name="T26" fmla="*/ 36 w 47"/>
              <a:gd name="T27" fmla="*/ 83 h 267"/>
              <a:gd name="T28" fmla="*/ 42 w 47"/>
              <a:gd name="T29" fmla="*/ 152 h 267"/>
              <a:gd name="T30" fmla="*/ 44 w 47"/>
              <a:gd name="T31" fmla="*/ 167 h 267"/>
              <a:gd name="T32" fmla="*/ 44 w 47"/>
              <a:gd name="T33" fmla="*/ 189 h 267"/>
              <a:gd name="T34" fmla="*/ 47 w 47"/>
              <a:gd name="T35" fmla="*/ 236 h 267"/>
              <a:gd name="T36" fmla="*/ 47 w 47"/>
              <a:gd name="T37" fmla="*/ 253 h 267"/>
              <a:gd name="T38" fmla="*/ 31 w 47"/>
              <a:gd name="T39" fmla="*/ 43 h 267"/>
              <a:gd name="T40" fmla="*/ 3 w 47"/>
              <a:gd name="T41" fmla="*/ 44 h 267"/>
              <a:gd name="T42" fmla="*/ 4 w 47"/>
              <a:gd name="T43" fmla="*/ 69 h 267"/>
              <a:gd name="T44" fmla="*/ 7 w 47"/>
              <a:gd name="T45" fmla="*/ 93 h 267"/>
              <a:gd name="T46" fmla="*/ 11 w 47"/>
              <a:gd name="T47" fmla="*/ 156 h 267"/>
              <a:gd name="T48" fmla="*/ 13 w 47"/>
              <a:gd name="T49" fmla="*/ 173 h 267"/>
              <a:gd name="T50" fmla="*/ 17 w 47"/>
              <a:gd name="T51" fmla="*/ 229 h 267"/>
              <a:gd name="T52" fmla="*/ 18 w 47"/>
              <a:gd name="T53" fmla="*/ 258 h 267"/>
              <a:gd name="T54" fmla="*/ 44 w 47"/>
              <a:gd name="T55" fmla="*/ 257 h 267"/>
              <a:gd name="T56" fmla="*/ 44 w 47"/>
              <a:gd name="T57" fmla="*/ 226 h 267"/>
              <a:gd name="T58" fmla="*/ 42 w 47"/>
              <a:gd name="T59" fmla="*/ 191 h 267"/>
              <a:gd name="T60" fmla="*/ 23 w 47"/>
              <a:gd name="T61" fmla="*/ 181 h 267"/>
              <a:gd name="T62" fmla="*/ 21 w 47"/>
              <a:gd name="T63" fmla="*/ 138 h 267"/>
              <a:gd name="T64" fmla="*/ 16 w 47"/>
              <a:gd name="T65" fmla="*/ 79 h 267"/>
              <a:gd name="T66" fmla="*/ 15 w 47"/>
              <a:gd name="T67" fmla="*/ 59 h 267"/>
              <a:gd name="T68" fmla="*/ 31 w 47"/>
              <a:gd name="T69" fmla="*/ 57 h 267"/>
              <a:gd name="T70" fmla="*/ 31 w 47"/>
              <a:gd name="T71" fmla="*/ 43 h 267"/>
              <a:gd name="T72" fmla="*/ 12 w 47"/>
              <a:gd name="T73" fmla="*/ 42 h 267"/>
              <a:gd name="T74" fmla="*/ 22 w 47"/>
              <a:gd name="T75" fmla="*/ 42 h 267"/>
              <a:gd name="T76" fmla="*/ 39 w 47"/>
              <a:gd name="T77" fmla="*/ 149 h 267"/>
              <a:gd name="T78" fmla="*/ 38 w 47"/>
              <a:gd name="T79" fmla="*/ 138 h 267"/>
              <a:gd name="T80" fmla="*/ 35 w 47"/>
              <a:gd name="T81" fmla="*/ 105 h 267"/>
              <a:gd name="T82" fmla="*/ 35 w 47"/>
              <a:gd name="T83" fmla="*/ 89 h 267"/>
              <a:gd name="T84" fmla="*/ 31 w 47"/>
              <a:gd name="T85" fmla="*/ 61 h 267"/>
              <a:gd name="T86" fmla="*/ 19 w 47"/>
              <a:gd name="T87" fmla="*/ 87 h 267"/>
              <a:gd name="T88" fmla="*/ 25 w 47"/>
              <a:gd name="T89" fmla="*/ 190 h 267"/>
              <a:gd name="T90" fmla="*/ 40 w 47"/>
              <a:gd name="T91" fmla="*/ 155 h 267"/>
              <a:gd name="T92" fmla="*/ 15 w 47"/>
              <a:gd name="T93" fmla="*/ 4 h 267"/>
              <a:gd name="T94" fmla="*/ 8 w 47"/>
              <a:gd name="T95" fmla="*/ 34 h 267"/>
              <a:gd name="T96" fmla="*/ 9 w 47"/>
              <a:gd name="T97" fmla="*/ 39 h 267"/>
              <a:gd name="T98" fmla="*/ 21 w 47"/>
              <a:gd name="T99" fmla="*/ 17 h 267"/>
              <a:gd name="T100" fmla="*/ 21 w 47"/>
              <a:gd name="T101" fmla="*/ 17 h 267"/>
              <a:gd name="T102" fmla="*/ 5 w 47"/>
              <a:gd name="T103" fmla="*/ 40 h 267"/>
              <a:gd name="T104" fmla="*/ 12 w 47"/>
              <a:gd name="T105" fmla="*/ 42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" h="267">
                <a:moveTo>
                  <a:pt x="46" y="259"/>
                </a:moveTo>
                <a:cubicBezTo>
                  <a:pt x="39" y="265"/>
                  <a:pt x="29" y="267"/>
                  <a:pt x="21" y="263"/>
                </a:cubicBezTo>
                <a:cubicBezTo>
                  <a:pt x="20" y="263"/>
                  <a:pt x="21" y="263"/>
                  <a:pt x="20" y="262"/>
                </a:cubicBezTo>
                <a:cubicBezTo>
                  <a:pt x="19" y="262"/>
                  <a:pt x="16" y="261"/>
                  <a:pt x="16" y="259"/>
                </a:cubicBezTo>
                <a:cubicBezTo>
                  <a:pt x="15" y="258"/>
                  <a:pt x="16" y="257"/>
                  <a:pt x="16" y="255"/>
                </a:cubicBezTo>
                <a:cubicBezTo>
                  <a:pt x="16" y="253"/>
                  <a:pt x="15" y="250"/>
                  <a:pt x="15" y="248"/>
                </a:cubicBezTo>
                <a:cubicBezTo>
                  <a:pt x="15" y="245"/>
                  <a:pt x="15" y="241"/>
                  <a:pt x="15" y="238"/>
                </a:cubicBezTo>
                <a:cubicBezTo>
                  <a:pt x="15" y="224"/>
                  <a:pt x="13" y="211"/>
                  <a:pt x="11" y="199"/>
                </a:cubicBezTo>
                <a:cubicBezTo>
                  <a:pt x="11" y="196"/>
                  <a:pt x="10" y="194"/>
                  <a:pt x="11" y="192"/>
                </a:cubicBezTo>
                <a:cubicBezTo>
                  <a:pt x="11" y="178"/>
                  <a:pt x="8" y="165"/>
                  <a:pt x="8" y="149"/>
                </a:cubicBezTo>
                <a:cubicBezTo>
                  <a:pt x="8" y="146"/>
                  <a:pt x="8" y="144"/>
                  <a:pt x="8" y="142"/>
                </a:cubicBezTo>
                <a:cubicBezTo>
                  <a:pt x="8" y="139"/>
                  <a:pt x="7" y="136"/>
                  <a:pt x="7" y="133"/>
                </a:cubicBezTo>
                <a:cubicBezTo>
                  <a:pt x="7" y="132"/>
                  <a:pt x="8" y="130"/>
                  <a:pt x="8" y="129"/>
                </a:cubicBezTo>
                <a:cubicBezTo>
                  <a:pt x="8" y="127"/>
                  <a:pt x="7" y="126"/>
                  <a:pt x="7" y="124"/>
                </a:cubicBezTo>
                <a:cubicBezTo>
                  <a:pt x="7" y="121"/>
                  <a:pt x="7" y="118"/>
                  <a:pt x="7" y="115"/>
                </a:cubicBezTo>
                <a:cubicBezTo>
                  <a:pt x="5" y="95"/>
                  <a:pt x="1" y="74"/>
                  <a:pt x="1" y="52"/>
                </a:cubicBezTo>
                <a:cubicBezTo>
                  <a:pt x="1" y="48"/>
                  <a:pt x="1" y="43"/>
                  <a:pt x="0" y="40"/>
                </a:cubicBezTo>
                <a:cubicBezTo>
                  <a:pt x="0" y="39"/>
                  <a:pt x="2" y="39"/>
                  <a:pt x="3" y="38"/>
                </a:cubicBezTo>
                <a:cubicBezTo>
                  <a:pt x="6" y="29"/>
                  <a:pt x="8" y="17"/>
                  <a:pt x="12" y="6"/>
                </a:cubicBezTo>
                <a:cubicBezTo>
                  <a:pt x="12" y="5"/>
                  <a:pt x="13" y="2"/>
                  <a:pt x="14" y="1"/>
                </a:cubicBezTo>
                <a:cubicBezTo>
                  <a:pt x="15" y="0"/>
                  <a:pt x="16" y="1"/>
                  <a:pt x="18" y="1"/>
                </a:cubicBezTo>
                <a:cubicBezTo>
                  <a:pt x="21" y="5"/>
                  <a:pt x="22" y="12"/>
                  <a:pt x="23" y="19"/>
                </a:cubicBezTo>
                <a:cubicBezTo>
                  <a:pt x="24" y="21"/>
                  <a:pt x="26" y="24"/>
                  <a:pt x="26" y="27"/>
                </a:cubicBezTo>
                <a:cubicBezTo>
                  <a:pt x="27" y="31"/>
                  <a:pt x="28" y="35"/>
                  <a:pt x="30" y="38"/>
                </a:cubicBezTo>
                <a:cubicBezTo>
                  <a:pt x="31" y="38"/>
                  <a:pt x="33" y="39"/>
                  <a:pt x="33" y="40"/>
                </a:cubicBezTo>
                <a:cubicBezTo>
                  <a:pt x="33" y="47"/>
                  <a:pt x="34" y="58"/>
                  <a:pt x="35" y="69"/>
                </a:cubicBezTo>
                <a:cubicBezTo>
                  <a:pt x="35" y="71"/>
                  <a:pt x="36" y="72"/>
                  <a:pt x="36" y="74"/>
                </a:cubicBezTo>
                <a:cubicBezTo>
                  <a:pt x="36" y="77"/>
                  <a:pt x="36" y="80"/>
                  <a:pt x="36" y="83"/>
                </a:cubicBezTo>
                <a:cubicBezTo>
                  <a:pt x="37" y="98"/>
                  <a:pt x="39" y="120"/>
                  <a:pt x="40" y="139"/>
                </a:cubicBezTo>
                <a:cubicBezTo>
                  <a:pt x="41" y="143"/>
                  <a:pt x="41" y="148"/>
                  <a:pt x="42" y="152"/>
                </a:cubicBezTo>
                <a:cubicBezTo>
                  <a:pt x="42" y="156"/>
                  <a:pt x="42" y="160"/>
                  <a:pt x="43" y="164"/>
                </a:cubicBezTo>
                <a:cubicBezTo>
                  <a:pt x="43" y="165"/>
                  <a:pt x="43" y="166"/>
                  <a:pt x="44" y="167"/>
                </a:cubicBezTo>
                <a:cubicBezTo>
                  <a:pt x="44" y="169"/>
                  <a:pt x="43" y="170"/>
                  <a:pt x="43" y="172"/>
                </a:cubicBezTo>
                <a:cubicBezTo>
                  <a:pt x="44" y="178"/>
                  <a:pt x="44" y="183"/>
                  <a:pt x="44" y="189"/>
                </a:cubicBezTo>
                <a:cubicBezTo>
                  <a:pt x="44" y="200"/>
                  <a:pt x="46" y="210"/>
                  <a:pt x="46" y="220"/>
                </a:cubicBezTo>
                <a:cubicBezTo>
                  <a:pt x="46" y="226"/>
                  <a:pt x="47" y="231"/>
                  <a:pt x="47" y="236"/>
                </a:cubicBezTo>
                <a:cubicBezTo>
                  <a:pt x="47" y="242"/>
                  <a:pt x="47" y="246"/>
                  <a:pt x="47" y="251"/>
                </a:cubicBezTo>
                <a:cubicBezTo>
                  <a:pt x="47" y="252"/>
                  <a:pt x="47" y="252"/>
                  <a:pt x="47" y="253"/>
                </a:cubicBezTo>
                <a:cubicBezTo>
                  <a:pt x="47" y="254"/>
                  <a:pt x="47" y="257"/>
                  <a:pt x="46" y="259"/>
                </a:cubicBezTo>
                <a:close/>
                <a:moveTo>
                  <a:pt x="31" y="43"/>
                </a:moveTo>
                <a:cubicBezTo>
                  <a:pt x="28" y="43"/>
                  <a:pt x="25" y="45"/>
                  <a:pt x="21" y="45"/>
                </a:cubicBezTo>
                <a:cubicBezTo>
                  <a:pt x="15" y="46"/>
                  <a:pt x="8" y="44"/>
                  <a:pt x="3" y="44"/>
                </a:cubicBezTo>
                <a:cubicBezTo>
                  <a:pt x="2" y="50"/>
                  <a:pt x="4" y="57"/>
                  <a:pt x="4" y="64"/>
                </a:cubicBezTo>
                <a:cubicBezTo>
                  <a:pt x="4" y="66"/>
                  <a:pt x="4" y="67"/>
                  <a:pt x="4" y="69"/>
                </a:cubicBezTo>
                <a:cubicBezTo>
                  <a:pt x="4" y="73"/>
                  <a:pt x="5" y="77"/>
                  <a:pt x="5" y="81"/>
                </a:cubicBezTo>
                <a:cubicBezTo>
                  <a:pt x="6" y="85"/>
                  <a:pt x="6" y="89"/>
                  <a:pt x="7" y="93"/>
                </a:cubicBezTo>
                <a:cubicBezTo>
                  <a:pt x="9" y="112"/>
                  <a:pt x="10" y="132"/>
                  <a:pt x="11" y="150"/>
                </a:cubicBezTo>
                <a:cubicBezTo>
                  <a:pt x="11" y="152"/>
                  <a:pt x="11" y="154"/>
                  <a:pt x="11" y="156"/>
                </a:cubicBezTo>
                <a:cubicBezTo>
                  <a:pt x="11" y="158"/>
                  <a:pt x="12" y="160"/>
                  <a:pt x="12" y="162"/>
                </a:cubicBezTo>
                <a:cubicBezTo>
                  <a:pt x="12" y="166"/>
                  <a:pt x="11" y="170"/>
                  <a:pt x="13" y="173"/>
                </a:cubicBezTo>
                <a:cubicBezTo>
                  <a:pt x="13" y="182"/>
                  <a:pt x="13" y="191"/>
                  <a:pt x="14" y="199"/>
                </a:cubicBezTo>
                <a:cubicBezTo>
                  <a:pt x="15" y="209"/>
                  <a:pt x="17" y="219"/>
                  <a:pt x="17" y="229"/>
                </a:cubicBezTo>
                <a:cubicBezTo>
                  <a:pt x="17" y="230"/>
                  <a:pt x="17" y="232"/>
                  <a:pt x="17" y="233"/>
                </a:cubicBezTo>
                <a:cubicBezTo>
                  <a:pt x="17" y="241"/>
                  <a:pt x="17" y="249"/>
                  <a:pt x="18" y="258"/>
                </a:cubicBezTo>
                <a:cubicBezTo>
                  <a:pt x="22" y="261"/>
                  <a:pt x="26" y="262"/>
                  <a:pt x="30" y="263"/>
                </a:cubicBezTo>
                <a:cubicBezTo>
                  <a:pt x="35" y="262"/>
                  <a:pt x="41" y="260"/>
                  <a:pt x="44" y="257"/>
                </a:cubicBezTo>
                <a:cubicBezTo>
                  <a:pt x="45" y="249"/>
                  <a:pt x="45" y="238"/>
                  <a:pt x="43" y="228"/>
                </a:cubicBezTo>
                <a:cubicBezTo>
                  <a:pt x="43" y="227"/>
                  <a:pt x="44" y="226"/>
                  <a:pt x="44" y="226"/>
                </a:cubicBezTo>
                <a:cubicBezTo>
                  <a:pt x="43" y="224"/>
                  <a:pt x="44" y="222"/>
                  <a:pt x="44" y="220"/>
                </a:cubicBezTo>
                <a:cubicBezTo>
                  <a:pt x="43" y="211"/>
                  <a:pt x="42" y="201"/>
                  <a:pt x="42" y="191"/>
                </a:cubicBezTo>
                <a:cubicBezTo>
                  <a:pt x="38" y="194"/>
                  <a:pt x="28" y="196"/>
                  <a:pt x="24" y="191"/>
                </a:cubicBezTo>
                <a:cubicBezTo>
                  <a:pt x="22" y="189"/>
                  <a:pt x="23" y="185"/>
                  <a:pt x="23" y="181"/>
                </a:cubicBezTo>
                <a:cubicBezTo>
                  <a:pt x="23" y="172"/>
                  <a:pt x="21" y="162"/>
                  <a:pt x="21" y="153"/>
                </a:cubicBezTo>
                <a:cubicBezTo>
                  <a:pt x="21" y="148"/>
                  <a:pt x="21" y="143"/>
                  <a:pt x="21" y="138"/>
                </a:cubicBezTo>
                <a:cubicBezTo>
                  <a:pt x="20" y="121"/>
                  <a:pt x="19" y="101"/>
                  <a:pt x="17" y="84"/>
                </a:cubicBezTo>
                <a:cubicBezTo>
                  <a:pt x="17" y="83"/>
                  <a:pt x="16" y="81"/>
                  <a:pt x="16" y="79"/>
                </a:cubicBezTo>
                <a:cubicBezTo>
                  <a:pt x="16" y="77"/>
                  <a:pt x="16" y="75"/>
                  <a:pt x="16" y="73"/>
                </a:cubicBezTo>
                <a:cubicBezTo>
                  <a:pt x="16" y="68"/>
                  <a:pt x="13" y="62"/>
                  <a:pt x="15" y="59"/>
                </a:cubicBezTo>
                <a:cubicBezTo>
                  <a:pt x="16" y="59"/>
                  <a:pt x="17" y="61"/>
                  <a:pt x="18" y="61"/>
                </a:cubicBezTo>
                <a:cubicBezTo>
                  <a:pt x="22" y="62"/>
                  <a:pt x="30" y="61"/>
                  <a:pt x="31" y="57"/>
                </a:cubicBezTo>
                <a:cubicBezTo>
                  <a:pt x="31" y="53"/>
                  <a:pt x="31" y="47"/>
                  <a:pt x="31" y="43"/>
                </a:cubicBezTo>
                <a:cubicBezTo>
                  <a:pt x="31" y="43"/>
                  <a:pt x="31" y="43"/>
                  <a:pt x="31" y="43"/>
                </a:cubicBezTo>
                <a:close/>
                <a:moveTo>
                  <a:pt x="22" y="42"/>
                </a:moveTo>
                <a:cubicBezTo>
                  <a:pt x="18" y="42"/>
                  <a:pt x="14" y="41"/>
                  <a:pt x="12" y="42"/>
                </a:cubicBezTo>
                <a:cubicBezTo>
                  <a:pt x="18" y="43"/>
                  <a:pt x="25" y="44"/>
                  <a:pt x="30" y="41"/>
                </a:cubicBezTo>
                <a:cubicBezTo>
                  <a:pt x="27" y="39"/>
                  <a:pt x="25" y="41"/>
                  <a:pt x="22" y="42"/>
                </a:cubicBezTo>
                <a:close/>
                <a:moveTo>
                  <a:pt x="40" y="155"/>
                </a:moveTo>
                <a:cubicBezTo>
                  <a:pt x="40" y="153"/>
                  <a:pt x="40" y="151"/>
                  <a:pt x="39" y="149"/>
                </a:cubicBezTo>
                <a:cubicBezTo>
                  <a:pt x="39" y="146"/>
                  <a:pt x="39" y="143"/>
                  <a:pt x="39" y="142"/>
                </a:cubicBezTo>
                <a:cubicBezTo>
                  <a:pt x="39" y="141"/>
                  <a:pt x="38" y="139"/>
                  <a:pt x="38" y="138"/>
                </a:cubicBezTo>
                <a:cubicBezTo>
                  <a:pt x="37" y="136"/>
                  <a:pt x="38" y="134"/>
                  <a:pt x="38" y="132"/>
                </a:cubicBezTo>
                <a:cubicBezTo>
                  <a:pt x="37" y="122"/>
                  <a:pt x="36" y="116"/>
                  <a:pt x="35" y="105"/>
                </a:cubicBezTo>
                <a:cubicBezTo>
                  <a:pt x="35" y="102"/>
                  <a:pt x="34" y="99"/>
                  <a:pt x="34" y="97"/>
                </a:cubicBezTo>
                <a:cubicBezTo>
                  <a:pt x="34" y="94"/>
                  <a:pt x="34" y="91"/>
                  <a:pt x="35" y="89"/>
                </a:cubicBezTo>
                <a:cubicBezTo>
                  <a:pt x="35" y="86"/>
                  <a:pt x="34" y="83"/>
                  <a:pt x="33" y="79"/>
                </a:cubicBezTo>
                <a:cubicBezTo>
                  <a:pt x="33" y="72"/>
                  <a:pt x="32" y="66"/>
                  <a:pt x="31" y="61"/>
                </a:cubicBezTo>
                <a:cubicBezTo>
                  <a:pt x="27" y="63"/>
                  <a:pt x="21" y="63"/>
                  <a:pt x="17" y="63"/>
                </a:cubicBezTo>
                <a:cubicBezTo>
                  <a:pt x="17" y="70"/>
                  <a:pt x="18" y="79"/>
                  <a:pt x="19" y="87"/>
                </a:cubicBezTo>
                <a:cubicBezTo>
                  <a:pt x="20" y="98"/>
                  <a:pt x="22" y="110"/>
                  <a:pt x="22" y="118"/>
                </a:cubicBezTo>
                <a:cubicBezTo>
                  <a:pt x="23" y="141"/>
                  <a:pt x="24" y="169"/>
                  <a:pt x="25" y="190"/>
                </a:cubicBezTo>
                <a:cubicBezTo>
                  <a:pt x="31" y="193"/>
                  <a:pt x="38" y="192"/>
                  <a:pt x="42" y="188"/>
                </a:cubicBezTo>
                <a:cubicBezTo>
                  <a:pt x="42" y="176"/>
                  <a:pt x="40" y="164"/>
                  <a:pt x="40" y="155"/>
                </a:cubicBezTo>
                <a:close/>
                <a:moveTo>
                  <a:pt x="21" y="17"/>
                </a:moveTo>
                <a:cubicBezTo>
                  <a:pt x="19" y="12"/>
                  <a:pt x="19" y="6"/>
                  <a:pt x="15" y="4"/>
                </a:cubicBezTo>
                <a:cubicBezTo>
                  <a:pt x="11" y="14"/>
                  <a:pt x="9" y="27"/>
                  <a:pt x="6" y="38"/>
                </a:cubicBezTo>
                <a:cubicBezTo>
                  <a:pt x="8" y="37"/>
                  <a:pt x="7" y="35"/>
                  <a:pt x="8" y="34"/>
                </a:cubicBezTo>
                <a:cubicBezTo>
                  <a:pt x="9" y="32"/>
                  <a:pt x="9" y="28"/>
                  <a:pt x="11" y="27"/>
                </a:cubicBezTo>
                <a:cubicBezTo>
                  <a:pt x="10" y="31"/>
                  <a:pt x="9" y="35"/>
                  <a:pt x="9" y="39"/>
                </a:cubicBezTo>
                <a:cubicBezTo>
                  <a:pt x="14" y="39"/>
                  <a:pt x="20" y="40"/>
                  <a:pt x="26" y="38"/>
                </a:cubicBezTo>
                <a:cubicBezTo>
                  <a:pt x="26" y="30"/>
                  <a:pt x="22" y="25"/>
                  <a:pt x="21" y="17"/>
                </a:cubicBezTo>
                <a:cubicBezTo>
                  <a:pt x="21" y="17"/>
                  <a:pt x="21" y="18"/>
                  <a:pt x="21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5" y="41"/>
                </a:moveTo>
                <a:cubicBezTo>
                  <a:pt x="5" y="41"/>
                  <a:pt x="5" y="40"/>
                  <a:pt x="5" y="40"/>
                </a:cubicBezTo>
                <a:cubicBezTo>
                  <a:pt x="4" y="41"/>
                  <a:pt x="3" y="39"/>
                  <a:pt x="3" y="41"/>
                </a:cubicBezTo>
                <a:cubicBezTo>
                  <a:pt x="6" y="42"/>
                  <a:pt x="9" y="42"/>
                  <a:pt x="12" y="42"/>
                </a:cubicBezTo>
                <a:cubicBezTo>
                  <a:pt x="9" y="42"/>
                  <a:pt x="7" y="40"/>
                  <a:pt x="5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" name="Freeform 297"/>
          <p:cNvSpPr>
            <a:spLocks noEditPoints="1"/>
          </p:cNvSpPr>
          <p:nvPr/>
        </p:nvSpPr>
        <p:spPr bwMode="auto">
          <a:xfrm>
            <a:off x="1820334" y="5031318"/>
            <a:ext cx="332317" cy="1098549"/>
          </a:xfrm>
          <a:custGeom>
            <a:avLst/>
            <a:gdLst>
              <a:gd name="T0" fmla="*/ 5 w 79"/>
              <a:gd name="T1" fmla="*/ 41 h 261"/>
              <a:gd name="T2" fmla="*/ 6 w 79"/>
              <a:gd name="T3" fmla="*/ 8 h 261"/>
              <a:gd name="T4" fmla="*/ 12 w 79"/>
              <a:gd name="T5" fmla="*/ 4 h 261"/>
              <a:gd name="T6" fmla="*/ 27 w 79"/>
              <a:gd name="T7" fmla="*/ 27 h 261"/>
              <a:gd name="T8" fmla="*/ 34 w 79"/>
              <a:gd name="T9" fmla="*/ 35 h 261"/>
              <a:gd name="T10" fmla="*/ 38 w 79"/>
              <a:gd name="T11" fmla="*/ 46 h 261"/>
              <a:gd name="T12" fmla="*/ 43 w 79"/>
              <a:gd name="T13" fmla="*/ 69 h 261"/>
              <a:gd name="T14" fmla="*/ 61 w 79"/>
              <a:gd name="T15" fmla="*/ 137 h 261"/>
              <a:gd name="T16" fmla="*/ 70 w 79"/>
              <a:gd name="T17" fmla="*/ 187 h 261"/>
              <a:gd name="T18" fmla="*/ 77 w 79"/>
              <a:gd name="T19" fmla="*/ 229 h 261"/>
              <a:gd name="T20" fmla="*/ 76 w 79"/>
              <a:gd name="T21" fmla="*/ 252 h 261"/>
              <a:gd name="T22" fmla="*/ 53 w 79"/>
              <a:gd name="T23" fmla="*/ 259 h 261"/>
              <a:gd name="T24" fmla="*/ 46 w 79"/>
              <a:gd name="T25" fmla="*/ 257 h 261"/>
              <a:gd name="T26" fmla="*/ 41 w 79"/>
              <a:gd name="T27" fmla="*/ 221 h 261"/>
              <a:gd name="T28" fmla="*/ 36 w 79"/>
              <a:gd name="T29" fmla="*/ 190 h 261"/>
              <a:gd name="T30" fmla="*/ 24 w 79"/>
              <a:gd name="T31" fmla="*/ 140 h 261"/>
              <a:gd name="T32" fmla="*/ 14 w 79"/>
              <a:gd name="T33" fmla="*/ 101 h 261"/>
              <a:gd name="T34" fmla="*/ 7 w 79"/>
              <a:gd name="T35" fmla="*/ 69 h 261"/>
              <a:gd name="T36" fmla="*/ 2 w 79"/>
              <a:gd name="T37" fmla="*/ 50 h 261"/>
              <a:gd name="T38" fmla="*/ 13 w 79"/>
              <a:gd name="T39" fmla="*/ 85 h 261"/>
              <a:gd name="T40" fmla="*/ 17 w 79"/>
              <a:gd name="T41" fmla="*/ 102 h 261"/>
              <a:gd name="T42" fmla="*/ 33 w 79"/>
              <a:gd name="T43" fmla="*/ 172 h 261"/>
              <a:gd name="T44" fmla="*/ 40 w 79"/>
              <a:gd name="T45" fmla="*/ 201 h 261"/>
              <a:gd name="T46" fmla="*/ 48 w 79"/>
              <a:gd name="T47" fmla="*/ 255 h 261"/>
              <a:gd name="T48" fmla="*/ 56 w 79"/>
              <a:gd name="T49" fmla="*/ 258 h 261"/>
              <a:gd name="T50" fmla="*/ 75 w 79"/>
              <a:gd name="T51" fmla="*/ 250 h 261"/>
              <a:gd name="T52" fmla="*/ 75 w 79"/>
              <a:gd name="T53" fmla="*/ 234 h 261"/>
              <a:gd name="T54" fmla="*/ 51 w 79"/>
              <a:gd name="T55" fmla="*/ 201 h 261"/>
              <a:gd name="T56" fmla="*/ 45 w 79"/>
              <a:gd name="T57" fmla="*/ 195 h 261"/>
              <a:gd name="T58" fmla="*/ 38 w 79"/>
              <a:gd name="T59" fmla="*/ 154 h 261"/>
              <a:gd name="T60" fmla="*/ 19 w 79"/>
              <a:gd name="T61" fmla="*/ 78 h 261"/>
              <a:gd name="T62" fmla="*/ 13 w 79"/>
              <a:gd name="T63" fmla="*/ 55 h 261"/>
              <a:gd name="T64" fmla="*/ 33 w 79"/>
              <a:gd name="T65" fmla="*/ 38 h 261"/>
              <a:gd name="T66" fmla="*/ 13 w 79"/>
              <a:gd name="T67" fmla="*/ 85 h 261"/>
              <a:gd name="T68" fmla="*/ 34 w 79"/>
              <a:gd name="T69" fmla="*/ 128 h 261"/>
              <a:gd name="T70" fmla="*/ 48 w 79"/>
              <a:gd name="T71" fmla="*/ 194 h 261"/>
              <a:gd name="T72" fmla="*/ 67 w 79"/>
              <a:gd name="T73" fmla="*/ 194 h 261"/>
              <a:gd name="T74" fmla="*/ 62 w 79"/>
              <a:gd name="T75" fmla="*/ 156 h 261"/>
              <a:gd name="T76" fmla="*/ 59 w 79"/>
              <a:gd name="T77" fmla="*/ 137 h 261"/>
              <a:gd name="T78" fmla="*/ 47 w 79"/>
              <a:gd name="T79" fmla="*/ 95 h 261"/>
              <a:gd name="T80" fmla="*/ 33 w 79"/>
              <a:gd name="T81" fmla="*/ 52 h 261"/>
              <a:gd name="T82" fmla="*/ 28 w 79"/>
              <a:gd name="T83" fmla="*/ 105 h 261"/>
              <a:gd name="T84" fmla="*/ 6 w 79"/>
              <a:gd name="T85" fmla="*/ 43 h 261"/>
              <a:gd name="T86" fmla="*/ 32 w 79"/>
              <a:gd name="T87" fmla="*/ 36 h 261"/>
              <a:gd name="T88" fmla="*/ 26 w 79"/>
              <a:gd name="T89" fmla="*/ 30 h 261"/>
              <a:gd name="T90" fmla="*/ 11 w 79"/>
              <a:gd name="T91" fmla="*/ 5 h 261"/>
              <a:gd name="T92" fmla="*/ 7 w 79"/>
              <a:gd name="T93" fmla="*/ 40 h 261"/>
              <a:gd name="T94" fmla="*/ 19 w 79"/>
              <a:gd name="T95" fmla="*/ 22 h 261"/>
              <a:gd name="T96" fmla="*/ 26 w 79"/>
              <a:gd name="T97" fmla="*/ 3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261">
                <a:moveTo>
                  <a:pt x="0" y="45"/>
                </a:moveTo>
                <a:cubicBezTo>
                  <a:pt x="1" y="44"/>
                  <a:pt x="3" y="43"/>
                  <a:pt x="5" y="41"/>
                </a:cubicBezTo>
                <a:cubicBezTo>
                  <a:pt x="6" y="34"/>
                  <a:pt x="5" y="27"/>
                  <a:pt x="5" y="18"/>
                </a:cubicBezTo>
                <a:cubicBezTo>
                  <a:pt x="5" y="14"/>
                  <a:pt x="5" y="11"/>
                  <a:pt x="6" y="8"/>
                </a:cubicBezTo>
                <a:cubicBezTo>
                  <a:pt x="6" y="5"/>
                  <a:pt x="5" y="1"/>
                  <a:pt x="7" y="1"/>
                </a:cubicBezTo>
                <a:cubicBezTo>
                  <a:pt x="10" y="0"/>
                  <a:pt x="11" y="2"/>
                  <a:pt x="12" y="4"/>
                </a:cubicBezTo>
                <a:cubicBezTo>
                  <a:pt x="16" y="8"/>
                  <a:pt x="18" y="12"/>
                  <a:pt x="21" y="18"/>
                </a:cubicBezTo>
                <a:cubicBezTo>
                  <a:pt x="23" y="21"/>
                  <a:pt x="26" y="25"/>
                  <a:pt x="27" y="27"/>
                </a:cubicBezTo>
                <a:cubicBezTo>
                  <a:pt x="28" y="29"/>
                  <a:pt x="28" y="30"/>
                  <a:pt x="29" y="31"/>
                </a:cubicBezTo>
                <a:cubicBezTo>
                  <a:pt x="30" y="32"/>
                  <a:pt x="33" y="34"/>
                  <a:pt x="34" y="35"/>
                </a:cubicBezTo>
                <a:cubicBezTo>
                  <a:pt x="35" y="35"/>
                  <a:pt x="35" y="37"/>
                  <a:pt x="36" y="36"/>
                </a:cubicBezTo>
                <a:cubicBezTo>
                  <a:pt x="36" y="40"/>
                  <a:pt x="36" y="44"/>
                  <a:pt x="38" y="46"/>
                </a:cubicBezTo>
                <a:cubicBezTo>
                  <a:pt x="38" y="50"/>
                  <a:pt x="40" y="54"/>
                  <a:pt x="41" y="59"/>
                </a:cubicBezTo>
                <a:cubicBezTo>
                  <a:pt x="42" y="62"/>
                  <a:pt x="42" y="65"/>
                  <a:pt x="43" y="69"/>
                </a:cubicBezTo>
                <a:cubicBezTo>
                  <a:pt x="45" y="75"/>
                  <a:pt x="47" y="81"/>
                  <a:pt x="48" y="88"/>
                </a:cubicBezTo>
                <a:cubicBezTo>
                  <a:pt x="52" y="104"/>
                  <a:pt x="57" y="120"/>
                  <a:pt x="61" y="137"/>
                </a:cubicBezTo>
                <a:cubicBezTo>
                  <a:pt x="63" y="147"/>
                  <a:pt x="65" y="158"/>
                  <a:pt x="67" y="170"/>
                </a:cubicBezTo>
                <a:cubicBezTo>
                  <a:pt x="68" y="176"/>
                  <a:pt x="68" y="182"/>
                  <a:pt x="70" y="187"/>
                </a:cubicBezTo>
                <a:cubicBezTo>
                  <a:pt x="71" y="193"/>
                  <a:pt x="71" y="198"/>
                  <a:pt x="72" y="204"/>
                </a:cubicBezTo>
                <a:cubicBezTo>
                  <a:pt x="74" y="212"/>
                  <a:pt x="76" y="221"/>
                  <a:pt x="77" y="229"/>
                </a:cubicBezTo>
                <a:cubicBezTo>
                  <a:pt x="78" y="234"/>
                  <a:pt x="78" y="240"/>
                  <a:pt x="79" y="245"/>
                </a:cubicBezTo>
                <a:cubicBezTo>
                  <a:pt x="79" y="248"/>
                  <a:pt x="77" y="249"/>
                  <a:pt x="76" y="252"/>
                </a:cubicBezTo>
                <a:cubicBezTo>
                  <a:pt x="72" y="255"/>
                  <a:pt x="65" y="261"/>
                  <a:pt x="56" y="260"/>
                </a:cubicBezTo>
                <a:cubicBezTo>
                  <a:pt x="55" y="260"/>
                  <a:pt x="54" y="259"/>
                  <a:pt x="53" y="259"/>
                </a:cubicBezTo>
                <a:cubicBezTo>
                  <a:pt x="52" y="259"/>
                  <a:pt x="50" y="259"/>
                  <a:pt x="49" y="259"/>
                </a:cubicBezTo>
                <a:cubicBezTo>
                  <a:pt x="49" y="259"/>
                  <a:pt x="47" y="258"/>
                  <a:pt x="46" y="257"/>
                </a:cubicBezTo>
                <a:cubicBezTo>
                  <a:pt x="45" y="256"/>
                  <a:pt x="45" y="251"/>
                  <a:pt x="44" y="248"/>
                </a:cubicBezTo>
                <a:cubicBezTo>
                  <a:pt x="44" y="242"/>
                  <a:pt x="42" y="229"/>
                  <a:pt x="41" y="221"/>
                </a:cubicBezTo>
                <a:cubicBezTo>
                  <a:pt x="41" y="220"/>
                  <a:pt x="41" y="218"/>
                  <a:pt x="40" y="216"/>
                </a:cubicBezTo>
                <a:cubicBezTo>
                  <a:pt x="39" y="207"/>
                  <a:pt x="37" y="199"/>
                  <a:pt x="36" y="190"/>
                </a:cubicBezTo>
                <a:cubicBezTo>
                  <a:pt x="34" y="182"/>
                  <a:pt x="32" y="174"/>
                  <a:pt x="30" y="165"/>
                </a:cubicBezTo>
                <a:cubicBezTo>
                  <a:pt x="29" y="157"/>
                  <a:pt x="27" y="148"/>
                  <a:pt x="24" y="140"/>
                </a:cubicBezTo>
                <a:cubicBezTo>
                  <a:pt x="21" y="132"/>
                  <a:pt x="20" y="122"/>
                  <a:pt x="18" y="114"/>
                </a:cubicBezTo>
                <a:cubicBezTo>
                  <a:pt x="17" y="109"/>
                  <a:pt x="15" y="105"/>
                  <a:pt x="14" y="101"/>
                </a:cubicBezTo>
                <a:cubicBezTo>
                  <a:pt x="13" y="97"/>
                  <a:pt x="13" y="93"/>
                  <a:pt x="12" y="89"/>
                </a:cubicBezTo>
                <a:cubicBezTo>
                  <a:pt x="10" y="82"/>
                  <a:pt x="9" y="75"/>
                  <a:pt x="7" y="69"/>
                </a:cubicBezTo>
                <a:cubicBezTo>
                  <a:pt x="5" y="65"/>
                  <a:pt x="4" y="61"/>
                  <a:pt x="3" y="57"/>
                </a:cubicBezTo>
                <a:cubicBezTo>
                  <a:pt x="2" y="54"/>
                  <a:pt x="2" y="52"/>
                  <a:pt x="2" y="50"/>
                </a:cubicBezTo>
                <a:cubicBezTo>
                  <a:pt x="1" y="48"/>
                  <a:pt x="0" y="47"/>
                  <a:pt x="0" y="45"/>
                </a:cubicBezTo>
                <a:close/>
                <a:moveTo>
                  <a:pt x="13" y="85"/>
                </a:moveTo>
                <a:cubicBezTo>
                  <a:pt x="14" y="87"/>
                  <a:pt x="15" y="89"/>
                  <a:pt x="15" y="91"/>
                </a:cubicBezTo>
                <a:cubicBezTo>
                  <a:pt x="16" y="94"/>
                  <a:pt x="16" y="98"/>
                  <a:pt x="17" y="102"/>
                </a:cubicBezTo>
                <a:cubicBezTo>
                  <a:pt x="20" y="113"/>
                  <a:pt x="23" y="125"/>
                  <a:pt x="26" y="137"/>
                </a:cubicBezTo>
                <a:cubicBezTo>
                  <a:pt x="29" y="149"/>
                  <a:pt x="31" y="160"/>
                  <a:pt x="33" y="172"/>
                </a:cubicBezTo>
                <a:cubicBezTo>
                  <a:pt x="34" y="176"/>
                  <a:pt x="35" y="180"/>
                  <a:pt x="36" y="184"/>
                </a:cubicBezTo>
                <a:cubicBezTo>
                  <a:pt x="38" y="189"/>
                  <a:pt x="38" y="195"/>
                  <a:pt x="40" y="201"/>
                </a:cubicBezTo>
                <a:cubicBezTo>
                  <a:pt x="41" y="210"/>
                  <a:pt x="42" y="218"/>
                  <a:pt x="44" y="228"/>
                </a:cubicBezTo>
                <a:cubicBezTo>
                  <a:pt x="46" y="237"/>
                  <a:pt x="46" y="247"/>
                  <a:pt x="48" y="255"/>
                </a:cubicBezTo>
                <a:cubicBezTo>
                  <a:pt x="49" y="255"/>
                  <a:pt x="50" y="256"/>
                  <a:pt x="51" y="257"/>
                </a:cubicBezTo>
                <a:cubicBezTo>
                  <a:pt x="53" y="256"/>
                  <a:pt x="54" y="258"/>
                  <a:pt x="56" y="258"/>
                </a:cubicBezTo>
                <a:cubicBezTo>
                  <a:pt x="62" y="258"/>
                  <a:pt x="66" y="256"/>
                  <a:pt x="70" y="254"/>
                </a:cubicBezTo>
                <a:cubicBezTo>
                  <a:pt x="72" y="253"/>
                  <a:pt x="74" y="251"/>
                  <a:pt x="75" y="250"/>
                </a:cubicBezTo>
                <a:cubicBezTo>
                  <a:pt x="77" y="247"/>
                  <a:pt x="76" y="243"/>
                  <a:pt x="75" y="240"/>
                </a:cubicBezTo>
                <a:cubicBezTo>
                  <a:pt x="75" y="238"/>
                  <a:pt x="75" y="236"/>
                  <a:pt x="75" y="234"/>
                </a:cubicBezTo>
                <a:cubicBezTo>
                  <a:pt x="74" y="222"/>
                  <a:pt x="70" y="209"/>
                  <a:pt x="69" y="197"/>
                </a:cubicBezTo>
                <a:cubicBezTo>
                  <a:pt x="65" y="198"/>
                  <a:pt x="57" y="202"/>
                  <a:pt x="51" y="201"/>
                </a:cubicBezTo>
                <a:cubicBezTo>
                  <a:pt x="49" y="201"/>
                  <a:pt x="46" y="200"/>
                  <a:pt x="45" y="199"/>
                </a:cubicBezTo>
                <a:cubicBezTo>
                  <a:pt x="45" y="198"/>
                  <a:pt x="45" y="196"/>
                  <a:pt x="45" y="195"/>
                </a:cubicBezTo>
                <a:cubicBezTo>
                  <a:pt x="45" y="190"/>
                  <a:pt x="44" y="185"/>
                  <a:pt x="43" y="180"/>
                </a:cubicBezTo>
                <a:cubicBezTo>
                  <a:pt x="42" y="171"/>
                  <a:pt x="40" y="163"/>
                  <a:pt x="38" y="154"/>
                </a:cubicBezTo>
                <a:cubicBezTo>
                  <a:pt x="34" y="134"/>
                  <a:pt x="30" y="113"/>
                  <a:pt x="23" y="93"/>
                </a:cubicBezTo>
                <a:cubicBezTo>
                  <a:pt x="21" y="88"/>
                  <a:pt x="20" y="83"/>
                  <a:pt x="19" y="78"/>
                </a:cubicBezTo>
                <a:cubicBezTo>
                  <a:pt x="17" y="72"/>
                  <a:pt x="17" y="66"/>
                  <a:pt x="15" y="61"/>
                </a:cubicBezTo>
                <a:cubicBezTo>
                  <a:pt x="14" y="60"/>
                  <a:pt x="12" y="58"/>
                  <a:pt x="13" y="55"/>
                </a:cubicBezTo>
                <a:cubicBezTo>
                  <a:pt x="22" y="57"/>
                  <a:pt x="32" y="52"/>
                  <a:pt x="36" y="46"/>
                </a:cubicBezTo>
                <a:cubicBezTo>
                  <a:pt x="35" y="44"/>
                  <a:pt x="34" y="41"/>
                  <a:pt x="33" y="38"/>
                </a:cubicBezTo>
                <a:cubicBezTo>
                  <a:pt x="25" y="44"/>
                  <a:pt x="15" y="47"/>
                  <a:pt x="3" y="48"/>
                </a:cubicBezTo>
                <a:cubicBezTo>
                  <a:pt x="5" y="60"/>
                  <a:pt x="10" y="72"/>
                  <a:pt x="13" y="85"/>
                </a:cubicBezTo>
                <a:close/>
                <a:moveTo>
                  <a:pt x="28" y="105"/>
                </a:moveTo>
                <a:cubicBezTo>
                  <a:pt x="31" y="112"/>
                  <a:pt x="32" y="120"/>
                  <a:pt x="34" y="128"/>
                </a:cubicBezTo>
                <a:cubicBezTo>
                  <a:pt x="36" y="138"/>
                  <a:pt x="39" y="147"/>
                  <a:pt x="41" y="156"/>
                </a:cubicBezTo>
                <a:cubicBezTo>
                  <a:pt x="43" y="169"/>
                  <a:pt x="45" y="182"/>
                  <a:pt x="48" y="194"/>
                </a:cubicBezTo>
                <a:cubicBezTo>
                  <a:pt x="45" y="199"/>
                  <a:pt x="52" y="199"/>
                  <a:pt x="57" y="199"/>
                </a:cubicBezTo>
                <a:cubicBezTo>
                  <a:pt x="60" y="198"/>
                  <a:pt x="66" y="196"/>
                  <a:pt x="67" y="194"/>
                </a:cubicBezTo>
                <a:cubicBezTo>
                  <a:pt x="68" y="192"/>
                  <a:pt x="67" y="190"/>
                  <a:pt x="67" y="189"/>
                </a:cubicBezTo>
                <a:cubicBezTo>
                  <a:pt x="65" y="178"/>
                  <a:pt x="64" y="166"/>
                  <a:pt x="62" y="156"/>
                </a:cubicBezTo>
                <a:cubicBezTo>
                  <a:pt x="62" y="153"/>
                  <a:pt x="61" y="151"/>
                  <a:pt x="60" y="148"/>
                </a:cubicBezTo>
                <a:cubicBezTo>
                  <a:pt x="59" y="145"/>
                  <a:pt x="59" y="141"/>
                  <a:pt x="59" y="137"/>
                </a:cubicBezTo>
                <a:cubicBezTo>
                  <a:pt x="56" y="126"/>
                  <a:pt x="53" y="117"/>
                  <a:pt x="50" y="106"/>
                </a:cubicBezTo>
                <a:cubicBezTo>
                  <a:pt x="49" y="103"/>
                  <a:pt x="48" y="99"/>
                  <a:pt x="47" y="95"/>
                </a:cubicBezTo>
                <a:cubicBezTo>
                  <a:pt x="44" y="81"/>
                  <a:pt x="41" y="64"/>
                  <a:pt x="36" y="50"/>
                </a:cubicBezTo>
                <a:cubicBezTo>
                  <a:pt x="35" y="50"/>
                  <a:pt x="34" y="51"/>
                  <a:pt x="33" y="52"/>
                </a:cubicBezTo>
                <a:cubicBezTo>
                  <a:pt x="27" y="56"/>
                  <a:pt x="21" y="58"/>
                  <a:pt x="16" y="58"/>
                </a:cubicBezTo>
                <a:cubicBezTo>
                  <a:pt x="19" y="73"/>
                  <a:pt x="23" y="89"/>
                  <a:pt x="28" y="105"/>
                </a:cubicBezTo>
                <a:close/>
                <a:moveTo>
                  <a:pt x="27" y="37"/>
                </a:moveTo>
                <a:cubicBezTo>
                  <a:pt x="21" y="40"/>
                  <a:pt x="10" y="42"/>
                  <a:pt x="6" y="43"/>
                </a:cubicBezTo>
                <a:cubicBezTo>
                  <a:pt x="6" y="44"/>
                  <a:pt x="4" y="44"/>
                  <a:pt x="4" y="46"/>
                </a:cubicBezTo>
                <a:cubicBezTo>
                  <a:pt x="14" y="44"/>
                  <a:pt x="24" y="42"/>
                  <a:pt x="32" y="36"/>
                </a:cubicBezTo>
                <a:cubicBezTo>
                  <a:pt x="30" y="34"/>
                  <a:pt x="29" y="36"/>
                  <a:pt x="27" y="37"/>
                </a:cubicBezTo>
                <a:close/>
                <a:moveTo>
                  <a:pt x="26" y="30"/>
                </a:moveTo>
                <a:cubicBezTo>
                  <a:pt x="23" y="25"/>
                  <a:pt x="19" y="19"/>
                  <a:pt x="17" y="14"/>
                </a:cubicBezTo>
                <a:cubicBezTo>
                  <a:pt x="15" y="11"/>
                  <a:pt x="14" y="7"/>
                  <a:pt x="11" y="5"/>
                </a:cubicBezTo>
                <a:cubicBezTo>
                  <a:pt x="10" y="4"/>
                  <a:pt x="9" y="3"/>
                  <a:pt x="8" y="3"/>
                </a:cubicBezTo>
                <a:cubicBezTo>
                  <a:pt x="5" y="15"/>
                  <a:pt x="8" y="28"/>
                  <a:pt x="7" y="40"/>
                </a:cubicBezTo>
                <a:cubicBezTo>
                  <a:pt x="13" y="39"/>
                  <a:pt x="17" y="37"/>
                  <a:pt x="24" y="36"/>
                </a:cubicBezTo>
                <a:cubicBezTo>
                  <a:pt x="23" y="30"/>
                  <a:pt x="19" y="27"/>
                  <a:pt x="19" y="22"/>
                </a:cubicBezTo>
                <a:cubicBezTo>
                  <a:pt x="22" y="26"/>
                  <a:pt x="24" y="30"/>
                  <a:pt x="25" y="35"/>
                </a:cubicBezTo>
                <a:cubicBezTo>
                  <a:pt x="29" y="34"/>
                  <a:pt x="27" y="32"/>
                  <a:pt x="2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1" name="Freeform 298"/>
          <p:cNvSpPr>
            <a:spLocks noEditPoints="1"/>
          </p:cNvSpPr>
          <p:nvPr/>
        </p:nvSpPr>
        <p:spPr bwMode="auto">
          <a:xfrm>
            <a:off x="537634" y="690034"/>
            <a:ext cx="1377951" cy="855133"/>
          </a:xfrm>
          <a:custGeom>
            <a:avLst/>
            <a:gdLst>
              <a:gd name="T0" fmla="*/ 278 w 328"/>
              <a:gd name="T1" fmla="*/ 42 h 203"/>
              <a:gd name="T2" fmla="*/ 318 w 328"/>
              <a:gd name="T3" fmla="*/ 75 h 203"/>
              <a:gd name="T4" fmla="*/ 281 w 328"/>
              <a:gd name="T5" fmla="*/ 145 h 203"/>
              <a:gd name="T6" fmla="*/ 152 w 328"/>
              <a:gd name="T7" fmla="*/ 172 h 203"/>
              <a:gd name="T8" fmla="*/ 132 w 328"/>
              <a:gd name="T9" fmla="*/ 175 h 203"/>
              <a:gd name="T10" fmla="*/ 89 w 328"/>
              <a:gd name="T11" fmla="*/ 132 h 203"/>
              <a:gd name="T12" fmla="*/ 12 w 328"/>
              <a:gd name="T13" fmla="*/ 117 h 203"/>
              <a:gd name="T14" fmla="*/ 10 w 328"/>
              <a:gd name="T15" fmla="*/ 87 h 203"/>
              <a:gd name="T16" fmla="*/ 63 w 328"/>
              <a:gd name="T17" fmla="*/ 47 h 203"/>
              <a:gd name="T18" fmla="*/ 195 w 328"/>
              <a:gd name="T19" fmla="*/ 10 h 203"/>
              <a:gd name="T20" fmla="*/ 200 w 328"/>
              <a:gd name="T21" fmla="*/ 21 h 203"/>
              <a:gd name="T22" fmla="*/ 17 w 328"/>
              <a:gd name="T23" fmla="*/ 85 h 203"/>
              <a:gd name="T24" fmla="*/ 112 w 328"/>
              <a:gd name="T25" fmla="*/ 113 h 203"/>
              <a:gd name="T26" fmla="*/ 288 w 328"/>
              <a:gd name="T27" fmla="*/ 56 h 203"/>
              <a:gd name="T28" fmla="*/ 197 w 328"/>
              <a:gd name="T29" fmla="*/ 31 h 203"/>
              <a:gd name="T30" fmla="*/ 164 w 328"/>
              <a:gd name="T31" fmla="*/ 64 h 203"/>
              <a:gd name="T32" fmla="*/ 226 w 328"/>
              <a:gd name="T33" fmla="*/ 158 h 203"/>
              <a:gd name="T34" fmla="*/ 312 w 328"/>
              <a:gd name="T35" fmla="*/ 59 h 203"/>
              <a:gd name="T36" fmla="*/ 256 w 328"/>
              <a:gd name="T37" fmla="*/ 151 h 203"/>
              <a:gd name="T38" fmla="*/ 249 w 328"/>
              <a:gd name="T39" fmla="*/ 165 h 203"/>
              <a:gd name="T40" fmla="*/ 303 w 328"/>
              <a:gd name="T41" fmla="*/ 92 h 203"/>
              <a:gd name="T42" fmla="*/ 310 w 328"/>
              <a:gd name="T43" fmla="*/ 72 h 203"/>
              <a:gd name="T44" fmla="*/ 288 w 328"/>
              <a:gd name="T45" fmla="*/ 96 h 203"/>
              <a:gd name="T46" fmla="*/ 225 w 328"/>
              <a:gd name="T47" fmla="*/ 182 h 203"/>
              <a:gd name="T48" fmla="*/ 254 w 328"/>
              <a:gd name="T49" fmla="*/ 166 h 203"/>
              <a:gd name="T50" fmla="*/ 207 w 328"/>
              <a:gd name="T51" fmla="*/ 186 h 203"/>
              <a:gd name="T52" fmla="*/ 180 w 328"/>
              <a:gd name="T53" fmla="*/ 181 h 203"/>
              <a:gd name="T54" fmla="*/ 239 w 328"/>
              <a:gd name="T55" fmla="*/ 189 h 203"/>
              <a:gd name="T56" fmla="*/ 284 w 328"/>
              <a:gd name="T57" fmla="*/ 134 h 203"/>
              <a:gd name="T58" fmla="*/ 322 w 328"/>
              <a:gd name="T59" fmla="*/ 80 h 203"/>
              <a:gd name="T60" fmla="*/ 47 w 328"/>
              <a:gd name="T61" fmla="*/ 106 h 203"/>
              <a:gd name="T62" fmla="*/ 89 w 328"/>
              <a:gd name="T63" fmla="*/ 123 h 203"/>
              <a:gd name="T64" fmla="*/ 97 w 328"/>
              <a:gd name="T65" fmla="*/ 115 h 203"/>
              <a:gd name="T66" fmla="*/ 108 w 328"/>
              <a:gd name="T67" fmla="*/ 111 h 203"/>
              <a:gd name="T68" fmla="*/ 20 w 328"/>
              <a:gd name="T69" fmla="*/ 95 h 203"/>
              <a:gd name="T70" fmla="*/ 4 w 328"/>
              <a:gd name="T71" fmla="*/ 111 h 203"/>
              <a:gd name="T72" fmla="*/ 77 w 328"/>
              <a:gd name="T73" fmla="*/ 123 h 203"/>
              <a:gd name="T74" fmla="*/ 4 w 328"/>
              <a:gd name="T75" fmla="*/ 111 h 203"/>
              <a:gd name="T76" fmla="*/ 118 w 328"/>
              <a:gd name="T77" fmla="*/ 135 h 203"/>
              <a:gd name="T78" fmla="*/ 154 w 328"/>
              <a:gd name="T79" fmla="*/ 131 h 203"/>
              <a:gd name="T80" fmla="*/ 123 w 328"/>
              <a:gd name="T81" fmla="*/ 126 h 203"/>
              <a:gd name="T82" fmla="*/ 161 w 328"/>
              <a:gd name="T83" fmla="*/ 150 h 203"/>
              <a:gd name="T84" fmla="*/ 220 w 328"/>
              <a:gd name="T85" fmla="*/ 184 h 203"/>
              <a:gd name="T86" fmla="*/ 188 w 328"/>
              <a:gd name="T87" fmla="*/ 168 h 203"/>
              <a:gd name="T88" fmla="*/ 205 w 328"/>
              <a:gd name="T89" fmla="*/ 169 h 203"/>
              <a:gd name="T90" fmla="*/ 112 w 328"/>
              <a:gd name="T91" fmla="*/ 138 h 203"/>
              <a:gd name="T92" fmla="*/ 132 w 328"/>
              <a:gd name="T93" fmla="*/ 147 h 203"/>
              <a:gd name="T94" fmla="*/ 130 w 328"/>
              <a:gd name="T95" fmla="*/ 171 h 203"/>
              <a:gd name="T96" fmla="*/ 147 w 328"/>
              <a:gd name="T97" fmla="*/ 139 h 203"/>
              <a:gd name="T98" fmla="*/ 132 w 328"/>
              <a:gd name="T99" fmla="*/ 14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" h="203">
                <a:moveTo>
                  <a:pt x="203" y="19"/>
                </a:moveTo>
                <a:cubicBezTo>
                  <a:pt x="214" y="16"/>
                  <a:pt x="222" y="11"/>
                  <a:pt x="236" y="13"/>
                </a:cubicBezTo>
                <a:cubicBezTo>
                  <a:pt x="246" y="14"/>
                  <a:pt x="257" y="21"/>
                  <a:pt x="265" y="26"/>
                </a:cubicBezTo>
                <a:cubicBezTo>
                  <a:pt x="270" y="30"/>
                  <a:pt x="273" y="37"/>
                  <a:pt x="278" y="42"/>
                </a:cubicBezTo>
                <a:cubicBezTo>
                  <a:pt x="286" y="51"/>
                  <a:pt x="296" y="56"/>
                  <a:pt x="313" y="56"/>
                </a:cubicBezTo>
                <a:cubicBezTo>
                  <a:pt x="315" y="55"/>
                  <a:pt x="315" y="53"/>
                  <a:pt x="318" y="54"/>
                </a:cubicBezTo>
                <a:cubicBezTo>
                  <a:pt x="318" y="60"/>
                  <a:pt x="316" y="65"/>
                  <a:pt x="315" y="71"/>
                </a:cubicBezTo>
                <a:cubicBezTo>
                  <a:pt x="317" y="71"/>
                  <a:pt x="316" y="74"/>
                  <a:pt x="318" y="75"/>
                </a:cubicBezTo>
                <a:cubicBezTo>
                  <a:pt x="322" y="78"/>
                  <a:pt x="328" y="77"/>
                  <a:pt x="328" y="84"/>
                </a:cubicBezTo>
                <a:cubicBezTo>
                  <a:pt x="328" y="87"/>
                  <a:pt x="323" y="94"/>
                  <a:pt x="320" y="97"/>
                </a:cubicBezTo>
                <a:cubicBezTo>
                  <a:pt x="315" y="105"/>
                  <a:pt x="309" y="112"/>
                  <a:pt x="303" y="119"/>
                </a:cubicBezTo>
                <a:cubicBezTo>
                  <a:pt x="296" y="128"/>
                  <a:pt x="288" y="136"/>
                  <a:pt x="281" y="145"/>
                </a:cubicBezTo>
                <a:cubicBezTo>
                  <a:pt x="272" y="157"/>
                  <a:pt x="260" y="168"/>
                  <a:pt x="252" y="180"/>
                </a:cubicBezTo>
                <a:cubicBezTo>
                  <a:pt x="242" y="184"/>
                  <a:pt x="239" y="203"/>
                  <a:pt x="225" y="201"/>
                </a:cubicBezTo>
                <a:cubicBezTo>
                  <a:pt x="223" y="201"/>
                  <a:pt x="219" y="200"/>
                  <a:pt x="217" y="199"/>
                </a:cubicBezTo>
                <a:cubicBezTo>
                  <a:pt x="196" y="192"/>
                  <a:pt x="170" y="179"/>
                  <a:pt x="152" y="172"/>
                </a:cubicBezTo>
                <a:cubicBezTo>
                  <a:pt x="151" y="175"/>
                  <a:pt x="152" y="179"/>
                  <a:pt x="151" y="183"/>
                </a:cubicBezTo>
                <a:cubicBezTo>
                  <a:pt x="148" y="184"/>
                  <a:pt x="148" y="181"/>
                  <a:pt x="147" y="178"/>
                </a:cubicBezTo>
                <a:cubicBezTo>
                  <a:pt x="145" y="175"/>
                  <a:pt x="141" y="171"/>
                  <a:pt x="140" y="168"/>
                </a:cubicBezTo>
                <a:cubicBezTo>
                  <a:pt x="136" y="169"/>
                  <a:pt x="135" y="173"/>
                  <a:pt x="132" y="175"/>
                </a:cubicBezTo>
                <a:cubicBezTo>
                  <a:pt x="131" y="178"/>
                  <a:pt x="131" y="181"/>
                  <a:pt x="126" y="180"/>
                </a:cubicBezTo>
                <a:cubicBezTo>
                  <a:pt x="126" y="174"/>
                  <a:pt x="125" y="166"/>
                  <a:pt x="128" y="158"/>
                </a:cubicBezTo>
                <a:cubicBezTo>
                  <a:pt x="123" y="152"/>
                  <a:pt x="115" y="149"/>
                  <a:pt x="110" y="142"/>
                </a:cubicBezTo>
                <a:cubicBezTo>
                  <a:pt x="100" y="144"/>
                  <a:pt x="93" y="139"/>
                  <a:pt x="89" y="132"/>
                </a:cubicBezTo>
                <a:cubicBezTo>
                  <a:pt x="78" y="130"/>
                  <a:pt x="64" y="129"/>
                  <a:pt x="52" y="126"/>
                </a:cubicBezTo>
                <a:cubicBezTo>
                  <a:pt x="49" y="125"/>
                  <a:pt x="46" y="123"/>
                  <a:pt x="43" y="123"/>
                </a:cubicBezTo>
                <a:cubicBezTo>
                  <a:pt x="41" y="122"/>
                  <a:pt x="39" y="123"/>
                  <a:pt x="38" y="123"/>
                </a:cubicBezTo>
                <a:cubicBezTo>
                  <a:pt x="29" y="121"/>
                  <a:pt x="21" y="117"/>
                  <a:pt x="12" y="117"/>
                </a:cubicBezTo>
                <a:cubicBezTo>
                  <a:pt x="9" y="116"/>
                  <a:pt x="6" y="115"/>
                  <a:pt x="2" y="115"/>
                </a:cubicBezTo>
                <a:cubicBezTo>
                  <a:pt x="1" y="113"/>
                  <a:pt x="1" y="112"/>
                  <a:pt x="0" y="110"/>
                </a:cubicBezTo>
                <a:cubicBezTo>
                  <a:pt x="2" y="104"/>
                  <a:pt x="8" y="101"/>
                  <a:pt x="14" y="99"/>
                </a:cubicBezTo>
                <a:cubicBezTo>
                  <a:pt x="13" y="94"/>
                  <a:pt x="14" y="91"/>
                  <a:pt x="10" y="87"/>
                </a:cubicBezTo>
                <a:cubicBezTo>
                  <a:pt x="14" y="80"/>
                  <a:pt x="22" y="77"/>
                  <a:pt x="28" y="73"/>
                </a:cubicBezTo>
                <a:cubicBezTo>
                  <a:pt x="33" y="70"/>
                  <a:pt x="37" y="67"/>
                  <a:pt x="42" y="63"/>
                </a:cubicBezTo>
                <a:cubicBezTo>
                  <a:pt x="46" y="60"/>
                  <a:pt x="50" y="56"/>
                  <a:pt x="54" y="53"/>
                </a:cubicBezTo>
                <a:cubicBezTo>
                  <a:pt x="57" y="51"/>
                  <a:pt x="60" y="49"/>
                  <a:pt x="63" y="47"/>
                </a:cubicBezTo>
                <a:cubicBezTo>
                  <a:pt x="66" y="45"/>
                  <a:pt x="70" y="41"/>
                  <a:pt x="73" y="37"/>
                </a:cubicBezTo>
                <a:cubicBezTo>
                  <a:pt x="84" y="27"/>
                  <a:pt x="95" y="16"/>
                  <a:pt x="104" y="4"/>
                </a:cubicBezTo>
                <a:cubicBezTo>
                  <a:pt x="108" y="3"/>
                  <a:pt x="112" y="5"/>
                  <a:pt x="115" y="5"/>
                </a:cubicBezTo>
                <a:cubicBezTo>
                  <a:pt x="142" y="8"/>
                  <a:pt x="172" y="0"/>
                  <a:pt x="195" y="10"/>
                </a:cubicBezTo>
                <a:cubicBezTo>
                  <a:pt x="197" y="13"/>
                  <a:pt x="202" y="15"/>
                  <a:pt x="203" y="19"/>
                </a:cubicBezTo>
                <a:close/>
                <a:moveTo>
                  <a:pt x="182" y="42"/>
                </a:moveTo>
                <a:cubicBezTo>
                  <a:pt x="184" y="40"/>
                  <a:pt x="185" y="37"/>
                  <a:pt x="187" y="35"/>
                </a:cubicBezTo>
                <a:cubicBezTo>
                  <a:pt x="190" y="32"/>
                  <a:pt x="200" y="25"/>
                  <a:pt x="200" y="21"/>
                </a:cubicBezTo>
                <a:cubicBezTo>
                  <a:pt x="200" y="20"/>
                  <a:pt x="196" y="16"/>
                  <a:pt x="194" y="15"/>
                </a:cubicBezTo>
                <a:cubicBezTo>
                  <a:pt x="190" y="12"/>
                  <a:pt x="181" y="10"/>
                  <a:pt x="178" y="9"/>
                </a:cubicBezTo>
                <a:cubicBezTo>
                  <a:pt x="159" y="7"/>
                  <a:pt x="128" y="10"/>
                  <a:pt x="107" y="8"/>
                </a:cubicBezTo>
                <a:cubicBezTo>
                  <a:pt x="81" y="37"/>
                  <a:pt x="50" y="63"/>
                  <a:pt x="17" y="85"/>
                </a:cubicBezTo>
                <a:cubicBezTo>
                  <a:pt x="29" y="90"/>
                  <a:pt x="45" y="87"/>
                  <a:pt x="58" y="88"/>
                </a:cubicBezTo>
                <a:cubicBezTo>
                  <a:pt x="63" y="88"/>
                  <a:pt x="70" y="89"/>
                  <a:pt x="75" y="90"/>
                </a:cubicBezTo>
                <a:cubicBezTo>
                  <a:pt x="90" y="92"/>
                  <a:pt x="104" y="97"/>
                  <a:pt x="111" y="108"/>
                </a:cubicBezTo>
                <a:cubicBezTo>
                  <a:pt x="113" y="109"/>
                  <a:pt x="110" y="113"/>
                  <a:pt x="112" y="113"/>
                </a:cubicBezTo>
                <a:cubicBezTo>
                  <a:pt x="115" y="112"/>
                  <a:pt x="117" y="109"/>
                  <a:pt x="118" y="106"/>
                </a:cubicBezTo>
                <a:cubicBezTo>
                  <a:pt x="128" y="98"/>
                  <a:pt x="137" y="90"/>
                  <a:pt x="144" y="79"/>
                </a:cubicBezTo>
                <a:cubicBezTo>
                  <a:pt x="157" y="68"/>
                  <a:pt x="169" y="53"/>
                  <a:pt x="182" y="42"/>
                </a:cubicBezTo>
                <a:close/>
                <a:moveTo>
                  <a:pt x="288" y="56"/>
                </a:moveTo>
                <a:cubicBezTo>
                  <a:pt x="278" y="50"/>
                  <a:pt x="272" y="38"/>
                  <a:pt x="264" y="31"/>
                </a:cubicBezTo>
                <a:cubicBezTo>
                  <a:pt x="255" y="22"/>
                  <a:pt x="240" y="16"/>
                  <a:pt x="226" y="16"/>
                </a:cubicBezTo>
                <a:cubicBezTo>
                  <a:pt x="221" y="16"/>
                  <a:pt x="218" y="18"/>
                  <a:pt x="214" y="20"/>
                </a:cubicBezTo>
                <a:cubicBezTo>
                  <a:pt x="205" y="22"/>
                  <a:pt x="203" y="26"/>
                  <a:pt x="197" y="31"/>
                </a:cubicBezTo>
                <a:cubicBezTo>
                  <a:pt x="194" y="34"/>
                  <a:pt x="191" y="37"/>
                  <a:pt x="187" y="41"/>
                </a:cubicBezTo>
                <a:cubicBezTo>
                  <a:pt x="184" y="44"/>
                  <a:pt x="180" y="47"/>
                  <a:pt x="177" y="50"/>
                </a:cubicBezTo>
                <a:cubicBezTo>
                  <a:pt x="174" y="54"/>
                  <a:pt x="171" y="58"/>
                  <a:pt x="169" y="61"/>
                </a:cubicBezTo>
                <a:cubicBezTo>
                  <a:pt x="167" y="62"/>
                  <a:pt x="165" y="63"/>
                  <a:pt x="164" y="64"/>
                </a:cubicBezTo>
                <a:cubicBezTo>
                  <a:pt x="155" y="73"/>
                  <a:pt x="146" y="83"/>
                  <a:pt x="138" y="92"/>
                </a:cubicBezTo>
                <a:cubicBezTo>
                  <a:pt x="131" y="101"/>
                  <a:pt x="123" y="107"/>
                  <a:pt x="117" y="115"/>
                </a:cubicBezTo>
                <a:cubicBezTo>
                  <a:pt x="133" y="112"/>
                  <a:pt x="145" y="123"/>
                  <a:pt x="157" y="128"/>
                </a:cubicBezTo>
                <a:cubicBezTo>
                  <a:pt x="175" y="144"/>
                  <a:pt x="197" y="157"/>
                  <a:pt x="226" y="158"/>
                </a:cubicBezTo>
                <a:cubicBezTo>
                  <a:pt x="227" y="158"/>
                  <a:pt x="227" y="159"/>
                  <a:pt x="229" y="160"/>
                </a:cubicBezTo>
                <a:cubicBezTo>
                  <a:pt x="234" y="156"/>
                  <a:pt x="238" y="151"/>
                  <a:pt x="242" y="146"/>
                </a:cubicBezTo>
                <a:cubicBezTo>
                  <a:pt x="246" y="140"/>
                  <a:pt x="252" y="135"/>
                  <a:pt x="254" y="129"/>
                </a:cubicBezTo>
                <a:cubicBezTo>
                  <a:pt x="274" y="106"/>
                  <a:pt x="294" y="84"/>
                  <a:pt x="312" y="59"/>
                </a:cubicBezTo>
                <a:cubicBezTo>
                  <a:pt x="303" y="60"/>
                  <a:pt x="295" y="60"/>
                  <a:pt x="288" y="56"/>
                </a:cubicBezTo>
                <a:close/>
                <a:moveTo>
                  <a:pt x="225" y="182"/>
                </a:moveTo>
                <a:cubicBezTo>
                  <a:pt x="233" y="174"/>
                  <a:pt x="241" y="166"/>
                  <a:pt x="248" y="158"/>
                </a:cubicBezTo>
                <a:cubicBezTo>
                  <a:pt x="250" y="155"/>
                  <a:pt x="252" y="151"/>
                  <a:pt x="256" y="151"/>
                </a:cubicBezTo>
                <a:cubicBezTo>
                  <a:pt x="251" y="161"/>
                  <a:pt x="241" y="169"/>
                  <a:pt x="234" y="177"/>
                </a:cubicBezTo>
                <a:cubicBezTo>
                  <a:pt x="232" y="180"/>
                  <a:pt x="228" y="182"/>
                  <a:pt x="227" y="185"/>
                </a:cubicBezTo>
                <a:cubicBezTo>
                  <a:pt x="230" y="186"/>
                  <a:pt x="233" y="183"/>
                  <a:pt x="234" y="181"/>
                </a:cubicBezTo>
                <a:cubicBezTo>
                  <a:pt x="240" y="176"/>
                  <a:pt x="245" y="170"/>
                  <a:pt x="249" y="165"/>
                </a:cubicBezTo>
                <a:cubicBezTo>
                  <a:pt x="258" y="157"/>
                  <a:pt x="265" y="148"/>
                  <a:pt x="271" y="138"/>
                </a:cubicBezTo>
                <a:cubicBezTo>
                  <a:pt x="277" y="136"/>
                  <a:pt x="277" y="130"/>
                  <a:pt x="283" y="127"/>
                </a:cubicBezTo>
                <a:cubicBezTo>
                  <a:pt x="291" y="112"/>
                  <a:pt x="306" y="99"/>
                  <a:pt x="314" y="82"/>
                </a:cubicBezTo>
                <a:cubicBezTo>
                  <a:pt x="310" y="83"/>
                  <a:pt x="308" y="90"/>
                  <a:pt x="303" y="92"/>
                </a:cubicBezTo>
                <a:cubicBezTo>
                  <a:pt x="304" y="86"/>
                  <a:pt x="311" y="82"/>
                  <a:pt x="313" y="76"/>
                </a:cubicBezTo>
                <a:cubicBezTo>
                  <a:pt x="312" y="75"/>
                  <a:pt x="310" y="76"/>
                  <a:pt x="309" y="77"/>
                </a:cubicBezTo>
                <a:cubicBezTo>
                  <a:pt x="301" y="83"/>
                  <a:pt x="297" y="95"/>
                  <a:pt x="288" y="100"/>
                </a:cubicBezTo>
                <a:cubicBezTo>
                  <a:pt x="294" y="89"/>
                  <a:pt x="303" y="82"/>
                  <a:pt x="310" y="72"/>
                </a:cubicBezTo>
                <a:cubicBezTo>
                  <a:pt x="310" y="72"/>
                  <a:pt x="311" y="72"/>
                  <a:pt x="311" y="71"/>
                </a:cubicBezTo>
                <a:cubicBezTo>
                  <a:pt x="312" y="69"/>
                  <a:pt x="313" y="67"/>
                  <a:pt x="313" y="64"/>
                </a:cubicBezTo>
                <a:cubicBezTo>
                  <a:pt x="309" y="66"/>
                  <a:pt x="309" y="71"/>
                  <a:pt x="305" y="73"/>
                </a:cubicBezTo>
                <a:cubicBezTo>
                  <a:pt x="301" y="82"/>
                  <a:pt x="292" y="87"/>
                  <a:pt x="288" y="96"/>
                </a:cubicBezTo>
                <a:cubicBezTo>
                  <a:pt x="266" y="118"/>
                  <a:pt x="249" y="146"/>
                  <a:pt x="226" y="167"/>
                </a:cubicBezTo>
                <a:cubicBezTo>
                  <a:pt x="226" y="169"/>
                  <a:pt x="227" y="171"/>
                  <a:pt x="226" y="172"/>
                </a:cubicBezTo>
                <a:cubicBezTo>
                  <a:pt x="232" y="169"/>
                  <a:pt x="235" y="162"/>
                  <a:pt x="241" y="161"/>
                </a:cubicBezTo>
                <a:cubicBezTo>
                  <a:pt x="236" y="168"/>
                  <a:pt x="227" y="174"/>
                  <a:pt x="225" y="182"/>
                </a:cubicBezTo>
                <a:close/>
                <a:moveTo>
                  <a:pt x="314" y="90"/>
                </a:moveTo>
                <a:cubicBezTo>
                  <a:pt x="308" y="98"/>
                  <a:pt x="300" y="107"/>
                  <a:pt x="296" y="115"/>
                </a:cubicBezTo>
                <a:cubicBezTo>
                  <a:pt x="292" y="118"/>
                  <a:pt x="289" y="123"/>
                  <a:pt x="286" y="129"/>
                </a:cubicBezTo>
                <a:cubicBezTo>
                  <a:pt x="274" y="140"/>
                  <a:pt x="264" y="153"/>
                  <a:pt x="254" y="166"/>
                </a:cubicBezTo>
                <a:cubicBezTo>
                  <a:pt x="250" y="170"/>
                  <a:pt x="245" y="174"/>
                  <a:pt x="241" y="179"/>
                </a:cubicBezTo>
                <a:cubicBezTo>
                  <a:pt x="237" y="182"/>
                  <a:pt x="231" y="190"/>
                  <a:pt x="226" y="191"/>
                </a:cubicBezTo>
                <a:cubicBezTo>
                  <a:pt x="223" y="191"/>
                  <a:pt x="221" y="189"/>
                  <a:pt x="218" y="188"/>
                </a:cubicBezTo>
                <a:cubicBezTo>
                  <a:pt x="214" y="187"/>
                  <a:pt x="211" y="187"/>
                  <a:pt x="207" y="186"/>
                </a:cubicBezTo>
                <a:cubicBezTo>
                  <a:pt x="188" y="180"/>
                  <a:pt x="171" y="169"/>
                  <a:pt x="154" y="162"/>
                </a:cubicBezTo>
                <a:cubicBezTo>
                  <a:pt x="153" y="164"/>
                  <a:pt x="153" y="166"/>
                  <a:pt x="153" y="168"/>
                </a:cubicBezTo>
                <a:cubicBezTo>
                  <a:pt x="154" y="168"/>
                  <a:pt x="155" y="168"/>
                  <a:pt x="157" y="168"/>
                </a:cubicBezTo>
                <a:cubicBezTo>
                  <a:pt x="163" y="173"/>
                  <a:pt x="171" y="177"/>
                  <a:pt x="180" y="181"/>
                </a:cubicBezTo>
                <a:cubicBezTo>
                  <a:pt x="185" y="183"/>
                  <a:pt x="190" y="184"/>
                  <a:pt x="195" y="185"/>
                </a:cubicBezTo>
                <a:cubicBezTo>
                  <a:pt x="199" y="187"/>
                  <a:pt x="204" y="190"/>
                  <a:pt x="209" y="192"/>
                </a:cubicBezTo>
                <a:cubicBezTo>
                  <a:pt x="215" y="194"/>
                  <a:pt x="221" y="197"/>
                  <a:pt x="227" y="198"/>
                </a:cubicBezTo>
                <a:cubicBezTo>
                  <a:pt x="232" y="196"/>
                  <a:pt x="234" y="191"/>
                  <a:pt x="239" y="189"/>
                </a:cubicBezTo>
                <a:cubicBezTo>
                  <a:pt x="241" y="183"/>
                  <a:pt x="246" y="182"/>
                  <a:pt x="247" y="177"/>
                </a:cubicBezTo>
                <a:cubicBezTo>
                  <a:pt x="250" y="178"/>
                  <a:pt x="250" y="172"/>
                  <a:pt x="253" y="172"/>
                </a:cubicBezTo>
                <a:cubicBezTo>
                  <a:pt x="256" y="168"/>
                  <a:pt x="259" y="165"/>
                  <a:pt x="262" y="161"/>
                </a:cubicBezTo>
                <a:cubicBezTo>
                  <a:pt x="272" y="154"/>
                  <a:pt x="276" y="143"/>
                  <a:pt x="284" y="134"/>
                </a:cubicBezTo>
                <a:cubicBezTo>
                  <a:pt x="288" y="129"/>
                  <a:pt x="295" y="125"/>
                  <a:pt x="297" y="119"/>
                </a:cubicBezTo>
                <a:cubicBezTo>
                  <a:pt x="302" y="115"/>
                  <a:pt x="305" y="109"/>
                  <a:pt x="310" y="104"/>
                </a:cubicBezTo>
                <a:cubicBezTo>
                  <a:pt x="314" y="99"/>
                  <a:pt x="317" y="94"/>
                  <a:pt x="320" y="90"/>
                </a:cubicBezTo>
                <a:cubicBezTo>
                  <a:pt x="322" y="86"/>
                  <a:pt x="325" y="84"/>
                  <a:pt x="322" y="80"/>
                </a:cubicBezTo>
                <a:cubicBezTo>
                  <a:pt x="320" y="81"/>
                  <a:pt x="319" y="80"/>
                  <a:pt x="318" y="80"/>
                </a:cubicBezTo>
                <a:cubicBezTo>
                  <a:pt x="321" y="83"/>
                  <a:pt x="316" y="88"/>
                  <a:pt x="314" y="90"/>
                </a:cubicBezTo>
                <a:close/>
                <a:moveTo>
                  <a:pt x="19" y="100"/>
                </a:moveTo>
                <a:cubicBezTo>
                  <a:pt x="27" y="103"/>
                  <a:pt x="40" y="102"/>
                  <a:pt x="47" y="106"/>
                </a:cubicBezTo>
                <a:cubicBezTo>
                  <a:pt x="38" y="108"/>
                  <a:pt x="30" y="104"/>
                  <a:pt x="18" y="104"/>
                </a:cubicBezTo>
                <a:cubicBezTo>
                  <a:pt x="18" y="108"/>
                  <a:pt x="23" y="108"/>
                  <a:pt x="25" y="108"/>
                </a:cubicBezTo>
                <a:cubicBezTo>
                  <a:pt x="38" y="111"/>
                  <a:pt x="50" y="112"/>
                  <a:pt x="61" y="115"/>
                </a:cubicBezTo>
                <a:cubicBezTo>
                  <a:pt x="71" y="117"/>
                  <a:pt x="78" y="122"/>
                  <a:pt x="89" y="123"/>
                </a:cubicBezTo>
                <a:cubicBezTo>
                  <a:pt x="90" y="121"/>
                  <a:pt x="91" y="120"/>
                  <a:pt x="92" y="118"/>
                </a:cubicBezTo>
                <a:cubicBezTo>
                  <a:pt x="88" y="115"/>
                  <a:pt x="81" y="116"/>
                  <a:pt x="75" y="114"/>
                </a:cubicBezTo>
                <a:cubicBezTo>
                  <a:pt x="78" y="112"/>
                  <a:pt x="85" y="113"/>
                  <a:pt x="89" y="114"/>
                </a:cubicBezTo>
                <a:cubicBezTo>
                  <a:pt x="93" y="114"/>
                  <a:pt x="95" y="117"/>
                  <a:pt x="97" y="115"/>
                </a:cubicBezTo>
                <a:cubicBezTo>
                  <a:pt x="92" y="110"/>
                  <a:pt x="82" y="107"/>
                  <a:pt x="73" y="106"/>
                </a:cubicBezTo>
                <a:cubicBezTo>
                  <a:pt x="71" y="106"/>
                  <a:pt x="67" y="107"/>
                  <a:pt x="66" y="105"/>
                </a:cubicBezTo>
                <a:cubicBezTo>
                  <a:pt x="81" y="103"/>
                  <a:pt x="92" y="108"/>
                  <a:pt x="101" y="113"/>
                </a:cubicBezTo>
                <a:cubicBezTo>
                  <a:pt x="103" y="112"/>
                  <a:pt x="107" y="112"/>
                  <a:pt x="108" y="111"/>
                </a:cubicBezTo>
                <a:cubicBezTo>
                  <a:pt x="107" y="108"/>
                  <a:pt x="105" y="108"/>
                  <a:pt x="104" y="105"/>
                </a:cubicBezTo>
                <a:cubicBezTo>
                  <a:pt x="80" y="89"/>
                  <a:pt x="49" y="94"/>
                  <a:pt x="17" y="90"/>
                </a:cubicBezTo>
                <a:cubicBezTo>
                  <a:pt x="18" y="92"/>
                  <a:pt x="18" y="95"/>
                  <a:pt x="18" y="97"/>
                </a:cubicBezTo>
                <a:cubicBezTo>
                  <a:pt x="18" y="96"/>
                  <a:pt x="19" y="95"/>
                  <a:pt x="20" y="95"/>
                </a:cubicBezTo>
                <a:cubicBezTo>
                  <a:pt x="26" y="98"/>
                  <a:pt x="38" y="97"/>
                  <a:pt x="45" y="101"/>
                </a:cubicBezTo>
                <a:cubicBezTo>
                  <a:pt x="37" y="101"/>
                  <a:pt x="24" y="98"/>
                  <a:pt x="19" y="98"/>
                </a:cubicBezTo>
                <a:cubicBezTo>
                  <a:pt x="20" y="98"/>
                  <a:pt x="19" y="100"/>
                  <a:pt x="19" y="100"/>
                </a:cubicBezTo>
                <a:close/>
                <a:moveTo>
                  <a:pt x="4" y="111"/>
                </a:moveTo>
                <a:cubicBezTo>
                  <a:pt x="15" y="115"/>
                  <a:pt x="34" y="118"/>
                  <a:pt x="46" y="119"/>
                </a:cubicBezTo>
                <a:cubicBezTo>
                  <a:pt x="57" y="123"/>
                  <a:pt x="69" y="125"/>
                  <a:pt x="81" y="127"/>
                </a:cubicBezTo>
                <a:cubicBezTo>
                  <a:pt x="83" y="127"/>
                  <a:pt x="87" y="128"/>
                  <a:pt x="88" y="126"/>
                </a:cubicBezTo>
                <a:cubicBezTo>
                  <a:pt x="86" y="123"/>
                  <a:pt x="81" y="123"/>
                  <a:pt x="77" y="123"/>
                </a:cubicBezTo>
                <a:cubicBezTo>
                  <a:pt x="58" y="118"/>
                  <a:pt x="43" y="114"/>
                  <a:pt x="22" y="110"/>
                </a:cubicBezTo>
                <a:cubicBezTo>
                  <a:pt x="20" y="111"/>
                  <a:pt x="18" y="110"/>
                  <a:pt x="16" y="109"/>
                </a:cubicBezTo>
                <a:cubicBezTo>
                  <a:pt x="16" y="106"/>
                  <a:pt x="15" y="105"/>
                  <a:pt x="14" y="103"/>
                </a:cubicBezTo>
                <a:cubicBezTo>
                  <a:pt x="10" y="105"/>
                  <a:pt x="5" y="107"/>
                  <a:pt x="4" y="111"/>
                </a:cubicBezTo>
                <a:close/>
                <a:moveTo>
                  <a:pt x="119" y="128"/>
                </a:moveTo>
                <a:cubicBezTo>
                  <a:pt x="119" y="114"/>
                  <a:pt x="98" y="112"/>
                  <a:pt x="94" y="124"/>
                </a:cubicBezTo>
                <a:cubicBezTo>
                  <a:pt x="100" y="124"/>
                  <a:pt x="107" y="116"/>
                  <a:pt x="114" y="122"/>
                </a:cubicBezTo>
                <a:cubicBezTo>
                  <a:pt x="118" y="125"/>
                  <a:pt x="117" y="131"/>
                  <a:pt x="118" y="135"/>
                </a:cubicBezTo>
                <a:cubicBezTo>
                  <a:pt x="118" y="132"/>
                  <a:pt x="120" y="130"/>
                  <a:pt x="119" y="128"/>
                </a:cubicBezTo>
                <a:close/>
                <a:moveTo>
                  <a:pt x="192" y="156"/>
                </a:moveTo>
                <a:cubicBezTo>
                  <a:pt x="184" y="153"/>
                  <a:pt x="176" y="147"/>
                  <a:pt x="170" y="142"/>
                </a:cubicBezTo>
                <a:cubicBezTo>
                  <a:pt x="164" y="138"/>
                  <a:pt x="159" y="134"/>
                  <a:pt x="154" y="131"/>
                </a:cubicBezTo>
                <a:cubicBezTo>
                  <a:pt x="145" y="125"/>
                  <a:pt x="132" y="117"/>
                  <a:pt x="121" y="118"/>
                </a:cubicBezTo>
                <a:cubicBezTo>
                  <a:pt x="121" y="118"/>
                  <a:pt x="120" y="118"/>
                  <a:pt x="120" y="119"/>
                </a:cubicBezTo>
                <a:cubicBezTo>
                  <a:pt x="125" y="123"/>
                  <a:pt x="136" y="122"/>
                  <a:pt x="141" y="127"/>
                </a:cubicBezTo>
                <a:cubicBezTo>
                  <a:pt x="136" y="129"/>
                  <a:pt x="127" y="121"/>
                  <a:pt x="123" y="126"/>
                </a:cubicBezTo>
                <a:cubicBezTo>
                  <a:pt x="133" y="129"/>
                  <a:pt x="142" y="131"/>
                  <a:pt x="150" y="136"/>
                </a:cubicBezTo>
                <a:cubicBezTo>
                  <a:pt x="155" y="139"/>
                  <a:pt x="159" y="145"/>
                  <a:pt x="164" y="147"/>
                </a:cubicBezTo>
                <a:cubicBezTo>
                  <a:pt x="165" y="149"/>
                  <a:pt x="168" y="152"/>
                  <a:pt x="166" y="154"/>
                </a:cubicBezTo>
                <a:cubicBezTo>
                  <a:pt x="163" y="154"/>
                  <a:pt x="163" y="151"/>
                  <a:pt x="161" y="150"/>
                </a:cubicBezTo>
                <a:cubicBezTo>
                  <a:pt x="159" y="152"/>
                  <a:pt x="155" y="156"/>
                  <a:pt x="155" y="159"/>
                </a:cubicBezTo>
                <a:cubicBezTo>
                  <a:pt x="158" y="159"/>
                  <a:pt x="160" y="162"/>
                  <a:pt x="164" y="162"/>
                </a:cubicBezTo>
                <a:cubicBezTo>
                  <a:pt x="179" y="170"/>
                  <a:pt x="197" y="180"/>
                  <a:pt x="216" y="184"/>
                </a:cubicBezTo>
                <a:cubicBezTo>
                  <a:pt x="218" y="184"/>
                  <a:pt x="219" y="185"/>
                  <a:pt x="220" y="184"/>
                </a:cubicBezTo>
                <a:cubicBezTo>
                  <a:pt x="217" y="180"/>
                  <a:pt x="212" y="180"/>
                  <a:pt x="208" y="179"/>
                </a:cubicBezTo>
                <a:cubicBezTo>
                  <a:pt x="199" y="176"/>
                  <a:pt x="190" y="172"/>
                  <a:pt x="183" y="168"/>
                </a:cubicBezTo>
                <a:cubicBezTo>
                  <a:pt x="179" y="165"/>
                  <a:pt x="175" y="164"/>
                  <a:pt x="173" y="160"/>
                </a:cubicBezTo>
                <a:cubicBezTo>
                  <a:pt x="179" y="160"/>
                  <a:pt x="183" y="165"/>
                  <a:pt x="188" y="168"/>
                </a:cubicBezTo>
                <a:cubicBezTo>
                  <a:pt x="198" y="174"/>
                  <a:pt x="210" y="178"/>
                  <a:pt x="222" y="178"/>
                </a:cubicBezTo>
                <a:cubicBezTo>
                  <a:pt x="222" y="177"/>
                  <a:pt x="223" y="176"/>
                  <a:pt x="224" y="175"/>
                </a:cubicBezTo>
                <a:cubicBezTo>
                  <a:pt x="221" y="175"/>
                  <a:pt x="218" y="173"/>
                  <a:pt x="215" y="172"/>
                </a:cubicBezTo>
                <a:cubicBezTo>
                  <a:pt x="211" y="171"/>
                  <a:pt x="207" y="172"/>
                  <a:pt x="205" y="169"/>
                </a:cubicBezTo>
                <a:cubicBezTo>
                  <a:pt x="212" y="168"/>
                  <a:pt x="216" y="169"/>
                  <a:pt x="221" y="170"/>
                </a:cubicBezTo>
                <a:cubicBezTo>
                  <a:pt x="222" y="167"/>
                  <a:pt x="222" y="165"/>
                  <a:pt x="223" y="162"/>
                </a:cubicBezTo>
                <a:cubicBezTo>
                  <a:pt x="212" y="158"/>
                  <a:pt x="202" y="160"/>
                  <a:pt x="192" y="156"/>
                </a:cubicBezTo>
                <a:close/>
                <a:moveTo>
                  <a:pt x="112" y="138"/>
                </a:moveTo>
                <a:cubicBezTo>
                  <a:pt x="104" y="135"/>
                  <a:pt x="98" y="134"/>
                  <a:pt x="92" y="130"/>
                </a:cubicBezTo>
                <a:cubicBezTo>
                  <a:pt x="94" y="138"/>
                  <a:pt x="105" y="141"/>
                  <a:pt x="112" y="138"/>
                </a:cubicBezTo>
                <a:close/>
                <a:moveTo>
                  <a:pt x="121" y="138"/>
                </a:moveTo>
                <a:cubicBezTo>
                  <a:pt x="124" y="141"/>
                  <a:pt x="129" y="144"/>
                  <a:pt x="132" y="147"/>
                </a:cubicBezTo>
                <a:cubicBezTo>
                  <a:pt x="136" y="143"/>
                  <a:pt x="140" y="140"/>
                  <a:pt x="144" y="137"/>
                </a:cubicBezTo>
                <a:cubicBezTo>
                  <a:pt x="138" y="134"/>
                  <a:pt x="122" y="126"/>
                  <a:pt x="121" y="138"/>
                </a:cubicBezTo>
                <a:close/>
                <a:moveTo>
                  <a:pt x="133" y="158"/>
                </a:moveTo>
                <a:cubicBezTo>
                  <a:pt x="131" y="161"/>
                  <a:pt x="128" y="166"/>
                  <a:pt x="130" y="171"/>
                </a:cubicBezTo>
                <a:cubicBezTo>
                  <a:pt x="134" y="168"/>
                  <a:pt x="136" y="163"/>
                  <a:pt x="141" y="162"/>
                </a:cubicBezTo>
                <a:cubicBezTo>
                  <a:pt x="145" y="164"/>
                  <a:pt x="143" y="171"/>
                  <a:pt x="148" y="173"/>
                </a:cubicBezTo>
                <a:cubicBezTo>
                  <a:pt x="149" y="162"/>
                  <a:pt x="151" y="153"/>
                  <a:pt x="158" y="147"/>
                </a:cubicBezTo>
                <a:cubicBezTo>
                  <a:pt x="154" y="144"/>
                  <a:pt x="151" y="141"/>
                  <a:pt x="147" y="139"/>
                </a:cubicBezTo>
                <a:cubicBezTo>
                  <a:pt x="141" y="145"/>
                  <a:pt x="134" y="147"/>
                  <a:pt x="133" y="158"/>
                </a:cubicBezTo>
                <a:close/>
                <a:moveTo>
                  <a:pt x="115" y="141"/>
                </a:moveTo>
                <a:cubicBezTo>
                  <a:pt x="119" y="146"/>
                  <a:pt x="123" y="151"/>
                  <a:pt x="130" y="154"/>
                </a:cubicBezTo>
                <a:cubicBezTo>
                  <a:pt x="130" y="152"/>
                  <a:pt x="131" y="151"/>
                  <a:pt x="132" y="149"/>
                </a:cubicBezTo>
                <a:cubicBezTo>
                  <a:pt x="125" y="148"/>
                  <a:pt x="122" y="139"/>
                  <a:pt x="11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2" name="Freeform 299"/>
          <p:cNvSpPr>
            <a:spLocks/>
          </p:cNvSpPr>
          <p:nvPr/>
        </p:nvSpPr>
        <p:spPr bwMode="auto">
          <a:xfrm>
            <a:off x="1583267" y="5575300"/>
            <a:ext cx="33867" cy="129117"/>
          </a:xfrm>
          <a:custGeom>
            <a:avLst/>
            <a:gdLst>
              <a:gd name="T0" fmla="*/ 1 w 8"/>
              <a:gd name="T1" fmla="*/ 31 h 31"/>
              <a:gd name="T2" fmla="*/ 2 w 8"/>
              <a:gd name="T3" fmla="*/ 22 h 31"/>
              <a:gd name="T4" fmla="*/ 6 w 8"/>
              <a:gd name="T5" fmla="*/ 10 h 31"/>
              <a:gd name="T6" fmla="*/ 6 w 8"/>
              <a:gd name="T7" fmla="*/ 5 h 31"/>
              <a:gd name="T8" fmla="*/ 4 w 8"/>
              <a:gd name="T9" fmla="*/ 3 h 31"/>
              <a:gd name="T10" fmla="*/ 8 w 8"/>
              <a:gd name="T11" fmla="*/ 3 h 31"/>
              <a:gd name="T12" fmla="*/ 1 w 8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1">
                <a:moveTo>
                  <a:pt x="1" y="31"/>
                </a:moveTo>
                <a:cubicBezTo>
                  <a:pt x="0" y="28"/>
                  <a:pt x="1" y="25"/>
                  <a:pt x="2" y="22"/>
                </a:cubicBezTo>
                <a:cubicBezTo>
                  <a:pt x="3" y="18"/>
                  <a:pt x="5" y="13"/>
                  <a:pt x="6" y="10"/>
                </a:cubicBezTo>
                <a:cubicBezTo>
                  <a:pt x="6" y="8"/>
                  <a:pt x="6" y="6"/>
                  <a:pt x="6" y="5"/>
                </a:cubicBezTo>
                <a:cubicBezTo>
                  <a:pt x="5" y="4"/>
                  <a:pt x="5" y="4"/>
                  <a:pt x="4" y="3"/>
                </a:cubicBezTo>
                <a:cubicBezTo>
                  <a:pt x="4" y="0"/>
                  <a:pt x="7" y="2"/>
                  <a:pt x="8" y="3"/>
                </a:cubicBezTo>
                <a:cubicBezTo>
                  <a:pt x="8" y="14"/>
                  <a:pt x="3" y="21"/>
                  <a:pt x="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3" name="Freeform 300"/>
          <p:cNvSpPr>
            <a:spLocks/>
          </p:cNvSpPr>
          <p:nvPr/>
        </p:nvSpPr>
        <p:spPr bwMode="auto">
          <a:xfrm>
            <a:off x="1449918" y="5729817"/>
            <a:ext cx="133349" cy="302683"/>
          </a:xfrm>
          <a:custGeom>
            <a:avLst/>
            <a:gdLst>
              <a:gd name="T0" fmla="*/ 31 w 32"/>
              <a:gd name="T1" fmla="*/ 0 h 72"/>
              <a:gd name="T2" fmla="*/ 32 w 32"/>
              <a:gd name="T3" fmla="*/ 0 h 72"/>
              <a:gd name="T4" fmla="*/ 27 w 32"/>
              <a:gd name="T5" fmla="*/ 24 h 72"/>
              <a:gd name="T6" fmla="*/ 22 w 32"/>
              <a:gd name="T7" fmla="*/ 40 h 72"/>
              <a:gd name="T8" fmla="*/ 14 w 32"/>
              <a:gd name="T9" fmla="*/ 67 h 72"/>
              <a:gd name="T10" fmla="*/ 0 w 32"/>
              <a:gd name="T11" fmla="*/ 69 h 72"/>
              <a:gd name="T12" fmla="*/ 12 w 32"/>
              <a:gd name="T13" fmla="*/ 66 h 72"/>
              <a:gd name="T14" fmla="*/ 13 w 32"/>
              <a:gd name="T15" fmla="*/ 61 h 72"/>
              <a:gd name="T16" fmla="*/ 17 w 32"/>
              <a:gd name="T17" fmla="*/ 46 h 72"/>
              <a:gd name="T18" fmla="*/ 24 w 32"/>
              <a:gd name="T19" fmla="*/ 27 h 72"/>
              <a:gd name="T20" fmla="*/ 26 w 32"/>
              <a:gd name="T21" fmla="*/ 24 h 72"/>
              <a:gd name="T22" fmla="*/ 30 w 32"/>
              <a:gd name="T23" fmla="*/ 2 h 72"/>
              <a:gd name="T24" fmla="*/ 31 w 32"/>
              <a:gd name="T25" fmla="*/ 0 h 72"/>
              <a:gd name="T26" fmla="*/ 31 w 32"/>
              <a:gd name="T2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72">
                <a:moveTo>
                  <a:pt x="31" y="0"/>
                </a:moveTo>
                <a:cubicBezTo>
                  <a:pt x="32" y="0"/>
                  <a:pt x="32" y="0"/>
                  <a:pt x="32" y="0"/>
                </a:cubicBezTo>
                <a:cubicBezTo>
                  <a:pt x="30" y="8"/>
                  <a:pt x="29" y="16"/>
                  <a:pt x="27" y="24"/>
                </a:cubicBezTo>
                <a:cubicBezTo>
                  <a:pt x="25" y="29"/>
                  <a:pt x="23" y="34"/>
                  <a:pt x="22" y="40"/>
                </a:cubicBezTo>
                <a:cubicBezTo>
                  <a:pt x="18" y="48"/>
                  <a:pt x="17" y="59"/>
                  <a:pt x="14" y="67"/>
                </a:cubicBezTo>
                <a:cubicBezTo>
                  <a:pt x="11" y="70"/>
                  <a:pt x="4" y="72"/>
                  <a:pt x="0" y="69"/>
                </a:cubicBezTo>
                <a:cubicBezTo>
                  <a:pt x="4" y="69"/>
                  <a:pt x="9" y="69"/>
                  <a:pt x="12" y="66"/>
                </a:cubicBezTo>
                <a:cubicBezTo>
                  <a:pt x="13" y="64"/>
                  <a:pt x="12" y="63"/>
                  <a:pt x="13" y="61"/>
                </a:cubicBezTo>
                <a:cubicBezTo>
                  <a:pt x="14" y="56"/>
                  <a:pt x="16" y="52"/>
                  <a:pt x="17" y="46"/>
                </a:cubicBezTo>
                <a:cubicBezTo>
                  <a:pt x="19" y="40"/>
                  <a:pt x="21" y="33"/>
                  <a:pt x="24" y="27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17"/>
                  <a:pt x="29" y="9"/>
                  <a:pt x="30" y="2"/>
                </a:cubicBezTo>
                <a:cubicBezTo>
                  <a:pt x="30" y="1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4" name="Freeform 301"/>
          <p:cNvSpPr>
            <a:spLocks/>
          </p:cNvSpPr>
          <p:nvPr/>
        </p:nvSpPr>
        <p:spPr bwMode="auto">
          <a:xfrm>
            <a:off x="516467" y="6040967"/>
            <a:ext cx="38100" cy="84667"/>
          </a:xfrm>
          <a:custGeom>
            <a:avLst/>
            <a:gdLst>
              <a:gd name="T0" fmla="*/ 7 w 9"/>
              <a:gd name="T1" fmla="*/ 0 h 20"/>
              <a:gd name="T2" fmla="*/ 8 w 9"/>
              <a:gd name="T3" fmla="*/ 0 h 20"/>
              <a:gd name="T4" fmla="*/ 6 w 9"/>
              <a:gd name="T5" fmla="*/ 3 h 20"/>
              <a:gd name="T6" fmla="*/ 1 w 9"/>
              <a:gd name="T7" fmla="*/ 15 h 20"/>
              <a:gd name="T8" fmla="*/ 3 w 9"/>
              <a:gd name="T9" fmla="*/ 18 h 20"/>
              <a:gd name="T10" fmla="*/ 6 w 9"/>
              <a:gd name="T11" fmla="*/ 19 h 20"/>
              <a:gd name="T12" fmla="*/ 0 w 9"/>
              <a:gd name="T13" fmla="*/ 16 h 20"/>
              <a:gd name="T14" fmla="*/ 7 w 9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20">
                <a:moveTo>
                  <a:pt x="7" y="0"/>
                </a:moveTo>
                <a:cubicBezTo>
                  <a:pt x="7" y="0"/>
                  <a:pt x="7" y="0"/>
                  <a:pt x="8" y="0"/>
                </a:cubicBezTo>
                <a:cubicBezTo>
                  <a:pt x="9" y="1"/>
                  <a:pt x="7" y="2"/>
                  <a:pt x="6" y="3"/>
                </a:cubicBezTo>
                <a:cubicBezTo>
                  <a:pt x="5" y="7"/>
                  <a:pt x="3" y="11"/>
                  <a:pt x="1" y="15"/>
                </a:cubicBezTo>
                <a:cubicBezTo>
                  <a:pt x="2" y="16"/>
                  <a:pt x="2" y="17"/>
                  <a:pt x="3" y="18"/>
                </a:cubicBezTo>
                <a:cubicBezTo>
                  <a:pt x="4" y="19"/>
                  <a:pt x="6" y="18"/>
                  <a:pt x="6" y="19"/>
                </a:cubicBezTo>
                <a:cubicBezTo>
                  <a:pt x="3" y="20"/>
                  <a:pt x="1" y="18"/>
                  <a:pt x="0" y="16"/>
                </a:cubicBezTo>
                <a:cubicBezTo>
                  <a:pt x="1" y="10"/>
                  <a:pt x="5" y="5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5" name="Freeform 302"/>
          <p:cNvSpPr>
            <a:spLocks noEditPoints="1"/>
          </p:cNvSpPr>
          <p:nvPr/>
        </p:nvSpPr>
        <p:spPr bwMode="auto">
          <a:xfrm>
            <a:off x="491067" y="5329767"/>
            <a:ext cx="1151467" cy="808567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6" name="Freeform 303"/>
          <p:cNvSpPr>
            <a:spLocks noEditPoints="1"/>
          </p:cNvSpPr>
          <p:nvPr/>
        </p:nvSpPr>
        <p:spPr bwMode="auto">
          <a:xfrm>
            <a:off x="5363634" y="2908300"/>
            <a:ext cx="429684" cy="203200"/>
          </a:xfrm>
          <a:custGeom>
            <a:avLst/>
            <a:gdLst>
              <a:gd name="T0" fmla="*/ 99 w 102"/>
              <a:gd name="T1" fmla="*/ 21 h 48"/>
              <a:gd name="T2" fmla="*/ 64 w 102"/>
              <a:gd name="T3" fmla="*/ 41 h 48"/>
              <a:gd name="T4" fmla="*/ 53 w 102"/>
              <a:gd name="T5" fmla="*/ 47 h 48"/>
              <a:gd name="T6" fmla="*/ 16 w 102"/>
              <a:gd name="T7" fmla="*/ 32 h 48"/>
              <a:gd name="T8" fmla="*/ 1 w 102"/>
              <a:gd name="T9" fmla="*/ 22 h 48"/>
              <a:gd name="T10" fmla="*/ 44 w 102"/>
              <a:gd name="T11" fmla="*/ 2 h 48"/>
              <a:gd name="T12" fmla="*/ 55 w 102"/>
              <a:gd name="T13" fmla="*/ 1 h 48"/>
              <a:gd name="T14" fmla="*/ 57 w 102"/>
              <a:gd name="T15" fmla="*/ 1 h 48"/>
              <a:gd name="T16" fmla="*/ 81 w 102"/>
              <a:gd name="T17" fmla="*/ 9 h 48"/>
              <a:gd name="T18" fmla="*/ 100 w 102"/>
              <a:gd name="T19" fmla="*/ 15 h 48"/>
              <a:gd name="T20" fmla="*/ 60 w 102"/>
              <a:gd name="T21" fmla="*/ 41 h 48"/>
              <a:gd name="T22" fmla="*/ 98 w 102"/>
              <a:gd name="T23" fmla="*/ 19 h 48"/>
              <a:gd name="T24" fmla="*/ 49 w 102"/>
              <a:gd name="T25" fmla="*/ 44 h 48"/>
              <a:gd name="T26" fmla="*/ 81 w 102"/>
              <a:gd name="T27" fmla="*/ 12 h 48"/>
              <a:gd name="T28" fmla="*/ 57 w 102"/>
              <a:gd name="T29" fmla="*/ 26 h 48"/>
              <a:gd name="T30" fmla="*/ 39 w 102"/>
              <a:gd name="T31" fmla="*/ 37 h 48"/>
              <a:gd name="T32" fmla="*/ 40 w 102"/>
              <a:gd name="T33" fmla="*/ 39 h 48"/>
              <a:gd name="T34" fmla="*/ 52 w 102"/>
              <a:gd name="T35" fmla="*/ 40 h 48"/>
              <a:gd name="T36" fmla="*/ 79 w 102"/>
              <a:gd name="T37" fmla="*/ 24 h 48"/>
              <a:gd name="T38" fmla="*/ 95 w 102"/>
              <a:gd name="T39" fmla="*/ 15 h 48"/>
              <a:gd name="T40" fmla="*/ 68 w 102"/>
              <a:gd name="T41" fmla="*/ 8 h 48"/>
              <a:gd name="T42" fmla="*/ 23 w 102"/>
              <a:gd name="T43" fmla="*/ 33 h 48"/>
              <a:gd name="T44" fmla="*/ 34 w 102"/>
              <a:gd name="T45" fmla="*/ 36 h 48"/>
              <a:gd name="T46" fmla="*/ 68 w 102"/>
              <a:gd name="T47" fmla="*/ 8 h 48"/>
              <a:gd name="T48" fmla="*/ 40 w 102"/>
              <a:gd name="T49" fmla="*/ 11 h 48"/>
              <a:gd name="T50" fmla="*/ 24 w 102"/>
              <a:gd name="T51" fmla="*/ 18 h 48"/>
              <a:gd name="T52" fmla="*/ 20 w 102"/>
              <a:gd name="T53" fmla="*/ 32 h 48"/>
              <a:gd name="T54" fmla="*/ 65 w 102"/>
              <a:gd name="T55" fmla="*/ 7 h 48"/>
              <a:gd name="T56" fmla="*/ 55 w 102"/>
              <a:gd name="T57" fmla="*/ 4 h 48"/>
              <a:gd name="T58" fmla="*/ 39 w 102"/>
              <a:gd name="T59" fmla="*/ 5 h 48"/>
              <a:gd name="T60" fmla="*/ 24 w 102"/>
              <a:gd name="T61" fmla="*/ 12 h 48"/>
              <a:gd name="T62" fmla="*/ 13 w 102"/>
              <a:gd name="T63" fmla="*/ 16 h 48"/>
              <a:gd name="T64" fmla="*/ 3 w 102"/>
              <a:gd name="T65" fmla="*/ 22 h 48"/>
              <a:gd name="T66" fmla="*/ 28 w 102"/>
              <a:gd name="T67" fmla="*/ 13 h 48"/>
              <a:gd name="T68" fmla="*/ 40 w 102"/>
              <a:gd name="T69" fmla="*/ 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2" h="48">
                <a:moveTo>
                  <a:pt x="101" y="20"/>
                </a:moveTo>
                <a:cubicBezTo>
                  <a:pt x="100" y="21"/>
                  <a:pt x="100" y="21"/>
                  <a:pt x="99" y="21"/>
                </a:cubicBezTo>
                <a:cubicBezTo>
                  <a:pt x="95" y="24"/>
                  <a:pt x="90" y="26"/>
                  <a:pt x="86" y="29"/>
                </a:cubicBezTo>
                <a:cubicBezTo>
                  <a:pt x="79" y="33"/>
                  <a:pt x="71" y="36"/>
                  <a:pt x="64" y="41"/>
                </a:cubicBezTo>
                <a:cubicBezTo>
                  <a:pt x="63" y="42"/>
                  <a:pt x="61" y="43"/>
                  <a:pt x="59" y="44"/>
                </a:cubicBezTo>
                <a:cubicBezTo>
                  <a:pt x="57" y="46"/>
                  <a:pt x="54" y="48"/>
                  <a:pt x="53" y="47"/>
                </a:cubicBezTo>
                <a:cubicBezTo>
                  <a:pt x="49" y="47"/>
                  <a:pt x="46" y="44"/>
                  <a:pt x="42" y="43"/>
                </a:cubicBezTo>
                <a:cubicBezTo>
                  <a:pt x="34" y="39"/>
                  <a:pt x="24" y="37"/>
                  <a:pt x="16" y="32"/>
                </a:cubicBezTo>
                <a:cubicBezTo>
                  <a:pt x="12" y="30"/>
                  <a:pt x="9" y="28"/>
                  <a:pt x="5" y="26"/>
                </a:cubicBezTo>
                <a:cubicBezTo>
                  <a:pt x="3" y="25"/>
                  <a:pt x="0" y="24"/>
                  <a:pt x="1" y="22"/>
                </a:cubicBezTo>
                <a:cubicBezTo>
                  <a:pt x="2" y="19"/>
                  <a:pt x="7" y="17"/>
                  <a:pt x="9" y="16"/>
                </a:cubicBezTo>
                <a:cubicBezTo>
                  <a:pt x="19" y="11"/>
                  <a:pt x="32" y="6"/>
                  <a:pt x="44" y="2"/>
                </a:cubicBezTo>
                <a:cubicBezTo>
                  <a:pt x="47" y="1"/>
                  <a:pt x="49" y="0"/>
                  <a:pt x="53" y="0"/>
                </a:cubicBezTo>
                <a:cubicBezTo>
                  <a:pt x="54" y="0"/>
                  <a:pt x="54" y="1"/>
                  <a:pt x="55" y="1"/>
                </a:cubicBezTo>
                <a:cubicBezTo>
                  <a:pt x="56" y="1"/>
                  <a:pt x="56" y="0"/>
                  <a:pt x="57" y="1"/>
                </a:cubicBezTo>
                <a:cubicBezTo>
                  <a:pt x="57" y="0"/>
                  <a:pt x="57" y="1"/>
                  <a:pt x="57" y="1"/>
                </a:cubicBezTo>
                <a:cubicBezTo>
                  <a:pt x="62" y="4"/>
                  <a:pt x="68" y="5"/>
                  <a:pt x="73" y="7"/>
                </a:cubicBezTo>
                <a:cubicBezTo>
                  <a:pt x="76" y="8"/>
                  <a:pt x="78" y="9"/>
                  <a:pt x="81" y="9"/>
                </a:cubicBezTo>
                <a:cubicBezTo>
                  <a:pt x="86" y="10"/>
                  <a:pt x="90" y="12"/>
                  <a:pt x="94" y="13"/>
                </a:cubicBezTo>
                <a:cubicBezTo>
                  <a:pt x="96" y="13"/>
                  <a:pt x="98" y="14"/>
                  <a:pt x="100" y="15"/>
                </a:cubicBezTo>
                <a:cubicBezTo>
                  <a:pt x="101" y="16"/>
                  <a:pt x="102" y="18"/>
                  <a:pt x="101" y="20"/>
                </a:cubicBezTo>
                <a:close/>
                <a:moveTo>
                  <a:pt x="60" y="41"/>
                </a:moveTo>
                <a:cubicBezTo>
                  <a:pt x="67" y="37"/>
                  <a:pt x="74" y="33"/>
                  <a:pt x="82" y="29"/>
                </a:cubicBezTo>
                <a:cubicBezTo>
                  <a:pt x="86" y="27"/>
                  <a:pt x="95" y="22"/>
                  <a:pt x="98" y="19"/>
                </a:cubicBezTo>
                <a:cubicBezTo>
                  <a:pt x="98" y="19"/>
                  <a:pt x="99" y="17"/>
                  <a:pt x="97" y="16"/>
                </a:cubicBezTo>
                <a:cubicBezTo>
                  <a:pt x="82" y="26"/>
                  <a:pt x="64" y="34"/>
                  <a:pt x="49" y="44"/>
                </a:cubicBezTo>
                <a:cubicBezTo>
                  <a:pt x="53" y="46"/>
                  <a:pt x="57" y="44"/>
                  <a:pt x="60" y="41"/>
                </a:cubicBezTo>
                <a:close/>
                <a:moveTo>
                  <a:pt x="81" y="12"/>
                </a:moveTo>
                <a:cubicBezTo>
                  <a:pt x="78" y="12"/>
                  <a:pt x="74" y="17"/>
                  <a:pt x="70" y="18"/>
                </a:cubicBezTo>
                <a:cubicBezTo>
                  <a:pt x="66" y="21"/>
                  <a:pt x="61" y="23"/>
                  <a:pt x="57" y="26"/>
                </a:cubicBezTo>
                <a:cubicBezTo>
                  <a:pt x="54" y="27"/>
                  <a:pt x="51" y="30"/>
                  <a:pt x="47" y="32"/>
                </a:cubicBezTo>
                <a:cubicBezTo>
                  <a:pt x="44" y="33"/>
                  <a:pt x="41" y="34"/>
                  <a:pt x="39" y="37"/>
                </a:cubicBezTo>
                <a:cubicBezTo>
                  <a:pt x="38" y="37"/>
                  <a:pt x="37" y="37"/>
                  <a:pt x="37" y="38"/>
                </a:cubicBezTo>
                <a:cubicBezTo>
                  <a:pt x="37" y="39"/>
                  <a:pt x="39" y="39"/>
                  <a:pt x="40" y="39"/>
                </a:cubicBezTo>
                <a:cubicBezTo>
                  <a:pt x="42" y="40"/>
                  <a:pt x="45" y="43"/>
                  <a:pt x="47" y="43"/>
                </a:cubicBezTo>
                <a:cubicBezTo>
                  <a:pt x="48" y="43"/>
                  <a:pt x="50" y="41"/>
                  <a:pt x="52" y="40"/>
                </a:cubicBezTo>
                <a:cubicBezTo>
                  <a:pt x="56" y="37"/>
                  <a:pt x="61" y="35"/>
                  <a:pt x="65" y="32"/>
                </a:cubicBezTo>
                <a:cubicBezTo>
                  <a:pt x="70" y="30"/>
                  <a:pt x="74" y="27"/>
                  <a:pt x="79" y="24"/>
                </a:cubicBezTo>
                <a:cubicBezTo>
                  <a:pt x="84" y="21"/>
                  <a:pt x="90" y="19"/>
                  <a:pt x="94" y="16"/>
                </a:cubicBezTo>
                <a:cubicBezTo>
                  <a:pt x="94" y="16"/>
                  <a:pt x="95" y="16"/>
                  <a:pt x="95" y="15"/>
                </a:cubicBezTo>
                <a:cubicBezTo>
                  <a:pt x="91" y="15"/>
                  <a:pt x="85" y="11"/>
                  <a:pt x="81" y="12"/>
                </a:cubicBezTo>
                <a:close/>
                <a:moveTo>
                  <a:pt x="68" y="8"/>
                </a:moveTo>
                <a:cubicBezTo>
                  <a:pt x="61" y="13"/>
                  <a:pt x="53" y="17"/>
                  <a:pt x="44" y="20"/>
                </a:cubicBezTo>
                <a:cubicBezTo>
                  <a:pt x="37" y="25"/>
                  <a:pt x="29" y="28"/>
                  <a:pt x="23" y="33"/>
                </a:cubicBezTo>
                <a:cubicBezTo>
                  <a:pt x="26" y="35"/>
                  <a:pt x="30" y="37"/>
                  <a:pt x="35" y="38"/>
                </a:cubicBezTo>
                <a:cubicBezTo>
                  <a:pt x="35" y="37"/>
                  <a:pt x="34" y="37"/>
                  <a:pt x="34" y="36"/>
                </a:cubicBezTo>
                <a:cubicBezTo>
                  <a:pt x="49" y="28"/>
                  <a:pt x="65" y="20"/>
                  <a:pt x="78" y="11"/>
                </a:cubicBezTo>
                <a:cubicBezTo>
                  <a:pt x="75" y="10"/>
                  <a:pt x="71" y="9"/>
                  <a:pt x="68" y="8"/>
                </a:cubicBezTo>
                <a:close/>
                <a:moveTo>
                  <a:pt x="55" y="4"/>
                </a:moveTo>
                <a:cubicBezTo>
                  <a:pt x="50" y="6"/>
                  <a:pt x="45" y="8"/>
                  <a:pt x="40" y="11"/>
                </a:cubicBezTo>
                <a:cubicBezTo>
                  <a:pt x="36" y="12"/>
                  <a:pt x="32" y="13"/>
                  <a:pt x="28" y="15"/>
                </a:cubicBezTo>
                <a:cubicBezTo>
                  <a:pt x="27" y="16"/>
                  <a:pt x="26" y="17"/>
                  <a:pt x="24" y="18"/>
                </a:cubicBezTo>
                <a:cubicBezTo>
                  <a:pt x="19" y="20"/>
                  <a:pt x="14" y="23"/>
                  <a:pt x="9" y="26"/>
                </a:cubicBezTo>
                <a:cubicBezTo>
                  <a:pt x="12" y="28"/>
                  <a:pt x="17" y="29"/>
                  <a:pt x="20" y="32"/>
                </a:cubicBezTo>
                <a:cubicBezTo>
                  <a:pt x="30" y="27"/>
                  <a:pt x="39" y="20"/>
                  <a:pt x="49" y="16"/>
                </a:cubicBezTo>
                <a:cubicBezTo>
                  <a:pt x="54" y="13"/>
                  <a:pt x="60" y="11"/>
                  <a:pt x="65" y="7"/>
                </a:cubicBezTo>
                <a:cubicBezTo>
                  <a:pt x="65" y="7"/>
                  <a:pt x="66" y="7"/>
                  <a:pt x="65" y="7"/>
                </a:cubicBezTo>
                <a:cubicBezTo>
                  <a:pt x="61" y="6"/>
                  <a:pt x="59" y="5"/>
                  <a:pt x="55" y="4"/>
                </a:cubicBezTo>
                <a:close/>
                <a:moveTo>
                  <a:pt x="40" y="6"/>
                </a:moveTo>
                <a:cubicBezTo>
                  <a:pt x="40" y="6"/>
                  <a:pt x="39" y="5"/>
                  <a:pt x="39" y="5"/>
                </a:cubicBezTo>
                <a:cubicBezTo>
                  <a:pt x="38" y="6"/>
                  <a:pt x="36" y="6"/>
                  <a:pt x="35" y="7"/>
                </a:cubicBezTo>
                <a:cubicBezTo>
                  <a:pt x="31" y="8"/>
                  <a:pt x="27" y="10"/>
                  <a:pt x="24" y="12"/>
                </a:cubicBezTo>
                <a:cubicBezTo>
                  <a:pt x="22" y="12"/>
                  <a:pt x="20" y="12"/>
                  <a:pt x="18" y="13"/>
                </a:cubicBezTo>
                <a:cubicBezTo>
                  <a:pt x="17" y="14"/>
                  <a:pt x="15" y="16"/>
                  <a:pt x="13" y="16"/>
                </a:cubicBezTo>
                <a:cubicBezTo>
                  <a:pt x="11" y="17"/>
                  <a:pt x="9" y="18"/>
                  <a:pt x="7" y="19"/>
                </a:cubicBezTo>
                <a:cubicBezTo>
                  <a:pt x="6" y="20"/>
                  <a:pt x="4" y="20"/>
                  <a:pt x="3" y="22"/>
                </a:cubicBezTo>
                <a:cubicBezTo>
                  <a:pt x="4" y="23"/>
                  <a:pt x="5" y="24"/>
                  <a:pt x="7" y="24"/>
                </a:cubicBezTo>
                <a:cubicBezTo>
                  <a:pt x="13" y="22"/>
                  <a:pt x="21" y="17"/>
                  <a:pt x="28" y="13"/>
                </a:cubicBezTo>
                <a:cubicBezTo>
                  <a:pt x="36" y="9"/>
                  <a:pt x="46" y="7"/>
                  <a:pt x="52" y="2"/>
                </a:cubicBezTo>
                <a:cubicBezTo>
                  <a:pt x="47" y="2"/>
                  <a:pt x="44" y="4"/>
                  <a:pt x="4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7" name="Freeform 304"/>
          <p:cNvSpPr>
            <a:spLocks/>
          </p:cNvSpPr>
          <p:nvPr/>
        </p:nvSpPr>
        <p:spPr bwMode="auto">
          <a:xfrm>
            <a:off x="5175251" y="3170767"/>
            <a:ext cx="16933" cy="21167"/>
          </a:xfrm>
          <a:custGeom>
            <a:avLst/>
            <a:gdLst>
              <a:gd name="T0" fmla="*/ 0 w 4"/>
              <a:gd name="T1" fmla="*/ 5 h 5"/>
              <a:gd name="T2" fmla="*/ 4 w 4"/>
              <a:gd name="T3" fmla="*/ 0 h 5"/>
              <a:gd name="T4" fmla="*/ 0 w 4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3"/>
                  <a:pt x="3" y="1"/>
                  <a:pt x="4" y="0"/>
                </a:cubicBezTo>
                <a:cubicBezTo>
                  <a:pt x="4" y="2"/>
                  <a:pt x="2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8" name="Freeform 305"/>
          <p:cNvSpPr>
            <a:spLocks noEditPoints="1"/>
          </p:cNvSpPr>
          <p:nvPr/>
        </p:nvSpPr>
        <p:spPr bwMode="auto">
          <a:xfrm>
            <a:off x="5027085" y="2861734"/>
            <a:ext cx="876300" cy="599017"/>
          </a:xfrm>
          <a:custGeom>
            <a:avLst/>
            <a:gdLst>
              <a:gd name="T0" fmla="*/ 20 w 208"/>
              <a:gd name="T1" fmla="*/ 51 h 142"/>
              <a:gd name="T2" fmla="*/ 145 w 208"/>
              <a:gd name="T3" fmla="*/ 0 h 142"/>
              <a:gd name="T4" fmla="*/ 206 w 208"/>
              <a:gd name="T5" fmla="*/ 21 h 142"/>
              <a:gd name="T6" fmla="*/ 200 w 208"/>
              <a:gd name="T7" fmla="*/ 47 h 142"/>
              <a:gd name="T8" fmla="*/ 122 w 208"/>
              <a:gd name="T9" fmla="*/ 106 h 142"/>
              <a:gd name="T10" fmla="*/ 94 w 208"/>
              <a:gd name="T11" fmla="*/ 133 h 142"/>
              <a:gd name="T12" fmla="*/ 54 w 208"/>
              <a:gd name="T13" fmla="*/ 121 h 142"/>
              <a:gd name="T14" fmla="*/ 13 w 208"/>
              <a:gd name="T15" fmla="*/ 94 h 142"/>
              <a:gd name="T16" fmla="*/ 9 w 208"/>
              <a:gd name="T17" fmla="*/ 78 h 142"/>
              <a:gd name="T18" fmla="*/ 140 w 208"/>
              <a:gd name="T19" fmla="*/ 70 h 142"/>
              <a:gd name="T20" fmla="*/ 195 w 208"/>
              <a:gd name="T21" fmla="*/ 47 h 142"/>
              <a:gd name="T22" fmla="*/ 204 w 208"/>
              <a:gd name="T23" fmla="*/ 39 h 142"/>
              <a:gd name="T24" fmla="*/ 187 w 208"/>
              <a:gd name="T25" fmla="*/ 17 h 142"/>
              <a:gd name="T26" fmla="*/ 142 w 208"/>
              <a:gd name="T27" fmla="*/ 3 h 142"/>
              <a:gd name="T28" fmla="*/ 114 w 208"/>
              <a:gd name="T29" fmla="*/ 58 h 142"/>
              <a:gd name="T30" fmla="*/ 204 w 208"/>
              <a:gd name="T31" fmla="*/ 23 h 142"/>
              <a:gd name="T32" fmla="*/ 117 w 208"/>
              <a:gd name="T33" fmla="*/ 86 h 142"/>
              <a:gd name="T34" fmla="*/ 73 w 208"/>
              <a:gd name="T35" fmla="*/ 63 h 142"/>
              <a:gd name="T36" fmla="*/ 115 w 208"/>
              <a:gd name="T37" fmla="*/ 93 h 142"/>
              <a:gd name="T38" fmla="*/ 111 w 208"/>
              <a:gd name="T39" fmla="*/ 85 h 142"/>
              <a:gd name="T40" fmla="*/ 93 w 208"/>
              <a:gd name="T41" fmla="*/ 100 h 142"/>
              <a:gd name="T42" fmla="*/ 115 w 208"/>
              <a:gd name="T43" fmla="*/ 106 h 142"/>
              <a:gd name="T44" fmla="*/ 94 w 208"/>
              <a:gd name="T45" fmla="*/ 110 h 142"/>
              <a:gd name="T46" fmla="*/ 107 w 208"/>
              <a:gd name="T47" fmla="*/ 105 h 142"/>
              <a:gd name="T48" fmla="*/ 73 w 208"/>
              <a:gd name="T49" fmla="*/ 90 h 142"/>
              <a:gd name="T50" fmla="*/ 85 w 208"/>
              <a:gd name="T51" fmla="*/ 71 h 142"/>
              <a:gd name="T52" fmla="*/ 81 w 208"/>
              <a:gd name="T53" fmla="*/ 94 h 142"/>
              <a:gd name="T54" fmla="*/ 73 w 208"/>
              <a:gd name="T55" fmla="*/ 112 h 142"/>
              <a:gd name="T56" fmla="*/ 92 w 208"/>
              <a:gd name="T57" fmla="*/ 103 h 142"/>
              <a:gd name="T58" fmla="*/ 80 w 208"/>
              <a:gd name="T59" fmla="*/ 117 h 142"/>
              <a:gd name="T60" fmla="*/ 58 w 208"/>
              <a:gd name="T61" fmla="*/ 105 h 142"/>
              <a:gd name="T62" fmla="*/ 40 w 208"/>
              <a:gd name="T63" fmla="*/ 95 h 142"/>
              <a:gd name="T64" fmla="*/ 15 w 208"/>
              <a:gd name="T65" fmla="*/ 86 h 142"/>
              <a:gd name="T66" fmla="*/ 97 w 208"/>
              <a:gd name="T67" fmla="*/ 129 h 142"/>
              <a:gd name="T68" fmla="*/ 56 w 208"/>
              <a:gd name="T69" fmla="*/ 80 h 142"/>
              <a:gd name="T70" fmla="*/ 75 w 208"/>
              <a:gd name="T71" fmla="*/ 116 h 142"/>
              <a:gd name="T72" fmla="*/ 75 w 208"/>
              <a:gd name="T73" fmla="*/ 116 h 142"/>
              <a:gd name="T74" fmla="*/ 61 w 208"/>
              <a:gd name="T75" fmla="*/ 103 h 142"/>
              <a:gd name="T76" fmla="*/ 66 w 208"/>
              <a:gd name="T77" fmla="*/ 93 h 142"/>
              <a:gd name="T78" fmla="*/ 58 w 208"/>
              <a:gd name="T79" fmla="*/ 94 h 142"/>
              <a:gd name="T80" fmla="*/ 67 w 208"/>
              <a:gd name="T81" fmla="*/ 108 h 142"/>
              <a:gd name="T82" fmla="*/ 67 w 208"/>
              <a:gd name="T83" fmla="*/ 62 h 142"/>
              <a:gd name="T84" fmla="*/ 48 w 208"/>
              <a:gd name="T85" fmla="*/ 75 h 142"/>
              <a:gd name="T86" fmla="*/ 54 w 208"/>
              <a:gd name="T87" fmla="*/ 82 h 142"/>
              <a:gd name="T88" fmla="*/ 48 w 208"/>
              <a:gd name="T89" fmla="*/ 78 h 142"/>
              <a:gd name="T90" fmla="*/ 58 w 208"/>
              <a:gd name="T91" fmla="*/ 86 h 142"/>
              <a:gd name="T92" fmla="*/ 45 w 208"/>
              <a:gd name="T93" fmla="*/ 107 h 142"/>
              <a:gd name="T94" fmla="*/ 43 w 208"/>
              <a:gd name="T95" fmla="*/ 94 h 142"/>
              <a:gd name="T96" fmla="*/ 33 w 208"/>
              <a:gd name="T97" fmla="*/ 61 h 142"/>
              <a:gd name="T98" fmla="*/ 31 w 208"/>
              <a:gd name="T99" fmla="*/ 73 h 142"/>
              <a:gd name="T100" fmla="*/ 30 w 208"/>
              <a:gd name="T101" fmla="*/ 75 h 142"/>
              <a:gd name="T102" fmla="*/ 40 w 208"/>
              <a:gd name="T103" fmla="*/ 73 h 142"/>
              <a:gd name="T104" fmla="*/ 37 w 208"/>
              <a:gd name="T105" fmla="*/ 87 h 142"/>
              <a:gd name="T106" fmla="*/ 42 w 208"/>
              <a:gd name="T107" fmla="*/ 90 h 142"/>
              <a:gd name="T108" fmla="*/ 26 w 208"/>
              <a:gd name="T109" fmla="*/ 58 h 142"/>
              <a:gd name="T110" fmla="*/ 17 w 208"/>
              <a:gd name="T111" fmla="*/ 61 h 142"/>
              <a:gd name="T112" fmla="*/ 31 w 208"/>
              <a:gd name="T113" fmla="*/ 65 h 142"/>
              <a:gd name="T114" fmla="*/ 13 w 208"/>
              <a:gd name="T115" fmla="*/ 77 h 142"/>
              <a:gd name="T116" fmla="*/ 16 w 208"/>
              <a:gd name="T117" fmla="*/ 84 h 142"/>
              <a:gd name="T118" fmla="*/ 8 w 208"/>
              <a:gd name="T119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142">
                <a:moveTo>
                  <a:pt x="13" y="72"/>
                </a:moveTo>
                <a:cubicBezTo>
                  <a:pt x="9" y="71"/>
                  <a:pt x="5" y="75"/>
                  <a:pt x="1" y="73"/>
                </a:cubicBezTo>
                <a:cubicBezTo>
                  <a:pt x="1" y="71"/>
                  <a:pt x="2" y="69"/>
                  <a:pt x="3" y="69"/>
                </a:cubicBezTo>
                <a:cubicBezTo>
                  <a:pt x="7" y="62"/>
                  <a:pt x="15" y="60"/>
                  <a:pt x="18" y="53"/>
                </a:cubicBezTo>
                <a:cubicBezTo>
                  <a:pt x="19" y="53"/>
                  <a:pt x="19" y="52"/>
                  <a:pt x="20" y="51"/>
                </a:cubicBezTo>
                <a:cubicBezTo>
                  <a:pt x="24" y="50"/>
                  <a:pt x="29" y="48"/>
                  <a:pt x="32" y="45"/>
                </a:cubicBezTo>
                <a:cubicBezTo>
                  <a:pt x="31" y="45"/>
                  <a:pt x="29" y="44"/>
                  <a:pt x="29" y="42"/>
                </a:cubicBezTo>
                <a:cubicBezTo>
                  <a:pt x="53" y="34"/>
                  <a:pt x="79" y="23"/>
                  <a:pt x="103" y="14"/>
                </a:cubicBezTo>
                <a:cubicBezTo>
                  <a:pt x="114" y="10"/>
                  <a:pt x="127" y="6"/>
                  <a:pt x="138" y="2"/>
                </a:cubicBezTo>
                <a:cubicBezTo>
                  <a:pt x="141" y="1"/>
                  <a:pt x="143" y="1"/>
                  <a:pt x="145" y="0"/>
                </a:cubicBezTo>
                <a:cubicBezTo>
                  <a:pt x="145" y="0"/>
                  <a:pt x="146" y="0"/>
                  <a:pt x="145" y="1"/>
                </a:cubicBezTo>
                <a:cubicBezTo>
                  <a:pt x="146" y="0"/>
                  <a:pt x="147" y="0"/>
                  <a:pt x="148" y="0"/>
                </a:cubicBezTo>
                <a:cubicBezTo>
                  <a:pt x="149" y="1"/>
                  <a:pt x="150" y="1"/>
                  <a:pt x="150" y="2"/>
                </a:cubicBezTo>
                <a:cubicBezTo>
                  <a:pt x="160" y="5"/>
                  <a:pt x="172" y="10"/>
                  <a:pt x="181" y="12"/>
                </a:cubicBezTo>
                <a:cubicBezTo>
                  <a:pt x="189" y="15"/>
                  <a:pt x="197" y="19"/>
                  <a:pt x="206" y="21"/>
                </a:cubicBezTo>
                <a:cubicBezTo>
                  <a:pt x="206" y="22"/>
                  <a:pt x="208" y="22"/>
                  <a:pt x="208" y="23"/>
                </a:cubicBezTo>
                <a:cubicBezTo>
                  <a:pt x="207" y="30"/>
                  <a:pt x="206" y="35"/>
                  <a:pt x="206" y="42"/>
                </a:cubicBezTo>
                <a:cubicBezTo>
                  <a:pt x="205" y="42"/>
                  <a:pt x="205" y="43"/>
                  <a:pt x="205" y="44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3" y="45"/>
                  <a:pt x="202" y="45"/>
                  <a:pt x="200" y="47"/>
                </a:cubicBezTo>
                <a:cubicBezTo>
                  <a:pt x="194" y="49"/>
                  <a:pt x="190" y="53"/>
                  <a:pt x="185" y="57"/>
                </a:cubicBezTo>
                <a:cubicBezTo>
                  <a:pt x="170" y="67"/>
                  <a:pt x="154" y="79"/>
                  <a:pt x="140" y="90"/>
                </a:cubicBezTo>
                <a:cubicBezTo>
                  <a:pt x="140" y="91"/>
                  <a:pt x="139" y="92"/>
                  <a:pt x="139" y="92"/>
                </a:cubicBezTo>
                <a:cubicBezTo>
                  <a:pt x="138" y="93"/>
                  <a:pt x="138" y="92"/>
                  <a:pt x="137" y="93"/>
                </a:cubicBezTo>
                <a:cubicBezTo>
                  <a:pt x="132" y="97"/>
                  <a:pt x="127" y="102"/>
                  <a:pt x="122" y="106"/>
                </a:cubicBezTo>
                <a:cubicBezTo>
                  <a:pt x="120" y="108"/>
                  <a:pt x="119" y="109"/>
                  <a:pt x="117" y="111"/>
                </a:cubicBezTo>
                <a:cubicBezTo>
                  <a:pt x="110" y="113"/>
                  <a:pt x="106" y="119"/>
                  <a:pt x="102" y="125"/>
                </a:cubicBezTo>
                <a:cubicBezTo>
                  <a:pt x="102" y="126"/>
                  <a:pt x="101" y="127"/>
                  <a:pt x="100" y="128"/>
                </a:cubicBezTo>
                <a:cubicBezTo>
                  <a:pt x="100" y="129"/>
                  <a:pt x="100" y="130"/>
                  <a:pt x="99" y="131"/>
                </a:cubicBezTo>
                <a:cubicBezTo>
                  <a:pt x="98" y="132"/>
                  <a:pt x="96" y="132"/>
                  <a:pt x="94" y="133"/>
                </a:cubicBezTo>
                <a:cubicBezTo>
                  <a:pt x="91" y="135"/>
                  <a:pt x="90" y="135"/>
                  <a:pt x="88" y="137"/>
                </a:cubicBezTo>
                <a:cubicBezTo>
                  <a:pt x="84" y="138"/>
                  <a:pt x="82" y="140"/>
                  <a:pt x="79" y="142"/>
                </a:cubicBezTo>
                <a:cubicBezTo>
                  <a:pt x="74" y="137"/>
                  <a:pt x="70" y="132"/>
                  <a:pt x="64" y="130"/>
                </a:cubicBezTo>
                <a:cubicBezTo>
                  <a:pt x="65" y="129"/>
                  <a:pt x="64" y="129"/>
                  <a:pt x="64" y="128"/>
                </a:cubicBezTo>
                <a:cubicBezTo>
                  <a:pt x="61" y="126"/>
                  <a:pt x="58" y="124"/>
                  <a:pt x="54" y="121"/>
                </a:cubicBezTo>
                <a:cubicBezTo>
                  <a:pt x="51" y="120"/>
                  <a:pt x="47" y="117"/>
                  <a:pt x="43" y="114"/>
                </a:cubicBezTo>
                <a:cubicBezTo>
                  <a:pt x="41" y="113"/>
                  <a:pt x="39" y="112"/>
                  <a:pt x="37" y="110"/>
                </a:cubicBezTo>
                <a:cubicBezTo>
                  <a:pt x="36" y="110"/>
                  <a:pt x="36" y="109"/>
                  <a:pt x="35" y="110"/>
                </a:cubicBezTo>
                <a:cubicBezTo>
                  <a:pt x="35" y="109"/>
                  <a:pt x="34" y="108"/>
                  <a:pt x="34" y="108"/>
                </a:cubicBezTo>
                <a:cubicBezTo>
                  <a:pt x="26" y="104"/>
                  <a:pt x="20" y="99"/>
                  <a:pt x="13" y="94"/>
                </a:cubicBezTo>
                <a:cubicBezTo>
                  <a:pt x="11" y="93"/>
                  <a:pt x="9" y="91"/>
                  <a:pt x="6" y="90"/>
                </a:cubicBezTo>
                <a:cubicBezTo>
                  <a:pt x="5" y="89"/>
                  <a:pt x="4" y="89"/>
                  <a:pt x="4" y="89"/>
                </a:cubicBezTo>
                <a:cubicBezTo>
                  <a:pt x="3" y="88"/>
                  <a:pt x="2" y="87"/>
                  <a:pt x="1" y="86"/>
                </a:cubicBezTo>
                <a:cubicBezTo>
                  <a:pt x="0" y="85"/>
                  <a:pt x="1" y="84"/>
                  <a:pt x="2" y="83"/>
                </a:cubicBezTo>
                <a:cubicBezTo>
                  <a:pt x="3" y="81"/>
                  <a:pt x="6" y="80"/>
                  <a:pt x="9" y="78"/>
                </a:cubicBezTo>
                <a:cubicBezTo>
                  <a:pt x="11" y="76"/>
                  <a:pt x="12" y="74"/>
                  <a:pt x="13" y="72"/>
                </a:cubicBezTo>
                <a:close/>
                <a:moveTo>
                  <a:pt x="189" y="34"/>
                </a:moveTo>
                <a:cubicBezTo>
                  <a:pt x="180" y="39"/>
                  <a:pt x="172" y="45"/>
                  <a:pt x="164" y="51"/>
                </a:cubicBezTo>
                <a:cubicBezTo>
                  <a:pt x="155" y="57"/>
                  <a:pt x="148" y="63"/>
                  <a:pt x="140" y="69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38" y="74"/>
                  <a:pt x="140" y="82"/>
                  <a:pt x="139" y="88"/>
                </a:cubicBezTo>
                <a:cubicBezTo>
                  <a:pt x="143" y="86"/>
                  <a:pt x="147" y="83"/>
                  <a:pt x="151" y="80"/>
                </a:cubicBezTo>
                <a:cubicBezTo>
                  <a:pt x="157" y="74"/>
                  <a:pt x="164" y="69"/>
                  <a:pt x="171" y="64"/>
                </a:cubicBezTo>
                <a:cubicBezTo>
                  <a:pt x="176" y="61"/>
                  <a:pt x="182" y="57"/>
                  <a:pt x="187" y="53"/>
                </a:cubicBezTo>
                <a:cubicBezTo>
                  <a:pt x="189" y="51"/>
                  <a:pt x="192" y="48"/>
                  <a:pt x="195" y="47"/>
                </a:cubicBezTo>
                <a:cubicBezTo>
                  <a:pt x="197" y="45"/>
                  <a:pt x="199" y="45"/>
                  <a:pt x="200" y="43"/>
                </a:cubicBezTo>
                <a:cubicBezTo>
                  <a:pt x="201" y="43"/>
                  <a:pt x="202" y="41"/>
                  <a:pt x="202" y="41"/>
                </a:cubicBezTo>
                <a:cubicBezTo>
                  <a:pt x="202" y="41"/>
                  <a:pt x="203" y="41"/>
                  <a:pt x="203" y="41"/>
                </a:cubicBezTo>
                <a:cubicBezTo>
                  <a:pt x="203" y="40"/>
                  <a:pt x="202" y="41"/>
                  <a:pt x="203" y="40"/>
                </a:cubicBezTo>
                <a:cubicBezTo>
                  <a:pt x="204" y="40"/>
                  <a:pt x="204" y="39"/>
                  <a:pt x="204" y="39"/>
                </a:cubicBezTo>
                <a:cubicBezTo>
                  <a:pt x="205" y="34"/>
                  <a:pt x="204" y="29"/>
                  <a:pt x="206" y="25"/>
                </a:cubicBezTo>
                <a:cubicBezTo>
                  <a:pt x="206" y="25"/>
                  <a:pt x="206" y="24"/>
                  <a:pt x="205" y="24"/>
                </a:cubicBezTo>
                <a:cubicBezTo>
                  <a:pt x="201" y="29"/>
                  <a:pt x="195" y="32"/>
                  <a:pt x="189" y="34"/>
                </a:cubicBezTo>
                <a:close/>
                <a:moveTo>
                  <a:pt x="203" y="23"/>
                </a:moveTo>
                <a:cubicBezTo>
                  <a:pt x="198" y="21"/>
                  <a:pt x="193" y="19"/>
                  <a:pt x="187" y="17"/>
                </a:cubicBezTo>
                <a:cubicBezTo>
                  <a:pt x="184" y="16"/>
                  <a:pt x="180" y="14"/>
                  <a:pt x="176" y="13"/>
                </a:cubicBezTo>
                <a:cubicBezTo>
                  <a:pt x="174" y="12"/>
                  <a:pt x="171" y="12"/>
                  <a:pt x="169" y="11"/>
                </a:cubicBezTo>
                <a:cubicBezTo>
                  <a:pt x="167" y="10"/>
                  <a:pt x="165" y="9"/>
                  <a:pt x="163" y="9"/>
                </a:cubicBezTo>
                <a:cubicBezTo>
                  <a:pt x="158" y="7"/>
                  <a:pt x="153" y="5"/>
                  <a:pt x="150" y="4"/>
                </a:cubicBezTo>
                <a:cubicBezTo>
                  <a:pt x="146" y="4"/>
                  <a:pt x="145" y="5"/>
                  <a:pt x="142" y="3"/>
                </a:cubicBezTo>
                <a:cubicBezTo>
                  <a:pt x="110" y="12"/>
                  <a:pt x="84" y="24"/>
                  <a:pt x="54" y="35"/>
                </a:cubicBezTo>
                <a:cubicBezTo>
                  <a:pt x="56" y="37"/>
                  <a:pt x="58" y="38"/>
                  <a:pt x="61" y="38"/>
                </a:cubicBezTo>
                <a:cubicBezTo>
                  <a:pt x="65" y="40"/>
                  <a:pt x="72" y="42"/>
                  <a:pt x="76" y="44"/>
                </a:cubicBezTo>
                <a:cubicBezTo>
                  <a:pt x="84" y="47"/>
                  <a:pt x="93" y="50"/>
                  <a:pt x="101" y="53"/>
                </a:cubicBezTo>
                <a:cubicBezTo>
                  <a:pt x="105" y="55"/>
                  <a:pt x="110" y="56"/>
                  <a:pt x="114" y="58"/>
                </a:cubicBezTo>
                <a:cubicBezTo>
                  <a:pt x="117" y="59"/>
                  <a:pt x="120" y="61"/>
                  <a:pt x="122" y="62"/>
                </a:cubicBezTo>
                <a:cubicBezTo>
                  <a:pt x="125" y="64"/>
                  <a:pt x="128" y="65"/>
                  <a:pt x="132" y="67"/>
                </a:cubicBezTo>
                <a:cubicBezTo>
                  <a:pt x="133" y="67"/>
                  <a:pt x="135" y="68"/>
                  <a:pt x="137" y="68"/>
                </a:cubicBezTo>
                <a:cubicBezTo>
                  <a:pt x="148" y="60"/>
                  <a:pt x="158" y="53"/>
                  <a:pt x="169" y="45"/>
                </a:cubicBezTo>
                <a:cubicBezTo>
                  <a:pt x="180" y="37"/>
                  <a:pt x="194" y="31"/>
                  <a:pt x="204" y="23"/>
                </a:cubicBezTo>
                <a:cubicBezTo>
                  <a:pt x="204" y="22"/>
                  <a:pt x="203" y="22"/>
                  <a:pt x="203" y="23"/>
                </a:cubicBezTo>
                <a:close/>
                <a:moveTo>
                  <a:pt x="137" y="90"/>
                </a:moveTo>
                <a:cubicBezTo>
                  <a:pt x="138" y="85"/>
                  <a:pt x="137" y="78"/>
                  <a:pt x="138" y="72"/>
                </a:cubicBezTo>
                <a:cubicBezTo>
                  <a:pt x="138" y="72"/>
                  <a:pt x="137" y="71"/>
                  <a:pt x="137" y="71"/>
                </a:cubicBezTo>
                <a:cubicBezTo>
                  <a:pt x="131" y="76"/>
                  <a:pt x="124" y="81"/>
                  <a:pt x="117" y="86"/>
                </a:cubicBezTo>
                <a:cubicBezTo>
                  <a:pt x="117" y="94"/>
                  <a:pt x="117" y="99"/>
                  <a:pt x="118" y="108"/>
                </a:cubicBezTo>
                <a:cubicBezTo>
                  <a:pt x="124" y="103"/>
                  <a:pt x="130" y="96"/>
                  <a:pt x="137" y="90"/>
                </a:cubicBezTo>
                <a:close/>
                <a:moveTo>
                  <a:pt x="50" y="37"/>
                </a:moveTo>
                <a:cubicBezTo>
                  <a:pt x="44" y="39"/>
                  <a:pt x="39" y="41"/>
                  <a:pt x="33" y="43"/>
                </a:cubicBezTo>
                <a:cubicBezTo>
                  <a:pt x="46" y="49"/>
                  <a:pt x="59" y="56"/>
                  <a:pt x="73" y="63"/>
                </a:cubicBezTo>
                <a:cubicBezTo>
                  <a:pt x="86" y="70"/>
                  <a:pt x="101" y="74"/>
                  <a:pt x="113" y="83"/>
                </a:cubicBezTo>
                <a:cubicBezTo>
                  <a:pt x="114" y="84"/>
                  <a:pt x="115" y="83"/>
                  <a:pt x="116" y="85"/>
                </a:cubicBezTo>
                <a:cubicBezTo>
                  <a:pt x="122" y="79"/>
                  <a:pt x="129" y="75"/>
                  <a:pt x="135" y="70"/>
                </a:cubicBezTo>
                <a:cubicBezTo>
                  <a:pt x="108" y="57"/>
                  <a:pt x="78" y="47"/>
                  <a:pt x="50" y="37"/>
                </a:cubicBezTo>
                <a:close/>
                <a:moveTo>
                  <a:pt x="115" y="93"/>
                </a:moveTo>
                <a:cubicBezTo>
                  <a:pt x="115" y="92"/>
                  <a:pt x="115" y="89"/>
                  <a:pt x="115" y="87"/>
                </a:cubicBezTo>
                <a:cubicBezTo>
                  <a:pt x="114" y="88"/>
                  <a:pt x="114" y="87"/>
                  <a:pt x="113" y="86"/>
                </a:cubicBezTo>
                <a:cubicBezTo>
                  <a:pt x="113" y="86"/>
                  <a:pt x="113" y="87"/>
                  <a:pt x="113" y="87"/>
                </a:cubicBezTo>
                <a:cubicBezTo>
                  <a:pt x="113" y="86"/>
                  <a:pt x="112" y="86"/>
                  <a:pt x="112" y="85"/>
                </a:cubicBezTo>
                <a:cubicBezTo>
                  <a:pt x="112" y="85"/>
                  <a:pt x="111" y="85"/>
                  <a:pt x="111" y="85"/>
                </a:cubicBezTo>
                <a:cubicBezTo>
                  <a:pt x="108" y="83"/>
                  <a:pt x="105" y="79"/>
                  <a:pt x="102" y="79"/>
                </a:cubicBezTo>
                <a:cubicBezTo>
                  <a:pt x="97" y="82"/>
                  <a:pt x="91" y="85"/>
                  <a:pt x="86" y="89"/>
                </a:cubicBezTo>
                <a:cubicBezTo>
                  <a:pt x="86" y="90"/>
                  <a:pt x="85" y="91"/>
                  <a:pt x="85" y="92"/>
                </a:cubicBezTo>
                <a:cubicBezTo>
                  <a:pt x="88" y="91"/>
                  <a:pt x="96" y="87"/>
                  <a:pt x="96" y="93"/>
                </a:cubicBezTo>
                <a:cubicBezTo>
                  <a:pt x="96" y="95"/>
                  <a:pt x="94" y="97"/>
                  <a:pt x="93" y="100"/>
                </a:cubicBezTo>
                <a:cubicBezTo>
                  <a:pt x="97" y="99"/>
                  <a:pt x="99" y="102"/>
                  <a:pt x="100" y="105"/>
                </a:cubicBezTo>
                <a:cubicBezTo>
                  <a:pt x="105" y="101"/>
                  <a:pt x="110" y="97"/>
                  <a:pt x="115" y="93"/>
                </a:cubicBezTo>
                <a:close/>
                <a:moveTo>
                  <a:pt x="115" y="96"/>
                </a:moveTo>
                <a:cubicBezTo>
                  <a:pt x="112" y="97"/>
                  <a:pt x="110" y="99"/>
                  <a:pt x="108" y="102"/>
                </a:cubicBezTo>
                <a:cubicBezTo>
                  <a:pt x="111" y="103"/>
                  <a:pt x="113" y="105"/>
                  <a:pt x="115" y="106"/>
                </a:cubicBezTo>
                <a:cubicBezTo>
                  <a:pt x="115" y="102"/>
                  <a:pt x="115" y="100"/>
                  <a:pt x="115" y="96"/>
                </a:cubicBezTo>
                <a:close/>
                <a:moveTo>
                  <a:pt x="107" y="105"/>
                </a:moveTo>
                <a:cubicBezTo>
                  <a:pt x="106" y="104"/>
                  <a:pt x="106" y="104"/>
                  <a:pt x="106" y="103"/>
                </a:cubicBezTo>
                <a:cubicBezTo>
                  <a:pt x="104" y="105"/>
                  <a:pt x="101" y="108"/>
                  <a:pt x="98" y="109"/>
                </a:cubicBezTo>
                <a:cubicBezTo>
                  <a:pt x="97" y="109"/>
                  <a:pt x="95" y="109"/>
                  <a:pt x="94" y="110"/>
                </a:cubicBezTo>
                <a:cubicBezTo>
                  <a:pt x="89" y="111"/>
                  <a:pt x="85" y="114"/>
                  <a:pt x="81" y="116"/>
                </a:cubicBezTo>
                <a:cubicBezTo>
                  <a:pt x="86" y="119"/>
                  <a:pt x="93" y="122"/>
                  <a:pt x="99" y="125"/>
                </a:cubicBezTo>
                <a:cubicBezTo>
                  <a:pt x="103" y="119"/>
                  <a:pt x="107" y="113"/>
                  <a:pt x="114" y="110"/>
                </a:cubicBezTo>
                <a:cubicBezTo>
                  <a:pt x="114" y="110"/>
                  <a:pt x="114" y="109"/>
                  <a:pt x="114" y="109"/>
                </a:cubicBezTo>
                <a:cubicBezTo>
                  <a:pt x="112" y="107"/>
                  <a:pt x="109" y="106"/>
                  <a:pt x="107" y="105"/>
                </a:cubicBezTo>
                <a:close/>
                <a:moveTo>
                  <a:pt x="85" y="71"/>
                </a:moveTo>
                <a:cubicBezTo>
                  <a:pt x="79" y="75"/>
                  <a:pt x="72" y="78"/>
                  <a:pt x="67" y="82"/>
                </a:cubicBezTo>
                <a:cubicBezTo>
                  <a:pt x="66" y="83"/>
                  <a:pt x="64" y="83"/>
                  <a:pt x="64" y="85"/>
                </a:cubicBezTo>
                <a:cubicBezTo>
                  <a:pt x="67" y="84"/>
                  <a:pt x="70" y="83"/>
                  <a:pt x="73" y="83"/>
                </a:cubicBezTo>
                <a:cubicBezTo>
                  <a:pt x="75" y="85"/>
                  <a:pt x="75" y="88"/>
                  <a:pt x="73" y="90"/>
                </a:cubicBezTo>
                <a:cubicBezTo>
                  <a:pt x="74" y="91"/>
                  <a:pt x="75" y="91"/>
                  <a:pt x="75" y="92"/>
                </a:cubicBezTo>
                <a:cubicBezTo>
                  <a:pt x="78" y="91"/>
                  <a:pt x="81" y="90"/>
                  <a:pt x="83" y="88"/>
                </a:cubicBezTo>
                <a:cubicBezTo>
                  <a:pt x="84" y="87"/>
                  <a:pt x="84" y="88"/>
                  <a:pt x="85" y="87"/>
                </a:cubicBezTo>
                <a:cubicBezTo>
                  <a:pt x="89" y="84"/>
                  <a:pt x="95" y="81"/>
                  <a:pt x="100" y="78"/>
                </a:cubicBezTo>
                <a:cubicBezTo>
                  <a:pt x="94" y="75"/>
                  <a:pt x="90" y="73"/>
                  <a:pt x="85" y="71"/>
                </a:cubicBezTo>
                <a:close/>
                <a:moveTo>
                  <a:pt x="90" y="101"/>
                </a:moveTo>
                <a:cubicBezTo>
                  <a:pt x="90" y="99"/>
                  <a:pt x="94" y="97"/>
                  <a:pt x="94" y="93"/>
                </a:cubicBezTo>
                <a:cubicBezTo>
                  <a:pt x="91" y="91"/>
                  <a:pt x="87" y="94"/>
                  <a:pt x="83" y="95"/>
                </a:cubicBezTo>
                <a:cubicBezTo>
                  <a:pt x="81" y="98"/>
                  <a:pt x="79" y="103"/>
                  <a:pt x="76" y="105"/>
                </a:cubicBezTo>
                <a:cubicBezTo>
                  <a:pt x="77" y="101"/>
                  <a:pt x="80" y="98"/>
                  <a:pt x="81" y="94"/>
                </a:cubicBezTo>
                <a:cubicBezTo>
                  <a:pt x="82" y="93"/>
                  <a:pt x="84" y="92"/>
                  <a:pt x="83" y="90"/>
                </a:cubicBezTo>
                <a:cubicBezTo>
                  <a:pt x="80" y="92"/>
                  <a:pt x="77" y="95"/>
                  <a:pt x="75" y="96"/>
                </a:cubicBezTo>
                <a:cubicBezTo>
                  <a:pt x="73" y="100"/>
                  <a:pt x="71" y="104"/>
                  <a:pt x="69" y="108"/>
                </a:cubicBezTo>
                <a:cubicBezTo>
                  <a:pt x="69" y="108"/>
                  <a:pt x="70" y="108"/>
                  <a:pt x="71" y="109"/>
                </a:cubicBezTo>
                <a:cubicBezTo>
                  <a:pt x="71" y="110"/>
                  <a:pt x="71" y="112"/>
                  <a:pt x="73" y="112"/>
                </a:cubicBezTo>
                <a:cubicBezTo>
                  <a:pt x="73" y="112"/>
                  <a:pt x="74" y="112"/>
                  <a:pt x="75" y="112"/>
                </a:cubicBezTo>
                <a:cubicBezTo>
                  <a:pt x="76" y="113"/>
                  <a:pt x="77" y="113"/>
                  <a:pt x="77" y="116"/>
                </a:cubicBezTo>
                <a:cubicBezTo>
                  <a:pt x="83" y="113"/>
                  <a:pt x="89" y="110"/>
                  <a:pt x="96" y="107"/>
                </a:cubicBezTo>
                <a:cubicBezTo>
                  <a:pt x="98" y="105"/>
                  <a:pt x="97" y="101"/>
                  <a:pt x="93" y="102"/>
                </a:cubicBezTo>
                <a:cubicBezTo>
                  <a:pt x="93" y="102"/>
                  <a:pt x="92" y="103"/>
                  <a:pt x="92" y="103"/>
                </a:cubicBezTo>
                <a:cubicBezTo>
                  <a:pt x="86" y="104"/>
                  <a:pt x="82" y="110"/>
                  <a:pt x="77" y="112"/>
                </a:cubicBezTo>
                <a:cubicBezTo>
                  <a:pt x="80" y="107"/>
                  <a:pt x="85" y="104"/>
                  <a:pt x="90" y="101"/>
                </a:cubicBezTo>
                <a:close/>
                <a:moveTo>
                  <a:pt x="96" y="127"/>
                </a:moveTo>
                <a:cubicBezTo>
                  <a:pt x="93" y="124"/>
                  <a:pt x="90" y="123"/>
                  <a:pt x="86" y="121"/>
                </a:cubicBezTo>
                <a:cubicBezTo>
                  <a:pt x="84" y="120"/>
                  <a:pt x="82" y="118"/>
                  <a:pt x="80" y="117"/>
                </a:cubicBezTo>
                <a:cubicBezTo>
                  <a:pt x="78" y="116"/>
                  <a:pt x="77" y="118"/>
                  <a:pt x="75" y="119"/>
                </a:cubicBezTo>
                <a:cubicBezTo>
                  <a:pt x="71" y="120"/>
                  <a:pt x="63" y="124"/>
                  <a:pt x="60" y="120"/>
                </a:cubicBezTo>
                <a:cubicBezTo>
                  <a:pt x="61" y="119"/>
                  <a:pt x="61" y="118"/>
                  <a:pt x="61" y="117"/>
                </a:cubicBezTo>
                <a:cubicBezTo>
                  <a:pt x="63" y="115"/>
                  <a:pt x="64" y="112"/>
                  <a:pt x="66" y="109"/>
                </a:cubicBezTo>
                <a:cubicBezTo>
                  <a:pt x="63" y="108"/>
                  <a:pt x="62" y="105"/>
                  <a:pt x="58" y="105"/>
                </a:cubicBezTo>
                <a:cubicBezTo>
                  <a:pt x="57" y="105"/>
                  <a:pt x="55" y="106"/>
                  <a:pt x="54" y="107"/>
                </a:cubicBezTo>
                <a:cubicBezTo>
                  <a:pt x="52" y="107"/>
                  <a:pt x="51" y="107"/>
                  <a:pt x="50" y="108"/>
                </a:cubicBezTo>
                <a:cubicBezTo>
                  <a:pt x="47" y="109"/>
                  <a:pt x="45" y="110"/>
                  <a:pt x="43" y="107"/>
                </a:cubicBezTo>
                <a:cubicBezTo>
                  <a:pt x="44" y="104"/>
                  <a:pt x="46" y="102"/>
                  <a:pt x="48" y="100"/>
                </a:cubicBezTo>
                <a:cubicBezTo>
                  <a:pt x="46" y="98"/>
                  <a:pt x="44" y="95"/>
                  <a:pt x="40" y="95"/>
                </a:cubicBezTo>
                <a:cubicBezTo>
                  <a:pt x="38" y="96"/>
                  <a:pt x="35" y="96"/>
                  <a:pt x="32" y="97"/>
                </a:cubicBezTo>
                <a:cubicBezTo>
                  <a:pt x="30" y="94"/>
                  <a:pt x="32" y="93"/>
                  <a:pt x="34" y="90"/>
                </a:cubicBezTo>
                <a:cubicBezTo>
                  <a:pt x="30" y="89"/>
                  <a:pt x="27" y="84"/>
                  <a:pt x="22" y="85"/>
                </a:cubicBezTo>
                <a:cubicBezTo>
                  <a:pt x="21" y="85"/>
                  <a:pt x="21" y="85"/>
                  <a:pt x="20" y="85"/>
                </a:cubicBezTo>
                <a:cubicBezTo>
                  <a:pt x="19" y="86"/>
                  <a:pt x="17" y="86"/>
                  <a:pt x="15" y="86"/>
                </a:cubicBezTo>
                <a:cubicBezTo>
                  <a:pt x="12" y="85"/>
                  <a:pt x="15" y="82"/>
                  <a:pt x="16" y="81"/>
                </a:cubicBezTo>
                <a:cubicBezTo>
                  <a:pt x="12" y="76"/>
                  <a:pt x="7" y="82"/>
                  <a:pt x="4" y="85"/>
                </a:cubicBezTo>
                <a:cubicBezTo>
                  <a:pt x="28" y="104"/>
                  <a:pt x="56" y="119"/>
                  <a:pt x="79" y="138"/>
                </a:cubicBezTo>
                <a:cubicBezTo>
                  <a:pt x="82" y="139"/>
                  <a:pt x="83" y="136"/>
                  <a:pt x="86" y="135"/>
                </a:cubicBezTo>
                <a:cubicBezTo>
                  <a:pt x="91" y="133"/>
                  <a:pt x="95" y="131"/>
                  <a:pt x="97" y="129"/>
                </a:cubicBezTo>
                <a:cubicBezTo>
                  <a:pt x="96" y="128"/>
                  <a:pt x="96" y="127"/>
                  <a:pt x="96" y="127"/>
                </a:cubicBezTo>
                <a:close/>
                <a:moveTo>
                  <a:pt x="69" y="64"/>
                </a:moveTo>
                <a:cubicBezTo>
                  <a:pt x="64" y="68"/>
                  <a:pt x="58" y="71"/>
                  <a:pt x="52" y="75"/>
                </a:cubicBezTo>
                <a:cubicBezTo>
                  <a:pt x="53" y="75"/>
                  <a:pt x="53" y="75"/>
                  <a:pt x="54" y="75"/>
                </a:cubicBezTo>
                <a:cubicBezTo>
                  <a:pt x="55" y="76"/>
                  <a:pt x="56" y="79"/>
                  <a:pt x="56" y="80"/>
                </a:cubicBezTo>
                <a:cubicBezTo>
                  <a:pt x="58" y="80"/>
                  <a:pt x="61" y="81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9" y="79"/>
                  <a:pt x="76" y="75"/>
                  <a:pt x="83" y="70"/>
                </a:cubicBezTo>
                <a:cubicBezTo>
                  <a:pt x="78" y="68"/>
                  <a:pt x="73" y="65"/>
                  <a:pt x="69" y="64"/>
                </a:cubicBezTo>
                <a:close/>
                <a:moveTo>
                  <a:pt x="75" y="116"/>
                </a:moveTo>
                <a:cubicBezTo>
                  <a:pt x="74" y="116"/>
                  <a:pt x="75" y="114"/>
                  <a:pt x="74" y="114"/>
                </a:cubicBezTo>
                <a:cubicBezTo>
                  <a:pt x="72" y="115"/>
                  <a:pt x="69" y="113"/>
                  <a:pt x="69" y="111"/>
                </a:cubicBezTo>
                <a:cubicBezTo>
                  <a:pt x="67" y="111"/>
                  <a:pt x="66" y="113"/>
                  <a:pt x="65" y="114"/>
                </a:cubicBezTo>
                <a:cubicBezTo>
                  <a:pt x="64" y="116"/>
                  <a:pt x="63" y="118"/>
                  <a:pt x="63" y="120"/>
                </a:cubicBezTo>
                <a:cubicBezTo>
                  <a:pt x="66" y="120"/>
                  <a:pt x="72" y="118"/>
                  <a:pt x="75" y="116"/>
                </a:cubicBezTo>
                <a:close/>
                <a:moveTo>
                  <a:pt x="55" y="97"/>
                </a:moveTo>
                <a:cubicBezTo>
                  <a:pt x="55" y="99"/>
                  <a:pt x="55" y="99"/>
                  <a:pt x="55" y="100"/>
                </a:cubicBezTo>
                <a:cubicBezTo>
                  <a:pt x="56" y="101"/>
                  <a:pt x="57" y="99"/>
                  <a:pt x="59" y="99"/>
                </a:cubicBezTo>
                <a:cubicBezTo>
                  <a:pt x="60" y="100"/>
                  <a:pt x="60" y="101"/>
                  <a:pt x="60" y="102"/>
                </a:cubicBezTo>
                <a:cubicBezTo>
                  <a:pt x="61" y="102"/>
                  <a:pt x="61" y="102"/>
                  <a:pt x="61" y="103"/>
                </a:cubicBezTo>
                <a:cubicBezTo>
                  <a:pt x="65" y="102"/>
                  <a:pt x="68" y="101"/>
                  <a:pt x="71" y="99"/>
                </a:cubicBezTo>
                <a:cubicBezTo>
                  <a:pt x="72" y="98"/>
                  <a:pt x="73" y="96"/>
                  <a:pt x="73" y="95"/>
                </a:cubicBezTo>
                <a:cubicBezTo>
                  <a:pt x="73" y="94"/>
                  <a:pt x="73" y="94"/>
                  <a:pt x="73" y="93"/>
                </a:cubicBezTo>
                <a:cubicBezTo>
                  <a:pt x="68" y="90"/>
                  <a:pt x="66" y="97"/>
                  <a:pt x="62" y="97"/>
                </a:cubicBezTo>
                <a:cubicBezTo>
                  <a:pt x="63" y="96"/>
                  <a:pt x="65" y="95"/>
                  <a:pt x="66" y="93"/>
                </a:cubicBezTo>
                <a:cubicBezTo>
                  <a:pt x="68" y="92"/>
                  <a:pt x="69" y="90"/>
                  <a:pt x="70" y="89"/>
                </a:cubicBezTo>
                <a:cubicBezTo>
                  <a:pt x="72" y="88"/>
                  <a:pt x="73" y="87"/>
                  <a:pt x="72" y="85"/>
                </a:cubicBezTo>
                <a:cubicBezTo>
                  <a:pt x="68" y="85"/>
                  <a:pt x="68" y="86"/>
                  <a:pt x="65" y="86"/>
                </a:cubicBezTo>
                <a:cubicBezTo>
                  <a:pt x="64" y="87"/>
                  <a:pt x="63" y="89"/>
                  <a:pt x="62" y="91"/>
                </a:cubicBezTo>
                <a:cubicBezTo>
                  <a:pt x="61" y="92"/>
                  <a:pt x="60" y="94"/>
                  <a:pt x="58" y="94"/>
                </a:cubicBezTo>
                <a:cubicBezTo>
                  <a:pt x="59" y="91"/>
                  <a:pt x="62" y="89"/>
                  <a:pt x="62" y="85"/>
                </a:cubicBezTo>
                <a:cubicBezTo>
                  <a:pt x="58" y="88"/>
                  <a:pt x="56" y="93"/>
                  <a:pt x="52" y="97"/>
                </a:cubicBezTo>
                <a:cubicBezTo>
                  <a:pt x="54" y="97"/>
                  <a:pt x="54" y="98"/>
                  <a:pt x="55" y="97"/>
                </a:cubicBezTo>
                <a:close/>
                <a:moveTo>
                  <a:pt x="61" y="105"/>
                </a:moveTo>
                <a:cubicBezTo>
                  <a:pt x="63" y="105"/>
                  <a:pt x="64" y="107"/>
                  <a:pt x="67" y="108"/>
                </a:cubicBezTo>
                <a:cubicBezTo>
                  <a:pt x="67" y="105"/>
                  <a:pt x="69" y="104"/>
                  <a:pt x="69" y="102"/>
                </a:cubicBezTo>
                <a:cubicBezTo>
                  <a:pt x="66" y="103"/>
                  <a:pt x="64" y="103"/>
                  <a:pt x="61" y="105"/>
                </a:cubicBezTo>
                <a:close/>
                <a:moveTo>
                  <a:pt x="57" y="70"/>
                </a:moveTo>
                <a:cubicBezTo>
                  <a:pt x="60" y="68"/>
                  <a:pt x="64" y="66"/>
                  <a:pt x="67" y="63"/>
                </a:cubicBezTo>
                <a:cubicBezTo>
                  <a:pt x="67" y="62"/>
                  <a:pt x="67" y="62"/>
                  <a:pt x="67" y="62"/>
                </a:cubicBezTo>
                <a:cubicBezTo>
                  <a:pt x="61" y="60"/>
                  <a:pt x="56" y="57"/>
                  <a:pt x="50" y="54"/>
                </a:cubicBezTo>
                <a:cubicBezTo>
                  <a:pt x="45" y="57"/>
                  <a:pt x="40" y="61"/>
                  <a:pt x="35" y="63"/>
                </a:cubicBezTo>
                <a:cubicBezTo>
                  <a:pt x="35" y="65"/>
                  <a:pt x="38" y="64"/>
                  <a:pt x="39" y="65"/>
                </a:cubicBezTo>
                <a:cubicBezTo>
                  <a:pt x="41" y="66"/>
                  <a:pt x="40" y="69"/>
                  <a:pt x="41" y="71"/>
                </a:cubicBezTo>
                <a:cubicBezTo>
                  <a:pt x="46" y="70"/>
                  <a:pt x="48" y="71"/>
                  <a:pt x="48" y="75"/>
                </a:cubicBezTo>
                <a:cubicBezTo>
                  <a:pt x="51" y="74"/>
                  <a:pt x="54" y="72"/>
                  <a:pt x="57" y="70"/>
                </a:cubicBezTo>
                <a:close/>
                <a:moveTo>
                  <a:pt x="58" y="84"/>
                </a:moveTo>
                <a:cubicBezTo>
                  <a:pt x="60" y="84"/>
                  <a:pt x="58" y="82"/>
                  <a:pt x="57" y="82"/>
                </a:cubicBezTo>
                <a:cubicBezTo>
                  <a:pt x="54" y="83"/>
                  <a:pt x="51" y="88"/>
                  <a:pt x="48" y="87"/>
                </a:cubicBezTo>
                <a:cubicBezTo>
                  <a:pt x="50" y="85"/>
                  <a:pt x="52" y="84"/>
                  <a:pt x="54" y="82"/>
                </a:cubicBezTo>
                <a:cubicBezTo>
                  <a:pt x="54" y="82"/>
                  <a:pt x="54" y="80"/>
                  <a:pt x="54" y="79"/>
                </a:cubicBezTo>
                <a:cubicBezTo>
                  <a:pt x="51" y="80"/>
                  <a:pt x="48" y="86"/>
                  <a:pt x="45" y="86"/>
                </a:cubicBezTo>
                <a:cubicBezTo>
                  <a:pt x="47" y="83"/>
                  <a:pt x="50" y="81"/>
                  <a:pt x="52" y="77"/>
                </a:cubicBezTo>
                <a:cubicBezTo>
                  <a:pt x="51" y="77"/>
                  <a:pt x="51" y="77"/>
                  <a:pt x="50" y="77"/>
                </a:cubicBezTo>
                <a:cubicBezTo>
                  <a:pt x="50" y="78"/>
                  <a:pt x="48" y="78"/>
                  <a:pt x="48" y="78"/>
                </a:cubicBezTo>
                <a:cubicBezTo>
                  <a:pt x="46" y="79"/>
                  <a:pt x="45" y="82"/>
                  <a:pt x="44" y="84"/>
                </a:cubicBezTo>
                <a:cubicBezTo>
                  <a:pt x="43" y="85"/>
                  <a:pt x="41" y="85"/>
                  <a:pt x="42" y="87"/>
                </a:cubicBezTo>
                <a:cubicBezTo>
                  <a:pt x="43" y="87"/>
                  <a:pt x="43" y="88"/>
                  <a:pt x="45" y="88"/>
                </a:cubicBezTo>
                <a:cubicBezTo>
                  <a:pt x="45" y="89"/>
                  <a:pt x="45" y="89"/>
                  <a:pt x="45" y="90"/>
                </a:cubicBezTo>
                <a:cubicBezTo>
                  <a:pt x="49" y="89"/>
                  <a:pt x="55" y="87"/>
                  <a:pt x="58" y="86"/>
                </a:cubicBezTo>
                <a:cubicBezTo>
                  <a:pt x="58" y="85"/>
                  <a:pt x="58" y="84"/>
                  <a:pt x="58" y="84"/>
                </a:cubicBezTo>
                <a:close/>
                <a:moveTo>
                  <a:pt x="59" y="103"/>
                </a:moveTo>
                <a:cubicBezTo>
                  <a:pt x="59" y="102"/>
                  <a:pt x="58" y="102"/>
                  <a:pt x="58" y="101"/>
                </a:cubicBezTo>
                <a:cubicBezTo>
                  <a:pt x="56" y="103"/>
                  <a:pt x="51" y="103"/>
                  <a:pt x="53" y="99"/>
                </a:cubicBezTo>
                <a:cubicBezTo>
                  <a:pt x="49" y="100"/>
                  <a:pt x="46" y="102"/>
                  <a:pt x="45" y="107"/>
                </a:cubicBezTo>
                <a:cubicBezTo>
                  <a:pt x="50" y="106"/>
                  <a:pt x="55" y="105"/>
                  <a:pt x="59" y="103"/>
                </a:cubicBezTo>
                <a:close/>
                <a:moveTo>
                  <a:pt x="43" y="94"/>
                </a:moveTo>
                <a:cubicBezTo>
                  <a:pt x="45" y="95"/>
                  <a:pt x="47" y="96"/>
                  <a:pt x="50" y="98"/>
                </a:cubicBezTo>
                <a:cubicBezTo>
                  <a:pt x="52" y="95"/>
                  <a:pt x="55" y="91"/>
                  <a:pt x="57" y="88"/>
                </a:cubicBezTo>
                <a:cubicBezTo>
                  <a:pt x="52" y="89"/>
                  <a:pt x="47" y="91"/>
                  <a:pt x="43" y="94"/>
                </a:cubicBezTo>
                <a:close/>
                <a:moveTo>
                  <a:pt x="33" y="46"/>
                </a:moveTo>
                <a:cubicBezTo>
                  <a:pt x="31" y="49"/>
                  <a:pt x="27" y="50"/>
                  <a:pt x="24" y="52"/>
                </a:cubicBezTo>
                <a:cubicBezTo>
                  <a:pt x="26" y="54"/>
                  <a:pt x="28" y="56"/>
                  <a:pt x="29" y="59"/>
                </a:cubicBezTo>
                <a:cubicBezTo>
                  <a:pt x="30" y="60"/>
                  <a:pt x="30" y="58"/>
                  <a:pt x="31" y="59"/>
                </a:cubicBezTo>
                <a:cubicBezTo>
                  <a:pt x="32" y="60"/>
                  <a:pt x="32" y="61"/>
                  <a:pt x="33" y="61"/>
                </a:cubicBezTo>
                <a:cubicBezTo>
                  <a:pt x="39" y="60"/>
                  <a:pt x="44" y="57"/>
                  <a:pt x="48" y="53"/>
                </a:cubicBezTo>
                <a:cubicBezTo>
                  <a:pt x="43" y="50"/>
                  <a:pt x="38" y="48"/>
                  <a:pt x="33" y="46"/>
                </a:cubicBezTo>
                <a:close/>
                <a:moveTo>
                  <a:pt x="40" y="73"/>
                </a:moveTo>
                <a:cubicBezTo>
                  <a:pt x="38" y="71"/>
                  <a:pt x="40" y="66"/>
                  <a:pt x="37" y="67"/>
                </a:cubicBezTo>
                <a:cubicBezTo>
                  <a:pt x="35" y="69"/>
                  <a:pt x="33" y="71"/>
                  <a:pt x="31" y="73"/>
                </a:cubicBezTo>
                <a:cubicBezTo>
                  <a:pt x="32" y="69"/>
                  <a:pt x="34" y="68"/>
                  <a:pt x="36" y="66"/>
                </a:cubicBezTo>
                <a:cubicBezTo>
                  <a:pt x="34" y="66"/>
                  <a:pt x="34" y="66"/>
                  <a:pt x="32" y="66"/>
                </a:cubicBezTo>
                <a:cubicBezTo>
                  <a:pt x="29" y="69"/>
                  <a:pt x="27" y="73"/>
                  <a:pt x="23" y="76"/>
                </a:cubicBezTo>
                <a:cubicBezTo>
                  <a:pt x="24" y="77"/>
                  <a:pt x="24" y="77"/>
                  <a:pt x="24" y="78"/>
                </a:cubicBezTo>
                <a:cubicBezTo>
                  <a:pt x="26" y="78"/>
                  <a:pt x="28" y="75"/>
                  <a:pt x="30" y="75"/>
                </a:cubicBezTo>
                <a:cubicBezTo>
                  <a:pt x="29" y="77"/>
                  <a:pt x="27" y="78"/>
                  <a:pt x="26" y="80"/>
                </a:cubicBezTo>
                <a:cubicBezTo>
                  <a:pt x="27" y="79"/>
                  <a:pt x="27" y="80"/>
                  <a:pt x="27" y="80"/>
                </a:cubicBezTo>
                <a:cubicBezTo>
                  <a:pt x="34" y="79"/>
                  <a:pt x="39" y="77"/>
                  <a:pt x="45" y="75"/>
                </a:cubicBezTo>
                <a:cubicBezTo>
                  <a:pt x="45" y="74"/>
                  <a:pt x="45" y="73"/>
                  <a:pt x="46" y="73"/>
                </a:cubicBezTo>
                <a:cubicBezTo>
                  <a:pt x="44" y="73"/>
                  <a:pt x="42" y="73"/>
                  <a:pt x="40" y="73"/>
                </a:cubicBezTo>
                <a:close/>
                <a:moveTo>
                  <a:pt x="31" y="81"/>
                </a:moveTo>
                <a:cubicBezTo>
                  <a:pt x="29" y="82"/>
                  <a:pt x="27" y="82"/>
                  <a:pt x="26" y="84"/>
                </a:cubicBezTo>
                <a:cubicBezTo>
                  <a:pt x="28" y="85"/>
                  <a:pt x="31" y="87"/>
                  <a:pt x="33" y="88"/>
                </a:cubicBezTo>
                <a:cubicBezTo>
                  <a:pt x="34" y="88"/>
                  <a:pt x="35" y="89"/>
                  <a:pt x="36" y="89"/>
                </a:cubicBezTo>
                <a:cubicBezTo>
                  <a:pt x="36" y="89"/>
                  <a:pt x="36" y="88"/>
                  <a:pt x="37" y="87"/>
                </a:cubicBezTo>
                <a:cubicBezTo>
                  <a:pt x="40" y="85"/>
                  <a:pt x="44" y="81"/>
                  <a:pt x="45" y="77"/>
                </a:cubicBezTo>
                <a:cubicBezTo>
                  <a:pt x="41" y="77"/>
                  <a:pt x="36" y="80"/>
                  <a:pt x="31" y="81"/>
                </a:cubicBezTo>
                <a:close/>
                <a:moveTo>
                  <a:pt x="39" y="88"/>
                </a:moveTo>
                <a:cubicBezTo>
                  <a:pt x="38" y="91"/>
                  <a:pt x="34" y="92"/>
                  <a:pt x="34" y="95"/>
                </a:cubicBezTo>
                <a:cubicBezTo>
                  <a:pt x="37" y="94"/>
                  <a:pt x="41" y="92"/>
                  <a:pt x="42" y="90"/>
                </a:cubicBezTo>
                <a:cubicBezTo>
                  <a:pt x="41" y="89"/>
                  <a:pt x="40" y="89"/>
                  <a:pt x="39" y="88"/>
                </a:cubicBezTo>
                <a:close/>
                <a:moveTo>
                  <a:pt x="20" y="67"/>
                </a:moveTo>
                <a:cubicBezTo>
                  <a:pt x="20" y="65"/>
                  <a:pt x="22" y="65"/>
                  <a:pt x="24" y="64"/>
                </a:cubicBezTo>
                <a:cubicBezTo>
                  <a:pt x="25" y="63"/>
                  <a:pt x="27" y="62"/>
                  <a:pt x="27" y="61"/>
                </a:cubicBezTo>
                <a:cubicBezTo>
                  <a:pt x="27" y="61"/>
                  <a:pt x="26" y="59"/>
                  <a:pt x="26" y="58"/>
                </a:cubicBezTo>
                <a:cubicBezTo>
                  <a:pt x="24" y="58"/>
                  <a:pt x="22" y="61"/>
                  <a:pt x="20" y="61"/>
                </a:cubicBezTo>
                <a:cubicBezTo>
                  <a:pt x="21" y="58"/>
                  <a:pt x="23" y="58"/>
                  <a:pt x="24" y="56"/>
                </a:cubicBezTo>
                <a:cubicBezTo>
                  <a:pt x="24" y="55"/>
                  <a:pt x="23" y="53"/>
                  <a:pt x="22" y="53"/>
                </a:cubicBezTo>
                <a:cubicBezTo>
                  <a:pt x="17" y="56"/>
                  <a:pt x="14" y="61"/>
                  <a:pt x="10" y="64"/>
                </a:cubicBezTo>
                <a:cubicBezTo>
                  <a:pt x="13" y="66"/>
                  <a:pt x="14" y="60"/>
                  <a:pt x="17" y="61"/>
                </a:cubicBezTo>
                <a:cubicBezTo>
                  <a:pt x="16" y="63"/>
                  <a:pt x="14" y="64"/>
                  <a:pt x="12" y="66"/>
                </a:cubicBezTo>
                <a:cubicBezTo>
                  <a:pt x="13" y="67"/>
                  <a:pt x="14" y="68"/>
                  <a:pt x="14" y="69"/>
                </a:cubicBezTo>
                <a:cubicBezTo>
                  <a:pt x="15" y="69"/>
                  <a:pt x="16" y="69"/>
                  <a:pt x="16" y="68"/>
                </a:cubicBezTo>
                <a:cubicBezTo>
                  <a:pt x="19" y="68"/>
                  <a:pt x="21" y="67"/>
                  <a:pt x="23" y="67"/>
                </a:cubicBezTo>
                <a:cubicBezTo>
                  <a:pt x="26" y="66"/>
                  <a:pt x="29" y="66"/>
                  <a:pt x="31" y="65"/>
                </a:cubicBezTo>
                <a:cubicBezTo>
                  <a:pt x="31" y="65"/>
                  <a:pt x="30" y="65"/>
                  <a:pt x="30" y="64"/>
                </a:cubicBezTo>
                <a:cubicBezTo>
                  <a:pt x="30" y="63"/>
                  <a:pt x="31" y="63"/>
                  <a:pt x="30" y="61"/>
                </a:cubicBezTo>
                <a:cubicBezTo>
                  <a:pt x="26" y="63"/>
                  <a:pt x="24" y="67"/>
                  <a:pt x="20" y="67"/>
                </a:cubicBezTo>
                <a:close/>
                <a:moveTo>
                  <a:pt x="19" y="70"/>
                </a:moveTo>
                <a:cubicBezTo>
                  <a:pt x="16" y="72"/>
                  <a:pt x="14" y="73"/>
                  <a:pt x="13" y="77"/>
                </a:cubicBezTo>
                <a:cubicBezTo>
                  <a:pt x="15" y="78"/>
                  <a:pt x="16" y="79"/>
                  <a:pt x="17" y="80"/>
                </a:cubicBezTo>
                <a:cubicBezTo>
                  <a:pt x="20" y="75"/>
                  <a:pt x="25" y="73"/>
                  <a:pt x="28" y="68"/>
                </a:cubicBezTo>
                <a:cubicBezTo>
                  <a:pt x="25" y="69"/>
                  <a:pt x="22" y="70"/>
                  <a:pt x="19" y="70"/>
                </a:cubicBezTo>
                <a:close/>
                <a:moveTo>
                  <a:pt x="22" y="78"/>
                </a:moveTo>
                <a:cubicBezTo>
                  <a:pt x="19" y="79"/>
                  <a:pt x="17" y="82"/>
                  <a:pt x="16" y="84"/>
                </a:cubicBezTo>
                <a:cubicBezTo>
                  <a:pt x="18" y="85"/>
                  <a:pt x="24" y="82"/>
                  <a:pt x="24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23" y="80"/>
                  <a:pt x="22" y="79"/>
                  <a:pt x="22" y="78"/>
                </a:cubicBezTo>
                <a:close/>
                <a:moveTo>
                  <a:pt x="11" y="69"/>
                </a:moveTo>
                <a:cubicBezTo>
                  <a:pt x="11" y="66"/>
                  <a:pt x="10" y="66"/>
                  <a:pt x="8" y="66"/>
                </a:cubicBezTo>
                <a:cubicBezTo>
                  <a:pt x="7" y="68"/>
                  <a:pt x="4" y="69"/>
                  <a:pt x="4" y="72"/>
                </a:cubicBezTo>
                <a:cubicBezTo>
                  <a:pt x="7" y="71"/>
                  <a:pt x="10" y="70"/>
                  <a:pt x="1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9" name="Freeform 306"/>
          <p:cNvSpPr>
            <a:spLocks/>
          </p:cNvSpPr>
          <p:nvPr/>
        </p:nvSpPr>
        <p:spPr bwMode="auto">
          <a:xfrm>
            <a:off x="2072218" y="3060701"/>
            <a:ext cx="42333" cy="80433"/>
          </a:xfrm>
          <a:custGeom>
            <a:avLst/>
            <a:gdLst>
              <a:gd name="T0" fmla="*/ 10 w 10"/>
              <a:gd name="T1" fmla="*/ 14 h 19"/>
              <a:gd name="T2" fmla="*/ 9 w 10"/>
              <a:gd name="T3" fmla="*/ 17 h 19"/>
              <a:gd name="T4" fmla="*/ 2 w 10"/>
              <a:gd name="T5" fmla="*/ 7 h 19"/>
              <a:gd name="T6" fmla="*/ 6 w 10"/>
              <a:gd name="T7" fmla="*/ 15 h 19"/>
              <a:gd name="T8" fmla="*/ 3 w 10"/>
              <a:gd name="T9" fmla="*/ 0 h 19"/>
              <a:gd name="T10" fmla="*/ 4 w 10"/>
              <a:gd name="T11" fmla="*/ 1 h 19"/>
              <a:gd name="T12" fmla="*/ 10 w 10"/>
              <a:gd name="T13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9">
                <a:moveTo>
                  <a:pt x="10" y="14"/>
                </a:moveTo>
                <a:cubicBezTo>
                  <a:pt x="9" y="15"/>
                  <a:pt x="9" y="16"/>
                  <a:pt x="9" y="17"/>
                </a:cubicBezTo>
                <a:cubicBezTo>
                  <a:pt x="5" y="19"/>
                  <a:pt x="1" y="11"/>
                  <a:pt x="2" y="7"/>
                </a:cubicBezTo>
                <a:cubicBezTo>
                  <a:pt x="3" y="9"/>
                  <a:pt x="3" y="13"/>
                  <a:pt x="6" y="15"/>
                </a:cubicBezTo>
                <a:cubicBezTo>
                  <a:pt x="7" y="9"/>
                  <a:pt x="0" y="5"/>
                  <a:pt x="3" y="0"/>
                </a:cubicBezTo>
                <a:cubicBezTo>
                  <a:pt x="4" y="0"/>
                  <a:pt x="4" y="1"/>
                  <a:pt x="4" y="1"/>
                </a:cubicBezTo>
                <a:cubicBezTo>
                  <a:pt x="5" y="5"/>
                  <a:pt x="7" y="10"/>
                  <a:pt x="1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0" name="Freeform 307"/>
          <p:cNvSpPr>
            <a:spLocks/>
          </p:cNvSpPr>
          <p:nvPr/>
        </p:nvSpPr>
        <p:spPr bwMode="auto">
          <a:xfrm>
            <a:off x="1970617" y="2429934"/>
            <a:ext cx="76200" cy="201084"/>
          </a:xfrm>
          <a:custGeom>
            <a:avLst/>
            <a:gdLst>
              <a:gd name="T0" fmla="*/ 17 w 18"/>
              <a:gd name="T1" fmla="*/ 48 h 48"/>
              <a:gd name="T2" fmla="*/ 12 w 18"/>
              <a:gd name="T3" fmla="*/ 37 h 48"/>
              <a:gd name="T4" fmla="*/ 2 w 18"/>
              <a:gd name="T5" fmla="*/ 6 h 48"/>
              <a:gd name="T6" fmla="*/ 2 w 18"/>
              <a:gd name="T7" fmla="*/ 0 h 48"/>
              <a:gd name="T8" fmla="*/ 4 w 18"/>
              <a:gd name="T9" fmla="*/ 4 h 48"/>
              <a:gd name="T10" fmla="*/ 7 w 18"/>
              <a:gd name="T11" fmla="*/ 14 h 48"/>
              <a:gd name="T12" fmla="*/ 10 w 18"/>
              <a:gd name="T13" fmla="*/ 25 h 48"/>
              <a:gd name="T14" fmla="*/ 17 w 18"/>
              <a:gd name="T15" fmla="*/ 45 h 48"/>
              <a:gd name="T16" fmla="*/ 17 w 18"/>
              <a:gd name="T1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48">
                <a:moveTo>
                  <a:pt x="17" y="48"/>
                </a:moveTo>
                <a:cubicBezTo>
                  <a:pt x="14" y="45"/>
                  <a:pt x="13" y="41"/>
                  <a:pt x="12" y="37"/>
                </a:cubicBezTo>
                <a:cubicBezTo>
                  <a:pt x="8" y="27"/>
                  <a:pt x="6" y="16"/>
                  <a:pt x="2" y="6"/>
                </a:cubicBezTo>
                <a:cubicBezTo>
                  <a:pt x="1" y="5"/>
                  <a:pt x="0" y="2"/>
                  <a:pt x="2" y="0"/>
                </a:cubicBezTo>
                <a:cubicBezTo>
                  <a:pt x="4" y="1"/>
                  <a:pt x="3" y="3"/>
                  <a:pt x="4" y="4"/>
                </a:cubicBezTo>
                <a:cubicBezTo>
                  <a:pt x="4" y="7"/>
                  <a:pt x="6" y="11"/>
                  <a:pt x="7" y="14"/>
                </a:cubicBezTo>
                <a:cubicBezTo>
                  <a:pt x="8" y="18"/>
                  <a:pt x="9" y="22"/>
                  <a:pt x="10" y="25"/>
                </a:cubicBezTo>
                <a:cubicBezTo>
                  <a:pt x="12" y="33"/>
                  <a:pt x="15" y="40"/>
                  <a:pt x="17" y="45"/>
                </a:cubicBezTo>
                <a:cubicBezTo>
                  <a:pt x="17" y="45"/>
                  <a:pt x="18" y="47"/>
                  <a:pt x="17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1" name="Freeform 308"/>
          <p:cNvSpPr>
            <a:spLocks noEditPoints="1"/>
          </p:cNvSpPr>
          <p:nvPr/>
        </p:nvSpPr>
        <p:spPr bwMode="auto">
          <a:xfrm>
            <a:off x="1790700" y="2057401"/>
            <a:ext cx="524933" cy="1104900"/>
          </a:xfrm>
          <a:custGeom>
            <a:avLst/>
            <a:gdLst>
              <a:gd name="T0" fmla="*/ 13 w 125"/>
              <a:gd name="T1" fmla="*/ 77 h 262"/>
              <a:gd name="T2" fmla="*/ 0 w 125"/>
              <a:gd name="T3" fmla="*/ 35 h 262"/>
              <a:gd name="T4" fmla="*/ 51 w 125"/>
              <a:gd name="T5" fmla="*/ 50 h 262"/>
              <a:gd name="T6" fmla="*/ 33 w 125"/>
              <a:gd name="T7" fmla="*/ 38 h 262"/>
              <a:gd name="T8" fmla="*/ 75 w 125"/>
              <a:gd name="T9" fmla="*/ 94 h 262"/>
              <a:gd name="T10" fmla="*/ 93 w 125"/>
              <a:gd name="T11" fmla="*/ 168 h 262"/>
              <a:gd name="T12" fmla="*/ 125 w 125"/>
              <a:gd name="T13" fmla="*/ 228 h 262"/>
              <a:gd name="T14" fmla="*/ 107 w 125"/>
              <a:gd name="T15" fmla="*/ 254 h 262"/>
              <a:gd name="T16" fmla="*/ 67 w 125"/>
              <a:gd name="T17" fmla="*/ 257 h 262"/>
              <a:gd name="T18" fmla="*/ 52 w 125"/>
              <a:gd name="T19" fmla="*/ 214 h 262"/>
              <a:gd name="T20" fmla="*/ 43 w 125"/>
              <a:gd name="T21" fmla="*/ 196 h 262"/>
              <a:gd name="T22" fmla="*/ 39 w 125"/>
              <a:gd name="T23" fmla="*/ 175 h 262"/>
              <a:gd name="T24" fmla="*/ 23 w 125"/>
              <a:gd name="T25" fmla="*/ 126 h 262"/>
              <a:gd name="T26" fmla="*/ 18 w 125"/>
              <a:gd name="T27" fmla="*/ 107 h 262"/>
              <a:gd name="T28" fmla="*/ 45 w 125"/>
              <a:gd name="T29" fmla="*/ 187 h 262"/>
              <a:gd name="T30" fmla="*/ 54 w 125"/>
              <a:gd name="T31" fmla="*/ 202 h 262"/>
              <a:gd name="T32" fmla="*/ 59 w 125"/>
              <a:gd name="T33" fmla="*/ 230 h 262"/>
              <a:gd name="T34" fmla="*/ 109 w 125"/>
              <a:gd name="T35" fmla="*/ 252 h 262"/>
              <a:gd name="T36" fmla="*/ 105 w 125"/>
              <a:gd name="T37" fmla="*/ 205 h 262"/>
              <a:gd name="T38" fmla="*/ 85 w 125"/>
              <a:gd name="T39" fmla="*/ 154 h 262"/>
              <a:gd name="T40" fmla="*/ 53 w 125"/>
              <a:gd name="T41" fmla="*/ 60 h 262"/>
              <a:gd name="T42" fmla="*/ 29 w 125"/>
              <a:gd name="T43" fmla="*/ 62 h 262"/>
              <a:gd name="T44" fmla="*/ 25 w 125"/>
              <a:gd name="T45" fmla="*/ 104 h 262"/>
              <a:gd name="T46" fmla="*/ 28 w 125"/>
              <a:gd name="T47" fmla="*/ 118 h 262"/>
              <a:gd name="T48" fmla="*/ 79 w 125"/>
              <a:gd name="T49" fmla="*/ 236 h 262"/>
              <a:gd name="T50" fmla="*/ 82 w 125"/>
              <a:gd name="T51" fmla="*/ 237 h 262"/>
              <a:gd name="T52" fmla="*/ 82 w 125"/>
              <a:gd name="T53" fmla="*/ 246 h 262"/>
              <a:gd name="T54" fmla="*/ 88 w 125"/>
              <a:gd name="T55" fmla="*/ 254 h 262"/>
              <a:gd name="T56" fmla="*/ 61 w 125"/>
              <a:gd name="T57" fmla="*/ 234 h 262"/>
              <a:gd name="T58" fmla="*/ 85 w 125"/>
              <a:gd name="T59" fmla="*/ 254 h 262"/>
              <a:gd name="T60" fmla="*/ 51 w 125"/>
              <a:gd name="T61" fmla="*/ 209 h 262"/>
              <a:gd name="T62" fmla="*/ 49 w 125"/>
              <a:gd name="T63" fmla="*/ 199 h 262"/>
              <a:gd name="T64" fmla="*/ 45 w 125"/>
              <a:gd name="T65" fmla="*/ 190 h 262"/>
              <a:gd name="T66" fmla="*/ 43 w 125"/>
              <a:gd name="T67" fmla="*/ 179 h 262"/>
              <a:gd name="T68" fmla="*/ 32 w 125"/>
              <a:gd name="T69" fmla="*/ 36 h 262"/>
              <a:gd name="T70" fmla="*/ 36 w 125"/>
              <a:gd name="T71" fmla="*/ 52 h 262"/>
              <a:gd name="T72" fmla="*/ 10 w 125"/>
              <a:gd name="T73" fmla="*/ 60 h 262"/>
              <a:gd name="T74" fmla="*/ 17 w 125"/>
              <a:gd name="T75" fmla="*/ 60 h 262"/>
              <a:gd name="T76" fmla="*/ 23 w 125"/>
              <a:gd name="T77" fmla="*/ 57 h 262"/>
              <a:gd name="T78" fmla="*/ 28 w 125"/>
              <a:gd name="T79" fmla="*/ 57 h 262"/>
              <a:gd name="T80" fmla="*/ 11 w 125"/>
              <a:gd name="T81" fmla="*/ 27 h 262"/>
              <a:gd name="T82" fmla="*/ 7 w 125"/>
              <a:gd name="T83" fmla="*/ 46 h 262"/>
              <a:gd name="T84" fmla="*/ 14 w 125"/>
              <a:gd name="T85" fmla="*/ 31 h 262"/>
              <a:gd name="T86" fmla="*/ 18 w 125"/>
              <a:gd name="T87" fmla="*/ 31 h 262"/>
              <a:gd name="T88" fmla="*/ 19 w 125"/>
              <a:gd name="T89" fmla="*/ 39 h 262"/>
              <a:gd name="T90" fmla="*/ 26 w 125"/>
              <a:gd name="T91" fmla="*/ 30 h 262"/>
              <a:gd name="T92" fmla="*/ 31 w 125"/>
              <a:gd name="T93" fmla="*/ 36 h 262"/>
              <a:gd name="T94" fmla="*/ 26 w 125"/>
              <a:gd name="T95" fmla="*/ 128 h 262"/>
              <a:gd name="T96" fmla="*/ 24 w 125"/>
              <a:gd name="T97" fmla="*/ 120 h 262"/>
              <a:gd name="T98" fmla="*/ 20 w 125"/>
              <a:gd name="T99" fmla="*/ 103 h 262"/>
              <a:gd name="T100" fmla="*/ 20 w 125"/>
              <a:gd name="T101" fmla="*/ 10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262">
                <a:moveTo>
                  <a:pt x="18" y="107"/>
                </a:moveTo>
                <a:cubicBezTo>
                  <a:pt x="17" y="104"/>
                  <a:pt x="16" y="101"/>
                  <a:pt x="14" y="100"/>
                </a:cubicBezTo>
                <a:cubicBezTo>
                  <a:pt x="13" y="94"/>
                  <a:pt x="11" y="89"/>
                  <a:pt x="9" y="83"/>
                </a:cubicBezTo>
                <a:cubicBezTo>
                  <a:pt x="10" y="81"/>
                  <a:pt x="13" y="79"/>
                  <a:pt x="13" y="77"/>
                </a:cubicBezTo>
                <a:cubicBezTo>
                  <a:pt x="13" y="76"/>
                  <a:pt x="12" y="73"/>
                  <a:pt x="12" y="72"/>
                </a:cubicBezTo>
                <a:cubicBezTo>
                  <a:pt x="11" y="67"/>
                  <a:pt x="9" y="62"/>
                  <a:pt x="7" y="57"/>
                </a:cubicBezTo>
                <a:cubicBezTo>
                  <a:pt x="6" y="53"/>
                  <a:pt x="5" y="49"/>
                  <a:pt x="4" y="46"/>
                </a:cubicBezTo>
                <a:cubicBezTo>
                  <a:pt x="2" y="42"/>
                  <a:pt x="0" y="38"/>
                  <a:pt x="0" y="35"/>
                </a:cubicBezTo>
                <a:cubicBezTo>
                  <a:pt x="11" y="25"/>
                  <a:pt x="21" y="14"/>
                  <a:pt x="30" y="3"/>
                </a:cubicBezTo>
                <a:cubicBezTo>
                  <a:pt x="31" y="1"/>
                  <a:pt x="31" y="0"/>
                  <a:pt x="32" y="0"/>
                </a:cubicBezTo>
                <a:cubicBezTo>
                  <a:pt x="34" y="0"/>
                  <a:pt x="34" y="1"/>
                  <a:pt x="34" y="3"/>
                </a:cubicBezTo>
                <a:cubicBezTo>
                  <a:pt x="40" y="19"/>
                  <a:pt x="46" y="35"/>
                  <a:pt x="51" y="50"/>
                </a:cubicBezTo>
                <a:cubicBezTo>
                  <a:pt x="52" y="52"/>
                  <a:pt x="53" y="54"/>
                  <a:pt x="52" y="55"/>
                </a:cubicBezTo>
                <a:cubicBezTo>
                  <a:pt x="48" y="54"/>
                  <a:pt x="49" y="49"/>
                  <a:pt x="47" y="47"/>
                </a:cubicBezTo>
                <a:cubicBezTo>
                  <a:pt x="46" y="41"/>
                  <a:pt x="43" y="37"/>
                  <a:pt x="42" y="31"/>
                </a:cubicBezTo>
                <a:cubicBezTo>
                  <a:pt x="40" y="33"/>
                  <a:pt x="37" y="37"/>
                  <a:pt x="33" y="38"/>
                </a:cubicBezTo>
                <a:cubicBezTo>
                  <a:pt x="35" y="43"/>
                  <a:pt x="37" y="47"/>
                  <a:pt x="39" y="52"/>
                </a:cubicBezTo>
                <a:cubicBezTo>
                  <a:pt x="44" y="53"/>
                  <a:pt x="50" y="55"/>
                  <a:pt x="53" y="57"/>
                </a:cubicBezTo>
                <a:cubicBezTo>
                  <a:pt x="60" y="64"/>
                  <a:pt x="60" y="76"/>
                  <a:pt x="65" y="85"/>
                </a:cubicBezTo>
                <a:cubicBezTo>
                  <a:pt x="67" y="89"/>
                  <a:pt x="72" y="90"/>
                  <a:pt x="75" y="94"/>
                </a:cubicBezTo>
                <a:cubicBezTo>
                  <a:pt x="76" y="95"/>
                  <a:pt x="78" y="99"/>
                  <a:pt x="78" y="101"/>
                </a:cubicBezTo>
                <a:cubicBezTo>
                  <a:pt x="78" y="106"/>
                  <a:pt x="75" y="109"/>
                  <a:pt x="76" y="115"/>
                </a:cubicBezTo>
                <a:cubicBezTo>
                  <a:pt x="77" y="121"/>
                  <a:pt x="79" y="127"/>
                  <a:pt x="80" y="133"/>
                </a:cubicBezTo>
                <a:cubicBezTo>
                  <a:pt x="84" y="145"/>
                  <a:pt x="89" y="156"/>
                  <a:pt x="93" y="168"/>
                </a:cubicBezTo>
                <a:cubicBezTo>
                  <a:pt x="97" y="178"/>
                  <a:pt x="99" y="189"/>
                  <a:pt x="104" y="198"/>
                </a:cubicBezTo>
                <a:cubicBezTo>
                  <a:pt x="103" y="199"/>
                  <a:pt x="104" y="199"/>
                  <a:pt x="104" y="200"/>
                </a:cubicBezTo>
                <a:cubicBezTo>
                  <a:pt x="107" y="204"/>
                  <a:pt x="111" y="208"/>
                  <a:pt x="115" y="212"/>
                </a:cubicBezTo>
                <a:cubicBezTo>
                  <a:pt x="119" y="216"/>
                  <a:pt x="125" y="221"/>
                  <a:pt x="125" y="228"/>
                </a:cubicBezTo>
                <a:cubicBezTo>
                  <a:pt x="125" y="231"/>
                  <a:pt x="124" y="236"/>
                  <a:pt x="123" y="239"/>
                </a:cubicBezTo>
                <a:cubicBezTo>
                  <a:pt x="122" y="244"/>
                  <a:pt x="120" y="248"/>
                  <a:pt x="117" y="251"/>
                </a:cubicBezTo>
                <a:cubicBezTo>
                  <a:pt x="115" y="255"/>
                  <a:pt x="112" y="257"/>
                  <a:pt x="107" y="256"/>
                </a:cubicBezTo>
                <a:cubicBezTo>
                  <a:pt x="106" y="256"/>
                  <a:pt x="107" y="255"/>
                  <a:pt x="107" y="254"/>
                </a:cubicBezTo>
                <a:cubicBezTo>
                  <a:pt x="103" y="254"/>
                  <a:pt x="103" y="251"/>
                  <a:pt x="101" y="250"/>
                </a:cubicBezTo>
                <a:cubicBezTo>
                  <a:pt x="98" y="252"/>
                  <a:pt x="97" y="254"/>
                  <a:pt x="92" y="254"/>
                </a:cubicBezTo>
                <a:cubicBezTo>
                  <a:pt x="92" y="255"/>
                  <a:pt x="91" y="255"/>
                  <a:pt x="90" y="256"/>
                </a:cubicBezTo>
                <a:cubicBezTo>
                  <a:pt x="83" y="257"/>
                  <a:pt x="73" y="262"/>
                  <a:pt x="67" y="257"/>
                </a:cubicBezTo>
                <a:cubicBezTo>
                  <a:pt x="63" y="250"/>
                  <a:pt x="61" y="241"/>
                  <a:pt x="58" y="233"/>
                </a:cubicBezTo>
                <a:cubicBezTo>
                  <a:pt x="54" y="231"/>
                  <a:pt x="54" y="225"/>
                  <a:pt x="52" y="220"/>
                </a:cubicBezTo>
                <a:cubicBezTo>
                  <a:pt x="51" y="218"/>
                  <a:pt x="49" y="217"/>
                  <a:pt x="50" y="215"/>
                </a:cubicBezTo>
                <a:cubicBezTo>
                  <a:pt x="50" y="214"/>
                  <a:pt x="50" y="214"/>
                  <a:pt x="52" y="214"/>
                </a:cubicBezTo>
                <a:cubicBezTo>
                  <a:pt x="50" y="212"/>
                  <a:pt x="50" y="210"/>
                  <a:pt x="49" y="208"/>
                </a:cubicBezTo>
                <a:cubicBezTo>
                  <a:pt x="47" y="209"/>
                  <a:pt x="45" y="205"/>
                  <a:pt x="48" y="204"/>
                </a:cubicBezTo>
                <a:cubicBezTo>
                  <a:pt x="48" y="202"/>
                  <a:pt x="47" y="200"/>
                  <a:pt x="47" y="199"/>
                </a:cubicBezTo>
                <a:cubicBezTo>
                  <a:pt x="46" y="198"/>
                  <a:pt x="44" y="198"/>
                  <a:pt x="43" y="196"/>
                </a:cubicBezTo>
                <a:cubicBezTo>
                  <a:pt x="43" y="195"/>
                  <a:pt x="44" y="194"/>
                  <a:pt x="45" y="194"/>
                </a:cubicBezTo>
                <a:cubicBezTo>
                  <a:pt x="44" y="192"/>
                  <a:pt x="44" y="189"/>
                  <a:pt x="41" y="189"/>
                </a:cubicBezTo>
                <a:cubicBezTo>
                  <a:pt x="40" y="186"/>
                  <a:pt x="44" y="179"/>
                  <a:pt x="38" y="178"/>
                </a:cubicBezTo>
                <a:cubicBezTo>
                  <a:pt x="38" y="176"/>
                  <a:pt x="39" y="176"/>
                  <a:pt x="39" y="175"/>
                </a:cubicBezTo>
                <a:cubicBezTo>
                  <a:pt x="35" y="164"/>
                  <a:pt x="31" y="151"/>
                  <a:pt x="27" y="140"/>
                </a:cubicBezTo>
                <a:cubicBezTo>
                  <a:pt x="27" y="139"/>
                  <a:pt x="24" y="137"/>
                  <a:pt x="25" y="135"/>
                </a:cubicBezTo>
                <a:cubicBezTo>
                  <a:pt x="25" y="134"/>
                  <a:pt x="26" y="133"/>
                  <a:pt x="27" y="133"/>
                </a:cubicBezTo>
                <a:cubicBezTo>
                  <a:pt x="25" y="131"/>
                  <a:pt x="25" y="127"/>
                  <a:pt x="23" y="126"/>
                </a:cubicBezTo>
                <a:cubicBezTo>
                  <a:pt x="24" y="124"/>
                  <a:pt x="23" y="121"/>
                  <a:pt x="22" y="119"/>
                </a:cubicBezTo>
                <a:cubicBezTo>
                  <a:pt x="21" y="120"/>
                  <a:pt x="21" y="119"/>
                  <a:pt x="20" y="119"/>
                </a:cubicBezTo>
                <a:cubicBezTo>
                  <a:pt x="20" y="116"/>
                  <a:pt x="21" y="112"/>
                  <a:pt x="18" y="112"/>
                </a:cubicBezTo>
                <a:cubicBezTo>
                  <a:pt x="17" y="111"/>
                  <a:pt x="17" y="107"/>
                  <a:pt x="18" y="107"/>
                </a:cubicBezTo>
                <a:close/>
                <a:moveTo>
                  <a:pt x="28" y="135"/>
                </a:moveTo>
                <a:cubicBezTo>
                  <a:pt x="31" y="148"/>
                  <a:pt x="37" y="162"/>
                  <a:pt x="41" y="175"/>
                </a:cubicBezTo>
                <a:cubicBezTo>
                  <a:pt x="43" y="176"/>
                  <a:pt x="44" y="177"/>
                  <a:pt x="47" y="177"/>
                </a:cubicBezTo>
                <a:cubicBezTo>
                  <a:pt x="49" y="182"/>
                  <a:pt x="44" y="183"/>
                  <a:pt x="45" y="187"/>
                </a:cubicBezTo>
                <a:cubicBezTo>
                  <a:pt x="47" y="187"/>
                  <a:pt x="49" y="187"/>
                  <a:pt x="51" y="188"/>
                </a:cubicBezTo>
                <a:cubicBezTo>
                  <a:pt x="52" y="193"/>
                  <a:pt x="48" y="193"/>
                  <a:pt x="47" y="196"/>
                </a:cubicBezTo>
                <a:cubicBezTo>
                  <a:pt x="50" y="197"/>
                  <a:pt x="53" y="198"/>
                  <a:pt x="54" y="200"/>
                </a:cubicBezTo>
                <a:cubicBezTo>
                  <a:pt x="54" y="201"/>
                  <a:pt x="54" y="201"/>
                  <a:pt x="54" y="202"/>
                </a:cubicBezTo>
                <a:cubicBezTo>
                  <a:pt x="53" y="203"/>
                  <a:pt x="51" y="204"/>
                  <a:pt x="50" y="206"/>
                </a:cubicBezTo>
                <a:cubicBezTo>
                  <a:pt x="53" y="209"/>
                  <a:pt x="59" y="208"/>
                  <a:pt x="57" y="214"/>
                </a:cubicBezTo>
                <a:cubicBezTo>
                  <a:pt x="55" y="213"/>
                  <a:pt x="54" y="214"/>
                  <a:pt x="53" y="215"/>
                </a:cubicBezTo>
                <a:cubicBezTo>
                  <a:pt x="54" y="219"/>
                  <a:pt x="55" y="227"/>
                  <a:pt x="59" y="230"/>
                </a:cubicBezTo>
                <a:cubicBezTo>
                  <a:pt x="62" y="232"/>
                  <a:pt x="67" y="232"/>
                  <a:pt x="70" y="232"/>
                </a:cubicBezTo>
                <a:cubicBezTo>
                  <a:pt x="82" y="233"/>
                  <a:pt x="94" y="236"/>
                  <a:pt x="99" y="242"/>
                </a:cubicBezTo>
                <a:cubicBezTo>
                  <a:pt x="101" y="244"/>
                  <a:pt x="102" y="247"/>
                  <a:pt x="104" y="250"/>
                </a:cubicBezTo>
                <a:cubicBezTo>
                  <a:pt x="105" y="250"/>
                  <a:pt x="106" y="253"/>
                  <a:pt x="109" y="252"/>
                </a:cubicBezTo>
                <a:cubicBezTo>
                  <a:pt x="109" y="253"/>
                  <a:pt x="110" y="253"/>
                  <a:pt x="111" y="254"/>
                </a:cubicBezTo>
                <a:cubicBezTo>
                  <a:pt x="119" y="249"/>
                  <a:pt x="120" y="237"/>
                  <a:pt x="122" y="227"/>
                </a:cubicBezTo>
                <a:cubicBezTo>
                  <a:pt x="122" y="224"/>
                  <a:pt x="120" y="221"/>
                  <a:pt x="118" y="218"/>
                </a:cubicBezTo>
                <a:cubicBezTo>
                  <a:pt x="114" y="214"/>
                  <a:pt x="109" y="210"/>
                  <a:pt x="105" y="205"/>
                </a:cubicBezTo>
                <a:cubicBezTo>
                  <a:pt x="103" y="204"/>
                  <a:pt x="102" y="203"/>
                  <a:pt x="101" y="201"/>
                </a:cubicBezTo>
                <a:cubicBezTo>
                  <a:pt x="101" y="199"/>
                  <a:pt x="99" y="196"/>
                  <a:pt x="98" y="193"/>
                </a:cubicBezTo>
                <a:cubicBezTo>
                  <a:pt x="98" y="193"/>
                  <a:pt x="98" y="192"/>
                  <a:pt x="98" y="192"/>
                </a:cubicBezTo>
                <a:cubicBezTo>
                  <a:pt x="95" y="180"/>
                  <a:pt x="90" y="166"/>
                  <a:pt x="85" y="154"/>
                </a:cubicBezTo>
                <a:cubicBezTo>
                  <a:pt x="81" y="142"/>
                  <a:pt x="76" y="128"/>
                  <a:pt x="74" y="115"/>
                </a:cubicBezTo>
                <a:cubicBezTo>
                  <a:pt x="72" y="109"/>
                  <a:pt x="75" y="107"/>
                  <a:pt x="75" y="103"/>
                </a:cubicBezTo>
                <a:cubicBezTo>
                  <a:pt x="76" y="94"/>
                  <a:pt x="67" y="92"/>
                  <a:pt x="63" y="87"/>
                </a:cubicBezTo>
                <a:cubicBezTo>
                  <a:pt x="58" y="78"/>
                  <a:pt x="58" y="68"/>
                  <a:pt x="53" y="60"/>
                </a:cubicBezTo>
                <a:cubicBezTo>
                  <a:pt x="49" y="57"/>
                  <a:pt x="39" y="53"/>
                  <a:pt x="33" y="56"/>
                </a:cubicBezTo>
                <a:cubicBezTo>
                  <a:pt x="33" y="57"/>
                  <a:pt x="33" y="59"/>
                  <a:pt x="32" y="59"/>
                </a:cubicBezTo>
                <a:cubicBezTo>
                  <a:pt x="31" y="59"/>
                  <a:pt x="32" y="57"/>
                  <a:pt x="31" y="58"/>
                </a:cubicBezTo>
                <a:cubicBezTo>
                  <a:pt x="30" y="59"/>
                  <a:pt x="30" y="60"/>
                  <a:pt x="29" y="62"/>
                </a:cubicBezTo>
                <a:cubicBezTo>
                  <a:pt x="28" y="62"/>
                  <a:pt x="27" y="63"/>
                  <a:pt x="26" y="63"/>
                </a:cubicBezTo>
                <a:cubicBezTo>
                  <a:pt x="21" y="69"/>
                  <a:pt x="17" y="78"/>
                  <a:pt x="12" y="84"/>
                </a:cubicBezTo>
                <a:cubicBezTo>
                  <a:pt x="13" y="89"/>
                  <a:pt x="15" y="96"/>
                  <a:pt x="17" y="99"/>
                </a:cubicBezTo>
                <a:cubicBezTo>
                  <a:pt x="20" y="100"/>
                  <a:pt x="23" y="101"/>
                  <a:pt x="25" y="104"/>
                </a:cubicBezTo>
                <a:cubicBezTo>
                  <a:pt x="24" y="107"/>
                  <a:pt x="20" y="107"/>
                  <a:pt x="21" y="110"/>
                </a:cubicBezTo>
                <a:cubicBezTo>
                  <a:pt x="23" y="110"/>
                  <a:pt x="25" y="110"/>
                  <a:pt x="26" y="112"/>
                </a:cubicBezTo>
                <a:cubicBezTo>
                  <a:pt x="26" y="115"/>
                  <a:pt x="23" y="115"/>
                  <a:pt x="23" y="117"/>
                </a:cubicBezTo>
                <a:cubicBezTo>
                  <a:pt x="25" y="118"/>
                  <a:pt x="26" y="118"/>
                  <a:pt x="28" y="118"/>
                </a:cubicBezTo>
                <a:cubicBezTo>
                  <a:pt x="32" y="120"/>
                  <a:pt x="28" y="123"/>
                  <a:pt x="27" y="125"/>
                </a:cubicBezTo>
                <a:cubicBezTo>
                  <a:pt x="30" y="126"/>
                  <a:pt x="33" y="127"/>
                  <a:pt x="33" y="131"/>
                </a:cubicBezTo>
                <a:cubicBezTo>
                  <a:pt x="32" y="132"/>
                  <a:pt x="30" y="133"/>
                  <a:pt x="28" y="135"/>
                </a:cubicBezTo>
                <a:close/>
                <a:moveTo>
                  <a:pt x="79" y="236"/>
                </a:moveTo>
                <a:cubicBezTo>
                  <a:pt x="79" y="237"/>
                  <a:pt x="79" y="238"/>
                  <a:pt x="79" y="240"/>
                </a:cubicBezTo>
                <a:cubicBezTo>
                  <a:pt x="86" y="243"/>
                  <a:pt x="92" y="246"/>
                  <a:pt x="98" y="249"/>
                </a:cubicBezTo>
                <a:cubicBezTo>
                  <a:pt x="98" y="249"/>
                  <a:pt x="99" y="248"/>
                  <a:pt x="100" y="248"/>
                </a:cubicBezTo>
                <a:cubicBezTo>
                  <a:pt x="95" y="243"/>
                  <a:pt x="86" y="242"/>
                  <a:pt x="82" y="237"/>
                </a:cubicBezTo>
                <a:cubicBezTo>
                  <a:pt x="87" y="239"/>
                  <a:pt x="92" y="242"/>
                  <a:pt x="96" y="243"/>
                </a:cubicBezTo>
                <a:cubicBezTo>
                  <a:pt x="92" y="239"/>
                  <a:pt x="86" y="236"/>
                  <a:pt x="79" y="236"/>
                </a:cubicBezTo>
                <a:close/>
                <a:moveTo>
                  <a:pt x="80" y="242"/>
                </a:moveTo>
                <a:cubicBezTo>
                  <a:pt x="80" y="243"/>
                  <a:pt x="81" y="245"/>
                  <a:pt x="82" y="246"/>
                </a:cubicBezTo>
                <a:cubicBezTo>
                  <a:pt x="86" y="246"/>
                  <a:pt x="91" y="252"/>
                  <a:pt x="96" y="250"/>
                </a:cubicBezTo>
                <a:cubicBezTo>
                  <a:pt x="91" y="247"/>
                  <a:pt x="85" y="244"/>
                  <a:pt x="80" y="242"/>
                </a:cubicBezTo>
                <a:close/>
                <a:moveTo>
                  <a:pt x="82" y="246"/>
                </a:moveTo>
                <a:cubicBezTo>
                  <a:pt x="83" y="250"/>
                  <a:pt x="86" y="252"/>
                  <a:pt x="88" y="254"/>
                </a:cubicBezTo>
                <a:cubicBezTo>
                  <a:pt x="89" y="253"/>
                  <a:pt x="91" y="253"/>
                  <a:pt x="91" y="252"/>
                </a:cubicBezTo>
                <a:cubicBezTo>
                  <a:pt x="88" y="250"/>
                  <a:pt x="84" y="249"/>
                  <a:pt x="82" y="246"/>
                </a:cubicBezTo>
                <a:close/>
                <a:moveTo>
                  <a:pt x="76" y="235"/>
                </a:moveTo>
                <a:cubicBezTo>
                  <a:pt x="71" y="234"/>
                  <a:pt x="65" y="235"/>
                  <a:pt x="61" y="234"/>
                </a:cubicBezTo>
                <a:cubicBezTo>
                  <a:pt x="62" y="238"/>
                  <a:pt x="64" y="242"/>
                  <a:pt x="65" y="247"/>
                </a:cubicBezTo>
                <a:cubicBezTo>
                  <a:pt x="66" y="249"/>
                  <a:pt x="67" y="254"/>
                  <a:pt x="69" y="256"/>
                </a:cubicBezTo>
                <a:cubicBezTo>
                  <a:pt x="70" y="256"/>
                  <a:pt x="71" y="257"/>
                  <a:pt x="72" y="257"/>
                </a:cubicBezTo>
                <a:cubicBezTo>
                  <a:pt x="75" y="259"/>
                  <a:pt x="82" y="256"/>
                  <a:pt x="85" y="254"/>
                </a:cubicBezTo>
                <a:cubicBezTo>
                  <a:pt x="80" y="250"/>
                  <a:pt x="78" y="243"/>
                  <a:pt x="76" y="235"/>
                </a:cubicBezTo>
                <a:close/>
                <a:moveTo>
                  <a:pt x="51" y="209"/>
                </a:moveTo>
                <a:cubicBezTo>
                  <a:pt x="52" y="210"/>
                  <a:pt x="51" y="212"/>
                  <a:pt x="52" y="213"/>
                </a:cubicBezTo>
                <a:cubicBezTo>
                  <a:pt x="54" y="212"/>
                  <a:pt x="53" y="209"/>
                  <a:pt x="51" y="209"/>
                </a:cubicBezTo>
                <a:close/>
                <a:moveTo>
                  <a:pt x="49" y="199"/>
                </a:moveTo>
                <a:cubicBezTo>
                  <a:pt x="50" y="200"/>
                  <a:pt x="49" y="202"/>
                  <a:pt x="50" y="202"/>
                </a:cubicBezTo>
                <a:cubicBezTo>
                  <a:pt x="50" y="202"/>
                  <a:pt x="51" y="202"/>
                  <a:pt x="51" y="201"/>
                </a:cubicBezTo>
                <a:cubicBezTo>
                  <a:pt x="50" y="200"/>
                  <a:pt x="50" y="199"/>
                  <a:pt x="49" y="199"/>
                </a:cubicBezTo>
                <a:close/>
                <a:moveTo>
                  <a:pt x="45" y="190"/>
                </a:moveTo>
                <a:cubicBezTo>
                  <a:pt x="46" y="190"/>
                  <a:pt x="45" y="192"/>
                  <a:pt x="46" y="192"/>
                </a:cubicBezTo>
                <a:cubicBezTo>
                  <a:pt x="46" y="192"/>
                  <a:pt x="47" y="191"/>
                  <a:pt x="48" y="190"/>
                </a:cubicBezTo>
                <a:cubicBezTo>
                  <a:pt x="47" y="190"/>
                  <a:pt x="46" y="189"/>
                  <a:pt x="45" y="190"/>
                </a:cubicBezTo>
                <a:close/>
                <a:moveTo>
                  <a:pt x="43" y="179"/>
                </a:moveTo>
                <a:cubicBezTo>
                  <a:pt x="43" y="180"/>
                  <a:pt x="43" y="182"/>
                  <a:pt x="44" y="182"/>
                </a:cubicBezTo>
                <a:cubicBezTo>
                  <a:pt x="45" y="182"/>
                  <a:pt x="44" y="181"/>
                  <a:pt x="45" y="180"/>
                </a:cubicBezTo>
                <a:cubicBezTo>
                  <a:pt x="45" y="179"/>
                  <a:pt x="44" y="179"/>
                  <a:pt x="43" y="179"/>
                </a:cubicBezTo>
                <a:close/>
                <a:moveTo>
                  <a:pt x="41" y="28"/>
                </a:moveTo>
                <a:cubicBezTo>
                  <a:pt x="38" y="21"/>
                  <a:pt x="35" y="13"/>
                  <a:pt x="33" y="5"/>
                </a:cubicBezTo>
                <a:cubicBezTo>
                  <a:pt x="30" y="7"/>
                  <a:pt x="28" y="11"/>
                  <a:pt x="25" y="13"/>
                </a:cubicBezTo>
                <a:cubicBezTo>
                  <a:pt x="26" y="21"/>
                  <a:pt x="30" y="28"/>
                  <a:pt x="32" y="36"/>
                </a:cubicBezTo>
                <a:cubicBezTo>
                  <a:pt x="36" y="35"/>
                  <a:pt x="38" y="31"/>
                  <a:pt x="41" y="28"/>
                </a:cubicBezTo>
                <a:close/>
                <a:moveTo>
                  <a:pt x="35" y="48"/>
                </a:moveTo>
                <a:cubicBezTo>
                  <a:pt x="35" y="50"/>
                  <a:pt x="33" y="51"/>
                  <a:pt x="34" y="53"/>
                </a:cubicBezTo>
                <a:cubicBezTo>
                  <a:pt x="34" y="52"/>
                  <a:pt x="35" y="52"/>
                  <a:pt x="36" y="52"/>
                </a:cubicBezTo>
                <a:cubicBezTo>
                  <a:pt x="36" y="51"/>
                  <a:pt x="36" y="49"/>
                  <a:pt x="35" y="48"/>
                </a:cubicBezTo>
                <a:close/>
                <a:moveTo>
                  <a:pt x="32" y="53"/>
                </a:moveTo>
                <a:cubicBezTo>
                  <a:pt x="33" y="49"/>
                  <a:pt x="34" y="43"/>
                  <a:pt x="32" y="40"/>
                </a:cubicBezTo>
                <a:cubicBezTo>
                  <a:pt x="24" y="45"/>
                  <a:pt x="17" y="53"/>
                  <a:pt x="10" y="60"/>
                </a:cubicBezTo>
                <a:cubicBezTo>
                  <a:pt x="11" y="62"/>
                  <a:pt x="11" y="62"/>
                  <a:pt x="12" y="63"/>
                </a:cubicBezTo>
                <a:cubicBezTo>
                  <a:pt x="12" y="63"/>
                  <a:pt x="12" y="61"/>
                  <a:pt x="13" y="61"/>
                </a:cubicBezTo>
                <a:cubicBezTo>
                  <a:pt x="14" y="66"/>
                  <a:pt x="12" y="70"/>
                  <a:pt x="15" y="72"/>
                </a:cubicBezTo>
                <a:cubicBezTo>
                  <a:pt x="15" y="68"/>
                  <a:pt x="15" y="63"/>
                  <a:pt x="17" y="60"/>
                </a:cubicBezTo>
                <a:cubicBezTo>
                  <a:pt x="17" y="63"/>
                  <a:pt x="17" y="67"/>
                  <a:pt x="16" y="71"/>
                </a:cubicBezTo>
                <a:cubicBezTo>
                  <a:pt x="20" y="68"/>
                  <a:pt x="18" y="60"/>
                  <a:pt x="21" y="57"/>
                </a:cubicBezTo>
                <a:cubicBezTo>
                  <a:pt x="21" y="61"/>
                  <a:pt x="20" y="64"/>
                  <a:pt x="20" y="67"/>
                </a:cubicBezTo>
                <a:cubicBezTo>
                  <a:pt x="21" y="65"/>
                  <a:pt x="22" y="60"/>
                  <a:pt x="23" y="57"/>
                </a:cubicBezTo>
                <a:cubicBezTo>
                  <a:pt x="23" y="55"/>
                  <a:pt x="22" y="52"/>
                  <a:pt x="24" y="51"/>
                </a:cubicBezTo>
                <a:cubicBezTo>
                  <a:pt x="24" y="56"/>
                  <a:pt x="23" y="59"/>
                  <a:pt x="23" y="63"/>
                </a:cubicBezTo>
                <a:cubicBezTo>
                  <a:pt x="28" y="60"/>
                  <a:pt x="26" y="52"/>
                  <a:pt x="28" y="48"/>
                </a:cubicBezTo>
                <a:cubicBezTo>
                  <a:pt x="29" y="50"/>
                  <a:pt x="28" y="55"/>
                  <a:pt x="28" y="57"/>
                </a:cubicBezTo>
                <a:cubicBezTo>
                  <a:pt x="30" y="56"/>
                  <a:pt x="30" y="54"/>
                  <a:pt x="32" y="53"/>
                </a:cubicBezTo>
                <a:close/>
                <a:moveTo>
                  <a:pt x="31" y="36"/>
                </a:moveTo>
                <a:cubicBezTo>
                  <a:pt x="28" y="29"/>
                  <a:pt x="26" y="22"/>
                  <a:pt x="23" y="15"/>
                </a:cubicBezTo>
                <a:cubicBezTo>
                  <a:pt x="19" y="20"/>
                  <a:pt x="15" y="23"/>
                  <a:pt x="11" y="27"/>
                </a:cubicBezTo>
                <a:cubicBezTo>
                  <a:pt x="9" y="30"/>
                  <a:pt x="7" y="33"/>
                  <a:pt x="4" y="34"/>
                </a:cubicBezTo>
                <a:cubicBezTo>
                  <a:pt x="4" y="37"/>
                  <a:pt x="2" y="38"/>
                  <a:pt x="4" y="41"/>
                </a:cubicBezTo>
                <a:cubicBezTo>
                  <a:pt x="5" y="39"/>
                  <a:pt x="5" y="37"/>
                  <a:pt x="6" y="36"/>
                </a:cubicBezTo>
                <a:cubicBezTo>
                  <a:pt x="7" y="39"/>
                  <a:pt x="3" y="44"/>
                  <a:pt x="7" y="46"/>
                </a:cubicBezTo>
                <a:cubicBezTo>
                  <a:pt x="7" y="41"/>
                  <a:pt x="8" y="35"/>
                  <a:pt x="10" y="33"/>
                </a:cubicBezTo>
                <a:cubicBezTo>
                  <a:pt x="9" y="39"/>
                  <a:pt x="8" y="45"/>
                  <a:pt x="8" y="51"/>
                </a:cubicBezTo>
                <a:cubicBezTo>
                  <a:pt x="9" y="52"/>
                  <a:pt x="9" y="55"/>
                  <a:pt x="10" y="55"/>
                </a:cubicBezTo>
                <a:cubicBezTo>
                  <a:pt x="10" y="47"/>
                  <a:pt x="12" y="38"/>
                  <a:pt x="14" y="31"/>
                </a:cubicBezTo>
                <a:cubicBezTo>
                  <a:pt x="14" y="40"/>
                  <a:pt x="10" y="48"/>
                  <a:pt x="12" y="56"/>
                </a:cubicBezTo>
                <a:cubicBezTo>
                  <a:pt x="12" y="55"/>
                  <a:pt x="12" y="54"/>
                  <a:pt x="13" y="54"/>
                </a:cubicBezTo>
                <a:cubicBezTo>
                  <a:pt x="14" y="47"/>
                  <a:pt x="15" y="41"/>
                  <a:pt x="16" y="35"/>
                </a:cubicBezTo>
                <a:cubicBezTo>
                  <a:pt x="16" y="34"/>
                  <a:pt x="16" y="31"/>
                  <a:pt x="18" y="31"/>
                </a:cubicBezTo>
                <a:cubicBezTo>
                  <a:pt x="17" y="38"/>
                  <a:pt x="16" y="44"/>
                  <a:pt x="15" y="51"/>
                </a:cubicBezTo>
                <a:cubicBezTo>
                  <a:pt x="17" y="50"/>
                  <a:pt x="16" y="49"/>
                  <a:pt x="18" y="49"/>
                </a:cubicBezTo>
                <a:cubicBezTo>
                  <a:pt x="18" y="48"/>
                  <a:pt x="17" y="48"/>
                  <a:pt x="18" y="47"/>
                </a:cubicBezTo>
                <a:cubicBezTo>
                  <a:pt x="19" y="45"/>
                  <a:pt x="19" y="42"/>
                  <a:pt x="19" y="39"/>
                </a:cubicBezTo>
                <a:cubicBezTo>
                  <a:pt x="20" y="36"/>
                  <a:pt x="21" y="32"/>
                  <a:pt x="22" y="28"/>
                </a:cubicBezTo>
                <a:cubicBezTo>
                  <a:pt x="22" y="27"/>
                  <a:pt x="22" y="25"/>
                  <a:pt x="23" y="24"/>
                </a:cubicBezTo>
                <a:cubicBezTo>
                  <a:pt x="24" y="30"/>
                  <a:pt x="20" y="38"/>
                  <a:pt x="20" y="46"/>
                </a:cubicBezTo>
                <a:cubicBezTo>
                  <a:pt x="24" y="44"/>
                  <a:pt x="22" y="34"/>
                  <a:pt x="26" y="30"/>
                </a:cubicBezTo>
                <a:cubicBezTo>
                  <a:pt x="26" y="34"/>
                  <a:pt x="24" y="38"/>
                  <a:pt x="24" y="42"/>
                </a:cubicBezTo>
                <a:cubicBezTo>
                  <a:pt x="28" y="41"/>
                  <a:pt x="27" y="35"/>
                  <a:pt x="28" y="33"/>
                </a:cubicBezTo>
                <a:cubicBezTo>
                  <a:pt x="29" y="35"/>
                  <a:pt x="29" y="36"/>
                  <a:pt x="29" y="38"/>
                </a:cubicBezTo>
                <a:cubicBezTo>
                  <a:pt x="29" y="38"/>
                  <a:pt x="30" y="37"/>
                  <a:pt x="31" y="36"/>
                </a:cubicBezTo>
                <a:close/>
                <a:moveTo>
                  <a:pt x="26" y="128"/>
                </a:moveTo>
                <a:cubicBezTo>
                  <a:pt x="27" y="129"/>
                  <a:pt x="26" y="131"/>
                  <a:pt x="28" y="132"/>
                </a:cubicBezTo>
                <a:cubicBezTo>
                  <a:pt x="29" y="131"/>
                  <a:pt x="29" y="131"/>
                  <a:pt x="29" y="130"/>
                </a:cubicBezTo>
                <a:cubicBezTo>
                  <a:pt x="28" y="130"/>
                  <a:pt x="27" y="128"/>
                  <a:pt x="26" y="128"/>
                </a:cubicBezTo>
                <a:close/>
                <a:moveTo>
                  <a:pt x="24" y="120"/>
                </a:moveTo>
                <a:cubicBezTo>
                  <a:pt x="25" y="120"/>
                  <a:pt x="24" y="122"/>
                  <a:pt x="25" y="123"/>
                </a:cubicBezTo>
                <a:cubicBezTo>
                  <a:pt x="25" y="122"/>
                  <a:pt x="26" y="122"/>
                  <a:pt x="26" y="120"/>
                </a:cubicBezTo>
                <a:cubicBezTo>
                  <a:pt x="25" y="120"/>
                  <a:pt x="24" y="120"/>
                  <a:pt x="24" y="120"/>
                </a:cubicBezTo>
                <a:close/>
                <a:moveTo>
                  <a:pt x="22" y="112"/>
                </a:moveTo>
                <a:cubicBezTo>
                  <a:pt x="21" y="112"/>
                  <a:pt x="21" y="114"/>
                  <a:pt x="22" y="114"/>
                </a:cubicBezTo>
                <a:cubicBezTo>
                  <a:pt x="22" y="113"/>
                  <a:pt x="23" y="113"/>
                  <a:pt x="22" y="112"/>
                </a:cubicBezTo>
                <a:close/>
                <a:moveTo>
                  <a:pt x="20" y="103"/>
                </a:moveTo>
                <a:cubicBezTo>
                  <a:pt x="20" y="103"/>
                  <a:pt x="19" y="102"/>
                  <a:pt x="18" y="102"/>
                </a:cubicBezTo>
                <a:cubicBezTo>
                  <a:pt x="18" y="103"/>
                  <a:pt x="19" y="104"/>
                  <a:pt x="19" y="105"/>
                </a:cubicBezTo>
                <a:cubicBezTo>
                  <a:pt x="20" y="105"/>
                  <a:pt x="20" y="105"/>
                  <a:pt x="21" y="104"/>
                </a:cubicBezTo>
                <a:cubicBezTo>
                  <a:pt x="20" y="104"/>
                  <a:pt x="21" y="103"/>
                  <a:pt x="20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2" name="Freeform 309"/>
          <p:cNvSpPr>
            <a:spLocks/>
          </p:cNvSpPr>
          <p:nvPr/>
        </p:nvSpPr>
        <p:spPr bwMode="auto">
          <a:xfrm>
            <a:off x="1875368" y="2336800"/>
            <a:ext cx="294217" cy="685800"/>
          </a:xfrm>
          <a:custGeom>
            <a:avLst/>
            <a:gdLst>
              <a:gd name="T0" fmla="*/ 68 w 70"/>
              <a:gd name="T1" fmla="*/ 163 h 163"/>
              <a:gd name="T2" fmla="*/ 47 w 70"/>
              <a:gd name="T3" fmla="*/ 155 h 163"/>
              <a:gd name="T4" fmla="*/ 40 w 70"/>
              <a:gd name="T5" fmla="*/ 135 h 163"/>
              <a:gd name="T6" fmla="*/ 29 w 70"/>
              <a:gd name="T7" fmla="*/ 98 h 163"/>
              <a:gd name="T8" fmla="*/ 20 w 70"/>
              <a:gd name="T9" fmla="*/ 75 h 163"/>
              <a:gd name="T10" fmla="*/ 13 w 70"/>
              <a:gd name="T11" fmla="*/ 50 h 163"/>
              <a:gd name="T12" fmla="*/ 10 w 70"/>
              <a:gd name="T13" fmla="*/ 42 h 163"/>
              <a:gd name="T14" fmla="*/ 7 w 70"/>
              <a:gd name="T15" fmla="*/ 33 h 163"/>
              <a:gd name="T16" fmla="*/ 5 w 70"/>
              <a:gd name="T17" fmla="*/ 25 h 163"/>
              <a:gd name="T18" fmla="*/ 3 w 70"/>
              <a:gd name="T19" fmla="*/ 12 h 163"/>
              <a:gd name="T20" fmla="*/ 9 w 70"/>
              <a:gd name="T21" fmla="*/ 4 h 163"/>
              <a:gd name="T22" fmla="*/ 15 w 70"/>
              <a:gd name="T23" fmla="*/ 0 h 163"/>
              <a:gd name="T24" fmla="*/ 20 w 70"/>
              <a:gd name="T25" fmla="*/ 9 h 163"/>
              <a:gd name="T26" fmla="*/ 21 w 70"/>
              <a:gd name="T27" fmla="*/ 18 h 163"/>
              <a:gd name="T28" fmla="*/ 16 w 70"/>
              <a:gd name="T29" fmla="*/ 4 h 163"/>
              <a:gd name="T30" fmla="*/ 5 w 70"/>
              <a:gd name="T31" fmla="*/ 12 h 163"/>
              <a:gd name="T32" fmla="*/ 9 w 70"/>
              <a:gd name="T33" fmla="*/ 31 h 163"/>
              <a:gd name="T34" fmla="*/ 12 w 70"/>
              <a:gd name="T35" fmla="*/ 44 h 163"/>
              <a:gd name="T36" fmla="*/ 15 w 70"/>
              <a:gd name="T37" fmla="*/ 50 h 163"/>
              <a:gd name="T38" fmla="*/ 23 w 70"/>
              <a:gd name="T39" fmla="*/ 75 h 163"/>
              <a:gd name="T40" fmla="*/ 43 w 70"/>
              <a:gd name="T41" fmla="*/ 138 h 163"/>
              <a:gd name="T42" fmla="*/ 46 w 70"/>
              <a:gd name="T43" fmla="*/ 150 h 163"/>
              <a:gd name="T44" fmla="*/ 53 w 70"/>
              <a:gd name="T45" fmla="*/ 155 h 163"/>
              <a:gd name="T46" fmla="*/ 66 w 70"/>
              <a:gd name="T47" fmla="*/ 160 h 163"/>
              <a:gd name="T48" fmla="*/ 62 w 70"/>
              <a:gd name="T49" fmla="*/ 140 h 163"/>
              <a:gd name="T50" fmla="*/ 49 w 70"/>
              <a:gd name="T51" fmla="*/ 102 h 163"/>
              <a:gd name="T52" fmla="*/ 46 w 70"/>
              <a:gd name="T53" fmla="*/ 93 h 163"/>
              <a:gd name="T54" fmla="*/ 44 w 70"/>
              <a:gd name="T55" fmla="*/ 83 h 163"/>
              <a:gd name="T56" fmla="*/ 43 w 70"/>
              <a:gd name="T57" fmla="*/ 77 h 163"/>
              <a:gd name="T58" fmla="*/ 48 w 70"/>
              <a:gd name="T59" fmla="*/ 93 h 163"/>
              <a:gd name="T60" fmla="*/ 69 w 70"/>
              <a:gd name="T61" fmla="*/ 160 h 163"/>
              <a:gd name="T62" fmla="*/ 68 w 70"/>
              <a:gd name="T63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163">
                <a:moveTo>
                  <a:pt x="68" y="163"/>
                </a:moveTo>
                <a:cubicBezTo>
                  <a:pt x="60" y="163"/>
                  <a:pt x="53" y="158"/>
                  <a:pt x="47" y="155"/>
                </a:cubicBezTo>
                <a:cubicBezTo>
                  <a:pt x="44" y="150"/>
                  <a:pt x="42" y="142"/>
                  <a:pt x="40" y="135"/>
                </a:cubicBezTo>
                <a:cubicBezTo>
                  <a:pt x="36" y="123"/>
                  <a:pt x="33" y="111"/>
                  <a:pt x="29" y="98"/>
                </a:cubicBezTo>
                <a:cubicBezTo>
                  <a:pt x="26" y="90"/>
                  <a:pt x="23" y="82"/>
                  <a:pt x="20" y="75"/>
                </a:cubicBezTo>
                <a:cubicBezTo>
                  <a:pt x="17" y="66"/>
                  <a:pt x="16" y="58"/>
                  <a:pt x="13" y="50"/>
                </a:cubicBezTo>
                <a:cubicBezTo>
                  <a:pt x="12" y="47"/>
                  <a:pt x="11" y="45"/>
                  <a:pt x="10" y="42"/>
                </a:cubicBezTo>
                <a:cubicBezTo>
                  <a:pt x="9" y="39"/>
                  <a:pt x="8" y="36"/>
                  <a:pt x="7" y="33"/>
                </a:cubicBezTo>
                <a:cubicBezTo>
                  <a:pt x="6" y="31"/>
                  <a:pt x="6" y="28"/>
                  <a:pt x="5" y="25"/>
                </a:cubicBezTo>
                <a:cubicBezTo>
                  <a:pt x="3" y="21"/>
                  <a:pt x="0" y="18"/>
                  <a:pt x="3" y="12"/>
                </a:cubicBezTo>
                <a:cubicBezTo>
                  <a:pt x="3" y="11"/>
                  <a:pt x="7" y="6"/>
                  <a:pt x="9" y="4"/>
                </a:cubicBezTo>
                <a:cubicBezTo>
                  <a:pt x="10" y="3"/>
                  <a:pt x="15" y="0"/>
                  <a:pt x="15" y="0"/>
                </a:cubicBezTo>
                <a:cubicBezTo>
                  <a:pt x="18" y="0"/>
                  <a:pt x="19" y="5"/>
                  <a:pt x="20" y="9"/>
                </a:cubicBezTo>
                <a:cubicBezTo>
                  <a:pt x="21" y="12"/>
                  <a:pt x="23" y="16"/>
                  <a:pt x="21" y="18"/>
                </a:cubicBezTo>
                <a:cubicBezTo>
                  <a:pt x="18" y="14"/>
                  <a:pt x="18" y="7"/>
                  <a:pt x="16" y="4"/>
                </a:cubicBezTo>
                <a:cubicBezTo>
                  <a:pt x="11" y="4"/>
                  <a:pt x="7" y="9"/>
                  <a:pt x="5" y="12"/>
                </a:cubicBezTo>
                <a:cubicBezTo>
                  <a:pt x="3" y="18"/>
                  <a:pt x="7" y="25"/>
                  <a:pt x="9" y="31"/>
                </a:cubicBezTo>
                <a:cubicBezTo>
                  <a:pt x="10" y="36"/>
                  <a:pt x="11" y="40"/>
                  <a:pt x="12" y="44"/>
                </a:cubicBezTo>
                <a:cubicBezTo>
                  <a:pt x="13" y="46"/>
                  <a:pt x="14" y="48"/>
                  <a:pt x="15" y="50"/>
                </a:cubicBezTo>
                <a:cubicBezTo>
                  <a:pt x="18" y="58"/>
                  <a:pt x="20" y="66"/>
                  <a:pt x="23" y="75"/>
                </a:cubicBezTo>
                <a:cubicBezTo>
                  <a:pt x="31" y="95"/>
                  <a:pt x="36" y="117"/>
                  <a:pt x="43" y="138"/>
                </a:cubicBezTo>
                <a:cubicBezTo>
                  <a:pt x="44" y="142"/>
                  <a:pt x="46" y="146"/>
                  <a:pt x="46" y="150"/>
                </a:cubicBezTo>
                <a:cubicBezTo>
                  <a:pt x="48" y="153"/>
                  <a:pt x="50" y="154"/>
                  <a:pt x="53" y="155"/>
                </a:cubicBezTo>
                <a:cubicBezTo>
                  <a:pt x="57" y="157"/>
                  <a:pt x="60" y="160"/>
                  <a:pt x="66" y="160"/>
                </a:cubicBezTo>
                <a:cubicBezTo>
                  <a:pt x="66" y="153"/>
                  <a:pt x="63" y="147"/>
                  <a:pt x="62" y="140"/>
                </a:cubicBezTo>
                <a:cubicBezTo>
                  <a:pt x="59" y="127"/>
                  <a:pt x="54" y="114"/>
                  <a:pt x="49" y="102"/>
                </a:cubicBezTo>
                <a:cubicBezTo>
                  <a:pt x="48" y="99"/>
                  <a:pt x="47" y="96"/>
                  <a:pt x="46" y="93"/>
                </a:cubicBezTo>
                <a:cubicBezTo>
                  <a:pt x="45" y="89"/>
                  <a:pt x="45" y="86"/>
                  <a:pt x="44" y="83"/>
                </a:cubicBezTo>
                <a:cubicBezTo>
                  <a:pt x="43" y="81"/>
                  <a:pt x="41" y="79"/>
                  <a:pt x="43" y="77"/>
                </a:cubicBezTo>
                <a:cubicBezTo>
                  <a:pt x="46" y="81"/>
                  <a:pt x="46" y="88"/>
                  <a:pt x="48" y="93"/>
                </a:cubicBezTo>
                <a:cubicBezTo>
                  <a:pt x="56" y="114"/>
                  <a:pt x="64" y="137"/>
                  <a:pt x="69" y="160"/>
                </a:cubicBezTo>
                <a:cubicBezTo>
                  <a:pt x="70" y="160"/>
                  <a:pt x="69" y="162"/>
                  <a:pt x="68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3" name="Freeform 310"/>
          <p:cNvSpPr>
            <a:spLocks noEditPoints="1"/>
          </p:cNvSpPr>
          <p:nvPr/>
        </p:nvSpPr>
        <p:spPr bwMode="auto">
          <a:xfrm>
            <a:off x="5945718" y="5209117"/>
            <a:ext cx="44449" cy="40216"/>
          </a:xfrm>
          <a:custGeom>
            <a:avLst/>
            <a:gdLst>
              <a:gd name="T0" fmla="*/ 4 w 11"/>
              <a:gd name="T1" fmla="*/ 1 h 10"/>
              <a:gd name="T2" fmla="*/ 5 w 11"/>
              <a:gd name="T3" fmla="*/ 1 h 10"/>
              <a:gd name="T4" fmla="*/ 7 w 11"/>
              <a:gd name="T5" fmla="*/ 0 h 10"/>
              <a:gd name="T6" fmla="*/ 2 w 11"/>
              <a:gd name="T7" fmla="*/ 7 h 10"/>
              <a:gd name="T8" fmla="*/ 4 w 11"/>
              <a:gd name="T9" fmla="*/ 1 h 10"/>
              <a:gd name="T10" fmla="*/ 3 w 11"/>
              <a:gd name="T11" fmla="*/ 5 h 10"/>
              <a:gd name="T12" fmla="*/ 4 w 11"/>
              <a:gd name="T13" fmla="*/ 6 h 10"/>
              <a:gd name="T14" fmla="*/ 6 w 11"/>
              <a:gd name="T15" fmla="*/ 2 h 10"/>
              <a:gd name="T16" fmla="*/ 3 w 11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0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6" y="2"/>
                  <a:pt x="6" y="0"/>
                  <a:pt x="7" y="0"/>
                </a:cubicBezTo>
                <a:cubicBezTo>
                  <a:pt x="11" y="4"/>
                  <a:pt x="5" y="10"/>
                  <a:pt x="2" y="7"/>
                </a:cubicBezTo>
                <a:cubicBezTo>
                  <a:pt x="0" y="6"/>
                  <a:pt x="1" y="1"/>
                  <a:pt x="4" y="1"/>
                </a:cubicBezTo>
                <a:close/>
                <a:moveTo>
                  <a:pt x="3" y="5"/>
                </a:moveTo>
                <a:cubicBezTo>
                  <a:pt x="4" y="5"/>
                  <a:pt x="4" y="6"/>
                  <a:pt x="4" y="6"/>
                </a:cubicBezTo>
                <a:cubicBezTo>
                  <a:pt x="5" y="5"/>
                  <a:pt x="6" y="4"/>
                  <a:pt x="6" y="2"/>
                </a:cubicBezTo>
                <a:cubicBezTo>
                  <a:pt x="4" y="3"/>
                  <a:pt x="3" y="3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4" name="Freeform 311"/>
          <p:cNvSpPr>
            <a:spLocks noEditPoints="1"/>
          </p:cNvSpPr>
          <p:nvPr/>
        </p:nvSpPr>
        <p:spPr bwMode="auto">
          <a:xfrm>
            <a:off x="5920318" y="5266267"/>
            <a:ext cx="35983" cy="33867"/>
          </a:xfrm>
          <a:custGeom>
            <a:avLst/>
            <a:gdLst>
              <a:gd name="T0" fmla="*/ 9 w 9"/>
              <a:gd name="T1" fmla="*/ 2 h 8"/>
              <a:gd name="T2" fmla="*/ 8 w 9"/>
              <a:gd name="T3" fmla="*/ 7 h 8"/>
              <a:gd name="T4" fmla="*/ 3 w 9"/>
              <a:gd name="T5" fmla="*/ 8 h 8"/>
              <a:gd name="T6" fmla="*/ 4 w 9"/>
              <a:gd name="T7" fmla="*/ 0 h 8"/>
              <a:gd name="T8" fmla="*/ 9 w 9"/>
              <a:gd name="T9" fmla="*/ 2 h 8"/>
              <a:gd name="T10" fmla="*/ 4 w 9"/>
              <a:gd name="T11" fmla="*/ 2 h 8"/>
              <a:gd name="T12" fmla="*/ 4 w 9"/>
              <a:gd name="T13" fmla="*/ 5 h 8"/>
              <a:gd name="T14" fmla="*/ 6 w 9"/>
              <a:gd name="T15" fmla="*/ 3 h 8"/>
              <a:gd name="T16" fmla="*/ 4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9" y="2"/>
                </a:moveTo>
                <a:cubicBezTo>
                  <a:pt x="9" y="4"/>
                  <a:pt x="8" y="5"/>
                  <a:pt x="8" y="7"/>
                </a:cubicBezTo>
                <a:cubicBezTo>
                  <a:pt x="6" y="7"/>
                  <a:pt x="4" y="8"/>
                  <a:pt x="3" y="8"/>
                </a:cubicBezTo>
                <a:cubicBezTo>
                  <a:pt x="0" y="6"/>
                  <a:pt x="0" y="0"/>
                  <a:pt x="4" y="0"/>
                </a:cubicBezTo>
                <a:cubicBezTo>
                  <a:pt x="6" y="0"/>
                  <a:pt x="7" y="2"/>
                  <a:pt x="9" y="2"/>
                </a:cubicBezTo>
                <a:close/>
                <a:moveTo>
                  <a:pt x="4" y="2"/>
                </a:moveTo>
                <a:cubicBezTo>
                  <a:pt x="3" y="3"/>
                  <a:pt x="3" y="5"/>
                  <a:pt x="4" y="5"/>
                </a:cubicBezTo>
                <a:cubicBezTo>
                  <a:pt x="5" y="5"/>
                  <a:pt x="6" y="5"/>
                  <a:pt x="6" y="3"/>
                </a:cubicBezTo>
                <a:cubicBezTo>
                  <a:pt x="6" y="3"/>
                  <a:pt x="5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5" name="Freeform 312"/>
          <p:cNvSpPr>
            <a:spLocks noEditPoints="1"/>
          </p:cNvSpPr>
          <p:nvPr/>
        </p:nvSpPr>
        <p:spPr bwMode="auto">
          <a:xfrm>
            <a:off x="5695951" y="5132918"/>
            <a:ext cx="42333" cy="46567"/>
          </a:xfrm>
          <a:custGeom>
            <a:avLst/>
            <a:gdLst>
              <a:gd name="T0" fmla="*/ 3 w 10"/>
              <a:gd name="T1" fmla="*/ 10 h 11"/>
              <a:gd name="T2" fmla="*/ 4 w 10"/>
              <a:gd name="T3" fmla="*/ 1 h 11"/>
              <a:gd name="T4" fmla="*/ 3 w 10"/>
              <a:gd name="T5" fmla="*/ 10 h 11"/>
              <a:gd name="T6" fmla="*/ 3 w 10"/>
              <a:gd name="T7" fmla="*/ 5 h 11"/>
              <a:gd name="T8" fmla="*/ 5 w 10"/>
              <a:gd name="T9" fmla="*/ 7 h 11"/>
              <a:gd name="T10" fmla="*/ 6 w 10"/>
              <a:gd name="T11" fmla="*/ 4 h 11"/>
              <a:gd name="T12" fmla="*/ 3 w 10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1">
                <a:moveTo>
                  <a:pt x="3" y="10"/>
                </a:moveTo>
                <a:cubicBezTo>
                  <a:pt x="0" y="8"/>
                  <a:pt x="1" y="2"/>
                  <a:pt x="4" y="1"/>
                </a:cubicBezTo>
                <a:cubicBezTo>
                  <a:pt x="9" y="0"/>
                  <a:pt x="10" y="11"/>
                  <a:pt x="3" y="10"/>
                </a:cubicBezTo>
                <a:close/>
                <a:moveTo>
                  <a:pt x="3" y="5"/>
                </a:moveTo>
                <a:cubicBezTo>
                  <a:pt x="4" y="6"/>
                  <a:pt x="4" y="7"/>
                  <a:pt x="5" y="7"/>
                </a:cubicBezTo>
                <a:cubicBezTo>
                  <a:pt x="6" y="7"/>
                  <a:pt x="6" y="6"/>
                  <a:pt x="6" y="4"/>
                </a:cubicBezTo>
                <a:cubicBezTo>
                  <a:pt x="5" y="3"/>
                  <a:pt x="4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6" name="Freeform 313"/>
          <p:cNvSpPr>
            <a:spLocks noEditPoints="1"/>
          </p:cNvSpPr>
          <p:nvPr/>
        </p:nvSpPr>
        <p:spPr bwMode="auto">
          <a:xfrm>
            <a:off x="5679017" y="5196418"/>
            <a:ext cx="33867" cy="35983"/>
          </a:xfrm>
          <a:custGeom>
            <a:avLst/>
            <a:gdLst>
              <a:gd name="T0" fmla="*/ 3 w 8"/>
              <a:gd name="T1" fmla="*/ 0 h 9"/>
              <a:gd name="T2" fmla="*/ 8 w 8"/>
              <a:gd name="T3" fmla="*/ 2 h 9"/>
              <a:gd name="T4" fmla="*/ 3 w 8"/>
              <a:gd name="T5" fmla="*/ 8 h 9"/>
              <a:gd name="T6" fmla="*/ 3 w 8"/>
              <a:gd name="T7" fmla="*/ 0 h 9"/>
              <a:gd name="T8" fmla="*/ 4 w 8"/>
              <a:gd name="T9" fmla="*/ 2 h 9"/>
              <a:gd name="T10" fmla="*/ 3 w 8"/>
              <a:gd name="T11" fmla="*/ 5 h 9"/>
              <a:gd name="T12" fmla="*/ 6 w 8"/>
              <a:gd name="T13" fmla="*/ 2 h 9"/>
              <a:gd name="T14" fmla="*/ 4 w 8"/>
              <a:gd name="T15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9">
                <a:moveTo>
                  <a:pt x="3" y="0"/>
                </a:moveTo>
                <a:cubicBezTo>
                  <a:pt x="5" y="0"/>
                  <a:pt x="6" y="1"/>
                  <a:pt x="8" y="2"/>
                </a:cubicBezTo>
                <a:cubicBezTo>
                  <a:pt x="8" y="6"/>
                  <a:pt x="6" y="9"/>
                  <a:pt x="3" y="8"/>
                </a:cubicBezTo>
                <a:cubicBezTo>
                  <a:pt x="0" y="8"/>
                  <a:pt x="0" y="3"/>
                  <a:pt x="3" y="0"/>
                </a:cubicBezTo>
                <a:close/>
                <a:moveTo>
                  <a:pt x="4" y="2"/>
                </a:moveTo>
                <a:cubicBezTo>
                  <a:pt x="4" y="3"/>
                  <a:pt x="3" y="4"/>
                  <a:pt x="3" y="5"/>
                </a:cubicBezTo>
                <a:cubicBezTo>
                  <a:pt x="5" y="6"/>
                  <a:pt x="5" y="4"/>
                  <a:pt x="6" y="2"/>
                </a:cubicBezTo>
                <a:cubicBezTo>
                  <a:pt x="5" y="2"/>
                  <a:pt x="4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7" name="Freeform 314"/>
          <p:cNvSpPr>
            <a:spLocks/>
          </p:cNvSpPr>
          <p:nvPr/>
        </p:nvSpPr>
        <p:spPr bwMode="auto">
          <a:xfrm>
            <a:off x="4914901" y="5380568"/>
            <a:ext cx="4233" cy="4233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8" name="Freeform 315"/>
          <p:cNvSpPr>
            <a:spLocks noEditPoints="1"/>
          </p:cNvSpPr>
          <p:nvPr/>
        </p:nvSpPr>
        <p:spPr bwMode="auto">
          <a:xfrm>
            <a:off x="4800600" y="5103284"/>
            <a:ext cx="1219200" cy="107314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9" name="Freeform 316"/>
          <p:cNvSpPr>
            <a:spLocks noEditPoints="1"/>
          </p:cNvSpPr>
          <p:nvPr/>
        </p:nvSpPr>
        <p:spPr bwMode="auto">
          <a:xfrm>
            <a:off x="4364567" y="3253318"/>
            <a:ext cx="478367" cy="425449"/>
          </a:xfrm>
          <a:custGeom>
            <a:avLst/>
            <a:gdLst>
              <a:gd name="T0" fmla="*/ 101 w 114"/>
              <a:gd name="T1" fmla="*/ 51 h 101"/>
              <a:gd name="T2" fmla="*/ 89 w 114"/>
              <a:gd name="T3" fmla="*/ 59 h 101"/>
              <a:gd name="T4" fmla="*/ 80 w 114"/>
              <a:gd name="T5" fmla="*/ 67 h 101"/>
              <a:gd name="T6" fmla="*/ 57 w 114"/>
              <a:gd name="T7" fmla="*/ 101 h 101"/>
              <a:gd name="T8" fmla="*/ 27 w 114"/>
              <a:gd name="T9" fmla="*/ 91 h 101"/>
              <a:gd name="T10" fmla="*/ 8 w 114"/>
              <a:gd name="T11" fmla="*/ 84 h 101"/>
              <a:gd name="T12" fmla="*/ 0 w 114"/>
              <a:gd name="T13" fmla="*/ 59 h 101"/>
              <a:gd name="T14" fmla="*/ 19 w 114"/>
              <a:gd name="T15" fmla="*/ 33 h 101"/>
              <a:gd name="T16" fmla="*/ 35 w 114"/>
              <a:gd name="T17" fmla="*/ 25 h 101"/>
              <a:gd name="T18" fmla="*/ 45 w 114"/>
              <a:gd name="T19" fmla="*/ 14 h 101"/>
              <a:gd name="T20" fmla="*/ 60 w 114"/>
              <a:gd name="T21" fmla="*/ 2 h 101"/>
              <a:gd name="T22" fmla="*/ 80 w 114"/>
              <a:gd name="T23" fmla="*/ 10 h 101"/>
              <a:gd name="T24" fmla="*/ 86 w 114"/>
              <a:gd name="T25" fmla="*/ 12 h 101"/>
              <a:gd name="T26" fmla="*/ 99 w 114"/>
              <a:gd name="T27" fmla="*/ 50 h 101"/>
              <a:gd name="T28" fmla="*/ 111 w 114"/>
              <a:gd name="T29" fmla="*/ 26 h 101"/>
              <a:gd name="T30" fmla="*/ 110 w 114"/>
              <a:gd name="T31" fmla="*/ 23 h 101"/>
              <a:gd name="T32" fmla="*/ 94 w 114"/>
              <a:gd name="T33" fmla="*/ 24 h 101"/>
              <a:gd name="T34" fmla="*/ 78 w 114"/>
              <a:gd name="T35" fmla="*/ 40 h 101"/>
              <a:gd name="T36" fmla="*/ 50 w 114"/>
              <a:gd name="T37" fmla="*/ 60 h 101"/>
              <a:gd name="T38" fmla="*/ 33 w 114"/>
              <a:gd name="T39" fmla="*/ 40 h 101"/>
              <a:gd name="T40" fmla="*/ 71 w 114"/>
              <a:gd name="T41" fmla="*/ 7 h 101"/>
              <a:gd name="T42" fmla="*/ 53 w 114"/>
              <a:gd name="T43" fmla="*/ 4 h 101"/>
              <a:gd name="T44" fmla="*/ 44 w 114"/>
              <a:gd name="T45" fmla="*/ 17 h 101"/>
              <a:gd name="T46" fmla="*/ 30 w 114"/>
              <a:gd name="T47" fmla="*/ 32 h 101"/>
              <a:gd name="T48" fmla="*/ 34 w 114"/>
              <a:gd name="T49" fmla="*/ 61 h 101"/>
              <a:gd name="T50" fmla="*/ 67 w 114"/>
              <a:gd name="T51" fmla="*/ 65 h 101"/>
              <a:gd name="T52" fmla="*/ 72 w 114"/>
              <a:gd name="T53" fmla="*/ 59 h 101"/>
              <a:gd name="T54" fmla="*/ 79 w 114"/>
              <a:gd name="T55" fmla="*/ 44 h 101"/>
              <a:gd name="T56" fmla="*/ 91 w 114"/>
              <a:gd name="T57" fmla="*/ 36 h 101"/>
              <a:gd name="T58" fmla="*/ 93 w 114"/>
              <a:gd name="T59" fmla="*/ 40 h 101"/>
              <a:gd name="T60" fmla="*/ 93 w 114"/>
              <a:gd name="T61" fmla="*/ 39 h 101"/>
              <a:gd name="T62" fmla="*/ 69 w 114"/>
              <a:gd name="T63" fmla="*/ 23 h 101"/>
              <a:gd name="T64" fmla="*/ 35 w 114"/>
              <a:gd name="T65" fmla="*/ 54 h 101"/>
              <a:gd name="T66" fmla="*/ 60 w 114"/>
              <a:gd name="T67" fmla="*/ 54 h 101"/>
              <a:gd name="T68" fmla="*/ 97 w 114"/>
              <a:gd name="T69" fmla="*/ 19 h 101"/>
              <a:gd name="T70" fmla="*/ 91 w 114"/>
              <a:gd name="T71" fmla="*/ 42 h 101"/>
              <a:gd name="T72" fmla="*/ 92 w 114"/>
              <a:gd name="T73" fmla="*/ 53 h 101"/>
              <a:gd name="T74" fmla="*/ 84 w 114"/>
              <a:gd name="T75" fmla="*/ 43 h 101"/>
              <a:gd name="T76" fmla="*/ 82 w 114"/>
              <a:gd name="T77" fmla="*/ 46 h 101"/>
              <a:gd name="T78" fmla="*/ 84 w 114"/>
              <a:gd name="T79" fmla="*/ 60 h 101"/>
              <a:gd name="T80" fmla="*/ 75 w 114"/>
              <a:gd name="T81" fmla="*/ 54 h 101"/>
              <a:gd name="T82" fmla="*/ 54 w 114"/>
              <a:gd name="T83" fmla="*/ 33 h 101"/>
              <a:gd name="T84" fmla="*/ 67 w 114"/>
              <a:gd name="T85" fmla="*/ 22 h 101"/>
              <a:gd name="T86" fmla="*/ 71 w 114"/>
              <a:gd name="T87" fmla="*/ 18 h 101"/>
              <a:gd name="T88" fmla="*/ 73 w 114"/>
              <a:gd name="T89" fmla="*/ 9 h 101"/>
              <a:gd name="T90" fmla="*/ 53 w 114"/>
              <a:gd name="T91" fmla="*/ 25 h 101"/>
              <a:gd name="T92" fmla="*/ 35 w 114"/>
              <a:gd name="T93" fmla="*/ 42 h 101"/>
              <a:gd name="T94" fmla="*/ 38 w 114"/>
              <a:gd name="T95" fmla="*/ 45 h 101"/>
              <a:gd name="T96" fmla="*/ 46 w 114"/>
              <a:gd name="T97" fmla="*/ 38 h 101"/>
              <a:gd name="T98" fmla="*/ 53 w 114"/>
              <a:gd name="T99" fmla="*/ 29 h 101"/>
              <a:gd name="T100" fmla="*/ 72 w 114"/>
              <a:gd name="T101" fmla="*/ 61 h 101"/>
              <a:gd name="T102" fmla="*/ 66 w 114"/>
              <a:gd name="T103" fmla="*/ 91 h 101"/>
              <a:gd name="T104" fmla="*/ 71 w 114"/>
              <a:gd name="T105" fmla="*/ 65 h 101"/>
              <a:gd name="T106" fmla="*/ 30 w 114"/>
              <a:gd name="T107" fmla="*/ 63 h 101"/>
              <a:gd name="T108" fmla="*/ 4 w 114"/>
              <a:gd name="T109" fmla="*/ 78 h 101"/>
              <a:gd name="T110" fmla="*/ 41 w 114"/>
              <a:gd name="T111" fmla="*/ 95 h 101"/>
              <a:gd name="T112" fmla="*/ 57 w 114"/>
              <a:gd name="T113" fmla="*/ 84 h 101"/>
              <a:gd name="T114" fmla="*/ 58 w 114"/>
              <a:gd name="T115" fmla="*/ 98 h 101"/>
              <a:gd name="T116" fmla="*/ 32 w 114"/>
              <a:gd name="T117" fmla="*/ 45 h 101"/>
              <a:gd name="T118" fmla="*/ 32 w 114"/>
              <a:gd name="T119" fmla="*/ 46 h 101"/>
              <a:gd name="T120" fmla="*/ 32 w 114"/>
              <a:gd name="T121" fmla="*/ 4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101">
                <a:moveTo>
                  <a:pt x="114" y="22"/>
                </a:moveTo>
                <a:cubicBezTo>
                  <a:pt x="113" y="29"/>
                  <a:pt x="114" y="35"/>
                  <a:pt x="112" y="40"/>
                </a:cubicBezTo>
                <a:cubicBezTo>
                  <a:pt x="109" y="44"/>
                  <a:pt x="104" y="47"/>
                  <a:pt x="101" y="51"/>
                </a:cubicBezTo>
                <a:cubicBezTo>
                  <a:pt x="100" y="51"/>
                  <a:pt x="100" y="52"/>
                  <a:pt x="98" y="52"/>
                </a:cubicBezTo>
                <a:cubicBezTo>
                  <a:pt x="98" y="53"/>
                  <a:pt x="97" y="54"/>
                  <a:pt x="97" y="55"/>
                </a:cubicBezTo>
                <a:cubicBezTo>
                  <a:pt x="93" y="54"/>
                  <a:pt x="91" y="56"/>
                  <a:pt x="89" y="59"/>
                </a:cubicBezTo>
                <a:cubicBezTo>
                  <a:pt x="88" y="59"/>
                  <a:pt x="88" y="59"/>
                  <a:pt x="87" y="59"/>
                </a:cubicBezTo>
                <a:cubicBezTo>
                  <a:pt x="86" y="60"/>
                  <a:pt x="86" y="63"/>
                  <a:pt x="83" y="63"/>
                </a:cubicBezTo>
                <a:cubicBezTo>
                  <a:pt x="83" y="65"/>
                  <a:pt x="82" y="67"/>
                  <a:pt x="80" y="67"/>
                </a:cubicBezTo>
                <a:cubicBezTo>
                  <a:pt x="80" y="70"/>
                  <a:pt x="79" y="74"/>
                  <a:pt x="77" y="76"/>
                </a:cubicBezTo>
                <a:cubicBezTo>
                  <a:pt x="78" y="79"/>
                  <a:pt x="76" y="80"/>
                  <a:pt x="76" y="82"/>
                </a:cubicBezTo>
                <a:cubicBezTo>
                  <a:pt x="69" y="88"/>
                  <a:pt x="65" y="96"/>
                  <a:pt x="57" y="101"/>
                </a:cubicBezTo>
                <a:cubicBezTo>
                  <a:pt x="56" y="101"/>
                  <a:pt x="54" y="100"/>
                  <a:pt x="52" y="101"/>
                </a:cubicBezTo>
                <a:cubicBezTo>
                  <a:pt x="48" y="98"/>
                  <a:pt x="42" y="97"/>
                  <a:pt x="37" y="95"/>
                </a:cubicBezTo>
                <a:cubicBezTo>
                  <a:pt x="34" y="94"/>
                  <a:pt x="30" y="92"/>
                  <a:pt x="27" y="91"/>
                </a:cubicBezTo>
                <a:cubicBezTo>
                  <a:pt x="27" y="90"/>
                  <a:pt x="26" y="89"/>
                  <a:pt x="25" y="89"/>
                </a:cubicBezTo>
                <a:cubicBezTo>
                  <a:pt x="23" y="88"/>
                  <a:pt x="20" y="88"/>
                  <a:pt x="17" y="87"/>
                </a:cubicBezTo>
                <a:cubicBezTo>
                  <a:pt x="15" y="86"/>
                  <a:pt x="12" y="84"/>
                  <a:pt x="8" y="84"/>
                </a:cubicBezTo>
                <a:cubicBezTo>
                  <a:pt x="6" y="81"/>
                  <a:pt x="2" y="80"/>
                  <a:pt x="1" y="77"/>
                </a:cubicBezTo>
                <a:cubicBezTo>
                  <a:pt x="0" y="73"/>
                  <a:pt x="0" y="65"/>
                  <a:pt x="0" y="62"/>
                </a:cubicBezTo>
                <a:cubicBezTo>
                  <a:pt x="0" y="61"/>
                  <a:pt x="0" y="60"/>
                  <a:pt x="0" y="59"/>
                </a:cubicBezTo>
                <a:cubicBezTo>
                  <a:pt x="0" y="56"/>
                  <a:pt x="0" y="53"/>
                  <a:pt x="0" y="50"/>
                </a:cubicBezTo>
                <a:cubicBezTo>
                  <a:pt x="1" y="50"/>
                  <a:pt x="2" y="50"/>
                  <a:pt x="2" y="50"/>
                </a:cubicBezTo>
                <a:cubicBezTo>
                  <a:pt x="7" y="43"/>
                  <a:pt x="14" y="38"/>
                  <a:pt x="19" y="33"/>
                </a:cubicBezTo>
                <a:cubicBezTo>
                  <a:pt x="23" y="32"/>
                  <a:pt x="26" y="34"/>
                  <a:pt x="28" y="30"/>
                </a:cubicBezTo>
                <a:cubicBezTo>
                  <a:pt x="31" y="30"/>
                  <a:pt x="32" y="29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7" y="24"/>
                  <a:pt x="36" y="22"/>
                  <a:pt x="37" y="21"/>
                </a:cubicBezTo>
                <a:cubicBezTo>
                  <a:pt x="42" y="21"/>
                  <a:pt x="41" y="18"/>
                  <a:pt x="43" y="15"/>
                </a:cubicBezTo>
                <a:cubicBezTo>
                  <a:pt x="43" y="15"/>
                  <a:pt x="44" y="14"/>
                  <a:pt x="45" y="14"/>
                </a:cubicBezTo>
                <a:cubicBezTo>
                  <a:pt x="45" y="12"/>
                  <a:pt x="45" y="11"/>
                  <a:pt x="45" y="9"/>
                </a:cubicBezTo>
                <a:cubicBezTo>
                  <a:pt x="48" y="5"/>
                  <a:pt x="52" y="3"/>
                  <a:pt x="55" y="0"/>
                </a:cubicBezTo>
                <a:cubicBezTo>
                  <a:pt x="57" y="1"/>
                  <a:pt x="59" y="0"/>
                  <a:pt x="60" y="2"/>
                </a:cubicBezTo>
                <a:cubicBezTo>
                  <a:pt x="64" y="3"/>
                  <a:pt x="69" y="3"/>
                  <a:pt x="73" y="6"/>
                </a:cubicBezTo>
                <a:cubicBezTo>
                  <a:pt x="74" y="6"/>
                  <a:pt x="74" y="5"/>
                  <a:pt x="75" y="5"/>
                </a:cubicBezTo>
                <a:cubicBezTo>
                  <a:pt x="77" y="6"/>
                  <a:pt x="78" y="8"/>
                  <a:pt x="80" y="10"/>
                </a:cubicBezTo>
                <a:cubicBezTo>
                  <a:pt x="80" y="10"/>
                  <a:pt x="81" y="10"/>
                  <a:pt x="81" y="10"/>
                </a:cubicBezTo>
                <a:cubicBezTo>
                  <a:pt x="83" y="11"/>
                  <a:pt x="85" y="11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4" y="14"/>
                  <a:pt x="104" y="18"/>
                  <a:pt x="114" y="22"/>
                </a:cubicBezTo>
                <a:close/>
                <a:moveTo>
                  <a:pt x="98" y="39"/>
                </a:moveTo>
                <a:cubicBezTo>
                  <a:pt x="99" y="43"/>
                  <a:pt x="97" y="47"/>
                  <a:pt x="99" y="50"/>
                </a:cubicBezTo>
                <a:cubicBezTo>
                  <a:pt x="101" y="48"/>
                  <a:pt x="103" y="45"/>
                  <a:pt x="105" y="43"/>
                </a:cubicBezTo>
                <a:cubicBezTo>
                  <a:pt x="107" y="42"/>
                  <a:pt x="109" y="42"/>
                  <a:pt x="110" y="40"/>
                </a:cubicBezTo>
                <a:cubicBezTo>
                  <a:pt x="113" y="37"/>
                  <a:pt x="111" y="30"/>
                  <a:pt x="111" y="26"/>
                </a:cubicBezTo>
                <a:cubicBezTo>
                  <a:pt x="108" y="31"/>
                  <a:pt x="103" y="36"/>
                  <a:pt x="98" y="39"/>
                </a:cubicBezTo>
                <a:close/>
                <a:moveTo>
                  <a:pt x="103" y="32"/>
                </a:moveTo>
                <a:cubicBezTo>
                  <a:pt x="106" y="29"/>
                  <a:pt x="110" y="28"/>
                  <a:pt x="110" y="23"/>
                </a:cubicBezTo>
                <a:cubicBezTo>
                  <a:pt x="107" y="22"/>
                  <a:pt x="104" y="20"/>
                  <a:pt x="100" y="19"/>
                </a:cubicBezTo>
                <a:cubicBezTo>
                  <a:pt x="99" y="20"/>
                  <a:pt x="98" y="20"/>
                  <a:pt x="98" y="21"/>
                </a:cubicBezTo>
                <a:cubicBezTo>
                  <a:pt x="97" y="21"/>
                  <a:pt x="95" y="23"/>
                  <a:pt x="94" y="24"/>
                </a:cubicBezTo>
                <a:cubicBezTo>
                  <a:pt x="92" y="25"/>
                  <a:pt x="91" y="28"/>
                  <a:pt x="90" y="29"/>
                </a:cubicBezTo>
                <a:cubicBezTo>
                  <a:pt x="89" y="29"/>
                  <a:pt x="89" y="30"/>
                  <a:pt x="88" y="30"/>
                </a:cubicBezTo>
                <a:cubicBezTo>
                  <a:pt x="85" y="34"/>
                  <a:pt x="82" y="37"/>
                  <a:pt x="78" y="40"/>
                </a:cubicBezTo>
                <a:cubicBezTo>
                  <a:pt x="76" y="43"/>
                  <a:pt x="74" y="47"/>
                  <a:pt x="70" y="49"/>
                </a:cubicBezTo>
                <a:cubicBezTo>
                  <a:pt x="69" y="51"/>
                  <a:pt x="66" y="52"/>
                  <a:pt x="65" y="54"/>
                </a:cubicBezTo>
                <a:cubicBezTo>
                  <a:pt x="60" y="57"/>
                  <a:pt x="57" y="60"/>
                  <a:pt x="50" y="60"/>
                </a:cubicBezTo>
                <a:cubicBezTo>
                  <a:pt x="45" y="60"/>
                  <a:pt x="41" y="59"/>
                  <a:pt x="36" y="57"/>
                </a:cubicBezTo>
                <a:cubicBezTo>
                  <a:pt x="33" y="55"/>
                  <a:pt x="31" y="54"/>
                  <a:pt x="29" y="52"/>
                </a:cubicBezTo>
                <a:cubicBezTo>
                  <a:pt x="26" y="47"/>
                  <a:pt x="32" y="43"/>
                  <a:pt x="33" y="40"/>
                </a:cubicBezTo>
                <a:cubicBezTo>
                  <a:pt x="41" y="33"/>
                  <a:pt x="48" y="26"/>
                  <a:pt x="57" y="20"/>
                </a:cubicBezTo>
                <a:cubicBezTo>
                  <a:pt x="59" y="18"/>
                  <a:pt x="62" y="16"/>
                  <a:pt x="64" y="14"/>
                </a:cubicBezTo>
                <a:cubicBezTo>
                  <a:pt x="66" y="12"/>
                  <a:pt x="70" y="10"/>
                  <a:pt x="71" y="7"/>
                </a:cubicBezTo>
                <a:cubicBezTo>
                  <a:pt x="69" y="5"/>
                  <a:pt x="67" y="6"/>
                  <a:pt x="65" y="5"/>
                </a:cubicBezTo>
                <a:cubicBezTo>
                  <a:pt x="62" y="5"/>
                  <a:pt x="57" y="2"/>
                  <a:pt x="56" y="3"/>
                </a:cubicBezTo>
                <a:cubicBezTo>
                  <a:pt x="55" y="3"/>
                  <a:pt x="54" y="4"/>
                  <a:pt x="53" y="4"/>
                </a:cubicBezTo>
                <a:cubicBezTo>
                  <a:pt x="51" y="6"/>
                  <a:pt x="49" y="7"/>
                  <a:pt x="47" y="10"/>
                </a:cubicBezTo>
                <a:cubicBezTo>
                  <a:pt x="47" y="12"/>
                  <a:pt x="47" y="13"/>
                  <a:pt x="46" y="16"/>
                </a:cubicBezTo>
                <a:cubicBezTo>
                  <a:pt x="45" y="17"/>
                  <a:pt x="44" y="17"/>
                  <a:pt x="44" y="17"/>
                </a:cubicBezTo>
                <a:cubicBezTo>
                  <a:pt x="44" y="20"/>
                  <a:pt x="42" y="22"/>
                  <a:pt x="39" y="22"/>
                </a:cubicBezTo>
                <a:cubicBezTo>
                  <a:pt x="38" y="24"/>
                  <a:pt x="38" y="28"/>
                  <a:pt x="34" y="27"/>
                </a:cubicBezTo>
                <a:cubicBezTo>
                  <a:pt x="34" y="29"/>
                  <a:pt x="32" y="32"/>
                  <a:pt x="30" y="32"/>
                </a:cubicBezTo>
                <a:cubicBezTo>
                  <a:pt x="28" y="34"/>
                  <a:pt x="24" y="35"/>
                  <a:pt x="20" y="35"/>
                </a:cubicBezTo>
                <a:cubicBezTo>
                  <a:pt x="14" y="39"/>
                  <a:pt x="9" y="45"/>
                  <a:pt x="4" y="50"/>
                </a:cubicBezTo>
                <a:cubicBezTo>
                  <a:pt x="13" y="53"/>
                  <a:pt x="24" y="58"/>
                  <a:pt x="34" y="61"/>
                </a:cubicBezTo>
                <a:cubicBezTo>
                  <a:pt x="34" y="61"/>
                  <a:pt x="35" y="62"/>
                  <a:pt x="36" y="62"/>
                </a:cubicBezTo>
                <a:cubicBezTo>
                  <a:pt x="43" y="64"/>
                  <a:pt x="52" y="68"/>
                  <a:pt x="59" y="70"/>
                </a:cubicBezTo>
                <a:cubicBezTo>
                  <a:pt x="62" y="68"/>
                  <a:pt x="65" y="67"/>
                  <a:pt x="67" y="65"/>
                </a:cubicBezTo>
                <a:cubicBezTo>
                  <a:pt x="68" y="64"/>
                  <a:pt x="68" y="63"/>
                  <a:pt x="69" y="62"/>
                </a:cubicBezTo>
                <a:cubicBezTo>
                  <a:pt x="69" y="62"/>
                  <a:pt x="70" y="63"/>
                  <a:pt x="70" y="62"/>
                </a:cubicBezTo>
                <a:cubicBezTo>
                  <a:pt x="71" y="62"/>
                  <a:pt x="72" y="60"/>
                  <a:pt x="72" y="59"/>
                </a:cubicBezTo>
                <a:cubicBezTo>
                  <a:pt x="72" y="58"/>
                  <a:pt x="71" y="56"/>
                  <a:pt x="71" y="55"/>
                </a:cubicBezTo>
                <a:cubicBezTo>
                  <a:pt x="72" y="53"/>
                  <a:pt x="74" y="53"/>
                  <a:pt x="75" y="52"/>
                </a:cubicBezTo>
                <a:cubicBezTo>
                  <a:pt x="77" y="50"/>
                  <a:pt x="76" y="46"/>
                  <a:pt x="79" y="44"/>
                </a:cubicBezTo>
                <a:cubicBezTo>
                  <a:pt x="79" y="44"/>
                  <a:pt x="80" y="44"/>
                  <a:pt x="81" y="44"/>
                </a:cubicBezTo>
                <a:cubicBezTo>
                  <a:pt x="82" y="43"/>
                  <a:pt x="84" y="40"/>
                  <a:pt x="87" y="40"/>
                </a:cubicBezTo>
                <a:cubicBezTo>
                  <a:pt x="89" y="39"/>
                  <a:pt x="89" y="37"/>
                  <a:pt x="91" y="36"/>
                </a:cubicBezTo>
                <a:cubicBezTo>
                  <a:pt x="93" y="37"/>
                  <a:pt x="95" y="36"/>
                  <a:pt x="97" y="37"/>
                </a:cubicBezTo>
                <a:cubicBezTo>
                  <a:pt x="99" y="36"/>
                  <a:pt x="101" y="34"/>
                  <a:pt x="103" y="32"/>
                </a:cubicBezTo>
                <a:close/>
                <a:moveTo>
                  <a:pt x="93" y="40"/>
                </a:moveTo>
                <a:cubicBezTo>
                  <a:pt x="92" y="44"/>
                  <a:pt x="95" y="49"/>
                  <a:pt x="96" y="52"/>
                </a:cubicBezTo>
                <a:cubicBezTo>
                  <a:pt x="97" y="53"/>
                  <a:pt x="96" y="52"/>
                  <a:pt x="97" y="52"/>
                </a:cubicBezTo>
                <a:cubicBezTo>
                  <a:pt x="95" y="48"/>
                  <a:pt x="99" y="38"/>
                  <a:pt x="93" y="39"/>
                </a:cubicBezTo>
                <a:cubicBezTo>
                  <a:pt x="93" y="39"/>
                  <a:pt x="93" y="40"/>
                  <a:pt x="93" y="40"/>
                </a:cubicBezTo>
                <a:close/>
                <a:moveTo>
                  <a:pt x="80" y="13"/>
                </a:moveTo>
                <a:cubicBezTo>
                  <a:pt x="77" y="16"/>
                  <a:pt x="72" y="20"/>
                  <a:pt x="69" y="23"/>
                </a:cubicBezTo>
                <a:cubicBezTo>
                  <a:pt x="65" y="26"/>
                  <a:pt x="61" y="29"/>
                  <a:pt x="58" y="33"/>
                </a:cubicBezTo>
                <a:cubicBezTo>
                  <a:pt x="51" y="37"/>
                  <a:pt x="45" y="43"/>
                  <a:pt x="38" y="48"/>
                </a:cubicBezTo>
                <a:cubicBezTo>
                  <a:pt x="37" y="49"/>
                  <a:pt x="36" y="52"/>
                  <a:pt x="35" y="54"/>
                </a:cubicBezTo>
                <a:cubicBezTo>
                  <a:pt x="38" y="56"/>
                  <a:pt x="42" y="58"/>
                  <a:pt x="46" y="58"/>
                </a:cubicBezTo>
                <a:cubicBezTo>
                  <a:pt x="49" y="58"/>
                  <a:pt x="54" y="58"/>
                  <a:pt x="58" y="56"/>
                </a:cubicBezTo>
                <a:cubicBezTo>
                  <a:pt x="58" y="56"/>
                  <a:pt x="59" y="55"/>
                  <a:pt x="60" y="54"/>
                </a:cubicBezTo>
                <a:cubicBezTo>
                  <a:pt x="61" y="53"/>
                  <a:pt x="64" y="52"/>
                  <a:pt x="65" y="51"/>
                </a:cubicBezTo>
                <a:cubicBezTo>
                  <a:pt x="68" y="49"/>
                  <a:pt x="69" y="46"/>
                  <a:pt x="72" y="45"/>
                </a:cubicBezTo>
                <a:cubicBezTo>
                  <a:pt x="79" y="36"/>
                  <a:pt x="89" y="28"/>
                  <a:pt x="97" y="19"/>
                </a:cubicBezTo>
                <a:cubicBezTo>
                  <a:pt x="97" y="19"/>
                  <a:pt x="97" y="19"/>
                  <a:pt x="97" y="18"/>
                </a:cubicBezTo>
                <a:cubicBezTo>
                  <a:pt x="91" y="17"/>
                  <a:pt x="87" y="14"/>
                  <a:pt x="80" y="13"/>
                </a:cubicBezTo>
                <a:close/>
                <a:moveTo>
                  <a:pt x="91" y="42"/>
                </a:moveTo>
                <a:cubicBezTo>
                  <a:pt x="90" y="42"/>
                  <a:pt x="90" y="41"/>
                  <a:pt x="90" y="41"/>
                </a:cubicBezTo>
                <a:cubicBezTo>
                  <a:pt x="90" y="41"/>
                  <a:pt x="89" y="42"/>
                  <a:pt x="89" y="42"/>
                </a:cubicBezTo>
                <a:cubicBezTo>
                  <a:pt x="89" y="45"/>
                  <a:pt x="89" y="51"/>
                  <a:pt x="92" y="53"/>
                </a:cubicBezTo>
                <a:cubicBezTo>
                  <a:pt x="95" y="50"/>
                  <a:pt x="91" y="46"/>
                  <a:pt x="91" y="42"/>
                </a:cubicBezTo>
                <a:close/>
                <a:moveTo>
                  <a:pt x="86" y="42"/>
                </a:moveTo>
                <a:cubicBezTo>
                  <a:pt x="86" y="42"/>
                  <a:pt x="85" y="42"/>
                  <a:pt x="84" y="43"/>
                </a:cubicBezTo>
                <a:cubicBezTo>
                  <a:pt x="84" y="48"/>
                  <a:pt x="84" y="54"/>
                  <a:pt x="88" y="57"/>
                </a:cubicBezTo>
                <a:cubicBezTo>
                  <a:pt x="90" y="52"/>
                  <a:pt x="88" y="47"/>
                  <a:pt x="86" y="42"/>
                </a:cubicBezTo>
                <a:close/>
                <a:moveTo>
                  <a:pt x="82" y="46"/>
                </a:moveTo>
                <a:cubicBezTo>
                  <a:pt x="81" y="46"/>
                  <a:pt x="80" y="46"/>
                  <a:pt x="79" y="47"/>
                </a:cubicBezTo>
                <a:cubicBezTo>
                  <a:pt x="78" y="52"/>
                  <a:pt x="81" y="57"/>
                  <a:pt x="83" y="60"/>
                </a:cubicBezTo>
                <a:cubicBezTo>
                  <a:pt x="84" y="61"/>
                  <a:pt x="83" y="60"/>
                  <a:pt x="84" y="60"/>
                </a:cubicBezTo>
                <a:cubicBezTo>
                  <a:pt x="85" y="55"/>
                  <a:pt x="82" y="52"/>
                  <a:pt x="82" y="46"/>
                </a:cubicBezTo>
                <a:close/>
                <a:moveTo>
                  <a:pt x="78" y="52"/>
                </a:moveTo>
                <a:cubicBezTo>
                  <a:pt x="77" y="52"/>
                  <a:pt x="76" y="53"/>
                  <a:pt x="75" y="54"/>
                </a:cubicBezTo>
                <a:cubicBezTo>
                  <a:pt x="77" y="58"/>
                  <a:pt x="77" y="62"/>
                  <a:pt x="80" y="65"/>
                </a:cubicBezTo>
                <a:cubicBezTo>
                  <a:pt x="83" y="61"/>
                  <a:pt x="78" y="56"/>
                  <a:pt x="78" y="52"/>
                </a:cubicBezTo>
                <a:close/>
                <a:moveTo>
                  <a:pt x="54" y="33"/>
                </a:moveTo>
                <a:cubicBezTo>
                  <a:pt x="57" y="30"/>
                  <a:pt x="61" y="27"/>
                  <a:pt x="65" y="24"/>
                </a:cubicBezTo>
                <a:cubicBezTo>
                  <a:pt x="66" y="22"/>
                  <a:pt x="65" y="19"/>
                  <a:pt x="66" y="18"/>
                </a:cubicBezTo>
                <a:cubicBezTo>
                  <a:pt x="67" y="19"/>
                  <a:pt x="67" y="20"/>
                  <a:pt x="67" y="22"/>
                </a:cubicBezTo>
                <a:cubicBezTo>
                  <a:pt x="69" y="22"/>
                  <a:pt x="68" y="20"/>
                  <a:pt x="70" y="19"/>
                </a:cubicBezTo>
                <a:cubicBezTo>
                  <a:pt x="70" y="18"/>
                  <a:pt x="70" y="14"/>
                  <a:pt x="71" y="12"/>
                </a:cubicBezTo>
                <a:cubicBezTo>
                  <a:pt x="71" y="14"/>
                  <a:pt x="72" y="16"/>
                  <a:pt x="71" y="18"/>
                </a:cubicBezTo>
                <a:cubicBezTo>
                  <a:pt x="74" y="16"/>
                  <a:pt x="76" y="13"/>
                  <a:pt x="78" y="11"/>
                </a:cubicBezTo>
                <a:cubicBezTo>
                  <a:pt x="77" y="10"/>
                  <a:pt x="76" y="10"/>
                  <a:pt x="75" y="9"/>
                </a:cubicBezTo>
                <a:cubicBezTo>
                  <a:pt x="74" y="9"/>
                  <a:pt x="73" y="8"/>
                  <a:pt x="73" y="9"/>
                </a:cubicBezTo>
                <a:cubicBezTo>
                  <a:pt x="71" y="10"/>
                  <a:pt x="68" y="13"/>
                  <a:pt x="65" y="16"/>
                </a:cubicBezTo>
                <a:cubicBezTo>
                  <a:pt x="61" y="19"/>
                  <a:pt x="57" y="22"/>
                  <a:pt x="54" y="25"/>
                </a:cubicBezTo>
                <a:cubicBezTo>
                  <a:pt x="54" y="25"/>
                  <a:pt x="54" y="25"/>
                  <a:pt x="53" y="25"/>
                </a:cubicBezTo>
                <a:cubicBezTo>
                  <a:pt x="52" y="26"/>
                  <a:pt x="51" y="28"/>
                  <a:pt x="50" y="29"/>
                </a:cubicBezTo>
                <a:cubicBezTo>
                  <a:pt x="46" y="32"/>
                  <a:pt x="42" y="34"/>
                  <a:pt x="39" y="37"/>
                </a:cubicBezTo>
                <a:cubicBezTo>
                  <a:pt x="38" y="39"/>
                  <a:pt x="36" y="40"/>
                  <a:pt x="35" y="42"/>
                </a:cubicBezTo>
                <a:cubicBezTo>
                  <a:pt x="35" y="44"/>
                  <a:pt x="35" y="45"/>
                  <a:pt x="36" y="48"/>
                </a:cubicBezTo>
                <a:cubicBezTo>
                  <a:pt x="38" y="46"/>
                  <a:pt x="36" y="41"/>
                  <a:pt x="38" y="41"/>
                </a:cubicBezTo>
                <a:cubicBezTo>
                  <a:pt x="38" y="42"/>
                  <a:pt x="38" y="43"/>
                  <a:pt x="38" y="45"/>
                </a:cubicBezTo>
                <a:cubicBezTo>
                  <a:pt x="40" y="43"/>
                  <a:pt x="42" y="41"/>
                  <a:pt x="45" y="40"/>
                </a:cubicBezTo>
                <a:cubicBezTo>
                  <a:pt x="45" y="38"/>
                  <a:pt x="44" y="35"/>
                  <a:pt x="46" y="35"/>
                </a:cubicBezTo>
                <a:cubicBezTo>
                  <a:pt x="46" y="36"/>
                  <a:pt x="47" y="37"/>
                  <a:pt x="46" y="38"/>
                </a:cubicBezTo>
                <a:cubicBezTo>
                  <a:pt x="49" y="38"/>
                  <a:pt x="47" y="33"/>
                  <a:pt x="48" y="32"/>
                </a:cubicBezTo>
                <a:cubicBezTo>
                  <a:pt x="49" y="32"/>
                  <a:pt x="49" y="34"/>
                  <a:pt x="49" y="35"/>
                </a:cubicBezTo>
                <a:cubicBezTo>
                  <a:pt x="53" y="35"/>
                  <a:pt x="51" y="31"/>
                  <a:pt x="53" y="29"/>
                </a:cubicBezTo>
                <a:cubicBezTo>
                  <a:pt x="53" y="30"/>
                  <a:pt x="53" y="33"/>
                  <a:pt x="54" y="33"/>
                </a:cubicBezTo>
                <a:close/>
                <a:moveTo>
                  <a:pt x="74" y="54"/>
                </a:moveTo>
                <a:cubicBezTo>
                  <a:pt x="72" y="56"/>
                  <a:pt x="74" y="59"/>
                  <a:pt x="72" y="61"/>
                </a:cubicBezTo>
                <a:cubicBezTo>
                  <a:pt x="73" y="65"/>
                  <a:pt x="75" y="69"/>
                  <a:pt x="76" y="73"/>
                </a:cubicBezTo>
                <a:cubicBezTo>
                  <a:pt x="80" y="68"/>
                  <a:pt x="75" y="60"/>
                  <a:pt x="74" y="54"/>
                </a:cubicBezTo>
                <a:close/>
                <a:moveTo>
                  <a:pt x="66" y="91"/>
                </a:moveTo>
                <a:cubicBezTo>
                  <a:pt x="67" y="89"/>
                  <a:pt x="67" y="88"/>
                  <a:pt x="68" y="87"/>
                </a:cubicBezTo>
                <a:cubicBezTo>
                  <a:pt x="70" y="85"/>
                  <a:pt x="73" y="82"/>
                  <a:pt x="74" y="80"/>
                </a:cubicBezTo>
                <a:cubicBezTo>
                  <a:pt x="76" y="76"/>
                  <a:pt x="73" y="70"/>
                  <a:pt x="71" y="65"/>
                </a:cubicBezTo>
                <a:cubicBezTo>
                  <a:pt x="70" y="65"/>
                  <a:pt x="69" y="67"/>
                  <a:pt x="67" y="67"/>
                </a:cubicBezTo>
                <a:cubicBezTo>
                  <a:pt x="66" y="71"/>
                  <a:pt x="62" y="72"/>
                  <a:pt x="58" y="72"/>
                </a:cubicBezTo>
                <a:cubicBezTo>
                  <a:pt x="48" y="68"/>
                  <a:pt x="40" y="66"/>
                  <a:pt x="30" y="63"/>
                </a:cubicBezTo>
                <a:cubicBezTo>
                  <a:pt x="30" y="63"/>
                  <a:pt x="30" y="62"/>
                  <a:pt x="29" y="62"/>
                </a:cubicBezTo>
                <a:cubicBezTo>
                  <a:pt x="21" y="59"/>
                  <a:pt x="11" y="56"/>
                  <a:pt x="2" y="52"/>
                </a:cubicBezTo>
                <a:cubicBezTo>
                  <a:pt x="2" y="62"/>
                  <a:pt x="1" y="71"/>
                  <a:pt x="4" y="78"/>
                </a:cubicBezTo>
                <a:cubicBezTo>
                  <a:pt x="8" y="82"/>
                  <a:pt x="14" y="83"/>
                  <a:pt x="19" y="85"/>
                </a:cubicBezTo>
                <a:cubicBezTo>
                  <a:pt x="21" y="86"/>
                  <a:pt x="23" y="86"/>
                  <a:pt x="25" y="87"/>
                </a:cubicBezTo>
                <a:cubicBezTo>
                  <a:pt x="30" y="89"/>
                  <a:pt x="35" y="93"/>
                  <a:pt x="41" y="95"/>
                </a:cubicBezTo>
                <a:cubicBezTo>
                  <a:pt x="41" y="95"/>
                  <a:pt x="42" y="95"/>
                  <a:pt x="42" y="95"/>
                </a:cubicBezTo>
                <a:cubicBezTo>
                  <a:pt x="46" y="96"/>
                  <a:pt x="50" y="98"/>
                  <a:pt x="55" y="99"/>
                </a:cubicBezTo>
                <a:cubicBezTo>
                  <a:pt x="58" y="96"/>
                  <a:pt x="57" y="89"/>
                  <a:pt x="57" y="84"/>
                </a:cubicBezTo>
                <a:cubicBezTo>
                  <a:pt x="57" y="81"/>
                  <a:pt x="58" y="79"/>
                  <a:pt x="58" y="77"/>
                </a:cubicBezTo>
                <a:cubicBezTo>
                  <a:pt x="60" y="81"/>
                  <a:pt x="57" y="89"/>
                  <a:pt x="59" y="94"/>
                </a:cubicBezTo>
                <a:cubicBezTo>
                  <a:pt x="58" y="96"/>
                  <a:pt x="58" y="97"/>
                  <a:pt x="58" y="98"/>
                </a:cubicBezTo>
                <a:cubicBezTo>
                  <a:pt x="61" y="96"/>
                  <a:pt x="63" y="93"/>
                  <a:pt x="66" y="91"/>
                </a:cubicBezTo>
                <a:close/>
                <a:moveTo>
                  <a:pt x="34" y="43"/>
                </a:moveTo>
                <a:cubicBezTo>
                  <a:pt x="33" y="43"/>
                  <a:pt x="33" y="44"/>
                  <a:pt x="32" y="45"/>
                </a:cubicBezTo>
                <a:cubicBezTo>
                  <a:pt x="34" y="45"/>
                  <a:pt x="33" y="47"/>
                  <a:pt x="34" y="48"/>
                </a:cubicBezTo>
                <a:cubicBezTo>
                  <a:pt x="34" y="46"/>
                  <a:pt x="34" y="44"/>
                  <a:pt x="34" y="43"/>
                </a:cubicBezTo>
                <a:close/>
                <a:moveTo>
                  <a:pt x="32" y="46"/>
                </a:moveTo>
                <a:cubicBezTo>
                  <a:pt x="31" y="47"/>
                  <a:pt x="31" y="48"/>
                  <a:pt x="30" y="47"/>
                </a:cubicBezTo>
                <a:cubicBezTo>
                  <a:pt x="30" y="50"/>
                  <a:pt x="31" y="51"/>
                  <a:pt x="33" y="52"/>
                </a:cubicBezTo>
                <a:cubicBezTo>
                  <a:pt x="33" y="50"/>
                  <a:pt x="33" y="47"/>
                  <a:pt x="32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0" name="Freeform 317"/>
          <p:cNvSpPr>
            <a:spLocks noEditPoints="1"/>
          </p:cNvSpPr>
          <p:nvPr/>
        </p:nvSpPr>
        <p:spPr bwMode="auto">
          <a:xfrm>
            <a:off x="4616451" y="3376085"/>
            <a:ext cx="76200" cy="55033"/>
          </a:xfrm>
          <a:custGeom>
            <a:avLst/>
            <a:gdLst>
              <a:gd name="T0" fmla="*/ 14 w 18"/>
              <a:gd name="T1" fmla="*/ 0 h 13"/>
              <a:gd name="T2" fmla="*/ 17 w 18"/>
              <a:gd name="T3" fmla="*/ 8 h 13"/>
              <a:gd name="T4" fmla="*/ 1 w 18"/>
              <a:gd name="T5" fmla="*/ 9 h 13"/>
              <a:gd name="T6" fmla="*/ 0 w 18"/>
              <a:gd name="T7" fmla="*/ 5 h 13"/>
              <a:gd name="T8" fmla="*/ 14 w 18"/>
              <a:gd name="T9" fmla="*/ 0 h 13"/>
              <a:gd name="T10" fmla="*/ 10 w 18"/>
              <a:gd name="T11" fmla="*/ 6 h 13"/>
              <a:gd name="T12" fmla="*/ 12 w 18"/>
              <a:gd name="T13" fmla="*/ 8 h 13"/>
              <a:gd name="T14" fmla="*/ 14 w 18"/>
              <a:gd name="T15" fmla="*/ 7 h 13"/>
              <a:gd name="T16" fmla="*/ 14 w 18"/>
              <a:gd name="T17" fmla="*/ 5 h 13"/>
              <a:gd name="T18" fmla="*/ 14 w 18"/>
              <a:gd name="T19" fmla="*/ 5 h 13"/>
              <a:gd name="T20" fmla="*/ 10 w 18"/>
              <a:gd name="T21" fmla="*/ 6 h 13"/>
              <a:gd name="T22" fmla="*/ 10 w 18"/>
              <a:gd name="T23" fmla="*/ 3 h 13"/>
              <a:gd name="T24" fmla="*/ 10 w 18"/>
              <a:gd name="T25" fmla="*/ 5 h 13"/>
              <a:gd name="T26" fmla="*/ 13 w 18"/>
              <a:gd name="T27" fmla="*/ 3 h 13"/>
              <a:gd name="T28" fmla="*/ 10 w 18"/>
              <a:gd name="T29" fmla="*/ 3 h 13"/>
              <a:gd name="T30" fmla="*/ 8 w 18"/>
              <a:gd name="T31" fmla="*/ 6 h 13"/>
              <a:gd name="T32" fmla="*/ 5 w 18"/>
              <a:gd name="T33" fmla="*/ 8 h 13"/>
              <a:gd name="T34" fmla="*/ 9 w 18"/>
              <a:gd name="T35" fmla="*/ 9 h 13"/>
              <a:gd name="T36" fmla="*/ 8 w 18"/>
              <a:gd name="T37" fmla="*/ 6 h 13"/>
              <a:gd name="T38" fmla="*/ 8 w 18"/>
              <a:gd name="T39" fmla="*/ 3 h 13"/>
              <a:gd name="T40" fmla="*/ 2 w 18"/>
              <a:gd name="T41" fmla="*/ 7 h 13"/>
              <a:gd name="T42" fmla="*/ 8 w 18"/>
              <a:gd name="T43" fmla="*/ 5 h 13"/>
              <a:gd name="T44" fmla="*/ 8 w 18"/>
              <a:gd name="T45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3">
                <a:moveTo>
                  <a:pt x="14" y="0"/>
                </a:moveTo>
                <a:cubicBezTo>
                  <a:pt x="17" y="2"/>
                  <a:pt x="18" y="5"/>
                  <a:pt x="17" y="8"/>
                </a:cubicBezTo>
                <a:cubicBezTo>
                  <a:pt x="15" y="13"/>
                  <a:pt x="3" y="13"/>
                  <a:pt x="1" y="9"/>
                </a:cubicBezTo>
                <a:cubicBezTo>
                  <a:pt x="0" y="8"/>
                  <a:pt x="0" y="7"/>
                  <a:pt x="0" y="5"/>
                </a:cubicBezTo>
                <a:cubicBezTo>
                  <a:pt x="2" y="1"/>
                  <a:pt x="9" y="1"/>
                  <a:pt x="14" y="0"/>
                </a:cubicBezTo>
                <a:close/>
                <a:moveTo>
                  <a:pt x="10" y="6"/>
                </a:moveTo>
                <a:cubicBezTo>
                  <a:pt x="10" y="7"/>
                  <a:pt x="11" y="8"/>
                  <a:pt x="12" y="8"/>
                </a:cubicBezTo>
                <a:cubicBezTo>
                  <a:pt x="12" y="8"/>
                  <a:pt x="13" y="7"/>
                  <a:pt x="14" y="7"/>
                </a:cubicBezTo>
                <a:cubicBezTo>
                  <a:pt x="14" y="6"/>
                  <a:pt x="13" y="6"/>
                  <a:pt x="14" y="5"/>
                </a:cubicBezTo>
                <a:cubicBezTo>
                  <a:pt x="14" y="6"/>
                  <a:pt x="14" y="5"/>
                  <a:pt x="14" y="5"/>
                </a:cubicBezTo>
                <a:cubicBezTo>
                  <a:pt x="13" y="5"/>
                  <a:pt x="12" y="6"/>
                  <a:pt x="10" y="6"/>
                </a:cubicBezTo>
                <a:close/>
                <a:moveTo>
                  <a:pt x="10" y="3"/>
                </a:moveTo>
                <a:cubicBezTo>
                  <a:pt x="10" y="4"/>
                  <a:pt x="10" y="4"/>
                  <a:pt x="10" y="5"/>
                </a:cubicBezTo>
                <a:cubicBezTo>
                  <a:pt x="11" y="4"/>
                  <a:pt x="12" y="4"/>
                  <a:pt x="13" y="3"/>
                </a:cubicBezTo>
                <a:cubicBezTo>
                  <a:pt x="12" y="2"/>
                  <a:pt x="11" y="3"/>
                  <a:pt x="10" y="3"/>
                </a:cubicBezTo>
                <a:close/>
                <a:moveTo>
                  <a:pt x="8" y="6"/>
                </a:moveTo>
                <a:cubicBezTo>
                  <a:pt x="7" y="8"/>
                  <a:pt x="6" y="7"/>
                  <a:pt x="5" y="8"/>
                </a:cubicBezTo>
                <a:cubicBezTo>
                  <a:pt x="7" y="8"/>
                  <a:pt x="7" y="9"/>
                  <a:pt x="9" y="9"/>
                </a:cubicBezTo>
                <a:cubicBezTo>
                  <a:pt x="9" y="7"/>
                  <a:pt x="9" y="7"/>
                  <a:pt x="8" y="6"/>
                </a:cubicBezTo>
                <a:close/>
                <a:moveTo>
                  <a:pt x="8" y="3"/>
                </a:moveTo>
                <a:cubicBezTo>
                  <a:pt x="5" y="4"/>
                  <a:pt x="2" y="4"/>
                  <a:pt x="2" y="7"/>
                </a:cubicBezTo>
                <a:cubicBezTo>
                  <a:pt x="4" y="6"/>
                  <a:pt x="6" y="6"/>
                  <a:pt x="8" y="5"/>
                </a:cubicBezTo>
                <a:cubicBezTo>
                  <a:pt x="8" y="4"/>
                  <a:pt x="8" y="4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1" name="Freeform 318"/>
          <p:cNvSpPr>
            <a:spLocks noEditPoints="1"/>
          </p:cNvSpPr>
          <p:nvPr/>
        </p:nvSpPr>
        <p:spPr bwMode="auto">
          <a:xfrm>
            <a:off x="4377267" y="3515785"/>
            <a:ext cx="150284" cy="97367"/>
          </a:xfrm>
          <a:custGeom>
            <a:avLst/>
            <a:gdLst>
              <a:gd name="T0" fmla="*/ 29 w 36"/>
              <a:gd name="T1" fmla="*/ 21 h 23"/>
              <a:gd name="T2" fmla="*/ 19 w 36"/>
              <a:gd name="T3" fmla="*/ 22 h 23"/>
              <a:gd name="T4" fmla="*/ 5 w 36"/>
              <a:gd name="T5" fmla="*/ 15 h 23"/>
              <a:gd name="T6" fmla="*/ 3 w 36"/>
              <a:gd name="T7" fmla="*/ 4 h 23"/>
              <a:gd name="T8" fmla="*/ 10 w 36"/>
              <a:gd name="T9" fmla="*/ 0 h 23"/>
              <a:gd name="T10" fmla="*/ 25 w 36"/>
              <a:gd name="T11" fmla="*/ 5 h 23"/>
              <a:gd name="T12" fmla="*/ 29 w 36"/>
              <a:gd name="T13" fmla="*/ 21 h 23"/>
              <a:gd name="T14" fmla="*/ 30 w 36"/>
              <a:gd name="T15" fmla="*/ 14 h 23"/>
              <a:gd name="T16" fmla="*/ 25 w 36"/>
              <a:gd name="T17" fmla="*/ 17 h 23"/>
              <a:gd name="T18" fmla="*/ 30 w 36"/>
              <a:gd name="T19" fmla="*/ 15 h 23"/>
              <a:gd name="T20" fmla="*/ 30 w 36"/>
              <a:gd name="T21" fmla="*/ 14 h 23"/>
              <a:gd name="T22" fmla="*/ 28 w 36"/>
              <a:gd name="T23" fmla="*/ 11 h 23"/>
              <a:gd name="T24" fmla="*/ 21 w 36"/>
              <a:gd name="T25" fmla="*/ 16 h 23"/>
              <a:gd name="T26" fmla="*/ 29 w 36"/>
              <a:gd name="T27" fmla="*/ 12 h 23"/>
              <a:gd name="T28" fmla="*/ 28 w 36"/>
              <a:gd name="T29" fmla="*/ 11 h 23"/>
              <a:gd name="T30" fmla="*/ 25 w 36"/>
              <a:gd name="T31" fmla="*/ 8 h 23"/>
              <a:gd name="T32" fmla="*/ 17 w 36"/>
              <a:gd name="T33" fmla="*/ 14 h 23"/>
              <a:gd name="T34" fmla="*/ 27 w 36"/>
              <a:gd name="T35" fmla="*/ 9 h 23"/>
              <a:gd name="T36" fmla="*/ 25 w 36"/>
              <a:gd name="T37" fmla="*/ 8 h 23"/>
              <a:gd name="T38" fmla="*/ 11 w 36"/>
              <a:gd name="T39" fmla="*/ 7 h 23"/>
              <a:gd name="T40" fmla="*/ 15 w 36"/>
              <a:gd name="T41" fmla="*/ 3 h 23"/>
              <a:gd name="T42" fmla="*/ 4 w 36"/>
              <a:gd name="T43" fmla="*/ 10 h 23"/>
              <a:gd name="T44" fmla="*/ 12 w 36"/>
              <a:gd name="T45" fmla="*/ 17 h 23"/>
              <a:gd name="T46" fmla="*/ 13 w 36"/>
              <a:gd name="T47" fmla="*/ 17 h 23"/>
              <a:gd name="T48" fmla="*/ 14 w 36"/>
              <a:gd name="T49" fmla="*/ 18 h 23"/>
              <a:gd name="T50" fmla="*/ 25 w 36"/>
              <a:gd name="T51" fmla="*/ 19 h 23"/>
              <a:gd name="T52" fmla="*/ 11 w 36"/>
              <a:gd name="T53" fmla="*/ 7 h 23"/>
              <a:gd name="T54" fmla="*/ 21 w 36"/>
              <a:gd name="T55" fmla="*/ 6 h 23"/>
              <a:gd name="T56" fmla="*/ 13 w 36"/>
              <a:gd name="T57" fmla="*/ 11 h 23"/>
              <a:gd name="T58" fmla="*/ 14 w 36"/>
              <a:gd name="T59" fmla="*/ 12 h 23"/>
              <a:gd name="T60" fmla="*/ 23 w 36"/>
              <a:gd name="T61" fmla="*/ 7 h 23"/>
              <a:gd name="T62" fmla="*/ 21 w 36"/>
              <a:gd name="T63" fmla="*/ 6 h 23"/>
              <a:gd name="T64" fmla="*/ 18 w 36"/>
              <a:gd name="T65" fmla="*/ 6 h 23"/>
              <a:gd name="T66" fmla="*/ 19 w 36"/>
              <a:gd name="T67" fmla="*/ 4 h 23"/>
              <a:gd name="T68" fmla="*/ 18 w 36"/>
              <a:gd name="T69" fmla="*/ 5 h 23"/>
              <a:gd name="T70" fmla="*/ 13 w 36"/>
              <a:gd name="T71" fmla="*/ 9 h 23"/>
              <a:gd name="T72" fmla="*/ 18 w 36"/>
              <a:gd name="T73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" h="23">
                <a:moveTo>
                  <a:pt x="29" y="21"/>
                </a:moveTo>
                <a:cubicBezTo>
                  <a:pt x="26" y="21"/>
                  <a:pt x="23" y="23"/>
                  <a:pt x="19" y="22"/>
                </a:cubicBezTo>
                <a:cubicBezTo>
                  <a:pt x="14" y="21"/>
                  <a:pt x="8" y="18"/>
                  <a:pt x="5" y="15"/>
                </a:cubicBezTo>
                <a:cubicBezTo>
                  <a:pt x="2" y="12"/>
                  <a:pt x="0" y="8"/>
                  <a:pt x="3" y="4"/>
                </a:cubicBezTo>
                <a:cubicBezTo>
                  <a:pt x="4" y="2"/>
                  <a:pt x="7" y="1"/>
                  <a:pt x="10" y="0"/>
                </a:cubicBezTo>
                <a:cubicBezTo>
                  <a:pt x="16" y="0"/>
                  <a:pt x="20" y="3"/>
                  <a:pt x="25" y="5"/>
                </a:cubicBezTo>
                <a:cubicBezTo>
                  <a:pt x="29" y="9"/>
                  <a:pt x="36" y="16"/>
                  <a:pt x="29" y="21"/>
                </a:cubicBezTo>
                <a:close/>
                <a:moveTo>
                  <a:pt x="30" y="14"/>
                </a:moveTo>
                <a:cubicBezTo>
                  <a:pt x="28" y="15"/>
                  <a:pt x="26" y="15"/>
                  <a:pt x="25" y="17"/>
                </a:cubicBezTo>
                <a:cubicBezTo>
                  <a:pt x="27" y="17"/>
                  <a:pt x="29" y="16"/>
                  <a:pt x="30" y="15"/>
                </a:cubicBezTo>
                <a:cubicBezTo>
                  <a:pt x="30" y="15"/>
                  <a:pt x="30" y="14"/>
                  <a:pt x="30" y="14"/>
                </a:cubicBezTo>
                <a:close/>
                <a:moveTo>
                  <a:pt x="28" y="11"/>
                </a:moveTo>
                <a:cubicBezTo>
                  <a:pt x="26" y="13"/>
                  <a:pt x="23" y="13"/>
                  <a:pt x="21" y="16"/>
                </a:cubicBezTo>
                <a:cubicBezTo>
                  <a:pt x="25" y="16"/>
                  <a:pt x="27" y="13"/>
                  <a:pt x="29" y="12"/>
                </a:cubicBezTo>
                <a:cubicBezTo>
                  <a:pt x="29" y="11"/>
                  <a:pt x="29" y="11"/>
                  <a:pt x="28" y="11"/>
                </a:cubicBezTo>
                <a:close/>
                <a:moveTo>
                  <a:pt x="25" y="8"/>
                </a:moveTo>
                <a:cubicBezTo>
                  <a:pt x="22" y="10"/>
                  <a:pt x="19" y="12"/>
                  <a:pt x="17" y="14"/>
                </a:cubicBezTo>
                <a:cubicBezTo>
                  <a:pt x="21" y="15"/>
                  <a:pt x="24" y="11"/>
                  <a:pt x="27" y="9"/>
                </a:cubicBezTo>
                <a:cubicBezTo>
                  <a:pt x="26" y="9"/>
                  <a:pt x="26" y="8"/>
                  <a:pt x="25" y="8"/>
                </a:cubicBezTo>
                <a:close/>
                <a:moveTo>
                  <a:pt x="11" y="7"/>
                </a:moveTo>
                <a:cubicBezTo>
                  <a:pt x="11" y="5"/>
                  <a:pt x="13" y="5"/>
                  <a:pt x="15" y="3"/>
                </a:cubicBezTo>
                <a:cubicBezTo>
                  <a:pt x="10" y="2"/>
                  <a:pt x="3" y="3"/>
                  <a:pt x="4" y="10"/>
                </a:cubicBezTo>
                <a:cubicBezTo>
                  <a:pt x="6" y="12"/>
                  <a:pt x="8" y="16"/>
                  <a:pt x="12" y="17"/>
                </a:cubicBezTo>
                <a:cubicBezTo>
                  <a:pt x="12" y="18"/>
                  <a:pt x="13" y="17"/>
                  <a:pt x="13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7" y="19"/>
                  <a:pt x="22" y="21"/>
                  <a:pt x="25" y="19"/>
                </a:cubicBezTo>
                <a:cubicBezTo>
                  <a:pt x="20" y="18"/>
                  <a:pt x="9" y="14"/>
                  <a:pt x="11" y="7"/>
                </a:cubicBezTo>
                <a:close/>
                <a:moveTo>
                  <a:pt x="21" y="6"/>
                </a:moveTo>
                <a:cubicBezTo>
                  <a:pt x="19" y="8"/>
                  <a:pt x="16" y="9"/>
                  <a:pt x="13" y="11"/>
                </a:cubicBezTo>
                <a:cubicBezTo>
                  <a:pt x="14" y="11"/>
                  <a:pt x="14" y="12"/>
                  <a:pt x="14" y="12"/>
                </a:cubicBezTo>
                <a:cubicBezTo>
                  <a:pt x="18" y="11"/>
                  <a:pt x="21" y="9"/>
                  <a:pt x="23" y="7"/>
                </a:cubicBezTo>
                <a:cubicBezTo>
                  <a:pt x="23" y="6"/>
                  <a:pt x="22" y="6"/>
                  <a:pt x="21" y="6"/>
                </a:cubicBezTo>
                <a:close/>
                <a:moveTo>
                  <a:pt x="18" y="6"/>
                </a:moveTo>
                <a:cubicBezTo>
                  <a:pt x="18" y="6"/>
                  <a:pt x="20" y="5"/>
                  <a:pt x="19" y="4"/>
                </a:cubicBezTo>
                <a:cubicBezTo>
                  <a:pt x="19" y="5"/>
                  <a:pt x="19" y="5"/>
                  <a:pt x="18" y="5"/>
                </a:cubicBezTo>
                <a:cubicBezTo>
                  <a:pt x="16" y="4"/>
                  <a:pt x="12" y="6"/>
                  <a:pt x="13" y="9"/>
                </a:cubicBezTo>
                <a:cubicBezTo>
                  <a:pt x="14" y="8"/>
                  <a:pt x="17" y="8"/>
                  <a:pt x="1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2" name="Freeform 319"/>
          <p:cNvSpPr>
            <a:spLocks/>
          </p:cNvSpPr>
          <p:nvPr/>
        </p:nvSpPr>
        <p:spPr bwMode="auto">
          <a:xfrm>
            <a:off x="5617633" y="1030817"/>
            <a:ext cx="188384" cy="84667"/>
          </a:xfrm>
          <a:custGeom>
            <a:avLst/>
            <a:gdLst>
              <a:gd name="T0" fmla="*/ 45 w 45"/>
              <a:gd name="T1" fmla="*/ 19 h 20"/>
              <a:gd name="T2" fmla="*/ 39 w 45"/>
              <a:gd name="T3" fmla="*/ 18 h 20"/>
              <a:gd name="T4" fmla="*/ 24 w 45"/>
              <a:gd name="T5" fmla="*/ 11 h 20"/>
              <a:gd name="T6" fmla="*/ 16 w 45"/>
              <a:gd name="T7" fmla="*/ 9 h 20"/>
              <a:gd name="T8" fmla="*/ 0 w 45"/>
              <a:gd name="T9" fmla="*/ 2 h 20"/>
              <a:gd name="T10" fmla="*/ 8 w 45"/>
              <a:gd name="T11" fmla="*/ 3 h 20"/>
              <a:gd name="T12" fmla="*/ 16 w 45"/>
              <a:gd name="T13" fmla="*/ 6 h 20"/>
              <a:gd name="T14" fmla="*/ 30 w 45"/>
              <a:gd name="T15" fmla="*/ 11 h 20"/>
              <a:gd name="T16" fmla="*/ 32 w 45"/>
              <a:gd name="T17" fmla="*/ 13 h 20"/>
              <a:gd name="T18" fmla="*/ 45 w 45"/>
              <a:gd name="T19" fmla="*/ 17 h 20"/>
              <a:gd name="T20" fmla="*/ 45 w 45"/>
              <a:gd name="T2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0">
                <a:moveTo>
                  <a:pt x="45" y="19"/>
                </a:moveTo>
                <a:cubicBezTo>
                  <a:pt x="43" y="20"/>
                  <a:pt x="40" y="19"/>
                  <a:pt x="39" y="18"/>
                </a:cubicBezTo>
                <a:cubicBezTo>
                  <a:pt x="33" y="17"/>
                  <a:pt x="29" y="14"/>
                  <a:pt x="24" y="11"/>
                </a:cubicBezTo>
                <a:cubicBezTo>
                  <a:pt x="21" y="10"/>
                  <a:pt x="18" y="10"/>
                  <a:pt x="16" y="9"/>
                </a:cubicBezTo>
                <a:cubicBezTo>
                  <a:pt x="11" y="7"/>
                  <a:pt x="6" y="4"/>
                  <a:pt x="0" y="2"/>
                </a:cubicBezTo>
                <a:cubicBezTo>
                  <a:pt x="2" y="0"/>
                  <a:pt x="6" y="2"/>
                  <a:pt x="8" y="3"/>
                </a:cubicBezTo>
                <a:cubicBezTo>
                  <a:pt x="10" y="4"/>
                  <a:pt x="13" y="5"/>
                  <a:pt x="16" y="6"/>
                </a:cubicBezTo>
                <a:cubicBezTo>
                  <a:pt x="21" y="8"/>
                  <a:pt x="26" y="8"/>
                  <a:pt x="30" y="11"/>
                </a:cubicBezTo>
                <a:cubicBezTo>
                  <a:pt x="31" y="12"/>
                  <a:pt x="31" y="12"/>
                  <a:pt x="32" y="13"/>
                </a:cubicBezTo>
                <a:cubicBezTo>
                  <a:pt x="37" y="15"/>
                  <a:pt x="41" y="14"/>
                  <a:pt x="45" y="17"/>
                </a:cubicBezTo>
                <a:cubicBezTo>
                  <a:pt x="45" y="18"/>
                  <a:pt x="45" y="18"/>
                  <a:pt x="4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3" name="Freeform 320"/>
          <p:cNvSpPr>
            <a:spLocks noEditPoints="1"/>
          </p:cNvSpPr>
          <p:nvPr/>
        </p:nvSpPr>
        <p:spPr bwMode="auto">
          <a:xfrm>
            <a:off x="5012267" y="1090085"/>
            <a:ext cx="338667" cy="281516"/>
          </a:xfrm>
          <a:custGeom>
            <a:avLst/>
            <a:gdLst>
              <a:gd name="T0" fmla="*/ 9 w 81"/>
              <a:gd name="T1" fmla="*/ 63 h 67"/>
              <a:gd name="T2" fmla="*/ 5 w 81"/>
              <a:gd name="T3" fmla="*/ 43 h 67"/>
              <a:gd name="T4" fmla="*/ 2 w 81"/>
              <a:gd name="T5" fmla="*/ 33 h 67"/>
              <a:gd name="T6" fmla="*/ 20 w 81"/>
              <a:gd name="T7" fmla="*/ 21 h 67"/>
              <a:gd name="T8" fmla="*/ 25 w 81"/>
              <a:gd name="T9" fmla="*/ 18 h 67"/>
              <a:gd name="T10" fmla="*/ 39 w 81"/>
              <a:gd name="T11" fmla="*/ 14 h 67"/>
              <a:gd name="T12" fmla="*/ 45 w 81"/>
              <a:gd name="T13" fmla="*/ 11 h 67"/>
              <a:gd name="T14" fmla="*/ 59 w 81"/>
              <a:gd name="T15" fmla="*/ 5 h 67"/>
              <a:gd name="T16" fmla="*/ 62 w 81"/>
              <a:gd name="T17" fmla="*/ 6 h 67"/>
              <a:gd name="T18" fmla="*/ 72 w 81"/>
              <a:gd name="T19" fmla="*/ 14 h 67"/>
              <a:gd name="T20" fmla="*/ 78 w 81"/>
              <a:gd name="T21" fmla="*/ 36 h 67"/>
              <a:gd name="T22" fmla="*/ 56 w 81"/>
              <a:gd name="T23" fmla="*/ 53 h 67"/>
              <a:gd name="T24" fmla="*/ 44 w 81"/>
              <a:gd name="T25" fmla="*/ 59 h 67"/>
              <a:gd name="T26" fmla="*/ 36 w 81"/>
              <a:gd name="T27" fmla="*/ 60 h 67"/>
              <a:gd name="T28" fmla="*/ 33 w 81"/>
              <a:gd name="T29" fmla="*/ 62 h 67"/>
              <a:gd name="T30" fmla="*/ 9 w 81"/>
              <a:gd name="T31" fmla="*/ 63 h 67"/>
              <a:gd name="T32" fmla="*/ 32 w 81"/>
              <a:gd name="T33" fmla="*/ 57 h 67"/>
              <a:gd name="T34" fmla="*/ 35 w 81"/>
              <a:gd name="T35" fmla="*/ 57 h 67"/>
              <a:gd name="T36" fmla="*/ 41 w 81"/>
              <a:gd name="T37" fmla="*/ 55 h 67"/>
              <a:gd name="T38" fmla="*/ 76 w 81"/>
              <a:gd name="T39" fmla="*/ 40 h 67"/>
              <a:gd name="T40" fmla="*/ 67 w 81"/>
              <a:gd name="T41" fmla="*/ 7 h 67"/>
              <a:gd name="T42" fmla="*/ 60 w 81"/>
              <a:gd name="T43" fmla="*/ 8 h 67"/>
              <a:gd name="T44" fmla="*/ 51 w 81"/>
              <a:gd name="T45" fmla="*/ 13 h 67"/>
              <a:gd name="T46" fmla="*/ 47 w 81"/>
              <a:gd name="T47" fmla="*/ 13 h 67"/>
              <a:gd name="T48" fmla="*/ 44 w 81"/>
              <a:gd name="T49" fmla="*/ 16 h 67"/>
              <a:gd name="T50" fmla="*/ 34 w 81"/>
              <a:gd name="T51" fmla="*/ 19 h 67"/>
              <a:gd name="T52" fmla="*/ 17 w 81"/>
              <a:gd name="T53" fmla="*/ 25 h 67"/>
              <a:gd name="T54" fmla="*/ 5 w 81"/>
              <a:gd name="T55" fmla="*/ 30 h 67"/>
              <a:gd name="T56" fmla="*/ 12 w 81"/>
              <a:gd name="T57" fmla="*/ 61 h 67"/>
              <a:gd name="T58" fmla="*/ 32 w 81"/>
              <a:gd name="T59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1" h="67">
                <a:moveTo>
                  <a:pt x="9" y="63"/>
                </a:moveTo>
                <a:cubicBezTo>
                  <a:pt x="8" y="56"/>
                  <a:pt x="7" y="50"/>
                  <a:pt x="5" y="43"/>
                </a:cubicBezTo>
                <a:cubicBezTo>
                  <a:pt x="4" y="40"/>
                  <a:pt x="2" y="36"/>
                  <a:pt x="2" y="33"/>
                </a:cubicBezTo>
                <a:cubicBezTo>
                  <a:pt x="0" y="21"/>
                  <a:pt x="12" y="24"/>
                  <a:pt x="20" y="21"/>
                </a:cubicBezTo>
                <a:cubicBezTo>
                  <a:pt x="22" y="20"/>
                  <a:pt x="23" y="19"/>
                  <a:pt x="25" y="18"/>
                </a:cubicBezTo>
                <a:cubicBezTo>
                  <a:pt x="30" y="17"/>
                  <a:pt x="34" y="16"/>
                  <a:pt x="39" y="14"/>
                </a:cubicBezTo>
                <a:cubicBezTo>
                  <a:pt x="41" y="13"/>
                  <a:pt x="43" y="12"/>
                  <a:pt x="45" y="11"/>
                </a:cubicBezTo>
                <a:cubicBezTo>
                  <a:pt x="50" y="9"/>
                  <a:pt x="55" y="8"/>
                  <a:pt x="59" y="5"/>
                </a:cubicBezTo>
                <a:cubicBezTo>
                  <a:pt x="60" y="6"/>
                  <a:pt x="62" y="5"/>
                  <a:pt x="62" y="6"/>
                </a:cubicBezTo>
                <a:cubicBezTo>
                  <a:pt x="69" y="0"/>
                  <a:pt x="71" y="6"/>
                  <a:pt x="72" y="14"/>
                </a:cubicBezTo>
                <a:cubicBezTo>
                  <a:pt x="73" y="22"/>
                  <a:pt x="77" y="31"/>
                  <a:pt x="78" y="36"/>
                </a:cubicBezTo>
                <a:cubicBezTo>
                  <a:pt x="81" y="48"/>
                  <a:pt x="65" y="50"/>
                  <a:pt x="56" y="53"/>
                </a:cubicBezTo>
                <a:cubicBezTo>
                  <a:pt x="52" y="55"/>
                  <a:pt x="48" y="57"/>
                  <a:pt x="44" y="59"/>
                </a:cubicBezTo>
                <a:cubicBezTo>
                  <a:pt x="41" y="57"/>
                  <a:pt x="38" y="62"/>
                  <a:pt x="36" y="60"/>
                </a:cubicBezTo>
                <a:cubicBezTo>
                  <a:pt x="35" y="61"/>
                  <a:pt x="34" y="61"/>
                  <a:pt x="33" y="62"/>
                </a:cubicBezTo>
                <a:cubicBezTo>
                  <a:pt x="25" y="62"/>
                  <a:pt x="17" y="67"/>
                  <a:pt x="9" y="63"/>
                </a:cubicBezTo>
                <a:close/>
                <a:moveTo>
                  <a:pt x="32" y="57"/>
                </a:moveTo>
                <a:cubicBezTo>
                  <a:pt x="33" y="57"/>
                  <a:pt x="34" y="58"/>
                  <a:pt x="35" y="57"/>
                </a:cubicBezTo>
                <a:cubicBezTo>
                  <a:pt x="37" y="57"/>
                  <a:pt x="39" y="56"/>
                  <a:pt x="41" y="55"/>
                </a:cubicBezTo>
                <a:cubicBezTo>
                  <a:pt x="55" y="51"/>
                  <a:pt x="64" y="47"/>
                  <a:pt x="76" y="40"/>
                </a:cubicBezTo>
                <a:cubicBezTo>
                  <a:pt x="73" y="31"/>
                  <a:pt x="71" y="17"/>
                  <a:pt x="67" y="7"/>
                </a:cubicBezTo>
                <a:cubicBezTo>
                  <a:pt x="64" y="8"/>
                  <a:pt x="63" y="9"/>
                  <a:pt x="60" y="8"/>
                </a:cubicBezTo>
                <a:cubicBezTo>
                  <a:pt x="57" y="10"/>
                  <a:pt x="54" y="12"/>
                  <a:pt x="51" y="13"/>
                </a:cubicBezTo>
                <a:cubicBezTo>
                  <a:pt x="50" y="13"/>
                  <a:pt x="48" y="13"/>
                  <a:pt x="47" y="13"/>
                </a:cubicBezTo>
                <a:cubicBezTo>
                  <a:pt x="46" y="14"/>
                  <a:pt x="45" y="15"/>
                  <a:pt x="44" y="16"/>
                </a:cubicBezTo>
                <a:cubicBezTo>
                  <a:pt x="40" y="17"/>
                  <a:pt x="37" y="18"/>
                  <a:pt x="34" y="19"/>
                </a:cubicBezTo>
                <a:cubicBezTo>
                  <a:pt x="29" y="21"/>
                  <a:pt x="22" y="23"/>
                  <a:pt x="17" y="25"/>
                </a:cubicBezTo>
                <a:cubicBezTo>
                  <a:pt x="12" y="26"/>
                  <a:pt x="7" y="26"/>
                  <a:pt x="5" y="30"/>
                </a:cubicBezTo>
                <a:cubicBezTo>
                  <a:pt x="6" y="39"/>
                  <a:pt x="10" y="51"/>
                  <a:pt x="12" y="61"/>
                </a:cubicBezTo>
                <a:cubicBezTo>
                  <a:pt x="20" y="63"/>
                  <a:pt x="26" y="58"/>
                  <a:pt x="3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4" name="Freeform 321"/>
          <p:cNvSpPr>
            <a:spLocks/>
          </p:cNvSpPr>
          <p:nvPr/>
        </p:nvSpPr>
        <p:spPr bwMode="auto">
          <a:xfrm>
            <a:off x="5111751" y="1240367"/>
            <a:ext cx="177800" cy="71967"/>
          </a:xfrm>
          <a:custGeom>
            <a:avLst/>
            <a:gdLst>
              <a:gd name="T0" fmla="*/ 0 w 42"/>
              <a:gd name="T1" fmla="*/ 15 h 17"/>
              <a:gd name="T2" fmla="*/ 39 w 42"/>
              <a:gd name="T3" fmla="*/ 0 h 17"/>
              <a:gd name="T4" fmla="*/ 42 w 42"/>
              <a:gd name="T5" fmla="*/ 1 h 17"/>
              <a:gd name="T6" fmla="*/ 23 w 42"/>
              <a:gd name="T7" fmla="*/ 9 h 17"/>
              <a:gd name="T8" fmla="*/ 13 w 42"/>
              <a:gd name="T9" fmla="*/ 13 h 17"/>
              <a:gd name="T10" fmla="*/ 0 w 42"/>
              <a:gd name="T1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7">
                <a:moveTo>
                  <a:pt x="0" y="15"/>
                </a:moveTo>
                <a:cubicBezTo>
                  <a:pt x="11" y="7"/>
                  <a:pt x="29" y="8"/>
                  <a:pt x="39" y="0"/>
                </a:cubicBezTo>
                <a:cubicBezTo>
                  <a:pt x="40" y="1"/>
                  <a:pt x="42" y="1"/>
                  <a:pt x="42" y="1"/>
                </a:cubicBezTo>
                <a:cubicBezTo>
                  <a:pt x="40" y="7"/>
                  <a:pt x="29" y="7"/>
                  <a:pt x="23" y="9"/>
                </a:cubicBezTo>
                <a:cubicBezTo>
                  <a:pt x="19" y="10"/>
                  <a:pt x="16" y="11"/>
                  <a:pt x="13" y="13"/>
                </a:cubicBezTo>
                <a:cubicBezTo>
                  <a:pt x="9" y="12"/>
                  <a:pt x="4" y="17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5" name="Freeform 322"/>
          <p:cNvSpPr>
            <a:spLocks/>
          </p:cNvSpPr>
          <p:nvPr/>
        </p:nvSpPr>
        <p:spPr bwMode="auto">
          <a:xfrm>
            <a:off x="5103284" y="1212851"/>
            <a:ext cx="169333" cy="61383"/>
          </a:xfrm>
          <a:custGeom>
            <a:avLst/>
            <a:gdLst>
              <a:gd name="T0" fmla="*/ 40 w 40"/>
              <a:gd name="T1" fmla="*/ 0 h 15"/>
              <a:gd name="T2" fmla="*/ 39 w 40"/>
              <a:gd name="T3" fmla="*/ 1 h 15"/>
              <a:gd name="T4" fmla="*/ 28 w 40"/>
              <a:gd name="T5" fmla="*/ 6 h 15"/>
              <a:gd name="T6" fmla="*/ 26 w 40"/>
              <a:gd name="T7" fmla="*/ 8 h 15"/>
              <a:gd name="T8" fmla="*/ 19 w 40"/>
              <a:gd name="T9" fmla="*/ 9 h 15"/>
              <a:gd name="T10" fmla="*/ 10 w 40"/>
              <a:gd name="T11" fmla="*/ 12 h 15"/>
              <a:gd name="T12" fmla="*/ 7 w 40"/>
              <a:gd name="T13" fmla="*/ 12 h 15"/>
              <a:gd name="T14" fmla="*/ 0 w 40"/>
              <a:gd name="T15" fmla="*/ 12 h 15"/>
              <a:gd name="T16" fmla="*/ 19 w 40"/>
              <a:gd name="T17" fmla="*/ 6 h 15"/>
              <a:gd name="T18" fmla="*/ 21 w 40"/>
              <a:gd name="T19" fmla="*/ 6 h 15"/>
              <a:gd name="T20" fmla="*/ 40 w 40"/>
              <a:gd name="T2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15">
                <a:moveTo>
                  <a:pt x="40" y="0"/>
                </a:moveTo>
                <a:cubicBezTo>
                  <a:pt x="40" y="0"/>
                  <a:pt x="40" y="0"/>
                  <a:pt x="39" y="1"/>
                </a:cubicBezTo>
                <a:cubicBezTo>
                  <a:pt x="37" y="4"/>
                  <a:pt x="32" y="4"/>
                  <a:pt x="28" y="6"/>
                </a:cubicBezTo>
                <a:cubicBezTo>
                  <a:pt x="27" y="6"/>
                  <a:pt x="27" y="7"/>
                  <a:pt x="26" y="8"/>
                </a:cubicBezTo>
                <a:cubicBezTo>
                  <a:pt x="23" y="9"/>
                  <a:pt x="21" y="8"/>
                  <a:pt x="19" y="9"/>
                </a:cubicBezTo>
                <a:cubicBezTo>
                  <a:pt x="16" y="9"/>
                  <a:pt x="14" y="11"/>
                  <a:pt x="10" y="12"/>
                </a:cubicBezTo>
                <a:cubicBezTo>
                  <a:pt x="9" y="12"/>
                  <a:pt x="8" y="12"/>
                  <a:pt x="7" y="12"/>
                </a:cubicBezTo>
                <a:cubicBezTo>
                  <a:pt x="5" y="13"/>
                  <a:pt x="2" y="15"/>
                  <a:pt x="0" y="12"/>
                </a:cubicBezTo>
                <a:cubicBezTo>
                  <a:pt x="5" y="8"/>
                  <a:pt x="14" y="9"/>
                  <a:pt x="19" y="6"/>
                </a:cubicBezTo>
                <a:cubicBezTo>
                  <a:pt x="20" y="6"/>
                  <a:pt x="21" y="5"/>
                  <a:pt x="21" y="6"/>
                </a:cubicBezTo>
                <a:cubicBezTo>
                  <a:pt x="27" y="4"/>
                  <a:pt x="33" y="0"/>
                  <a:pt x="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6" name="Freeform 323"/>
          <p:cNvSpPr>
            <a:spLocks/>
          </p:cNvSpPr>
          <p:nvPr/>
        </p:nvSpPr>
        <p:spPr bwMode="auto">
          <a:xfrm>
            <a:off x="5103284" y="1170518"/>
            <a:ext cx="160867" cy="67733"/>
          </a:xfrm>
          <a:custGeom>
            <a:avLst/>
            <a:gdLst>
              <a:gd name="T0" fmla="*/ 38 w 38"/>
              <a:gd name="T1" fmla="*/ 2 h 16"/>
              <a:gd name="T2" fmla="*/ 34 w 38"/>
              <a:gd name="T3" fmla="*/ 2 h 16"/>
              <a:gd name="T4" fmla="*/ 16 w 38"/>
              <a:gd name="T5" fmla="*/ 9 h 16"/>
              <a:gd name="T6" fmla="*/ 0 w 38"/>
              <a:gd name="T7" fmla="*/ 15 h 16"/>
              <a:gd name="T8" fmla="*/ 5 w 38"/>
              <a:gd name="T9" fmla="*/ 11 h 16"/>
              <a:gd name="T10" fmla="*/ 10 w 38"/>
              <a:gd name="T11" fmla="*/ 8 h 16"/>
              <a:gd name="T12" fmla="*/ 24 w 38"/>
              <a:gd name="T13" fmla="*/ 4 h 16"/>
              <a:gd name="T14" fmla="*/ 37 w 38"/>
              <a:gd name="T15" fmla="*/ 0 h 16"/>
              <a:gd name="T16" fmla="*/ 38 w 38"/>
              <a:gd name="T17" fmla="*/ 1 h 16"/>
              <a:gd name="T18" fmla="*/ 38 w 38"/>
              <a:gd name="T19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16">
                <a:moveTo>
                  <a:pt x="38" y="2"/>
                </a:moveTo>
                <a:cubicBezTo>
                  <a:pt x="36" y="3"/>
                  <a:pt x="36" y="3"/>
                  <a:pt x="34" y="2"/>
                </a:cubicBezTo>
                <a:cubicBezTo>
                  <a:pt x="29" y="5"/>
                  <a:pt x="22" y="7"/>
                  <a:pt x="16" y="9"/>
                </a:cubicBezTo>
                <a:cubicBezTo>
                  <a:pt x="11" y="11"/>
                  <a:pt x="6" y="16"/>
                  <a:pt x="0" y="15"/>
                </a:cubicBezTo>
                <a:cubicBezTo>
                  <a:pt x="0" y="13"/>
                  <a:pt x="3" y="12"/>
                  <a:pt x="5" y="11"/>
                </a:cubicBezTo>
                <a:cubicBezTo>
                  <a:pt x="7" y="10"/>
                  <a:pt x="8" y="8"/>
                  <a:pt x="10" y="8"/>
                </a:cubicBezTo>
                <a:cubicBezTo>
                  <a:pt x="13" y="6"/>
                  <a:pt x="19" y="5"/>
                  <a:pt x="24" y="4"/>
                </a:cubicBezTo>
                <a:cubicBezTo>
                  <a:pt x="29" y="2"/>
                  <a:pt x="32" y="0"/>
                  <a:pt x="37" y="0"/>
                </a:cubicBezTo>
                <a:cubicBezTo>
                  <a:pt x="37" y="0"/>
                  <a:pt x="38" y="0"/>
                  <a:pt x="38" y="1"/>
                </a:cubicBezTo>
                <a:cubicBezTo>
                  <a:pt x="38" y="1"/>
                  <a:pt x="38" y="2"/>
                  <a:pt x="3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Freeform 324"/>
          <p:cNvSpPr>
            <a:spLocks noEditPoints="1"/>
          </p:cNvSpPr>
          <p:nvPr/>
        </p:nvSpPr>
        <p:spPr bwMode="auto">
          <a:xfrm>
            <a:off x="4813301" y="728134"/>
            <a:ext cx="1214967" cy="1094317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8" name="Freeform 325"/>
          <p:cNvSpPr>
            <a:spLocks noEditPoints="1"/>
          </p:cNvSpPr>
          <p:nvPr/>
        </p:nvSpPr>
        <p:spPr bwMode="auto">
          <a:xfrm>
            <a:off x="5532967" y="912284"/>
            <a:ext cx="353484" cy="287867"/>
          </a:xfrm>
          <a:custGeom>
            <a:avLst/>
            <a:gdLst>
              <a:gd name="T0" fmla="*/ 20 w 84"/>
              <a:gd name="T1" fmla="*/ 0 h 68"/>
              <a:gd name="T2" fmla="*/ 23 w 84"/>
              <a:gd name="T3" fmla="*/ 2 h 68"/>
              <a:gd name="T4" fmla="*/ 36 w 84"/>
              <a:gd name="T5" fmla="*/ 8 h 68"/>
              <a:gd name="T6" fmla="*/ 46 w 84"/>
              <a:gd name="T7" fmla="*/ 12 h 68"/>
              <a:gd name="T8" fmla="*/ 50 w 84"/>
              <a:gd name="T9" fmla="*/ 12 h 68"/>
              <a:gd name="T10" fmla="*/ 53 w 84"/>
              <a:gd name="T11" fmla="*/ 15 h 68"/>
              <a:gd name="T12" fmla="*/ 62 w 84"/>
              <a:gd name="T13" fmla="*/ 18 h 68"/>
              <a:gd name="T14" fmla="*/ 68 w 84"/>
              <a:gd name="T15" fmla="*/ 20 h 68"/>
              <a:gd name="T16" fmla="*/ 70 w 84"/>
              <a:gd name="T17" fmla="*/ 22 h 68"/>
              <a:gd name="T18" fmla="*/ 81 w 84"/>
              <a:gd name="T19" fmla="*/ 25 h 68"/>
              <a:gd name="T20" fmla="*/ 83 w 84"/>
              <a:gd name="T21" fmla="*/ 29 h 68"/>
              <a:gd name="T22" fmla="*/ 69 w 84"/>
              <a:gd name="T23" fmla="*/ 60 h 68"/>
              <a:gd name="T24" fmla="*/ 66 w 84"/>
              <a:gd name="T25" fmla="*/ 68 h 68"/>
              <a:gd name="T26" fmla="*/ 38 w 84"/>
              <a:gd name="T27" fmla="*/ 62 h 68"/>
              <a:gd name="T28" fmla="*/ 0 w 84"/>
              <a:gd name="T29" fmla="*/ 36 h 68"/>
              <a:gd name="T30" fmla="*/ 13 w 84"/>
              <a:gd name="T31" fmla="*/ 10 h 68"/>
              <a:gd name="T32" fmla="*/ 20 w 84"/>
              <a:gd name="T33" fmla="*/ 0 h 68"/>
              <a:gd name="T34" fmla="*/ 51 w 84"/>
              <a:gd name="T35" fmla="*/ 62 h 68"/>
              <a:gd name="T36" fmla="*/ 63 w 84"/>
              <a:gd name="T37" fmla="*/ 65 h 68"/>
              <a:gd name="T38" fmla="*/ 69 w 84"/>
              <a:gd name="T39" fmla="*/ 55 h 68"/>
              <a:gd name="T40" fmla="*/ 80 w 84"/>
              <a:gd name="T41" fmla="*/ 28 h 68"/>
              <a:gd name="T42" fmla="*/ 66 w 84"/>
              <a:gd name="T43" fmla="*/ 22 h 68"/>
              <a:gd name="T44" fmla="*/ 61 w 84"/>
              <a:gd name="T45" fmla="*/ 19 h 68"/>
              <a:gd name="T46" fmla="*/ 33 w 84"/>
              <a:gd name="T47" fmla="*/ 8 h 68"/>
              <a:gd name="T48" fmla="*/ 20 w 84"/>
              <a:gd name="T49" fmla="*/ 7 h 68"/>
              <a:gd name="T50" fmla="*/ 17 w 84"/>
              <a:gd name="T51" fmla="*/ 8 h 68"/>
              <a:gd name="T52" fmla="*/ 12 w 84"/>
              <a:gd name="T53" fmla="*/ 15 h 68"/>
              <a:gd name="T54" fmla="*/ 3 w 84"/>
              <a:gd name="T55" fmla="*/ 39 h 68"/>
              <a:gd name="T56" fmla="*/ 36 w 84"/>
              <a:gd name="T57" fmla="*/ 56 h 68"/>
              <a:gd name="T58" fmla="*/ 39 w 84"/>
              <a:gd name="T59" fmla="*/ 56 h 68"/>
              <a:gd name="T60" fmla="*/ 45 w 84"/>
              <a:gd name="T61" fmla="*/ 59 h 68"/>
              <a:gd name="T62" fmla="*/ 45 w 84"/>
              <a:gd name="T63" fmla="*/ 59 h 68"/>
              <a:gd name="T64" fmla="*/ 51 w 84"/>
              <a:gd name="T65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68">
                <a:moveTo>
                  <a:pt x="20" y="0"/>
                </a:moveTo>
                <a:cubicBezTo>
                  <a:pt x="22" y="0"/>
                  <a:pt x="22" y="2"/>
                  <a:pt x="23" y="2"/>
                </a:cubicBezTo>
                <a:cubicBezTo>
                  <a:pt x="28" y="2"/>
                  <a:pt x="33" y="4"/>
                  <a:pt x="36" y="8"/>
                </a:cubicBezTo>
                <a:cubicBezTo>
                  <a:pt x="40" y="8"/>
                  <a:pt x="43" y="11"/>
                  <a:pt x="46" y="12"/>
                </a:cubicBezTo>
                <a:cubicBezTo>
                  <a:pt x="48" y="12"/>
                  <a:pt x="49" y="12"/>
                  <a:pt x="50" y="12"/>
                </a:cubicBezTo>
                <a:cubicBezTo>
                  <a:pt x="51" y="13"/>
                  <a:pt x="52" y="14"/>
                  <a:pt x="53" y="15"/>
                </a:cubicBezTo>
                <a:cubicBezTo>
                  <a:pt x="56" y="16"/>
                  <a:pt x="59" y="17"/>
                  <a:pt x="62" y="18"/>
                </a:cubicBezTo>
                <a:cubicBezTo>
                  <a:pt x="64" y="19"/>
                  <a:pt x="66" y="19"/>
                  <a:pt x="68" y="20"/>
                </a:cubicBezTo>
                <a:cubicBezTo>
                  <a:pt x="68" y="20"/>
                  <a:pt x="69" y="22"/>
                  <a:pt x="70" y="22"/>
                </a:cubicBezTo>
                <a:cubicBezTo>
                  <a:pt x="73" y="23"/>
                  <a:pt x="77" y="23"/>
                  <a:pt x="81" y="25"/>
                </a:cubicBezTo>
                <a:cubicBezTo>
                  <a:pt x="81" y="27"/>
                  <a:pt x="84" y="27"/>
                  <a:pt x="83" y="29"/>
                </a:cubicBezTo>
                <a:cubicBezTo>
                  <a:pt x="83" y="38"/>
                  <a:pt x="73" y="49"/>
                  <a:pt x="69" y="60"/>
                </a:cubicBezTo>
                <a:cubicBezTo>
                  <a:pt x="68" y="63"/>
                  <a:pt x="68" y="66"/>
                  <a:pt x="66" y="68"/>
                </a:cubicBezTo>
                <a:cubicBezTo>
                  <a:pt x="56" y="68"/>
                  <a:pt x="46" y="65"/>
                  <a:pt x="38" y="62"/>
                </a:cubicBezTo>
                <a:cubicBezTo>
                  <a:pt x="26" y="51"/>
                  <a:pt x="4" y="54"/>
                  <a:pt x="0" y="36"/>
                </a:cubicBezTo>
                <a:cubicBezTo>
                  <a:pt x="3" y="28"/>
                  <a:pt x="9" y="18"/>
                  <a:pt x="13" y="10"/>
                </a:cubicBezTo>
                <a:cubicBezTo>
                  <a:pt x="15" y="6"/>
                  <a:pt x="15" y="1"/>
                  <a:pt x="20" y="0"/>
                </a:cubicBezTo>
                <a:close/>
                <a:moveTo>
                  <a:pt x="51" y="62"/>
                </a:moveTo>
                <a:cubicBezTo>
                  <a:pt x="53" y="63"/>
                  <a:pt x="58" y="64"/>
                  <a:pt x="63" y="65"/>
                </a:cubicBezTo>
                <a:cubicBezTo>
                  <a:pt x="67" y="62"/>
                  <a:pt x="67" y="59"/>
                  <a:pt x="69" y="55"/>
                </a:cubicBezTo>
                <a:cubicBezTo>
                  <a:pt x="73" y="46"/>
                  <a:pt x="80" y="38"/>
                  <a:pt x="80" y="28"/>
                </a:cubicBezTo>
                <a:cubicBezTo>
                  <a:pt x="76" y="24"/>
                  <a:pt x="70" y="26"/>
                  <a:pt x="66" y="22"/>
                </a:cubicBezTo>
                <a:cubicBezTo>
                  <a:pt x="63" y="21"/>
                  <a:pt x="62" y="20"/>
                  <a:pt x="61" y="19"/>
                </a:cubicBezTo>
                <a:cubicBezTo>
                  <a:pt x="50" y="17"/>
                  <a:pt x="41" y="12"/>
                  <a:pt x="33" y="8"/>
                </a:cubicBezTo>
                <a:cubicBezTo>
                  <a:pt x="29" y="6"/>
                  <a:pt x="22" y="4"/>
                  <a:pt x="20" y="7"/>
                </a:cubicBezTo>
                <a:cubicBezTo>
                  <a:pt x="19" y="6"/>
                  <a:pt x="18" y="8"/>
                  <a:pt x="17" y="8"/>
                </a:cubicBezTo>
                <a:cubicBezTo>
                  <a:pt x="15" y="10"/>
                  <a:pt x="15" y="14"/>
                  <a:pt x="12" y="15"/>
                </a:cubicBezTo>
                <a:cubicBezTo>
                  <a:pt x="10" y="26"/>
                  <a:pt x="3" y="27"/>
                  <a:pt x="3" y="39"/>
                </a:cubicBezTo>
                <a:cubicBezTo>
                  <a:pt x="10" y="49"/>
                  <a:pt x="27" y="49"/>
                  <a:pt x="36" y="56"/>
                </a:cubicBezTo>
                <a:cubicBezTo>
                  <a:pt x="38" y="56"/>
                  <a:pt x="38" y="57"/>
                  <a:pt x="39" y="56"/>
                </a:cubicBezTo>
                <a:cubicBezTo>
                  <a:pt x="40" y="58"/>
                  <a:pt x="44" y="57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7" y="59"/>
                  <a:pt x="49" y="61"/>
                  <a:pt x="51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9" name="Freeform 326"/>
          <p:cNvSpPr>
            <a:spLocks/>
          </p:cNvSpPr>
          <p:nvPr/>
        </p:nvSpPr>
        <p:spPr bwMode="auto">
          <a:xfrm>
            <a:off x="5634567" y="992717"/>
            <a:ext cx="188384" cy="76200"/>
          </a:xfrm>
          <a:custGeom>
            <a:avLst/>
            <a:gdLst>
              <a:gd name="T0" fmla="*/ 0 w 45"/>
              <a:gd name="T1" fmla="*/ 0 h 18"/>
              <a:gd name="T2" fmla="*/ 19 w 45"/>
              <a:gd name="T3" fmla="*/ 5 h 18"/>
              <a:gd name="T4" fmla="*/ 26 w 45"/>
              <a:gd name="T5" fmla="*/ 10 h 18"/>
              <a:gd name="T6" fmla="*/ 37 w 45"/>
              <a:gd name="T7" fmla="*/ 14 h 18"/>
              <a:gd name="T8" fmla="*/ 43 w 45"/>
              <a:gd name="T9" fmla="*/ 18 h 18"/>
              <a:gd name="T10" fmla="*/ 13 w 45"/>
              <a:gd name="T11" fmla="*/ 6 h 18"/>
              <a:gd name="T12" fmla="*/ 14 w 45"/>
              <a:gd name="T13" fmla="*/ 6 h 18"/>
              <a:gd name="T14" fmla="*/ 0 w 45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18">
                <a:moveTo>
                  <a:pt x="0" y="0"/>
                </a:moveTo>
                <a:cubicBezTo>
                  <a:pt x="5" y="0"/>
                  <a:pt x="13" y="5"/>
                  <a:pt x="19" y="5"/>
                </a:cubicBezTo>
                <a:cubicBezTo>
                  <a:pt x="21" y="7"/>
                  <a:pt x="24" y="8"/>
                  <a:pt x="26" y="10"/>
                </a:cubicBezTo>
                <a:cubicBezTo>
                  <a:pt x="30" y="10"/>
                  <a:pt x="33" y="12"/>
                  <a:pt x="37" y="14"/>
                </a:cubicBezTo>
                <a:cubicBezTo>
                  <a:pt x="39" y="13"/>
                  <a:pt x="45" y="15"/>
                  <a:pt x="43" y="18"/>
                </a:cubicBezTo>
                <a:cubicBezTo>
                  <a:pt x="32" y="14"/>
                  <a:pt x="21" y="10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0" y="5"/>
                  <a:pt x="4" y="3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0" name="Freeform 327"/>
          <p:cNvSpPr>
            <a:spLocks/>
          </p:cNvSpPr>
          <p:nvPr/>
        </p:nvSpPr>
        <p:spPr bwMode="auto">
          <a:xfrm>
            <a:off x="5575301" y="1064685"/>
            <a:ext cx="201084" cy="88900"/>
          </a:xfrm>
          <a:custGeom>
            <a:avLst/>
            <a:gdLst>
              <a:gd name="T0" fmla="*/ 48 w 48"/>
              <a:gd name="T1" fmla="*/ 20 h 21"/>
              <a:gd name="T2" fmla="*/ 47 w 48"/>
              <a:gd name="T3" fmla="*/ 20 h 21"/>
              <a:gd name="T4" fmla="*/ 43 w 48"/>
              <a:gd name="T5" fmla="*/ 19 h 21"/>
              <a:gd name="T6" fmla="*/ 23 w 48"/>
              <a:gd name="T7" fmla="*/ 10 h 21"/>
              <a:gd name="T8" fmla="*/ 0 w 48"/>
              <a:gd name="T9" fmla="*/ 3 h 21"/>
              <a:gd name="T10" fmla="*/ 12 w 48"/>
              <a:gd name="T11" fmla="*/ 3 h 21"/>
              <a:gd name="T12" fmla="*/ 48 w 48"/>
              <a:gd name="T13" fmla="*/ 19 h 21"/>
              <a:gd name="T14" fmla="*/ 48 w 48"/>
              <a:gd name="T15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21">
                <a:moveTo>
                  <a:pt x="48" y="20"/>
                </a:moveTo>
                <a:cubicBezTo>
                  <a:pt x="48" y="20"/>
                  <a:pt x="48" y="20"/>
                  <a:pt x="47" y="20"/>
                </a:cubicBezTo>
                <a:cubicBezTo>
                  <a:pt x="46" y="21"/>
                  <a:pt x="44" y="20"/>
                  <a:pt x="43" y="19"/>
                </a:cubicBezTo>
                <a:cubicBezTo>
                  <a:pt x="36" y="16"/>
                  <a:pt x="29" y="14"/>
                  <a:pt x="23" y="10"/>
                </a:cubicBezTo>
                <a:cubicBezTo>
                  <a:pt x="15" y="8"/>
                  <a:pt x="7" y="5"/>
                  <a:pt x="0" y="3"/>
                </a:cubicBezTo>
                <a:cubicBezTo>
                  <a:pt x="2" y="0"/>
                  <a:pt x="7" y="3"/>
                  <a:pt x="12" y="3"/>
                </a:cubicBezTo>
                <a:cubicBezTo>
                  <a:pt x="23" y="10"/>
                  <a:pt x="35" y="13"/>
                  <a:pt x="48" y="19"/>
                </a:cubicBezTo>
                <a:cubicBezTo>
                  <a:pt x="48" y="19"/>
                  <a:pt x="47" y="20"/>
                  <a:pt x="4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1" name="Freeform 328"/>
          <p:cNvSpPr>
            <a:spLocks/>
          </p:cNvSpPr>
          <p:nvPr/>
        </p:nvSpPr>
        <p:spPr bwMode="auto">
          <a:xfrm>
            <a:off x="814917" y="1742018"/>
            <a:ext cx="135467" cy="131233"/>
          </a:xfrm>
          <a:custGeom>
            <a:avLst/>
            <a:gdLst>
              <a:gd name="T0" fmla="*/ 32 w 32"/>
              <a:gd name="T1" fmla="*/ 6 h 31"/>
              <a:gd name="T2" fmla="*/ 29 w 32"/>
              <a:gd name="T3" fmla="*/ 5 h 31"/>
              <a:gd name="T4" fmla="*/ 24 w 32"/>
              <a:gd name="T5" fmla="*/ 4 h 31"/>
              <a:gd name="T6" fmla="*/ 15 w 32"/>
              <a:gd name="T7" fmla="*/ 4 h 31"/>
              <a:gd name="T8" fmla="*/ 14 w 32"/>
              <a:gd name="T9" fmla="*/ 6 h 31"/>
              <a:gd name="T10" fmla="*/ 10 w 32"/>
              <a:gd name="T11" fmla="*/ 11 h 31"/>
              <a:gd name="T12" fmla="*/ 17 w 32"/>
              <a:gd name="T13" fmla="*/ 12 h 31"/>
              <a:gd name="T14" fmla="*/ 21 w 32"/>
              <a:gd name="T15" fmla="*/ 15 h 31"/>
              <a:gd name="T16" fmla="*/ 9 w 32"/>
              <a:gd name="T17" fmla="*/ 13 h 31"/>
              <a:gd name="T18" fmla="*/ 6 w 32"/>
              <a:gd name="T19" fmla="*/ 17 h 31"/>
              <a:gd name="T20" fmla="*/ 4 w 32"/>
              <a:gd name="T21" fmla="*/ 20 h 31"/>
              <a:gd name="T22" fmla="*/ 20 w 32"/>
              <a:gd name="T23" fmla="*/ 29 h 31"/>
              <a:gd name="T24" fmla="*/ 14 w 32"/>
              <a:gd name="T25" fmla="*/ 30 h 31"/>
              <a:gd name="T26" fmla="*/ 6 w 32"/>
              <a:gd name="T27" fmla="*/ 28 h 31"/>
              <a:gd name="T28" fmla="*/ 2 w 32"/>
              <a:gd name="T29" fmla="*/ 20 h 31"/>
              <a:gd name="T30" fmla="*/ 5 w 32"/>
              <a:gd name="T31" fmla="*/ 16 h 31"/>
              <a:gd name="T32" fmla="*/ 9 w 32"/>
              <a:gd name="T33" fmla="*/ 9 h 31"/>
              <a:gd name="T34" fmla="*/ 13 w 32"/>
              <a:gd name="T35" fmla="*/ 4 h 31"/>
              <a:gd name="T36" fmla="*/ 20 w 32"/>
              <a:gd name="T37" fmla="*/ 1 h 31"/>
              <a:gd name="T38" fmla="*/ 23 w 32"/>
              <a:gd name="T39" fmla="*/ 2 h 31"/>
              <a:gd name="T40" fmla="*/ 32 w 32"/>
              <a:gd name="T41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31">
                <a:moveTo>
                  <a:pt x="32" y="6"/>
                </a:moveTo>
                <a:cubicBezTo>
                  <a:pt x="31" y="6"/>
                  <a:pt x="30" y="5"/>
                  <a:pt x="29" y="5"/>
                </a:cubicBezTo>
                <a:cubicBezTo>
                  <a:pt x="28" y="4"/>
                  <a:pt x="25" y="4"/>
                  <a:pt x="24" y="4"/>
                </a:cubicBezTo>
                <a:cubicBezTo>
                  <a:pt x="20" y="3"/>
                  <a:pt x="18" y="2"/>
                  <a:pt x="15" y="4"/>
                </a:cubicBezTo>
                <a:cubicBezTo>
                  <a:pt x="15" y="5"/>
                  <a:pt x="14" y="6"/>
                  <a:pt x="14" y="6"/>
                </a:cubicBezTo>
                <a:cubicBezTo>
                  <a:pt x="12" y="8"/>
                  <a:pt x="11" y="9"/>
                  <a:pt x="10" y="11"/>
                </a:cubicBezTo>
                <a:cubicBezTo>
                  <a:pt x="12" y="12"/>
                  <a:pt x="15" y="12"/>
                  <a:pt x="17" y="12"/>
                </a:cubicBezTo>
                <a:cubicBezTo>
                  <a:pt x="18" y="13"/>
                  <a:pt x="21" y="13"/>
                  <a:pt x="21" y="15"/>
                </a:cubicBezTo>
                <a:cubicBezTo>
                  <a:pt x="17" y="14"/>
                  <a:pt x="13" y="13"/>
                  <a:pt x="9" y="13"/>
                </a:cubicBezTo>
                <a:cubicBezTo>
                  <a:pt x="8" y="14"/>
                  <a:pt x="7" y="15"/>
                  <a:pt x="6" y="17"/>
                </a:cubicBezTo>
                <a:cubicBezTo>
                  <a:pt x="5" y="18"/>
                  <a:pt x="4" y="19"/>
                  <a:pt x="4" y="20"/>
                </a:cubicBezTo>
                <a:cubicBezTo>
                  <a:pt x="0" y="28"/>
                  <a:pt x="15" y="28"/>
                  <a:pt x="20" y="29"/>
                </a:cubicBezTo>
                <a:cubicBezTo>
                  <a:pt x="19" y="31"/>
                  <a:pt x="16" y="30"/>
                  <a:pt x="14" y="30"/>
                </a:cubicBezTo>
                <a:cubicBezTo>
                  <a:pt x="11" y="29"/>
                  <a:pt x="8" y="29"/>
                  <a:pt x="6" y="28"/>
                </a:cubicBezTo>
                <a:cubicBezTo>
                  <a:pt x="2" y="26"/>
                  <a:pt x="0" y="25"/>
                  <a:pt x="2" y="20"/>
                </a:cubicBezTo>
                <a:cubicBezTo>
                  <a:pt x="3" y="18"/>
                  <a:pt x="4" y="17"/>
                  <a:pt x="5" y="16"/>
                </a:cubicBezTo>
                <a:cubicBezTo>
                  <a:pt x="5" y="13"/>
                  <a:pt x="8" y="11"/>
                  <a:pt x="9" y="9"/>
                </a:cubicBezTo>
                <a:cubicBezTo>
                  <a:pt x="11" y="7"/>
                  <a:pt x="11" y="6"/>
                  <a:pt x="13" y="4"/>
                </a:cubicBezTo>
                <a:cubicBezTo>
                  <a:pt x="15" y="2"/>
                  <a:pt x="16" y="0"/>
                  <a:pt x="20" y="1"/>
                </a:cubicBezTo>
                <a:cubicBezTo>
                  <a:pt x="21" y="1"/>
                  <a:pt x="22" y="1"/>
                  <a:pt x="23" y="2"/>
                </a:cubicBezTo>
                <a:cubicBezTo>
                  <a:pt x="27" y="2"/>
                  <a:pt x="32" y="3"/>
                  <a:pt x="3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2" name="Freeform 329"/>
          <p:cNvSpPr>
            <a:spLocks/>
          </p:cNvSpPr>
          <p:nvPr/>
        </p:nvSpPr>
        <p:spPr bwMode="auto">
          <a:xfrm>
            <a:off x="946151" y="1797051"/>
            <a:ext cx="57149" cy="16933"/>
          </a:xfrm>
          <a:custGeom>
            <a:avLst/>
            <a:gdLst>
              <a:gd name="T0" fmla="*/ 14 w 14"/>
              <a:gd name="T1" fmla="*/ 3 h 4"/>
              <a:gd name="T2" fmla="*/ 14 w 14"/>
              <a:gd name="T3" fmla="*/ 4 h 4"/>
              <a:gd name="T4" fmla="*/ 5 w 14"/>
              <a:gd name="T5" fmla="*/ 2 h 4"/>
              <a:gd name="T6" fmla="*/ 0 w 14"/>
              <a:gd name="T7" fmla="*/ 1 h 4"/>
              <a:gd name="T8" fmla="*/ 0 w 14"/>
              <a:gd name="T9" fmla="*/ 0 h 4"/>
              <a:gd name="T10" fmla="*/ 1 w 14"/>
              <a:gd name="T11" fmla="*/ 0 h 4"/>
              <a:gd name="T12" fmla="*/ 12 w 14"/>
              <a:gd name="T13" fmla="*/ 2 h 4"/>
              <a:gd name="T14" fmla="*/ 14 w 14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4">
                <a:moveTo>
                  <a:pt x="14" y="3"/>
                </a:moveTo>
                <a:cubicBezTo>
                  <a:pt x="14" y="3"/>
                  <a:pt x="14" y="4"/>
                  <a:pt x="14" y="4"/>
                </a:cubicBezTo>
                <a:cubicBezTo>
                  <a:pt x="11" y="4"/>
                  <a:pt x="8" y="2"/>
                  <a:pt x="5" y="2"/>
                </a:cubicBezTo>
                <a:cubicBezTo>
                  <a:pt x="3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4" y="0"/>
                  <a:pt x="9" y="0"/>
                  <a:pt x="12" y="2"/>
                </a:cubicBezTo>
                <a:cubicBezTo>
                  <a:pt x="13" y="2"/>
                  <a:pt x="14" y="2"/>
                  <a:pt x="1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3" name="Freeform 330"/>
          <p:cNvSpPr>
            <a:spLocks/>
          </p:cNvSpPr>
          <p:nvPr/>
        </p:nvSpPr>
        <p:spPr bwMode="auto">
          <a:xfrm>
            <a:off x="1276351" y="1801284"/>
            <a:ext cx="71967" cy="76200"/>
          </a:xfrm>
          <a:custGeom>
            <a:avLst/>
            <a:gdLst>
              <a:gd name="T0" fmla="*/ 3 w 17"/>
              <a:gd name="T1" fmla="*/ 13 h 18"/>
              <a:gd name="T2" fmla="*/ 3 w 17"/>
              <a:gd name="T3" fmla="*/ 14 h 18"/>
              <a:gd name="T4" fmla="*/ 11 w 17"/>
              <a:gd name="T5" fmla="*/ 16 h 18"/>
              <a:gd name="T6" fmla="*/ 14 w 17"/>
              <a:gd name="T7" fmla="*/ 16 h 18"/>
              <a:gd name="T8" fmla="*/ 0 w 17"/>
              <a:gd name="T9" fmla="*/ 15 h 18"/>
              <a:gd name="T10" fmla="*/ 2 w 17"/>
              <a:gd name="T11" fmla="*/ 11 h 18"/>
              <a:gd name="T12" fmla="*/ 14 w 17"/>
              <a:gd name="T13" fmla="*/ 4 h 18"/>
              <a:gd name="T14" fmla="*/ 11 w 17"/>
              <a:gd name="T15" fmla="*/ 3 h 18"/>
              <a:gd name="T16" fmla="*/ 6 w 17"/>
              <a:gd name="T17" fmla="*/ 6 h 18"/>
              <a:gd name="T18" fmla="*/ 15 w 17"/>
              <a:gd name="T19" fmla="*/ 3 h 18"/>
              <a:gd name="T20" fmla="*/ 16 w 17"/>
              <a:gd name="T21" fmla="*/ 6 h 18"/>
              <a:gd name="T22" fmla="*/ 3 w 17"/>
              <a:gd name="T23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8">
                <a:moveTo>
                  <a:pt x="3" y="13"/>
                </a:moveTo>
                <a:cubicBezTo>
                  <a:pt x="4" y="13"/>
                  <a:pt x="3" y="14"/>
                  <a:pt x="3" y="14"/>
                </a:cubicBezTo>
                <a:cubicBezTo>
                  <a:pt x="5" y="15"/>
                  <a:pt x="9" y="16"/>
                  <a:pt x="11" y="16"/>
                </a:cubicBezTo>
                <a:cubicBezTo>
                  <a:pt x="13" y="16"/>
                  <a:pt x="14" y="15"/>
                  <a:pt x="14" y="16"/>
                </a:cubicBezTo>
                <a:cubicBezTo>
                  <a:pt x="11" y="18"/>
                  <a:pt x="4" y="17"/>
                  <a:pt x="0" y="15"/>
                </a:cubicBezTo>
                <a:cubicBezTo>
                  <a:pt x="0" y="13"/>
                  <a:pt x="1" y="12"/>
                  <a:pt x="2" y="11"/>
                </a:cubicBezTo>
                <a:cubicBezTo>
                  <a:pt x="6" y="10"/>
                  <a:pt x="17" y="10"/>
                  <a:pt x="14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9" y="3"/>
                  <a:pt x="8" y="6"/>
                  <a:pt x="6" y="6"/>
                </a:cubicBezTo>
                <a:cubicBezTo>
                  <a:pt x="6" y="2"/>
                  <a:pt x="12" y="0"/>
                  <a:pt x="15" y="3"/>
                </a:cubicBezTo>
                <a:cubicBezTo>
                  <a:pt x="16" y="4"/>
                  <a:pt x="16" y="5"/>
                  <a:pt x="16" y="6"/>
                </a:cubicBezTo>
                <a:cubicBezTo>
                  <a:pt x="16" y="12"/>
                  <a:pt x="8" y="1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4" name="Freeform 331"/>
          <p:cNvSpPr>
            <a:spLocks/>
          </p:cNvSpPr>
          <p:nvPr/>
        </p:nvSpPr>
        <p:spPr bwMode="auto">
          <a:xfrm>
            <a:off x="1024468" y="1809751"/>
            <a:ext cx="131233" cy="101600"/>
          </a:xfrm>
          <a:custGeom>
            <a:avLst/>
            <a:gdLst>
              <a:gd name="T0" fmla="*/ 8 w 31"/>
              <a:gd name="T1" fmla="*/ 2 h 24"/>
              <a:gd name="T2" fmla="*/ 6 w 31"/>
              <a:gd name="T3" fmla="*/ 6 h 24"/>
              <a:gd name="T4" fmla="*/ 18 w 31"/>
              <a:gd name="T5" fmla="*/ 8 h 24"/>
              <a:gd name="T6" fmla="*/ 28 w 31"/>
              <a:gd name="T7" fmla="*/ 12 h 24"/>
              <a:gd name="T8" fmla="*/ 26 w 31"/>
              <a:gd name="T9" fmla="*/ 17 h 24"/>
              <a:gd name="T10" fmla="*/ 23 w 31"/>
              <a:gd name="T11" fmla="*/ 23 h 24"/>
              <a:gd name="T12" fmla="*/ 22 w 31"/>
              <a:gd name="T13" fmla="*/ 24 h 24"/>
              <a:gd name="T14" fmla="*/ 22 w 31"/>
              <a:gd name="T15" fmla="*/ 21 h 24"/>
              <a:gd name="T16" fmla="*/ 27 w 31"/>
              <a:gd name="T17" fmla="*/ 12 h 24"/>
              <a:gd name="T18" fmla="*/ 26 w 31"/>
              <a:gd name="T19" fmla="*/ 8 h 24"/>
              <a:gd name="T20" fmla="*/ 18 w 31"/>
              <a:gd name="T21" fmla="*/ 11 h 24"/>
              <a:gd name="T22" fmla="*/ 15 w 31"/>
              <a:gd name="T23" fmla="*/ 16 h 24"/>
              <a:gd name="T24" fmla="*/ 11 w 31"/>
              <a:gd name="T25" fmla="*/ 19 h 24"/>
              <a:gd name="T26" fmla="*/ 16 w 31"/>
              <a:gd name="T27" fmla="*/ 5 h 24"/>
              <a:gd name="T28" fmla="*/ 5 w 31"/>
              <a:gd name="T29" fmla="*/ 9 h 24"/>
              <a:gd name="T30" fmla="*/ 1 w 31"/>
              <a:gd name="T31" fmla="*/ 17 h 24"/>
              <a:gd name="T32" fmla="*/ 0 w 31"/>
              <a:gd name="T33" fmla="*/ 17 h 24"/>
              <a:gd name="T34" fmla="*/ 6 w 31"/>
              <a:gd name="T35" fmla="*/ 2 h 24"/>
              <a:gd name="T36" fmla="*/ 7 w 31"/>
              <a:gd name="T37" fmla="*/ 1 h 24"/>
              <a:gd name="T38" fmla="*/ 8 w 31"/>
              <a:gd name="T39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24">
                <a:moveTo>
                  <a:pt x="8" y="2"/>
                </a:moveTo>
                <a:cubicBezTo>
                  <a:pt x="8" y="3"/>
                  <a:pt x="7" y="5"/>
                  <a:pt x="6" y="6"/>
                </a:cubicBezTo>
                <a:cubicBezTo>
                  <a:pt x="8" y="4"/>
                  <a:pt x="21" y="0"/>
                  <a:pt x="18" y="8"/>
                </a:cubicBezTo>
                <a:cubicBezTo>
                  <a:pt x="22" y="6"/>
                  <a:pt x="31" y="4"/>
                  <a:pt x="28" y="12"/>
                </a:cubicBezTo>
                <a:cubicBezTo>
                  <a:pt x="28" y="13"/>
                  <a:pt x="27" y="15"/>
                  <a:pt x="26" y="17"/>
                </a:cubicBezTo>
                <a:cubicBezTo>
                  <a:pt x="25" y="19"/>
                  <a:pt x="24" y="21"/>
                  <a:pt x="23" y="23"/>
                </a:cubicBezTo>
                <a:cubicBezTo>
                  <a:pt x="23" y="23"/>
                  <a:pt x="22" y="24"/>
                  <a:pt x="22" y="24"/>
                </a:cubicBezTo>
                <a:cubicBezTo>
                  <a:pt x="20" y="22"/>
                  <a:pt x="22" y="22"/>
                  <a:pt x="22" y="21"/>
                </a:cubicBezTo>
                <a:cubicBezTo>
                  <a:pt x="24" y="19"/>
                  <a:pt x="25" y="14"/>
                  <a:pt x="27" y="12"/>
                </a:cubicBezTo>
                <a:cubicBezTo>
                  <a:pt x="27" y="10"/>
                  <a:pt x="27" y="9"/>
                  <a:pt x="26" y="8"/>
                </a:cubicBezTo>
                <a:cubicBezTo>
                  <a:pt x="23" y="7"/>
                  <a:pt x="20" y="10"/>
                  <a:pt x="18" y="11"/>
                </a:cubicBezTo>
                <a:cubicBezTo>
                  <a:pt x="17" y="13"/>
                  <a:pt x="16" y="14"/>
                  <a:pt x="15" y="16"/>
                </a:cubicBezTo>
                <a:cubicBezTo>
                  <a:pt x="14" y="17"/>
                  <a:pt x="14" y="20"/>
                  <a:pt x="11" y="19"/>
                </a:cubicBezTo>
                <a:cubicBezTo>
                  <a:pt x="13" y="14"/>
                  <a:pt x="18" y="11"/>
                  <a:pt x="16" y="5"/>
                </a:cubicBezTo>
                <a:cubicBezTo>
                  <a:pt x="10" y="5"/>
                  <a:pt x="9" y="7"/>
                  <a:pt x="5" y="9"/>
                </a:cubicBezTo>
                <a:cubicBezTo>
                  <a:pt x="4" y="12"/>
                  <a:pt x="3" y="15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2"/>
                  <a:pt x="5" y="7"/>
                  <a:pt x="6" y="2"/>
                </a:cubicBezTo>
                <a:cubicBezTo>
                  <a:pt x="6" y="1"/>
                  <a:pt x="6" y="1"/>
                  <a:pt x="7" y="1"/>
                </a:cubicBezTo>
                <a:cubicBezTo>
                  <a:pt x="7" y="1"/>
                  <a:pt x="7" y="1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5" name="Freeform 332"/>
          <p:cNvSpPr>
            <a:spLocks/>
          </p:cNvSpPr>
          <p:nvPr/>
        </p:nvSpPr>
        <p:spPr bwMode="auto">
          <a:xfrm>
            <a:off x="937684" y="1822451"/>
            <a:ext cx="57149" cy="21167"/>
          </a:xfrm>
          <a:custGeom>
            <a:avLst/>
            <a:gdLst>
              <a:gd name="T0" fmla="*/ 14 w 14"/>
              <a:gd name="T1" fmla="*/ 4 h 5"/>
              <a:gd name="T2" fmla="*/ 11 w 14"/>
              <a:gd name="T3" fmla="*/ 3 h 5"/>
              <a:gd name="T4" fmla="*/ 9 w 14"/>
              <a:gd name="T5" fmla="*/ 3 h 5"/>
              <a:gd name="T6" fmla="*/ 6 w 14"/>
              <a:gd name="T7" fmla="*/ 3 h 5"/>
              <a:gd name="T8" fmla="*/ 0 w 14"/>
              <a:gd name="T9" fmla="*/ 1 h 5"/>
              <a:gd name="T10" fmla="*/ 0 w 14"/>
              <a:gd name="T11" fmla="*/ 1 h 5"/>
              <a:gd name="T12" fmla="*/ 11 w 14"/>
              <a:gd name="T13" fmla="*/ 2 h 5"/>
              <a:gd name="T14" fmla="*/ 14 w 14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5">
                <a:moveTo>
                  <a:pt x="14" y="4"/>
                </a:moveTo>
                <a:cubicBezTo>
                  <a:pt x="13" y="5"/>
                  <a:pt x="12" y="3"/>
                  <a:pt x="11" y="3"/>
                </a:cubicBezTo>
                <a:cubicBezTo>
                  <a:pt x="10" y="3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4" y="2"/>
                  <a:pt x="1" y="3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8" y="2"/>
                  <a:pt x="11" y="2"/>
                </a:cubicBezTo>
                <a:cubicBezTo>
                  <a:pt x="13" y="2"/>
                  <a:pt x="14" y="2"/>
                  <a:pt x="1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6" name="Freeform 333"/>
          <p:cNvSpPr>
            <a:spLocks/>
          </p:cNvSpPr>
          <p:nvPr/>
        </p:nvSpPr>
        <p:spPr bwMode="auto">
          <a:xfrm>
            <a:off x="1168400" y="1852084"/>
            <a:ext cx="76200" cy="84667"/>
          </a:xfrm>
          <a:custGeom>
            <a:avLst/>
            <a:gdLst>
              <a:gd name="T0" fmla="*/ 16 w 18"/>
              <a:gd name="T1" fmla="*/ 4 h 20"/>
              <a:gd name="T2" fmla="*/ 14 w 18"/>
              <a:gd name="T3" fmla="*/ 5 h 20"/>
              <a:gd name="T4" fmla="*/ 13 w 18"/>
              <a:gd name="T5" fmla="*/ 3 h 20"/>
              <a:gd name="T6" fmla="*/ 13 w 18"/>
              <a:gd name="T7" fmla="*/ 2 h 20"/>
              <a:gd name="T8" fmla="*/ 5 w 18"/>
              <a:gd name="T9" fmla="*/ 4 h 20"/>
              <a:gd name="T10" fmla="*/ 5 w 18"/>
              <a:gd name="T11" fmla="*/ 16 h 20"/>
              <a:gd name="T12" fmla="*/ 16 w 18"/>
              <a:gd name="T13" fmla="*/ 13 h 20"/>
              <a:gd name="T14" fmla="*/ 10 w 18"/>
              <a:gd name="T15" fmla="*/ 18 h 20"/>
              <a:gd name="T16" fmla="*/ 0 w 18"/>
              <a:gd name="T17" fmla="*/ 10 h 20"/>
              <a:gd name="T18" fmla="*/ 5 w 18"/>
              <a:gd name="T19" fmla="*/ 2 h 20"/>
              <a:gd name="T20" fmla="*/ 16 w 18"/>
              <a:gd name="T2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20">
                <a:moveTo>
                  <a:pt x="16" y="4"/>
                </a:moveTo>
                <a:cubicBezTo>
                  <a:pt x="16" y="4"/>
                  <a:pt x="15" y="5"/>
                  <a:pt x="14" y="5"/>
                </a:cubicBezTo>
                <a:cubicBezTo>
                  <a:pt x="13" y="4"/>
                  <a:pt x="14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9" y="2"/>
                  <a:pt x="7" y="2"/>
                  <a:pt x="5" y="4"/>
                </a:cubicBezTo>
                <a:cubicBezTo>
                  <a:pt x="2" y="7"/>
                  <a:pt x="0" y="15"/>
                  <a:pt x="5" y="16"/>
                </a:cubicBezTo>
                <a:cubicBezTo>
                  <a:pt x="8" y="18"/>
                  <a:pt x="14" y="16"/>
                  <a:pt x="16" y="13"/>
                </a:cubicBezTo>
                <a:cubicBezTo>
                  <a:pt x="18" y="16"/>
                  <a:pt x="12" y="18"/>
                  <a:pt x="10" y="18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7"/>
                  <a:pt x="2" y="3"/>
                  <a:pt x="5" y="2"/>
                </a:cubicBezTo>
                <a:cubicBezTo>
                  <a:pt x="9" y="0"/>
                  <a:pt x="15" y="0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7" name="Freeform 334"/>
          <p:cNvSpPr>
            <a:spLocks noEditPoints="1"/>
          </p:cNvSpPr>
          <p:nvPr/>
        </p:nvSpPr>
        <p:spPr bwMode="auto">
          <a:xfrm>
            <a:off x="588434" y="1629834"/>
            <a:ext cx="929217" cy="495300"/>
          </a:xfrm>
          <a:custGeom>
            <a:avLst/>
            <a:gdLst>
              <a:gd name="T0" fmla="*/ 27 w 221"/>
              <a:gd name="T1" fmla="*/ 46 h 118"/>
              <a:gd name="T2" fmla="*/ 17 w 221"/>
              <a:gd name="T3" fmla="*/ 45 h 118"/>
              <a:gd name="T4" fmla="*/ 19 w 221"/>
              <a:gd name="T5" fmla="*/ 31 h 118"/>
              <a:gd name="T6" fmla="*/ 32 w 221"/>
              <a:gd name="T7" fmla="*/ 27 h 118"/>
              <a:gd name="T8" fmla="*/ 20 w 221"/>
              <a:gd name="T9" fmla="*/ 26 h 118"/>
              <a:gd name="T10" fmla="*/ 29 w 221"/>
              <a:gd name="T11" fmla="*/ 17 h 118"/>
              <a:gd name="T12" fmla="*/ 36 w 221"/>
              <a:gd name="T13" fmla="*/ 11 h 118"/>
              <a:gd name="T14" fmla="*/ 29 w 221"/>
              <a:gd name="T15" fmla="*/ 8 h 118"/>
              <a:gd name="T16" fmla="*/ 89 w 221"/>
              <a:gd name="T17" fmla="*/ 11 h 118"/>
              <a:gd name="T18" fmla="*/ 148 w 221"/>
              <a:gd name="T19" fmla="*/ 21 h 118"/>
              <a:gd name="T20" fmla="*/ 220 w 221"/>
              <a:gd name="T21" fmla="*/ 44 h 118"/>
              <a:gd name="T22" fmla="*/ 191 w 221"/>
              <a:gd name="T23" fmla="*/ 101 h 118"/>
              <a:gd name="T24" fmla="*/ 164 w 221"/>
              <a:gd name="T25" fmla="*/ 115 h 118"/>
              <a:gd name="T26" fmla="*/ 100 w 221"/>
              <a:gd name="T27" fmla="*/ 103 h 118"/>
              <a:gd name="T28" fmla="*/ 41 w 221"/>
              <a:gd name="T29" fmla="*/ 91 h 118"/>
              <a:gd name="T30" fmla="*/ 0 w 221"/>
              <a:gd name="T31" fmla="*/ 80 h 118"/>
              <a:gd name="T32" fmla="*/ 16 w 221"/>
              <a:gd name="T33" fmla="*/ 67 h 118"/>
              <a:gd name="T34" fmla="*/ 16 w 221"/>
              <a:gd name="T35" fmla="*/ 63 h 118"/>
              <a:gd name="T36" fmla="*/ 9 w 221"/>
              <a:gd name="T37" fmla="*/ 59 h 118"/>
              <a:gd name="T38" fmla="*/ 11 w 221"/>
              <a:gd name="T39" fmla="*/ 59 h 118"/>
              <a:gd name="T40" fmla="*/ 23 w 221"/>
              <a:gd name="T41" fmla="*/ 65 h 118"/>
              <a:gd name="T42" fmla="*/ 4 w 221"/>
              <a:gd name="T43" fmla="*/ 79 h 118"/>
              <a:gd name="T44" fmla="*/ 59 w 221"/>
              <a:gd name="T45" fmla="*/ 93 h 118"/>
              <a:gd name="T46" fmla="*/ 120 w 221"/>
              <a:gd name="T47" fmla="*/ 106 h 118"/>
              <a:gd name="T48" fmla="*/ 189 w 221"/>
              <a:gd name="T49" fmla="*/ 101 h 118"/>
              <a:gd name="T50" fmla="*/ 166 w 221"/>
              <a:gd name="T51" fmla="*/ 106 h 118"/>
              <a:gd name="T52" fmla="*/ 154 w 221"/>
              <a:gd name="T53" fmla="*/ 99 h 118"/>
              <a:gd name="T54" fmla="*/ 138 w 221"/>
              <a:gd name="T55" fmla="*/ 97 h 118"/>
              <a:gd name="T56" fmla="*/ 128 w 221"/>
              <a:gd name="T57" fmla="*/ 90 h 118"/>
              <a:gd name="T58" fmla="*/ 144 w 221"/>
              <a:gd name="T59" fmla="*/ 86 h 118"/>
              <a:gd name="T60" fmla="*/ 142 w 221"/>
              <a:gd name="T61" fmla="*/ 91 h 118"/>
              <a:gd name="T62" fmla="*/ 165 w 221"/>
              <a:gd name="T63" fmla="*/ 81 h 118"/>
              <a:gd name="T64" fmla="*/ 172 w 221"/>
              <a:gd name="T65" fmla="*/ 74 h 118"/>
              <a:gd name="T66" fmla="*/ 189 w 221"/>
              <a:gd name="T67" fmla="*/ 72 h 118"/>
              <a:gd name="T68" fmla="*/ 195 w 221"/>
              <a:gd name="T69" fmla="*/ 66 h 118"/>
              <a:gd name="T70" fmla="*/ 218 w 221"/>
              <a:gd name="T71" fmla="*/ 44 h 118"/>
              <a:gd name="T72" fmla="*/ 198 w 221"/>
              <a:gd name="T73" fmla="*/ 36 h 118"/>
              <a:gd name="T74" fmla="*/ 188 w 221"/>
              <a:gd name="T75" fmla="*/ 33 h 118"/>
              <a:gd name="T76" fmla="*/ 171 w 221"/>
              <a:gd name="T77" fmla="*/ 29 h 118"/>
              <a:gd name="T78" fmla="*/ 137 w 221"/>
              <a:gd name="T79" fmla="*/ 22 h 118"/>
              <a:gd name="T80" fmla="*/ 105 w 221"/>
              <a:gd name="T81" fmla="*/ 16 h 118"/>
              <a:gd name="T82" fmla="*/ 71 w 221"/>
              <a:gd name="T83" fmla="*/ 8 h 118"/>
              <a:gd name="T84" fmla="*/ 32 w 221"/>
              <a:gd name="T85" fmla="*/ 11 h 118"/>
              <a:gd name="T86" fmla="*/ 32 w 221"/>
              <a:gd name="T87" fmla="*/ 22 h 118"/>
              <a:gd name="T88" fmla="*/ 23 w 221"/>
              <a:gd name="T89" fmla="*/ 25 h 118"/>
              <a:gd name="T90" fmla="*/ 35 w 221"/>
              <a:gd name="T91" fmla="*/ 34 h 118"/>
              <a:gd name="T92" fmla="*/ 21 w 221"/>
              <a:gd name="T93" fmla="*/ 32 h 118"/>
              <a:gd name="T94" fmla="*/ 22 w 221"/>
              <a:gd name="T95" fmla="*/ 42 h 118"/>
              <a:gd name="T96" fmla="*/ 18 w 221"/>
              <a:gd name="T97" fmla="*/ 51 h 118"/>
              <a:gd name="T98" fmla="*/ 191 w 221"/>
              <a:gd name="T99" fmla="*/ 72 h 118"/>
              <a:gd name="T100" fmla="*/ 202 w 221"/>
              <a:gd name="T101" fmla="*/ 75 h 118"/>
              <a:gd name="T102" fmla="*/ 159 w 221"/>
              <a:gd name="T103" fmla="*/ 94 h 118"/>
              <a:gd name="T104" fmla="*/ 167 w 221"/>
              <a:gd name="T105" fmla="*/ 83 h 118"/>
              <a:gd name="T106" fmla="*/ 175 w 221"/>
              <a:gd name="T107" fmla="*/ 97 h 118"/>
              <a:gd name="T108" fmla="*/ 182 w 221"/>
              <a:gd name="T109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1" h="118">
                <a:moveTo>
                  <a:pt x="14" y="48"/>
                </a:moveTo>
                <a:cubicBezTo>
                  <a:pt x="16" y="48"/>
                  <a:pt x="18" y="48"/>
                  <a:pt x="21" y="49"/>
                </a:cubicBezTo>
                <a:cubicBezTo>
                  <a:pt x="20" y="56"/>
                  <a:pt x="29" y="50"/>
                  <a:pt x="27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23" y="44"/>
                  <a:pt x="22" y="45"/>
                  <a:pt x="21" y="47"/>
                </a:cubicBezTo>
                <a:cubicBezTo>
                  <a:pt x="19" y="47"/>
                  <a:pt x="19" y="45"/>
                  <a:pt x="17" y="45"/>
                </a:cubicBezTo>
                <a:cubicBezTo>
                  <a:pt x="16" y="45"/>
                  <a:pt x="15" y="46"/>
                  <a:pt x="14" y="45"/>
                </a:cubicBezTo>
                <a:cubicBezTo>
                  <a:pt x="13" y="44"/>
                  <a:pt x="14" y="43"/>
                  <a:pt x="14" y="41"/>
                </a:cubicBezTo>
                <a:cubicBezTo>
                  <a:pt x="17" y="39"/>
                  <a:pt x="18" y="35"/>
                  <a:pt x="19" y="31"/>
                </a:cubicBezTo>
                <a:cubicBezTo>
                  <a:pt x="21" y="31"/>
                  <a:pt x="25" y="32"/>
                  <a:pt x="27" y="32"/>
                </a:cubicBezTo>
                <a:cubicBezTo>
                  <a:pt x="25" y="34"/>
                  <a:pt x="27" y="37"/>
                  <a:pt x="30" y="36"/>
                </a:cubicBezTo>
                <a:cubicBezTo>
                  <a:pt x="33" y="35"/>
                  <a:pt x="35" y="28"/>
                  <a:pt x="32" y="27"/>
                </a:cubicBezTo>
                <a:cubicBezTo>
                  <a:pt x="30" y="26"/>
                  <a:pt x="29" y="28"/>
                  <a:pt x="28" y="29"/>
                </a:cubicBezTo>
                <a:cubicBezTo>
                  <a:pt x="26" y="29"/>
                  <a:pt x="25" y="28"/>
                  <a:pt x="24" y="28"/>
                </a:cubicBezTo>
                <a:cubicBezTo>
                  <a:pt x="22" y="27"/>
                  <a:pt x="20" y="29"/>
                  <a:pt x="20" y="26"/>
                </a:cubicBezTo>
                <a:cubicBezTo>
                  <a:pt x="20" y="25"/>
                  <a:pt x="21" y="25"/>
                  <a:pt x="22" y="24"/>
                </a:cubicBezTo>
                <a:cubicBezTo>
                  <a:pt x="23" y="22"/>
                  <a:pt x="24" y="20"/>
                  <a:pt x="25" y="17"/>
                </a:cubicBezTo>
                <a:cubicBezTo>
                  <a:pt x="26" y="15"/>
                  <a:pt x="27" y="17"/>
                  <a:pt x="29" y="17"/>
                </a:cubicBezTo>
                <a:cubicBezTo>
                  <a:pt x="30" y="17"/>
                  <a:pt x="31" y="16"/>
                  <a:pt x="32" y="16"/>
                </a:cubicBezTo>
                <a:cubicBezTo>
                  <a:pt x="34" y="17"/>
                  <a:pt x="32" y="19"/>
                  <a:pt x="34" y="20"/>
                </a:cubicBezTo>
                <a:cubicBezTo>
                  <a:pt x="39" y="20"/>
                  <a:pt x="40" y="12"/>
                  <a:pt x="36" y="11"/>
                </a:cubicBezTo>
                <a:cubicBezTo>
                  <a:pt x="34" y="11"/>
                  <a:pt x="34" y="13"/>
                  <a:pt x="33" y="13"/>
                </a:cubicBezTo>
                <a:cubicBezTo>
                  <a:pt x="31" y="13"/>
                  <a:pt x="29" y="13"/>
                  <a:pt x="27" y="12"/>
                </a:cubicBezTo>
                <a:cubicBezTo>
                  <a:pt x="27" y="10"/>
                  <a:pt x="28" y="9"/>
                  <a:pt x="29" y="8"/>
                </a:cubicBezTo>
                <a:cubicBezTo>
                  <a:pt x="30" y="4"/>
                  <a:pt x="31" y="3"/>
                  <a:pt x="32" y="0"/>
                </a:cubicBezTo>
                <a:cubicBezTo>
                  <a:pt x="44" y="2"/>
                  <a:pt x="57" y="4"/>
                  <a:pt x="69" y="6"/>
                </a:cubicBezTo>
                <a:cubicBezTo>
                  <a:pt x="76" y="7"/>
                  <a:pt x="82" y="10"/>
                  <a:pt x="89" y="11"/>
                </a:cubicBezTo>
                <a:cubicBezTo>
                  <a:pt x="95" y="12"/>
                  <a:pt x="102" y="14"/>
                  <a:pt x="108" y="15"/>
                </a:cubicBezTo>
                <a:cubicBezTo>
                  <a:pt x="110" y="15"/>
                  <a:pt x="112" y="15"/>
                  <a:pt x="114" y="16"/>
                </a:cubicBezTo>
                <a:cubicBezTo>
                  <a:pt x="125" y="17"/>
                  <a:pt x="137" y="20"/>
                  <a:pt x="148" y="21"/>
                </a:cubicBezTo>
                <a:cubicBezTo>
                  <a:pt x="172" y="26"/>
                  <a:pt x="194" y="34"/>
                  <a:pt x="217" y="40"/>
                </a:cubicBezTo>
                <a:cubicBezTo>
                  <a:pt x="218" y="42"/>
                  <a:pt x="221" y="41"/>
                  <a:pt x="221" y="43"/>
                </a:cubicBezTo>
                <a:cubicBezTo>
                  <a:pt x="221" y="44"/>
                  <a:pt x="221" y="44"/>
                  <a:pt x="220" y="44"/>
                </a:cubicBezTo>
                <a:cubicBezTo>
                  <a:pt x="213" y="57"/>
                  <a:pt x="207" y="69"/>
                  <a:pt x="200" y="83"/>
                </a:cubicBezTo>
                <a:cubicBezTo>
                  <a:pt x="199" y="85"/>
                  <a:pt x="198" y="87"/>
                  <a:pt x="197" y="89"/>
                </a:cubicBezTo>
                <a:cubicBezTo>
                  <a:pt x="195" y="93"/>
                  <a:pt x="193" y="97"/>
                  <a:pt x="191" y="101"/>
                </a:cubicBezTo>
                <a:cubicBezTo>
                  <a:pt x="190" y="103"/>
                  <a:pt x="189" y="105"/>
                  <a:pt x="188" y="107"/>
                </a:cubicBezTo>
                <a:cubicBezTo>
                  <a:pt x="186" y="111"/>
                  <a:pt x="184" y="115"/>
                  <a:pt x="181" y="118"/>
                </a:cubicBezTo>
                <a:cubicBezTo>
                  <a:pt x="176" y="117"/>
                  <a:pt x="169" y="115"/>
                  <a:pt x="164" y="115"/>
                </a:cubicBezTo>
                <a:cubicBezTo>
                  <a:pt x="150" y="110"/>
                  <a:pt x="135" y="111"/>
                  <a:pt x="119" y="108"/>
                </a:cubicBezTo>
                <a:cubicBezTo>
                  <a:pt x="113" y="107"/>
                  <a:pt x="107" y="104"/>
                  <a:pt x="101" y="103"/>
                </a:cubicBezTo>
                <a:cubicBezTo>
                  <a:pt x="101" y="103"/>
                  <a:pt x="100" y="103"/>
                  <a:pt x="100" y="103"/>
                </a:cubicBezTo>
                <a:cubicBezTo>
                  <a:pt x="93" y="102"/>
                  <a:pt x="86" y="100"/>
                  <a:pt x="79" y="99"/>
                </a:cubicBezTo>
                <a:cubicBezTo>
                  <a:pt x="75" y="99"/>
                  <a:pt x="72" y="98"/>
                  <a:pt x="69" y="97"/>
                </a:cubicBezTo>
                <a:cubicBezTo>
                  <a:pt x="60" y="95"/>
                  <a:pt x="51" y="93"/>
                  <a:pt x="41" y="91"/>
                </a:cubicBezTo>
                <a:cubicBezTo>
                  <a:pt x="38" y="91"/>
                  <a:pt x="35" y="90"/>
                  <a:pt x="32" y="89"/>
                </a:cubicBezTo>
                <a:cubicBezTo>
                  <a:pt x="22" y="87"/>
                  <a:pt x="12" y="84"/>
                  <a:pt x="3" y="80"/>
                </a:cubicBezTo>
                <a:cubicBezTo>
                  <a:pt x="2" y="80"/>
                  <a:pt x="1" y="80"/>
                  <a:pt x="0" y="80"/>
                </a:cubicBezTo>
                <a:cubicBezTo>
                  <a:pt x="0" y="78"/>
                  <a:pt x="1" y="78"/>
                  <a:pt x="2" y="77"/>
                </a:cubicBezTo>
                <a:cubicBezTo>
                  <a:pt x="4" y="73"/>
                  <a:pt x="7" y="71"/>
                  <a:pt x="9" y="66"/>
                </a:cubicBezTo>
                <a:cubicBezTo>
                  <a:pt x="11" y="66"/>
                  <a:pt x="14" y="65"/>
                  <a:pt x="16" y="67"/>
                </a:cubicBezTo>
                <a:cubicBezTo>
                  <a:pt x="15" y="68"/>
                  <a:pt x="14" y="68"/>
                  <a:pt x="14" y="69"/>
                </a:cubicBezTo>
                <a:cubicBezTo>
                  <a:pt x="17" y="71"/>
                  <a:pt x="22" y="68"/>
                  <a:pt x="21" y="65"/>
                </a:cubicBezTo>
                <a:cubicBezTo>
                  <a:pt x="21" y="63"/>
                  <a:pt x="17" y="59"/>
                  <a:pt x="16" y="63"/>
                </a:cubicBezTo>
                <a:cubicBezTo>
                  <a:pt x="16" y="64"/>
                  <a:pt x="15" y="64"/>
                  <a:pt x="14" y="64"/>
                </a:cubicBezTo>
                <a:cubicBezTo>
                  <a:pt x="13" y="62"/>
                  <a:pt x="11" y="61"/>
                  <a:pt x="9" y="61"/>
                </a:cubicBezTo>
                <a:cubicBezTo>
                  <a:pt x="8" y="60"/>
                  <a:pt x="8" y="58"/>
                  <a:pt x="9" y="59"/>
                </a:cubicBezTo>
                <a:cubicBezTo>
                  <a:pt x="9" y="59"/>
                  <a:pt x="9" y="58"/>
                  <a:pt x="9" y="57"/>
                </a:cubicBezTo>
                <a:cubicBezTo>
                  <a:pt x="12" y="55"/>
                  <a:pt x="13" y="51"/>
                  <a:pt x="14" y="48"/>
                </a:cubicBezTo>
                <a:close/>
                <a:moveTo>
                  <a:pt x="11" y="59"/>
                </a:moveTo>
                <a:cubicBezTo>
                  <a:pt x="12" y="60"/>
                  <a:pt x="14" y="61"/>
                  <a:pt x="15" y="61"/>
                </a:cubicBezTo>
                <a:cubicBezTo>
                  <a:pt x="16" y="60"/>
                  <a:pt x="17" y="59"/>
                  <a:pt x="20" y="60"/>
                </a:cubicBezTo>
                <a:cubicBezTo>
                  <a:pt x="21" y="62"/>
                  <a:pt x="23" y="63"/>
                  <a:pt x="23" y="65"/>
                </a:cubicBezTo>
                <a:cubicBezTo>
                  <a:pt x="24" y="70"/>
                  <a:pt x="13" y="76"/>
                  <a:pt x="12" y="68"/>
                </a:cubicBezTo>
                <a:cubicBezTo>
                  <a:pt x="12" y="68"/>
                  <a:pt x="11" y="68"/>
                  <a:pt x="10" y="68"/>
                </a:cubicBezTo>
                <a:cubicBezTo>
                  <a:pt x="8" y="72"/>
                  <a:pt x="5" y="74"/>
                  <a:pt x="4" y="79"/>
                </a:cubicBezTo>
                <a:cubicBezTo>
                  <a:pt x="4" y="79"/>
                  <a:pt x="5" y="79"/>
                  <a:pt x="6" y="80"/>
                </a:cubicBezTo>
                <a:cubicBezTo>
                  <a:pt x="6" y="80"/>
                  <a:pt x="6" y="80"/>
                  <a:pt x="7" y="80"/>
                </a:cubicBezTo>
                <a:cubicBezTo>
                  <a:pt x="23" y="86"/>
                  <a:pt x="41" y="89"/>
                  <a:pt x="59" y="93"/>
                </a:cubicBezTo>
                <a:cubicBezTo>
                  <a:pt x="64" y="94"/>
                  <a:pt x="69" y="96"/>
                  <a:pt x="74" y="97"/>
                </a:cubicBezTo>
                <a:cubicBezTo>
                  <a:pt x="83" y="99"/>
                  <a:pt x="92" y="100"/>
                  <a:pt x="100" y="101"/>
                </a:cubicBezTo>
                <a:cubicBezTo>
                  <a:pt x="107" y="102"/>
                  <a:pt x="113" y="105"/>
                  <a:pt x="120" y="106"/>
                </a:cubicBezTo>
                <a:cubicBezTo>
                  <a:pt x="127" y="107"/>
                  <a:pt x="135" y="108"/>
                  <a:pt x="143" y="109"/>
                </a:cubicBezTo>
                <a:cubicBezTo>
                  <a:pt x="156" y="111"/>
                  <a:pt x="169" y="114"/>
                  <a:pt x="181" y="116"/>
                </a:cubicBezTo>
                <a:cubicBezTo>
                  <a:pt x="184" y="110"/>
                  <a:pt x="186" y="106"/>
                  <a:pt x="189" y="101"/>
                </a:cubicBezTo>
                <a:cubicBezTo>
                  <a:pt x="184" y="100"/>
                  <a:pt x="179" y="99"/>
                  <a:pt x="173" y="98"/>
                </a:cubicBezTo>
                <a:cubicBezTo>
                  <a:pt x="172" y="100"/>
                  <a:pt x="171" y="101"/>
                  <a:pt x="170" y="103"/>
                </a:cubicBezTo>
                <a:cubicBezTo>
                  <a:pt x="169" y="104"/>
                  <a:pt x="168" y="106"/>
                  <a:pt x="166" y="106"/>
                </a:cubicBezTo>
                <a:cubicBezTo>
                  <a:pt x="168" y="103"/>
                  <a:pt x="170" y="101"/>
                  <a:pt x="172" y="98"/>
                </a:cubicBezTo>
                <a:cubicBezTo>
                  <a:pt x="168" y="97"/>
                  <a:pt x="162" y="96"/>
                  <a:pt x="158" y="95"/>
                </a:cubicBezTo>
                <a:cubicBezTo>
                  <a:pt x="156" y="96"/>
                  <a:pt x="156" y="98"/>
                  <a:pt x="154" y="99"/>
                </a:cubicBezTo>
                <a:cubicBezTo>
                  <a:pt x="154" y="98"/>
                  <a:pt x="156" y="96"/>
                  <a:pt x="156" y="95"/>
                </a:cubicBezTo>
                <a:cubicBezTo>
                  <a:pt x="151" y="94"/>
                  <a:pt x="146" y="93"/>
                  <a:pt x="141" y="92"/>
                </a:cubicBezTo>
                <a:cubicBezTo>
                  <a:pt x="140" y="94"/>
                  <a:pt x="139" y="95"/>
                  <a:pt x="138" y="97"/>
                </a:cubicBezTo>
                <a:cubicBezTo>
                  <a:pt x="137" y="99"/>
                  <a:pt x="136" y="101"/>
                  <a:pt x="134" y="102"/>
                </a:cubicBezTo>
                <a:cubicBezTo>
                  <a:pt x="135" y="98"/>
                  <a:pt x="138" y="95"/>
                  <a:pt x="140" y="92"/>
                </a:cubicBezTo>
                <a:cubicBezTo>
                  <a:pt x="136" y="91"/>
                  <a:pt x="132" y="92"/>
                  <a:pt x="128" y="90"/>
                </a:cubicBezTo>
                <a:cubicBezTo>
                  <a:pt x="129" y="89"/>
                  <a:pt x="130" y="90"/>
                  <a:pt x="131" y="90"/>
                </a:cubicBezTo>
                <a:cubicBezTo>
                  <a:pt x="134" y="90"/>
                  <a:pt x="138" y="90"/>
                  <a:pt x="141" y="91"/>
                </a:cubicBezTo>
                <a:cubicBezTo>
                  <a:pt x="142" y="89"/>
                  <a:pt x="143" y="88"/>
                  <a:pt x="144" y="86"/>
                </a:cubicBezTo>
                <a:cubicBezTo>
                  <a:pt x="145" y="85"/>
                  <a:pt x="146" y="83"/>
                  <a:pt x="148" y="82"/>
                </a:cubicBezTo>
                <a:cubicBezTo>
                  <a:pt x="148" y="84"/>
                  <a:pt x="146" y="85"/>
                  <a:pt x="145" y="86"/>
                </a:cubicBezTo>
                <a:cubicBezTo>
                  <a:pt x="144" y="88"/>
                  <a:pt x="143" y="90"/>
                  <a:pt x="142" y="91"/>
                </a:cubicBezTo>
                <a:cubicBezTo>
                  <a:pt x="147" y="92"/>
                  <a:pt x="152" y="93"/>
                  <a:pt x="157" y="94"/>
                </a:cubicBezTo>
                <a:cubicBezTo>
                  <a:pt x="160" y="91"/>
                  <a:pt x="163" y="87"/>
                  <a:pt x="165" y="83"/>
                </a:cubicBezTo>
                <a:cubicBezTo>
                  <a:pt x="166" y="82"/>
                  <a:pt x="165" y="82"/>
                  <a:pt x="165" y="81"/>
                </a:cubicBezTo>
                <a:cubicBezTo>
                  <a:pt x="166" y="82"/>
                  <a:pt x="166" y="82"/>
                  <a:pt x="166" y="81"/>
                </a:cubicBezTo>
                <a:cubicBezTo>
                  <a:pt x="167" y="80"/>
                  <a:pt x="168" y="79"/>
                  <a:pt x="169" y="77"/>
                </a:cubicBezTo>
                <a:cubicBezTo>
                  <a:pt x="170" y="76"/>
                  <a:pt x="171" y="74"/>
                  <a:pt x="172" y="74"/>
                </a:cubicBezTo>
                <a:cubicBezTo>
                  <a:pt x="171" y="77"/>
                  <a:pt x="169" y="79"/>
                  <a:pt x="168" y="82"/>
                </a:cubicBezTo>
                <a:cubicBezTo>
                  <a:pt x="172" y="83"/>
                  <a:pt x="177" y="83"/>
                  <a:pt x="181" y="84"/>
                </a:cubicBezTo>
                <a:cubicBezTo>
                  <a:pt x="184" y="79"/>
                  <a:pt x="186" y="76"/>
                  <a:pt x="189" y="72"/>
                </a:cubicBezTo>
                <a:cubicBezTo>
                  <a:pt x="186" y="71"/>
                  <a:pt x="182" y="71"/>
                  <a:pt x="179" y="70"/>
                </a:cubicBezTo>
                <a:cubicBezTo>
                  <a:pt x="182" y="69"/>
                  <a:pt x="186" y="70"/>
                  <a:pt x="190" y="71"/>
                </a:cubicBezTo>
                <a:cubicBezTo>
                  <a:pt x="192" y="69"/>
                  <a:pt x="193" y="66"/>
                  <a:pt x="195" y="66"/>
                </a:cubicBezTo>
                <a:cubicBezTo>
                  <a:pt x="195" y="68"/>
                  <a:pt x="192" y="70"/>
                  <a:pt x="192" y="71"/>
                </a:cubicBezTo>
                <a:cubicBezTo>
                  <a:pt x="196" y="72"/>
                  <a:pt x="199" y="73"/>
                  <a:pt x="203" y="73"/>
                </a:cubicBezTo>
                <a:cubicBezTo>
                  <a:pt x="208" y="63"/>
                  <a:pt x="214" y="55"/>
                  <a:pt x="218" y="44"/>
                </a:cubicBezTo>
                <a:cubicBezTo>
                  <a:pt x="217" y="43"/>
                  <a:pt x="215" y="43"/>
                  <a:pt x="215" y="42"/>
                </a:cubicBezTo>
                <a:cubicBezTo>
                  <a:pt x="211" y="40"/>
                  <a:pt x="204" y="39"/>
                  <a:pt x="199" y="36"/>
                </a:cubicBezTo>
                <a:cubicBezTo>
                  <a:pt x="199" y="37"/>
                  <a:pt x="199" y="36"/>
                  <a:pt x="198" y="36"/>
                </a:cubicBezTo>
                <a:cubicBezTo>
                  <a:pt x="197" y="35"/>
                  <a:pt x="193" y="35"/>
                  <a:pt x="193" y="34"/>
                </a:cubicBezTo>
                <a:cubicBezTo>
                  <a:pt x="193" y="34"/>
                  <a:pt x="193" y="35"/>
                  <a:pt x="192" y="35"/>
                </a:cubicBezTo>
                <a:cubicBezTo>
                  <a:pt x="191" y="34"/>
                  <a:pt x="189" y="33"/>
                  <a:pt x="188" y="33"/>
                </a:cubicBezTo>
                <a:cubicBezTo>
                  <a:pt x="186" y="32"/>
                  <a:pt x="184" y="32"/>
                  <a:pt x="181" y="32"/>
                </a:cubicBezTo>
                <a:cubicBezTo>
                  <a:pt x="180" y="31"/>
                  <a:pt x="178" y="30"/>
                  <a:pt x="177" y="30"/>
                </a:cubicBezTo>
                <a:cubicBezTo>
                  <a:pt x="175" y="29"/>
                  <a:pt x="173" y="29"/>
                  <a:pt x="171" y="29"/>
                </a:cubicBezTo>
                <a:cubicBezTo>
                  <a:pt x="168" y="28"/>
                  <a:pt x="164" y="26"/>
                  <a:pt x="160" y="26"/>
                </a:cubicBezTo>
                <a:cubicBezTo>
                  <a:pt x="160" y="25"/>
                  <a:pt x="158" y="25"/>
                  <a:pt x="156" y="25"/>
                </a:cubicBezTo>
                <a:cubicBezTo>
                  <a:pt x="150" y="23"/>
                  <a:pt x="144" y="23"/>
                  <a:pt x="137" y="22"/>
                </a:cubicBezTo>
                <a:cubicBezTo>
                  <a:pt x="134" y="21"/>
                  <a:pt x="129" y="20"/>
                  <a:pt x="125" y="20"/>
                </a:cubicBezTo>
                <a:cubicBezTo>
                  <a:pt x="123" y="19"/>
                  <a:pt x="121" y="18"/>
                  <a:pt x="118" y="18"/>
                </a:cubicBezTo>
                <a:cubicBezTo>
                  <a:pt x="114" y="17"/>
                  <a:pt x="109" y="16"/>
                  <a:pt x="105" y="16"/>
                </a:cubicBezTo>
                <a:cubicBezTo>
                  <a:pt x="103" y="16"/>
                  <a:pt x="101" y="15"/>
                  <a:pt x="100" y="14"/>
                </a:cubicBezTo>
                <a:cubicBezTo>
                  <a:pt x="95" y="13"/>
                  <a:pt x="89" y="13"/>
                  <a:pt x="84" y="12"/>
                </a:cubicBezTo>
                <a:cubicBezTo>
                  <a:pt x="80" y="11"/>
                  <a:pt x="75" y="9"/>
                  <a:pt x="71" y="8"/>
                </a:cubicBezTo>
                <a:cubicBezTo>
                  <a:pt x="59" y="6"/>
                  <a:pt x="46" y="4"/>
                  <a:pt x="33" y="2"/>
                </a:cubicBezTo>
                <a:cubicBezTo>
                  <a:pt x="32" y="4"/>
                  <a:pt x="30" y="7"/>
                  <a:pt x="30" y="10"/>
                </a:cubicBezTo>
                <a:cubicBezTo>
                  <a:pt x="30" y="11"/>
                  <a:pt x="31" y="11"/>
                  <a:pt x="32" y="11"/>
                </a:cubicBezTo>
                <a:cubicBezTo>
                  <a:pt x="33" y="11"/>
                  <a:pt x="34" y="10"/>
                  <a:pt x="34" y="9"/>
                </a:cubicBezTo>
                <a:cubicBezTo>
                  <a:pt x="39" y="6"/>
                  <a:pt x="43" y="14"/>
                  <a:pt x="39" y="19"/>
                </a:cubicBezTo>
                <a:cubicBezTo>
                  <a:pt x="38" y="21"/>
                  <a:pt x="35" y="23"/>
                  <a:pt x="32" y="22"/>
                </a:cubicBezTo>
                <a:cubicBezTo>
                  <a:pt x="31" y="21"/>
                  <a:pt x="30" y="20"/>
                  <a:pt x="30" y="18"/>
                </a:cubicBezTo>
                <a:cubicBezTo>
                  <a:pt x="29" y="19"/>
                  <a:pt x="28" y="18"/>
                  <a:pt x="27" y="18"/>
                </a:cubicBezTo>
                <a:cubicBezTo>
                  <a:pt x="25" y="20"/>
                  <a:pt x="24" y="23"/>
                  <a:pt x="23" y="25"/>
                </a:cubicBezTo>
                <a:cubicBezTo>
                  <a:pt x="24" y="25"/>
                  <a:pt x="25" y="25"/>
                  <a:pt x="26" y="25"/>
                </a:cubicBezTo>
                <a:cubicBezTo>
                  <a:pt x="28" y="28"/>
                  <a:pt x="32" y="24"/>
                  <a:pt x="34" y="27"/>
                </a:cubicBezTo>
                <a:cubicBezTo>
                  <a:pt x="35" y="28"/>
                  <a:pt x="35" y="31"/>
                  <a:pt x="35" y="34"/>
                </a:cubicBezTo>
                <a:cubicBezTo>
                  <a:pt x="33" y="35"/>
                  <a:pt x="33" y="37"/>
                  <a:pt x="31" y="38"/>
                </a:cubicBezTo>
                <a:cubicBezTo>
                  <a:pt x="28" y="39"/>
                  <a:pt x="24" y="37"/>
                  <a:pt x="24" y="33"/>
                </a:cubicBezTo>
                <a:cubicBezTo>
                  <a:pt x="24" y="33"/>
                  <a:pt x="22" y="33"/>
                  <a:pt x="21" y="32"/>
                </a:cubicBezTo>
                <a:cubicBezTo>
                  <a:pt x="19" y="36"/>
                  <a:pt x="17" y="40"/>
                  <a:pt x="17" y="44"/>
                </a:cubicBezTo>
                <a:cubicBezTo>
                  <a:pt x="18" y="44"/>
                  <a:pt x="19" y="44"/>
                  <a:pt x="20" y="45"/>
                </a:cubicBezTo>
                <a:cubicBezTo>
                  <a:pt x="21" y="44"/>
                  <a:pt x="22" y="43"/>
                  <a:pt x="22" y="42"/>
                </a:cubicBezTo>
                <a:cubicBezTo>
                  <a:pt x="26" y="41"/>
                  <a:pt x="28" y="43"/>
                  <a:pt x="29" y="45"/>
                </a:cubicBezTo>
                <a:cubicBezTo>
                  <a:pt x="30" y="51"/>
                  <a:pt x="24" y="57"/>
                  <a:pt x="20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8" y="50"/>
                  <a:pt x="16" y="50"/>
                  <a:pt x="16" y="50"/>
                </a:cubicBezTo>
                <a:cubicBezTo>
                  <a:pt x="15" y="52"/>
                  <a:pt x="12" y="56"/>
                  <a:pt x="11" y="59"/>
                </a:cubicBezTo>
                <a:close/>
                <a:moveTo>
                  <a:pt x="191" y="72"/>
                </a:moveTo>
                <a:cubicBezTo>
                  <a:pt x="188" y="76"/>
                  <a:pt x="185" y="80"/>
                  <a:pt x="183" y="84"/>
                </a:cubicBezTo>
                <a:cubicBezTo>
                  <a:pt x="188" y="84"/>
                  <a:pt x="192" y="86"/>
                  <a:pt x="197" y="86"/>
                </a:cubicBezTo>
                <a:cubicBezTo>
                  <a:pt x="199" y="82"/>
                  <a:pt x="200" y="79"/>
                  <a:pt x="202" y="75"/>
                </a:cubicBezTo>
                <a:cubicBezTo>
                  <a:pt x="199" y="74"/>
                  <a:pt x="195" y="73"/>
                  <a:pt x="191" y="72"/>
                </a:cubicBezTo>
                <a:close/>
                <a:moveTo>
                  <a:pt x="167" y="83"/>
                </a:moveTo>
                <a:cubicBezTo>
                  <a:pt x="164" y="86"/>
                  <a:pt x="162" y="90"/>
                  <a:pt x="159" y="94"/>
                </a:cubicBezTo>
                <a:cubicBezTo>
                  <a:pt x="163" y="95"/>
                  <a:pt x="168" y="96"/>
                  <a:pt x="173" y="97"/>
                </a:cubicBezTo>
                <a:cubicBezTo>
                  <a:pt x="176" y="93"/>
                  <a:pt x="177" y="88"/>
                  <a:pt x="180" y="85"/>
                </a:cubicBezTo>
                <a:cubicBezTo>
                  <a:pt x="176" y="84"/>
                  <a:pt x="171" y="83"/>
                  <a:pt x="167" y="83"/>
                </a:cubicBezTo>
                <a:close/>
                <a:moveTo>
                  <a:pt x="182" y="85"/>
                </a:moveTo>
                <a:cubicBezTo>
                  <a:pt x="180" y="88"/>
                  <a:pt x="178" y="91"/>
                  <a:pt x="176" y="94"/>
                </a:cubicBezTo>
                <a:cubicBezTo>
                  <a:pt x="176" y="95"/>
                  <a:pt x="174" y="96"/>
                  <a:pt x="175" y="97"/>
                </a:cubicBezTo>
                <a:cubicBezTo>
                  <a:pt x="179" y="98"/>
                  <a:pt x="185" y="98"/>
                  <a:pt x="190" y="100"/>
                </a:cubicBezTo>
                <a:cubicBezTo>
                  <a:pt x="191" y="95"/>
                  <a:pt x="194" y="92"/>
                  <a:pt x="195" y="88"/>
                </a:cubicBezTo>
                <a:cubicBezTo>
                  <a:pt x="191" y="86"/>
                  <a:pt x="187" y="86"/>
                  <a:pt x="182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8" name="Freeform 335"/>
          <p:cNvSpPr>
            <a:spLocks/>
          </p:cNvSpPr>
          <p:nvPr/>
        </p:nvSpPr>
        <p:spPr bwMode="auto">
          <a:xfrm>
            <a:off x="641351" y="2504018"/>
            <a:ext cx="122767" cy="29633"/>
          </a:xfrm>
          <a:custGeom>
            <a:avLst/>
            <a:gdLst>
              <a:gd name="T0" fmla="*/ 29 w 29"/>
              <a:gd name="T1" fmla="*/ 6 h 7"/>
              <a:gd name="T2" fmla="*/ 12 w 29"/>
              <a:gd name="T3" fmla="*/ 5 h 7"/>
              <a:gd name="T4" fmla="*/ 0 w 29"/>
              <a:gd name="T5" fmla="*/ 0 h 7"/>
              <a:gd name="T6" fmla="*/ 29 w 2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7">
                <a:moveTo>
                  <a:pt x="29" y="6"/>
                </a:moveTo>
                <a:cubicBezTo>
                  <a:pt x="25" y="7"/>
                  <a:pt x="18" y="6"/>
                  <a:pt x="12" y="5"/>
                </a:cubicBezTo>
                <a:cubicBezTo>
                  <a:pt x="7" y="4"/>
                  <a:pt x="1" y="4"/>
                  <a:pt x="0" y="0"/>
                </a:cubicBezTo>
                <a:cubicBezTo>
                  <a:pt x="8" y="0"/>
                  <a:pt x="21" y="3"/>
                  <a:pt x="2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9" name="Freeform 336"/>
          <p:cNvSpPr>
            <a:spLocks noEditPoints="1"/>
          </p:cNvSpPr>
          <p:nvPr/>
        </p:nvSpPr>
        <p:spPr bwMode="auto">
          <a:xfrm>
            <a:off x="516467" y="2281767"/>
            <a:ext cx="1051984" cy="550333"/>
          </a:xfrm>
          <a:custGeom>
            <a:avLst/>
            <a:gdLst>
              <a:gd name="T0" fmla="*/ 249 w 250"/>
              <a:gd name="T1" fmla="*/ 35 h 131"/>
              <a:gd name="T2" fmla="*/ 237 w 250"/>
              <a:gd name="T3" fmla="*/ 51 h 131"/>
              <a:gd name="T4" fmla="*/ 178 w 250"/>
              <a:gd name="T5" fmla="*/ 90 h 131"/>
              <a:gd name="T6" fmla="*/ 146 w 250"/>
              <a:gd name="T7" fmla="*/ 111 h 131"/>
              <a:gd name="T8" fmla="*/ 104 w 250"/>
              <a:gd name="T9" fmla="*/ 112 h 131"/>
              <a:gd name="T10" fmla="*/ 89 w 250"/>
              <a:gd name="T11" fmla="*/ 130 h 131"/>
              <a:gd name="T12" fmla="*/ 90 w 250"/>
              <a:gd name="T13" fmla="*/ 118 h 131"/>
              <a:gd name="T14" fmla="*/ 79 w 250"/>
              <a:gd name="T15" fmla="*/ 105 h 131"/>
              <a:gd name="T16" fmla="*/ 2 w 250"/>
              <a:gd name="T17" fmla="*/ 85 h 131"/>
              <a:gd name="T18" fmla="*/ 2 w 250"/>
              <a:gd name="T19" fmla="*/ 79 h 131"/>
              <a:gd name="T20" fmla="*/ 17 w 250"/>
              <a:gd name="T21" fmla="*/ 72 h 131"/>
              <a:gd name="T22" fmla="*/ 14 w 250"/>
              <a:gd name="T23" fmla="*/ 61 h 131"/>
              <a:gd name="T24" fmla="*/ 7 w 250"/>
              <a:gd name="T25" fmla="*/ 54 h 131"/>
              <a:gd name="T26" fmla="*/ 57 w 250"/>
              <a:gd name="T27" fmla="*/ 30 h 131"/>
              <a:gd name="T28" fmla="*/ 93 w 250"/>
              <a:gd name="T29" fmla="*/ 14 h 131"/>
              <a:gd name="T30" fmla="*/ 107 w 250"/>
              <a:gd name="T31" fmla="*/ 7 h 131"/>
              <a:gd name="T32" fmla="*/ 141 w 250"/>
              <a:gd name="T33" fmla="*/ 3 h 131"/>
              <a:gd name="T34" fmla="*/ 200 w 250"/>
              <a:gd name="T35" fmla="*/ 10 h 131"/>
              <a:gd name="T36" fmla="*/ 232 w 250"/>
              <a:gd name="T37" fmla="*/ 16 h 131"/>
              <a:gd name="T38" fmla="*/ 126 w 250"/>
              <a:gd name="T39" fmla="*/ 6 h 131"/>
              <a:gd name="T40" fmla="*/ 96 w 250"/>
              <a:gd name="T41" fmla="*/ 16 h 131"/>
              <a:gd name="T42" fmla="*/ 72 w 250"/>
              <a:gd name="T43" fmla="*/ 27 h 131"/>
              <a:gd name="T44" fmla="*/ 34 w 250"/>
              <a:gd name="T45" fmla="*/ 58 h 131"/>
              <a:gd name="T46" fmla="*/ 72 w 250"/>
              <a:gd name="T47" fmla="*/ 64 h 131"/>
              <a:gd name="T48" fmla="*/ 140 w 250"/>
              <a:gd name="T49" fmla="*/ 84 h 131"/>
              <a:gd name="T50" fmla="*/ 132 w 250"/>
              <a:gd name="T51" fmla="*/ 107 h 131"/>
              <a:gd name="T52" fmla="*/ 108 w 250"/>
              <a:gd name="T53" fmla="*/ 109 h 131"/>
              <a:gd name="T54" fmla="*/ 141 w 250"/>
              <a:gd name="T55" fmla="*/ 109 h 131"/>
              <a:gd name="T56" fmla="*/ 140 w 250"/>
              <a:gd name="T57" fmla="*/ 73 h 131"/>
              <a:gd name="T58" fmla="*/ 89 w 250"/>
              <a:gd name="T59" fmla="*/ 62 h 131"/>
              <a:gd name="T60" fmla="*/ 143 w 250"/>
              <a:gd name="T61" fmla="*/ 71 h 131"/>
              <a:gd name="T62" fmla="*/ 152 w 250"/>
              <a:gd name="T63" fmla="*/ 9 h 131"/>
              <a:gd name="T64" fmla="*/ 149 w 250"/>
              <a:gd name="T65" fmla="*/ 104 h 131"/>
              <a:gd name="T66" fmla="*/ 242 w 250"/>
              <a:gd name="T67" fmla="*/ 42 h 131"/>
              <a:gd name="T68" fmla="*/ 228 w 250"/>
              <a:gd name="T69" fmla="*/ 26 h 131"/>
              <a:gd name="T70" fmla="*/ 183 w 250"/>
              <a:gd name="T71" fmla="*/ 54 h 131"/>
              <a:gd name="T72" fmla="*/ 163 w 250"/>
              <a:gd name="T73" fmla="*/ 65 h 131"/>
              <a:gd name="T74" fmla="*/ 149 w 250"/>
              <a:gd name="T75" fmla="*/ 103 h 131"/>
              <a:gd name="T76" fmla="*/ 49 w 250"/>
              <a:gd name="T77" fmla="*/ 70 h 131"/>
              <a:gd name="T78" fmla="*/ 20 w 250"/>
              <a:gd name="T79" fmla="*/ 69 h 131"/>
              <a:gd name="T80" fmla="*/ 28 w 250"/>
              <a:gd name="T81" fmla="*/ 74 h 131"/>
              <a:gd name="T82" fmla="*/ 24 w 250"/>
              <a:gd name="T83" fmla="*/ 76 h 131"/>
              <a:gd name="T84" fmla="*/ 24 w 250"/>
              <a:gd name="T85" fmla="*/ 78 h 131"/>
              <a:gd name="T86" fmla="*/ 85 w 250"/>
              <a:gd name="T87" fmla="*/ 83 h 131"/>
              <a:gd name="T88" fmla="*/ 96 w 250"/>
              <a:gd name="T89" fmla="*/ 82 h 131"/>
              <a:gd name="T90" fmla="*/ 113 w 250"/>
              <a:gd name="T91" fmla="*/ 84 h 131"/>
              <a:gd name="T92" fmla="*/ 115 w 250"/>
              <a:gd name="T93" fmla="*/ 88 h 131"/>
              <a:gd name="T94" fmla="*/ 136 w 250"/>
              <a:gd name="T95" fmla="*/ 99 h 131"/>
              <a:gd name="T96" fmla="*/ 139 w 250"/>
              <a:gd name="T97" fmla="*/ 93 h 131"/>
              <a:gd name="T98" fmla="*/ 138 w 250"/>
              <a:gd name="T99" fmla="*/ 90 h 131"/>
              <a:gd name="T100" fmla="*/ 16 w 250"/>
              <a:gd name="T101" fmla="*/ 59 h 131"/>
              <a:gd name="T102" fmla="*/ 43 w 250"/>
              <a:gd name="T103" fmla="*/ 87 h 131"/>
              <a:gd name="T104" fmla="*/ 5 w 250"/>
              <a:gd name="T105" fmla="*/ 83 h 131"/>
              <a:gd name="T106" fmla="*/ 80 w 250"/>
              <a:gd name="T107" fmla="*/ 96 h 131"/>
              <a:gd name="T108" fmla="*/ 85 w 250"/>
              <a:gd name="T109" fmla="*/ 88 h 131"/>
              <a:gd name="T110" fmla="*/ 82 w 250"/>
              <a:gd name="T111" fmla="*/ 105 h 131"/>
              <a:gd name="T112" fmla="*/ 75 w 250"/>
              <a:gd name="T113" fmla="*/ 121 h 131"/>
              <a:gd name="T114" fmla="*/ 91 w 250"/>
              <a:gd name="T115" fmla="*/ 107 h 131"/>
              <a:gd name="T116" fmla="*/ 98 w 250"/>
              <a:gd name="T117" fmla="*/ 120 h 131"/>
              <a:gd name="T118" fmla="*/ 110 w 250"/>
              <a:gd name="T119" fmla="*/ 87 h 131"/>
              <a:gd name="T120" fmla="*/ 85 w 250"/>
              <a:gd name="T121" fmla="*/ 8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0" h="131">
                <a:moveTo>
                  <a:pt x="232" y="16"/>
                </a:moveTo>
                <a:cubicBezTo>
                  <a:pt x="242" y="9"/>
                  <a:pt x="250" y="27"/>
                  <a:pt x="249" y="35"/>
                </a:cubicBezTo>
                <a:cubicBezTo>
                  <a:pt x="248" y="37"/>
                  <a:pt x="247" y="39"/>
                  <a:pt x="245" y="41"/>
                </a:cubicBezTo>
                <a:cubicBezTo>
                  <a:pt x="242" y="46"/>
                  <a:pt x="241" y="48"/>
                  <a:pt x="237" y="51"/>
                </a:cubicBezTo>
                <a:cubicBezTo>
                  <a:pt x="232" y="55"/>
                  <a:pt x="224" y="58"/>
                  <a:pt x="219" y="62"/>
                </a:cubicBezTo>
                <a:cubicBezTo>
                  <a:pt x="208" y="73"/>
                  <a:pt x="191" y="79"/>
                  <a:pt x="178" y="90"/>
                </a:cubicBezTo>
                <a:cubicBezTo>
                  <a:pt x="172" y="92"/>
                  <a:pt x="167" y="96"/>
                  <a:pt x="162" y="100"/>
                </a:cubicBezTo>
                <a:cubicBezTo>
                  <a:pt x="156" y="102"/>
                  <a:pt x="150" y="106"/>
                  <a:pt x="146" y="111"/>
                </a:cubicBezTo>
                <a:cubicBezTo>
                  <a:pt x="141" y="113"/>
                  <a:pt x="137" y="115"/>
                  <a:pt x="130" y="114"/>
                </a:cubicBezTo>
                <a:cubicBezTo>
                  <a:pt x="120" y="114"/>
                  <a:pt x="110" y="113"/>
                  <a:pt x="104" y="112"/>
                </a:cubicBezTo>
                <a:cubicBezTo>
                  <a:pt x="104" y="118"/>
                  <a:pt x="100" y="124"/>
                  <a:pt x="96" y="128"/>
                </a:cubicBezTo>
                <a:cubicBezTo>
                  <a:pt x="94" y="129"/>
                  <a:pt x="91" y="131"/>
                  <a:pt x="89" y="130"/>
                </a:cubicBezTo>
                <a:cubicBezTo>
                  <a:pt x="87" y="124"/>
                  <a:pt x="95" y="121"/>
                  <a:pt x="91" y="115"/>
                </a:cubicBezTo>
                <a:cubicBezTo>
                  <a:pt x="91" y="116"/>
                  <a:pt x="91" y="117"/>
                  <a:pt x="90" y="118"/>
                </a:cubicBezTo>
                <a:cubicBezTo>
                  <a:pt x="86" y="125"/>
                  <a:pt x="59" y="129"/>
                  <a:pt x="73" y="118"/>
                </a:cubicBezTo>
                <a:cubicBezTo>
                  <a:pt x="74" y="113"/>
                  <a:pt x="78" y="110"/>
                  <a:pt x="79" y="105"/>
                </a:cubicBezTo>
                <a:cubicBezTo>
                  <a:pt x="77" y="103"/>
                  <a:pt x="74" y="104"/>
                  <a:pt x="72" y="102"/>
                </a:cubicBezTo>
                <a:cubicBezTo>
                  <a:pt x="48" y="96"/>
                  <a:pt x="25" y="92"/>
                  <a:pt x="2" y="85"/>
                </a:cubicBezTo>
                <a:cubicBezTo>
                  <a:pt x="2" y="85"/>
                  <a:pt x="1" y="84"/>
                  <a:pt x="1" y="84"/>
                </a:cubicBezTo>
                <a:cubicBezTo>
                  <a:pt x="0" y="82"/>
                  <a:pt x="2" y="81"/>
                  <a:pt x="2" y="79"/>
                </a:cubicBezTo>
                <a:cubicBezTo>
                  <a:pt x="5" y="77"/>
                  <a:pt x="8" y="76"/>
                  <a:pt x="14" y="77"/>
                </a:cubicBezTo>
                <a:cubicBezTo>
                  <a:pt x="14" y="76"/>
                  <a:pt x="15" y="73"/>
                  <a:pt x="17" y="72"/>
                </a:cubicBezTo>
                <a:cubicBezTo>
                  <a:pt x="13" y="71"/>
                  <a:pt x="14" y="64"/>
                  <a:pt x="17" y="64"/>
                </a:cubicBezTo>
                <a:cubicBezTo>
                  <a:pt x="17" y="62"/>
                  <a:pt x="15" y="63"/>
                  <a:pt x="14" y="61"/>
                </a:cubicBezTo>
                <a:cubicBezTo>
                  <a:pt x="13" y="60"/>
                  <a:pt x="14" y="59"/>
                  <a:pt x="14" y="59"/>
                </a:cubicBezTo>
                <a:cubicBezTo>
                  <a:pt x="11" y="57"/>
                  <a:pt x="7" y="58"/>
                  <a:pt x="7" y="54"/>
                </a:cubicBezTo>
                <a:cubicBezTo>
                  <a:pt x="7" y="51"/>
                  <a:pt x="10" y="51"/>
                  <a:pt x="12" y="50"/>
                </a:cubicBezTo>
                <a:cubicBezTo>
                  <a:pt x="26" y="44"/>
                  <a:pt x="41" y="37"/>
                  <a:pt x="57" y="30"/>
                </a:cubicBezTo>
                <a:cubicBezTo>
                  <a:pt x="66" y="26"/>
                  <a:pt x="75" y="21"/>
                  <a:pt x="84" y="17"/>
                </a:cubicBezTo>
                <a:cubicBezTo>
                  <a:pt x="87" y="16"/>
                  <a:pt x="90" y="15"/>
                  <a:pt x="93" y="14"/>
                </a:cubicBezTo>
                <a:cubicBezTo>
                  <a:pt x="97" y="12"/>
                  <a:pt x="100" y="10"/>
                  <a:pt x="105" y="8"/>
                </a:cubicBezTo>
                <a:cubicBezTo>
                  <a:pt x="106" y="8"/>
                  <a:pt x="106" y="7"/>
                  <a:pt x="107" y="7"/>
                </a:cubicBezTo>
                <a:cubicBezTo>
                  <a:pt x="110" y="7"/>
                  <a:pt x="112" y="4"/>
                  <a:pt x="115" y="3"/>
                </a:cubicBezTo>
                <a:cubicBezTo>
                  <a:pt x="122" y="0"/>
                  <a:pt x="133" y="2"/>
                  <a:pt x="141" y="3"/>
                </a:cubicBezTo>
                <a:cubicBezTo>
                  <a:pt x="155" y="4"/>
                  <a:pt x="170" y="8"/>
                  <a:pt x="184" y="9"/>
                </a:cubicBezTo>
                <a:cubicBezTo>
                  <a:pt x="190" y="10"/>
                  <a:pt x="195" y="9"/>
                  <a:pt x="200" y="10"/>
                </a:cubicBezTo>
                <a:cubicBezTo>
                  <a:pt x="211" y="11"/>
                  <a:pt x="223" y="15"/>
                  <a:pt x="231" y="15"/>
                </a:cubicBezTo>
                <a:cubicBezTo>
                  <a:pt x="232" y="15"/>
                  <a:pt x="232" y="16"/>
                  <a:pt x="232" y="16"/>
                </a:cubicBezTo>
                <a:close/>
                <a:moveTo>
                  <a:pt x="152" y="9"/>
                </a:moveTo>
                <a:cubicBezTo>
                  <a:pt x="143" y="9"/>
                  <a:pt x="134" y="6"/>
                  <a:pt x="126" y="6"/>
                </a:cubicBezTo>
                <a:cubicBezTo>
                  <a:pt x="120" y="5"/>
                  <a:pt x="115" y="8"/>
                  <a:pt x="111" y="9"/>
                </a:cubicBezTo>
                <a:cubicBezTo>
                  <a:pt x="106" y="12"/>
                  <a:pt x="101" y="14"/>
                  <a:pt x="96" y="16"/>
                </a:cubicBezTo>
                <a:cubicBezTo>
                  <a:pt x="90" y="19"/>
                  <a:pt x="83" y="21"/>
                  <a:pt x="77" y="24"/>
                </a:cubicBezTo>
                <a:cubicBezTo>
                  <a:pt x="75" y="24"/>
                  <a:pt x="74" y="26"/>
                  <a:pt x="72" y="27"/>
                </a:cubicBezTo>
                <a:cubicBezTo>
                  <a:pt x="52" y="36"/>
                  <a:pt x="30" y="44"/>
                  <a:pt x="10" y="55"/>
                </a:cubicBezTo>
                <a:cubicBezTo>
                  <a:pt x="19" y="57"/>
                  <a:pt x="27" y="57"/>
                  <a:pt x="34" y="58"/>
                </a:cubicBezTo>
                <a:cubicBezTo>
                  <a:pt x="39" y="59"/>
                  <a:pt x="43" y="60"/>
                  <a:pt x="47" y="61"/>
                </a:cubicBezTo>
                <a:cubicBezTo>
                  <a:pt x="55" y="62"/>
                  <a:pt x="64" y="63"/>
                  <a:pt x="72" y="64"/>
                </a:cubicBezTo>
                <a:cubicBezTo>
                  <a:pt x="81" y="66"/>
                  <a:pt x="89" y="69"/>
                  <a:pt x="98" y="71"/>
                </a:cubicBezTo>
                <a:cubicBezTo>
                  <a:pt x="112" y="74"/>
                  <a:pt x="129" y="74"/>
                  <a:pt x="140" y="84"/>
                </a:cubicBezTo>
                <a:cubicBezTo>
                  <a:pt x="143" y="88"/>
                  <a:pt x="143" y="94"/>
                  <a:pt x="142" y="99"/>
                </a:cubicBezTo>
                <a:cubicBezTo>
                  <a:pt x="139" y="102"/>
                  <a:pt x="137" y="107"/>
                  <a:pt x="132" y="107"/>
                </a:cubicBezTo>
                <a:cubicBezTo>
                  <a:pt x="123" y="108"/>
                  <a:pt x="110" y="103"/>
                  <a:pt x="103" y="105"/>
                </a:cubicBezTo>
                <a:cubicBezTo>
                  <a:pt x="102" y="108"/>
                  <a:pt x="106" y="108"/>
                  <a:pt x="108" y="109"/>
                </a:cubicBezTo>
                <a:cubicBezTo>
                  <a:pt x="113" y="110"/>
                  <a:pt x="117" y="110"/>
                  <a:pt x="122" y="110"/>
                </a:cubicBezTo>
                <a:cubicBezTo>
                  <a:pt x="129" y="110"/>
                  <a:pt x="135" y="112"/>
                  <a:pt x="141" y="109"/>
                </a:cubicBezTo>
                <a:cubicBezTo>
                  <a:pt x="144" y="105"/>
                  <a:pt x="148" y="100"/>
                  <a:pt x="148" y="95"/>
                </a:cubicBezTo>
                <a:cubicBezTo>
                  <a:pt x="149" y="87"/>
                  <a:pt x="146" y="76"/>
                  <a:pt x="140" y="73"/>
                </a:cubicBezTo>
                <a:cubicBezTo>
                  <a:pt x="131" y="69"/>
                  <a:pt x="116" y="68"/>
                  <a:pt x="104" y="67"/>
                </a:cubicBezTo>
                <a:cubicBezTo>
                  <a:pt x="99" y="67"/>
                  <a:pt x="92" y="67"/>
                  <a:pt x="89" y="62"/>
                </a:cubicBezTo>
                <a:cubicBezTo>
                  <a:pt x="92" y="61"/>
                  <a:pt x="94" y="63"/>
                  <a:pt x="97" y="64"/>
                </a:cubicBezTo>
                <a:cubicBezTo>
                  <a:pt x="111" y="66"/>
                  <a:pt x="133" y="64"/>
                  <a:pt x="143" y="71"/>
                </a:cubicBezTo>
                <a:cubicBezTo>
                  <a:pt x="174" y="56"/>
                  <a:pt x="204" y="40"/>
                  <a:pt x="229" y="19"/>
                </a:cubicBezTo>
                <a:cubicBezTo>
                  <a:pt x="205" y="17"/>
                  <a:pt x="180" y="12"/>
                  <a:pt x="152" y="9"/>
                </a:cubicBezTo>
                <a:close/>
                <a:moveTo>
                  <a:pt x="149" y="103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76" y="86"/>
                  <a:pt x="205" y="71"/>
                  <a:pt x="229" y="51"/>
                </a:cubicBezTo>
                <a:cubicBezTo>
                  <a:pt x="233" y="49"/>
                  <a:pt x="239" y="46"/>
                  <a:pt x="242" y="42"/>
                </a:cubicBezTo>
                <a:cubicBezTo>
                  <a:pt x="248" y="34"/>
                  <a:pt x="244" y="24"/>
                  <a:pt x="238" y="19"/>
                </a:cubicBezTo>
                <a:cubicBezTo>
                  <a:pt x="233" y="19"/>
                  <a:pt x="231" y="23"/>
                  <a:pt x="228" y="26"/>
                </a:cubicBezTo>
                <a:cubicBezTo>
                  <a:pt x="223" y="30"/>
                  <a:pt x="217" y="32"/>
                  <a:pt x="212" y="37"/>
                </a:cubicBezTo>
                <a:cubicBezTo>
                  <a:pt x="202" y="42"/>
                  <a:pt x="193" y="49"/>
                  <a:pt x="183" y="54"/>
                </a:cubicBezTo>
                <a:cubicBezTo>
                  <a:pt x="178" y="57"/>
                  <a:pt x="172" y="59"/>
                  <a:pt x="168" y="62"/>
                </a:cubicBezTo>
                <a:cubicBezTo>
                  <a:pt x="166" y="63"/>
                  <a:pt x="165" y="64"/>
                  <a:pt x="163" y="65"/>
                </a:cubicBezTo>
                <a:cubicBezTo>
                  <a:pt x="157" y="68"/>
                  <a:pt x="151" y="70"/>
                  <a:pt x="146" y="74"/>
                </a:cubicBezTo>
                <a:cubicBezTo>
                  <a:pt x="153" y="82"/>
                  <a:pt x="154" y="95"/>
                  <a:pt x="149" y="103"/>
                </a:cubicBezTo>
                <a:close/>
                <a:moveTo>
                  <a:pt x="20" y="66"/>
                </a:moveTo>
                <a:cubicBezTo>
                  <a:pt x="29" y="68"/>
                  <a:pt x="40" y="69"/>
                  <a:pt x="49" y="70"/>
                </a:cubicBezTo>
                <a:cubicBezTo>
                  <a:pt x="53" y="70"/>
                  <a:pt x="59" y="70"/>
                  <a:pt x="60" y="74"/>
                </a:cubicBezTo>
                <a:cubicBezTo>
                  <a:pt x="48" y="72"/>
                  <a:pt x="33" y="71"/>
                  <a:pt x="20" y="69"/>
                </a:cubicBezTo>
                <a:cubicBezTo>
                  <a:pt x="20" y="70"/>
                  <a:pt x="21" y="71"/>
                  <a:pt x="21" y="72"/>
                </a:cubicBezTo>
                <a:cubicBezTo>
                  <a:pt x="23" y="72"/>
                  <a:pt x="25" y="74"/>
                  <a:pt x="28" y="74"/>
                </a:cubicBezTo>
                <a:cubicBezTo>
                  <a:pt x="35" y="75"/>
                  <a:pt x="43" y="74"/>
                  <a:pt x="47" y="77"/>
                </a:cubicBezTo>
                <a:cubicBezTo>
                  <a:pt x="38" y="77"/>
                  <a:pt x="31" y="77"/>
                  <a:pt x="24" y="76"/>
                </a:cubicBezTo>
                <a:cubicBezTo>
                  <a:pt x="22" y="76"/>
                  <a:pt x="20" y="74"/>
                  <a:pt x="17" y="75"/>
                </a:cubicBezTo>
                <a:cubicBezTo>
                  <a:pt x="17" y="79"/>
                  <a:pt x="22" y="79"/>
                  <a:pt x="24" y="78"/>
                </a:cubicBezTo>
                <a:cubicBezTo>
                  <a:pt x="43" y="83"/>
                  <a:pt x="62" y="89"/>
                  <a:pt x="80" y="92"/>
                </a:cubicBezTo>
                <a:cubicBezTo>
                  <a:pt x="80" y="89"/>
                  <a:pt x="82" y="84"/>
                  <a:pt x="85" y="83"/>
                </a:cubicBezTo>
                <a:cubicBezTo>
                  <a:pt x="80" y="81"/>
                  <a:pt x="73" y="83"/>
                  <a:pt x="71" y="79"/>
                </a:cubicBezTo>
                <a:cubicBezTo>
                  <a:pt x="79" y="77"/>
                  <a:pt x="88" y="80"/>
                  <a:pt x="96" y="82"/>
                </a:cubicBezTo>
                <a:cubicBezTo>
                  <a:pt x="99" y="82"/>
                  <a:pt x="102" y="82"/>
                  <a:pt x="105" y="82"/>
                </a:cubicBezTo>
                <a:cubicBezTo>
                  <a:pt x="108" y="83"/>
                  <a:pt x="110" y="84"/>
                  <a:pt x="113" y="84"/>
                </a:cubicBezTo>
                <a:cubicBezTo>
                  <a:pt x="117" y="85"/>
                  <a:pt x="120" y="84"/>
                  <a:pt x="123" y="86"/>
                </a:cubicBezTo>
                <a:cubicBezTo>
                  <a:pt x="122" y="89"/>
                  <a:pt x="118" y="87"/>
                  <a:pt x="115" y="88"/>
                </a:cubicBezTo>
                <a:cubicBezTo>
                  <a:pt x="111" y="92"/>
                  <a:pt x="103" y="93"/>
                  <a:pt x="103" y="101"/>
                </a:cubicBezTo>
                <a:cubicBezTo>
                  <a:pt x="113" y="100"/>
                  <a:pt x="130" y="108"/>
                  <a:pt x="136" y="99"/>
                </a:cubicBezTo>
                <a:cubicBezTo>
                  <a:pt x="132" y="97"/>
                  <a:pt x="127" y="99"/>
                  <a:pt x="125" y="96"/>
                </a:cubicBezTo>
                <a:cubicBezTo>
                  <a:pt x="129" y="96"/>
                  <a:pt x="139" y="97"/>
                  <a:pt x="139" y="93"/>
                </a:cubicBezTo>
                <a:cubicBezTo>
                  <a:pt x="136" y="92"/>
                  <a:pt x="128" y="94"/>
                  <a:pt x="125" y="91"/>
                </a:cubicBezTo>
                <a:cubicBezTo>
                  <a:pt x="129" y="90"/>
                  <a:pt x="135" y="90"/>
                  <a:pt x="138" y="90"/>
                </a:cubicBezTo>
                <a:cubicBezTo>
                  <a:pt x="137" y="81"/>
                  <a:pt x="128" y="80"/>
                  <a:pt x="119" y="78"/>
                </a:cubicBezTo>
                <a:cubicBezTo>
                  <a:pt x="86" y="71"/>
                  <a:pt x="51" y="63"/>
                  <a:pt x="16" y="59"/>
                </a:cubicBezTo>
                <a:cubicBezTo>
                  <a:pt x="19" y="59"/>
                  <a:pt x="21" y="63"/>
                  <a:pt x="20" y="66"/>
                </a:cubicBezTo>
                <a:close/>
                <a:moveTo>
                  <a:pt x="43" y="87"/>
                </a:moveTo>
                <a:cubicBezTo>
                  <a:pt x="38" y="86"/>
                  <a:pt x="32" y="83"/>
                  <a:pt x="25" y="82"/>
                </a:cubicBezTo>
                <a:cubicBezTo>
                  <a:pt x="18" y="81"/>
                  <a:pt x="8" y="78"/>
                  <a:pt x="5" y="83"/>
                </a:cubicBezTo>
                <a:cubicBezTo>
                  <a:pt x="28" y="89"/>
                  <a:pt x="57" y="94"/>
                  <a:pt x="80" y="101"/>
                </a:cubicBezTo>
                <a:cubicBezTo>
                  <a:pt x="80" y="98"/>
                  <a:pt x="80" y="99"/>
                  <a:pt x="80" y="96"/>
                </a:cubicBezTo>
                <a:cubicBezTo>
                  <a:pt x="68" y="93"/>
                  <a:pt x="57" y="91"/>
                  <a:pt x="43" y="87"/>
                </a:cubicBezTo>
                <a:close/>
                <a:moveTo>
                  <a:pt x="85" y="88"/>
                </a:moveTo>
                <a:cubicBezTo>
                  <a:pt x="83" y="91"/>
                  <a:pt x="85" y="98"/>
                  <a:pt x="84" y="103"/>
                </a:cubicBezTo>
                <a:cubicBezTo>
                  <a:pt x="84" y="104"/>
                  <a:pt x="82" y="104"/>
                  <a:pt x="82" y="105"/>
                </a:cubicBezTo>
                <a:cubicBezTo>
                  <a:pt x="81" y="108"/>
                  <a:pt x="81" y="111"/>
                  <a:pt x="80" y="113"/>
                </a:cubicBezTo>
                <a:cubicBezTo>
                  <a:pt x="79" y="116"/>
                  <a:pt x="76" y="118"/>
                  <a:pt x="75" y="121"/>
                </a:cubicBezTo>
                <a:cubicBezTo>
                  <a:pt x="82" y="120"/>
                  <a:pt x="90" y="116"/>
                  <a:pt x="88" y="109"/>
                </a:cubicBezTo>
                <a:cubicBezTo>
                  <a:pt x="89" y="108"/>
                  <a:pt x="90" y="107"/>
                  <a:pt x="91" y="107"/>
                </a:cubicBezTo>
                <a:cubicBezTo>
                  <a:pt x="94" y="111"/>
                  <a:pt x="96" y="118"/>
                  <a:pt x="94" y="124"/>
                </a:cubicBezTo>
                <a:cubicBezTo>
                  <a:pt x="95" y="122"/>
                  <a:pt x="97" y="121"/>
                  <a:pt x="98" y="120"/>
                </a:cubicBezTo>
                <a:cubicBezTo>
                  <a:pt x="102" y="114"/>
                  <a:pt x="97" y="104"/>
                  <a:pt x="100" y="96"/>
                </a:cubicBezTo>
                <a:cubicBezTo>
                  <a:pt x="102" y="92"/>
                  <a:pt x="106" y="90"/>
                  <a:pt x="110" y="87"/>
                </a:cubicBezTo>
                <a:cubicBezTo>
                  <a:pt x="104" y="84"/>
                  <a:pt x="95" y="85"/>
                  <a:pt x="88" y="83"/>
                </a:cubicBezTo>
                <a:cubicBezTo>
                  <a:pt x="88" y="86"/>
                  <a:pt x="86" y="86"/>
                  <a:pt x="85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0" name="Freeform 337"/>
          <p:cNvSpPr>
            <a:spLocks noEditPoints="1"/>
          </p:cNvSpPr>
          <p:nvPr/>
        </p:nvSpPr>
        <p:spPr bwMode="auto">
          <a:xfrm>
            <a:off x="1902884" y="4353984"/>
            <a:ext cx="438149" cy="499533"/>
          </a:xfrm>
          <a:custGeom>
            <a:avLst/>
            <a:gdLst>
              <a:gd name="T0" fmla="*/ 59 w 104"/>
              <a:gd name="T1" fmla="*/ 37 h 119"/>
              <a:gd name="T2" fmla="*/ 103 w 104"/>
              <a:gd name="T3" fmla="*/ 23 h 119"/>
              <a:gd name="T4" fmla="*/ 96 w 104"/>
              <a:gd name="T5" fmla="*/ 63 h 119"/>
              <a:gd name="T6" fmla="*/ 83 w 104"/>
              <a:gd name="T7" fmla="*/ 109 h 119"/>
              <a:gd name="T8" fmla="*/ 42 w 104"/>
              <a:gd name="T9" fmla="*/ 109 h 119"/>
              <a:gd name="T10" fmla="*/ 13 w 104"/>
              <a:gd name="T11" fmla="*/ 117 h 119"/>
              <a:gd name="T12" fmla="*/ 9 w 104"/>
              <a:gd name="T13" fmla="*/ 105 h 119"/>
              <a:gd name="T14" fmla="*/ 21 w 104"/>
              <a:gd name="T15" fmla="*/ 62 h 119"/>
              <a:gd name="T16" fmla="*/ 12 w 104"/>
              <a:gd name="T17" fmla="*/ 31 h 119"/>
              <a:gd name="T18" fmla="*/ 45 w 104"/>
              <a:gd name="T19" fmla="*/ 12 h 119"/>
              <a:gd name="T20" fmla="*/ 43 w 104"/>
              <a:gd name="T21" fmla="*/ 46 h 119"/>
              <a:gd name="T22" fmla="*/ 9 w 104"/>
              <a:gd name="T23" fmla="*/ 91 h 119"/>
              <a:gd name="T24" fmla="*/ 4 w 104"/>
              <a:gd name="T25" fmla="*/ 71 h 119"/>
              <a:gd name="T26" fmla="*/ 24 w 104"/>
              <a:gd name="T27" fmla="*/ 86 h 119"/>
              <a:gd name="T28" fmla="*/ 52 w 104"/>
              <a:gd name="T29" fmla="*/ 68 h 119"/>
              <a:gd name="T30" fmla="*/ 53 w 104"/>
              <a:gd name="T31" fmla="*/ 66 h 119"/>
              <a:gd name="T32" fmla="*/ 3 w 104"/>
              <a:gd name="T33" fmla="*/ 68 h 119"/>
              <a:gd name="T34" fmla="*/ 9 w 104"/>
              <a:gd name="T35" fmla="*/ 114 h 119"/>
              <a:gd name="T36" fmla="*/ 14 w 104"/>
              <a:gd name="T37" fmla="*/ 99 h 119"/>
              <a:gd name="T38" fmla="*/ 7 w 104"/>
              <a:gd name="T39" fmla="*/ 71 h 119"/>
              <a:gd name="T40" fmla="*/ 35 w 104"/>
              <a:gd name="T41" fmla="*/ 32 h 119"/>
              <a:gd name="T42" fmla="*/ 24 w 104"/>
              <a:gd name="T43" fmla="*/ 6 h 119"/>
              <a:gd name="T44" fmla="*/ 16 w 104"/>
              <a:gd name="T45" fmla="*/ 33 h 119"/>
              <a:gd name="T46" fmla="*/ 8 w 104"/>
              <a:gd name="T47" fmla="*/ 22 h 119"/>
              <a:gd name="T48" fmla="*/ 9 w 104"/>
              <a:gd name="T49" fmla="*/ 13 h 119"/>
              <a:gd name="T50" fmla="*/ 32 w 104"/>
              <a:gd name="T51" fmla="*/ 26 h 119"/>
              <a:gd name="T52" fmla="*/ 41 w 104"/>
              <a:gd name="T53" fmla="*/ 49 h 119"/>
              <a:gd name="T54" fmla="*/ 16 w 104"/>
              <a:gd name="T55" fmla="*/ 114 h 119"/>
              <a:gd name="T56" fmla="*/ 28 w 104"/>
              <a:gd name="T57" fmla="*/ 55 h 119"/>
              <a:gd name="T58" fmla="*/ 30 w 104"/>
              <a:gd name="T59" fmla="*/ 25 h 119"/>
              <a:gd name="T60" fmla="*/ 32 w 104"/>
              <a:gd name="T61" fmla="*/ 108 h 119"/>
              <a:gd name="T62" fmla="*/ 31 w 104"/>
              <a:gd name="T63" fmla="*/ 113 h 119"/>
              <a:gd name="T64" fmla="*/ 51 w 104"/>
              <a:gd name="T65" fmla="*/ 83 h 119"/>
              <a:gd name="T66" fmla="*/ 70 w 104"/>
              <a:gd name="T67" fmla="*/ 19 h 119"/>
              <a:gd name="T68" fmla="*/ 77 w 104"/>
              <a:gd name="T69" fmla="*/ 46 h 119"/>
              <a:gd name="T70" fmla="*/ 75 w 104"/>
              <a:gd name="T71" fmla="*/ 80 h 119"/>
              <a:gd name="T72" fmla="*/ 82 w 104"/>
              <a:gd name="T73" fmla="*/ 41 h 119"/>
              <a:gd name="T74" fmla="*/ 73 w 104"/>
              <a:gd name="T75" fmla="*/ 13 h 119"/>
              <a:gd name="T76" fmla="*/ 56 w 104"/>
              <a:gd name="T77" fmla="*/ 31 h 119"/>
              <a:gd name="T78" fmla="*/ 38 w 104"/>
              <a:gd name="T79" fmla="*/ 106 h 119"/>
              <a:gd name="T80" fmla="*/ 71 w 104"/>
              <a:gd name="T81" fmla="*/ 66 h 119"/>
              <a:gd name="T82" fmla="*/ 64 w 104"/>
              <a:gd name="T83" fmla="*/ 58 h 119"/>
              <a:gd name="T84" fmla="*/ 76 w 104"/>
              <a:gd name="T85" fmla="*/ 43 h 119"/>
              <a:gd name="T86" fmla="*/ 63 w 104"/>
              <a:gd name="T87" fmla="*/ 27 h 119"/>
              <a:gd name="T88" fmla="*/ 70 w 104"/>
              <a:gd name="T89" fmla="*/ 43 h 119"/>
              <a:gd name="T90" fmla="*/ 71 w 104"/>
              <a:gd name="T91" fmla="*/ 102 h 119"/>
              <a:gd name="T92" fmla="*/ 81 w 104"/>
              <a:gd name="T93" fmla="*/ 98 h 119"/>
              <a:gd name="T94" fmla="*/ 88 w 104"/>
              <a:gd name="T95" fmla="*/ 64 h 119"/>
              <a:gd name="T96" fmla="*/ 80 w 104"/>
              <a:gd name="T97" fmla="*/ 61 h 119"/>
              <a:gd name="T98" fmla="*/ 78 w 104"/>
              <a:gd name="T99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4" h="119">
                <a:moveTo>
                  <a:pt x="47" y="57"/>
                </a:moveTo>
                <a:cubicBezTo>
                  <a:pt x="50" y="57"/>
                  <a:pt x="53" y="56"/>
                  <a:pt x="56" y="56"/>
                </a:cubicBezTo>
                <a:cubicBezTo>
                  <a:pt x="58" y="52"/>
                  <a:pt x="60" y="48"/>
                  <a:pt x="62" y="43"/>
                </a:cubicBezTo>
                <a:cubicBezTo>
                  <a:pt x="60" y="41"/>
                  <a:pt x="60" y="40"/>
                  <a:pt x="59" y="37"/>
                </a:cubicBezTo>
                <a:cubicBezTo>
                  <a:pt x="56" y="33"/>
                  <a:pt x="48" y="27"/>
                  <a:pt x="55" y="24"/>
                </a:cubicBezTo>
                <a:cubicBezTo>
                  <a:pt x="59" y="14"/>
                  <a:pt x="78" y="7"/>
                  <a:pt x="91" y="12"/>
                </a:cubicBezTo>
                <a:cubicBezTo>
                  <a:pt x="93" y="13"/>
                  <a:pt x="95" y="14"/>
                  <a:pt x="97" y="15"/>
                </a:cubicBezTo>
                <a:cubicBezTo>
                  <a:pt x="101" y="17"/>
                  <a:pt x="104" y="18"/>
                  <a:pt x="103" y="23"/>
                </a:cubicBezTo>
                <a:cubicBezTo>
                  <a:pt x="96" y="30"/>
                  <a:pt x="90" y="36"/>
                  <a:pt x="84" y="43"/>
                </a:cubicBezTo>
                <a:cubicBezTo>
                  <a:pt x="82" y="48"/>
                  <a:pt x="81" y="53"/>
                  <a:pt x="80" y="58"/>
                </a:cubicBezTo>
                <a:cubicBezTo>
                  <a:pt x="85" y="56"/>
                  <a:pt x="89" y="59"/>
                  <a:pt x="94" y="60"/>
                </a:cubicBezTo>
                <a:cubicBezTo>
                  <a:pt x="94" y="61"/>
                  <a:pt x="95" y="62"/>
                  <a:pt x="96" y="63"/>
                </a:cubicBezTo>
                <a:cubicBezTo>
                  <a:pt x="92" y="74"/>
                  <a:pt x="86" y="84"/>
                  <a:pt x="84" y="96"/>
                </a:cubicBezTo>
                <a:cubicBezTo>
                  <a:pt x="86" y="97"/>
                  <a:pt x="86" y="96"/>
                  <a:pt x="89" y="97"/>
                </a:cubicBezTo>
                <a:cubicBezTo>
                  <a:pt x="91" y="101"/>
                  <a:pt x="91" y="108"/>
                  <a:pt x="85" y="109"/>
                </a:cubicBezTo>
                <a:cubicBezTo>
                  <a:pt x="85" y="109"/>
                  <a:pt x="84" y="109"/>
                  <a:pt x="83" y="109"/>
                </a:cubicBezTo>
                <a:cubicBezTo>
                  <a:pt x="80" y="109"/>
                  <a:pt x="77" y="110"/>
                  <a:pt x="76" y="108"/>
                </a:cubicBezTo>
                <a:cubicBezTo>
                  <a:pt x="73" y="109"/>
                  <a:pt x="71" y="108"/>
                  <a:pt x="68" y="108"/>
                </a:cubicBezTo>
                <a:cubicBezTo>
                  <a:pt x="68" y="107"/>
                  <a:pt x="68" y="107"/>
                  <a:pt x="67" y="106"/>
                </a:cubicBezTo>
                <a:cubicBezTo>
                  <a:pt x="59" y="106"/>
                  <a:pt x="50" y="109"/>
                  <a:pt x="42" y="109"/>
                </a:cubicBezTo>
                <a:cubicBezTo>
                  <a:pt x="41" y="112"/>
                  <a:pt x="37" y="113"/>
                  <a:pt x="34" y="113"/>
                </a:cubicBezTo>
                <a:cubicBezTo>
                  <a:pt x="34" y="114"/>
                  <a:pt x="33" y="115"/>
                  <a:pt x="33" y="116"/>
                </a:cubicBezTo>
                <a:cubicBezTo>
                  <a:pt x="28" y="119"/>
                  <a:pt x="20" y="117"/>
                  <a:pt x="16" y="118"/>
                </a:cubicBezTo>
                <a:cubicBezTo>
                  <a:pt x="15" y="117"/>
                  <a:pt x="14" y="118"/>
                  <a:pt x="13" y="117"/>
                </a:cubicBezTo>
                <a:cubicBezTo>
                  <a:pt x="13" y="116"/>
                  <a:pt x="13" y="115"/>
                  <a:pt x="13" y="115"/>
                </a:cubicBezTo>
                <a:cubicBezTo>
                  <a:pt x="12" y="115"/>
                  <a:pt x="12" y="116"/>
                  <a:pt x="12" y="117"/>
                </a:cubicBezTo>
                <a:cubicBezTo>
                  <a:pt x="6" y="118"/>
                  <a:pt x="4" y="110"/>
                  <a:pt x="5" y="107"/>
                </a:cubicBezTo>
                <a:cubicBezTo>
                  <a:pt x="7" y="107"/>
                  <a:pt x="7" y="105"/>
                  <a:pt x="9" y="105"/>
                </a:cubicBezTo>
                <a:cubicBezTo>
                  <a:pt x="8" y="99"/>
                  <a:pt x="7" y="93"/>
                  <a:pt x="5" y="87"/>
                </a:cubicBezTo>
                <a:cubicBezTo>
                  <a:pt x="4" y="81"/>
                  <a:pt x="1" y="76"/>
                  <a:pt x="0" y="70"/>
                </a:cubicBezTo>
                <a:cubicBezTo>
                  <a:pt x="0" y="61"/>
                  <a:pt x="16" y="64"/>
                  <a:pt x="20" y="62"/>
                </a:cubicBezTo>
                <a:cubicBezTo>
                  <a:pt x="21" y="62"/>
                  <a:pt x="21" y="61"/>
                  <a:pt x="21" y="62"/>
                </a:cubicBezTo>
                <a:cubicBezTo>
                  <a:pt x="20" y="59"/>
                  <a:pt x="20" y="55"/>
                  <a:pt x="20" y="52"/>
                </a:cubicBezTo>
                <a:cubicBezTo>
                  <a:pt x="19" y="50"/>
                  <a:pt x="19" y="48"/>
                  <a:pt x="18" y="46"/>
                </a:cubicBezTo>
                <a:cubicBezTo>
                  <a:pt x="18" y="44"/>
                  <a:pt x="17" y="43"/>
                  <a:pt x="16" y="41"/>
                </a:cubicBezTo>
                <a:cubicBezTo>
                  <a:pt x="15" y="37"/>
                  <a:pt x="15" y="33"/>
                  <a:pt x="12" y="31"/>
                </a:cubicBezTo>
                <a:cubicBezTo>
                  <a:pt x="10" y="27"/>
                  <a:pt x="5" y="26"/>
                  <a:pt x="3" y="23"/>
                </a:cubicBezTo>
                <a:cubicBezTo>
                  <a:pt x="2" y="21"/>
                  <a:pt x="2" y="19"/>
                  <a:pt x="0" y="18"/>
                </a:cubicBezTo>
                <a:cubicBezTo>
                  <a:pt x="1" y="4"/>
                  <a:pt x="28" y="0"/>
                  <a:pt x="39" y="7"/>
                </a:cubicBezTo>
                <a:cubicBezTo>
                  <a:pt x="41" y="8"/>
                  <a:pt x="44" y="10"/>
                  <a:pt x="45" y="12"/>
                </a:cubicBezTo>
                <a:cubicBezTo>
                  <a:pt x="45" y="12"/>
                  <a:pt x="45" y="14"/>
                  <a:pt x="45" y="14"/>
                </a:cubicBezTo>
                <a:cubicBezTo>
                  <a:pt x="45" y="16"/>
                  <a:pt x="43" y="19"/>
                  <a:pt x="42" y="21"/>
                </a:cubicBezTo>
                <a:cubicBezTo>
                  <a:pt x="40" y="24"/>
                  <a:pt x="38" y="29"/>
                  <a:pt x="38" y="31"/>
                </a:cubicBezTo>
                <a:cubicBezTo>
                  <a:pt x="38" y="37"/>
                  <a:pt x="41" y="42"/>
                  <a:pt x="43" y="46"/>
                </a:cubicBezTo>
                <a:cubicBezTo>
                  <a:pt x="45" y="50"/>
                  <a:pt x="45" y="53"/>
                  <a:pt x="47" y="57"/>
                </a:cubicBezTo>
                <a:close/>
                <a:moveTo>
                  <a:pt x="3" y="73"/>
                </a:moveTo>
                <a:cubicBezTo>
                  <a:pt x="3" y="73"/>
                  <a:pt x="3" y="73"/>
                  <a:pt x="3" y="73"/>
                </a:cubicBezTo>
                <a:cubicBezTo>
                  <a:pt x="5" y="79"/>
                  <a:pt x="8" y="85"/>
                  <a:pt x="9" y="91"/>
                </a:cubicBezTo>
                <a:cubicBezTo>
                  <a:pt x="10" y="96"/>
                  <a:pt x="10" y="102"/>
                  <a:pt x="13" y="106"/>
                </a:cubicBezTo>
                <a:cubicBezTo>
                  <a:pt x="12" y="97"/>
                  <a:pt x="8" y="88"/>
                  <a:pt x="7" y="79"/>
                </a:cubicBezTo>
                <a:cubicBezTo>
                  <a:pt x="7" y="79"/>
                  <a:pt x="6" y="78"/>
                  <a:pt x="6" y="77"/>
                </a:cubicBezTo>
                <a:cubicBezTo>
                  <a:pt x="5" y="75"/>
                  <a:pt x="4" y="73"/>
                  <a:pt x="4" y="71"/>
                </a:cubicBezTo>
                <a:cubicBezTo>
                  <a:pt x="4" y="71"/>
                  <a:pt x="4" y="70"/>
                  <a:pt x="4" y="70"/>
                </a:cubicBezTo>
                <a:cubicBezTo>
                  <a:pt x="10" y="66"/>
                  <a:pt x="16" y="69"/>
                  <a:pt x="21" y="69"/>
                </a:cubicBezTo>
                <a:cubicBezTo>
                  <a:pt x="23" y="69"/>
                  <a:pt x="25" y="67"/>
                  <a:pt x="27" y="69"/>
                </a:cubicBezTo>
                <a:cubicBezTo>
                  <a:pt x="27" y="75"/>
                  <a:pt x="23" y="81"/>
                  <a:pt x="24" y="86"/>
                </a:cubicBezTo>
                <a:cubicBezTo>
                  <a:pt x="21" y="91"/>
                  <a:pt x="21" y="100"/>
                  <a:pt x="18" y="106"/>
                </a:cubicBezTo>
                <a:cubicBezTo>
                  <a:pt x="25" y="106"/>
                  <a:pt x="29" y="105"/>
                  <a:pt x="35" y="105"/>
                </a:cubicBezTo>
                <a:cubicBezTo>
                  <a:pt x="37" y="101"/>
                  <a:pt x="40" y="97"/>
                  <a:pt x="41" y="91"/>
                </a:cubicBezTo>
                <a:cubicBezTo>
                  <a:pt x="45" y="84"/>
                  <a:pt x="49" y="75"/>
                  <a:pt x="52" y="68"/>
                </a:cubicBezTo>
                <a:cubicBezTo>
                  <a:pt x="47" y="67"/>
                  <a:pt x="43" y="69"/>
                  <a:pt x="39" y="69"/>
                </a:cubicBezTo>
                <a:cubicBezTo>
                  <a:pt x="36" y="69"/>
                  <a:pt x="33" y="70"/>
                  <a:pt x="31" y="69"/>
                </a:cubicBezTo>
                <a:cubicBezTo>
                  <a:pt x="37" y="65"/>
                  <a:pt x="45" y="67"/>
                  <a:pt x="51" y="65"/>
                </a:cubicBezTo>
                <a:cubicBezTo>
                  <a:pt x="52" y="65"/>
                  <a:pt x="52" y="66"/>
                  <a:pt x="53" y="66"/>
                </a:cubicBezTo>
                <a:cubicBezTo>
                  <a:pt x="54" y="63"/>
                  <a:pt x="55" y="61"/>
                  <a:pt x="55" y="58"/>
                </a:cubicBezTo>
                <a:cubicBezTo>
                  <a:pt x="48" y="59"/>
                  <a:pt x="42" y="60"/>
                  <a:pt x="36" y="60"/>
                </a:cubicBezTo>
                <a:cubicBezTo>
                  <a:pt x="25" y="62"/>
                  <a:pt x="14" y="67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3" y="70"/>
                  <a:pt x="3" y="71"/>
                  <a:pt x="3" y="73"/>
                </a:cubicBezTo>
                <a:close/>
                <a:moveTo>
                  <a:pt x="9" y="114"/>
                </a:moveTo>
                <a:cubicBezTo>
                  <a:pt x="12" y="114"/>
                  <a:pt x="11" y="105"/>
                  <a:pt x="7" y="109"/>
                </a:cubicBezTo>
                <a:cubicBezTo>
                  <a:pt x="7" y="110"/>
                  <a:pt x="7" y="113"/>
                  <a:pt x="9" y="114"/>
                </a:cubicBezTo>
                <a:close/>
                <a:moveTo>
                  <a:pt x="8" y="75"/>
                </a:moveTo>
                <a:cubicBezTo>
                  <a:pt x="8" y="76"/>
                  <a:pt x="9" y="77"/>
                  <a:pt x="9" y="79"/>
                </a:cubicBezTo>
                <a:cubicBezTo>
                  <a:pt x="10" y="82"/>
                  <a:pt x="11" y="86"/>
                  <a:pt x="12" y="90"/>
                </a:cubicBezTo>
                <a:cubicBezTo>
                  <a:pt x="12" y="93"/>
                  <a:pt x="13" y="96"/>
                  <a:pt x="14" y="99"/>
                </a:cubicBezTo>
                <a:cubicBezTo>
                  <a:pt x="15" y="101"/>
                  <a:pt x="14" y="105"/>
                  <a:pt x="17" y="106"/>
                </a:cubicBezTo>
                <a:cubicBezTo>
                  <a:pt x="17" y="105"/>
                  <a:pt x="16" y="106"/>
                  <a:pt x="16" y="104"/>
                </a:cubicBezTo>
                <a:cubicBezTo>
                  <a:pt x="19" y="94"/>
                  <a:pt x="22" y="83"/>
                  <a:pt x="24" y="71"/>
                </a:cubicBezTo>
                <a:cubicBezTo>
                  <a:pt x="20" y="70"/>
                  <a:pt x="12" y="69"/>
                  <a:pt x="7" y="71"/>
                </a:cubicBezTo>
                <a:cubicBezTo>
                  <a:pt x="8" y="72"/>
                  <a:pt x="9" y="75"/>
                  <a:pt x="8" y="75"/>
                </a:cubicBezTo>
                <a:close/>
                <a:moveTo>
                  <a:pt x="41" y="49"/>
                </a:moveTo>
                <a:cubicBezTo>
                  <a:pt x="41" y="48"/>
                  <a:pt x="41" y="47"/>
                  <a:pt x="40" y="46"/>
                </a:cubicBezTo>
                <a:cubicBezTo>
                  <a:pt x="39" y="41"/>
                  <a:pt x="35" y="36"/>
                  <a:pt x="35" y="32"/>
                </a:cubicBezTo>
                <a:cubicBezTo>
                  <a:pt x="34" y="26"/>
                  <a:pt x="41" y="20"/>
                  <a:pt x="43" y="16"/>
                </a:cubicBezTo>
                <a:cubicBezTo>
                  <a:pt x="44" y="13"/>
                  <a:pt x="40" y="12"/>
                  <a:pt x="37" y="10"/>
                </a:cubicBezTo>
                <a:cubicBezTo>
                  <a:pt x="37" y="9"/>
                  <a:pt x="36" y="8"/>
                  <a:pt x="36" y="8"/>
                </a:cubicBezTo>
                <a:cubicBezTo>
                  <a:pt x="33" y="6"/>
                  <a:pt x="28" y="6"/>
                  <a:pt x="24" y="6"/>
                </a:cubicBezTo>
                <a:cubicBezTo>
                  <a:pt x="14" y="7"/>
                  <a:pt x="8" y="9"/>
                  <a:pt x="4" y="14"/>
                </a:cubicBezTo>
                <a:cubicBezTo>
                  <a:pt x="2" y="17"/>
                  <a:pt x="4" y="20"/>
                  <a:pt x="7" y="23"/>
                </a:cubicBezTo>
                <a:cubicBezTo>
                  <a:pt x="10" y="27"/>
                  <a:pt x="15" y="28"/>
                  <a:pt x="16" y="32"/>
                </a:cubicBezTo>
                <a:cubicBezTo>
                  <a:pt x="17" y="32"/>
                  <a:pt x="16" y="33"/>
                  <a:pt x="16" y="33"/>
                </a:cubicBezTo>
                <a:cubicBezTo>
                  <a:pt x="18" y="42"/>
                  <a:pt x="23" y="51"/>
                  <a:pt x="22" y="61"/>
                </a:cubicBezTo>
                <a:cubicBezTo>
                  <a:pt x="23" y="61"/>
                  <a:pt x="25" y="61"/>
                  <a:pt x="26" y="60"/>
                </a:cubicBezTo>
                <a:cubicBezTo>
                  <a:pt x="25" y="52"/>
                  <a:pt x="23" y="40"/>
                  <a:pt x="20" y="31"/>
                </a:cubicBezTo>
                <a:cubicBezTo>
                  <a:pt x="17" y="28"/>
                  <a:pt x="11" y="25"/>
                  <a:pt x="8" y="22"/>
                </a:cubicBezTo>
                <a:cubicBezTo>
                  <a:pt x="7" y="21"/>
                  <a:pt x="6" y="20"/>
                  <a:pt x="6" y="19"/>
                </a:cubicBezTo>
                <a:cubicBezTo>
                  <a:pt x="6" y="18"/>
                  <a:pt x="8" y="15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11" y="12"/>
                  <a:pt x="13" y="10"/>
                  <a:pt x="14" y="10"/>
                </a:cubicBezTo>
                <a:cubicBezTo>
                  <a:pt x="21" y="8"/>
                  <a:pt x="30" y="10"/>
                  <a:pt x="35" y="11"/>
                </a:cubicBezTo>
                <a:cubicBezTo>
                  <a:pt x="37" y="13"/>
                  <a:pt x="38" y="14"/>
                  <a:pt x="39" y="17"/>
                </a:cubicBezTo>
                <a:cubicBezTo>
                  <a:pt x="37" y="20"/>
                  <a:pt x="35" y="23"/>
                  <a:pt x="32" y="26"/>
                </a:cubicBezTo>
                <a:cubicBezTo>
                  <a:pt x="32" y="29"/>
                  <a:pt x="30" y="30"/>
                  <a:pt x="31" y="33"/>
                </a:cubicBezTo>
                <a:cubicBezTo>
                  <a:pt x="33" y="39"/>
                  <a:pt x="38" y="47"/>
                  <a:pt x="40" y="52"/>
                </a:cubicBezTo>
                <a:cubicBezTo>
                  <a:pt x="41" y="54"/>
                  <a:pt x="41" y="57"/>
                  <a:pt x="44" y="57"/>
                </a:cubicBezTo>
                <a:cubicBezTo>
                  <a:pt x="44" y="55"/>
                  <a:pt x="42" y="52"/>
                  <a:pt x="41" y="49"/>
                </a:cubicBezTo>
                <a:close/>
                <a:moveTo>
                  <a:pt x="16" y="114"/>
                </a:moveTo>
                <a:cubicBezTo>
                  <a:pt x="17" y="113"/>
                  <a:pt x="17" y="114"/>
                  <a:pt x="18" y="114"/>
                </a:cubicBezTo>
                <a:cubicBezTo>
                  <a:pt x="18" y="113"/>
                  <a:pt x="18" y="111"/>
                  <a:pt x="17" y="110"/>
                </a:cubicBezTo>
                <a:cubicBezTo>
                  <a:pt x="15" y="111"/>
                  <a:pt x="15" y="112"/>
                  <a:pt x="16" y="114"/>
                </a:cubicBezTo>
                <a:close/>
                <a:moveTo>
                  <a:pt x="22" y="12"/>
                </a:moveTo>
                <a:cubicBezTo>
                  <a:pt x="15" y="12"/>
                  <a:pt x="11" y="14"/>
                  <a:pt x="9" y="19"/>
                </a:cubicBezTo>
                <a:cubicBezTo>
                  <a:pt x="13" y="23"/>
                  <a:pt x="18" y="26"/>
                  <a:pt x="22" y="28"/>
                </a:cubicBezTo>
                <a:cubicBezTo>
                  <a:pt x="25" y="36"/>
                  <a:pt x="25" y="45"/>
                  <a:pt x="28" y="55"/>
                </a:cubicBezTo>
                <a:cubicBezTo>
                  <a:pt x="27" y="55"/>
                  <a:pt x="27" y="58"/>
                  <a:pt x="28" y="60"/>
                </a:cubicBezTo>
                <a:cubicBezTo>
                  <a:pt x="32" y="58"/>
                  <a:pt x="36" y="58"/>
                  <a:pt x="40" y="58"/>
                </a:cubicBezTo>
                <a:cubicBezTo>
                  <a:pt x="37" y="48"/>
                  <a:pt x="30" y="39"/>
                  <a:pt x="28" y="28"/>
                </a:cubicBezTo>
                <a:cubicBezTo>
                  <a:pt x="30" y="28"/>
                  <a:pt x="29" y="26"/>
                  <a:pt x="30" y="25"/>
                </a:cubicBezTo>
                <a:cubicBezTo>
                  <a:pt x="33" y="22"/>
                  <a:pt x="35" y="20"/>
                  <a:pt x="36" y="16"/>
                </a:cubicBezTo>
                <a:cubicBezTo>
                  <a:pt x="33" y="13"/>
                  <a:pt x="28" y="12"/>
                  <a:pt x="22" y="12"/>
                </a:cubicBezTo>
                <a:close/>
                <a:moveTo>
                  <a:pt x="31" y="113"/>
                </a:moveTo>
                <a:cubicBezTo>
                  <a:pt x="32" y="111"/>
                  <a:pt x="32" y="109"/>
                  <a:pt x="32" y="108"/>
                </a:cubicBezTo>
                <a:cubicBezTo>
                  <a:pt x="28" y="109"/>
                  <a:pt x="23" y="107"/>
                  <a:pt x="19" y="109"/>
                </a:cubicBezTo>
                <a:cubicBezTo>
                  <a:pt x="20" y="110"/>
                  <a:pt x="20" y="113"/>
                  <a:pt x="21" y="115"/>
                </a:cubicBezTo>
                <a:cubicBezTo>
                  <a:pt x="24" y="115"/>
                  <a:pt x="28" y="116"/>
                  <a:pt x="30" y="113"/>
                </a:cubicBezTo>
                <a:cubicBezTo>
                  <a:pt x="30" y="114"/>
                  <a:pt x="31" y="112"/>
                  <a:pt x="31" y="113"/>
                </a:cubicBezTo>
                <a:close/>
                <a:moveTo>
                  <a:pt x="42" y="103"/>
                </a:moveTo>
                <a:cubicBezTo>
                  <a:pt x="44" y="99"/>
                  <a:pt x="45" y="95"/>
                  <a:pt x="47" y="91"/>
                </a:cubicBezTo>
                <a:cubicBezTo>
                  <a:pt x="48" y="88"/>
                  <a:pt x="50" y="87"/>
                  <a:pt x="50" y="84"/>
                </a:cubicBezTo>
                <a:cubicBezTo>
                  <a:pt x="51" y="84"/>
                  <a:pt x="50" y="83"/>
                  <a:pt x="51" y="83"/>
                </a:cubicBezTo>
                <a:cubicBezTo>
                  <a:pt x="54" y="75"/>
                  <a:pt x="58" y="68"/>
                  <a:pt x="60" y="60"/>
                </a:cubicBezTo>
                <a:cubicBezTo>
                  <a:pt x="63" y="54"/>
                  <a:pt x="67" y="47"/>
                  <a:pt x="68" y="40"/>
                </a:cubicBezTo>
                <a:cubicBezTo>
                  <a:pt x="66" y="35"/>
                  <a:pt x="62" y="32"/>
                  <a:pt x="60" y="27"/>
                </a:cubicBezTo>
                <a:cubicBezTo>
                  <a:pt x="62" y="23"/>
                  <a:pt x="66" y="21"/>
                  <a:pt x="70" y="19"/>
                </a:cubicBezTo>
                <a:cubicBezTo>
                  <a:pt x="76" y="17"/>
                  <a:pt x="86" y="16"/>
                  <a:pt x="92" y="19"/>
                </a:cubicBezTo>
                <a:cubicBezTo>
                  <a:pt x="93" y="19"/>
                  <a:pt x="95" y="20"/>
                  <a:pt x="95" y="21"/>
                </a:cubicBezTo>
                <a:cubicBezTo>
                  <a:pt x="96" y="24"/>
                  <a:pt x="92" y="27"/>
                  <a:pt x="90" y="29"/>
                </a:cubicBezTo>
                <a:cubicBezTo>
                  <a:pt x="86" y="34"/>
                  <a:pt x="80" y="39"/>
                  <a:pt x="77" y="46"/>
                </a:cubicBezTo>
                <a:cubicBezTo>
                  <a:pt x="77" y="50"/>
                  <a:pt x="75" y="54"/>
                  <a:pt x="75" y="58"/>
                </a:cubicBezTo>
                <a:cubicBezTo>
                  <a:pt x="75" y="58"/>
                  <a:pt x="74" y="58"/>
                  <a:pt x="74" y="58"/>
                </a:cubicBezTo>
                <a:cubicBezTo>
                  <a:pt x="73" y="70"/>
                  <a:pt x="70" y="86"/>
                  <a:pt x="71" y="99"/>
                </a:cubicBezTo>
                <a:cubicBezTo>
                  <a:pt x="73" y="95"/>
                  <a:pt x="73" y="85"/>
                  <a:pt x="75" y="80"/>
                </a:cubicBezTo>
                <a:cubicBezTo>
                  <a:pt x="75" y="79"/>
                  <a:pt x="74" y="81"/>
                  <a:pt x="73" y="80"/>
                </a:cubicBezTo>
                <a:cubicBezTo>
                  <a:pt x="73" y="79"/>
                  <a:pt x="74" y="79"/>
                  <a:pt x="74" y="79"/>
                </a:cubicBezTo>
                <a:cubicBezTo>
                  <a:pt x="75" y="78"/>
                  <a:pt x="75" y="80"/>
                  <a:pt x="75" y="79"/>
                </a:cubicBezTo>
                <a:cubicBezTo>
                  <a:pt x="76" y="68"/>
                  <a:pt x="79" y="51"/>
                  <a:pt x="82" y="41"/>
                </a:cubicBezTo>
                <a:cubicBezTo>
                  <a:pt x="82" y="40"/>
                  <a:pt x="83" y="40"/>
                  <a:pt x="84" y="40"/>
                </a:cubicBezTo>
                <a:cubicBezTo>
                  <a:pt x="89" y="33"/>
                  <a:pt x="95" y="29"/>
                  <a:pt x="100" y="22"/>
                </a:cubicBezTo>
                <a:cubicBezTo>
                  <a:pt x="100" y="22"/>
                  <a:pt x="100" y="21"/>
                  <a:pt x="100" y="20"/>
                </a:cubicBezTo>
                <a:cubicBezTo>
                  <a:pt x="94" y="14"/>
                  <a:pt x="84" y="11"/>
                  <a:pt x="73" y="13"/>
                </a:cubicBezTo>
                <a:cubicBezTo>
                  <a:pt x="70" y="14"/>
                  <a:pt x="63" y="18"/>
                  <a:pt x="60" y="20"/>
                </a:cubicBezTo>
                <a:cubicBezTo>
                  <a:pt x="59" y="21"/>
                  <a:pt x="58" y="24"/>
                  <a:pt x="57" y="25"/>
                </a:cubicBezTo>
                <a:cubicBezTo>
                  <a:pt x="57" y="26"/>
                  <a:pt x="56" y="25"/>
                  <a:pt x="56" y="26"/>
                </a:cubicBezTo>
                <a:cubicBezTo>
                  <a:pt x="55" y="27"/>
                  <a:pt x="55" y="29"/>
                  <a:pt x="56" y="31"/>
                </a:cubicBezTo>
                <a:cubicBezTo>
                  <a:pt x="57" y="31"/>
                  <a:pt x="58" y="33"/>
                  <a:pt x="59" y="34"/>
                </a:cubicBezTo>
                <a:cubicBezTo>
                  <a:pt x="60" y="36"/>
                  <a:pt x="63" y="40"/>
                  <a:pt x="65" y="43"/>
                </a:cubicBezTo>
                <a:cubicBezTo>
                  <a:pt x="62" y="46"/>
                  <a:pt x="62" y="51"/>
                  <a:pt x="59" y="55"/>
                </a:cubicBezTo>
                <a:cubicBezTo>
                  <a:pt x="53" y="74"/>
                  <a:pt x="44" y="89"/>
                  <a:pt x="38" y="106"/>
                </a:cubicBezTo>
                <a:cubicBezTo>
                  <a:pt x="35" y="107"/>
                  <a:pt x="35" y="109"/>
                  <a:pt x="35" y="112"/>
                </a:cubicBezTo>
                <a:cubicBezTo>
                  <a:pt x="39" y="110"/>
                  <a:pt x="40" y="106"/>
                  <a:pt x="42" y="103"/>
                </a:cubicBezTo>
                <a:close/>
                <a:moveTo>
                  <a:pt x="68" y="103"/>
                </a:moveTo>
                <a:cubicBezTo>
                  <a:pt x="68" y="91"/>
                  <a:pt x="70" y="78"/>
                  <a:pt x="71" y="66"/>
                </a:cubicBezTo>
                <a:cubicBezTo>
                  <a:pt x="69" y="65"/>
                  <a:pt x="65" y="67"/>
                  <a:pt x="62" y="65"/>
                </a:cubicBezTo>
                <a:cubicBezTo>
                  <a:pt x="65" y="64"/>
                  <a:pt x="68" y="63"/>
                  <a:pt x="72" y="63"/>
                </a:cubicBezTo>
                <a:cubicBezTo>
                  <a:pt x="71" y="62"/>
                  <a:pt x="73" y="59"/>
                  <a:pt x="72" y="59"/>
                </a:cubicBezTo>
                <a:cubicBezTo>
                  <a:pt x="70" y="57"/>
                  <a:pt x="66" y="60"/>
                  <a:pt x="64" y="58"/>
                </a:cubicBezTo>
                <a:cubicBezTo>
                  <a:pt x="57" y="75"/>
                  <a:pt x="50" y="90"/>
                  <a:pt x="43" y="106"/>
                </a:cubicBezTo>
                <a:cubicBezTo>
                  <a:pt x="50" y="106"/>
                  <a:pt x="59" y="104"/>
                  <a:pt x="68" y="103"/>
                </a:cubicBezTo>
                <a:close/>
                <a:moveTo>
                  <a:pt x="73" y="56"/>
                </a:moveTo>
                <a:cubicBezTo>
                  <a:pt x="74" y="51"/>
                  <a:pt x="75" y="47"/>
                  <a:pt x="76" y="43"/>
                </a:cubicBezTo>
                <a:cubicBezTo>
                  <a:pt x="81" y="35"/>
                  <a:pt x="88" y="30"/>
                  <a:pt x="93" y="23"/>
                </a:cubicBezTo>
                <a:cubicBezTo>
                  <a:pt x="92" y="22"/>
                  <a:pt x="91" y="22"/>
                  <a:pt x="91" y="21"/>
                </a:cubicBezTo>
                <a:cubicBezTo>
                  <a:pt x="86" y="20"/>
                  <a:pt x="81" y="19"/>
                  <a:pt x="74" y="20"/>
                </a:cubicBezTo>
                <a:cubicBezTo>
                  <a:pt x="71" y="21"/>
                  <a:pt x="63" y="25"/>
                  <a:pt x="63" y="27"/>
                </a:cubicBezTo>
                <a:cubicBezTo>
                  <a:pt x="63" y="29"/>
                  <a:pt x="65" y="31"/>
                  <a:pt x="66" y="33"/>
                </a:cubicBezTo>
                <a:cubicBezTo>
                  <a:pt x="67" y="34"/>
                  <a:pt x="68" y="37"/>
                  <a:pt x="69" y="38"/>
                </a:cubicBezTo>
                <a:cubicBezTo>
                  <a:pt x="69" y="39"/>
                  <a:pt x="70" y="39"/>
                  <a:pt x="70" y="39"/>
                </a:cubicBezTo>
                <a:cubicBezTo>
                  <a:pt x="71" y="40"/>
                  <a:pt x="71" y="43"/>
                  <a:pt x="70" y="43"/>
                </a:cubicBezTo>
                <a:cubicBezTo>
                  <a:pt x="69" y="47"/>
                  <a:pt x="65" y="53"/>
                  <a:pt x="65" y="56"/>
                </a:cubicBezTo>
                <a:cubicBezTo>
                  <a:pt x="67" y="55"/>
                  <a:pt x="71" y="56"/>
                  <a:pt x="73" y="56"/>
                </a:cubicBezTo>
                <a:close/>
                <a:moveTo>
                  <a:pt x="76" y="103"/>
                </a:moveTo>
                <a:cubicBezTo>
                  <a:pt x="74" y="102"/>
                  <a:pt x="73" y="102"/>
                  <a:pt x="71" y="102"/>
                </a:cubicBezTo>
                <a:cubicBezTo>
                  <a:pt x="71" y="101"/>
                  <a:pt x="71" y="100"/>
                  <a:pt x="70" y="100"/>
                </a:cubicBezTo>
                <a:cubicBezTo>
                  <a:pt x="70" y="101"/>
                  <a:pt x="71" y="103"/>
                  <a:pt x="70" y="104"/>
                </a:cubicBezTo>
                <a:cubicBezTo>
                  <a:pt x="71" y="106"/>
                  <a:pt x="77" y="107"/>
                  <a:pt x="76" y="103"/>
                </a:cubicBezTo>
                <a:close/>
                <a:moveTo>
                  <a:pt x="81" y="98"/>
                </a:moveTo>
                <a:cubicBezTo>
                  <a:pt x="81" y="97"/>
                  <a:pt x="81" y="96"/>
                  <a:pt x="81" y="96"/>
                </a:cubicBezTo>
                <a:cubicBezTo>
                  <a:pt x="83" y="92"/>
                  <a:pt x="84" y="87"/>
                  <a:pt x="85" y="82"/>
                </a:cubicBezTo>
                <a:cubicBezTo>
                  <a:pt x="88" y="77"/>
                  <a:pt x="93" y="67"/>
                  <a:pt x="91" y="62"/>
                </a:cubicBezTo>
                <a:cubicBezTo>
                  <a:pt x="92" y="64"/>
                  <a:pt x="90" y="64"/>
                  <a:pt x="88" y="64"/>
                </a:cubicBezTo>
                <a:cubicBezTo>
                  <a:pt x="85" y="64"/>
                  <a:pt x="80" y="66"/>
                  <a:pt x="80" y="63"/>
                </a:cubicBezTo>
                <a:cubicBezTo>
                  <a:pt x="83" y="62"/>
                  <a:pt x="87" y="63"/>
                  <a:pt x="89" y="61"/>
                </a:cubicBezTo>
                <a:cubicBezTo>
                  <a:pt x="85" y="60"/>
                  <a:pt x="82" y="61"/>
                  <a:pt x="80" y="59"/>
                </a:cubicBezTo>
                <a:cubicBezTo>
                  <a:pt x="80" y="60"/>
                  <a:pt x="80" y="60"/>
                  <a:pt x="80" y="61"/>
                </a:cubicBezTo>
                <a:cubicBezTo>
                  <a:pt x="78" y="67"/>
                  <a:pt x="78" y="75"/>
                  <a:pt x="77" y="82"/>
                </a:cubicBezTo>
                <a:cubicBezTo>
                  <a:pt x="76" y="87"/>
                  <a:pt x="74" y="94"/>
                  <a:pt x="75" y="99"/>
                </a:cubicBezTo>
                <a:cubicBezTo>
                  <a:pt x="77" y="98"/>
                  <a:pt x="79" y="98"/>
                  <a:pt x="81" y="98"/>
                </a:cubicBezTo>
                <a:close/>
                <a:moveTo>
                  <a:pt x="78" y="107"/>
                </a:moveTo>
                <a:cubicBezTo>
                  <a:pt x="84" y="107"/>
                  <a:pt x="90" y="105"/>
                  <a:pt x="86" y="100"/>
                </a:cubicBezTo>
                <a:cubicBezTo>
                  <a:pt x="85" y="100"/>
                  <a:pt x="82" y="100"/>
                  <a:pt x="79" y="100"/>
                </a:cubicBezTo>
                <a:cubicBezTo>
                  <a:pt x="79" y="103"/>
                  <a:pt x="79" y="105"/>
                  <a:pt x="78" y="1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1" name="Freeform 338"/>
          <p:cNvSpPr>
            <a:spLocks/>
          </p:cNvSpPr>
          <p:nvPr/>
        </p:nvSpPr>
        <p:spPr bwMode="auto">
          <a:xfrm>
            <a:off x="5452533" y="3712634"/>
            <a:ext cx="25400" cy="38100"/>
          </a:xfrm>
          <a:custGeom>
            <a:avLst/>
            <a:gdLst>
              <a:gd name="T0" fmla="*/ 6 w 6"/>
              <a:gd name="T1" fmla="*/ 0 h 9"/>
              <a:gd name="T2" fmla="*/ 6 w 6"/>
              <a:gd name="T3" fmla="*/ 3 h 9"/>
              <a:gd name="T4" fmla="*/ 5 w 6"/>
              <a:gd name="T5" fmla="*/ 3 h 9"/>
              <a:gd name="T6" fmla="*/ 4 w 6"/>
              <a:gd name="T7" fmla="*/ 5 h 9"/>
              <a:gd name="T8" fmla="*/ 4 w 6"/>
              <a:gd name="T9" fmla="*/ 7 h 9"/>
              <a:gd name="T10" fmla="*/ 3 w 6"/>
              <a:gd name="T11" fmla="*/ 6 h 9"/>
              <a:gd name="T12" fmla="*/ 2 w 6"/>
              <a:gd name="T13" fmla="*/ 9 h 9"/>
              <a:gd name="T14" fmla="*/ 2 w 6"/>
              <a:gd name="T15" fmla="*/ 5 h 9"/>
              <a:gd name="T16" fmla="*/ 0 w 6"/>
              <a:gd name="T17" fmla="*/ 2 h 9"/>
              <a:gd name="T18" fmla="*/ 3 w 6"/>
              <a:gd name="T19" fmla="*/ 4 h 9"/>
              <a:gd name="T20" fmla="*/ 4 w 6"/>
              <a:gd name="T21" fmla="*/ 2 h 9"/>
              <a:gd name="T22" fmla="*/ 4 w 6"/>
              <a:gd name="T23" fmla="*/ 0 h 9"/>
              <a:gd name="T24" fmla="*/ 5 w 6"/>
              <a:gd name="T25" fmla="*/ 0 h 9"/>
              <a:gd name="T26" fmla="*/ 6 w 6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6" y="1"/>
                  <a:pt x="5" y="2"/>
                  <a:pt x="6" y="3"/>
                </a:cubicBezTo>
                <a:cubicBezTo>
                  <a:pt x="5" y="3"/>
                  <a:pt x="5" y="4"/>
                  <a:pt x="5" y="3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5" y="6"/>
                  <a:pt x="4" y="7"/>
                </a:cubicBezTo>
                <a:cubicBezTo>
                  <a:pt x="4" y="7"/>
                  <a:pt x="3" y="7"/>
                  <a:pt x="3" y="6"/>
                </a:cubicBezTo>
                <a:cubicBezTo>
                  <a:pt x="2" y="7"/>
                  <a:pt x="3" y="8"/>
                  <a:pt x="2" y="9"/>
                </a:cubicBezTo>
                <a:cubicBezTo>
                  <a:pt x="1" y="8"/>
                  <a:pt x="2" y="7"/>
                  <a:pt x="2" y="5"/>
                </a:cubicBezTo>
                <a:cubicBezTo>
                  <a:pt x="1" y="4"/>
                  <a:pt x="1" y="4"/>
                  <a:pt x="0" y="2"/>
                </a:cubicBezTo>
                <a:cubicBezTo>
                  <a:pt x="1" y="3"/>
                  <a:pt x="2" y="3"/>
                  <a:pt x="3" y="4"/>
                </a:cubicBezTo>
                <a:cubicBezTo>
                  <a:pt x="3" y="3"/>
                  <a:pt x="4" y="2"/>
                  <a:pt x="4" y="2"/>
                </a:cubicBezTo>
                <a:cubicBezTo>
                  <a:pt x="4" y="1"/>
                  <a:pt x="3" y="1"/>
                  <a:pt x="4" y="0"/>
                </a:cubicBezTo>
                <a:cubicBezTo>
                  <a:pt x="4" y="0"/>
                  <a:pt x="4" y="0"/>
                  <a:pt x="5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2" name="Freeform 339"/>
          <p:cNvSpPr>
            <a:spLocks/>
          </p:cNvSpPr>
          <p:nvPr/>
        </p:nvSpPr>
        <p:spPr bwMode="auto">
          <a:xfrm>
            <a:off x="5346701" y="3742267"/>
            <a:ext cx="12700" cy="21167"/>
          </a:xfrm>
          <a:custGeom>
            <a:avLst/>
            <a:gdLst>
              <a:gd name="T0" fmla="*/ 3 w 3"/>
              <a:gd name="T1" fmla="*/ 5 h 5"/>
              <a:gd name="T2" fmla="*/ 0 w 3"/>
              <a:gd name="T3" fmla="*/ 2 h 5"/>
              <a:gd name="T4" fmla="*/ 3 w 3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5"/>
                </a:moveTo>
                <a:cubicBezTo>
                  <a:pt x="2" y="4"/>
                  <a:pt x="1" y="3"/>
                  <a:pt x="0" y="2"/>
                </a:cubicBezTo>
                <a:cubicBezTo>
                  <a:pt x="2" y="0"/>
                  <a:pt x="3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3" name="Freeform 340"/>
          <p:cNvSpPr>
            <a:spLocks/>
          </p:cNvSpPr>
          <p:nvPr/>
        </p:nvSpPr>
        <p:spPr bwMode="auto">
          <a:xfrm>
            <a:off x="5346700" y="3780367"/>
            <a:ext cx="50800" cy="42333"/>
          </a:xfrm>
          <a:custGeom>
            <a:avLst/>
            <a:gdLst>
              <a:gd name="T0" fmla="*/ 12 w 12"/>
              <a:gd name="T1" fmla="*/ 1 h 10"/>
              <a:gd name="T2" fmla="*/ 9 w 12"/>
              <a:gd name="T3" fmla="*/ 2 h 10"/>
              <a:gd name="T4" fmla="*/ 9 w 12"/>
              <a:gd name="T5" fmla="*/ 5 h 10"/>
              <a:gd name="T6" fmla="*/ 8 w 12"/>
              <a:gd name="T7" fmla="*/ 5 h 10"/>
              <a:gd name="T8" fmla="*/ 8 w 12"/>
              <a:gd name="T9" fmla="*/ 3 h 10"/>
              <a:gd name="T10" fmla="*/ 5 w 12"/>
              <a:gd name="T11" fmla="*/ 4 h 10"/>
              <a:gd name="T12" fmla="*/ 5 w 12"/>
              <a:gd name="T13" fmla="*/ 6 h 10"/>
              <a:gd name="T14" fmla="*/ 5 w 12"/>
              <a:gd name="T15" fmla="*/ 4 h 10"/>
              <a:gd name="T16" fmla="*/ 2 w 12"/>
              <a:gd name="T17" fmla="*/ 5 h 10"/>
              <a:gd name="T18" fmla="*/ 2 w 12"/>
              <a:gd name="T19" fmla="*/ 9 h 10"/>
              <a:gd name="T20" fmla="*/ 1 w 12"/>
              <a:gd name="T21" fmla="*/ 6 h 10"/>
              <a:gd name="T22" fmla="*/ 0 w 12"/>
              <a:gd name="T23" fmla="*/ 6 h 10"/>
              <a:gd name="T24" fmla="*/ 1 w 12"/>
              <a:gd name="T25" fmla="*/ 5 h 10"/>
              <a:gd name="T26" fmla="*/ 1 w 12"/>
              <a:gd name="T27" fmla="*/ 4 h 10"/>
              <a:gd name="T28" fmla="*/ 1 w 12"/>
              <a:gd name="T29" fmla="*/ 5 h 10"/>
              <a:gd name="T30" fmla="*/ 4 w 12"/>
              <a:gd name="T31" fmla="*/ 3 h 10"/>
              <a:gd name="T32" fmla="*/ 5 w 12"/>
              <a:gd name="T33" fmla="*/ 2 h 10"/>
              <a:gd name="T34" fmla="*/ 5 w 12"/>
              <a:gd name="T35" fmla="*/ 3 h 10"/>
              <a:gd name="T36" fmla="*/ 8 w 12"/>
              <a:gd name="T37" fmla="*/ 1 h 10"/>
              <a:gd name="T38" fmla="*/ 12 w 12"/>
              <a:gd name="T3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0">
                <a:moveTo>
                  <a:pt x="12" y="1"/>
                </a:moveTo>
                <a:cubicBezTo>
                  <a:pt x="12" y="2"/>
                  <a:pt x="10" y="2"/>
                  <a:pt x="9" y="2"/>
                </a:cubicBezTo>
                <a:cubicBezTo>
                  <a:pt x="9" y="3"/>
                  <a:pt x="10" y="4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4"/>
                  <a:pt x="8" y="4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6" y="5"/>
                  <a:pt x="6" y="6"/>
                  <a:pt x="5" y="6"/>
                </a:cubicBezTo>
                <a:cubicBezTo>
                  <a:pt x="4" y="6"/>
                  <a:pt x="5" y="5"/>
                  <a:pt x="5" y="4"/>
                </a:cubicBezTo>
                <a:cubicBezTo>
                  <a:pt x="3" y="4"/>
                  <a:pt x="3" y="5"/>
                  <a:pt x="2" y="5"/>
                </a:cubicBezTo>
                <a:cubicBezTo>
                  <a:pt x="2" y="7"/>
                  <a:pt x="2" y="8"/>
                  <a:pt x="2" y="9"/>
                </a:cubicBezTo>
                <a:cubicBezTo>
                  <a:pt x="0" y="10"/>
                  <a:pt x="1" y="7"/>
                  <a:pt x="1" y="6"/>
                </a:cubicBezTo>
                <a:cubicBezTo>
                  <a:pt x="1" y="5"/>
                  <a:pt x="1" y="6"/>
                  <a:pt x="0" y="6"/>
                </a:cubicBezTo>
                <a:cubicBezTo>
                  <a:pt x="0" y="6"/>
                  <a:pt x="1" y="5"/>
                  <a:pt x="1" y="5"/>
                </a:cubicBezTo>
                <a:cubicBezTo>
                  <a:pt x="1" y="5"/>
                  <a:pt x="1" y="4"/>
                  <a:pt x="1" y="4"/>
                </a:cubicBezTo>
                <a:cubicBezTo>
                  <a:pt x="2" y="4"/>
                  <a:pt x="1" y="4"/>
                  <a:pt x="1" y="5"/>
                </a:cubicBezTo>
                <a:cubicBezTo>
                  <a:pt x="3" y="4"/>
                  <a:pt x="3" y="4"/>
                  <a:pt x="4" y="3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6" y="2"/>
                  <a:pt x="8" y="3"/>
                  <a:pt x="8" y="1"/>
                </a:cubicBezTo>
                <a:cubicBezTo>
                  <a:pt x="9" y="2"/>
                  <a:pt x="11" y="0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" name="Freeform 341"/>
          <p:cNvSpPr>
            <a:spLocks noEditPoints="1"/>
          </p:cNvSpPr>
          <p:nvPr/>
        </p:nvSpPr>
        <p:spPr bwMode="auto">
          <a:xfrm>
            <a:off x="5251451" y="3843867"/>
            <a:ext cx="59267" cy="93133"/>
          </a:xfrm>
          <a:custGeom>
            <a:avLst/>
            <a:gdLst>
              <a:gd name="T0" fmla="*/ 11 w 14"/>
              <a:gd name="T1" fmla="*/ 1 h 22"/>
              <a:gd name="T2" fmla="*/ 8 w 14"/>
              <a:gd name="T3" fmla="*/ 5 h 22"/>
              <a:gd name="T4" fmla="*/ 9 w 14"/>
              <a:gd name="T5" fmla="*/ 9 h 22"/>
              <a:gd name="T6" fmla="*/ 14 w 14"/>
              <a:gd name="T7" fmla="*/ 4 h 22"/>
              <a:gd name="T8" fmla="*/ 9 w 14"/>
              <a:gd name="T9" fmla="*/ 11 h 22"/>
              <a:gd name="T10" fmla="*/ 10 w 14"/>
              <a:gd name="T11" fmla="*/ 14 h 22"/>
              <a:gd name="T12" fmla="*/ 8 w 14"/>
              <a:gd name="T13" fmla="*/ 12 h 22"/>
              <a:gd name="T14" fmla="*/ 6 w 14"/>
              <a:gd name="T15" fmla="*/ 18 h 22"/>
              <a:gd name="T16" fmla="*/ 5 w 14"/>
              <a:gd name="T17" fmla="*/ 22 h 22"/>
              <a:gd name="T18" fmla="*/ 4 w 14"/>
              <a:gd name="T19" fmla="*/ 22 h 22"/>
              <a:gd name="T20" fmla="*/ 5 w 14"/>
              <a:gd name="T21" fmla="*/ 17 h 22"/>
              <a:gd name="T22" fmla="*/ 4 w 14"/>
              <a:gd name="T23" fmla="*/ 10 h 22"/>
              <a:gd name="T24" fmla="*/ 0 w 14"/>
              <a:gd name="T25" fmla="*/ 14 h 22"/>
              <a:gd name="T26" fmla="*/ 3 w 14"/>
              <a:gd name="T27" fmla="*/ 9 h 22"/>
              <a:gd name="T28" fmla="*/ 3 w 14"/>
              <a:gd name="T29" fmla="*/ 4 h 22"/>
              <a:gd name="T30" fmla="*/ 4 w 14"/>
              <a:gd name="T31" fmla="*/ 8 h 22"/>
              <a:gd name="T32" fmla="*/ 7 w 14"/>
              <a:gd name="T33" fmla="*/ 3 h 22"/>
              <a:gd name="T34" fmla="*/ 11 w 14"/>
              <a:gd name="T35" fmla="*/ 1 h 22"/>
              <a:gd name="T36" fmla="*/ 4 w 14"/>
              <a:gd name="T37" fmla="*/ 9 h 22"/>
              <a:gd name="T38" fmla="*/ 5 w 14"/>
              <a:gd name="T39" fmla="*/ 15 h 22"/>
              <a:gd name="T40" fmla="*/ 7 w 14"/>
              <a:gd name="T41" fmla="*/ 13 h 22"/>
              <a:gd name="T42" fmla="*/ 8 w 14"/>
              <a:gd name="T43" fmla="*/ 10 h 22"/>
              <a:gd name="T44" fmla="*/ 7 w 14"/>
              <a:gd name="T45" fmla="*/ 6 h 22"/>
              <a:gd name="T46" fmla="*/ 4 w 14"/>
              <a:gd name="T4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" h="22">
                <a:moveTo>
                  <a:pt x="11" y="1"/>
                </a:moveTo>
                <a:cubicBezTo>
                  <a:pt x="10" y="2"/>
                  <a:pt x="9" y="3"/>
                  <a:pt x="8" y="5"/>
                </a:cubicBezTo>
                <a:cubicBezTo>
                  <a:pt x="8" y="6"/>
                  <a:pt x="8" y="8"/>
                  <a:pt x="9" y="9"/>
                </a:cubicBezTo>
                <a:cubicBezTo>
                  <a:pt x="11" y="8"/>
                  <a:pt x="11" y="5"/>
                  <a:pt x="14" y="4"/>
                </a:cubicBezTo>
                <a:cubicBezTo>
                  <a:pt x="12" y="6"/>
                  <a:pt x="10" y="8"/>
                  <a:pt x="9" y="11"/>
                </a:cubicBezTo>
                <a:cubicBezTo>
                  <a:pt x="9" y="12"/>
                  <a:pt x="10" y="13"/>
                  <a:pt x="10" y="14"/>
                </a:cubicBezTo>
                <a:cubicBezTo>
                  <a:pt x="8" y="14"/>
                  <a:pt x="9" y="13"/>
                  <a:pt x="8" y="12"/>
                </a:cubicBezTo>
                <a:cubicBezTo>
                  <a:pt x="7" y="14"/>
                  <a:pt x="6" y="16"/>
                  <a:pt x="6" y="18"/>
                </a:cubicBezTo>
                <a:cubicBezTo>
                  <a:pt x="5" y="18"/>
                  <a:pt x="5" y="21"/>
                  <a:pt x="5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0"/>
                  <a:pt x="5" y="19"/>
                  <a:pt x="5" y="17"/>
                </a:cubicBezTo>
                <a:cubicBezTo>
                  <a:pt x="4" y="15"/>
                  <a:pt x="4" y="12"/>
                  <a:pt x="4" y="10"/>
                </a:cubicBezTo>
                <a:cubicBezTo>
                  <a:pt x="2" y="11"/>
                  <a:pt x="2" y="13"/>
                  <a:pt x="0" y="14"/>
                </a:cubicBezTo>
                <a:cubicBezTo>
                  <a:pt x="1" y="12"/>
                  <a:pt x="2" y="10"/>
                  <a:pt x="3" y="9"/>
                </a:cubicBezTo>
                <a:cubicBezTo>
                  <a:pt x="4" y="7"/>
                  <a:pt x="3" y="6"/>
                  <a:pt x="3" y="4"/>
                </a:cubicBezTo>
                <a:cubicBezTo>
                  <a:pt x="4" y="5"/>
                  <a:pt x="4" y="6"/>
                  <a:pt x="4" y="8"/>
                </a:cubicBezTo>
                <a:cubicBezTo>
                  <a:pt x="5" y="6"/>
                  <a:pt x="7" y="6"/>
                  <a:pt x="7" y="3"/>
                </a:cubicBezTo>
                <a:cubicBezTo>
                  <a:pt x="8" y="4"/>
                  <a:pt x="9" y="0"/>
                  <a:pt x="11" y="1"/>
                </a:cubicBezTo>
                <a:close/>
                <a:moveTo>
                  <a:pt x="4" y="9"/>
                </a:moveTo>
                <a:cubicBezTo>
                  <a:pt x="4" y="11"/>
                  <a:pt x="5" y="13"/>
                  <a:pt x="5" y="15"/>
                </a:cubicBezTo>
                <a:cubicBezTo>
                  <a:pt x="6" y="15"/>
                  <a:pt x="6" y="14"/>
                  <a:pt x="7" y="13"/>
                </a:cubicBezTo>
                <a:cubicBezTo>
                  <a:pt x="7" y="12"/>
                  <a:pt x="8" y="11"/>
                  <a:pt x="8" y="10"/>
                </a:cubicBezTo>
                <a:cubicBezTo>
                  <a:pt x="8" y="9"/>
                  <a:pt x="7" y="7"/>
                  <a:pt x="7" y="6"/>
                </a:cubicBezTo>
                <a:cubicBezTo>
                  <a:pt x="6" y="7"/>
                  <a:pt x="5" y="8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5" name="Freeform 342"/>
          <p:cNvSpPr>
            <a:spLocks/>
          </p:cNvSpPr>
          <p:nvPr/>
        </p:nvSpPr>
        <p:spPr bwMode="auto">
          <a:xfrm>
            <a:off x="5329767" y="3992034"/>
            <a:ext cx="12700" cy="31751"/>
          </a:xfrm>
          <a:custGeom>
            <a:avLst/>
            <a:gdLst>
              <a:gd name="T0" fmla="*/ 2 w 3"/>
              <a:gd name="T1" fmla="*/ 0 h 8"/>
              <a:gd name="T2" fmla="*/ 2 w 3"/>
              <a:gd name="T3" fmla="*/ 8 h 8"/>
              <a:gd name="T4" fmla="*/ 1 w 3"/>
              <a:gd name="T5" fmla="*/ 0 h 8"/>
              <a:gd name="T6" fmla="*/ 2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2" y="0"/>
                </a:moveTo>
                <a:cubicBezTo>
                  <a:pt x="2" y="2"/>
                  <a:pt x="3" y="6"/>
                  <a:pt x="2" y="8"/>
                </a:cubicBezTo>
                <a:cubicBezTo>
                  <a:pt x="0" y="8"/>
                  <a:pt x="2" y="2"/>
                  <a:pt x="1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6" name="Freeform 343"/>
          <p:cNvSpPr>
            <a:spLocks noEditPoints="1"/>
          </p:cNvSpPr>
          <p:nvPr/>
        </p:nvSpPr>
        <p:spPr bwMode="auto">
          <a:xfrm>
            <a:off x="5532967" y="3750733"/>
            <a:ext cx="234951" cy="127000"/>
          </a:xfrm>
          <a:custGeom>
            <a:avLst/>
            <a:gdLst>
              <a:gd name="T0" fmla="*/ 17 w 56"/>
              <a:gd name="T1" fmla="*/ 3 h 30"/>
              <a:gd name="T2" fmla="*/ 17 w 56"/>
              <a:gd name="T3" fmla="*/ 0 h 30"/>
              <a:gd name="T4" fmla="*/ 19 w 56"/>
              <a:gd name="T5" fmla="*/ 3 h 30"/>
              <a:gd name="T6" fmla="*/ 26 w 56"/>
              <a:gd name="T7" fmla="*/ 4 h 30"/>
              <a:gd name="T8" fmla="*/ 25 w 56"/>
              <a:gd name="T9" fmla="*/ 2 h 30"/>
              <a:gd name="T10" fmla="*/ 28 w 56"/>
              <a:gd name="T11" fmla="*/ 4 h 30"/>
              <a:gd name="T12" fmla="*/ 33 w 56"/>
              <a:gd name="T13" fmla="*/ 5 h 30"/>
              <a:gd name="T14" fmla="*/ 39 w 56"/>
              <a:gd name="T15" fmla="*/ 8 h 30"/>
              <a:gd name="T16" fmla="*/ 36 w 56"/>
              <a:gd name="T17" fmla="*/ 7 h 30"/>
              <a:gd name="T18" fmla="*/ 40 w 56"/>
              <a:gd name="T19" fmla="*/ 13 h 30"/>
              <a:gd name="T20" fmla="*/ 47 w 56"/>
              <a:gd name="T21" fmla="*/ 18 h 30"/>
              <a:gd name="T22" fmla="*/ 41 w 56"/>
              <a:gd name="T23" fmla="*/ 15 h 30"/>
              <a:gd name="T24" fmla="*/ 44 w 56"/>
              <a:gd name="T25" fmla="*/ 22 h 30"/>
              <a:gd name="T26" fmla="*/ 50 w 56"/>
              <a:gd name="T27" fmla="*/ 25 h 30"/>
              <a:gd name="T28" fmla="*/ 55 w 56"/>
              <a:gd name="T29" fmla="*/ 28 h 30"/>
              <a:gd name="T30" fmla="*/ 56 w 56"/>
              <a:gd name="T31" fmla="*/ 30 h 30"/>
              <a:gd name="T32" fmla="*/ 48 w 56"/>
              <a:gd name="T33" fmla="*/ 25 h 30"/>
              <a:gd name="T34" fmla="*/ 37 w 56"/>
              <a:gd name="T35" fmla="*/ 19 h 30"/>
              <a:gd name="T36" fmla="*/ 44 w 56"/>
              <a:gd name="T37" fmla="*/ 22 h 30"/>
              <a:gd name="T38" fmla="*/ 42 w 56"/>
              <a:gd name="T39" fmla="*/ 18 h 30"/>
              <a:gd name="T40" fmla="*/ 39 w 56"/>
              <a:gd name="T41" fmla="*/ 14 h 30"/>
              <a:gd name="T42" fmla="*/ 33 w 56"/>
              <a:gd name="T43" fmla="*/ 12 h 30"/>
              <a:gd name="T44" fmla="*/ 36 w 56"/>
              <a:gd name="T45" fmla="*/ 24 h 30"/>
              <a:gd name="T46" fmla="*/ 32 w 56"/>
              <a:gd name="T47" fmla="*/ 13 h 30"/>
              <a:gd name="T48" fmla="*/ 21 w 56"/>
              <a:gd name="T49" fmla="*/ 9 h 30"/>
              <a:gd name="T50" fmla="*/ 23 w 56"/>
              <a:gd name="T51" fmla="*/ 14 h 30"/>
              <a:gd name="T52" fmla="*/ 30 w 56"/>
              <a:gd name="T53" fmla="*/ 17 h 30"/>
              <a:gd name="T54" fmla="*/ 23 w 56"/>
              <a:gd name="T55" fmla="*/ 15 h 30"/>
              <a:gd name="T56" fmla="*/ 23 w 56"/>
              <a:gd name="T57" fmla="*/ 17 h 30"/>
              <a:gd name="T58" fmla="*/ 22 w 56"/>
              <a:gd name="T59" fmla="*/ 15 h 30"/>
              <a:gd name="T60" fmla="*/ 12 w 56"/>
              <a:gd name="T61" fmla="*/ 13 h 30"/>
              <a:gd name="T62" fmla="*/ 12 w 56"/>
              <a:gd name="T63" fmla="*/ 14 h 30"/>
              <a:gd name="T64" fmla="*/ 11 w 56"/>
              <a:gd name="T65" fmla="*/ 13 h 30"/>
              <a:gd name="T66" fmla="*/ 0 w 56"/>
              <a:gd name="T67" fmla="*/ 11 h 30"/>
              <a:gd name="T68" fmla="*/ 11 w 56"/>
              <a:gd name="T69" fmla="*/ 12 h 30"/>
              <a:gd name="T70" fmla="*/ 6 w 56"/>
              <a:gd name="T71" fmla="*/ 3 h 30"/>
              <a:gd name="T72" fmla="*/ 1 w 56"/>
              <a:gd name="T73" fmla="*/ 4 h 30"/>
              <a:gd name="T74" fmla="*/ 6 w 56"/>
              <a:gd name="T75" fmla="*/ 3 h 30"/>
              <a:gd name="T76" fmla="*/ 5 w 56"/>
              <a:gd name="T77" fmla="*/ 0 h 30"/>
              <a:gd name="T78" fmla="*/ 8 w 56"/>
              <a:gd name="T79" fmla="*/ 3 h 30"/>
              <a:gd name="T80" fmla="*/ 17 w 56"/>
              <a:gd name="T81" fmla="*/ 3 h 30"/>
              <a:gd name="T82" fmla="*/ 12 w 56"/>
              <a:gd name="T83" fmla="*/ 12 h 30"/>
              <a:gd name="T84" fmla="*/ 22 w 56"/>
              <a:gd name="T85" fmla="*/ 14 h 30"/>
              <a:gd name="T86" fmla="*/ 18 w 56"/>
              <a:gd name="T87" fmla="*/ 4 h 30"/>
              <a:gd name="T88" fmla="*/ 8 w 56"/>
              <a:gd name="T89" fmla="*/ 3 h 30"/>
              <a:gd name="T90" fmla="*/ 12 w 56"/>
              <a:gd name="T91" fmla="*/ 12 h 30"/>
              <a:gd name="T92" fmla="*/ 21 w 56"/>
              <a:gd name="T93" fmla="*/ 9 h 30"/>
              <a:gd name="T94" fmla="*/ 31 w 56"/>
              <a:gd name="T95" fmla="*/ 10 h 30"/>
              <a:gd name="T96" fmla="*/ 27 w 56"/>
              <a:gd name="T97" fmla="*/ 5 h 30"/>
              <a:gd name="T98" fmla="*/ 19 w 56"/>
              <a:gd name="T99" fmla="*/ 4 h 30"/>
              <a:gd name="T100" fmla="*/ 21 w 56"/>
              <a:gd name="T101" fmla="*/ 9 h 30"/>
              <a:gd name="T102" fmla="*/ 32 w 56"/>
              <a:gd name="T103" fmla="*/ 11 h 30"/>
              <a:gd name="T104" fmla="*/ 38 w 56"/>
              <a:gd name="T105" fmla="*/ 12 h 30"/>
              <a:gd name="T106" fmla="*/ 29 w 56"/>
              <a:gd name="T107" fmla="*/ 5 h 30"/>
              <a:gd name="T108" fmla="*/ 32 w 56"/>
              <a:gd name="T10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" h="30">
                <a:moveTo>
                  <a:pt x="17" y="3"/>
                </a:moveTo>
                <a:cubicBezTo>
                  <a:pt x="17" y="2"/>
                  <a:pt x="15" y="1"/>
                  <a:pt x="17" y="0"/>
                </a:cubicBezTo>
                <a:cubicBezTo>
                  <a:pt x="18" y="1"/>
                  <a:pt x="18" y="2"/>
                  <a:pt x="19" y="3"/>
                </a:cubicBezTo>
                <a:cubicBezTo>
                  <a:pt x="21" y="3"/>
                  <a:pt x="23" y="4"/>
                  <a:pt x="26" y="4"/>
                </a:cubicBezTo>
                <a:cubicBezTo>
                  <a:pt x="26" y="3"/>
                  <a:pt x="25" y="3"/>
                  <a:pt x="25" y="2"/>
                </a:cubicBezTo>
                <a:cubicBezTo>
                  <a:pt x="27" y="2"/>
                  <a:pt x="27" y="3"/>
                  <a:pt x="28" y="4"/>
                </a:cubicBezTo>
                <a:cubicBezTo>
                  <a:pt x="29" y="4"/>
                  <a:pt x="32" y="5"/>
                  <a:pt x="33" y="5"/>
                </a:cubicBezTo>
                <a:cubicBezTo>
                  <a:pt x="34" y="6"/>
                  <a:pt x="39" y="5"/>
                  <a:pt x="39" y="8"/>
                </a:cubicBezTo>
                <a:cubicBezTo>
                  <a:pt x="38" y="9"/>
                  <a:pt x="37" y="8"/>
                  <a:pt x="36" y="7"/>
                </a:cubicBezTo>
                <a:cubicBezTo>
                  <a:pt x="37" y="9"/>
                  <a:pt x="39" y="11"/>
                  <a:pt x="40" y="13"/>
                </a:cubicBezTo>
                <a:cubicBezTo>
                  <a:pt x="42" y="15"/>
                  <a:pt x="45" y="15"/>
                  <a:pt x="47" y="18"/>
                </a:cubicBezTo>
                <a:cubicBezTo>
                  <a:pt x="45" y="17"/>
                  <a:pt x="43" y="16"/>
                  <a:pt x="41" y="15"/>
                </a:cubicBezTo>
                <a:cubicBezTo>
                  <a:pt x="41" y="17"/>
                  <a:pt x="44" y="20"/>
                  <a:pt x="44" y="22"/>
                </a:cubicBezTo>
                <a:cubicBezTo>
                  <a:pt x="46" y="23"/>
                  <a:pt x="48" y="24"/>
                  <a:pt x="50" y="25"/>
                </a:cubicBezTo>
                <a:cubicBezTo>
                  <a:pt x="51" y="26"/>
                  <a:pt x="53" y="27"/>
                  <a:pt x="55" y="28"/>
                </a:cubicBezTo>
                <a:cubicBezTo>
                  <a:pt x="55" y="28"/>
                  <a:pt x="56" y="29"/>
                  <a:pt x="56" y="30"/>
                </a:cubicBezTo>
                <a:cubicBezTo>
                  <a:pt x="53" y="29"/>
                  <a:pt x="50" y="27"/>
                  <a:pt x="48" y="25"/>
                </a:cubicBezTo>
                <a:cubicBezTo>
                  <a:pt x="44" y="23"/>
                  <a:pt x="40" y="21"/>
                  <a:pt x="37" y="19"/>
                </a:cubicBezTo>
                <a:cubicBezTo>
                  <a:pt x="39" y="19"/>
                  <a:pt x="41" y="21"/>
                  <a:pt x="44" y="22"/>
                </a:cubicBezTo>
                <a:cubicBezTo>
                  <a:pt x="43" y="21"/>
                  <a:pt x="42" y="20"/>
                  <a:pt x="42" y="18"/>
                </a:cubicBezTo>
                <a:cubicBezTo>
                  <a:pt x="41" y="17"/>
                  <a:pt x="40" y="15"/>
                  <a:pt x="39" y="14"/>
                </a:cubicBezTo>
                <a:cubicBezTo>
                  <a:pt x="38" y="13"/>
                  <a:pt x="35" y="13"/>
                  <a:pt x="33" y="12"/>
                </a:cubicBezTo>
                <a:cubicBezTo>
                  <a:pt x="34" y="16"/>
                  <a:pt x="37" y="20"/>
                  <a:pt x="36" y="24"/>
                </a:cubicBezTo>
                <a:cubicBezTo>
                  <a:pt x="35" y="21"/>
                  <a:pt x="34" y="16"/>
                  <a:pt x="32" y="13"/>
                </a:cubicBezTo>
                <a:cubicBezTo>
                  <a:pt x="31" y="10"/>
                  <a:pt x="25" y="11"/>
                  <a:pt x="21" y="9"/>
                </a:cubicBezTo>
                <a:cubicBezTo>
                  <a:pt x="22" y="11"/>
                  <a:pt x="22" y="12"/>
                  <a:pt x="23" y="14"/>
                </a:cubicBezTo>
                <a:cubicBezTo>
                  <a:pt x="25" y="15"/>
                  <a:pt x="29" y="14"/>
                  <a:pt x="30" y="17"/>
                </a:cubicBezTo>
                <a:cubicBezTo>
                  <a:pt x="28" y="17"/>
                  <a:pt x="25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2" y="17"/>
                  <a:pt x="22" y="15"/>
                  <a:pt x="22" y="15"/>
                </a:cubicBezTo>
                <a:cubicBezTo>
                  <a:pt x="19" y="14"/>
                  <a:pt x="16" y="14"/>
                  <a:pt x="12" y="13"/>
                </a:cubicBezTo>
                <a:cubicBezTo>
                  <a:pt x="11" y="13"/>
                  <a:pt x="12" y="13"/>
                  <a:pt x="12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6" y="12"/>
                  <a:pt x="4" y="12"/>
                  <a:pt x="0" y="11"/>
                </a:cubicBezTo>
                <a:cubicBezTo>
                  <a:pt x="3" y="11"/>
                  <a:pt x="8" y="11"/>
                  <a:pt x="11" y="12"/>
                </a:cubicBezTo>
                <a:cubicBezTo>
                  <a:pt x="10" y="9"/>
                  <a:pt x="8" y="6"/>
                  <a:pt x="6" y="3"/>
                </a:cubicBezTo>
                <a:cubicBezTo>
                  <a:pt x="5" y="3"/>
                  <a:pt x="3" y="4"/>
                  <a:pt x="1" y="4"/>
                </a:cubicBezTo>
                <a:cubicBezTo>
                  <a:pt x="2" y="3"/>
                  <a:pt x="4" y="3"/>
                  <a:pt x="6" y="3"/>
                </a:cubicBezTo>
                <a:cubicBezTo>
                  <a:pt x="6" y="2"/>
                  <a:pt x="4" y="1"/>
                  <a:pt x="5" y="0"/>
                </a:cubicBezTo>
                <a:cubicBezTo>
                  <a:pt x="7" y="1"/>
                  <a:pt x="7" y="2"/>
                  <a:pt x="8" y="3"/>
                </a:cubicBezTo>
                <a:cubicBezTo>
                  <a:pt x="10" y="3"/>
                  <a:pt x="14" y="3"/>
                  <a:pt x="17" y="3"/>
                </a:cubicBezTo>
                <a:close/>
                <a:moveTo>
                  <a:pt x="12" y="12"/>
                </a:moveTo>
                <a:cubicBezTo>
                  <a:pt x="15" y="12"/>
                  <a:pt x="18" y="13"/>
                  <a:pt x="22" y="14"/>
                </a:cubicBezTo>
                <a:cubicBezTo>
                  <a:pt x="21" y="10"/>
                  <a:pt x="20" y="7"/>
                  <a:pt x="18" y="4"/>
                </a:cubicBezTo>
                <a:cubicBezTo>
                  <a:pt x="14" y="4"/>
                  <a:pt x="11" y="4"/>
                  <a:pt x="8" y="3"/>
                </a:cubicBezTo>
                <a:cubicBezTo>
                  <a:pt x="9" y="6"/>
                  <a:pt x="11" y="9"/>
                  <a:pt x="12" y="12"/>
                </a:cubicBezTo>
                <a:close/>
                <a:moveTo>
                  <a:pt x="21" y="9"/>
                </a:moveTo>
                <a:cubicBezTo>
                  <a:pt x="24" y="8"/>
                  <a:pt x="28" y="10"/>
                  <a:pt x="31" y="10"/>
                </a:cubicBezTo>
                <a:cubicBezTo>
                  <a:pt x="29" y="8"/>
                  <a:pt x="28" y="7"/>
                  <a:pt x="27" y="5"/>
                </a:cubicBezTo>
                <a:cubicBezTo>
                  <a:pt x="24" y="5"/>
                  <a:pt x="22" y="4"/>
                  <a:pt x="19" y="4"/>
                </a:cubicBezTo>
                <a:cubicBezTo>
                  <a:pt x="20" y="5"/>
                  <a:pt x="21" y="7"/>
                  <a:pt x="21" y="9"/>
                </a:cubicBezTo>
                <a:close/>
                <a:moveTo>
                  <a:pt x="32" y="11"/>
                </a:moveTo>
                <a:cubicBezTo>
                  <a:pt x="34" y="11"/>
                  <a:pt x="36" y="12"/>
                  <a:pt x="38" y="12"/>
                </a:cubicBezTo>
                <a:cubicBezTo>
                  <a:pt x="36" y="9"/>
                  <a:pt x="34" y="5"/>
                  <a:pt x="29" y="5"/>
                </a:cubicBezTo>
                <a:cubicBezTo>
                  <a:pt x="30" y="7"/>
                  <a:pt x="31" y="9"/>
                  <a:pt x="3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7" name="Freeform 344"/>
          <p:cNvSpPr>
            <a:spLocks noEditPoints="1"/>
          </p:cNvSpPr>
          <p:nvPr/>
        </p:nvSpPr>
        <p:spPr bwMode="auto">
          <a:xfrm>
            <a:off x="5234518" y="3608917"/>
            <a:ext cx="626533" cy="1090083"/>
          </a:xfrm>
          <a:custGeom>
            <a:avLst/>
            <a:gdLst>
              <a:gd name="T0" fmla="*/ 5 w 149"/>
              <a:gd name="T1" fmla="*/ 89 h 259"/>
              <a:gd name="T2" fmla="*/ 11 w 149"/>
              <a:gd name="T3" fmla="*/ 53 h 259"/>
              <a:gd name="T4" fmla="*/ 9 w 149"/>
              <a:gd name="T5" fmla="*/ 36 h 259"/>
              <a:gd name="T6" fmla="*/ 47 w 149"/>
              <a:gd name="T7" fmla="*/ 3 h 259"/>
              <a:gd name="T8" fmla="*/ 72 w 149"/>
              <a:gd name="T9" fmla="*/ 9 h 259"/>
              <a:gd name="T10" fmla="*/ 98 w 149"/>
              <a:gd name="T11" fmla="*/ 14 h 259"/>
              <a:gd name="T12" fmla="*/ 61 w 149"/>
              <a:gd name="T13" fmla="*/ 30 h 259"/>
              <a:gd name="T14" fmla="*/ 122 w 149"/>
              <a:gd name="T15" fmla="*/ 52 h 259"/>
              <a:gd name="T16" fmla="*/ 120 w 149"/>
              <a:gd name="T17" fmla="*/ 67 h 259"/>
              <a:gd name="T18" fmla="*/ 57 w 149"/>
              <a:gd name="T19" fmla="*/ 48 h 259"/>
              <a:gd name="T20" fmla="*/ 94 w 149"/>
              <a:gd name="T21" fmla="*/ 78 h 259"/>
              <a:gd name="T22" fmla="*/ 145 w 149"/>
              <a:gd name="T23" fmla="*/ 193 h 259"/>
              <a:gd name="T24" fmla="*/ 140 w 149"/>
              <a:gd name="T25" fmla="*/ 255 h 259"/>
              <a:gd name="T26" fmla="*/ 104 w 149"/>
              <a:gd name="T27" fmla="*/ 255 h 259"/>
              <a:gd name="T28" fmla="*/ 102 w 149"/>
              <a:gd name="T29" fmla="*/ 183 h 259"/>
              <a:gd name="T30" fmla="*/ 50 w 149"/>
              <a:gd name="T31" fmla="*/ 51 h 259"/>
              <a:gd name="T32" fmla="*/ 51 w 149"/>
              <a:gd name="T33" fmla="*/ 121 h 259"/>
              <a:gd name="T34" fmla="*/ 18 w 149"/>
              <a:gd name="T35" fmla="*/ 99 h 259"/>
              <a:gd name="T36" fmla="*/ 68 w 149"/>
              <a:gd name="T37" fmla="*/ 79 h 259"/>
              <a:gd name="T38" fmla="*/ 72 w 149"/>
              <a:gd name="T39" fmla="*/ 65 h 259"/>
              <a:gd name="T40" fmla="*/ 61 w 149"/>
              <a:gd name="T41" fmla="*/ 76 h 259"/>
              <a:gd name="T42" fmla="*/ 46 w 149"/>
              <a:gd name="T43" fmla="*/ 10 h 259"/>
              <a:gd name="T44" fmla="*/ 43 w 149"/>
              <a:gd name="T45" fmla="*/ 19 h 259"/>
              <a:gd name="T46" fmla="*/ 71 w 149"/>
              <a:gd name="T47" fmla="*/ 15 h 259"/>
              <a:gd name="T48" fmla="*/ 69 w 149"/>
              <a:gd name="T49" fmla="*/ 13 h 259"/>
              <a:gd name="T50" fmla="*/ 51 w 149"/>
              <a:gd name="T51" fmla="*/ 34 h 259"/>
              <a:gd name="T52" fmla="*/ 71 w 149"/>
              <a:gd name="T53" fmla="*/ 13 h 259"/>
              <a:gd name="T54" fmla="*/ 84 w 149"/>
              <a:gd name="T55" fmla="*/ 12 h 259"/>
              <a:gd name="T56" fmla="*/ 41 w 149"/>
              <a:gd name="T57" fmla="*/ 37 h 259"/>
              <a:gd name="T58" fmla="*/ 40 w 149"/>
              <a:gd name="T59" fmla="*/ 33 h 259"/>
              <a:gd name="T60" fmla="*/ 123 w 149"/>
              <a:gd name="T61" fmla="*/ 56 h 259"/>
              <a:gd name="T62" fmla="*/ 70 w 149"/>
              <a:gd name="T63" fmla="*/ 33 h 259"/>
              <a:gd name="T64" fmla="*/ 106 w 149"/>
              <a:gd name="T65" fmla="*/ 58 h 259"/>
              <a:gd name="T66" fmla="*/ 35 w 149"/>
              <a:gd name="T67" fmla="*/ 41 h 259"/>
              <a:gd name="T68" fmla="*/ 14 w 149"/>
              <a:gd name="T69" fmla="*/ 75 h 259"/>
              <a:gd name="T70" fmla="*/ 44 w 149"/>
              <a:gd name="T71" fmla="*/ 52 h 259"/>
              <a:gd name="T72" fmla="*/ 36 w 149"/>
              <a:gd name="T73" fmla="*/ 55 h 259"/>
              <a:gd name="T74" fmla="*/ 27 w 149"/>
              <a:gd name="T75" fmla="*/ 64 h 259"/>
              <a:gd name="T76" fmla="*/ 19 w 149"/>
              <a:gd name="T77" fmla="*/ 87 h 259"/>
              <a:gd name="T78" fmla="*/ 47 w 149"/>
              <a:gd name="T79" fmla="*/ 116 h 259"/>
              <a:gd name="T80" fmla="*/ 38 w 149"/>
              <a:gd name="T81" fmla="*/ 51 h 259"/>
              <a:gd name="T82" fmla="*/ 62 w 149"/>
              <a:gd name="T83" fmla="*/ 56 h 259"/>
              <a:gd name="T84" fmla="*/ 38 w 149"/>
              <a:gd name="T85" fmla="*/ 52 h 259"/>
              <a:gd name="T86" fmla="*/ 74 w 149"/>
              <a:gd name="T87" fmla="*/ 60 h 259"/>
              <a:gd name="T88" fmla="*/ 109 w 149"/>
              <a:gd name="T89" fmla="*/ 119 h 259"/>
              <a:gd name="T90" fmla="*/ 132 w 149"/>
              <a:gd name="T91" fmla="*/ 185 h 259"/>
              <a:gd name="T92" fmla="*/ 137 w 149"/>
              <a:gd name="T93" fmla="*/ 245 h 259"/>
              <a:gd name="T94" fmla="*/ 148 w 149"/>
              <a:gd name="T95" fmla="*/ 232 h 259"/>
              <a:gd name="T96" fmla="*/ 123 w 149"/>
              <a:gd name="T97" fmla="*/ 129 h 259"/>
              <a:gd name="T98" fmla="*/ 79 w 149"/>
              <a:gd name="T99" fmla="*/ 63 h 259"/>
              <a:gd name="T100" fmla="*/ 122 w 149"/>
              <a:gd name="T101" fmla="*/ 153 h 259"/>
              <a:gd name="T102" fmla="*/ 74 w 149"/>
              <a:gd name="T103" fmla="*/ 67 h 259"/>
              <a:gd name="T104" fmla="*/ 87 w 149"/>
              <a:gd name="T105" fmla="*/ 100 h 259"/>
              <a:gd name="T106" fmla="*/ 116 w 149"/>
              <a:gd name="T107" fmla="*/ 208 h 259"/>
              <a:gd name="T108" fmla="*/ 114 w 149"/>
              <a:gd name="T109" fmla="*/ 255 h 259"/>
              <a:gd name="T110" fmla="*/ 88 w 149"/>
              <a:gd name="T111" fmla="*/ 123 h 259"/>
              <a:gd name="T112" fmla="*/ 103 w 149"/>
              <a:gd name="T113" fmla="*/ 224 h 259"/>
              <a:gd name="T114" fmla="*/ 108 w 149"/>
              <a:gd name="T115" fmla="*/ 239 h 259"/>
              <a:gd name="T116" fmla="*/ 102 w 149"/>
              <a:gd name="T117" fmla="*/ 137 h 259"/>
              <a:gd name="T118" fmla="*/ 71 w 149"/>
              <a:gd name="T119" fmla="*/ 7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" h="259">
                <a:moveTo>
                  <a:pt x="17" y="88"/>
                </a:moveTo>
                <a:cubicBezTo>
                  <a:pt x="20" y="74"/>
                  <a:pt x="26" y="64"/>
                  <a:pt x="32" y="54"/>
                </a:cubicBezTo>
                <a:cubicBezTo>
                  <a:pt x="20" y="61"/>
                  <a:pt x="14" y="74"/>
                  <a:pt x="11" y="90"/>
                </a:cubicBezTo>
                <a:cubicBezTo>
                  <a:pt x="10" y="92"/>
                  <a:pt x="10" y="94"/>
                  <a:pt x="9" y="96"/>
                </a:cubicBezTo>
                <a:cubicBezTo>
                  <a:pt x="8" y="96"/>
                  <a:pt x="8" y="94"/>
                  <a:pt x="8" y="93"/>
                </a:cubicBezTo>
                <a:cubicBezTo>
                  <a:pt x="7" y="91"/>
                  <a:pt x="6" y="90"/>
                  <a:pt x="5" y="89"/>
                </a:cubicBezTo>
                <a:cubicBezTo>
                  <a:pt x="5" y="87"/>
                  <a:pt x="5" y="85"/>
                  <a:pt x="4" y="84"/>
                </a:cubicBezTo>
                <a:cubicBezTo>
                  <a:pt x="3" y="81"/>
                  <a:pt x="2" y="77"/>
                  <a:pt x="2" y="73"/>
                </a:cubicBezTo>
                <a:cubicBezTo>
                  <a:pt x="1" y="69"/>
                  <a:pt x="1" y="66"/>
                  <a:pt x="1" y="62"/>
                </a:cubicBezTo>
                <a:cubicBezTo>
                  <a:pt x="1" y="61"/>
                  <a:pt x="2" y="61"/>
                  <a:pt x="2" y="60"/>
                </a:cubicBezTo>
                <a:cubicBezTo>
                  <a:pt x="4" y="58"/>
                  <a:pt x="7" y="55"/>
                  <a:pt x="10" y="53"/>
                </a:cubicBezTo>
                <a:cubicBezTo>
                  <a:pt x="10" y="53"/>
                  <a:pt x="11" y="53"/>
                  <a:pt x="11" y="53"/>
                </a:cubicBezTo>
                <a:cubicBezTo>
                  <a:pt x="18" y="48"/>
                  <a:pt x="25" y="43"/>
                  <a:pt x="33" y="40"/>
                </a:cubicBezTo>
                <a:cubicBezTo>
                  <a:pt x="26" y="39"/>
                  <a:pt x="19" y="41"/>
                  <a:pt x="13" y="43"/>
                </a:cubicBezTo>
                <a:cubicBezTo>
                  <a:pt x="9" y="45"/>
                  <a:pt x="6" y="48"/>
                  <a:pt x="3" y="51"/>
                </a:cubicBezTo>
                <a:cubicBezTo>
                  <a:pt x="3" y="51"/>
                  <a:pt x="2" y="53"/>
                  <a:pt x="1" y="52"/>
                </a:cubicBezTo>
                <a:cubicBezTo>
                  <a:pt x="0" y="51"/>
                  <a:pt x="0" y="50"/>
                  <a:pt x="1" y="49"/>
                </a:cubicBezTo>
                <a:cubicBezTo>
                  <a:pt x="1" y="45"/>
                  <a:pt x="5" y="40"/>
                  <a:pt x="9" y="36"/>
                </a:cubicBezTo>
                <a:cubicBezTo>
                  <a:pt x="11" y="34"/>
                  <a:pt x="15" y="33"/>
                  <a:pt x="18" y="32"/>
                </a:cubicBezTo>
                <a:cubicBezTo>
                  <a:pt x="22" y="30"/>
                  <a:pt x="25" y="29"/>
                  <a:pt x="28" y="29"/>
                </a:cubicBezTo>
                <a:cubicBezTo>
                  <a:pt x="35" y="28"/>
                  <a:pt x="40" y="30"/>
                  <a:pt x="44" y="32"/>
                </a:cubicBezTo>
                <a:cubicBezTo>
                  <a:pt x="42" y="29"/>
                  <a:pt x="41" y="24"/>
                  <a:pt x="39" y="20"/>
                </a:cubicBezTo>
                <a:cubicBezTo>
                  <a:pt x="39" y="16"/>
                  <a:pt x="40" y="11"/>
                  <a:pt x="43" y="7"/>
                </a:cubicBezTo>
                <a:cubicBezTo>
                  <a:pt x="44" y="6"/>
                  <a:pt x="46" y="4"/>
                  <a:pt x="47" y="3"/>
                </a:cubicBezTo>
                <a:cubicBezTo>
                  <a:pt x="48" y="1"/>
                  <a:pt x="49" y="0"/>
                  <a:pt x="50" y="0"/>
                </a:cubicBezTo>
                <a:cubicBezTo>
                  <a:pt x="52" y="0"/>
                  <a:pt x="51" y="3"/>
                  <a:pt x="50" y="3"/>
                </a:cubicBezTo>
                <a:cubicBezTo>
                  <a:pt x="49" y="10"/>
                  <a:pt x="48" y="18"/>
                  <a:pt x="49" y="24"/>
                </a:cubicBezTo>
                <a:cubicBezTo>
                  <a:pt x="52" y="17"/>
                  <a:pt x="59" y="12"/>
                  <a:pt x="67" y="10"/>
                </a:cubicBezTo>
                <a:cubicBezTo>
                  <a:pt x="68" y="10"/>
                  <a:pt x="68" y="10"/>
                  <a:pt x="69" y="9"/>
                </a:cubicBezTo>
                <a:cubicBezTo>
                  <a:pt x="70" y="9"/>
                  <a:pt x="71" y="9"/>
                  <a:pt x="72" y="9"/>
                </a:cubicBezTo>
                <a:cubicBezTo>
                  <a:pt x="73" y="8"/>
                  <a:pt x="74" y="8"/>
                  <a:pt x="74" y="8"/>
                </a:cubicBezTo>
                <a:cubicBezTo>
                  <a:pt x="75" y="8"/>
                  <a:pt x="77" y="8"/>
                  <a:pt x="78" y="8"/>
                </a:cubicBezTo>
                <a:cubicBezTo>
                  <a:pt x="82" y="7"/>
                  <a:pt x="89" y="8"/>
                  <a:pt x="92" y="9"/>
                </a:cubicBezTo>
                <a:cubicBezTo>
                  <a:pt x="93" y="10"/>
                  <a:pt x="93" y="10"/>
                  <a:pt x="94" y="11"/>
                </a:cubicBezTo>
                <a:cubicBezTo>
                  <a:pt x="95" y="11"/>
                  <a:pt x="98" y="11"/>
                  <a:pt x="99" y="12"/>
                </a:cubicBezTo>
                <a:cubicBezTo>
                  <a:pt x="100" y="13"/>
                  <a:pt x="99" y="13"/>
                  <a:pt x="98" y="14"/>
                </a:cubicBezTo>
                <a:cubicBezTo>
                  <a:pt x="98" y="14"/>
                  <a:pt x="97" y="14"/>
                  <a:pt x="97" y="14"/>
                </a:cubicBezTo>
                <a:cubicBezTo>
                  <a:pt x="96" y="14"/>
                  <a:pt x="95" y="15"/>
                  <a:pt x="94" y="15"/>
                </a:cubicBezTo>
                <a:cubicBezTo>
                  <a:pt x="93" y="15"/>
                  <a:pt x="91" y="14"/>
                  <a:pt x="90" y="15"/>
                </a:cubicBezTo>
                <a:cubicBezTo>
                  <a:pt x="86" y="15"/>
                  <a:pt x="82" y="18"/>
                  <a:pt x="77" y="19"/>
                </a:cubicBezTo>
                <a:cubicBezTo>
                  <a:pt x="74" y="21"/>
                  <a:pt x="71" y="21"/>
                  <a:pt x="68" y="23"/>
                </a:cubicBezTo>
                <a:cubicBezTo>
                  <a:pt x="66" y="25"/>
                  <a:pt x="63" y="28"/>
                  <a:pt x="61" y="30"/>
                </a:cubicBezTo>
                <a:cubicBezTo>
                  <a:pt x="59" y="33"/>
                  <a:pt x="58" y="35"/>
                  <a:pt x="57" y="39"/>
                </a:cubicBezTo>
                <a:cubicBezTo>
                  <a:pt x="58" y="38"/>
                  <a:pt x="60" y="36"/>
                  <a:pt x="62" y="35"/>
                </a:cubicBezTo>
                <a:cubicBezTo>
                  <a:pt x="64" y="34"/>
                  <a:pt x="66" y="33"/>
                  <a:pt x="68" y="32"/>
                </a:cubicBezTo>
                <a:cubicBezTo>
                  <a:pt x="72" y="30"/>
                  <a:pt x="77" y="30"/>
                  <a:pt x="81" y="30"/>
                </a:cubicBezTo>
                <a:cubicBezTo>
                  <a:pt x="89" y="29"/>
                  <a:pt x="98" y="31"/>
                  <a:pt x="105" y="33"/>
                </a:cubicBezTo>
                <a:cubicBezTo>
                  <a:pt x="111" y="39"/>
                  <a:pt x="118" y="44"/>
                  <a:pt x="122" y="52"/>
                </a:cubicBezTo>
                <a:cubicBezTo>
                  <a:pt x="124" y="53"/>
                  <a:pt x="125" y="55"/>
                  <a:pt x="126" y="57"/>
                </a:cubicBezTo>
                <a:cubicBezTo>
                  <a:pt x="129" y="61"/>
                  <a:pt x="130" y="65"/>
                  <a:pt x="132" y="69"/>
                </a:cubicBezTo>
                <a:cubicBezTo>
                  <a:pt x="132" y="71"/>
                  <a:pt x="133" y="74"/>
                  <a:pt x="132" y="75"/>
                </a:cubicBezTo>
                <a:cubicBezTo>
                  <a:pt x="131" y="75"/>
                  <a:pt x="131" y="74"/>
                  <a:pt x="131" y="73"/>
                </a:cubicBezTo>
                <a:cubicBezTo>
                  <a:pt x="130" y="73"/>
                  <a:pt x="129" y="72"/>
                  <a:pt x="128" y="72"/>
                </a:cubicBezTo>
                <a:cubicBezTo>
                  <a:pt x="126" y="70"/>
                  <a:pt x="123" y="68"/>
                  <a:pt x="120" y="67"/>
                </a:cubicBezTo>
                <a:cubicBezTo>
                  <a:pt x="118" y="66"/>
                  <a:pt x="115" y="64"/>
                  <a:pt x="113" y="62"/>
                </a:cubicBezTo>
                <a:cubicBezTo>
                  <a:pt x="109" y="60"/>
                  <a:pt x="104" y="59"/>
                  <a:pt x="100" y="57"/>
                </a:cubicBezTo>
                <a:cubicBezTo>
                  <a:pt x="94" y="55"/>
                  <a:pt x="87" y="53"/>
                  <a:pt x="80" y="51"/>
                </a:cubicBezTo>
                <a:cubicBezTo>
                  <a:pt x="77" y="51"/>
                  <a:pt x="75" y="50"/>
                  <a:pt x="73" y="50"/>
                </a:cubicBezTo>
                <a:cubicBezTo>
                  <a:pt x="71" y="49"/>
                  <a:pt x="69" y="50"/>
                  <a:pt x="67" y="49"/>
                </a:cubicBezTo>
                <a:cubicBezTo>
                  <a:pt x="63" y="49"/>
                  <a:pt x="60" y="48"/>
                  <a:pt x="57" y="48"/>
                </a:cubicBezTo>
                <a:cubicBezTo>
                  <a:pt x="58" y="49"/>
                  <a:pt x="59" y="51"/>
                  <a:pt x="61" y="51"/>
                </a:cubicBezTo>
                <a:cubicBezTo>
                  <a:pt x="65" y="54"/>
                  <a:pt x="69" y="56"/>
                  <a:pt x="73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9"/>
                  <a:pt x="77" y="60"/>
                  <a:pt x="78" y="60"/>
                </a:cubicBezTo>
                <a:cubicBezTo>
                  <a:pt x="80" y="63"/>
                  <a:pt x="83" y="65"/>
                  <a:pt x="85" y="68"/>
                </a:cubicBezTo>
                <a:cubicBezTo>
                  <a:pt x="88" y="71"/>
                  <a:pt x="91" y="75"/>
                  <a:pt x="94" y="78"/>
                </a:cubicBezTo>
                <a:cubicBezTo>
                  <a:pt x="98" y="82"/>
                  <a:pt x="101" y="88"/>
                  <a:pt x="105" y="93"/>
                </a:cubicBezTo>
                <a:cubicBezTo>
                  <a:pt x="112" y="103"/>
                  <a:pt x="118" y="114"/>
                  <a:pt x="123" y="126"/>
                </a:cubicBezTo>
                <a:cubicBezTo>
                  <a:pt x="124" y="130"/>
                  <a:pt x="126" y="134"/>
                  <a:pt x="128" y="138"/>
                </a:cubicBezTo>
                <a:cubicBezTo>
                  <a:pt x="132" y="147"/>
                  <a:pt x="135" y="158"/>
                  <a:pt x="139" y="168"/>
                </a:cubicBezTo>
                <a:cubicBezTo>
                  <a:pt x="140" y="171"/>
                  <a:pt x="141" y="173"/>
                  <a:pt x="142" y="176"/>
                </a:cubicBezTo>
                <a:cubicBezTo>
                  <a:pt x="143" y="182"/>
                  <a:pt x="144" y="187"/>
                  <a:pt x="145" y="193"/>
                </a:cubicBezTo>
                <a:cubicBezTo>
                  <a:pt x="146" y="196"/>
                  <a:pt x="147" y="199"/>
                  <a:pt x="147" y="202"/>
                </a:cubicBezTo>
                <a:cubicBezTo>
                  <a:pt x="147" y="205"/>
                  <a:pt x="147" y="207"/>
                  <a:pt x="148" y="210"/>
                </a:cubicBezTo>
                <a:cubicBezTo>
                  <a:pt x="148" y="213"/>
                  <a:pt x="148" y="216"/>
                  <a:pt x="149" y="219"/>
                </a:cubicBezTo>
                <a:cubicBezTo>
                  <a:pt x="149" y="221"/>
                  <a:pt x="149" y="223"/>
                  <a:pt x="149" y="225"/>
                </a:cubicBezTo>
                <a:cubicBezTo>
                  <a:pt x="149" y="231"/>
                  <a:pt x="149" y="239"/>
                  <a:pt x="148" y="244"/>
                </a:cubicBezTo>
                <a:cubicBezTo>
                  <a:pt x="145" y="248"/>
                  <a:pt x="142" y="251"/>
                  <a:pt x="140" y="255"/>
                </a:cubicBezTo>
                <a:cubicBezTo>
                  <a:pt x="139" y="256"/>
                  <a:pt x="138" y="258"/>
                  <a:pt x="136" y="258"/>
                </a:cubicBezTo>
                <a:cubicBezTo>
                  <a:pt x="132" y="259"/>
                  <a:pt x="129" y="258"/>
                  <a:pt x="126" y="257"/>
                </a:cubicBezTo>
                <a:cubicBezTo>
                  <a:pt x="125" y="257"/>
                  <a:pt x="124" y="257"/>
                  <a:pt x="124" y="257"/>
                </a:cubicBezTo>
                <a:cubicBezTo>
                  <a:pt x="123" y="257"/>
                  <a:pt x="122" y="256"/>
                  <a:pt x="122" y="256"/>
                </a:cubicBezTo>
                <a:cubicBezTo>
                  <a:pt x="118" y="256"/>
                  <a:pt x="115" y="257"/>
                  <a:pt x="111" y="257"/>
                </a:cubicBezTo>
                <a:cubicBezTo>
                  <a:pt x="110" y="257"/>
                  <a:pt x="105" y="256"/>
                  <a:pt x="104" y="255"/>
                </a:cubicBezTo>
                <a:cubicBezTo>
                  <a:pt x="102" y="254"/>
                  <a:pt x="100" y="249"/>
                  <a:pt x="97" y="248"/>
                </a:cubicBezTo>
                <a:cubicBezTo>
                  <a:pt x="97" y="247"/>
                  <a:pt x="97" y="247"/>
                  <a:pt x="97" y="246"/>
                </a:cubicBezTo>
                <a:cubicBezTo>
                  <a:pt x="97" y="245"/>
                  <a:pt x="96" y="246"/>
                  <a:pt x="96" y="245"/>
                </a:cubicBezTo>
                <a:cubicBezTo>
                  <a:pt x="96" y="244"/>
                  <a:pt x="96" y="243"/>
                  <a:pt x="97" y="242"/>
                </a:cubicBezTo>
                <a:cubicBezTo>
                  <a:pt x="99" y="236"/>
                  <a:pt x="101" y="231"/>
                  <a:pt x="102" y="224"/>
                </a:cubicBezTo>
                <a:cubicBezTo>
                  <a:pt x="105" y="212"/>
                  <a:pt x="104" y="196"/>
                  <a:pt x="102" y="183"/>
                </a:cubicBezTo>
                <a:cubicBezTo>
                  <a:pt x="101" y="170"/>
                  <a:pt x="99" y="155"/>
                  <a:pt x="94" y="143"/>
                </a:cubicBezTo>
                <a:cubicBezTo>
                  <a:pt x="92" y="138"/>
                  <a:pt x="91" y="133"/>
                  <a:pt x="89" y="129"/>
                </a:cubicBezTo>
                <a:cubicBezTo>
                  <a:pt x="88" y="125"/>
                  <a:pt x="86" y="121"/>
                  <a:pt x="84" y="117"/>
                </a:cubicBezTo>
                <a:cubicBezTo>
                  <a:pt x="77" y="100"/>
                  <a:pt x="67" y="86"/>
                  <a:pt x="57" y="73"/>
                </a:cubicBezTo>
                <a:cubicBezTo>
                  <a:pt x="56" y="64"/>
                  <a:pt x="54" y="57"/>
                  <a:pt x="53" y="49"/>
                </a:cubicBezTo>
                <a:cubicBezTo>
                  <a:pt x="52" y="50"/>
                  <a:pt x="51" y="51"/>
                  <a:pt x="50" y="51"/>
                </a:cubicBezTo>
                <a:cubicBezTo>
                  <a:pt x="49" y="53"/>
                  <a:pt x="49" y="55"/>
                  <a:pt x="48" y="57"/>
                </a:cubicBezTo>
                <a:cubicBezTo>
                  <a:pt x="47" y="58"/>
                  <a:pt x="46" y="59"/>
                  <a:pt x="46" y="60"/>
                </a:cubicBezTo>
                <a:cubicBezTo>
                  <a:pt x="44" y="67"/>
                  <a:pt x="42" y="74"/>
                  <a:pt x="42" y="83"/>
                </a:cubicBezTo>
                <a:cubicBezTo>
                  <a:pt x="41" y="94"/>
                  <a:pt x="44" y="105"/>
                  <a:pt x="48" y="114"/>
                </a:cubicBezTo>
                <a:cubicBezTo>
                  <a:pt x="48" y="115"/>
                  <a:pt x="49" y="116"/>
                  <a:pt x="49" y="117"/>
                </a:cubicBezTo>
                <a:cubicBezTo>
                  <a:pt x="50" y="119"/>
                  <a:pt x="50" y="120"/>
                  <a:pt x="51" y="121"/>
                </a:cubicBezTo>
                <a:cubicBezTo>
                  <a:pt x="51" y="122"/>
                  <a:pt x="52" y="123"/>
                  <a:pt x="52" y="124"/>
                </a:cubicBezTo>
                <a:cubicBezTo>
                  <a:pt x="49" y="125"/>
                  <a:pt x="47" y="121"/>
                  <a:pt x="44" y="120"/>
                </a:cubicBezTo>
                <a:cubicBezTo>
                  <a:pt x="43" y="119"/>
                  <a:pt x="42" y="119"/>
                  <a:pt x="42" y="119"/>
                </a:cubicBezTo>
                <a:cubicBezTo>
                  <a:pt x="40" y="118"/>
                  <a:pt x="39" y="117"/>
                  <a:pt x="37" y="116"/>
                </a:cubicBezTo>
                <a:cubicBezTo>
                  <a:pt x="34" y="113"/>
                  <a:pt x="31" y="111"/>
                  <a:pt x="28" y="109"/>
                </a:cubicBezTo>
                <a:cubicBezTo>
                  <a:pt x="25" y="105"/>
                  <a:pt x="21" y="103"/>
                  <a:pt x="18" y="99"/>
                </a:cubicBezTo>
                <a:cubicBezTo>
                  <a:pt x="18" y="99"/>
                  <a:pt x="17" y="99"/>
                  <a:pt x="17" y="98"/>
                </a:cubicBezTo>
                <a:cubicBezTo>
                  <a:pt x="17" y="94"/>
                  <a:pt x="16" y="88"/>
                  <a:pt x="17" y="84"/>
                </a:cubicBezTo>
                <a:cubicBezTo>
                  <a:pt x="18" y="85"/>
                  <a:pt x="17" y="86"/>
                  <a:pt x="17" y="88"/>
                </a:cubicBezTo>
                <a:close/>
                <a:moveTo>
                  <a:pt x="61" y="76"/>
                </a:moveTo>
                <a:cubicBezTo>
                  <a:pt x="61" y="75"/>
                  <a:pt x="61" y="75"/>
                  <a:pt x="61" y="75"/>
                </a:cubicBezTo>
                <a:cubicBezTo>
                  <a:pt x="63" y="77"/>
                  <a:pt x="64" y="79"/>
                  <a:pt x="68" y="79"/>
                </a:cubicBezTo>
                <a:cubicBezTo>
                  <a:pt x="71" y="76"/>
                  <a:pt x="67" y="72"/>
                  <a:pt x="66" y="69"/>
                </a:cubicBezTo>
                <a:cubicBezTo>
                  <a:pt x="64" y="67"/>
                  <a:pt x="64" y="65"/>
                  <a:pt x="63" y="63"/>
                </a:cubicBezTo>
                <a:cubicBezTo>
                  <a:pt x="65" y="64"/>
                  <a:pt x="65" y="66"/>
                  <a:pt x="66" y="67"/>
                </a:cubicBezTo>
                <a:cubicBezTo>
                  <a:pt x="67" y="67"/>
                  <a:pt x="67" y="66"/>
                  <a:pt x="68" y="66"/>
                </a:cubicBezTo>
                <a:cubicBezTo>
                  <a:pt x="69" y="67"/>
                  <a:pt x="71" y="69"/>
                  <a:pt x="73" y="69"/>
                </a:cubicBezTo>
                <a:cubicBezTo>
                  <a:pt x="73" y="67"/>
                  <a:pt x="71" y="66"/>
                  <a:pt x="72" y="65"/>
                </a:cubicBezTo>
                <a:cubicBezTo>
                  <a:pt x="69" y="62"/>
                  <a:pt x="66" y="61"/>
                  <a:pt x="64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1" y="58"/>
                  <a:pt x="61" y="57"/>
                  <a:pt x="60" y="57"/>
                </a:cubicBezTo>
                <a:cubicBezTo>
                  <a:pt x="61" y="58"/>
                  <a:pt x="60" y="59"/>
                  <a:pt x="59" y="60"/>
                </a:cubicBezTo>
                <a:cubicBezTo>
                  <a:pt x="58" y="60"/>
                  <a:pt x="57" y="59"/>
                  <a:pt x="56" y="58"/>
                </a:cubicBezTo>
                <a:cubicBezTo>
                  <a:pt x="57" y="65"/>
                  <a:pt x="58" y="71"/>
                  <a:pt x="61" y="76"/>
                </a:cubicBezTo>
                <a:close/>
                <a:moveTo>
                  <a:pt x="42" y="13"/>
                </a:moveTo>
                <a:cubicBezTo>
                  <a:pt x="39" y="23"/>
                  <a:pt x="45" y="33"/>
                  <a:pt x="51" y="38"/>
                </a:cubicBezTo>
                <a:cubicBezTo>
                  <a:pt x="50" y="33"/>
                  <a:pt x="48" y="27"/>
                  <a:pt x="47" y="21"/>
                </a:cubicBezTo>
                <a:cubicBezTo>
                  <a:pt x="47" y="14"/>
                  <a:pt x="48" y="8"/>
                  <a:pt x="48" y="4"/>
                </a:cubicBezTo>
                <a:cubicBezTo>
                  <a:pt x="47" y="5"/>
                  <a:pt x="44" y="7"/>
                  <a:pt x="45" y="9"/>
                </a:cubicBezTo>
                <a:cubicBezTo>
                  <a:pt x="45" y="9"/>
                  <a:pt x="46" y="9"/>
                  <a:pt x="46" y="10"/>
                </a:cubicBezTo>
                <a:cubicBezTo>
                  <a:pt x="45" y="11"/>
                  <a:pt x="44" y="13"/>
                  <a:pt x="45" y="14"/>
                </a:cubicBezTo>
                <a:cubicBezTo>
                  <a:pt x="45" y="15"/>
                  <a:pt x="46" y="14"/>
                  <a:pt x="46" y="14"/>
                </a:cubicBezTo>
                <a:cubicBezTo>
                  <a:pt x="47" y="15"/>
                  <a:pt x="45" y="16"/>
                  <a:pt x="45" y="17"/>
                </a:cubicBezTo>
                <a:cubicBezTo>
                  <a:pt x="46" y="20"/>
                  <a:pt x="47" y="24"/>
                  <a:pt x="47" y="27"/>
                </a:cubicBezTo>
                <a:cubicBezTo>
                  <a:pt x="45" y="24"/>
                  <a:pt x="45" y="20"/>
                  <a:pt x="44" y="18"/>
                </a:cubicBezTo>
                <a:cubicBezTo>
                  <a:pt x="44" y="18"/>
                  <a:pt x="44" y="19"/>
                  <a:pt x="43" y="19"/>
                </a:cubicBezTo>
                <a:cubicBezTo>
                  <a:pt x="43" y="17"/>
                  <a:pt x="45" y="16"/>
                  <a:pt x="43" y="12"/>
                </a:cubicBezTo>
                <a:cubicBezTo>
                  <a:pt x="43" y="13"/>
                  <a:pt x="42" y="14"/>
                  <a:pt x="42" y="14"/>
                </a:cubicBezTo>
                <a:cubicBezTo>
                  <a:pt x="41" y="12"/>
                  <a:pt x="44" y="12"/>
                  <a:pt x="43" y="9"/>
                </a:cubicBezTo>
                <a:cubicBezTo>
                  <a:pt x="43" y="11"/>
                  <a:pt x="42" y="12"/>
                  <a:pt x="42" y="13"/>
                </a:cubicBezTo>
                <a:close/>
                <a:moveTo>
                  <a:pt x="71" y="13"/>
                </a:moveTo>
                <a:cubicBezTo>
                  <a:pt x="71" y="14"/>
                  <a:pt x="72" y="15"/>
                  <a:pt x="71" y="15"/>
                </a:cubicBezTo>
                <a:cubicBezTo>
                  <a:pt x="70" y="15"/>
                  <a:pt x="70" y="14"/>
                  <a:pt x="70" y="14"/>
                </a:cubicBezTo>
                <a:cubicBezTo>
                  <a:pt x="69" y="14"/>
                  <a:pt x="68" y="15"/>
                  <a:pt x="67" y="15"/>
                </a:cubicBezTo>
                <a:cubicBezTo>
                  <a:pt x="67" y="16"/>
                  <a:pt x="69" y="18"/>
                  <a:pt x="67" y="18"/>
                </a:cubicBezTo>
                <a:cubicBezTo>
                  <a:pt x="67" y="18"/>
                  <a:pt x="67" y="16"/>
                  <a:pt x="66" y="16"/>
                </a:cubicBezTo>
                <a:cubicBezTo>
                  <a:pt x="65" y="16"/>
                  <a:pt x="65" y="17"/>
                  <a:pt x="64" y="17"/>
                </a:cubicBezTo>
                <a:cubicBezTo>
                  <a:pt x="65" y="15"/>
                  <a:pt x="67" y="14"/>
                  <a:pt x="69" y="13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2" y="11"/>
                  <a:pt x="74" y="11"/>
                  <a:pt x="75" y="10"/>
                </a:cubicBezTo>
                <a:cubicBezTo>
                  <a:pt x="65" y="11"/>
                  <a:pt x="57" y="14"/>
                  <a:pt x="52" y="21"/>
                </a:cubicBezTo>
                <a:cubicBezTo>
                  <a:pt x="51" y="22"/>
                  <a:pt x="50" y="25"/>
                  <a:pt x="50" y="27"/>
                </a:cubicBezTo>
                <a:cubicBezTo>
                  <a:pt x="49" y="29"/>
                  <a:pt x="51" y="32"/>
                  <a:pt x="51" y="34"/>
                </a:cubicBezTo>
                <a:cubicBezTo>
                  <a:pt x="52" y="36"/>
                  <a:pt x="53" y="39"/>
                  <a:pt x="54" y="41"/>
                </a:cubicBezTo>
                <a:cubicBezTo>
                  <a:pt x="56" y="36"/>
                  <a:pt x="58" y="31"/>
                  <a:pt x="61" y="28"/>
                </a:cubicBezTo>
                <a:cubicBezTo>
                  <a:pt x="62" y="26"/>
                  <a:pt x="64" y="25"/>
                  <a:pt x="66" y="23"/>
                </a:cubicBezTo>
                <a:cubicBezTo>
                  <a:pt x="70" y="19"/>
                  <a:pt x="74" y="16"/>
                  <a:pt x="78" y="13"/>
                </a:cubicBezTo>
                <a:cubicBezTo>
                  <a:pt x="81" y="11"/>
                  <a:pt x="85" y="11"/>
                  <a:pt x="88" y="10"/>
                </a:cubicBezTo>
                <a:cubicBezTo>
                  <a:pt x="82" y="8"/>
                  <a:pt x="76" y="10"/>
                  <a:pt x="71" y="13"/>
                </a:cubicBezTo>
                <a:close/>
                <a:moveTo>
                  <a:pt x="84" y="12"/>
                </a:moveTo>
                <a:cubicBezTo>
                  <a:pt x="79" y="14"/>
                  <a:pt x="76" y="16"/>
                  <a:pt x="72" y="19"/>
                </a:cubicBezTo>
                <a:cubicBezTo>
                  <a:pt x="72" y="20"/>
                  <a:pt x="73" y="19"/>
                  <a:pt x="73" y="19"/>
                </a:cubicBezTo>
                <a:cubicBezTo>
                  <a:pt x="73" y="19"/>
                  <a:pt x="74" y="19"/>
                  <a:pt x="75" y="19"/>
                </a:cubicBezTo>
                <a:cubicBezTo>
                  <a:pt x="81" y="17"/>
                  <a:pt x="87" y="12"/>
                  <a:pt x="95" y="13"/>
                </a:cubicBezTo>
                <a:cubicBezTo>
                  <a:pt x="91" y="12"/>
                  <a:pt x="88" y="13"/>
                  <a:pt x="84" y="12"/>
                </a:cubicBezTo>
                <a:close/>
                <a:moveTo>
                  <a:pt x="31" y="30"/>
                </a:moveTo>
                <a:cubicBezTo>
                  <a:pt x="19" y="30"/>
                  <a:pt x="5" y="37"/>
                  <a:pt x="2" y="49"/>
                </a:cubicBezTo>
                <a:cubicBezTo>
                  <a:pt x="10" y="43"/>
                  <a:pt x="20" y="38"/>
                  <a:pt x="32" y="39"/>
                </a:cubicBezTo>
                <a:cubicBezTo>
                  <a:pt x="39" y="39"/>
                  <a:pt x="48" y="41"/>
                  <a:pt x="53" y="44"/>
                </a:cubicBezTo>
                <a:cubicBezTo>
                  <a:pt x="53" y="43"/>
                  <a:pt x="50" y="38"/>
                  <a:pt x="48" y="39"/>
                </a:cubicBezTo>
                <a:cubicBezTo>
                  <a:pt x="47" y="38"/>
                  <a:pt x="43" y="36"/>
                  <a:pt x="41" y="37"/>
                </a:cubicBezTo>
                <a:cubicBezTo>
                  <a:pt x="40" y="35"/>
                  <a:pt x="37" y="36"/>
                  <a:pt x="36" y="35"/>
                </a:cubicBezTo>
                <a:cubicBezTo>
                  <a:pt x="36" y="36"/>
                  <a:pt x="36" y="36"/>
                  <a:pt x="35" y="36"/>
                </a:cubicBezTo>
                <a:cubicBezTo>
                  <a:pt x="35" y="35"/>
                  <a:pt x="33" y="35"/>
                  <a:pt x="33" y="33"/>
                </a:cubicBezTo>
                <a:cubicBezTo>
                  <a:pt x="34" y="33"/>
                  <a:pt x="35" y="34"/>
                  <a:pt x="36" y="35"/>
                </a:cubicBezTo>
                <a:cubicBezTo>
                  <a:pt x="37" y="35"/>
                  <a:pt x="39" y="34"/>
                  <a:pt x="40" y="35"/>
                </a:cubicBezTo>
                <a:cubicBezTo>
                  <a:pt x="40" y="35"/>
                  <a:pt x="39" y="34"/>
                  <a:pt x="40" y="33"/>
                </a:cubicBezTo>
                <a:cubicBezTo>
                  <a:pt x="41" y="34"/>
                  <a:pt x="41" y="35"/>
                  <a:pt x="41" y="35"/>
                </a:cubicBezTo>
                <a:cubicBezTo>
                  <a:pt x="44" y="36"/>
                  <a:pt x="46" y="37"/>
                  <a:pt x="48" y="38"/>
                </a:cubicBezTo>
                <a:cubicBezTo>
                  <a:pt x="44" y="33"/>
                  <a:pt x="38" y="30"/>
                  <a:pt x="31" y="30"/>
                </a:cubicBezTo>
                <a:close/>
                <a:moveTo>
                  <a:pt x="129" y="65"/>
                </a:moveTo>
                <a:cubicBezTo>
                  <a:pt x="128" y="64"/>
                  <a:pt x="128" y="63"/>
                  <a:pt x="128" y="62"/>
                </a:cubicBezTo>
                <a:cubicBezTo>
                  <a:pt x="127" y="60"/>
                  <a:pt x="125" y="58"/>
                  <a:pt x="123" y="56"/>
                </a:cubicBezTo>
                <a:cubicBezTo>
                  <a:pt x="122" y="54"/>
                  <a:pt x="121" y="52"/>
                  <a:pt x="120" y="51"/>
                </a:cubicBezTo>
                <a:cubicBezTo>
                  <a:pt x="116" y="45"/>
                  <a:pt x="111" y="40"/>
                  <a:pt x="106" y="36"/>
                </a:cubicBezTo>
                <a:cubicBezTo>
                  <a:pt x="105" y="36"/>
                  <a:pt x="105" y="36"/>
                  <a:pt x="104" y="36"/>
                </a:cubicBezTo>
                <a:cubicBezTo>
                  <a:pt x="103" y="35"/>
                  <a:pt x="102" y="34"/>
                  <a:pt x="101" y="34"/>
                </a:cubicBezTo>
                <a:cubicBezTo>
                  <a:pt x="97" y="32"/>
                  <a:pt x="87" y="31"/>
                  <a:pt x="82" y="31"/>
                </a:cubicBezTo>
                <a:cubicBezTo>
                  <a:pt x="77" y="31"/>
                  <a:pt x="73" y="32"/>
                  <a:pt x="70" y="33"/>
                </a:cubicBezTo>
                <a:cubicBezTo>
                  <a:pt x="64" y="36"/>
                  <a:pt x="58" y="38"/>
                  <a:pt x="55" y="43"/>
                </a:cubicBezTo>
                <a:cubicBezTo>
                  <a:pt x="55" y="45"/>
                  <a:pt x="56" y="46"/>
                  <a:pt x="56" y="47"/>
                </a:cubicBezTo>
                <a:cubicBezTo>
                  <a:pt x="61" y="47"/>
                  <a:pt x="65" y="48"/>
                  <a:pt x="68" y="48"/>
                </a:cubicBezTo>
                <a:cubicBezTo>
                  <a:pt x="75" y="49"/>
                  <a:pt x="81" y="50"/>
                  <a:pt x="86" y="51"/>
                </a:cubicBezTo>
                <a:cubicBezTo>
                  <a:pt x="88" y="52"/>
                  <a:pt x="90" y="52"/>
                  <a:pt x="91" y="52"/>
                </a:cubicBezTo>
                <a:cubicBezTo>
                  <a:pt x="97" y="54"/>
                  <a:pt x="101" y="56"/>
                  <a:pt x="106" y="58"/>
                </a:cubicBezTo>
                <a:cubicBezTo>
                  <a:pt x="109" y="59"/>
                  <a:pt x="111" y="61"/>
                  <a:pt x="114" y="61"/>
                </a:cubicBezTo>
                <a:cubicBezTo>
                  <a:pt x="119" y="65"/>
                  <a:pt x="126" y="68"/>
                  <a:pt x="131" y="73"/>
                </a:cubicBezTo>
                <a:cubicBezTo>
                  <a:pt x="130" y="70"/>
                  <a:pt x="130" y="67"/>
                  <a:pt x="129" y="65"/>
                </a:cubicBezTo>
                <a:close/>
                <a:moveTo>
                  <a:pt x="45" y="42"/>
                </a:moveTo>
                <a:cubicBezTo>
                  <a:pt x="42" y="41"/>
                  <a:pt x="39" y="41"/>
                  <a:pt x="37" y="41"/>
                </a:cubicBezTo>
                <a:cubicBezTo>
                  <a:pt x="36" y="41"/>
                  <a:pt x="36" y="41"/>
                  <a:pt x="35" y="41"/>
                </a:cubicBezTo>
                <a:cubicBezTo>
                  <a:pt x="30" y="42"/>
                  <a:pt x="27" y="44"/>
                  <a:pt x="23" y="46"/>
                </a:cubicBezTo>
                <a:cubicBezTo>
                  <a:pt x="18" y="50"/>
                  <a:pt x="14" y="53"/>
                  <a:pt x="9" y="56"/>
                </a:cubicBezTo>
                <a:cubicBezTo>
                  <a:pt x="7" y="58"/>
                  <a:pt x="5" y="60"/>
                  <a:pt x="3" y="62"/>
                </a:cubicBezTo>
                <a:cubicBezTo>
                  <a:pt x="2" y="67"/>
                  <a:pt x="3" y="74"/>
                  <a:pt x="4" y="79"/>
                </a:cubicBezTo>
                <a:cubicBezTo>
                  <a:pt x="5" y="84"/>
                  <a:pt x="7" y="89"/>
                  <a:pt x="9" y="92"/>
                </a:cubicBezTo>
                <a:cubicBezTo>
                  <a:pt x="10" y="87"/>
                  <a:pt x="11" y="80"/>
                  <a:pt x="14" y="75"/>
                </a:cubicBezTo>
                <a:cubicBezTo>
                  <a:pt x="18" y="65"/>
                  <a:pt x="25" y="56"/>
                  <a:pt x="34" y="51"/>
                </a:cubicBezTo>
                <a:cubicBezTo>
                  <a:pt x="39" y="48"/>
                  <a:pt x="48" y="45"/>
                  <a:pt x="53" y="47"/>
                </a:cubicBezTo>
                <a:cubicBezTo>
                  <a:pt x="52" y="44"/>
                  <a:pt x="49" y="43"/>
                  <a:pt x="45" y="42"/>
                </a:cubicBezTo>
                <a:close/>
                <a:moveTo>
                  <a:pt x="45" y="48"/>
                </a:moveTo>
                <a:cubicBezTo>
                  <a:pt x="44" y="49"/>
                  <a:pt x="43" y="50"/>
                  <a:pt x="43" y="51"/>
                </a:cubicBezTo>
                <a:cubicBezTo>
                  <a:pt x="43" y="51"/>
                  <a:pt x="44" y="51"/>
                  <a:pt x="44" y="52"/>
                </a:cubicBezTo>
                <a:cubicBezTo>
                  <a:pt x="43" y="53"/>
                  <a:pt x="41" y="53"/>
                  <a:pt x="41" y="54"/>
                </a:cubicBezTo>
                <a:cubicBezTo>
                  <a:pt x="42" y="54"/>
                  <a:pt x="43" y="54"/>
                  <a:pt x="43" y="56"/>
                </a:cubicBezTo>
                <a:cubicBezTo>
                  <a:pt x="42" y="56"/>
                  <a:pt x="41" y="56"/>
                  <a:pt x="41" y="55"/>
                </a:cubicBezTo>
                <a:cubicBezTo>
                  <a:pt x="39" y="57"/>
                  <a:pt x="39" y="60"/>
                  <a:pt x="37" y="62"/>
                </a:cubicBezTo>
                <a:cubicBezTo>
                  <a:pt x="37" y="59"/>
                  <a:pt x="38" y="58"/>
                  <a:pt x="39" y="55"/>
                </a:cubicBezTo>
                <a:cubicBezTo>
                  <a:pt x="38" y="55"/>
                  <a:pt x="37" y="55"/>
                  <a:pt x="36" y="55"/>
                </a:cubicBezTo>
                <a:cubicBezTo>
                  <a:pt x="35" y="57"/>
                  <a:pt x="35" y="58"/>
                  <a:pt x="34" y="59"/>
                </a:cubicBezTo>
                <a:cubicBezTo>
                  <a:pt x="34" y="56"/>
                  <a:pt x="35" y="54"/>
                  <a:pt x="37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5" y="52"/>
                  <a:pt x="35" y="52"/>
                  <a:pt x="35" y="53"/>
                </a:cubicBezTo>
                <a:cubicBezTo>
                  <a:pt x="34" y="53"/>
                  <a:pt x="34" y="54"/>
                  <a:pt x="33" y="54"/>
                </a:cubicBezTo>
                <a:cubicBezTo>
                  <a:pt x="31" y="57"/>
                  <a:pt x="29" y="60"/>
                  <a:pt x="27" y="64"/>
                </a:cubicBezTo>
                <a:cubicBezTo>
                  <a:pt x="26" y="66"/>
                  <a:pt x="25" y="69"/>
                  <a:pt x="25" y="71"/>
                </a:cubicBezTo>
                <a:cubicBezTo>
                  <a:pt x="24" y="71"/>
                  <a:pt x="24" y="72"/>
                  <a:pt x="23" y="72"/>
                </a:cubicBezTo>
                <a:cubicBezTo>
                  <a:pt x="23" y="73"/>
                  <a:pt x="23" y="74"/>
                  <a:pt x="23" y="75"/>
                </a:cubicBezTo>
                <a:cubicBezTo>
                  <a:pt x="23" y="76"/>
                  <a:pt x="22" y="76"/>
                  <a:pt x="22" y="77"/>
                </a:cubicBezTo>
                <a:cubicBezTo>
                  <a:pt x="21" y="77"/>
                  <a:pt x="22" y="78"/>
                  <a:pt x="21" y="78"/>
                </a:cubicBezTo>
                <a:cubicBezTo>
                  <a:pt x="20" y="81"/>
                  <a:pt x="20" y="84"/>
                  <a:pt x="19" y="87"/>
                </a:cubicBezTo>
                <a:cubicBezTo>
                  <a:pt x="19" y="89"/>
                  <a:pt x="18" y="91"/>
                  <a:pt x="18" y="92"/>
                </a:cubicBezTo>
                <a:cubicBezTo>
                  <a:pt x="18" y="95"/>
                  <a:pt x="19" y="96"/>
                  <a:pt x="20" y="98"/>
                </a:cubicBezTo>
                <a:cubicBezTo>
                  <a:pt x="21" y="100"/>
                  <a:pt x="22" y="101"/>
                  <a:pt x="24" y="102"/>
                </a:cubicBezTo>
                <a:cubicBezTo>
                  <a:pt x="25" y="105"/>
                  <a:pt x="28" y="107"/>
                  <a:pt x="30" y="109"/>
                </a:cubicBezTo>
                <a:cubicBezTo>
                  <a:pt x="36" y="114"/>
                  <a:pt x="43" y="118"/>
                  <a:pt x="50" y="122"/>
                </a:cubicBezTo>
                <a:cubicBezTo>
                  <a:pt x="49" y="120"/>
                  <a:pt x="48" y="119"/>
                  <a:pt x="47" y="116"/>
                </a:cubicBezTo>
                <a:cubicBezTo>
                  <a:pt x="46" y="113"/>
                  <a:pt x="44" y="109"/>
                  <a:pt x="43" y="106"/>
                </a:cubicBezTo>
                <a:cubicBezTo>
                  <a:pt x="42" y="103"/>
                  <a:pt x="42" y="100"/>
                  <a:pt x="41" y="97"/>
                </a:cubicBezTo>
                <a:cubicBezTo>
                  <a:pt x="41" y="94"/>
                  <a:pt x="40" y="88"/>
                  <a:pt x="40" y="84"/>
                </a:cubicBezTo>
                <a:cubicBezTo>
                  <a:pt x="41" y="71"/>
                  <a:pt x="45" y="58"/>
                  <a:pt x="51" y="48"/>
                </a:cubicBezTo>
                <a:cubicBezTo>
                  <a:pt x="49" y="47"/>
                  <a:pt x="46" y="48"/>
                  <a:pt x="45" y="48"/>
                </a:cubicBezTo>
                <a:close/>
                <a:moveTo>
                  <a:pt x="38" y="51"/>
                </a:moveTo>
                <a:cubicBezTo>
                  <a:pt x="40" y="51"/>
                  <a:pt x="40" y="51"/>
                  <a:pt x="42" y="51"/>
                </a:cubicBezTo>
                <a:cubicBezTo>
                  <a:pt x="42" y="50"/>
                  <a:pt x="43" y="50"/>
                  <a:pt x="43" y="48"/>
                </a:cubicBezTo>
                <a:cubicBezTo>
                  <a:pt x="41" y="49"/>
                  <a:pt x="39" y="49"/>
                  <a:pt x="38" y="51"/>
                </a:cubicBezTo>
                <a:close/>
                <a:moveTo>
                  <a:pt x="58" y="58"/>
                </a:moveTo>
                <a:cubicBezTo>
                  <a:pt x="59" y="57"/>
                  <a:pt x="58" y="57"/>
                  <a:pt x="58" y="56"/>
                </a:cubicBezTo>
                <a:cubicBezTo>
                  <a:pt x="59" y="54"/>
                  <a:pt x="61" y="57"/>
                  <a:pt x="62" y="56"/>
                </a:cubicBezTo>
                <a:cubicBezTo>
                  <a:pt x="61" y="52"/>
                  <a:pt x="57" y="51"/>
                  <a:pt x="54" y="49"/>
                </a:cubicBezTo>
                <a:cubicBezTo>
                  <a:pt x="55" y="52"/>
                  <a:pt x="55" y="58"/>
                  <a:pt x="58" y="58"/>
                </a:cubicBezTo>
                <a:close/>
                <a:moveTo>
                  <a:pt x="37" y="54"/>
                </a:moveTo>
                <a:cubicBezTo>
                  <a:pt x="38" y="54"/>
                  <a:pt x="39" y="54"/>
                  <a:pt x="40" y="54"/>
                </a:cubicBezTo>
                <a:cubicBezTo>
                  <a:pt x="40" y="53"/>
                  <a:pt x="41" y="53"/>
                  <a:pt x="41" y="52"/>
                </a:cubicBezTo>
                <a:cubicBezTo>
                  <a:pt x="39" y="52"/>
                  <a:pt x="39" y="52"/>
                  <a:pt x="38" y="52"/>
                </a:cubicBezTo>
                <a:cubicBezTo>
                  <a:pt x="37" y="53"/>
                  <a:pt x="37" y="53"/>
                  <a:pt x="37" y="54"/>
                </a:cubicBezTo>
                <a:close/>
                <a:moveTo>
                  <a:pt x="64" y="57"/>
                </a:moveTo>
                <a:cubicBezTo>
                  <a:pt x="67" y="60"/>
                  <a:pt x="71" y="62"/>
                  <a:pt x="74" y="65"/>
                </a:cubicBezTo>
                <a:cubicBezTo>
                  <a:pt x="75" y="67"/>
                  <a:pt x="77" y="68"/>
                  <a:pt x="79" y="69"/>
                </a:cubicBezTo>
                <a:cubicBezTo>
                  <a:pt x="79" y="66"/>
                  <a:pt x="78" y="64"/>
                  <a:pt x="77" y="62"/>
                </a:cubicBezTo>
                <a:cubicBezTo>
                  <a:pt x="76" y="61"/>
                  <a:pt x="75" y="61"/>
                  <a:pt x="74" y="60"/>
                </a:cubicBezTo>
                <a:cubicBezTo>
                  <a:pt x="70" y="59"/>
                  <a:pt x="66" y="56"/>
                  <a:pt x="63" y="54"/>
                </a:cubicBezTo>
                <a:cubicBezTo>
                  <a:pt x="63" y="55"/>
                  <a:pt x="63" y="56"/>
                  <a:pt x="64" y="57"/>
                </a:cubicBezTo>
                <a:close/>
                <a:moveTo>
                  <a:pt x="79" y="71"/>
                </a:moveTo>
                <a:cubicBezTo>
                  <a:pt x="84" y="79"/>
                  <a:pt x="90" y="86"/>
                  <a:pt x="95" y="94"/>
                </a:cubicBezTo>
                <a:cubicBezTo>
                  <a:pt x="98" y="98"/>
                  <a:pt x="100" y="102"/>
                  <a:pt x="102" y="106"/>
                </a:cubicBezTo>
                <a:cubicBezTo>
                  <a:pt x="105" y="110"/>
                  <a:pt x="107" y="115"/>
                  <a:pt x="109" y="119"/>
                </a:cubicBezTo>
                <a:cubicBezTo>
                  <a:pt x="112" y="125"/>
                  <a:pt x="115" y="132"/>
                  <a:pt x="118" y="138"/>
                </a:cubicBezTo>
                <a:cubicBezTo>
                  <a:pt x="120" y="143"/>
                  <a:pt x="122" y="148"/>
                  <a:pt x="124" y="153"/>
                </a:cubicBezTo>
                <a:cubicBezTo>
                  <a:pt x="126" y="158"/>
                  <a:pt x="127" y="164"/>
                  <a:pt x="128" y="169"/>
                </a:cubicBezTo>
                <a:cubicBezTo>
                  <a:pt x="129" y="171"/>
                  <a:pt x="129" y="173"/>
                  <a:pt x="130" y="174"/>
                </a:cubicBezTo>
                <a:cubicBezTo>
                  <a:pt x="130" y="176"/>
                  <a:pt x="131" y="178"/>
                  <a:pt x="131" y="180"/>
                </a:cubicBezTo>
                <a:cubicBezTo>
                  <a:pt x="131" y="182"/>
                  <a:pt x="131" y="183"/>
                  <a:pt x="132" y="185"/>
                </a:cubicBezTo>
                <a:cubicBezTo>
                  <a:pt x="133" y="189"/>
                  <a:pt x="134" y="192"/>
                  <a:pt x="134" y="196"/>
                </a:cubicBezTo>
                <a:cubicBezTo>
                  <a:pt x="135" y="198"/>
                  <a:pt x="135" y="200"/>
                  <a:pt x="135" y="201"/>
                </a:cubicBezTo>
                <a:cubicBezTo>
                  <a:pt x="136" y="208"/>
                  <a:pt x="137" y="214"/>
                  <a:pt x="137" y="222"/>
                </a:cubicBezTo>
                <a:cubicBezTo>
                  <a:pt x="138" y="227"/>
                  <a:pt x="138" y="233"/>
                  <a:pt x="138" y="239"/>
                </a:cubicBezTo>
                <a:cubicBezTo>
                  <a:pt x="137" y="240"/>
                  <a:pt x="138" y="241"/>
                  <a:pt x="138" y="242"/>
                </a:cubicBezTo>
                <a:cubicBezTo>
                  <a:pt x="138" y="243"/>
                  <a:pt x="137" y="244"/>
                  <a:pt x="137" y="245"/>
                </a:cubicBezTo>
                <a:cubicBezTo>
                  <a:pt x="137" y="248"/>
                  <a:pt x="137" y="251"/>
                  <a:pt x="136" y="255"/>
                </a:cubicBezTo>
                <a:cubicBezTo>
                  <a:pt x="136" y="255"/>
                  <a:pt x="135" y="256"/>
                  <a:pt x="135" y="256"/>
                </a:cubicBezTo>
                <a:cubicBezTo>
                  <a:pt x="138" y="255"/>
                  <a:pt x="140" y="252"/>
                  <a:pt x="141" y="250"/>
                </a:cubicBezTo>
                <a:cubicBezTo>
                  <a:pt x="143" y="247"/>
                  <a:pt x="145" y="245"/>
                  <a:pt x="146" y="242"/>
                </a:cubicBezTo>
                <a:cubicBezTo>
                  <a:pt x="147" y="241"/>
                  <a:pt x="147" y="239"/>
                  <a:pt x="147" y="237"/>
                </a:cubicBezTo>
                <a:cubicBezTo>
                  <a:pt x="147" y="235"/>
                  <a:pt x="148" y="233"/>
                  <a:pt x="148" y="232"/>
                </a:cubicBezTo>
                <a:cubicBezTo>
                  <a:pt x="148" y="224"/>
                  <a:pt x="147" y="216"/>
                  <a:pt x="146" y="209"/>
                </a:cubicBezTo>
                <a:cubicBezTo>
                  <a:pt x="146" y="201"/>
                  <a:pt x="145" y="193"/>
                  <a:pt x="143" y="186"/>
                </a:cubicBezTo>
                <a:cubicBezTo>
                  <a:pt x="142" y="183"/>
                  <a:pt x="141" y="180"/>
                  <a:pt x="140" y="176"/>
                </a:cubicBezTo>
                <a:cubicBezTo>
                  <a:pt x="140" y="173"/>
                  <a:pt x="138" y="170"/>
                  <a:pt x="137" y="167"/>
                </a:cubicBezTo>
                <a:cubicBezTo>
                  <a:pt x="135" y="160"/>
                  <a:pt x="133" y="154"/>
                  <a:pt x="131" y="147"/>
                </a:cubicBezTo>
                <a:cubicBezTo>
                  <a:pt x="129" y="141"/>
                  <a:pt x="126" y="135"/>
                  <a:pt x="123" y="129"/>
                </a:cubicBezTo>
                <a:cubicBezTo>
                  <a:pt x="118" y="116"/>
                  <a:pt x="112" y="105"/>
                  <a:pt x="105" y="95"/>
                </a:cubicBezTo>
                <a:cubicBezTo>
                  <a:pt x="103" y="92"/>
                  <a:pt x="101" y="90"/>
                  <a:pt x="99" y="88"/>
                </a:cubicBezTo>
                <a:cubicBezTo>
                  <a:pt x="98" y="85"/>
                  <a:pt x="96" y="82"/>
                  <a:pt x="94" y="80"/>
                </a:cubicBezTo>
                <a:cubicBezTo>
                  <a:pt x="93" y="78"/>
                  <a:pt x="91" y="77"/>
                  <a:pt x="89" y="75"/>
                </a:cubicBezTo>
                <a:cubicBezTo>
                  <a:pt x="86" y="71"/>
                  <a:pt x="83" y="67"/>
                  <a:pt x="79" y="63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6"/>
                  <a:pt x="81" y="69"/>
                  <a:pt x="79" y="71"/>
                </a:cubicBezTo>
                <a:close/>
                <a:moveTo>
                  <a:pt x="136" y="228"/>
                </a:moveTo>
                <a:cubicBezTo>
                  <a:pt x="136" y="226"/>
                  <a:pt x="136" y="223"/>
                  <a:pt x="135" y="221"/>
                </a:cubicBezTo>
                <a:cubicBezTo>
                  <a:pt x="135" y="214"/>
                  <a:pt x="135" y="207"/>
                  <a:pt x="134" y="201"/>
                </a:cubicBezTo>
                <a:cubicBezTo>
                  <a:pt x="133" y="196"/>
                  <a:pt x="132" y="192"/>
                  <a:pt x="131" y="187"/>
                </a:cubicBezTo>
                <a:cubicBezTo>
                  <a:pt x="129" y="175"/>
                  <a:pt x="126" y="163"/>
                  <a:pt x="122" y="153"/>
                </a:cubicBezTo>
                <a:cubicBezTo>
                  <a:pt x="120" y="147"/>
                  <a:pt x="118" y="142"/>
                  <a:pt x="116" y="137"/>
                </a:cubicBezTo>
                <a:cubicBezTo>
                  <a:pt x="112" y="129"/>
                  <a:pt x="109" y="122"/>
                  <a:pt x="105" y="115"/>
                </a:cubicBezTo>
                <a:cubicBezTo>
                  <a:pt x="101" y="107"/>
                  <a:pt x="97" y="99"/>
                  <a:pt x="92" y="92"/>
                </a:cubicBezTo>
                <a:cubicBezTo>
                  <a:pt x="90" y="88"/>
                  <a:pt x="87" y="85"/>
                  <a:pt x="85" y="81"/>
                </a:cubicBezTo>
                <a:cubicBezTo>
                  <a:pt x="82" y="77"/>
                  <a:pt x="80" y="74"/>
                  <a:pt x="77" y="71"/>
                </a:cubicBezTo>
                <a:cubicBezTo>
                  <a:pt x="77" y="69"/>
                  <a:pt x="75" y="67"/>
                  <a:pt x="74" y="67"/>
                </a:cubicBezTo>
                <a:cubicBezTo>
                  <a:pt x="74" y="69"/>
                  <a:pt x="75" y="71"/>
                  <a:pt x="73" y="71"/>
                </a:cubicBezTo>
                <a:cubicBezTo>
                  <a:pt x="71" y="72"/>
                  <a:pt x="70" y="68"/>
                  <a:pt x="68" y="69"/>
                </a:cubicBezTo>
                <a:cubicBezTo>
                  <a:pt x="68" y="71"/>
                  <a:pt x="69" y="72"/>
                  <a:pt x="70" y="73"/>
                </a:cubicBezTo>
                <a:cubicBezTo>
                  <a:pt x="71" y="76"/>
                  <a:pt x="74" y="78"/>
                  <a:pt x="75" y="80"/>
                </a:cubicBezTo>
                <a:cubicBezTo>
                  <a:pt x="77" y="82"/>
                  <a:pt x="78" y="84"/>
                  <a:pt x="79" y="87"/>
                </a:cubicBezTo>
                <a:cubicBezTo>
                  <a:pt x="82" y="91"/>
                  <a:pt x="84" y="95"/>
                  <a:pt x="87" y="100"/>
                </a:cubicBezTo>
                <a:cubicBezTo>
                  <a:pt x="89" y="104"/>
                  <a:pt x="91" y="109"/>
                  <a:pt x="93" y="114"/>
                </a:cubicBezTo>
                <a:cubicBezTo>
                  <a:pt x="96" y="118"/>
                  <a:pt x="98" y="123"/>
                  <a:pt x="99" y="128"/>
                </a:cubicBezTo>
                <a:cubicBezTo>
                  <a:pt x="100" y="128"/>
                  <a:pt x="101" y="129"/>
                  <a:pt x="101" y="130"/>
                </a:cubicBezTo>
                <a:cubicBezTo>
                  <a:pt x="102" y="133"/>
                  <a:pt x="103" y="137"/>
                  <a:pt x="105" y="140"/>
                </a:cubicBezTo>
                <a:cubicBezTo>
                  <a:pt x="106" y="145"/>
                  <a:pt x="107" y="149"/>
                  <a:pt x="109" y="154"/>
                </a:cubicBezTo>
                <a:cubicBezTo>
                  <a:pt x="115" y="169"/>
                  <a:pt x="118" y="189"/>
                  <a:pt x="116" y="208"/>
                </a:cubicBezTo>
                <a:cubicBezTo>
                  <a:pt x="115" y="209"/>
                  <a:pt x="115" y="210"/>
                  <a:pt x="115" y="211"/>
                </a:cubicBezTo>
                <a:cubicBezTo>
                  <a:pt x="115" y="212"/>
                  <a:pt x="115" y="213"/>
                  <a:pt x="115" y="214"/>
                </a:cubicBezTo>
                <a:cubicBezTo>
                  <a:pt x="114" y="222"/>
                  <a:pt x="112" y="229"/>
                  <a:pt x="111" y="235"/>
                </a:cubicBezTo>
                <a:cubicBezTo>
                  <a:pt x="110" y="238"/>
                  <a:pt x="110" y="241"/>
                  <a:pt x="109" y="244"/>
                </a:cubicBezTo>
                <a:cubicBezTo>
                  <a:pt x="108" y="248"/>
                  <a:pt x="106" y="251"/>
                  <a:pt x="105" y="254"/>
                </a:cubicBezTo>
                <a:cubicBezTo>
                  <a:pt x="107" y="255"/>
                  <a:pt x="110" y="255"/>
                  <a:pt x="114" y="255"/>
                </a:cubicBezTo>
                <a:cubicBezTo>
                  <a:pt x="120" y="254"/>
                  <a:pt x="128" y="256"/>
                  <a:pt x="134" y="256"/>
                </a:cubicBezTo>
                <a:cubicBezTo>
                  <a:pt x="135" y="246"/>
                  <a:pt x="136" y="238"/>
                  <a:pt x="136" y="228"/>
                </a:cubicBezTo>
                <a:close/>
                <a:moveTo>
                  <a:pt x="63" y="79"/>
                </a:moveTo>
                <a:cubicBezTo>
                  <a:pt x="63" y="79"/>
                  <a:pt x="63" y="79"/>
                  <a:pt x="63" y="79"/>
                </a:cubicBezTo>
                <a:cubicBezTo>
                  <a:pt x="68" y="86"/>
                  <a:pt x="73" y="93"/>
                  <a:pt x="77" y="100"/>
                </a:cubicBezTo>
                <a:cubicBezTo>
                  <a:pt x="81" y="107"/>
                  <a:pt x="85" y="115"/>
                  <a:pt x="88" y="123"/>
                </a:cubicBezTo>
                <a:cubicBezTo>
                  <a:pt x="90" y="128"/>
                  <a:pt x="92" y="134"/>
                  <a:pt x="94" y="140"/>
                </a:cubicBezTo>
                <a:cubicBezTo>
                  <a:pt x="95" y="143"/>
                  <a:pt x="96" y="145"/>
                  <a:pt x="97" y="148"/>
                </a:cubicBezTo>
                <a:cubicBezTo>
                  <a:pt x="98" y="151"/>
                  <a:pt x="98" y="154"/>
                  <a:pt x="99" y="157"/>
                </a:cubicBezTo>
                <a:cubicBezTo>
                  <a:pt x="100" y="160"/>
                  <a:pt x="101" y="163"/>
                  <a:pt x="101" y="166"/>
                </a:cubicBezTo>
                <a:cubicBezTo>
                  <a:pt x="103" y="182"/>
                  <a:pt x="106" y="199"/>
                  <a:pt x="105" y="216"/>
                </a:cubicBezTo>
                <a:cubicBezTo>
                  <a:pt x="105" y="219"/>
                  <a:pt x="104" y="221"/>
                  <a:pt x="103" y="224"/>
                </a:cubicBezTo>
                <a:cubicBezTo>
                  <a:pt x="103" y="226"/>
                  <a:pt x="103" y="229"/>
                  <a:pt x="102" y="231"/>
                </a:cubicBezTo>
                <a:cubicBezTo>
                  <a:pt x="102" y="233"/>
                  <a:pt x="101" y="234"/>
                  <a:pt x="101" y="236"/>
                </a:cubicBezTo>
                <a:cubicBezTo>
                  <a:pt x="99" y="238"/>
                  <a:pt x="99" y="241"/>
                  <a:pt x="98" y="244"/>
                </a:cubicBezTo>
                <a:cubicBezTo>
                  <a:pt x="98" y="244"/>
                  <a:pt x="97" y="243"/>
                  <a:pt x="97" y="244"/>
                </a:cubicBezTo>
                <a:cubicBezTo>
                  <a:pt x="99" y="247"/>
                  <a:pt x="101" y="250"/>
                  <a:pt x="104" y="253"/>
                </a:cubicBezTo>
                <a:cubicBezTo>
                  <a:pt x="106" y="248"/>
                  <a:pt x="107" y="243"/>
                  <a:pt x="108" y="239"/>
                </a:cubicBezTo>
                <a:cubicBezTo>
                  <a:pt x="109" y="237"/>
                  <a:pt x="110" y="235"/>
                  <a:pt x="110" y="233"/>
                </a:cubicBezTo>
                <a:cubicBezTo>
                  <a:pt x="111" y="227"/>
                  <a:pt x="112" y="221"/>
                  <a:pt x="113" y="215"/>
                </a:cubicBezTo>
                <a:cubicBezTo>
                  <a:pt x="114" y="207"/>
                  <a:pt x="115" y="199"/>
                  <a:pt x="115" y="191"/>
                </a:cubicBezTo>
                <a:cubicBezTo>
                  <a:pt x="114" y="182"/>
                  <a:pt x="113" y="175"/>
                  <a:pt x="112" y="166"/>
                </a:cubicBezTo>
                <a:cubicBezTo>
                  <a:pt x="110" y="161"/>
                  <a:pt x="108" y="156"/>
                  <a:pt x="107" y="151"/>
                </a:cubicBezTo>
                <a:cubicBezTo>
                  <a:pt x="105" y="146"/>
                  <a:pt x="104" y="141"/>
                  <a:pt x="102" y="137"/>
                </a:cubicBezTo>
                <a:cubicBezTo>
                  <a:pt x="101" y="134"/>
                  <a:pt x="100" y="132"/>
                  <a:pt x="99" y="129"/>
                </a:cubicBezTo>
                <a:cubicBezTo>
                  <a:pt x="98" y="127"/>
                  <a:pt x="96" y="125"/>
                  <a:pt x="96" y="122"/>
                </a:cubicBezTo>
                <a:cubicBezTo>
                  <a:pt x="93" y="115"/>
                  <a:pt x="90" y="108"/>
                  <a:pt x="86" y="102"/>
                </a:cubicBezTo>
                <a:cubicBezTo>
                  <a:pt x="86" y="100"/>
                  <a:pt x="84" y="99"/>
                  <a:pt x="84" y="97"/>
                </a:cubicBezTo>
                <a:cubicBezTo>
                  <a:pt x="83" y="96"/>
                  <a:pt x="82" y="94"/>
                  <a:pt x="81" y="92"/>
                </a:cubicBezTo>
                <a:cubicBezTo>
                  <a:pt x="78" y="86"/>
                  <a:pt x="75" y="81"/>
                  <a:pt x="71" y="76"/>
                </a:cubicBezTo>
                <a:cubicBezTo>
                  <a:pt x="72" y="81"/>
                  <a:pt x="65" y="81"/>
                  <a:pt x="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8" name="Freeform 345"/>
          <p:cNvSpPr>
            <a:spLocks noEditPoints="1"/>
          </p:cNvSpPr>
          <p:nvPr/>
        </p:nvSpPr>
        <p:spPr bwMode="auto">
          <a:xfrm>
            <a:off x="5346701" y="3970867"/>
            <a:ext cx="63500" cy="107951"/>
          </a:xfrm>
          <a:custGeom>
            <a:avLst/>
            <a:gdLst>
              <a:gd name="T0" fmla="*/ 4 w 15"/>
              <a:gd name="T1" fmla="*/ 16 h 26"/>
              <a:gd name="T2" fmla="*/ 6 w 15"/>
              <a:gd name="T3" fmla="*/ 21 h 26"/>
              <a:gd name="T4" fmla="*/ 3 w 15"/>
              <a:gd name="T5" fmla="*/ 15 h 26"/>
              <a:gd name="T6" fmla="*/ 0 w 15"/>
              <a:gd name="T7" fmla="*/ 12 h 26"/>
              <a:gd name="T8" fmla="*/ 3 w 15"/>
              <a:gd name="T9" fmla="*/ 14 h 26"/>
              <a:gd name="T10" fmla="*/ 1 w 15"/>
              <a:gd name="T11" fmla="*/ 9 h 26"/>
              <a:gd name="T12" fmla="*/ 2 w 15"/>
              <a:gd name="T13" fmla="*/ 9 h 26"/>
              <a:gd name="T14" fmla="*/ 3 w 15"/>
              <a:gd name="T15" fmla="*/ 3 h 26"/>
              <a:gd name="T16" fmla="*/ 3 w 15"/>
              <a:gd name="T17" fmla="*/ 10 h 26"/>
              <a:gd name="T18" fmla="*/ 8 w 15"/>
              <a:gd name="T19" fmla="*/ 14 h 26"/>
              <a:gd name="T20" fmla="*/ 8 w 15"/>
              <a:gd name="T21" fmla="*/ 8 h 26"/>
              <a:gd name="T22" fmla="*/ 4 w 15"/>
              <a:gd name="T23" fmla="*/ 4 h 26"/>
              <a:gd name="T24" fmla="*/ 7 w 15"/>
              <a:gd name="T25" fmla="*/ 6 h 26"/>
              <a:gd name="T26" fmla="*/ 8 w 15"/>
              <a:gd name="T27" fmla="*/ 0 h 26"/>
              <a:gd name="T28" fmla="*/ 8 w 15"/>
              <a:gd name="T29" fmla="*/ 7 h 26"/>
              <a:gd name="T30" fmla="*/ 10 w 15"/>
              <a:gd name="T31" fmla="*/ 9 h 26"/>
              <a:gd name="T32" fmla="*/ 8 w 15"/>
              <a:gd name="T33" fmla="*/ 8 h 26"/>
              <a:gd name="T34" fmla="*/ 9 w 15"/>
              <a:gd name="T35" fmla="*/ 14 h 26"/>
              <a:gd name="T36" fmla="*/ 13 w 15"/>
              <a:gd name="T37" fmla="*/ 16 h 26"/>
              <a:gd name="T38" fmla="*/ 10 w 15"/>
              <a:gd name="T39" fmla="*/ 16 h 26"/>
              <a:gd name="T40" fmla="*/ 15 w 15"/>
              <a:gd name="T41" fmla="*/ 23 h 26"/>
              <a:gd name="T42" fmla="*/ 11 w 15"/>
              <a:gd name="T43" fmla="*/ 21 h 26"/>
              <a:gd name="T44" fmla="*/ 14 w 15"/>
              <a:gd name="T45" fmla="*/ 26 h 26"/>
              <a:gd name="T46" fmla="*/ 10 w 15"/>
              <a:gd name="T47" fmla="*/ 20 h 26"/>
              <a:gd name="T48" fmla="*/ 5 w 15"/>
              <a:gd name="T49" fmla="*/ 16 h 26"/>
              <a:gd name="T50" fmla="*/ 4 w 15"/>
              <a:gd name="T51" fmla="*/ 16 h 26"/>
              <a:gd name="T52" fmla="*/ 4 w 15"/>
              <a:gd name="T53" fmla="*/ 15 h 26"/>
              <a:gd name="T54" fmla="*/ 9 w 15"/>
              <a:gd name="T55" fmla="*/ 18 h 26"/>
              <a:gd name="T56" fmla="*/ 3 w 15"/>
              <a:gd name="T57" fmla="*/ 11 h 26"/>
              <a:gd name="T58" fmla="*/ 4 w 15"/>
              <a:gd name="T59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" h="26">
                <a:moveTo>
                  <a:pt x="4" y="16"/>
                </a:moveTo>
                <a:cubicBezTo>
                  <a:pt x="4" y="18"/>
                  <a:pt x="6" y="19"/>
                  <a:pt x="6" y="21"/>
                </a:cubicBezTo>
                <a:cubicBezTo>
                  <a:pt x="4" y="20"/>
                  <a:pt x="4" y="17"/>
                  <a:pt x="3" y="15"/>
                </a:cubicBezTo>
                <a:cubicBezTo>
                  <a:pt x="2" y="14"/>
                  <a:pt x="0" y="14"/>
                  <a:pt x="0" y="12"/>
                </a:cubicBezTo>
                <a:cubicBezTo>
                  <a:pt x="1" y="13"/>
                  <a:pt x="2" y="14"/>
                  <a:pt x="3" y="14"/>
                </a:cubicBezTo>
                <a:cubicBezTo>
                  <a:pt x="2" y="12"/>
                  <a:pt x="2" y="10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6"/>
                  <a:pt x="2" y="5"/>
                  <a:pt x="3" y="3"/>
                </a:cubicBezTo>
                <a:cubicBezTo>
                  <a:pt x="3" y="5"/>
                  <a:pt x="2" y="8"/>
                  <a:pt x="3" y="10"/>
                </a:cubicBezTo>
                <a:cubicBezTo>
                  <a:pt x="5" y="11"/>
                  <a:pt x="6" y="13"/>
                  <a:pt x="8" y="14"/>
                </a:cubicBezTo>
                <a:cubicBezTo>
                  <a:pt x="8" y="12"/>
                  <a:pt x="8" y="10"/>
                  <a:pt x="8" y="8"/>
                </a:cubicBezTo>
                <a:cubicBezTo>
                  <a:pt x="6" y="7"/>
                  <a:pt x="5" y="5"/>
                  <a:pt x="4" y="4"/>
                </a:cubicBezTo>
                <a:cubicBezTo>
                  <a:pt x="5" y="4"/>
                  <a:pt x="6" y="6"/>
                  <a:pt x="7" y="6"/>
                </a:cubicBezTo>
                <a:cubicBezTo>
                  <a:pt x="8" y="4"/>
                  <a:pt x="7" y="1"/>
                  <a:pt x="8" y="0"/>
                </a:cubicBezTo>
                <a:cubicBezTo>
                  <a:pt x="8" y="2"/>
                  <a:pt x="8" y="5"/>
                  <a:pt x="8" y="7"/>
                </a:cubicBezTo>
                <a:cubicBezTo>
                  <a:pt x="9" y="7"/>
                  <a:pt x="11" y="8"/>
                  <a:pt x="10" y="9"/>
                </a:cubicBezTo>
                <a:cubicBezTo>
                  <a:pt x="10" y="10"/>
                  <a:pt x="9" y="9"/>
                  <a:pt x="8" y="8"/>
                </a:cubicBezTo>
                <a:cubicBezTo>
                  <a:pt x="8" y="10"/>
                  <a:pt x="9" y="12"/>
                  <a:pt x="9" y="14"/>
                </a:cubicBezTo>
                <a:cubicBezTo>
                  <a:pt x="10" y="15"/>
                  <a:pt x="12" y="15"/>
                  <a:pt x="13" y="16"/>
                </a:cubicBezTo>
                <a:cubicBezTo>
                  <a:pt x="12" y="17"/>
                  <a:pt x="11" y="16"/>
                  <a:pt x="10" y="16"/>
                </a:cubicBezTo>
                <a:cubicBezTo>
                  <a:pt x="9" y="20"/>
                  <a:pt x="14" y="20"/>
                  <a:pt x="15" y="23"/>
                </a:cubicBezTo>
                <a:cubicBezTo>
                  <a:pt x="14" y="23"/>
                  <a:pt x="13" y="22"/>
                  <a:pt x="11" y="21"/>
                </a:cubicBezTo>
                <a:cubicBezTo>
                  <a:pt x="11" y="23"/>
                  <a:pt x="13" y="25"/>
                  <a:pt x="14" y="26"/>
                </a:cubicBezTo>
                <a:cubicBezTo>
                  <a:pt x="11" y="26"/>
                  <a:pt x="11" y="22"/>
                  <a:pt x="10" y="20"/>
                </a:cubicBezTo>
                <a:cubicBezTo>
                  <a:pt x="8" y="18"/>
                  <a:pt x="6" y="18"/>
                  <a:pt x="5" y="16"/>
                </a:cubicBezTo>
                <a:cubicBezTo>
                  <a:pt x="4" y="16"/>
                  <a:pt x="4" y="16"/>
                  <a:pt x="4" y="16"/>
                </a:cubicBezTo>
                <a:close/>
                <a:moveTo>
                  <a:pt x="4" y="15"/>
                </a:moveTo>
                <a:cubicBezTo>
                  <a:pt x="6" y="16"/>
                  <a:pt x="7" y="18"/>
                  <a:pt x="9" y="18"/>
                </a:cubicBezTo>
                <a:cubicBezTo>
                  <a:pt x="9" y="15"/>
                  <a:pt x="6" y="13"/>
                  <a:pt x="3" y="11"/>
                </a:cubicBezTo>
                <a:cubicBezTo>
                  <a:pt x="3" y="13"/>
                  <a:pt x="4" y="14"/>
                  <a:pt x="4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9" name="Freeform 346"/>
          <p:cNvSpPr>
            <a:spLocks noEditPoints="1"/>
          </p:cNvSpPr>
          <p:nvPr/>
        </p:nvSpPr>
        <p:spPr bwMode="auto">
          <a:xfrm>
            <a:off x="658284" y="3359151"/>
            <a:ext cx="76200" cy="76200"/>
          </a:xfrm>
          <a:custGeom>
            <a:avLst/>
            <a:gdLst>
              <a:gd name="T0" fmla="*/ 2 w 18"/>
              <a:gd name="T1" fmla="*/ 3 h 18"/>
              <a:gd name="T2" fmla="*/ 4 w 18"/>
              <a:gd name="T3" fmla="*/ 1 h 18"/>
              <a:gd name="T4" fmla="*/ 17 w 18"/>
              <a:gd name="T5" fmla="*/ 9 h 18"/>
              <a:gd name="T6" fmla="*/ 3 w 18"/>
              <a:gd name="T7" fmla="*/ 14 h 18"/>
              <a:gd name="T8" fmla="*/ 2 w 18"/>
              <a:gd name="T9" fmla="*/ 3 h 18"/>
              <a:gd name="T10" fmla="*/ 8 w 18"/>
              <a:gd name="T11" fmla="*/ 13 h 18"/>
              <a:gd name="T12" fmla="*/ 7 w 18"/>
              <a:gd name="T13" fmla="*/ 5 h 18"/>
              <a:gd name="T14" fmla="*/ 8 w 18"/>
              <a:gd name="T15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8">
                <a:moveTo>
                  <a:pt x="2" y="3"/>
                </a:moveTo>
                <a:cubicBezTo>
                  <a:pt x="3" y="3"/>
                  <a:pt x="4" y="2"/>
                  <a:pt x="4" y="1"/>
                </a:cubicBezTo>
                <a:cubicBezTo>
                  <a:pt x="10" y="0"/>
                  <a:pt x="18" y="4"/>
                  <a:pt x="17" y="9"/>
                </a:cubicBezTo>
                <a:cubicBezTo>
                  <a:pt x="17" y="14"/>
                  <a:pt x="7" y="18"/>
                  <a:pt x="3" y="14"/>
                </a:cubicBezTo>
                <a:cubicBezTo>
                  <a:pt x="0" y="10"/>
                  <a:pt x="0" y="7"/>
                  <a:pt x="2" y="3"/>
                </a:cubicBezTo>
                <a:close/>
                <a:moveTo>
                  <a:pt x="8" y="13"/>
                </a:moveTo>
                <a:cubicBezTo>
                  <a:pt x="15" y="13"/>
                  <a:pt x="14" y="3"/>
                  <a:pt x="7" y="5"/>
                </a:cubicBezTo>
                <a:cubicBezTo>
                  <a:pt x="2" y="6"/>
                  <a:pt x="5" y="13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0" name="Freeform 347"/>
          <p:cNvSpPr>
            <a:spLocks noEditPoints="1"/>
          </p:cNvSpPr>
          <p:nvPr/>
        </p:nvSpPr>
        <p:spPr bwMode="auto">
          <a:xfrm>
            <a:off x="622300" y="2971800"/>
            <a:ext cx="1007533" cy="1195917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1" name="Freeform 348"/>
          <p:cNvSpPr>
            <a:spLocks noEditPoints="1"/>
          </p:cNvSpPr>
          <p:nvPr/>
        </p:nvSpPr>
        <p:spPr bwMode="auto">
          <a:xfrm>
            <a:off x="1458384" y="3359151"/>
            <a:ext cx="1024467" cy="723900"/>
          </a:xfrm>
          <a:custGeom>
            <a:avLst/>
            <a:gdLst>
              <a:gd name="T0" fmla="*/ 175 w 243"/>
              <a:gd name="T1" fmla="*/ 1 h 172"/>
              <a:gd name="T2" fmla="*/ 202 w 243"/>
              <a:gd name="T3" fmla="*/ 50 h 172"/>
              <a:gd name="T4" fmla="*/ 226 w 243"/>
              <a:gd name="T5" fmla="*/ 101 h 172"/>
              <a:gd name="T6" fmla="*/ 243 w 243"/>
              <a:gd name="T7" fmla="*/ 116 h 172"/>
              <a:gd name="T8" fmla="*/ 207 w 243"/>
              <a:gd name="T9" fmla="*/ 172 h 172"/>
              <a:gd name="T10" fmla="*/ 107 w 243"/>
              <a:gd name="T11" fmla="*/ 169 h 172"/>
              <a:gd name="T12" fmla="*/ 29 w 243"/>
              <a:gd name="T13" fmla="*/ 166 h 172"/>
              <a:gd name="T14" fmla="*/ 9 w 243"/>
              <a:gd name="T15" fmla="*/ 156 h 172"/>
              <a:gd name="T16" fmla="*/ 13 w 243"/>
              <a:gd name="T17" fmla="*/ 125 h 172"/>
              <a:gd name="T18" fmla="*/ 59 w 243"/>
              <a:gd name="T19" fmla="*/ 86 h 172"/>
              <a:gd name="T20" fmla="*/ 139 w 243"/>
              <a:gd name="T21" fmla="*/ 96 h 172"/>
              <a:gd name="T22" fmla="*/ 145 w 243"/>
              <a:gd name="T23" fmla="*/ 32 h 172"/>
              <a:gd name="T24" fmla="*/ 169 w 243"/>
              <a:gd name="T25" fmla="*/ 40 h 172"/>
              <a:gd name="T26" fmla="*/ 213 w 243"/>
              <a:gd name="T27" fmla="*/ 154 h 172"/>
              <a:gd name="T28" fmla="*/ 184 w 243"/>
              <a:gd name="T29" fmla="*/ 163 h 172"/>
              <a:gd name="T30" fmla="*/ 178 w 243"/>
              <a:gd name="T31" fmla="*/ 168 h 172"/>
              <a:gd name="T32" fmla="*/ 217 w 243"/>
              <a:gd name="T33" fmla="*/ 154 h 172"/>
              <a:gd name="T34" fmla="*/ 168 w 243"/>
              <a:gd name="T35" fmla="*/ 16 h 172"/>
              <a:gd name="T36" fmla="*/ 176 w 243"/>
              <a:gd name="T37" fmla="*/ 32 h 172"/>
              <a:gd name="T38" fmla="*/ 172 w 243"/>
              <a:gd name="T39" fmla="*/ 11 h 172"/>
              <a:gd name="T40" fmla="*/ 183 w 243"/>
              <a:gd name="T41" fmla="*/ 27 h 172"/>
              <a:gd name="T42" fmla="*/ 173 w 243"/>
              <a:gd name="T43" fmla="*/ 5 h 172"/>
              <a:gd name="T44" fmla="*/ 150 w 243"/>
              <a:gd name="T45" fmla="*/ 31 h 172"/>
              <a:gd name="T46" fmla="*/ 152 w 243"/>
              <a:gd name="T47" fmla="*/ 25 h 172"/>
              <a:gd name="T48" fmla="*/ 190 w 243"/>
              <a:gd name="T49" fmla="*/ 47 h 172"/>
              <a:gd name="T50" fmla="*/ 165 w 243"/>
              <a:gd name="T51" fmla="*/ 51 h 172"/>
              <a:gd name="T52" fmla="*/ 144 w 243"/>
              <a:gd name="T53" fmla="*/ 95 h 172"/>
              <a:gd name="T54" fmla="*/ 172 w 243"/>
              <a:gd name="T55" fmla="*/ 50 h 172"/>
              <a:gd name="T56" fmla="*/ 215 w 243"/>
              <a:gd name="T57" fmla="*/ 89 h 172"/>
              <a:gd name="T58" fmla="*/ 126 w 243"/>
              <a:gd name="T59" fmla="*/ 123 h 172"/>
              <a:gd name="T60" fmla="*/ 194 w 243"/>
              <a:gd name="T61" fmla="*/ 143 h 172"/>
              <a:gd name="T62" fmla="*/ 94 w 243"/>
              <a:gd name="T63" fmla="*/ 89 h 172"/>
              <a:gd name="T64" fmla="*/ 40 w 243"/>
              <a:gd name="T65" fmla="*/ 86 h 172"/>
              <a:gd name="T66" fmla="*/ 20 w 243"/>
              <a:gd name="T67" fmla="*/ 120 h 172"/>
              <a:gd name="T68" fmla="*/ 21 w 243"/>
              <a:gd name="T69" fmla="*/ 138 h 172"/>
              <a:gd name="T70" fmla="*/ 132 w 243"/>
              <a:gd name="T71" fmla="*/ 111 h 172"/>
              <a:gd name="T72" fmla="*/ 202 w 243"/>
              <a:gd name="T73" fmla="*/ 148 h 172"/>
              <a:gd name="T74" fmla="*/ 227 w 243"/>
              <a:gd name="T75" fmla="*/ 115 h 172"/>
              <a:gd name="T76" fmla="*/ 207 w 243"/>
              <a:gd name="T77" fmla="*/ 154 h 172"/>
              <a:gd name="T78" fmla="*/ 227 w 243"/>
              <a:gd name="T79" fmla="*/ 115 h 172"/>
              <a:gd name="T80" fmla="*/ 19 w 243"/>
              <a:gd name="T81" fmla="*/ 139 h 172"/>
              <a:gd name="T82" fmla="*/ 178 w 243"/>
              <a:gd name="T83" fmla="*/ 142 h 172"/>
              <a:gd name="T84" fmla="*/ 178 w 243"/>
              <a:gd name="T85" fmla="*/ 142 h 172"/>
              <a:gd name="T86" fmla="*/ 24 w 243"/>
              <a:gd name="T87" fmla="*/ 153 h 172"/>
              <a:gd name="T88" fmla="*/ 74 w 243"/>
              <a:gd name="T89" fmla="*/ 157 h 172"/>
              <a:gd name="T90" fmla="*/ 65 w 243"/>
              <a:gd name="T91" fmla="*/ 149 h 172"/>
              <a:gd name="T92" fmla="*/ 176 w 243"/>
              <a:gd name="T93" fmla="*/ 148 h 172"/>
              <a:gd name="T94" fmla="*/ 137 w 243"/>
              <a:gd name="T95" fmla="*/ 150 h 172"/>
              <a:gd name="T96" fmla="*/ 203 w 243"/>
              <a:gd name="T97" fmla="*/ 161 h 172"/>
              <a:gd name="T98" fmla="*/ 203 w 243"/>
              <a:gd name="T99" fmla="*/ 153 h 172"/>
              <a:gd name="T100" fmla="*/ 109 w 243"/>
              <a:gd name="T101" fmla="*/ 154 h 172"/>
              <a:gd name="T102" fmla="*/ 98 w 243"/>
              <a:gd name="T103" fmla="*/ 158 h 172"/>
              <a:gd name="T104" fmla="*/ 80 w 243"/>
              <a:gd name="T105" fmla="*/ 157 h 172"/>
              <a:gd name="T106" fmla="*/ 46 w 243"/>
              <a:gd name="T107" fmla="*/ 160 h 172"/>
              <a:gd name="T108" fmla="*/ 52 w 243"/>
              <a:gd name="T109" fmla="*/ 164 h 172"/>
              <a:gd name="T110" fmla="*/ 103 w 243"/>
              <a:gd name="T111" fmla="*/ 16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172">
                <a:moveTo>
                  <a:pt x="169" y="40"/>
                </a:moveTo>
                <a:cubicBezTo>
                  <a:pt x="170" y="37"/>
                  <a:pt x="166" y="33"/>
                  <a:pt x="165" y="29"/>
                </a:cubicBezTo>
                <a:cubicBezTo>
                  <a:pt x="163" y="18"/>
                  <a:pt x="168" y="6"/>
                  <a:pt x="173" y="0"/>
                </a:cubicBezTo>
                <a:cubicBezTo>
                  <a:pt x="175" y="0"/>
                  <a:pt x="174" y="1"/>
                  <a:pt x="175" y="1"/>
                </a:cubicBezTo>
                <a:cubicBezTo>
                  <a:pt x="176" y="2"/>
                  <a:pt x="175" y="2"/>
                  <a:pt x="175" y="4"/>
                </a:cubicBezTo>
                <a:cubicBezTo>
                  <a:pt x="178" y="8"/>
                  <a:pt x="183" y="10"/>
                  <a:pt x="186" y="14"/>
                </a:cubicBezTo>
                <a:cubicBezTo>
                  <a:pt x="192" y="26"/>
                  <a:pt x="186" y="36"/>
                  <a:pt x="178" y="44"/>
                </a:cubicBezTo>
                <a:cubicBezTo>
                  <a:pt x="187" y="44"/>
                  <a:pt x="196" y="45"/>
                  <a:pt x="202" y="50"/>
                </a:cubicBezTo>
                <a:cubicBezTo>
                  <a:pt x="211" y="58"/>
                  <a:pt x="212" y="71"/>
                  <a:pt x="207" y="84"/>
                </a:cubicBezTo>
                <a:cubicBezTo>
                  <a:pt x="216" y="86"/>
                  <a:pt x="227" y="88"/>
                  <a:pt x="235" y="90"/>
                </a:cubicBezTo>
                <a:cubicBezTo>
                  <a:pt x="235" y="93"/>
                  <a:pt x="232" y="94"/>
                  <a:pt x="231" y="96"/>
                </a:cubicBezTo>
                <a:cubicBezTo>
                  <a:pt x="229" y="97"/>
                  <a:pt x="228" y="100"/>
                  <a:pt x="226" y="101"/>
                </a:cubicBezTo>
                <a:cubicBezTo>
                  <a:pt x="229" y="103"/>
                  <a:pt x="232" y="102"/>
                  <a:pt x="235" y="104"/>
                </a:cubicBezTo>
                <a:cubicBezTo>
                  <a:pt x="235" y="106"/>
                  <a:pt x="234" y="109"/>
                  <a:pt x="234" y="111"/>
                </a:cubicBezTo>
                <a:cubicBezTo>
                  <a:pt x="235" y="111"/>
                  <a:pt x="237" y="114"/>
                  <a:pt x="239" y="114"/>
                </a:cubicBezTo>
                <a:cubicBezTo>
                  <a:pt x="240" y="115"/>
                  <a:pt x="243" y="114"/>
                  <a:pt x="243" y="116"/>
                </a:cubicBezTo>
                <a:cubicBezTo>
                  <a:pt x="243" y="120"/>
                  <a:pt x="237" y="124"/>
                  <a:pt x="237" y="128"/>
                </a:cubicBezTo>
                <a:cubicBezTo>
                  <a:pt x="229" y="140"/>
                  <a:pt x="219" y="153"/>
                  <a:pt x="214" y="168"/>
                </a:cubicBezTo>
                <a:cubicBezTo>
                  <a:pt x="212" y="168"/>
                  <a:pt x="212" y="170"/>
                  <a:pt x="211" y="171"/>
                </a:cubicBezTo>
                <a:cubicBezTo>
                  <a:pt x="210" y="172"/>
                  <a:pt x="208" y="171"/>
                  <a:pt x="207" y="172"/>
                </a:cubicBezTo>
                <a:cubicBezTo>
                  <a:pt x="198" y="168"/>
                  <a:pt x="187" y="171"/>
                  <a:pt x="174" y="171"/>
                </a:cubicBezTo>
                <a:cubicBezTo>
                  <a:pt x="163" y="170"/>
                  <a:pt x="152" y="171"/>
                  <a:pt x="140" y="171"/>
                </a:cubicBezTo>
                <a:cubicBezTo>
                  <a:pt x="135" y="170"/>
                  <a:pt x="129" y="169"/>
                  <a:pt x="124" y="169"/>
                </a:cubicBezTo>
                <a:cubicBezTo>
                  <a:pt x="117" y="169"/>
                  <a:pt x="112" y="167"/>
                  <a:pt x="107" y="169"/>
                </a:cubicBezTo>
                <a:cubicBezTo>
                  <a:pt x="105" y="168"/>
                  <a:pt x="102" y="169"/>
                  <a:pt x="99" y="169"/>
                </a:cubicBezTo>
                <a:cubicBezTo>
                  <a:pt x="96" y="168"/>
                  <a:pt x="92" y="167"/>
                  <a:pt x="89" y="167"/>
                </a:cubicBezTo>
                <a:cubicBezTo>
                  <a:pt x="85" y="167"/>
                  <a:pt x="81" y="167"/>
                  <a:pt x="76" y="167"/>
                </a:cubicBezTo>
                <a:cubicBezTo>
                  <a:pt x="59" y="167"/>
                  <a:pt x="45" y="166"/>
                  <a:pt x="29" y="166"/>
                </a:cubicBezTo>
                <a:cubicBezTo>
                  <a:pt x="27" y="166"/>
                  <a:pt x="26" y="165"/>
                  <a:pt x="24" y="165"/>
                </a:cubicBezTo>
                <a:cubicBezTo>
                  <a:pt x="19" y="165"/>
                  <a:pt x="14" y="166"/>
                  <a:pt x="8" y="167"/>
                </a:cubicBezTo>
                <a:cubicBezTo>
                  <a:pt x="4" y="167"/>
                  <a:pt x="2" y="167"/>
                  <a:pt x="0" y="164"/>
                </a:cubicBezTo>
                <a:cubicBezTo>
                  <a:pt x="2" y="160"/>
                  <a:pt x="4" y="155"/>
                  <a:pt x="9" y="156"/>
                </a:cubicBezTo>
                <a:cubicBezTo>
                  <a:pt x="9" y="153"/>
                  <a:pt x="10" y="152"/>
                  <a:pt x="11" y="150"/>
                </a:cubicBezTo>
                <a:cubicBezTo>
                  <a:pt x="3" y="148"/>
                  <a:pt x="13" y="142"/>
                  <a:pt x="16" y="139"/>
                </a:cubicBezTo>
                <a:cubicBezTo>
                  <a:pt x="15" y="136"/>
                  <a:pt x="7" y="135"/>
                  <a:pt x="7" y="133"/>
                </a:cubicBezTo>
                <a:cubicBezTo>
                  <a:pt x="7" y="130"/>
                  <a:pt x="12" y="127"/>
                  <a:pt x="13" y="125"/>
                </a:cubicBezTo>
                <a:cubicBezTo>
                  <a:pt x="16" y="122"/>
                  <a:pt x="18" y="120"/>
                  <a:pt x="19" y="116"/>
                </a:cubicBezTo>
                <a:cubicBezTo>
                  <a:pt x="26" y="106"/>
                  <a:pt x="34" y="95"/>
                  <a:pt x="39" y="82"/>
                </a:cubicBezTo>
                <a:cubicBezTo>
                  <a:pt x="41" y="82"/>
                  <a:pt x="42" y="83"/>
                  <a:pt x="44" y="84"/>
                </a:cubicBezTo>
                <a:cubicBezTo>
                  <a:pt x="49" y="85"/>
                  <a:pt x="54" y="87"/>
                  <a:pt x="59" y="86"/>
                </a:cubicBezTo>
                <a:cubicBezTo>
                  <a:pt x="78" y="86"/>
                  <a:pt x="97" y="84"/>
                  <a:pt x="112" y="90"/>
                </a:cubicBezTo>
                <a:cubicBezTo>
                  <a:pt x="121" y="94"/>
                  <a:pt x="130" y="98"/>
                  <a:pt x="134" y="107"/>
                </a:cubicBezTo>
                <a:cubicBezTo>
                  <a:pt x="136" y="104"/>
                  <a:pt x="140" y="102"/>
                  <a:pt x="142" y="98"/>
                </a:cubicBezTo>
                <a:cubicBezTo>
                  <a:pt x="141" y="97"/>
                  <a:pt x="140" y="96"/>
                  <a:pt x="139" y="96"/>
                </a:cubicBezTo>
                <a:cubicBezTo>
                  <a:pt x="137" y="92"/>
                  <a:pt x="134" y="90"/>
                  <a:pt x="132" y="87"/>
                </a:cubicBezTo>
                <a:cubicBezTo>
                  <a:pt x="127" y="77"/>
                  <a:pt x="128" y="60"/>
                  <a:pt x="138" y="51"/>
                </a:cubicBezTo>
                <a:cubicBezTo>
                  <a:pt x="143" y="47"/>
                  <a:pt x="153" y="43"/>
                  <a:pt x="162" y="47"/>
                </a:cubicBezTo>
                <a:cubicBezTo>
                  <a:pt x="161" y="40"/>
                  <a:pt x="152" y="35"/>
                  <a:pt x="145" y="32"/>
                </a:cubicBezTo>
                <a:cubicBezTo>
                  <a:pt x="142" y="30"/>
                  <a:pt x="144" y="26"/>
                  <a:pt x="145" y="23"/>
                </a:cubicBezTo>
                <a:cubicBezTo>
                  <a:pt x="147" y="22"/>
                  <a:pt x="150" y="22"/>
                  <a:pt x="152" y="22"/>
                </a:cubicBezTo>
                <a:cubicBezTo>
                  <a:pt x="156" y="24"/>
                  <a:pt x="165" y="32"/>
                  <a:pt x="168" y="37"/>
                </a:cubicBezTo>
                <a:cubicBezTo>
                  <a:pt x="169" y="38"/>
                  <a:pt x="169" y="39"/>
                  <a:pt x="169" y="40"/>
                </a:cubicBezTo>
                <a:close/>
                <a:moveTo>
                  <a:pt x="233" y="115"/>
                </a:moveTo>
                <a:cubicBezTo>
                  <a:pt x="233" y="117"/>
                  <a:pt x="234" y="117"/>
                  <a:pt x="235" y="119"/>
                </a:cubicBezTo>
                <a:cubicBezTo>
                  <a:pt x="235" y="120"/>
                  <a:pt x="233" y="121"/>
                  <a:pt x="233" y="122"/>
                </a:cubicBezTo>
                <a:cubicBezTo>
                  <a:pt x="224" y="130"/>
                  <a:pt x="219" y="143"/>
                  <a:pt x="213" y="154"/>
                </a:cubicBezTo>
                <a:cubicBezTo>
                  <a:pt x="210" y="156"/>
                  <a:pt x="209" y="159"/>
                  <a:pt x="206" y="162"/>
                </a:cubicBezTo>
                <a:cubicBezTo>
                  <a:pt x="206" y="164"/>
                  <a:pt x="207" y="162"/>
                  <a:pt x="206" y="164"/>
                </a:cubicBezTo>
                <a:cubicBezTo>
                  <a:pt x="204" y="166"/>
                  <a:pt x="202" y="164"/>
                  <a:pt x="199" y="164"/>
                </a:cubicBezTo>
                <a:cubicBezTo>
                  <a:pt x="195" y="163"/>
                  <a:pt x="188" y="164"/>
                  <a:pt x="184" y="163"/>
                </a:cubicBezTo>
                <a:cubicBezTo>
                  <a:pt x="180" y="163"/>
                  <a:pt x="176" y="162"/>
                  <a:pt x="172" y="161"/>
                </a:cubicBezTo>
                <a:cubicBezTo>
                  <a:pt x="155" y="160"/>
                  <a:pt x="133" y="157"/>
                  <a:pt x="117" y="160"/>
                </a:cubicBezTo>
                <a:cubicBezTo>
                  <a:pt x="116" y="162"/>
                  <a:pt x="115" y="165"/>
                  <a:pt x="116" y="166"/>
                </a:cubicBezTo>
                <a:cubicBezTo>
                  <a:pt x="137" y="168"/>
                  <a:pt x="156" y="168"/>
                  <a:pt x="178" y="168"/>
                </a:cubicBezTo>
                <a:cubicBezTo>
                  <a:pt x="181" y="168"/>
                  <a:pt x="187" y="167"/>
                  <a:pt x="193" y="167"/>
                </a:cubicBezTo>
                <a:cubicBezTo>
                  <a:pt x="204" y="168"/>
                  <a:pt x="209" y="170"/>
                  <a:pt x="213" y="162"/>
                </a:cubicBezTo>
                <a:cubicBezTo>
                  <a:pt x="213" y="161"/>
                  <a:pt x="213" y="160"/>
                  <a:pt x="213" y="160"/>
                </a:cubicBezTo>
                <a:cubicBezTo>
                  <a:pt x="214" y="158"/>
                  <a:pt x="216" y="156"/>
                  <a:pt x="217" y="154"/>
                </a:cubicBezTo>
                <a:cubicBezTo>
                  <a:pt x="221" y="146"/>
                  <a:pt x="226" y="138"/>
                  <a:pt x="231" y="132"/>
                </a:cubicBezTo>
                <a:cubicBezTo>
                  <a:pt x="234" y="127"/>
                  <a:pt x="236" y="122"/>
                  <a:pt x="239" y="117"/>
                </a:cubicBezTo>
                <a:cubicBezTo>
                  <a:pt x="237" y="117"/>
                  <a:pt x="235" y="114"/>
                  <a:pt x="233" y="115"/>
                </a:cubicBezTo>
                <a:close/>
                <a:moveTo>
                  <a:pt x="168" y="16"/>
                </a:moveTo>
                <a:cubicBezTo>
                  <a:pt x="166" y="27"/>
                  <a:pt x="171" y="34"/>
                  <a:pt x="173" y="43"/>
                </a:cubicBezTo>
                <a:cubicBezTo>
                  <a:pt x="174" y="41"/>
                  <a:pt x="175" y="39"/>
                  <a:pt x="176" y="36"/>
                </a:cubicBezTo>
                <a:cubicBezTo>
                  <a:pt x="174" y="33"/>
                  <a:pt x="169" y="31"/>
                  <a:pt x="169" y="28"/>
                </a:cubicBezTo>
                <a:cubicBezTo>
                  <a:pt x="172" y="29"/>
                  <a:pt x="174" y="31"/>
                  <a:pt x="176" y="32"/>
                </a:cubicBezTo>
                <a:cubicBezTo>
                  <a:pt x="177" y="31"/>
                  <a:pt x="176" y="29"/>
                  <a:pt x="176" y="28"/>
                </a:cubicBezTo>
                <a:cubicBezTo>
                  <a:pt x="172" y="27"/>
                  <a:pt x="169" y="25"/>
                  <a:pt x="170" y="22"/>
                </a:cubicBezTo>
                <a:cubicBezTo>
                  <a:pt x="171" y="23"/>
                  <a:pt x="172" y="25"/>
                  <a:pt x="174" y="24"/>
                </a:cubicBezTo>
                <a:cubicBezTo>
                  <a:pt x="175" y="20"/>
                  <a:pt x="169" y="15"/>
                  <a:pt x="172" y="11"/>
                </a:cubicBezTo>
                <a:cubicBezTo>
                  <a:pt x="174" y="15"/>
                  <a:pt x="174" y="18"/>
                  <a:pt x="176" y="22"/>
                </a:cubicBezTo>
                <a:cubicBezTo>
                  <a:pt x="179" y="20"/>
                  <a:pt x="178" y="15"/>
                  <a:pt x="181" y="14"/>
                </a:cubicBezTo>
                <a:cubicBezTo>
                  <a:pt x="182" y="20"/>
                  <a:pt x="176" y="25"/>
                  <a:pt x="179" y="31"/>
                </a:cubicBezTo>
                <a:cubicBezTo>
                  <a:pt x="181" y="31"/>
                  <a:pt x="181" y="28"/>
                  <a:pt x="183" y="27"/>
                </a:cubicBezTo>
                <a:cubicBezTo>
                  <a:pt x="186" y="30"/>
                  <a:pt x="180" y="33"/>
                  <a:pt x="179" y="34"/>
                </a:cubicBezTo>
                <a:cubicBezTo>
                  <a:pt x="179" y="37"/>
                  <a:pt x="176" y="41"/>
                  <a:pt x="176" y="43"/>
                </a:cubicBezTo>
                <a:cubicBezTo>
                  <a:pt x="180" y="39"/>
                  <a:pt x="185" y="33"/>
                  <a:pt x="186" y="25"/>
                </a:cubicBezTo>
                <a:cubicBezTo>
                  <a:pt x="186" y="15"/>
                  <a:pt x="178" y="11"/>
                  <a:pt x="173" y="5"/>
                </a:cubicBezTo>
                <a:cubicBezTo>
                  <a:pt x="171" y="9"/>
                  <a:pt x="168" y="11"/>
                  <a:pt x="168" y="16"/>
                </a:cubicBezTo>
                <a:close/>
                <a:moveTo>
                  <a:pt x="152" y="25"/>
                </a:moveTo>
                <a:cubicBezTo>
                  <a:pt x="148" y="25"/>
                  <a:pt x="146" y="26"/>
                  <a:pt x="146" y="29"/>
                </a:cubicBezTo>
                <a:cubicBezTo>
                  <a:pt x="147" y="30"/>
                  <a:pt x="148" y="31"/>
                  <a:pt x="150" y="31"/>
                </a:cubicBezTo>
                <a:cubicBezTo>
                  <a:pt x="153" y="34"/>
                  <a:pt x="158" y="36"/>
                  <a:pt x="161" y="39"/>
                </a:cubicBezTo>
                <a:cubicBezTo>
                  <a:pt x="163" y="42"/>
                  <a:pt x="164" y="46"/>
                  <a:pt x="167" y="49"/>
                </a:cubicBezTo>
                <a:cubicBezTo>
                  <a:pt x="167" y="51"/>
                  <a:pt x="167" y="52"/>
                  <a:pt x="168" y="53"/>
                </a:cubicBezTo>
                <a:cubicBezTo>
                  <a:pt x="169" y="40"/>
                  <a:pt x="161" y="30"/>
                  <a:pt x="152" y="25"/>
                </a:cubicBezTo>
                <a:close/>
                <a:moveTo>
                  <a:pt x="207" y="63"/>
                </a:moveTo>
                <a:cubicBezTo>
                  <a:pt x="207" y="62"/>
                  <a:pt x="206" y="62"/>
                  <a:pt x="206" y="61"/>
                </a:cubicBezTo>
                <a:cubicBezTo>
                  <a:pt x="205" y="60"/>
                  <a:pt x="206" y="59"/>
                  <a:pt x="205" y="58"/>
                </a:cubicBezTo>
                <a:cubicBezTo>
                  <a:pt x="203" y="53"/>
                  <a:pt x="197" y="48"/>
                  <a:pt x="190" y="47"/>
                </a:cubicBezTo>
                <a:cubicBezTo>
                  <a:pt x="176" y="44"/>
                  <a:pt x="171" y="67"/>
                  <a:pt x="158" y="58"/>
                </a:cubicBezTo>
                <a:cubicBezTo>
                  <a:pt x="158" y="56"/>
                  <a:pt x="156" y="55"/>
                  <a:pt x="158" y="53"/>
                </a:cubicBezTo>
                <a:cubicBezTo>
                  <a:pt x="160" y="55"/>
                  <a:pt x="161" y="59"/>
                  <a:pt x="166" y="57"/>
                </a:cubicBezTo>
                <a:cubicBezTo>
                  <a:pt x="166" y="55"/>
                  <a:pt x="166" y="54"/>
                  <a:pt x="165" y="51"/>
                </a:cubicBezTo>
                <a:cubicBezTo>
                  <a:pt x="151" y="43"/>
                  <a:pt x="132" y="53"/>
                  <a:pt x="132" y="68"/>
                </a:cubicBezTo>
                <a:cubicBezTo>
                  <a:pt x="132" y="69"/>
                  <a:pt x="132" y="71"/>
                  <a:pt x="132" y="73"/>
                </a:cubicBezTo>
                <a:cubicBezTo>
                  <a:pt x="132" y="78"/>
                  <a:pt x="134" y="85"/>
                  <a:pt x="137" y="89"/>
                </a:cubicBezTo>
                <a:cubicBezTo>
                  <a:pt x="138" y="91"/>
                  <a:pt x="142" y="95"/>
                  <a:pt x="144" y="95"/>
                </a:cubicBezTo>
                <a:cubicBezTo>
                  <a:pt x="146" y="95"/>
                  <a:pt x="148" y="93"/>
                  <a:pt x="150" y="93"/>
                </a:cubicBezTo>
                <a:cubicBezTo>
                  <a:pt x="166" y="86"/>
                  <a:pt x="186" y="84"/>
                  <a:pt x="204" y="84"/>
                </a:cubicBezTo>
                <a:cubicBezTo>
                  <a:pt x="206" y="78"/>
                  <a:pt x="209" y="71"/>
                  <a:pt x="207" y="63"/>
                </a:cubicBezTo>
                <a:close/>
                <a:moveTo>
                  <a:pt x="172" y="50"/>
                </a:moveTo>
                <a:cubicBezTo>
                  <a:pt x="173" y="51"/>
                  <a:pt x="171" y="52"/>
                  <a:pt x="172" y="53"/>
                </a:cubicBezTo>
                <a:cubicBezTo>
                  <a:pt x="173" y="51"/>
                  <a:pt x="176" y="49"/>
                  <a:pt x="176" y="48"/>
                </a:cubicBezTo>
                <a:cubicBezTo>
                  <a:pt x="175" y="49"/>
                  <a:pt x="174" y="50"/>
                  <a:pt x="172" y="50"/>
                </a:cubicBezTo>
                <a:close/>
                <a:moveTo>
                  <a:pt x="215" y="89"/>
                </a:moveTo>
                <a:cubicBezTo>
                  <a:pt x="210" y="88"/>
                  <a:pt x="205" y="86"/>
                  <a:pt x="201" y="86"/>
                </a:cubicBezTo>
                <a:cubicBezTo>
                  <a:pt x="192" y="86"/>
                  <a:pt x="182" y="88"/>
                  <a:pt x="172" y="89"/>
                </a:cubicBezTo>
                <a:cubicBezTo>
                  <a:pt x="162" y="91"/>
                  <a:pt x="152" y="94"/>
                  <a:pt x="145" y="99"/>
                </a:cubicBezTo>
                <a:cubicBezTo>
                  <a:pt x="138" y="106"/>
                  <a:pt x="132" y="114"/>
                  <a:pt x="126" y="123"/>
                </a:cubicBezTo>
                <a:cubicBezTo>
                  <a:pt x="120" y="132"/>
                  <a:pt x="114" y="141"/>
                  <a:pt x="110" y="150"/>
                </a:cubicBezTo>
                <a:cubicBezTo>
                  <a:pt x="118" y="145"/>
                  <a:pt x="129" y="140"/>
                  <a:pt x="141" y="139"/>
                </a:cubicBezTo>
                <a:cubicBezTo>
                  <a:pt x="145" y="139"/>
                  <a:pt x="148" y="139"/>
                  <a:pt x="151" y="139"/>
                </a:cubicBezTo>
                <a:cubicBezTo>
                  <a:pt x="167" y="138"/>
                  <a:pt x="183" y="139"/>
                  <a:pt x="194" y="143"/>
                </a:cubicBezTo>
                <a:cubicBezTo>
                  <a:pt x="204" y="123"/>
                  <a:pt x="218" y="109"/>
                  <a:pt x="230" y="92"/>
                </a:cubicBezTo>
                <a:cubicBezTo>
                  <a:pt x="226" y="90"/>
                  <a:pt x="220" y="90"/>
                  <a:pt x="215" y="89"/>
                </a:cubicBezTo>
                <a:close/>
                <a:moveTo>
                  <a:pt x="116" y="95"/>
                </a:moveTo>
                <a:cubicBezTo>
                  <a:pt x="109" y="92"/>
                  <a:pt x="104" y="90"/>
                  <a:pt x="94" y="89"/>
                </a:cubicBezTo>
                <a:cubicBezTo>
                  <a:pt x="91" y="89"/>
                  <a:pt x="87" y="88"/>
                  <a:pt x="83" y="88"/>
                </a:cubicBezTo>
                <a:cubicBezTo>
                  <a:pt x="73" y="88"/>
                  <a:pt x="63" y="90"/>
                  <a:pt x="54" y="89"/>
                </a:cubicBezTo>
                <a:cubicBezTo>
                  <a:pt x="49" y="89"/>
                  <a:pt x="44" y="87"/>
                  <a:pt x="40" y="87"/>
                </a:cubicBezTo>
                <a:cubicBezTo>
                  <a:pt x="40" y="87"/>
                  <a:pt x="40" y="86"/>
                  <a:pt x="40" y="86"/>
                </a:cubicBezTo>
                <a:cubicBezTo>
                  <a:pt x="39" y="89"/>
                  <a:pt x="38" y="89"/>
                  <a:pt x="37" y="91"/>
                </a:cubicBezTo>
                <a:cubicBezTo>
                  <a:pt x="36" y="94"/>
                  <a:pt x="35" y="96"/>
                  <a:pt x="34" y="99"/>
                </a:cubicBezTo>
                <a:cubicBezTo>
                  <a:pt x="31" y="104"/>
                  <a:pt x="27" y="108"/>
                  <a:pt x="24" y="113"/>
                </a:cubicBezTo>
                <a:cubicBezTo>
                  <a:pt x="23" y="115"/>
                  <a:pt x="21" y="117"/>
                  <a:pt x="20" y="120"/>
                </a:cubicBezTo>
                <a:cubicBezTo>
                  <a:pt x="18" y="122"/>
                  <a:pt x="18" y="124"/>
                  <a:pt x="16" y="126"/>
                </a:cubicBezTo>
                <a:cubicBezTo>
                  <a:pt x="14" y="128"/>
                  <a:pt x="12" y="130"/>
                  <a:pt x="11" y="133"/>
                </a:cubicBezTo>
                <a:cubicBezTo>
                  <a:pt x="15" y="134"/>
                  <a:pt x="16" y="138"/>
                  <a:pt x="21" y="136"/>
                </a:cubicBezTo>
                <a:cubicBezTo>
                  <a:pt x="20" y="137"/>
                  <a:pt x="20" y="137"/>
                  <a:pt x="21" y="138"/>
                </a:cubicBezTo>
                <a:cubicBezTo>
                  <a:pt x="24" y="138"/>
                  <a:pt x="27" y="139"/>
                  <a:pt x="30" y="139"/>
                </a:cubicBezTo>
                <a:cubicBezTo>
                  <a:pt x="38" y="140"/>
                  <a:pt x="47" y="137"/>
                  <a:pt x="55" y="137"/>
                </a:cubicBezTo>
                <a:cubicBezTo>
                  <a:pt x="75" y="136"/>
                  <a:pt x="93" y="143"/>
                  <a:pt x="108" y="149"/>
                </a:cubicBezTo>
                <a:cubicBezTo>
                  <a:pt x="115" y="136"/>
                  <a:pt x="123" y="123"/>
                  <a:pt x="132" y="111"/>
                </a:cubicBezTo>
                <a:cubicBezTo>
                  <a:pt x="130" y="101"/>
                  <a:pt x="124" y="99"/>
                  <a:pt x="116" y="95"/>
                </a:cubicBezTo>
                <a:close/>
                <a:moveTo>
                  <a:pt x="224" y="104"/>
                </a:moveTo>
                <a:cubicBezTo>
                  <a:pt x="214" y="117"/>
                  <a:pt x="202" y="130"/>
                  <a:pt x="196" y="147"/>
                </a:cubicBezTo>
                <a:cubicBezTo>
                  <a:pt x="198" y="147"/>
                  <a:pt x="200" y="148"/>
                  <a:pt x="202" y="148"/>
                </a:cubicBezTo>
                <a:cubicBezTo>
                  <a:pt x="203" y="148"/>
                  <a:pt x="203" y="147"/>
                  <a:pt x="204" y="147"/>
                </a:cubicBezTo>
                <a:cubicBezTo>
                  <a:pt x="212" y="133"/>
                  <a:pt x="221" y="120"/>
                  <a:pt x="229" y="106"/>
                </a:cubicBezTo>
                <a:cubicBezTo>
                  <a:pt x="228" y="105"/>
                  <a:pt x="226" y="104"/>
                  <a:pt x="224" y="104"/>
                </a:cubicBezTo>
                <a:close/>
                <a:moveTo>
                  <a:pt x="227" y="115"/>
                </a:moveTo>
                <a:cubicBezTo>
                  <a:pt x="226" y="116"/>
                  <a:pt x="225" y="116"/>
                  <a:pt x="224" y="117"/>
                </a:cubicBezTo>
                <a:cubicBezTo>
                  <a:pt x="222" y="121"/>
                  <a:pt x="220" y="126"/>
                  <a:pt x="217" y="131"/>
                </a:cubicBezTo>
                <a:cubicBezTo>
                  <a:pt x="213" y="138"/>
                  <a:pt x="207" y="144"/>
                  <a:pt x="206" y="152"/>
                </a:cubicBezTo>
                <a:cubicBezTo>
                  <a:pt x="206" y="153"/>
                  <a:pt x="207" y="153"/>
                  <a:pt x="207" y="154"/>
                </a:cubicBezTo>
                <a:cubicBezTo>
                  <a:pt x="206" y="155"/>
                  <a:pt x="205" y="157"/>
                  <a:pt x="206" y="158"/>
                </a:cubicBezTo>
                <a:cubicBezTo>
                  <a:pt x="216" y="146"/>
                  <a:pt x="221" y="131"/>
                  <a:pt x="231" y="119"/>
                </a:cubicBezTo>
                <a:cubicBezTo>
                  <a:pt x="228" y="117"/>
                  <a:pt x="232" y="113"/>
                  <a:pt x="231" y="108"/>
                </a:cubicBezTo>
                <a:cubicBezTo>
                  <a:pt x="229" y="110"/>
                  <a:pt x="228" y="113"/>
                  <a:pt x="227" y="115"/>
                </a:cubicBezTo>
                <a:close/>
                <a:moveTo>
                  <a:pt x="79" y="141"/>
                </a:moveTo>
                <a:cubicBezTo>
                  <a:pt x="72" y="140"/>
                  <a:pt x="64" y="139"/>
                  <a:pt x="56" y="139"/>
                </a:cubicBezTo>
                <a:cubicBezTo>
                  <a:pt x="50" y="139"/>
                  <a:pt x="43" y="142"/>
                  <a:pt x="36" y="142"/>
                </a:cubicBezTo>
                <a:cubicBezTo>
                  <a:pt x="30" y="142"/>
                  <a:pt x="24" y="141"/>
                  <a:pt x="19" y="139"/>
                </a:cubicBezTo>
                <a:cubicBezTo>
                  <a:pt x="17" y="141"/>
                  <a:pt x="15" y="143"/>
                  <a:pt x="13" y="145"/>
                </a:cubicBezTo>
                <a:cubicBezTo>
                  <a:pt x="37" y="146"/>
                  <a:pt x="66" y="143"/>
                  <a:pt x="92" y="146"/>
                </a:cubicBezTo>
                <a:cubicBezTo>
                  <a:pt x="88" y="144"/>
                  <a:pt x="83" y="142"/>
                  <a:pt x="79" y="141"/>
                </a:cubicBezTo>
                <a:close/>
                <a:moveTo>
                  <a:pt x="178" y="142"/>
                </a:moveTo>
                <a:cubicBezTo>
                  <a:pt x="160" y="143"/>
                  <a:pt x="138" y="139"/>
                  <a:pt x="124" y="146"/>
                </a:cubicBezTo>
                <a:cubicBezTo>
                  <a:pt x="146" y="144"/>
                  <a:pt x="166" y="146"/>
                  <a:pt x="186" y="145"/>
                </a:cubicBezTo>
                <a:cubicBezTo>
                  <a:pt x="189" y="145"/>
                  <a:pt x="189" y="145"/>
                  <a:pt x="192" y="146"/>
                </a:cubicBezTo>
                <a:cubicBezTo>
                  <a:pt x="189" y="143"/>
                  <a:pt x="183" y="142"/>
                  <a:pt x="178" y="142"/>
                </a:cubicBezTo>
                <a:close/>
                <a:moveTo>
                  <a:pt x="82" y="148"/>
                </a:moveTo>
                <a:cubicBezTo>
                  <a:pt x="59" y="146"/>
                  <a:pt x="37" y="148"/>
                  <a:pt x="13" y="148"/>
                </a:cubicBezTo>
                <a:cubicBezTo>
                  <a:pt x="14" y="149"/>
                  <a:pt x="14" y="150"/>
                  <a:pt x="14" y="151"/>
                </a:cubicBezTo>
                <a:cubicBezTo>
                  <a:pt x="18" y="152"/>
                  <a:pt x="22" y="152"/>
                  <a:pt x="24" y="153"/>
                </a:cubicBezTo>
                <a:cubicBezTo>
                  <a:pt x="21" y="154"/>
                  <a:pt x="15" y="154"/>
                  <a:pt x="11" y="154"/>
                </a:cubicBezTo>
                <a:cubicBezTo>
                  <a:pt x="14" y="157"/>
                  <a:pt x="17" y="156"/>
                  <a:pt x="22" y="156"/>
                </a:cubicBezTo>
                <a:cubicBezTo>
                  <a:pt x="34" y="157"/>
                  <a:pt x="47" y="156"/>
                  <a:pt x="58" y="156"/>
                </a:cubicBezTo>
                <a:cubicBezTo>
                  <a:pt x="64" y="156"/>
                  <a:pt x="69" y="158"/>
                  <a:pt x="74" y="157"/>
                </a:cubicBezTo>
                <a:cubicBezTo>
                  <a:pt x="73" y="157"/>
                  <a:pt x="73" y="156"/>
                  <a:pt x="73" y="156"/>
                </a:cubicBezTo>
                <a:cubicBezTo>
                  <a:pt x="80" y="155"/>
                  <a:pt x="88" y="157"/>
                  <a:pt x="94" y="155"/>
                </a:cubicBezTo>
                <a:cubicBezTo>
                  <a:pt x="89" y="154"/>
                  <a:pt x="84" y="153"/>
                  <a:pt x="79" y="153"/>
                </a:cubicBezTo>
                <a:cubicBezTo>
                  <a:pt x="75" y="152"/>
                  <a:pt x="69" y="151"/>
                  <a:pt x="65" y="149"/>
                </a:cubicBezTo>
                <a:cubicBezTo>
                  <a:pt x="77" y="149"/>
                  <a:pt x="90" y="154"/>
                  <a:pt x="102" y="152"/>
                </a:cubicBezTo>
                <a:cubicBezTo>
                  <a:pt x="96" y="148"/>
                  <a:pt x="88" y="149"/>
                  <a:pt x="82" y="148"/>
                </a:cubicBezTo>
                <a:close/>
                <a:moveTo>
                  <a:pt x="198" y="150"/>
                </a:moveTo>
                <a:cubicBezTo>
                  <a:pt x="191" y="148"/>
                  <a:pt x="184" y="148"/>
                  <a:pt x="176" y="148"/>
                </a:cubicBezTo>
                <a:cubicBezTo>
                  <a:pt x="161" y="148"/>
                  <a:pt x="142" y="146"/>
                  <a:pt x="126" y="148"/>
                </a:cubicBezTo>
                <a:cubicBezTo>
                  <a:pt x="121" y="148"/>
                  <a:pt x="115" y="150"/>
                  <a:pt x="111" y="153"/>
                </a:cubicBezTo>
                <a:cubicBezTo>
                  <a:pt x="112" y="154"/>
                  <a:pt x="112" y="155"/>
                  <a:pt x="113" y="156"/>
                </a:cubicBezTo>
                <a:cubicBezTo>
                  <a:pt x="121" y="153"/>
                  <a:pt x="128" y="150"/>
                  <a:pt x="137" y="150"/>
                </a:cubicBezTo>
                <a:cubicBezTo>
                  <a:pt x="139" y="150"/>
                  <a:pt x="143" y="149"/>
                  <a:pt x="143" y="151"/>
                </a:cubicBezTo>
                <a:cubicBezTo>
                  <a:pt x="133" y="152"/>
                  <a:pt x="124" y="153"/>
                  <a:pt x="116" y="157"/>
                </a:cubicBezTo>
                <a:cubicBezTo>
                  <a:pt x="143" y="154"/>
                  <a:pt x="170" y="160"/>
                  <a:pt x="192" y="161"/>
                </a:cubicBezTo>
                <a:cubicBezTo>
                  <a:pt x="196" y="162"/>
                  <a:pt x="201" y="163"/>
                  <a:pt x="203" y="161"/>
                </a:cubicBezTo>
                <a:cubicBezTo>
                  <a:pt x="200" y="160"/>
                  <a:pt x="196" y="160"/>
                  <a:pt x="194" y="158"/>
                </a:cubicBezTo>
                <a:cubicBezTo>
                  <a:pt x="197" y="157"/>
                  <a:pt x="202" y="160"/>
                  <a:pt x="204" y="156"/>
                </a:cubicBezTo>
                <a:cubicBezTo>
                  <a:pt x="198" y="154"/>
                  <a:pt x="188" y="158"/>
                  <a:pt x="185" y="154"/>
                </a:cubicBezTo>
                <a:cubicBezTo>
                  <a:pt x="190" y="154"/>
                  <a:pt x="197" y="154"/>
                  <a:pt x="203" y="153"/>
                </a:cubicBezTo>
                <a:cubicBezTo>
                  <a:pt x="202" y="153"/>
                  <a:pt x="199" y="151"/>
                  <a:pt x="198" y="150"/>
                </a:cubicBezTo>
                <a:close/>
                <a:moveTo>
                  <a:pt x="102" y="158"/>
                </a:moveTo>
                <a:cubicBezTo>
                  <a:pt x="105" y="159"/>
                  <a:pt x="108" y="158"/>
                  <a:pt x="110" y="156"/>
                </a:cubicBezTo>
                <a:cubicBezTo>
                  <a:pt x="109" y="155"/>
                  <a:pt x="109" y="155"/>
                  <a:pt x="109" y="154"/>
                </a:cubicBezTo>
                <a:cubicBezTo>
                  <a:pt x="106" y="154"/>
                  <a:pt x="103" y="155"/>
                  <a:pt x="102" y="158"/>
                </a:cubicBezTo>
                <a:close/>
                <a:moveTo>
                  <a:pt x="98" y="157"/>
                </a:moveTo>
                <a:cubicBezTo>
                  <a:pt x="95" y="157"/>
                  <a:pt x="91" y="157"/>
                  <a:pt x="89" y="158"/>
                </a:cubicBezTo>
                <a:cubicBezTo>
                  <a:pt x="93" y="159"/>
                  <a:pt x="96" y="157"/>
                  <a:pt x="98" y="158"/>
                </a:cubicBezTo>
                <a:cubicBezTo>
                  <a:pt x="99" y="157"/>
                  <a:pt x="101" y="155"/>
                  <a:pt x="100" y="155"/>
                </a:cubicBezTo>
                <a:cubicBezTo>
                  <a:pt x="100" y="155"/>
                  <a:pt x="99" y="154"/>
                  <a:pt x="98" y="155"/>
                </a:cubicBezTo>
                <a:cubicBezTo>
                  <a:pt x="98" y="155"/>
                  <a:pt x="98" y="156"/>
                  <a:pt x="98" y="157"/>
                </a:cubicBezTo>
                <a:close/>
                <a:moveTo>
                  <a:pt x="80" y="157"/>
                </a:moveTo>
                <a:cubicBezTo>
                  <a:pt x="79" y="157"/>
                  <a:pt x="79" y="157"/>
                  <a:pt x="78" y="157"/>
                </a:cubicBezTo>
                <a:cubicBezTo>
                  <a:pt x="81" y="158"/>
                  <a:pt x="85" y="157"/>
                  <a:pt x="80" y="157"/>
                </a:cubicBezTo>
                <a:close/>
                <a:moveTo>
                  <a:pt x="62" y="159"/>
                </a:moveTo>
                <a:cubicBezTo>
                  <a:pt x="57" y="159"/>
                  <a:pt x="51" y="160"/>
                  <a:pt x="46" y="160"/>
                </a:cubicBezTo>
                <a:cubicBezTo>
                  <a:pt x="32" y="159"/>
                  <a:pt x="17" y="159"/>
                  <a:pt x="7" y="159"/>
                </a:cubicBezTo>
                <a:cubicBezTo>
                  <a:pt x="6" y="160"/>
                  <a:pt x="5" y="161"/>
                  <a:pt x="4" y="162"/>
                </a:cubicBezTo>
                <a:cubicBezTo>
                  <a:pt x="6" y="164"/>
                  <a:pt x="9" y="163"/>
                  <a:pt x="12" y="163"/>
                </a:cubicBezTo>
                <a:cubicBezTo>
                  <a:pt x="26" y="162"/>
                  <a:pt x="38" y="163"/>
                  <a:pt x="52" y="164"/>
                </a:cubicBezTo>
                <a:cubicBezTo>
                  <a:pt x="66" y="165"/>
                  <a:pt x="82" y="164"/>
                  <a:pt x="96" y="165"/>
                </a:cubicBezTo>
                <a:cubicBezTo>
                  <a:pt x="96" y="162"/>
                  <a:pt x="95" y="163"/>
                  <a:pt x="94" y="161"/>
                </a:cubicBezTo>
                <a:cubicBezTo>
                  <a:pt x="84" y="160"/>
                  <a:pt x="72" y="160"/>
                  <a:pt x="62" y="159"/>
                </a:cubicBezTo>
                <a:close/>
                <a:moveTo>
                  <a:pt x="103" y="162"/>
                </a:moveTo>
                <a:cubicBezTo>
                  <a:pt x="101" y="161"/>
                  <a:pt x="100" y="160"/>
                  <a:pt x="98" y="161"/>
                </a:cubicBezTo>
                <a:cubicBezTo>
                  <a:pt x="100" y="167"/>
                  <a:pt x="115" y="167"/>
                  <a:pt x="113" y="160"/>
                </a:cubicBezTo>
                <a:cubicBezTo>
                  <a:pt x="110" y="160"/>
                  <a:pt x="106" y="162"/>
                  <a:pt x="103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2" name="Freeform 349"/>
          <p:cNvSpPr>
            <a:spLocks/>
          </p:cNvSpPr>
          <p:nvPr/>
        </p:nvSpPr>
        <p:spPr bwMode="auto">
          <a:xfrm>
            <a:off x="1011767" y="3515784"/>
            <a:ext cx="42333" cy="42333"/>
          </a:xfrm>
          <a:custGeom>
            <a:avLst/>
            <a:gdLst>
              <a:gd name="T0" fmla="*/ 5 w 10"/>
              <a:gd name="T1" fmla="*/ 0 h 10"/>
              <a:gd name="T2" fmla="*/ 0 w 10"/>
              <a:gd name="T3" fmla="*/ 4 h 10"/>
              <a:gd name="T4" fmla="*/ 5 w 10"/>
              <a:gd name="T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0">
                <a:moveTo>
                  <a:pt x="5" y="0"/>
                </a:moveTo>
                <a:cubicBezTo>
                  <a:pt x="10" y="5"/>
                  <a:pt x="1" y="10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Freeform 350"/>
          <p:cNvSpPr>
            <a:spLocks noEditPoints="1"/>
          </p:cNvSpPr>
          <p:nvPr/>
        </p:nvSpPr>
        <p:spPr bwMode="auto">
          <a:xfrm>
            <a:off x="4434418" y="2012951"/>
            <a:ext cx="596900" cy="819149"/>
          </a:xfrm>
          <a:custGeom>
            <a:avLst/>
            <a:gdLst>
              <a:gd name="T0" fmla="*/ 4 w 142"/>
              <a:gd name="T1" fmla="*/ 161 h 195"/>
              <a:gd name="T2" fmla="*/ 9 w 142"/>
              <a:gd name="T3" fmla="*/ 112 h 195"/>
              <a:gd name="T4" fmla="*/ 12 w 142"/>
              <a:gd name="T5" fmla="*/ 85 h 195"/>
              <a:gd name="T6" fmla="*/ 15 w 142"/>
              <a:gd name="T7" fmla="*/ 57 h 195"/>
              <a:gd name="T8" fmla="*/ 21 w 142"/>
              <a:gd name="T9" fmla="*/ 9 h 195"/>
              <a:gd name="T10" fmla="*/ 38 w 142"/>
              <a:gd name="T11" fmla="*/ 0 h 195"/>
              <a:gd name="T12" fmla="*/ 51 w 142"/>
              <a:gd name="T13" fmla="*/ 0 h 195"/>
              <a:gd name="T14" fmla="*/ 110 w 142"/>
              <a:gd name="T15" fmla="*/ 6 h 195"/>
              <a:gd name="T16" fmla="*/ 133 w 142"/>
              <a:gd name="T17" fmla="*/ 12 h 195"/>
              <a:gd name="T18" fmla="*/ 136 w 142"/>
              <a:gd name="T19" fmla="*/ 58 h 195"/>
              <a:gd name="T20" fmla="*/ 129 w 142"/>
              <a:gd name="T21" fmla="*/ 119 h 195"/>
              <a:gd name="T22" fmla="*/ 119 w 142"/>
              <a:gd name="T23" fmla="*/ 190 h 195"/>
              <a:gd name="T24" fmla="*/ 98 w 142"/>
              <a:gd name="T25" fmla="*/ 194 h 195"/>
              <a:gd name="T26" fmla="*/ 59 w 142"/>
              <a:gd name="T27" fmla="*/ 191 h 195"/>
              <a:gd name="T28" fmla="*/ 25 w 142"/>
              <a:gd name="T29" fmla="*/ 185 h 195"/>
              <a:gd name="T30" fmla="*/ 0 w 142"/>
              <a:gd name="T31" fmla="*/ 180 h 195"/>
              <a:gd name="T32" fmla="*/ 59 w 142"/>
              <a:gd name="T33" fmla="*/ 184 h 195"/>
              <a:gd name="T34" fmla="*/ 88 w 142"/>
              <a:gd name="T35" fmla="*/ 187 h 195"/>
              <a:gd name="T36" fmla="*/ 114 w 142"/>
              <a:gd name="T37" fmla="*/ 184 h 195"/>
              <a:gd name="T38" fmla="*/ 125 w 142"/>
              <a:gd name="T39" fmla="*/ 98 h 195"/>
              <a:gd name="T40" fmla="*/ 131 w 142"/>
              <a:gd name="T41" fmla="*/ 44 h 195"/>
              <a:gd name="T42" fmla="*/ 132 w 142"/>
              <a:gd name="T43" fmla="*/ 16 h 195"/>
              <a:gd name="T44" fmla="*/ 84 w 142"/>
              <a:gd name="T45" fmla="*/ 5 h 195"/>
              <a:gd name="T46" fmla="*/ 62 w 142"/>
              <a:gd name="T47" fmla="*/ 2 h 195"/>
              <a:gd name="T48" fmla="*/ 28 w 142"/>
              <a:gd name="T49" fmla="*/ 4 h 195"/>
              <a:gd name="T50" fmla="*/ 18 w 142"/>
              <a:gd name="T51" fmla="*/ 44 h 195"/>
              <a:gd name="T52" fmla="*/ 14 w 142"/>
              <a:gd name="T53" fmla="*/ 75 h 195"/>
              <a:gd name="T54" fmla="*/ 13 w 142"/>
              <a:gd name="T55" fmla="*/ 90 h 195"/>
              <a:gd name="T56" fmla="*/ 11 w 142"/>
              <a:gd name="T57" fmla="*/ 123 h 195"/>
              <a:gd name="T58" fmla="*/ 7 w 142"/>
              <a:gd name="T59" fmla="*/ 162 h 195"/>
              <a:gd name="T60" fmla="*/ 20 w 142"/>
              <a:gd name="T61" fmla="*/ 183 h 195"/>
              <a:gd name="T62" fmla="*/ 51 w 142"/>
              <a:gd name="T63" fmla="*/ 188 h 195"/>
              <a:gd name="T64" fmla="*/ 75 w 142"/>
              <a:gd name="T65" fmla="*/ 191 h 195"/>
              <a:gd name="T66" fmla="*/ 100 w 142"/>
              <a:gd name="T67" fmla="*/ 192 h 195"/>
              <a:gd name="T68" fmla="*/ 113 w 142"/>
              <a:gd name="T69" fmla="*/ 192 h 195"/>
              <a:gd name="T70" fmla="*/ 130 w 142"/>
              <a:gd name="T71" fmla="*/ 100 h 195"/>
              <a:gd name="T72" fmla="*/ 136 w 142"/>
              <a:gd name="T73" fmla="*/ 45 h 195"/>
              <a:gd name="T74" fmla="*/ 139 w 142"/>
              <a:gd name="T75" fmla="*/ 27 h 195"/>
              <a:gd name="T76" fmla="*/ 135 w 142"/>
              <a:gd name="T77" fmla="*/ 17 h 195"/>
              <a:gd name="T78" fmla="*/ 133 w 142"/>
              <a:gd name="T79" fmla="*/ 46 h 195"/>
              <a:gd name="T80" fmla="*/ 126 w 142"/>
              <a:gd name="T81" fmla="*/ 100 h 195"/>
              <a:gd name="T82" fmla="*/ 120 w 142"/>
              <a:gd name="T83" fmla="*/ 164 h 195"/>
              <a:gd name="T84" fmla="*/ 117 w 142"/>
              <a:gd name="T85" fmla="*/ 180 h 195"/>
              <a:gd name="T86" fmla="*/ 103 w 142"/>
              <a:gd name="T87" fmla="*/ 191 h 195"/>
              <a:gd name="T88" fmla="*/ 95 w 142"/>
              <a:gd name="T89" fmla="*/ 189 h 195"/>
              <a:gd name="T90" fmla="*/ 80 w 142"/>
              <a:gd name="T91" fmla="*/ 187 h 195"/>
              <a:gd name="T92" fmla="*/ 60 w 142"/>
              <a:gd name="T93" fmla="*/ 185 h 195"/>
              <a:gd name="T94" fmla="*/ 23 w 142"/>
              <a:gd name="T95" fmla="*/ 181 h 195"/>
              <a:gd name="T96" fmla="*/ 6 w 142"/>
              <a:gd name="T97" fmla="*/ 179 h 195"/>
              <a:gd name="T98" fmla="*/ 20 w 142"/>
              <a:gd name="T99" fmla="*/ 18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95">
                <a:moveTo>
                  <a:pt x="0" y="180"/>
                </a:moveTo>
                <a:cubicBezTo>
                  <a:pt x="0" y="179"/>
                  <a:pt x="2" y="180"/>
                  <a:pt x="2" y="179"/>
                </a:cubicBezTo>
                <a:cubicBezTo>
                  <a:pt x="1" y="173"/>
                  <a:pt x="3" y="167"/>
                  <a:pt x="4" y="161"/>
                </a:cubicBezTo>
                <a:cubicBezTo>
                  <a:pt x="5" y="155"/>
                  <a:pt x="5" y="149"/>
                  <a:pt x="6" y="142"/>
                </a:cubicBezTo>
                <a:cubicBezTo>
                  <a:pt x="6" y="136"/>
                  <a:pt x="7" y="129"/>
                  <a:pt x="8" y="122"/>
                </a:cubicBezTo>
                <a:cubicBezTo>
                  <a:pt x="9" y="119"/>
                  <a:pt x="9" y="115"/>
                  <a:pt x="9" y="112"/>
                </a:cubicBezTo>
                <a:cubicBezTo>
                  <a:pt x="10" y="109"/>
                  <a:pt x="10" y="106"/>
                  <a:pt x="10" y="103"/>
                </a:cubicBezTo>
                <a:cubicBezTo>
                  <a:pt x="10" y="102"/>
                  <a:pt x="10" y="101"/>
                  <a:pt x="10" y="100"/>
                </a:cubicBezTo>
                <a:cubicBezTo>
                  <a:pt x="10" y="95"/>
                  <a:pt x="11" y="90"/>
                  <a:pt x="12" y="85"/>
                </a:cubicBezTo>
                <a:cubicBezTo>
                  <a:pt x="12" y="83"/>
                  <a:pt x="12" y="81"/>
                  <a:pt x="12" y="79"/>
                </a:cubicBezTo>
                <a:cubicBezTo>
                  <a:pt x="13" y="77"/>
                  <a:pt x="12" y="74"/>
                  <a:pt x="13" y="72"/>
                </a:cubicBezTo>
                <a:cubicBezTo>
                  <a:pt x="13" y="67"/>
                  <a:pt x="14" y="62"/>
                  <a:pt x="15" y="57"/>
                </a:cubicBezTo>
                <a:cubicBezTo>
                  <a:pt x="15" y="53"/>
                  <a:pt x="16" y="48"/>
                  <a:pt x="17" y="44"/>
                </a:cubicBezTo>
                <a:cubicBezTo>
                  <a:pt x="18" y="34"/>
                  <a:pt x="18" y="24"/>
                  <a:pt x="19" y="15"/>
                </a:cubicBezTo>
                <a:cubicBezTo>
                  <a:pt x="19" y="13"/>
                  <a:pt x="21" y="11"/>
                  <a:pt x="21" y="9"/>
                </a:cubicBezTo>
                <a:cubicBezTo>
                  <a:pt x="21" y="8"/>
                  <a:pt x="21" y="7"/>
                  <a:pt x="22" y="6"/>
                </a:cubicBezTo>
                <a:cubicBezTo>
                  <a:pt x="22" y="4"/>
                  <a:pt x="25" y="2"/>
                  <a:pt x="26" y="1"/>
                </a:cubicBezTo>
                <a:cubicBezTo>
                  <a:pt x="31" y="0"/>
                  <a:pt x="34" y="0"/>
                  <a:pt x="38" y="0"/>
                </a:cubicBezTo>
                <a:cubicBezTo>
                  <a:pt x="40" y="0"/>
                  <a:pt x="41" y="0"/>
                  <a:pt x="42" y="0"/>
                </a:cubicBezTo>
                <a:cubicBezTo>
                  <a:pt x="43" y="0"/>
                  <a:pt x="44" y="1"/>
                  <a:pt x="44" y="1"/>
                </a:cubicBezTo>
                <a:cubicBezTo>
                  <a:pt x="47" y="1"/>
                  <a:pt x="49" y="0"/>
                  <a:pt x="51" y="0"/>
                </a:cubicBezTo>
                <a:cubicBezTo>
                  <a:pt x="52" y="0"/>
                  <a:pt x="54" y="0"/>
                  <a:pt x="56" y="0"/>
                </a:cubicBezTo>
                <a:cubicBezTo>
                  <a:pt x="68" y="0"/>
                  <a:pt x="79" y="3"/>
                  <a:pt x="92" y="3"/>
                </a:cubicBezTo>
                <a:cubicBezTo>
                  <a:pt x="97" y="5"/>
                  <a:pt x="104" y="5"/>
                  <a:pt x="110" y="6"/>
                </a:cubicBezTo>
                <a:cubicBezTo>
                  <a:pt x="112" y="6"/>
                  <a:pt x="114" y="7"/>
                  <a:pt x="117" y="7"/>
                </a:cubicBezTo>
                <a:cubicBezTo>
                  <a:pt x="121" y="8"/>
                  <a:pt x="124" y="7"/>
                  <a:pt x="127" y="9"/>
                </a:cubicBezTo>
                <a:cubicBezTo>
                  <a:pt x="129" y="10"/>
                  <a:pt x="130" y="11"/>
                  <a:pt x="133" y="12"/>
                </a:cubicBezTo>
                <a:cubicBezTo>
                  <a:pt x="137" y="15"/>
                  <a:pt x="142" y="20"/>
                  <a:pt x="141" y="27"/>
                </a:cubicBezTo>
                <a:cubicBezTo>
                  <a:pt x="141" y="29"/>
                  <a:pt x="140" y="32"/>
                  <a:pt x="140" y="35"/>
                </a:cubicBezTo>
                <a:cubicBezTo>
                  <a:pt x="138" y="42"/>
                  <a:pt x="137" y="50"/>
                  <a:pt x="136" y="58"/>
                </a:cubicBezTo>
                <a:cubicBezTo>
                  <a:pt x="135" y="66"/>
                  <a:pt x="134" y="74"/>
                  <a:pt x="134" y="81"/>
                </a:cubicBezTo>
                <a:cubicBezTo>
                  <a:pt x="133" y="92"/>
                  <a:pt x="131" y="104"/>
                  <a:pt x="130" y="116"/>
                </a:cubicBezTo>
                <a:cubicBezTo>
                  <a:pt x="129" y="117"/>
                  <a:pt x="129" y="118"/>
                  <a:pt x="129" y="119"/>
                </a:cubicBezTo>
                <a:cubicBezTo>
                  <a:pt x="129" y="123"/>
                  <a:pt x="128" y="127"/>
                  <a:pt x="128" y="130"/>
                </a:cubicBezTo>
                <a:cubicBezTo>
                  <a:pt x="127" y="138"/>
                  <a:pt x="127" y="146"/>
                  <a:pt x="126" y="153"/>
                </a:cubicBezTo>
                <a:cubicBezTo>
                  <a:pt x="125" y="167"/>
                  <a:pt x="125" y="179"/>
                  <a:pt x="119" y="190"/>
                </a:cubicBezTo>
                <a:cubicBezTo>
                  <a:pt x="117" y="192"/>
                  <a:pt x="115" y="193"/>
                  <a:pt x="113" y="194"/>
                </a:cubicBezTo>
                <a:cubicBezTo>
                  <a:pt x="110" y="193"/>
                  <a:pt x="109" y="195"/>
                  <a:pt x="106" y="195"/>
                </a:cubicBezTo>
                <a:cubicBezTo>
                  <a:pt x="104" y="195"/>
                  <a:pt x="101" y="194"/>
                  <a:pt x="98" y="194"/>
                </a:cubicBezTo>
                <a:cubicBezTo>
                  <a:pt x="92" y="194"/>
                  <a:pt x="85" y="194"/>
                  <a:pt x="79" y="193"/>
                </a:cubicBezTo>
                <a:cubicBezTo>
                  <a:pt x="74" y="192"/>
                  <a:pt x="70" y="191"/>
                  <a:pt x="65" y="191"/>
                </a:cubicBezTo>
                <a:cubicBezTo>
                  <a:pt x="63" y="191"/>
                  <a:pt x="61" y="191"/>
                  <a:pt x="59" y="191"/>
                </a:cubicBezTo>
                <a:cubicBezTo>
                  <a:pt x="55" y="191"/>
                  <a:pt x="52" y="190"/>
                  <a:pt x="49" y="189"/>
                </a:cubicBezTo>
                <a:cubicBezTo>
                  <a:pt x="43" y="188"/>
                  <a:pt x="35" y="187"/>
                  <a:pt x="27" y="186"/>
                </a:cubicBezTo>
                <a:cubicBezTo>
                  <a:pt x="26" y="186"/>
                  <a:pt x="26" y="185"/>
                  <a:pt x="25" y="185"/>
                </a:cubicBezTo>
                <a:cubicBezTo>
                  <a:pt x="20" y="184"/>
                  <a:pt x="16" y="184"/>
                  <a:pt x="12" y="184"/>
                </a:cubicBezTo>
                <a:cubicBezTo>
                  <a:pt x="9" y="183"/>
                  <a:pt x="7" y="182"/>
                  <a:pt x="3" y="182"/>
                </a:cubicBezTo>
                <a:cubicBezTo>
                  <a:pt x="3" y="181"/>
                  <a:pt x="1" y="180"/>
                  <a:pt x="0" y="180"/>
                </a:cubicBezTo>
                <a:close/>
                <a:moveTo>
                  <a:pt x="32" y="180"/>
                </a:moveTo>
                <a:cubicBezTo>
                  <a:pt x="37" y="181"/>
                  <a:pt x="43" y="181"/>
                  <a:pt x="48" y="182"/>
                </a:cubicBezTo>
                <a:cubicBezTo>
                  <a:pt x="51" y="182"/>
                  <a:pt x="55" y="183"/>
                  <a:pt x="59" y="184"/>
                </a:cubicBezTo>
                <a:cubicBezTo>
                  <a:pt x="63" y="184"/>
                  <a:pt x="69" y="184"/>
                  <a:pt x="73" y="185"/>
                </a:cubicBezTo>
                <a:cubicBezTo>
                  <a:pt x="77" y="185"/>
                  <a:pt x="80" y="185"/>
                  <a:pt x="83" y="185"/>
                </a:cubicBezTo>
                <a:cubicBezTo>
                  <a:pt x="85" y="186"/>
                  <a:pt x="86" y="186"/>
                  <a:pt x="88" y="187"/>
                </a:cubicBezTo>
                <a:cubicBezTo>
                  <a:pt x="91" y="187"/>
                  <a:pt x="93" y="187"/>
                  <a:pt x="96" y="188"/>
                </a:cubicBezTo>
                <a:cubicBezTo>
                  <a:pt x="99" y="188"/>
                  <a:pt x="102" y="189"/>
                  <a:pt x="104" y="189"/>
                </a:cubicBezTo>
                <a:cubicBezTo>
                  <a:pt x="109" y="188"/>
                  <a:pt x="111" y="186"/>
                  <a:pt x="114" y="184"/>
                </a:cubicBezTo>
                <a:cubicBezTo>
                  <a:pt x="114" y="183"/>
                  <a:pt x="114" y="182"/>
                  <a:pt x="115" y="181"/>
                </a:cubicBezTo>
                <a:cubicBezTo>
                  <a:pt x="118" y="169"/>
                  <a:pt x="119" y="156"/>
                  <a:pt x="120" y="143"/>
                </a:cubicBezTo>
                <a:cubicBezTo>
                  <a:pt x="122" y="128"/>
                  <a:pt x="123" y="113"/>
                  <a:pt x="125" y="98"/>
                </a:cubicBezTo>
                <a:cubicBezTo>
                  <a:pt x="126" y="92"/>
                  <a:pt x="126" y="85"/>
                  <a:pt x="127" y="80"/>
                </a:cubicBezTo>
                <a:cubicBezTo>
                  <a:pt x="127" y="75"/>
                  <a:pt x="129" y="70"/>
                  <a:pt x="128" y="64"/>
                </a:cubicBezTo>
                <a:cubicBezTo>
                  <a:pt x="130" y="58"/>
                  <a:pt x="131" y="51"/>
                  <a:pt x="131" y="44"/>
                </a:cubicBezTo>
                <a:cubicBezTo>
                  <a:pt x="132" y="41"/>
                  <a:pt x="131" y="38"/>
                  <a:pt x="132" y="34"/>
                </a:cubicBezTo>
                <a:cubicBezTo>
                  <a:pt x="132" y="28"/>
                  <a:pt x="133" y="23"/>
                  <a:pt x="133" y="17"/>
                </a:cubicBezTo>
                <a:cubicBezTo>
                  <a:pt x="132" y="17"/>
                  <a:pt x="132" y="16"/>
                  <a:pt x="132" y="16"/>
                </a:cubicBezTo>
                <a:cubicBezTo>
                  <a:pt x="129" y="12"/>
                  <a:pt x="124" y="10"/>
                  <a:pt x="118" y="9"/>
                </a:cubicBezTo>
                <a:cubicBezTo>
                  <a:pt x="112" y="8"/>
                  <a:pt x="107" y="7"/>
                  <a:pt x="101" y="7"/>
                </a:cubicBezTo>
                <a:cubicBezTo>
                  <a:pt x="96" y="6"/>
                  <a:pt x="89" y="5"/>
                  <a:pt x="84" y="5"/>
                </a:cubicBezTo>
                <a:cubicBezTo>
                  <a:pt x="82" y="4"/>
                  <a:pt x="80" y="4"/>
                  <a:pt x="78" y="4"/>
                </a:cubicBezTo>
                <a:cubicBezTo>
                  <a:pt x="76" y="4"/>
                  <a:pt x="75" y="3"/>
                  <a:pt x="73" y="3"/>
                </a:cubicBezTo>
                <a:cubicBezTo>
                  <a:pt x="70" y="2"/>
                  <a:pt x="66" y="2"/>
                  <a:pt x="62" y="2"/>
                </a:cubicBezTo>
                <a:cubicBezTo>
                  <a:pt x="58" y="1"/>
                  <a:pt x="54" y="2"/>
                  <a:pt x="50" y="2"/>
                </a:cubicBezTo>
                <a:cubicBezTo>
                  <a:pt x="45" y="2"/>
                  <a:pt x="40" y="3"/>
                  <a:pt x="36" y="4"/>
                </a:cubicBezTo>
                <a:cubicBezTo>
                  <a:pt x="33" y="3"/>
                  <a:pt x="30" y="4"/>
                  <a:pt x="28" y="4"/>
                </a:cubicBezTo>
                <a:cubicBezTo>
                  <a:pt x="24" y="5"/>
                  <a:pt x="22" y="10"/>
                  <a:pt x="21" y="15"/>
                </a:cubicBezTo>
                <a:cubicBezTo>
                  <a:pt x="20" y="20"/>
                  <a:pt x="19" y="24"/>
                  <a:pt x="19" y="29"/>
                </a:cubicBezTo>
                <a:cubicBezTo>
                  <a:pt x="19" y="34"/>
                  <a:pt x="19" y="39"/>
                  <a:pt x="18" y="44"/>
                </a:cubicBezTo>
                <a:cubicBezTo>
                  <a:pt x="18" y="47"/>
                  <a:pt x="17" y="51"/>
                  <a:pt x="16" y="54"/>
                </a:cubicBezTo>
                <a:cubicBezTo>
                  <a:pt x="16" y="58"/>
                  <a:pt x="16" y="62"/>
                  <a:pt x="16" y="66"/>
                </a:cubicBezTo>
                <a:cubicBezTo>
                  <a:pt x="15" y="69"/>
                  <a:pt x="14" y="72"/>
                  <a:pt x="14" y="75"/>
                </a:cubicBezTo>
                <a:cubicBezTo>
                  <a:pt x="14" y="76"/>
                  <a:pt x="15" y="76"/>
                  <a:pt x="15" y="77"/>
                </a:cubicBezTo>
                <a:cubicBezTo>
                  <a:pt x="15" y="78"/>
                  <a:pt x="14" y="80"/>
                  <a:pt x="14" y="82"/>
                </a:cubicBezTo>
                <a:cubicBezTo>
                  <a:pt x="14" y="85"/>
                  <a:pt x="14" y="87"/>
                  <a:pt x="13" y="90"/>
                </a:cubicBezTo>
                <a:cubicBezTo>
                  <a:pt x="13" y="92"/>
                  <a:pt x="13" y="94"/>
                  <a:pt x="13" y="97"/>
                </a:cubicBezTo>
                <a:cubicBezTo>
                  <a:pt x="12" y="100"/>
                  <a:pt x="12" y="103"/>
                  <a:pt x="12" y="106"/>
                </a:cubicBezTo>
                <a:cubicBezTo>
                  <a:pt x="13" y="112"/>
                  <a:pt x="9" y="118"/>
                  <a:pt x="11" y="123"/>
                </a:cubicBezTo>
                <a:cubicBezTo>
                  <a:pt x="10" y="126"/>
                  <a:pt x="10" y="131"/>
                  <a:pt x="9" y="134"/>
                </a:cubicBezTo>
                <a:cubicBezTo>
                  <a:pt x="9" y="139"/>
                  <a:pt x="8" y="143"/>
                  <a:pt x="8" y="147"/>
                </a:cubicBezTo>
                <a:cubicBezTo>
                  <a:pt x="8" y="151"/>
                  <a:pt x="7" y="157"/>
                  <a:pt x="7" y="162"/>
                </a:cubicBezTo>
                <a:cubicBezTo>
                  <a:pt x="6" y="167"/>
                  <a:pt x="5" y="172"/>
                  <a:pt x="8" y="177"/>
                </a:cubicBezTo>
                <a:cubicBezTo>
                  <a:pt x="15" y="179"/>
                  <a:pt x="24" y="180"/>
                  <a:pt x="32" y="180"/>
                </a:cubicBezTo>
                <a:close/>
                <a:moveTo>
                  <a:pt x="20" y="183"/>
                </a:moveTo>
                <a:cubicBezTo>
                  <a:pt x="23" y="183"/>
                  <a:pt x="25" y="184"/>
                  <a:pt x="28" y="185"/>
                </a:cubicBezTo>
                <a:cubicBezTo>
                  <a:pt x="29" y="185"/>
                  <a:pt x="31" y="185"/>
                  <a:pt x="32" y="185"/>
                </a:cubicBezTo>
                <a:cubicBezTo>
                  <a:pt x="39" y="186"/>
                  <a:pt x="45" y="187"/>
                  <a:pt x="51" y="188"/>
                </a:cubicBezTo>
                <a:cubicBezTo>
                  <a:pt x="53" y="188"/>
                  <a:pt x="55" y="189"/>
                  <a:pt x="57" y="189"/>
                </a:cubicBezTo>
                <a:cubicBezTo>
                  <a:pt x="59" y="189"/>
                  <a:pt x="61" y="189"/>
                  <a:pt x="64" y="189"/>
                </a:cubicBezTo>
                <a:cubicBezTo>
                  <a:pt x="68" y="189"/>
                  <a:pt x="71" y="190"/>
                  <a:pt x="75" y="191"/>
                </a:cubicBezTo>
                <a:cubicBezTo>
                  <a:pt x="77" y="191"/>
                  <a:pt x="80" y="191"/>
                  <a:pt x="83" y="191"/>
                </a:cubicBezTo>
                <a:cubicBezTo>
                  <a:pt x="85" y="192"/>
                  <a:pt x="87" y="192"/>
                  <a:pt x="89" y="192"/>
                </a:cubicBezTo>
                <a:cubicBezTo>
                  <a:pt x="93" y="192"/>
                  <a:pt x="97" y="192"/>
                  <a:pt x="100" y="192"/>
                </a:cubicBezTo>
                <a:cubicBezTo>
                  <a:pt x="102" y="192"/>
                  <a:pt x="104" y="193"/>
                  <a:pt x="106" y="193"/>
                </a:cubicBezTo>
                <a:cubicBezTo>
                  <a:pt x="107" y="193"/>
                  <a:pt x="108" y="193"/>
                  <a:pt x="109" y="192"/>
                </a:cubicBezTo>
                <a:cubicBezTo>
                  <a:pt x="110" y="192"/>
                  <a:pt x="112" y="192"/>
                  <a:pt x="113" y="192"/>
                </a:cubicBezTo>
                <a:cubicBezTo>
                  <a:pt x="118" y="191"/>
                  <a:pt x="121" y="183"/>
                  <a:pt x="122" y="178"/>
                </a:cubicBezTo>
                <a:cubicBezTo>
                  <a:pt x="124" y="164"/>
                  <a:pt x="125" y="149"/>
                  <a:pt x="126" y="133"/>
                </a:cubicBezTo>
                <a:cubicBezTo>
                  <a:pt x="128" y="120"/>
                  <a:pt x="128" y="112"/>
                  <a:pt x="130" y="100"/>
                </a:cubicBezTo>
                <a:cubicBezTo>
                  <a:pt x="131" y="94"/>
                  <a:pt x="131" y="89"/>
                  <a:pt x="132" y="83"/>
                </a:cubicBezTo>
                <a:cubicBezTo>
                  <a:pt x="133" y="74"/>
                  <a:pt x="133" y="64"/>
                  <a:pt x="135" y="55"/>
                </a:cubicBezTo>
                <a:cubicBezTo>
                  <a:pt x="135" y="52"/>
                  <a:pt x="135" y="48"/>
                  <a:pt x="136" y="45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38"/>
                  <a:pt x="138" y="34"/>
                  <a:pt x="139" y="30"/>
                </a:cubicBezTo>
                <a:cubicBezTo>
                  <a:pt x="139" y="29"/>
                  <a:pt x="139" y="28"/>
                  <a:pt x="139" y="27"/>
                </a:cubicBezTo>
                <a:cubicBezTo>
                  <a:pt x="140" y="22"/>
                  <a:pt x="138" y="19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5" y="17"/>
                  <a:pt x="135" y="17"/>
                </a:cubicBezTo>
                <a:cubicBezTo>
                  <a:pt x="134" y="18"/>
                  <a:pt x="135" y="20"/>
                  <a:pt x="135" y="21"/>
                </a:cubicBezTo>
                <a:cubicBezTo>
                  <a:pt x="135" y="24"/>
                  <a:pt x="134" y="26"/>
                  <a:pt x="134" y="28"/>
                </a:cubicBezTo>
                <a:cubicBezTo>
                  <a:pt x="134" y="34"/>
                  <a:pt x="133" y="40"/>
                  <a:pt x="133" y="46"/>
                </a:cubicBezTo>
                <a:cubicBezTo>
                  <a:pt x="132" y="51"/>
                  <a:pt x="132" y="56"/>
                  <a:pt x="131" y="60"/>
                </a:cubicBezTo>
                <a:cubicBezTo>
                  <a:pt x="130" y="66"/>
                  <a:pt x="130" y="71"/>
                  <a:pt x="129" y="75"/>
                </a:cubicBezTo>
                <a:cubicBezTo>
                  <a:pt x="128" y="85"/>
                  <a:pt x="127" y="92"/>
                  <a:pt x="126" y="100"/>
                </a:cubicBezTo>
                <a:cubicBezTo>
                  <a:pt x="125" y="107"/>
                  <a:pt x="125" y="114"/>
                  <a:pt x="123" y="122"/>
                </a:cubicBezTo>
                <a:cubicBezTo>
                  <a:pt x="124" y="126"/>
                  <a:pt x="123" y="130"/>
                  <a:pt x="123" y="133"/>
                </a:cubicBezTo>
                <a:cubicBezTo>
                  <a:pt x="121" y="143"/>
                  <a:pt x="121" y="154"/>
                  <a:pt x="120" y="164"/>
                </a:cubicBezTo>
                <a:cubicBezTo>
                  <a:pt x="119" y="167"/>
                  <a:pt x="119" y="170"/>
                  <a:pt x="119" y="173"/>
                </a:cubicBezTo>
                <a:cubicBezTo>
                  <a:pt x="118" y="173"/>
                  <a:pt x="118" y="175"/>
                  <a:pt x="118" y="175"/>
                </a:cubicBezTo>
                <a:cubicBezTo>
                  <a:pt x="118" y="176"/>
                  <a:pt x="117" y="178"/>
                  <a:pt x="117" y="180"/>
                </a:cubicBezTo>
                <a:cubicBezTo>
                  <a:pt x="116" y="182"/>
                  <a:pt x="115" y="184"/>
                  <a:pt x="115" y="186"/>
                </a:cubicBezTo>
                <a:cubicBezTo>
                  <a:pt x="113" y="188"/>
                  <a:pt x="109" y="191"/>
                  <a:pt x="105" y="191"/>
                </a:cubicBezTo>
                <a:cubicBezTo>
                  <a:pt x="105" y="191"/>
                  <a:pt x="104" y="191"/>
                  <a:pt x="103" y="191"/>
                </a:cubicBezTo>
                <a:cubicBezTo>
                  <a:pt x="102" y="191"/>
                  <a:pt x="101" y="191"/>
                  <a:pt x="101" y="191"/>
                </a:cubicBezTo>
                <a:cubicBezTo>
                  <a:pt x="100" y="191"/>
                  <a:pt x="99" y="190"/>
                  <a:pt x="99" y="190"/>
                </a:cubicBezTo>
                <a:cubicBezTo>
                  <a:pt x="98" y="190"/>
                  <a:pt x="96" y="190"/>
                  <a:pt x="95" y="189"/>
                </a:cubicBezTo>
                <a:cubicBezTo>
                  <a:pt x="94" y="189"/>
                  <a:pt x="93" y="189"/>
                  <a:pt x="92" y="189"/>
                </a:cubicBezTo>
                <a:cubicBezTo>
                  <a:pt x="91" y="188"/>
                  <a:pt x="90" y="189"/>
                  <a:pt x="89" y="189"/>
                </a:cubicBezTo>
                <a:cubicBezTo>
                  <a:pt x="86" y="188"/>
                  <a:pt x="83" y="187"/>
                  <a:pt x="80" y="187"/>
                </a:cubicBezTo>
                <a:cubicBezTo>
                  <a:pt x="77" y="187"/>
                  <a:pt x="73" y="186"/>
                  <a:pt x="70" y="186"/>
                </a:cubicBezTo>
                <a:cubicBezTo>
                  <a:pt x="68" y="186"/>
                  <a:pt x="66" y="185"/>
                  <a:pt x="64" y="186"/>
                </a:cubicBezTo>
                <a:cubicBezTo>
                  <a:pt x="63" y="185"/>
                  <a:pt x="61" y="185"/>
                  <a:pt x="60" y="185"/>
                </a:cubicBezTo>
                <a:cubicBezTo>
                  <a:pt x="58" y="185"/>
                  <a:pt x="56" y="185"/>
                  <a:pt x="54" y="185"/>
                </a:cubicBezTo>
                <a:cubicBezTo>
                  <a:pt x="51" y="184"/>
                  <a:pt x="47" y="183"/>
                  <a:pt x="44" y="183"/>
                </a:cubicBezTo>
                <a:cubicBezTo>
                  <a:pt x="37" y="183"/>
                  <a:pt x="29" y="182"/>
                  <a:pt x="23" y="181"/>
                </a:cubicBezTo>
                <a:cubicBezTo>
                  <a:pt x="22" y="181"/>
                  <a:pt x="20" y="181"/>
                  <a:pt x="18" y="181"/>
                </a:cubicBezTo>
                <a:cubicBezTo>
                  <a:pt x="14" y="180"/>
                  <a:pt x="11" y="181"/>
                  <a:pt x="8" y="181"/>
                </a:cubicBezTo>
                <a:cubicBezTo>
                  <a:pt x="8" y="180"/>
                  <a:pt x="7" y="180"/>
                  <a:pt x="6" y="179"/>
                </a:cubicBezTo>
                <a:cubicBezTo>
                  <a:pt x="4" y="176"/>
                  <a:pt x="4" y="173"/>
                  <a:pt x="4" y="169"/>
                </a:cubicBezTo>
                <a:cubicBezTo>
                  <a:pt x="3" y="172"/>
                  <a:pt x="3" y="177"/>
                  <a:pt x="4" y="180"/>
                </a:cubicBezTo>
                <a:cubicBezTo>
                  <a:pt x="10" y="182"/>
                  <a:pt x="15" y="183"/>
                  <a:pt x="20" y="1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" name="Freeform 351"/>
          <p:cNvSpPr>
            <a:spLocks noEditPoints="1"/>
          </p:cNvSpPr>
          <p:nvPr/>
        </p:nvSpPr>
        <p:spPr bwMode="auto">
          <a:xfrm>
            <a:off x="4663017" y="2025651"/>
            <a:ext cx="201083" cy="57149"/>
          </a:xfrm>
          <a:custGeom>
            <a:avLst/>
            <a:gdLst>
              <a:gd name="T0" fmla="*/ 46 w 48"/>
              <a:gd name="T1" fmla="*/ 13 h 14"/>
              <a:gd name="T2" fmla="*/ 32 w 48"/>
              <a:gd name="T3" fmla="*/ 11 h 14"/>
              <a:gd name="T4" fmla="*/ 17 w 48"/>
              <a:gd name="T5" fmla="*/ 11 h 14"/>
              <a:gd name="T6" fmla="*/ 9 w 48"/>
              <a:gd name="T7" fmla="*/ 10 h 14"/>
              <a:gd name="T8" fmla="*/ 5 w 48"/>
              <a:gd name="T9" fmla="*/ 10 h 14"/>
              <a:gd name="T10" fmla="*/ 1 w 48"/>
              <a:gd name="T11" fmla="*/ 8 h 14"/>
              <a:gd name="T12" fmla="*/ 0 w 48"/>
              <a:gd name="T13" fmla="*/ 3 h 14"/>
              <a:gd name="T14" fmla="*/ 12 w 48"/>
              <a:gd name="T15" fmla="*/ 2 h 14"/>
              <a:gd name="T16" fmla="*/ 27 w 48"/>
              <a:gd name="T17" fmla="*/ 3 h 14"/>
              <a:gd name="T18" fmla="*/ 39 w 48"/>
              <a:gd name="T19" fmla="*/ 4 h 14"/>
              <a:gd name="T20" fmla="*/ 48 w 48"/>
              <a:gd name="T21" fmla="*/ 8 h 14"/>
              <a:gd name="T22" fmla="*/ 48 w 48"/>
              <a:gd name="T23" fmla="*/ 10 h 14"/>
              <a:gd name="T24" fmla="*/ 46 w 48"/>
              <a:gd name="T25" fmla="*/ 13 h 14"/>
              <a:gd name="T26" fmla="*/ 3 w 48"/>
              <a:gd name="T27" fmla="*/ 7 h 14"/>
              <a:gd name="T28" fmla="*/ 5 w 48"/>
              <a:gd name="T29" fmla="*/ 6 h 14"/>
              <a:gd name="T30" fmla="*/ 5 w 48"/>
              <a:gd name="T31" fmla="*/ 4 h 14"/>
              <a:gd name="T32" fmla="*/ 3 w 48"/>
              <a:gd name="T33" fmla="*/ 7 h 14"/>
              <a:gd name="T34" fmla="*/ 7 w 48"/>
              <a:gd name="T35" fmla="*/ 6 h 14"/>
              <a:gd name="T36" fmla="*/ 8 w 48"/>
              <a:gd name="T37" fmla="*/ 4 h 14"/>
              <a:gd name="T38" fmla="*/ 6 w 48"/>
              <a:gd name="T39" fmla="*/ 4 h 14"/>
              <a:gd name="T40" fmla="*/ 7 w 48"/>
              <a:gd name="T41" fmla="*/ 6 h 14"/>
              <a:gd name="T42" fmla="*/ 9 w 48"/>
              <a:gd name="T43" fmla="*/ 4 h 14"/>
              <a:gd name="T44" fmla="*/ 9 w 48"/>
              <a:gd name="T45" fmla="*/ 6 h 14"/>
              <a:gd name="T46" fmla="*/ 11 w 48"/>
              <a:gd name="T47" fmla="*/ 6 h 14"/>
              <a:gd name="T48" fmla="*/ 11 w 48"/>
              <a:gd name="T49" fmla="*/ 4 h 14"/>
              <a:gd name="T50" fmla="*/ 9 w 48"/>
              <a:gd name="T51" fmla="*/ 4 h 14"/>
              <a:gd name="T52" fmla="*/ 13 w 48"/>
              <a:gd name="T53" fmla="*/ 4 h 14"/>
              <a:gd name="T54" fmla="*/ 13 w 48"/>
              <a:gd name="T55" fmla="*/ 7 h 14"/>
              <a:gd name="T56" fmla="*/ 16 w 48"/>
              <a:gd name="T57" fmla="*/ 7 h 14"/>
              <a:gd name="T58" fmla="*/ 16 w 48"/>
              <a:gd name="T59" fmla="*/ 5 h 14"/>
              <a:gd name="T60" fmla="*/ 13 w 48"/>
              <a:gd name="T61" fmla="*/ 4 h 14"/>
              <a:gd name="T62" fmla="*/ 27 w 48"/>
              <a:gd name="T63" fmla="*/ 5 h 14"/>
              <a:gd name="T64" fmla="*/ 27 w 48"/>
              <a:gd name="T65" fmla="*/ 8 h 14"/>
              <a:gd name="T66" fmla="*/ 29 w 48"/>
              <a:gd name="T67" fmla="*/ 4 h 14"/>
              <a:gd name="T68" fmla="*/ 27 w 48"/>
              <a:gd name="T69" fmla="*/ 5 h 14"/>
              <a:gd name="T70" fmla="*/ 31 w 48"/>
              <a:gd name="T71" fmla="*/ 9 h 14"/>
              <a:gd name="T72" fmla="*/ 34 w 48"/>
              <a:gd name="T73" fmla="*/ 9 h 14"/>
              <a:gd name="T74" fmla="*/ 33 w 48"/>
              <a:gd name="T75" fmla="*/ 4 h 14"/>
              <a:gd name="T76" fmla="*/ 30 w 48"/>
              <a:gd name="T77" fmla="*/ 4 h 14"/>
              <a:gd name="T78" fmla="*/ 31 w 48"/>
              <a:gd name="T79" fmla="*/ 9 h 14"/>
              <a:gd name="T80" fmla="*/ 22 w 48"/>
              <a:gd name="T81" fmla="*/ 5 h 14"/>
              <a:gd name="T82" fmla="*/ 23 w 48"/>
              <a:gd name="T83" fmla="*/ 8 h 14"/>
              <a:gd name="T84" fmla="*/ 25 w 48"/>
              <a:gd name="T85" fmla="*/ 8 h 14"/>
              <a:gd name="T86" fmla="*/ 25 w 48"/>
              <a:gd name="T87" fmla="*/ 4 h 14"/>
              <a:gd name="T88" fmla="*/ 22 w 48"/>
              <a:gd name="T89" fmla="*/ 5 h 14"/>
              <a:gd name="T90" fmla="*/ 36 w 48"/>
              <a:gd name="T91" fmla="*/ 9 h 14"/>
              <a:gd name="T92" fmla="*/ 38 w 48"/>
              <a:gd name="T93" fmla="*/ 9 h 14"/>
              <a:gd name="T94" fmla="*/ 39 w 48"/>
              <a:gd name="T95" fmla="*/ 5 h 14"/>
              <a:gd name="T96" fmla="*/ 34 w 48"/>
              <a:gd name="T97" fmla="*/ 4 h 14"/>
              <a:gd name="T98" fmla="*/ 36 w 48"/>
              <a:gd name="T99" fmla="*/ 9 h 14"/>
              <a:gd name="T100" fmla="*/ 18 w 48"/>
              <a:gd name="T101" fmla="*/ 7 h 14"/>
              <a:gd name="T102" fmla="*/ 21 w 48"/>
              <a:gd name="T103" fmla="*/ 8 h 14"/>
              <a:gd name="T104" fmla="*/ 21 w 48"/>
              <a:gd name="T105" fmla="*/ 5 h 14"/>
              <a:gd name="T106" fmla="*/ 18 w 48"/>
              <a:gd name="T107" fmla="*/ 5 h 14"/>
              <a:gd name="T108" fmla="*/ 18 w 48"/>
              <a:gd name="T109" fmla="*/ 7 h 14"/>
              <a:gd name="T110" fmla="*/ 40 w 48"/>
              <a:gd name="T111" fmla="*/ 9 h 14"/>
              <a:gd name="T112" fmla="*/ 42 w 48"/>
              <a:gd name="T113" fmla="*/ 10 h 14"/>
              <a:gd name="T114" fmla="*/ 43 w 48"/>
              <a:gd name="T115" fmla="*/ 5 h 14"/>
              <a:gd name="T116" fmla="*/ 40 w 48"/>
              <a:gd name="T117" fmla="*/ 5 h 14"/>
              <a:gd name="T118" fmla="*/ 40 w 48"/>
              <a:gd name="T119" fmla="*/ 9 h 14"/>
              <a:gd name="T120" fmla="*/ 44 w 48"/>
              <a:gd name="T121" fmla="*/ 10 h 14"/>
              <a:gd name="T122" fmla="*/ 44 w 48"/>
              <a:gd name="T123" fmla="*/ 6 h 14"/>
              <a:gd name="T124" fmla="*/ 44 w 48"/>
              <a:gd name="T12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" h="14">
                <a:moveTo>
                  <a:pt x="46" y="13"/>
                </a:moveTo>
                <a:cubicBezTo>
                  <a:pt x="41" y="14"/>
                  <a:pt x="37" y="12"/>
                  <a:pt x="32" y="11"/>
                </a:cubicBezTo>
                <a:cubicBezTo>
                  <a:pt x="27" y="11"/>
                  <a:pt x="23" y="12"/>
                  <a:pt x="17" y="11"/>
                </a:cubicBezTo>
                <a:cubicBezTo>
                  <a:pt x="14" y="11"/>
                  <a:pt x="12" y="10"/>
                  <a:pt x="9" y="10"/>
                </a:cubicBezTo>
                <a:cubicBezTo>
                  <a:pt x="8" y="10"/>
                  <a:pt x="6" y="10"/>
                  <a:pt x="5" y="10"/>
                </a:cubicBezTo>
                <a:cubicBezTo>
                  <a:pt x="3" y="10"/>
                  <a:pt x="2" y="9"/>
                  <a:pt x="1" y="8"/>
                </a:cubicBezTo>
                <a:cubicBezTo>
                  <a:pt x="1" y="7"/>
                  <a:pt x="0" y="5"/>
                  <a:pt x="0" y="3"/>
                </a:cubicBezTo>
                <a:cubicBezTo>
                  <a:pt x="3" y="0"/>
                  <a:pt x="7" y="3"/>
                  <a:pt x="12" y="2"/>
                </a:cubicBezTo>
                <a:cubicBezTo>
                  <a:pt x="16" y="3"/>
                  <a:pt x="22" y="3"/>
                  <a:pt x="27" y="3"/>
                </a:cubicBezTo>
                <a:cubicBezTo>
                  <a:pt x="32" y="3"/>
                  <a:pt x="35" y="3"/>
                  <a:pt x="39" y="4"/>
                </a:cubicBezTo>
                <a:cubicBezTo>
                  <a:pt x="43" y="4"/>
                  <a:pt x="46" y="5"/>
                  <a:pt x="48" y="8"/>
                </a:cubicBezTo>
                <a:cubicBezTo>
                  <a:pt x="48" y="9"/>
                  <a:pt x="48" y="9"/>
                  <a:pt x="48" y="10"/>
                </a:cubicBezTo>
                <a:cubicBezTo>
                  <a:pt x="47" y="11"/>
                  <a:pt x="46" y="11"/>
                  <a:pt x="46" y="13"/>
                </a:cubicBezTo>
                <a:close/>
                <a:moveTo>
                  <a:pt x="3" y="7"/>
                </a:moveTo>
                <a:cubicBezTo>
                  <a:pt x="4" y="6"/>
                  <a:pt x="4" y="7"/>
                  <a:pt x="5" y="6"/>
                </a:cubicBezTo>
                <a:cubicBezTo>
                  <a:pt x="4" y="5"/>
                  <a:pt x="5" y="5"/>
                  <a:pt x="5" y="4"/>
                </a:cubicBezTo>
                <a:cubicBezTo>
                  <a:pt x="3" y="3"/>
                  <a:pt x="1" y="5"/>
                  <a:pt x="3" y="7"/>
                </a:cubicBezTo>
                <a:close/>
                <a:moveTo>
                  <a:pt x="7" y="6"/>
                </a:moveTo>
                <a:cubicBezTo>
                  <a:pt x="8" y="5"/>
                  <a:pt x="7" y="5"/>
                  <a:pt x="8" y="4"/>
                </a:cubicBezTo>
                <a:cubicBezTo>
                  <a:pt x="7" y="4"/>
                  <a:pt x="7" y="3"/>
                  <a:pt x="6" y="4"/>
                </a:cubicBezTo>
                <a:cubicBezTo>
                  <a:pt x="6" y="5"/>
                  <a:pt x="6" y="6"/>
                  <a:pt x="7" y="6"/>
                </a:cubicBezTo>
                <a:close/>
                <a:moveTo>
                  <a:pt x="9" y="4"/>
                </a:moveTo>
                <a:cubicBezTo>
                  <a:pt x="9" y="5"/>
                  <a:pt x="9" y="6"/>
                  <a:pt x="9" y="6"/>
                </a:cubicBezTo>
                <a:cubicBezTo>
                  <a:pt x="10" y="6"/>
                  <a:pt x="11" y="7"/>
                  <a:pt x="11" y="6"/>
                </a:cubicBezTo>
                <a:cubicBezTo>
                  <a:pt x="11" y="5"/>
                  <a:pt x="12" y="5"/>
                  <a:pt x="11" y="4"/>
                </a:cubicBezTo>
                <a:cubicBezTo>
                  <a:pt x="11" y="4"/>
                  <a:pt x="9" y="4"/>
                  <a:pt x="9" y="4"/>
                </a:cubicBezTo>
                <a:close/>
                <a:moveTo>
                  <a:pt x="13" y="4"/>
                </a:moveTo>
                <a:cubicBezTo>
                  <a:pt x="12" y="5"/>
                  <a:pt x="13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6"/>
                  <a:pt x="17" y="6"/>
                  <a:pt x="16" y="5"/>
                </a:cubicBezTo>
                <a:cubicBezTo>
                  <a:pt x="15" y="5"/>
                  <a:pt x="13" y="4"/>
                  <a:pt x="13" y="4"/>
                </a:cubicBezTo>
                <a:close/>
                <a:moveTo>
                  <a:pt x="27" y="5"/>
                </a:moveTo>
                <a:cubicBezTo>
                  <a:pt x="27" y="6"/>
                  <a:pt x="27" y="7"/>
                  <a:pt x="27" y="8"/>
                </a:cubicBezTo>
                <a:cubicBezTo>
                  <a:pt x="30" y="10"/>
                  <a:pt x="29" y="6"/>
                  <a:pt x="29" y="4"/>
                </a:cubicBezTo>
                <a:cubicBezTo>
                  <a:pt x="29" y="5"/>
                  <a:pt x="27" y="4"/>
                  <a:pt x="27" y="5"/>
                </a:cubicBezTo>
                <a:close/>
                <a:moveTo>
                  <a:pt x="31" y="9"/>
                </a:moveTo>
                <a:cubicBezTo>
                  <a:pt x="32" y="9"/>
                  <a:pt x="33" y="9"/>
                  <a:pt x="34" y="9"/>
                </a:cubicBezTo>
                <a:cubicBezTo>
                  <a:pt x="34" y="8"/>
                  <a:pt x="33" y="5"/>
                  <a:pt x="33" y="4"/>
                </a:cubicBezTo>
                <a:cubicBezTo>
                  <a:pt x="32" y="4"/>
                  <a:pt x="31" y="4"/>
                  <a:pt x="30" y="4"/>
                </a:cubicBezTo>
                <a:cubicBezTo>
                  <a:pt x="31" y="6"/>
                  <a:pt x="31" y="7"/>
                  <a:pt x="31" y="9"/>
                </a:cubicBezTo>
                <a:close/>
                <a:moveTo>
                  <a:pt x="22" y="5"/>
                </a:moveTo>
                <a:cubicBezTo>
                  <a:pt x="22" y="6"/>
                  <a:pt x="23" y="7"/>
                  <a:pt x="23" y="8"/>
                </a:cubicBezTo>
                <a:cubicBezTo>
                  <a:pt x="23" y="8"/>
                  <a:pt x="24" y="8"/>
                  <a:pt x="25" y="8"/>
                </a:cubicBezTo>
                <a:cubicBezTo>
                  <a:pt x="25" y="7"/>
                  <a:pt x="26" y="6"/>
                  <a:pt x="25" y="4"/>
                </a:cubicBezTo>
                <a:cubicBezTo>
                  <a:pt x="24" y="5"/>
                  <a:pt x="23" y="5"/>
                  <a:pt x="22" y="5"/>
                </a:cubicBezTo>
                <a:close/>
                <a:moveTo>
                  <a:pt x="36" y="9"/>
                </a:moveTo>
                <a:cubicBezTo>
                  <a:pt x="36" y="9"/>
                  <a:pt x="37" y="10"/>
                  <a:pt x="38" y="9"/>
                </a:cubicBezTo>
                <a:cubicBezTo>
                  <a:pt x="38" y="8"/>
                  <a:pt x="39" y="7"/>
                  <a:pt x="39" y="5"/>
                </a:cubicBezTo>
                <a:cubicBezTo>
                  <a:pt x="37" y="5"/>
                  <a:pt x="36" y="5"/>
                  <a:pt x="34" y="4"/>
                </a:cubicBezTo>
                <a:cubicBezTo>
                  <a:pt x="35" y="6"/>
                  <a:pt x="35" y="8"/>
                  <a:pt x="36" y="9"/>
                </a:cubicBezTo>
                <a:close/>
                <a:moveTo>
                  <a:pt x="18" y="7"/>
                </a:moveTo>
                <a:cubicBezTo>
                  <a:pt x="19" y="7"/>
                  <a:pt x="21" y="8"/>
                  <a:pt x="21" y="8"/>
                </a:cubicBezTo>
                <a:cubicBezTo>
                  <a:pt x="21" y="7"/>
                  <a:pt x="21" y="6"/>
                  <a:pt x="21" y="5"/>
                </a:cubicBezTo>
                <a:cubicBezTo>
                  <a:pt x="20" y="5"/>
                  <a:pt x="19" y="5"/>
                  <a:pt x="18" y="5"/>
                </a:cubicBezTo>
                <a:cubicBezTo>
                  <a:pt x="18" y="6"/>
                  <a:pt x="18" y="6"/>
                  <a:pt x="18" y="7"/>
                </a:cubicBezTo>
                <a:close/>
                <a:moveTo>
                  <a:pt x="40" y="9"/>
                </a:moveTo>
                <a:cubicBezTo>
                  <a:pt x="41" y="10"/>
                  <a:pt x="41" y="9"/>
                  <a:pt x="42" y="10"/>
                </a:cubicBezTo>
                <a:cubicBezTo>
                  <a:pt x="43" y="8"/>
                  <a:pt x="43" y="7"/>
                  <a:pt x="43" y="5"/>
                </a:cubicBezTo>
                <a:cubicBezTo>
                  <a:pt x="42" y="5"/>
                  <a:pt x="41" y="5"/>
                  <a:pt x="40" y="5"/>
                </a:cubicBezTo>
                <a:cubicBezTo>
                  <a:pt x="40" y="7"/>
                  <a:pt x="40" y="8"/>
                  <a:pt x="40" y="9"/>
                </a:cubicBezTo>
                <a:close/>
                <a:moveTo>
                  <a:pt x="44" y="10"/>
                </a:moveTo>
                <a:cubicBezTo>
                  <a:pt x="46" y="8"/>
                  <a:pt x="45" y="7"/>
                  <a:pt x="44" y="6"/>
                </a:cubicBezTo>
                <a:cubicBezTo>
                  <a:pt x="44" y="7"/>
                  <a:pt x="44" y="9"/>
                  <a:pt x="4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5" name="Freeform 352"/>
          <p:cNvSpPr>
            <a:spLocks noEditPoints="1"/>
          </p:cNvSpPr>
          <p:nvPr/>
        </p:nvSpPr>
        <p:spPr bwMode="auto">
          <a:xfrm>
            <a:off x="4502151" y="2362200"/>
            <a:ext cx="88900" cy="59267"/>
          </a:xfrm>
          <a:custGeom>
            <a:avLst/>
            <a:gdLst>
              <a:gd name="T0" fmla="*/ 21 w 21"/>
              <a:gd name="T1" fmla="*/ 4 h 14"/>
              <a:gd name="T2" fmla="*/ 19 w 21"/>
              <a:gd name="T3" fmla="*/ 13 h 14"/>
              <a:gd name="T4" fmla="*/ 17 w 21"/>
              <a:gd name="T5" fmla="*/ 14 h 14"/>
              <a:gd name="T6" fmla="*/ 6 w 21"/>
              <a:gd name="T7" fmla="*/ 12 h 14"/>
              <a:gd name="T8" fmla="*/ 1 w 21"/>
              <a:gd name="T9" fmla="*/ 12 h 14"/>
              <a:gd name="T10" fmla="*/ 1 w 21"/>
              <a:gd name="T11" fmla="*/ 6 h 14"/>
              <a:gd name="T12" fmla="*/ 3 w 21"/>
              <a:gd name="T13" fmla="*/ 1 h 14"/>
              <a:gd name="T14" fmla="*/ 14 w 21"/>
              <a:gd name="T15" fmla="*/ 1 h 14"/>
              <a:gd name="T16" fmla="*/ 18 w 21"/>
              <a:gd name="T17" fmla="*/ 2 h 14"/>
              <a:gd name="T18" fmla="*/ 21 w 21"/>
              <a:gd name="T19" fmla="*/ 4 h 14"/>
              <a:gd name="T20" fmla="*/ 4 w 21"/>
              <a:gd name="T21" fmla="*/ 2 h 14"/>
              <a:gd name="T22" fmla="*/ 2 w 21"/>
              <a:gd name="T23" fmla="*/ 9 h 14"/>
              <a:gd name="T24" fmla="*/ 17 w 21"/>
              <a:gd name="T25" fmla="*/ 12 h 14"/>
              <a:gd name="T26" fmla="*/ 18 w 21"/>
              <a:gd name="T27" fmla="*/ 4 h 14"/>
              <a:gd name="T28" fmla="*/ 4 w 21"/>
              <a:gd name="T2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4">
                <a:moveTo>
                  <a:pt x="21" y="4"/>
                </a:moveTo>
                <a:cubicBezTo>
                  <a:pt x="19" y="7"/>
                  <a:pt x="20" y="10"/>
                  <a:pt x="19" y="13"/>
                </a:cubicBezTo>
                <a:cubicBezTo>
                  <a:pt x="18" y="13"/>
                  <a:pt x="17" y="13"/>
                  <a:pt x="17" y="14"/>
                </a:cubicBezTo>
                <a:cubicBezTo>
                  <a:pt x="13" y="13"/>
                  <a:pt x="10" y="12"/>
                  <a:pt x="6" y="12"/>
                </a:cubicBezTo>
                <a:cubicBezTo>
                  <a:pt x="4" y="12"/>
                  <a:pt x="3" y="13"/>
                  <a:pt x="1" y="12"/>
                </a:cubicBezTo>
                <a:cubicBezTo>
                  <a:pt x="0" y="10"/>
                  <a:pt x="1" y="8"/>
                  <a:pt x="1" y="6"/>
                </a:cubicBezTo>
                <a:cubicBezTo>
                  <a:pt x="1" y="3"/>
                  <a:pt x="0" y="1"/>
                  <a:pt x="3" y="1"/>
                </a:cubicBezTo>
                <a:cubicBezTo>
                  <a:pt x="6" y="0"/>
                  <a:pt x="10" y="1"/>
                  <a:pt x="14" y="1"/>
                </a:cubicBezTo>
                <a:cubicBezTo>
                  <a:pt x="16" y="1"/>
                  <a:pt x="17" y="2"/>
                  <a:pt x="18" y="2"/>
                </a:cubicBezTo>
                <a:cubicBezTo>
                  <a:pt x="19" y="3"/>
                  <a:pt x="20" y="3"/>
                  <a:pt x="21" y="4"/>
                </a:cubicBezTo>
                <a:close/>
                <a:moveTo>
                  <a:pt x="4" y="2"/>
                </a:moveTo>
                <a:cubicBezTo>
                  <a:pt x="3" y="3"/>
                  <a:pt x="2" y="6"/>
                  <a:pt x="2" y="9"/>
                </a:cubicBezTo>
                <a:cubicBezTo>
                  <a:pt x="6" y="11"/>
                  <a:pt x="13" y="11"/>
                  <a:pt x="17" y="12"/>
                </a:cubicBezTo>
                <a:cubicBezTo>
                  <a:pt x="18" y="9"/>
                  <a:pt x="18" y="6"/>
                  <a:pt x="18" y="4"/>
                </a:cubicBezTo>
                <a:cubicBezTo>
                  <a:pt x="13" y="3"/>
                  <a:pt x="10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" name="Freeform 353"/>
          <p:cNvSpPr>
            <a:spLocks noEditPoints="1"/>
          </p:cNvSpPr>
          <p:nvPr/>
        </p:nvSpPr>
        <p:spPr bwMode="auto">
          <a:xfrm>
            <a:off x="4595284" y="2366434"/>
            <a:ext cx="93133" cy="63500"/>
          </a:xfrm>
          <a:custGeom>
            <a:avLst/>
            <a:gdLst>
              <a:gd name="T0" fmla="*/ 22 w 22"/>
              <a:gd name="T1" fmla="*/ 5 h 15"/>
              <a:gd name="T2" fmla="*/ 20 w 22"/>
              <a:gd name="T3" fmla="*/ 14 h 15"/>
              <a:gd name="T4" fmla="*/ 2 w 22"/>
              <a:gd name="T5" fmla="*/ 14 h 15"/>
              <a:gd name="T6" fmla="*/ 1 w 22"/>
              <a:gd name="T7" fmla="*/ 6 h 15"/>
              <a:gd name="T8" fmla="*/ 16 w 22"/>
              <a:gd name="T9" fmla="*/ 3 h 15"/>
              <a:gd name="T10" fmla="*/ 22 w 22"/>
              <a:gd name="T11" fmla="*/ 5 h 15"/>
              <a:gd name="T12" fmla="*/ 3 w 22"/>
              <a:gd name="T13" fmla="*/ 12 h 15"/>
              <a:gd name="T14" fmla="*/ 12 w 22"/>
              <a:gd name="T15" fmla="*/ 12 h 15"/>
              <a:gd name="T16" fmla="*/ 19 w 22"/>
              <a:gd name="T17" fmla="*/ 11 h 15"/>
              <a:gd name="T18" fmla="*/ 19 w 22"/>
              <a:gd name="T19" fmla="*/ 6 h 15"/>
              <a:gd name="T20" fmla="*/ 19 w 22"/>
              <a:gd name="T21" fmla="*/ 5 h 15"/>
              <a:gd name="T22" fmla="*/ 15 w 22"/>
              <a:gd name="T23" fmla="*/ 5 h 15"/>
              <a:gd name="T24" fmla="*/ 17 w 22"/>
              <a:gd name="T25" fmla="*/ 8 h 15"/>
              <a:gd name="T26" fmla="*/ 16 w 22"/>
              <a:gd name="T27" fmla="*/ 9 h 15"/>
              <a:gd name="T28" fmla="*/ 18 w 22"/>
              <a:gd name="T29" fmla="*/ 11 h 15"/>
              <a:gd name="T30" fmla="*/ 15 w 22"/>
              <a:gd name="T31" fmla="*/ 11 h 15"/>
              <a:gd name="T32" fmla="*/ 13 w 22"/>
              <a:gd name="T33" fmla="*/ 11 h 15"/>
              <a:gd name="T34" fmla="*/ 14 w 22"/>
              <a:gd name="T35" fmla="*/ 5 h 15"/>
              <a:gd name="T36" fmla="*/ 3 w 22"/>
              <a:gd name="T37" fmla="*/ 12 h 15"/>
              <a:gd name="T38" fmla="*/ 14 w 22"/>
              <a:gd name="T39" fmla="*/ 7 h 15"/>
              <a:gd name="T40" fmla="*/ 14 w 22"/>
              <a:gd name="T41" fmla="*/ 8 h 15"/>
              <a:gd name="T42" fmla="*/ 15 w 22"/>
              <a:gd name="T43" fmla="*/ 7 h 15"/>
              <a:gd name="T44" fmla="*/ 14 w 22"/>
              <a:gd name="T45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" h="15">
                <a:moveTo>
                  <a:pt x="22" y="5"/>
                </a:moveTo>
                <a:cubicBezTo>
                  <a:pt x="20" y="8"/>
                  <a:pt x="21" y="12"/>
                  <a:pt x="20" y="14"/>
                </a:cubicBezTo>
                <a:cubicBezTo>
                  <a:pt x="15" y="15"/>
                  <a:pt x="8" y="13"/>
                  <a:pt x="2" y="14"/>
                </a:cubicBezTo>
                <a:cubicBezTo>
                  <a:pt x="0" y="12"/>
                  <a:pt x="0" y="8"/>
                  <a:pt x="1" y="6"/>
                </a:cubicBezTo>
                <a:cubicBezTo>
                  <a:pt x="2" y="0"/>
                  <a:pt x="12" y="2"/>
                  <a:pt x="16" y="3"/>
                </a:cubicBezTo>
                <a:cubicBezTo>
                  <a:pt x="18" y="3"/>
                  <a:pt x="20" y="3"/>
                  <a:pt x="22" y="5"/>
                </a:cubicBezTo>
                <a:close/>
                <a:moveTo>
                  <a:pt x="3" y="12"/>
                </a:moveTo>
                <a:cubicBezTo>
                  <a:pt x="5" y="11"/>
                  <a:pt x="9" y="12"/>
                  <a:pt x="12" y="12"/>
                </a:cubicBezTo>
                <a:cubicBezTo>
                  <a:pt x="14" y="13"/>
                  <a:pt x="18" y="13"/>
                  <a:pt x="19" y="11"/>
                </a:cubicBezTo>
                <a:cubicBezTo>
                  <a:pt x="20" y="9"/>
                  <a:pt x="19" y="8"/>
                  <a:pt x="19" y="6"/>
                </a:cubicBezTo>
                <a:cubicBezTo>
                  <a:pt x="19" y="6"/>
                  <a:pt x="19" y="5"/>
                  <a:pt x="19" y="5"/>
                </a:cubicBezTo>
                <a:cubicBezTo>
                  <a:pt x="18" y="5"/>
                  <a:pt x="16" y="4"/>
                  <a:pt x="15" y="5"/>
                </a:cubicBezTo>
                <a:cubicBezTo>
                  <a:pt x="16" y="5"/>
                  <a:pt x="17" y="6"/>
                  <a:pt x="17" y="8"/>
                </a:cubicBezTo>
                <a:cubicBezTo>
                  <a:pt x="17" y="8"/>
                  <a:pt x="16" y="9"/>
                  <a:pt x="16" y="9"/>
                </a:cubicBezTo>
                <a:cubicBezTo>
                  <a:pt x="17" y="10"/>
                  <a:pt x="18" y="10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2"/>
                  <a:pt x="13" y="11"/>
                </a:cubicBezTo>
                <a:cubicBezTo>
                  <a:pt x="13" y="9"/>
                  <a:pt x="12" y="6"/>
                  <a:pt x="14" y="5"/>
                </a:cubicBezTo>
                <a:cubicBezTo>
                  <a:pt x="8" y="3"/>
                  <a:pt x="0" y="4"/>
                  <a:pt x="3" y="12"/>
                </a:cubicBezTo>
                <a:close/>
                <a:moveTo>
                  <a:pt x="14" y="7"/>
                </a:moveTo>
                <a:cubicBezTo>
                  <a:pt x="14" y="7"/>
                  <a:pt x="14" y="7"/>
                  <a:pt x="14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5" y="6"/>
                  <a:pt x="15" y="6"/>
                  <a:pt x="1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7" name="Freeform 354"/>
          <p:cNvSpPr>
            <a:spLocks/>
          </p:cNvSpPr>
          <p:nvPr/>
        </p:nvSpPr>
        <p:spPr bwMode="auto">
          <a:xfrm>
            <a:off x="4552951" y="2379134"/>
            <a:ext cx="25400" cy="29633"/>
          </a:xfrm>
          <a:custGeom>
            <a:avLst/>
            <a:gdLst>
              <a:gd name="T0" fmla="*/ 4 w 6"/>
              <a:gd name="T1" fmla="*/ 3 h 7"/>
              <a:gd name="T2" fmla="*/ 3 w 6"/>
              <a:gd name="T3" fmla="*/ 2 h 7"/>
              <a:gd name="T4" fmla="*/ 1 w 6"/>
              <a:gd name="T5" fmla="*/ 4 h 7"/>
              <a:gd name="T6" fmla="*/ 4 w 6"/>
              <a:gd name="T7" fmla="*/ 5 h 7"/>
              <a:gd name="T8" fmla="*/ 5 w 6"/>
              <a:gd name="T9" fmla="*/ 5 h 7"/>
              <a:gd name="T10" fmla="*/ 1 w 6"/>
              <a:gd name="T11" fmla="*/ 6 h 7"/>
              <a:gd name="T12" fmla="*/ 0 w 6"/>
              <a:gd name="T13" fmla="*/ 2 h 7"/>
              <a:gd name="T14" fmla="*/ 4 w 6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3"/>
                </a:moveTo>
                <a:cubicBezTo>
                  <a:pt x="3" y="3"/>
                  <a:pt x="4" y="2"/>
                  <a:pt x="3" y="2"/>
                </a:cubicBezTo>
                <a:cubicBezTo>
                  <a:pt x="2" y="2"/>
                  <a:pt x="1" y="3"/>
                  <a:pt x="1" y="4"/>
                </a:cubicBezTo>
                <a:cubicBezTo>
                  <a:pt x="2" y="4"/>
                  <a:pt x="4" y="5"/>
                  <a:pt x="4" y="5"/>
                </a:cubicBezTo>
                <a:cubicBezTo>
                  <a:pt x="4" y="5"/>
                  <a:pt x="4" y="5"/>
                  <a:pt x="5" y="5"/>
                </a:cubicBezTo>
                <a:cubicBezTo>
                  <a:pt x="4" y="7"/>
                  <a:pt x="2" y="6"/>
                  <a:pt x="1" y="6"/>
                </a:cubicBezTo>
                <a:cubicBezTo>
                  <a:pt x="0" y="5"/>
                  <a:pt x="0" y="3"/>
                  <a:pt x="0" y="2"/>
                </a:cubicBezTo>
                <a:cubicBezTo>
                  <a:pt x="1" y="0"/>
                  <a:pt x="6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8" name="Freeform 355"/>
          <p:cNvSpPr>
            <a:spLocks/>
          </p:cNvSpPr>
          <p:nvPr/>
        </p:nvSpPr>
        <p:spPr bwMode="auto">
          <a:xfrm>
            <a:off x="4607984" y="2383367"/>
            <a:ext cx="33867" cy="33867"/>
          </a:xfrm>
          <a:custGeom>
            <a:avLst/>
            <a:gdLst>
              <a:gd name="T0" fmla="*/ 4 w 8"/>
              <a:gd name="T1" fmla="*/ 3 h 8"/>
              <a:gd name="T2" fmla="*/ 2 w 8"/>
              <a:gd name="T3" fmla="*/ 7 h 8"/>
              <a:gd name="T4" fmla="*/ 1 w 8"/>
              <a:gd name="T5" fmla="*/ 6 h 8"/>
              <a:gd name="T6" fmla="*/ 0 w 8"/>
              <a:gd name="T7" fmla="*/ 6 h 8"/>
              <a:gd name="T8" fmla="*/ 3 w 8"/>
              <a:gd name="T9" fmla="*/ 0 h 8"/>
              <a:gd name="T10" fmla="*/ 5 w 8"/>
              <a:gd name="T11" fmla="*/ 4 h 8"/>
              <a:gd name="T12" fmla="*/ 7 w 8"/>
              <a:gd name="T13" fmla="*/ 1 h 8"/>
              <a:gd name="T14" fmla="*/ 8 w 8"/>
              <a:gd name="T15" fmla="*/ 8 h 8"/>
              <a:gd name="T16" fmla="*/ 7 w 8"/>
              <a:gd name="T17" fmla="*/ 8 h 8"/>
              <a:gd name="T18" fmla="*/ 7 w 8"/>
              <a:gd name="T19" fmla="*/ 4 h 8"/>
              <a:gd name="T20" fmla="*/ 4 w 8"/>
              <a:gd name="T21" fmla="*/ 6 h 8"/>
              <a:gd name="T22" fmla="*/ 4 w 8"/>
              <a:gd name="T2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8">
                <a:moveTo>
                  <a:pt x="4" y="3"/>
                </a:moveTo>
                <a:cubicBezTo>
                  <a:pt x="3" y="4"/>
                  <a:pt x="3" y="6"/>
                  <a:pt x="2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6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ubicBezTo>
                  <a:pt x="6" y="0"/>
                  <a:pt x="4" y="3"/>
                  <a:pt x="5" y="4"/>
                </a:cubicBezTo>
                <a:cubicBezTo>
                  <a:pt x="6" y="3"/>
                  <a:pt x="6" y="2"/>
                  <a:pt x="7" y="1"/>
                </a:cubicBezTo>
                <a:cubicBezTo>
                  <a:pt x="8" y="3"/>
                  <a:pt x="8" y="5"/>
                  <a:pt x="8" y="8"/>
                </a:cubicBezTo>
                <a:cubicBezTo>
                  <a:pt x="8" y="8"/>
                  <a:pt x="8" y="8"/>
                  <a:pt x="7" y="8"/>
                </a:cubicBezTo>
                <a:cubicBezTo>
                  <a:pt x="7" y="7"/>
                  <a:pt x="7" y="6"/>
                  <a:pt x="7" y="4"/>
                </a:cubicBezTo>
                <a:cubicBezTo>
                  <a:pt x="6" y="5"/>
                  <a:pt x="6" y="7"/>
                  <a:pt x="4" y="6"/>
                </a:cubicBezTo>
                <a:cubicBezTo>
                  <a:pt x="4" y="5"/>
                  <a:pt x="4" y="5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9" name="Freeform 356"/>
          <p:cNvSpPr>
            <a:spLocks noEditPoints="1"/>
          </p:cNvSpPr>
          <p:nvPr/>
        </p:nvSpPr>
        <p:spPr bwMode="auto">
          <a:xfrm>
            <a:off x="4770967" y="2383367"/>
            <a:ext cx="93133" cy="61384"/>
          </a:xfrm>
          <a:custGeom>
            <a:avLst/>
            <a:gdLst>
              <a:gd name="T0" fmla="*/ 22 w 22"/>
              <a:gd name="T1" fmla="*/ 4 h 15"/>
              <a:gd name="T2" fmla="*/ 21 w 22"/>
              <a:gd name="T3" fmla="*/ 13 h 15"/>
              <a:gd name="T4" fmla="*/ 17 w 22"/>
              <a:gd name="T5" fmla="*/ 15 h 15"/>
              <a:gd name="T6" fmla="*/ 3 w 22"/>
              <a:gd name="T7" fmla="*/ 14 h 15"/>
              <a:gd name="T8" fmla="*/ 1 w 22"/>
              <a:gd name="T9" fmla="*/ 3 h 15"/>
              <a:gd name="T10" fmla="*/ 17 w 22"/>
              <a:gd name="T11" fmla="*/ 3 h 15"/>
              <a:gd name="T12" fmla="*/ 19 w 22"/>
              <a:gd name="T13" fmla="*/ 3 h 15"/>
              <a:gd name="T14" fmla="*/ 22 w 22"/>
              <a:gd name="T15" fmla="*/ 4 h 15"/>
              <a:gd name="T16" fmla="*/ 8 w 22"/>
              <a:gd name="T17" fmla="*/ 7 h 15"/>
              <a:gd name="T18" fmla="*/ 6 w 22"/>
              <a:gd name="T19" fmla="*/ 7 h 15"/>
              <a:gd name="T20" fmla="*/ 5 w 22"/>
              <a:gd name="T21" fmla="*/ 10 h 15"/>
              <a:gd name="T22" fmla="*/ 4 w 22"/>
              <a:gd name="T23" fmla="*/ 9 h 15"/>
              <a:gd name="T24" fmla="*/ 6 w 22"/>
              <a:gd name="T25" fmla="*/ 4 h 15"/>
              <a:gd name="T26" fmla="*/ 8 w 22"/>
              <a:gd name="T27" fmla="*/ 5 h 15"/>
              <a:gd name="T28" fmla="*/ 8 w 22"/>
              <a:gd name="T29" fmla="*/ 3 h 15"/>
              <a:gd name="T30" fmla="*/ 3 w 22"/>
              <a:gd name="T31" fmla="*/ 5 h 15"/>
              <a:gd name="T32" fmla="*/ 3 w 22"/>
              <a:gd name="T33" fmla="*/ 11 h 15"/>
              <a:gd name="T34" fmla="*/ 18 w 22"/>
              <a:gd name="T35" fmla="*/ 13 h 15"/>
              <a:gd name="T36" fmla="*/ 20 w 22"/>
              <a:gd name="T37" fmla="*/ 12 h 15"/>
              <a:gd name="T38" fmla="*/ 20 w 22"/>
              <a:gd name="T39" fmla="*/ 5 h 15"/>
              <a:gd name="T40" fmla="*/ 10 w 22"/>
              <a:gd name="T41" fmla="*/ 4 h 15"/>
              <a:gd name="T42" fmla="*/ 11 w 22"/>
              <a:gd name="T43" fmla="*/ 10 h 15"/>
              <a:gd name="T44" fmla="*/ 10 w 22"/>
              <a:gd name="T45" fmla="*/ 11 h 15"/>
              <a:gd name="T46" fmla="*/ 8 w 22"/>
              <a:gd name="T47" fmla="*/ 7 h 15"/>
              <a:gd name="T48" fmla="*/ 8 w 22"/>
              <a:gd name="T4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" h="15">
                <a:moveTo>
                  <a:pt x="22" y="4"/>
                </a:moveTo>
                <a:cubicBezTo>
                  <a:pt x="21" y="6"/>
                  <a:pt x="22" y="11"/>
                  <a:pt x="21" y="13"/>
                </a:cubicBezTo>
                <a:cubicBezTo>
                  <a:pt x="20" y="15"/>
                  <a:pt x="18" y="15"/>
                  <a:pt x="17" y="15"/>
                </a:cubicBezTo>
                <a:cubicBezTo>
                  <a:pt x="13" y="14"/>
                  <a:pt x="7" y="14"/>
                  <a:pt x="3" y="14"/>
                </a:cubicBezTo>
                <a:cubicBezTo>
                  <a:pt x="0" y="12"/>
                  <a:pt x="1" y="7"/>
                  <a:pt x="1" y="3"/>
                </a:cubicBezTo>
                <a:cubicBezTo>
                  <a:pt x="5" y="0"/>
                  <a:pt x="12" y="3"/>
                  <a:pt x="17" y="3"/>
                </a:cubicBezTo>
                <a:cubicBezTo>
                  <a:pt x="18" y="3"/>
                  <a:pt x="19" y="2"/>
                  <a:pt x="19" y="3"/>
                </a:cubicBezTo>
                <a:cubicBezTo>
                  <a:pt x="20" y="3"/>
                  <a:pt x="21" y="4"/>
                  <a:pt x="22" y="4"/>
                </a:cubicBezTo>
                <a:close/>
                <a:moveTo>
                  <a:pt x="8" y="7"/>
                </a:moveTo>
                <a:cubicBezTo>
                  <a:pt x="7" y="8"/>
                  <a:pt x="7" y="8"/>
                  <a:pt x="6" y="7"/>
                </a:cubicBezTo>
                <a:cubicBezTo>
                  <a:pt x="6" y="9"/>
                  <a:pt x="6" y="10"/>
                  <a:pt x="5" y="10"/>
                </a:cubicBezTo>
                <a:cubicBezTo>
                  <a:pt x="4" y="10"/>
                  <a:pt x="4" y="10"/>
                  <a:pt x="4" y="9"/>
                </a:cubicBezTo>
                <a:cubicBezTo>
                  <a:pt x="5" y="8"/>
                  <a:pt x="5" y="5"/>
                  <a:pt x="6" y="4"/>
                </a:cubicBezTo>
                <a:cubicBezTo>
                  <a:pt x="7" y="4"/>
                  <a:pt x="7" y="5"/>
                  <a:pt x="8" y="5"/>
                </a:cubicBezTo>
                <a:cubicBezTo>
                  <a:pt x="8" y="5"/>
                  <a:pt x="9" y="4"/>
                  <a:pt x="8" y="3"/>
                </a:cubicBezTo>
                <a:cubicBezTo>
                  <a:pt x="6" y="3"/>
                  <a:pt x="4" y="3"/>
                  <a:pt x="3" y="5"/>
                </a:cubicBezTo>
                <a:cubicBezTo>
                  <a:pt x="2" y="7"/>
                  <a:pt x="2" y="10"/>
                  <a:pt x="3" y="11"/>
                </a:cubicBezTo>
                <a:cubicBezTo>
                  <a:pt x="7" y="13"/>
                  <a:pt x="14" y="12"/>
                  <a:pt x="18" y="13"/>
                </a:cubicBezTo>
                <a:cubicBezTo>
                  <a:pt x="18" y="12"/>
                  <a:pt x="19" y="12"/>
                  <a:pt x="20" y="12"/>
                </a:cubicBezTo>
                <a:cubicBezTo>
                  <a:pt x="20" y="9"/>
                  <a:pt x="20" y="8"/>
                  <a:pt x="20" y="5"/>
                </a:cubicBezTo>
                <a:cubicBezTo>
                  <a:pt x="16" y="5"/>
                  <a:pt x="13" y="3"/>
                  <a:pt x="10" y="4"/>
                </a:cubicBezTo>
                <a:cubicBezTo>
                  <a:pt x="10" y="5"/>
                  <a:pt x="10" y="9"/>
                  <a:pt x="11" y="10"/>
                </a:cubicBezTo>
                <a:cubicBezTo>
                  <a:pt x="11" y="11"/>
                  <a:pt x="10" y="11"/>
                  <a:pt x="10" y="11"/>
                </a:cubicBezTo>
                <a:cubicBezTo>
                  <a:pt x="9" y="10"/>
                  <a:pt x="9" y="7"/>
                  <a:pt x="8" y="7"/>
                </a:cubicBezTo>
                <a:cubicBezTo>
                  <a:pt x="8" y="7"/>
                  <a:pt x="8" y="7"/>
                  <a:pt x="8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0" name="Freeform 357"/>
          <p:cNvSpPr>
            <a:spLocks/>
          </p:cNvSpPr>
          <p:nvPr/>
        </p:nvSpPr>
        <p:spPr bwMode="auto">
          <a:xfrm>
            <a:off x="4914900" y="2391833"/>
            <a:ext cx="8467" cy="8467"/>
          </a:xfrm>
          <a:custGeom>
            <a:avLst/>
            <a:gdLst>
              <a:gd name="T0" fmla="*/ 2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2" y="1"/>
                  <a:pt x="2" y="2"/>
                </a:cubicBezTo>
                <a:cubicBezTo>
                  <a:pt x="0" y="2"/>
                  <a:pt x="1" y="0"/>
                  <a:pt x="0" y="0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1" name="Freeform 358"/>
          <p:cNvSpPr>
            <a:spLocks noEditPoints="1"/>
          </p:cNvSpPr>
          <p:nvPr/>
        </p:nvSpPr>
        <p:spPr bwMode="auto">
          <a:xfrm>
            <a:off x="4864101" y="2396067"/>
            <a:ext cx="88900" cy="61384"/>
          </a:xfrm>
          <a:custGeom>
            <a:avLst/>
            <a:gdLst>
              <a:gd name="T0" fmla="*/ 19 w 21"/>
              <a:gd name="T1" fmla="*/ 1 h 15"/>
              <a:gd name="T2" fmla="*/ 20 w 21"/>
              <a:gd name="T3" fmla="*/ 13 h 15"/>
              <a:gd name="T4" fmla="*/ 9 w 21"/>
              <a:gd name="T5" fmla="*/ 14 h 15"/>
              <a:gd name="T6" fmla="*/ 2 w 21"/>
              <a:gd name="T7" fmla="*/ 12 h 15"/>
              <a:gd name="T8" fmla="*/ 2 w 21"/>
              <a:gd name="T9" fmla="*/ 0 h 15"/>
              <a:gd name="T10" fmla="*/ 19 w 21"/>
              <a:gd name="T11" fmla="*/ 1 h 15"/>
              <a:gd name="T12" fmla="*/ 3 w 21"/>
              <a:gd name="T13" fmla="*/ 3 h 15"/>
              <a:gd name="T14" fmla="*/ 3 w 21"/>
              <a:gd name="T15" fmla="*/ 10 h 15"/>
              <a:gd name="T16" fmla="*/ 17 w 21"/>
              <a:gd name="T17" fmla="*/ 12 h 15"/>
              <a:gd name="T18" fmla="*/ 18 w 21"/>
              <a:gd name="T19" fmla="*/ 4 h 15"/>
              <a:gd name="T20" fmla="*/ 3 w 21"/>
              <a:gd name="T21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5">
                <a:moveTo>
                  <a:pt x="19" y="1"/>
                </a:moveTo>
                <a:cubicBezTo>
                  <a:pt x="21" y="3"/>
                  <a:pt x="20" y="9"/>
                  <a:pt x="20" y="13"/>
                </a:cubicBezTo>
                <a:cubicBezTo>
                  <a:pt x="18" y="15"/>
                  <a:pt x="13" y="13"/>
                  <a:pt x="9" y="14"/>
                </a:cubicBezTo>
                <a:cubicBezTo>
                  <a:pt x="7" y="13"/>
                  <a:pt x="5" y="12"/>
                  <a:pt x="2" y="12"/>
                </a:cubicBezTo>
                <a:cubicBezTo>
                  <a:pt x="0" y="8"/>
                  <a:pt x="1" y="3"/>
                  <a:pt x="2" y="0"/>
                </a:cubicBezTo>
                <a:cubicBezTo>
                  <a:pt x="7" y="0"/>
                  <a:pt x="14" y="1"/>
                  <a:pt x="19" y="1"/>
                </a:cubicBezTo>
                <a:close/>
                <a:moveTo>
                  <a:pt x="3" y="3"/>
                </a:moveTo>
                <a:cubicBezTo>
                  <a:pt x="2" y="5"/>
                  <a:pt x="2" y="8"/>
                  <a:pt x="3" y="10"/>
                </a:cubicBezTo>
                <a:cubicBezTo>
                  <a:pt x="7" y="11"/>
                  <a:pt x="11" y="12"/>
                  <a:pt x="17" y="12"/>
                </a:cubicBezTo>
                <a:cubicBezTo>
                  <a:pt x="19" y="11"/>
                  <a:pt x="18" y="7"/>
                  <a:pt x="18" y="4"/>
                </a:cubicBezTo>
                <a:cubicBezTo>
                  <a:pt x="13" y="2"/>
                  <a:pt x="8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2" name="Freeform 359"/>
          <p:cNvSpPr>
            <a:spLocks/>
          </p:cNvSpPr>
          <p:nvPr/>
        </p:nvSpPr>
        <p:spPr bwMode="auto">
          <a:xfrm>
            <a:off x="4826001" y="2400301"/>
            <a:ext cx="21167" cy="29633"/>
          </a:xfrm>
          <a:custGeom>
            <a:avLst/>
            <a:gdLst>
              <a:gd name="T0" fmla="*/ 3 w 5"/>
              <a:gd name="T1" fmla="*/ 1 h 7"/>
              <a:gd name="T2" fmla="*/ 3 w 5"/>
              <a:gd name="T3" fmla="*/ 4 h 7"/>
              <a:gd name="T4" fmla="*/ 5 w 5"/>
              <a:gd name="T5" fmla="*/ 4 h 7"/>
              <a:gd name="T6" fmla="*/ 5 w 5"/>
              <a:gd name="T7" fmla="*/ 5 h 7"/>
              <a:gd name="T8" fmla="*/ 3 w 5"/>
              <a:gd name="T9" fmla="*/ 6 h 7"/>
              <a:gd name="T10" fmla="*/ 2 w 5"/>
              <a:gd name="T11" fmla="*/ 7 h 7"/>
              <a:gd name="T12" fmla="*/ 1 w 5"/>
              <a:gd name="T13" fmla="*/ 6 h 7"/>
              <a:gd name="T14" fmla="*/ 0 w 5"/>
              <a:gd name="T15" fmla="*/ 4 h 7"/>
              <a:gd name="T16" fmla="*/ 1 w 5"/>
              <a:gd name="T17" fmla="*/ 4 h 7"/>
              <a:gd name="T18" fmla="*/ 3 w 5"/>
              <a:gd name="T1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1"/>
                </a:moveTo>
                <a:cubicBezTo>
                  <a:pt x="3" y="2"/>
                  <a:pt x="3" y="3"/>
                  <a:pt x="3" y="4"/>
                </a:cubicBezTo>
                <a:cubicBezTo>
                  <a:pt x="4" y="4"/>
                  <a:pt x="4" y="3"/>
                  <a:pt x="5" y="4"/>
                </a:cubicBezTo>
                <a:cubicBezTo>
                  <a:pt x="5" y="4"/>
                  <a:pt x="5" y="5"/>
                  <a:pt x="5" y="5"/>
                </a:cubicBezTo>
                <a:cubicBezTo>
                  <a:pt x="4" y="6"/>
                  <a:pt x="4" y="6"/>
                  <a:pt x="3" y="6"/>
                </a:cubicBezTo>
                <a:cubicBezTo>
                  <a:pt x="3" y="6"/>
                  <a:pt x="3" y="7"/>
                  <a:pt x="2" y="7"/>
                </a:cubicBezTo>
                <a:cubicBezTo>
                  <a:pt x="1" y="7"/>
                  <a:pt x="1" y="6"/>
                  <a:pt x="1" y="6"/>
                </a:cubicBezTo>
                <a:cubicBezTo>
                  <a:pt x="1" y="5"/>
                  <a:pt x="0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2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3" name="Freeform 360"/>
          <p:cNvSpPr>
            <a:spLocks/>
          </p:cNvSpPr>
          <p:nvPr/>
        </p:nvSpPr>
        <p:spPr bwMode="auto">
          <a:xfrm>
            <a:off x="4889501" y="2404534"/>
            <a:ext cx="29633" cy="40217"/>
          </a:xfrm>
          <a:custGeom>
            <a:avLst/>
            <a:gdLst>
              <a:gd name="T0" fmla="*/ 7 w 7"/>
              <a:gd name="T1" fmla="*/ 4 h 10"/>
              <a:gd name="T2" fmla="*/ 4 w 7"/>
              <a:gd name="T3" fmla="*/ 4 h 10"/>
              <a:gd name="T4" fmla="*/ 3 w 7"/>
              <a:gd name="T5" fmla="*/ 6 h 10"/>
              <a:gd name="T6" fmla="*/ 7 w 7"/>
              <a:gd name="T7" fmla="*/ 7 h 10"/>
              <a:gd name="T8" fmla="*/ 1 w 7"/>
              <a:gd name="T9" fmla="*/ 8 h 10"/>
              <a:gd name="T10" fmla="*/ 2 w 7"/>
              <a:gd name="T11" fmla="*/ 3 h 10"/>
              <a:gd name="T12" fmla="*/ 7 w 7"/>
              <a:gd name="T1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7" y="4"/>
                </a:moveTo>
                <a:cubicBezTo>
                  <a:pt x="6" y="4"/>
                  <a:pt x="5" y="4"/>
                  <a:pt x="4" y="4"/>
                </a:cubicBezTo>
                <a:cubicBezTo>
                  <a:pt x="3" y="4"/>
                  <a:pt x="3" y="5"/>
                  <a:pt x="3" y="6"/>
                </a:cubicBezTo>
                <a:cubicBezTo>
                  <a:pt x="4" y="7"/>
                  <a:pt x="5" y="7"/>
                  <a:pt x="7" y="7"/>
                </a:cubicBezTo>
                <a:cubicBezTo>
                  <a:pt x="7" y="10"/>
                  <a:pt x="3" y="9"/>
                  <a:pt x="1" y="8"/>
                </a:cubicBezTo>
                <a:cubicBezTo>
                  <a:pt x="0" y="5"/>
                  <a:pt x="1" y="5"/>
                  <a:pt x="2" y="3"/>
                </a:cubicBezTo>
                <a:cubicBezTo>
                  <a:pt x="4" y="2"/>
                  <a:pt x="7" y="0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4" name="Freeform 361"/>
          <p:cNvSpPr>
            <a:spLocks noEditPoints="1"/>
          </p:cNvSpPr>
          <p:nvPr/>
        </p:nvSpPr>
        <p:spPr bwMode="auto">
          <a:xfrm>
            <a:off x="4493685" y="2425700"/>
            <a:ext cx="80433" cy="69851"/>
          </a:xfrm>
          <a:custGeom>
            <a:avLst/>
            <a:gdLst>
              <a:gd name="T0" fmla="*/ 19 w 19"/>
              <a:gd name="T1" fmla="*/ 4 h 17"/>
              <a:gd name="T2" fmla="*/ 19 w 19"/>
              <a:gd name="T3" fmla="*/ 12 h 17"/>
              <a:gd name="T4" fmla="*/ 16 w 19"/>
              <a:gd name="T5" fmla="*/ 17 h 17"/>
              <a:gd name="T6" fmla="*/ 12 w 19"/>
              <a:gd name="T7" fmla="*/ 16 h 17"/>
              <a:gd name="T8" fmla="*/ 7 w 19"/>
              <a:gd name="T9" fmla="*/ 14 h 17"/>
              <a:gd name="T10" fmla="*/ 2 w 19"/>
              <a:gd name="T11" fmla="*/ 14 h 17"/>
              <a:gd name="T12" fmla="*/ 1 w 19"/>
              <a:gd name="T13" fmla="*/ 3 h 17"/>
              <a:gd name="T14" fmla="*/ 19 w 19"/>
              <a:gd name="T15" fmla="*/ 4 h 17"/>
              <a:gd name="T16" fmla="*/ 3 w 19"/>
              <a:gd name="T17" fmla="*/ 4 h 17"/>
              <a:gd name="T18" fmla="*/ 4 w 19"/>
              <a:gd name="T19" fmla="*/ 12 h 17"/>
              <a:gd name="T20" fmla="*/ 17 w 19"/>
              <a:gd name="T21" fmla="*/ 13 h 17"/>
              <a:gd name="T22" fmla="*/ 18 w 19"/>
              <a:gd name="T23" fmla="*/ 5 h 17"/>
              <a:gd name="T24" fmla="*/ 3 w 19"/>
              <a:gd name="T25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7">
                <a:moveTo>
                  <a:pt x="19" y="4"/>
                </a:moveTo>
                <a:cubicBezTo>
                  <a:pt x="19" y="7"/>
                  <a:pt x="19" y="9"/>
                  <a:pt x="19" y="12"/>
                </a:cubicBezTo>
                <a:cubicBezTo>
                  <a:pt x="19" y="14"/>
                  <a:pt x="19" y="17"/>
                  <a:pt x="16" y="17"/>
                </a:cubicBezTo>
                <a:cubicBezTo>
                  <a:pt x="15" y="17"/>
                  <a:pt x="14" y="16"/>
                  <a:pt x="12" y="16"/>
                </a:cubicBezTo>
                <a:cubicBezTo>
                  <a:pt x="11" y="16"/>
                  <a:pt x="8" y="15"/>
                  <a:pt x="7" y="14"/>
                </a:cubicBezTo>
                <a:cubicBezTo>
                  <a:pt x="5" y="14"/>
                  <a:pt x="3" y="14"/>
                  <a:pt x="2" y="14"/>
                </a:cubicBezTo>
                <a:cubicBezTo>
                  <a:pt x="0" y="11"/>
                  <a:pt x="1" y="6"/>
                  <a:pt x="1" y="3"/>
                </a:cubicBezTo>
                <a:cubicBezTo>
                  <a:pt x="7" y="0"/>
                  <a:pt x="14" y="4"/>
                  <a:pt x="19" y="4"/>
                </a:cubicBezTo>
                <a:close/>
                <a:moveTo>
                  <a:pt x="3" y="4"/>
                </a:moveTo>
                <a:cubicBezTo>
                  <a:pt x="3" y="6"/>
                  <a:pt x="1" y="11"/>
                  <a:pt x="4" y="12"/>
                </a:cubicBezTo>
                <a:cubicBezTo>
                  <a:pt x="8" y="13"/>
                  <a:pt x="15" y="16"/>
                  <a:pt x="17" y="13"/>
                </a:cubicBezTo>
                <a:cubicBezTo>
                  <a:pt x="17" y="9"/>
                  <a:pt x="18" y="9"/>
                  <a:pt x="18" y="5"/>
                </a:cubicBezTo>
                <a:cubicBezTo>
                  <a:pt x="13" y="5"/>
                  <a:pt x="9" y="3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5" name="Freeform 362"/>
          <p:cNvSpPr>
            <a:spLocks noEditPoints="1"/>
          </p:cNvSpPr>
          <p:nvPr/>
        </p:nvSpPr>
        <p:spPr bwMode="auto">
          <a:xfrm>
            <a:off x="4586818" y="2432051"/>
            <a:ext cx="93133" cy="76200"/>
          </a:xfrm>
          <a:custGeom>
            <a:avLst/>
            <a:gdLst>
              <a:gd name="T0" fmla="*/ 21 w 22"/>
              <a:gd name="T1" fmla="*/ 5 h 18"/>
              <a:gd name="T2" fmla="*/ 16 w 22"/>
              <a:gd name="T3" fmla="*/ 17 h 18"/>
              <a:gd name="T4" fmla="*/ 14 w 22"/>
              <a:gd name="T5" fmla="*/ 17 h 18"/>
              <a:gd name="T6" fmla="*/ 8 w 22"/>
              <a:gd name="T7" fmla="*/ 16 h 18"/>
              <a:gd name="T8" fmla="*/ 2 w 22"/>
              <a:gd name="T9" fmla="*/ 15 h 18"/>
              <a:gd name="T10" fmla="*/ 2 w 22"/>
              <a:gd name="T11" fmla="*/ 3 h 18"/>
              <a:gd name="T12" fmla="*/ 16 w 22"/>
              <a:gd name="T13" fmla="*/ 2 h 18"/>
              <a:gd name="T14" fmla="*/ 21 w 22"/>
              <a:gd name="T15" fmla="*/ 5 h 18"/>
              <a:gd name="T16" fmla="*/ 4 w 22"/>
              <a:gd name="T17" fmla="*/ 4 h 18"/>
              <a:gd name="T18" fmla="*/ 3 w 22"/>
              <a:gd name="T19" fmla="*/ 13 h 18"/>
              <a:gd name="T20" fmla="*/ 8 w 22"/>
              <a:gd name="T21" fmla="*/ 14 h 18"/>
              <a:gd name="T22" fmla="*/ 16 w 22"/>
              <a:gd name="T23" fmla="*/ 15 h 18"/>
              <a:gd name="T24" fmla="*/ 19 w 22"/>
              <a:gd name="T25" fmla="*/ 4 h 18"/>
              <a:gd name="T26" fmla="*/ 4 w 22"/>
              <a:gd name="T2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18">
                <a:moveTo>
                  <a:pt x="21" y="5"/>
                </a:moveTo>
                <a:cubicBezTo>
                  <a:pt x="20" y="10"/>
                  <a:pt x="22" y="18"/>
                  <a:pt x="16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2" y="17"/>
                  <a:pt x="10" y="17"/>
                  <a:pt x="8" y="16"/>
                </a:cubicBezTo>
                <a:cubicBezTo>
                  <a:pt x="6" y="16"/>
                  <a:pt x="3" y="16"/>
                  <a:pt x="2" y="15"/>
                </a:cubicBezTo>
                <a:cubicBezTo>
                  <a:pt x="0" y="12"/>
                  <a:pt x="2" y="8"/>
                  <a:pt x="2" y="3"/>
                </a:cubicBezTo>
                <a:cubicBezTo>
                  <a:pt x="5" y="0"/>
                  <a:pt x="10" y="1"/>
                  <a:pt x="16" y="2"/>
                </a:cubicBezTo>
                <a:cubicBezTo>
                  <a:pt x="18" y="2"/>
                  <a:pt x="20" y="3"/>
                  <a:pt x="21" y="5"/>
                </a:cubicBezTo>
                <a:close/>
                <a:moveTo>
                  <a:pt x="4" y="4"/>
                </a:moveTo>
                <a:cubicBezTo>
                  <a:pt x="4" y="7"/>
                  <a:pt x="1" y="10"/>
                  <a:pt x="3" y="13"/>
                </a:cubicBezTo>
                <a:cubicBezTo>
                  <a:pt x="4" y="14"/>
                  <a:pt x="6" y="14"/>
                  <a:pt x="8" y="14"/>
                </a:cubicBezTo>
                <a:cubicBezTo>
                  <a:pt x="11" y="15"/>
                  <a:pt x="15" y="16"/>
                  <a:pt x="16" y="15"/>
                </a:cubicBezTo>
                <a:cubicBezTo>
                  <a:pt x="19" y="15"/>
                  <a:pt x="20" y="7"/>
                  <a:pt x="19" y="4"/>
                </a:cubicBezTo>
                <a:cubicBezTo>
                  <a:pt x="14" y="3"/>
                  <a:pt x="8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6" name="Freeform 363"/>
          <p:cNvSpPr>
            <a:spLocks noEditPoints="1"/>
          </p:cNvSpPr>
          <p:nvPr/>
        </p:nvSpPr>
        <p:spPr bwMode="auto">
          <a:xfrm>
            <a:off x="4675718" y="2444751"/>
            <a:ext cx="78316" cy="67733"/>
          </a:xfrm>
          <a:custGeom>
            <a:avLst/>
            <a:gdLst>
              <a:gd name="T0" fmla="*/ 19 w 19"/>
              <a:gd name="T1" fmla="*/ 3 h 16"/>
              <a:gd name="T2" fmla="*/ 18 w 19"/>
              <a:gd name="T3" fmla="*/ 15 h 16"/>
              <a:gd name="T4" fmla="*/ 16 w 19"/>
              <a:gd name="T5" fmla="*/ 16 h 16"/>
              <a:gd name="T6" fmla="*/ 2 w 19"/>
              <a:gd name="T7" fmla="*/ 14 h 16"/>
              <a:gd name="T8" fmla="*/ 2 w 19"/>
              <a:gd name="T9" fmla="*/ 2 h 16"/>
              <a:gd name="T10" fmla="*/ 4 w 19"/>
              <a:gd name="T11" fmla="*/ 0 h 16"/>
              <a:gd name="T12" fmla="*/ 19 w 19"/>
              <a:gd name="T13" fmla="*/ 3 h 16"/>
              <a:gd name="T14" fmla="*/ 5 w 19"/>
              <a:gd name="T15" fmla="*/ 3 h 16"/>
              <a:gd name="T16" fmla="*/ 3 w 19"/>
              <a:gd name="T17" fmla="*/ 12 h 16"/>
              <a:gd name="T18" fmla="*/ 16 w 19"/>
              <a:gd name="T19" fmla="*/ 14 h 16"/>
              <a:gd name="T20" fmla="*/ 17 w 19"/>
              <a:gd name="T21" fmla="*/ 4 h 16"/>
              <a:gd name="T22" fmla="*/ 5 w 19"/>
              <a:gd name="T2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9" y="3"/>
                </a:moveTo>
                <a:cubicBezTo>
                  <a:pt x="19" y="7"/>
                  <a:pt x="19" y="10"/>
                  <a:pt x="18" y="15"/>
                </a:cubicBezTo>
                <a:cubicBezTo>
                  <a:pt x="18" y="16"/>
                  <a:pt x="17" y="16"/>
                  <a:pt x="16" y="16"/>
                </a:cubicBezTo>
                <a:cubicBezTo>
                  <a:pt x="11" y="16"/>
                  <a:pt x="7" y="15"/>
                  <a:pt x="2" y="14"/>
                </a:cubicBezTo>
                <a:cubicBezTo>
                  <a:pt x="0" y="11"/>
                  <a:pt x="2" y="7"/>
                  <a:pt x="2" y="2"/>
                </a:cubicBezTo>
                <a:cubicBezTo>
                  <a:pt x="2" y="2"/>
                  <a:pt x="3" y="1"/>
                  <a:pt x="4" y="0"/>
                </a:cubicBezTo>
                <a:cubicBezTo>
                  <a:pt x="9" y="2"/>
                  <a:pt x="16" y="0"/>
                  <a:pt x="19" y="3"/>
                </a:cubicBezTo>
                <a:close/>
                <a:moveTo>
                  <a:pt x="5" y="3"/>
                </a:moveTo>
                <a:cubicBezTo>
                  <a:pt x="2" y="5"/>
                  <a:pt x="3" y="9"/>
                  <a:pt x="3" y="12"/>
                </a:cubicBezTo>
                <a:cubicBezTo>
                  <a:pt x="6" y="13"/>
                  <a:pt x="13" y="15"/>
                  <a:pt x="16" y="14"/>
                </a:cubicBezTo>
                <a:cubicBezTo>
                  <a:pt x="17" y="10"/>
                  <a:pt x="18" y="7"/>
                  <a:pt x="17" y="4"/>
                </a:cubicBezTo>
                <a:cubicBezTo>
                  <a:pt x="13" y="4"/>
                  <a:pt x="9" y="3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7" name="Freeform 364"/>
          <p:cNvSpPr>
            <a:spLocks/>
          </p:cNvSpPr>
          <p:nvPr/>
        </p:nvSpPr>
        <p:spPr bwMode="auto">
          <a:xfrm>
            <a:off x="4616451" y="2444751"/>
            <a:ext cx="38100" cy="46567"/>
          </a:xfrm>
          <a:custGeom>
            <a:avLst/>
            <a:gdLst>
              <a:gd name="T0" fmla="*/ 3 w 9"/>
              <a:gd name="T1" fmla="*/ 8 h 11"/>
              <a:gd name="T2" fmla="*/ 6 w 9"/>
              <a:gd name="T3" fmla="*/ 10 h 11"/>
              <a:gd name="T4" fmla="*/ 0 w 9"/>
              <a:gd name="T5" fmla="*/ 9 h 11"/>
              <a:gd name="T6" fmla="*/ 5 w 9"/>
              <a:gd name="T7" fmla="*/ 5 h 11"/>
              <a:gd name="T8" fmla="*/ 2 w 9"/>
              <a:gd name="T9" fmla="*/ 5 h 11"/>
              <a:gd name="T10" fmla="*/ 1 w 9"/>
              <a:gd name="T11" fmla="*/ 3 h 11"/>
              <a:gd name="T12" fmla="*/ 6 w 9"/>
              <a:gd name="T13" fmla="*/ 7 h 11"/>
              <a:gd name="T14" fmla="*/ 3 w 9"/>
              <a:gd name="T15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1">
                <a:moveTo>
                  <a:pt x="3" y="8"/>
                </a:moveTo>
                <a:cubicBezTo>
                  <a:pt x="4" y="8"/>
                  <a:pt x="6" y="9"/>
                  <a:pt x="6" y="10"/>
                </a:cubicBezTo>
                <a:cubicBezTo>
                  <a:pt x="4" y="10"/>
                  <a:pt x="1" y="11"/>
                  <a:pt x="0" y="9"/>
                </a:cubicBezTo>
                <a:cubicBezTo>
                  <a:pt x="0" y="7"/>
                  <a:pt x="3" y="7"/>
                  <a:pt x="5" y="5"/>
                </a:cubicBezTo>
                <a:cubicBezTo>
                  <a:pt x="5" y="3"/>
                  <a:pt x="2" y="3"/>
                  <a:pt x="2" y="5"/>
                </a:cubicBezTo>
                <a:cubicBezTo>
                  <a:pt x="0" y="5"/>
                  <a:pt x="0" y="3"/>
                  <a:pt x="1" y="3"/>
                </a:cubicBezTo>
                <a:cubicBezTo>
                  <a:pt x="3" y="0"/>
                  <a:pt x="9" y="3"/>
                  <a:pt x="6" y="7"/>
                </a:cubicBezTo>
                <a:cubicBezTo>
                  <a:pt x="5" y="8"/>
                  <a:pt x="3" y="7"/>
                  <a:pt x="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8" name="Freeform 365"/>
          <p:cNvSpPr>
            <a:spLocks/>
          </p:cNvSpPr>
          <p:nvPr/>
        </p:nvSpPr>
        <p:spPr bwMode="auto">
          <a:xfrm>
            <a:off x="4701117" y="2457451"/>
            <a:ext cx="40216" cy="50800"/>
          </a:xfrm>
          <a:custGeom>
            <a:avLst/>
            <a:gdLst>
              <a:gd name="T0" fmla="*/ 5 w 10"/>
              <a:gd name="T1" fmla="*/ 1 h 12"/>
              <a:gd name="T2" fmla="*/ 5 w 10"/>
              <a:gd name="T3" fmla="*/ 5 h 12"/>
              <a:gd name="T4" fmla="*/ 0 w 10"/>
              <a:gd name="T5" fmla="*/ 7 h 12"/>
              <a:gd name="T6" fmla="*/ 4 w 10"/>
              <a:gd name="T7" fmla="*/ 7 h 12"/>
              <a:gd name="T8" fmla="*/ 1 w 10"/>
              <a:gd name="T9" fmla="*/ 5 h 12"/>
              <a:gd name="T10" fmla="*/ 3 w 10"/>
              <a:gd name="T11" fmla="*/ 3 h 12"/>
              <a:gd name="T12" fmla="*/ 1 w 10"/>
              <a:gd name="T13" fmla="*/ 3 h 12"/>
              <a:gd name="T14" fmla="*/ 5 w 10"/>
              <a:gd name="T15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5" y="1"/>
                </a:moveTo>
                <a:cubicBezTo>
                  <a:pt x="6" y="2"/>
                  <a:pt x="6" y="4"/>
                  <a:pt x="5" y="5"/>
                </a:cubicBezTo>
                <a:cubicBezTo>
                  <a:pt x="10" y="8"/>
                  <a:pt x="1" y="12"/>
                  <a:pt x="0" y="7"/>
                </a:cubicBezTo>
                <a:cubicBezTo>
                  <a:pt x="1" y="7"/>
                  <a:pt x="3" y="9"/>
                  <a:pt x="4" y="7"/>
                </a:cubicBezTo>
                <a:cubicBezTo>
                  <a:pt x="4" y="6"/>
                  <a:pt x="2" y="6"/>
                  <a:pt x="1" y="5"/>
                </a:cubicBezTo>
                <a:cubicBezTo>
                  <a:pt x="1" y="3"/>
                  <a:pt x="3" y="4"/>
                  <a:pt x="3" y="3"/>
                </a:cubicBezTo>
                <a:cubicBezTo>
                  <a:pt x="3" y="3"/>
                  <a:pt x="2" y="3"/>
                  <a:pt x="1" y="3"/>
                </a:cubicBezTo>
                <a:cubicBezTo>
                  <a:pt x="0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9" name="Freeform 366"/>
          <p:cNvSpPr>
            <a:spLocks noEditPoints="1"/>
          </p:cNvSpPr>
          <p:nvPr/>
        </p:nvSpPr>
        <p:spPr bwMode="auto">
          <a:xfrm>
            <a:off x="4783667" y="2470151"/>
            <a:ext cx="21167" cy="21167"/>
          </a:xfrm>
          <a:custGeom>
            <a:avLst/>
            <a:gdLst>
              <a:gd name="T0" fmla="*/ 5 w 5"/>
              <a:gd name="T1" fmla="*/ 2 h 5"/>
              <a:gd name="T2" fmla="*/ 1 w 5"/>
              <a:gd name="T3" fmla="*/ 5 h 5"/>
              <a:gd name="T4" fmla="*/ 0 w 5"/>
              <a:gd name="T5" fmla="*/ 2 h 5"/>
              <a:gd name="T6" fmla="*/ 5 w 5"/>
              <a:gd name="T7" fmla="*/ 2 h 5"/>
              <a:gd name="T8" fmla="*/ 2 w 5"/>
              <a:gd name="T9" fmla="*/ 3 h 5"/>
              <a:gd name="T10" fmla="*/ 3 w 5"/>
              <a:gd name="T11" fmla="*/ 3 h 5"/>
              <a:gd name="T12" fmla="*/ 3 w 5"/>
              <a:gd name="T13" fmla="*/ 2 h 5"/>
              <a:gd name="T14" fmla="*/ 2 w 5"/>
              <a:gd name="T15" fmla="*/ 2 h 5"/>
              <a:gd name="T16" fmla="*/ 2 w 5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5"/>
                  <a:pt x="3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0"/>
                  <a:pt x="4" y="0"/>
                  <a:pt x="5" y="2"/>
                </a:cubicBezTo>
                <a:close/>
                <a:moveTo>
                  <a:pt x="2" y="3"/>
                </a:moveTo>
                <a:cubicBezTo>
                  <a:pt x="2" y="3"/>
                  <a:pt x="2" y="3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" name="Freeform 367"/>
          <p:cNvSpPr>
            <a:spLocks/>
          </p:cNvSpPr>
          <p:nvPr/>
        </p:nvSpPr>
        <p:spPr bwMode="auto">
          <a:xfrm>
            <a:off x="4796368" y="2470152"/>
            <a:ext cx="29633" cy="29633"/>
          </a:xfrm>
          <a:custGeom>
            <a:avLst/>
            <a:gdLst>
              <a:gd name="T0" fmla="*/ 7 w 7"/>
              <a:gd name="T1" fmla="*/ 0 h 7"/>
              <a:gd name="T2" fmla="*/ 5 w 7"/>
              <a:gd name="T3" fmla="*/ 3 h 7"/>
              <a:gd name="T4" fmla="*/ 1 w 7"/>
              <a:gd name="T5" fmla="*/ 7 h 7"/>
              <a:gd name="T6" fmla="*/ 3 w 7"/>
              <a:gd name="T7" fmla="*/ 4 h 7"/>
              <a:gd name="T8" fmla="*/ 7 w 7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">
                <a:moveTo>
                  <a:pt x="7" y="0"/>
                </a:moveTo>
                <a:cubicBezTo>
                  <a:pt x="7" y="2"/>
                  <a:pt x="6" y="2"/>
                  <a:pt x="5" y="3"/>
                </a:cubicBezTo>
                <a:cubicBezTo>
                  <a:pt x="4" y="4"/>
                  <a:pt x="3" y="7"/>
                  <a:pt x="1" y="7"/>
                </a:cubicBezTo>
                <a:cubicBezTo>
                  <a:pt x="0" y="6"/>
                  <a:pt x="2" y="5"/>
                  <a:pt x="3" y="4"/>
                </a:cubicBezTo>
                <a:cubicBezTo>
                  <a:pt x="4" y="2"/>
                  <a:pt x="5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1" name="Freeform 368"/>
          <p:cNvSpPr>
            <a:spLocks/>
          </p:cNvSpPr>
          <p:nvPr/>
        </p:nvSpPr>
        <p:spPr bwMode="auto">
          <a:xfrm>
            <a:off x="4876801" y="2487085"/>
            <a:ext cx="38100" cy="21167"/>
          </a:xfrm>
          <a:custGeom>
            <a:avLst/>
            <a:gdLst>
              <a:gd name="T0" fmla="*/ 9 w 9"/>
              <a:gd name="T1" fmla="*/ 4 h 5"/>
              <a:gd name="T2" fmla="*/ 0 w 9"/>
              <a:gd name="T3" fmla="*/ 1 h 5"/>
              <a:gd name="T4" fmla="*/ 9 w 9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5">
                <a:moveTo>
                  <a:pt x="9" y="4"/>
                </a:moveTo>
                <a:cubicBezTo>
                  <a:pt x="6" y="4"/>
                  <a:pt x="2" y="5"/>
                  <a:pt x="0" y="1"/>
                </a:cubicBezTo>
                <a:cubicBezTo>
                  <a:pt x="3" y="2"/>
                  <a:pt x="9" y="0"/>
                  <a:pt x="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2" name="Freeform 369"/>
          <p:cNvSpPr>
            <a:spLocks noEditPoints="1"/>
          </p:cNvSpPr>
          <p:nvPr/>
        </p:nvSpPr>
        <p:spPr bwMode="auto">
          <a:xfrm>
            <a:off x="4489452" y="2504018"/>
            <a:ext cx="80433" cy="67733"/>
          </a:xfrm>
          <a:custGeom>
            <a:avLst/>
            <a:gdLst>
              <a:gd name="T0" fmla="*/ 17 w 19"/>
              <a:gd name="T1" fmla="*/ 16 h 16"/>
              <a:gd name="T2" fmla="*/ 1 w 19"/>
              <a:gd name="T3" fmla="*/ 14 h 16"/>
              <a:gd name="T4" fmla="*/ 1 w 19"/>
              <a:gd name="T5" fmla="*/ 2 h 16"/>
              <a:gd name="T6" fmla="*/ 11 w 19"/>
              <a:gd name="T7" fmla="*/ 1 h 16"/>
              <a:gd name="T8" fmla="*/ 18 w 19"/>
              <a:gd name="T9" fmla="*/ 4 h 16"/>
              <a:gd name="T10" fmla="*/ 17 w 19"/>
              <a:gd name="T11" fmla="*/ 16 h 16"/>
              <a:gd name="T12" fmla="*/ 3 w 19"/>
              <a:gd name="T13" fmla="*/ 4 h 16"/>
              <a:gd name="T14" fmla="*/ 3 w 19"/>
              <a:gd name="T15" fmla="*/ 12 h 16"/>
              <a:gd name="T16" fmla="*/ 10 w 19"/>
              <a:gd name="T17" fmla="*/ 14 h 16"/>
              <a:gd name="T18" fmla="*/ 16 w 19"/>
              <a:gd name="T19" fmla="*/ 14 h 16"/>
              <a:gd name="T20" fmla="*/ 16 w 19"/>
              <a:gd name="T21" fmla="*/ 4 h 16"/>
              <a:gd name="T22" fmla="*/ 3 w 19"/>
              <a:gd name="T23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7" y="16"/>
                </a:moveTo>
                <a:cubicBezTo>
                  <a:pt x="11" y="16"/>
                  <a:pt x="7" y="14"/>
                  <a:pt x="1" y="14"/>
                </a:cubicBezTo>
                <a:cubicBezTo>
                  <a:pt x="0" y="9"/>
                  <a:pt x="1" y="5"/>
                  <a:pt x="1" y="2"/>
                </a:cubicBezTo>
                <a:cubicBezTo>
                  <a:pt x="4" y="0"/>
                  <a:pt x="7" y="1"/>
                  <a:pt x="11" y="1"/>
                </a:cubicBezTo>
                <a:cubicBezTo>
                  <a:pt x="14" y="2"/>
                  <a:pt x="17" y="2"/>
                  <a:pt x="18" y="4"/>
                </a:cubicBezTo>
                <a:cubicBezTo>
                  <a:pt x="17" y="7"/>
                  <a:pt x="19" y="12"/>
                  <a:pt x="17" y="16"/>
                </a:cubicBezTo>
                <a:close/>
                <a:moveTo>
                  <a:pt x="3" y="4"/>
                </a:moveTo>
                <a:cubicBezTo>
                  <a:pt x="3" y="7"/>
                  <a:pt x="1" y="10"/>
                  <a:pt x="3" y="12"/>
                </a:cubicBezTo>
                <a:cubicBezTo>
                  <a:pt x="5" y="12"/>
                  <a:pt x="7" y="13"/>
                  <a:pt x="10" y="14"/>
                </a:cubicBezTo>
                <a:cubicBezTo>
                  <a:pt x="12" y="14"/>
                  <a:pt x="14" y="14"/>
                  <a:pt x="16" y="14"/>
                </a:cubicBezTo>
                <a:cubicBezTo>
                  <a:pt x="17" y="11"/>
                  <a:pt x="16" y="8"/>
                  <a:pt x="16" y="4"/>
                </a:cubicBezTo>
                <a:cubicBezTo>
                  <a:pt x="12" y="4"/>
                  <a:pt x="5" y="0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3" name="Freeform 370"/>
          <p:cNvSpPr>
            <a:spLocks noEditPoints="1"/>
          </p:cNvSpPr>
          <p:nvPr/>
        </p:nvSpPr>
        <p:spPr bwMode="auto">
          <a:xfrm>
            <a:off x="4582584" y="2512485"/>
            <a:ext cx="84667" cy="71967"/>
          </a:xfrm>
          <a:custGeom>
            <a:avLst/>
            <a:gdLst>
              <a:gd name="T0" fmla="*/ 20 w 20"/>
              <a:gd name="T1" fmla="*/ 6 h 17"/>
              <a:gd name="T2" fmla="*/ 19 w 20"/>
              <a:gd name="T3" fmla="*/ 15 h 17"/>
              <a:gd name="T4" fmla="*/ 1 w 20"/>
              <a:gd name="T5" fmla="*/ 14 h 17"/>
              <a:gd name="T6" fmla="*/ 1 w 20"/>
              <a:gd name="T7" fmla="*/ 2 h 17"/>
              <a:gd name="T8" fmla="*/ 19 w 20"/>
              <a:gd name="T9" fmla="*/ 3 h 17"/>
              <a:gd name="T10" fmla="*/ 20 w 20"/>
              <a:gd name="T11" fmla="*/ 6 h 17"/>
              <a:gd name="T12" fmla="*/ 4 w 20"/>
              <a:gd name="T13" fmla="*/ 3 h 17"/>
              <a:gd name="T14" fmla="*/ 2 w 20"/>
              <a:gd name="T15" fmla="*/ 12 h 17"/>
              <a:gd name="T16" fmla="*/ 17 w 20"/>
              <a:gd name="T17" fmla="*/ 14 h 17"/>
              <a:gd name="T18" fmla="*/ 18 w 20"/>
              <a:gd name="T19" fmla="*/ 5 h 17"/>
              <a:gd name="T20" fmla="*/ 4 w 20"/>
              <a:gd name="T2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7">
                <a:moveTo>
                  <a:pt x="20" y="6"/>
                </a:moveTo>
                <a:cubicBezTo>
                  <a:pt x="18" y="7"/>
                  <a:pt x="20" y="12"/>
                  <a:pt x="19" y="15"/>
                </a:cubicBezTo>
                <a:cubicBezTo>
                  <a:pt x="14" y="17"/>
                  <a:pt x="6" y="15"/>
                  <a:pt x="1" y="14"/>
                </a:cubicBezTo>
                <a:cubicBezTo>
                  <a:pt x="0" y="11"/>
                  <a:pt x="0" y="5"/>
                  <a:pt x="1" y="2"/>
                </a:cubicBezTo>
                <a:cubicBezTo>
                  <a:pt x="7" y="0"/>
                  <a:pt x="13" y="1"/>
                  <a:pt x="19" y="3"/>
                </a:cubicBezTo>
                <a:cubicBezTo>
                  <a:pt x="20" y="4"/>
                  <a:pt x="20" y="5"/>
                  <a:pt x="20" y="6"/>
                </a:cubicBezTo>
                <a:close/>
                <a:moveTo>
                  <a:pt x="4" y="3"/>
                </a:moveTo>
                <a:cubicBezTo>
                  <a:pt x="1" y="4"/>
                  <a:pt x="1" y="9"/>
                  <a:pt x="2" y="12"/>
                </a:cubicBezTo>
                <a:cubicBezTo>
                  <a:pt x="8" y="14"/>
                  <a:pt x="11" y="15"/>
                  <a:pt x="17" y="14"/>
                </a:cubicBezTo>
                <a:cubicBezTo>
                  <a:pt x="18" y="11"/>
                  <a:pt x="18" y="8"/>
                  <a:pt x="18" y="5"/>
                </a:cubicBezTo>
                <a:cubicBezTo>
                  <a:pt x="14" y="4"/>
                  <a:pt x="8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4" name="Freeform 371"/>
          <p:cNvSpPr>
            <a:spLocks noEditPoints="1"/>
          </p:cNvSpPr>
          <p:nvPr/>
        </p:nvSpPr>
        <p:spPr bwMode="auto">
          <a:xfrm>
            <a:off x="4510617" y="2520951"/>
            <a:ext cx="25400" cy="33867"/>
          </a:xfrm>
          <a:custGeom>
            <a:avLst/>
            <a:gdLst>
              <a:gd name="T0" fmla="*/ 6 w 6"/>
              <a:gd name="T1" fmla="*/ 0 h 8"/>
              <a:gd name="T2" fmla="*/ 5 w 6"/>
              <a:gd name="T3" fmla="*/ 8 h 8"/>
              <a:gd name="T4" fmla="*/ 4 w 6"/>
              <a:gd name="T5" fmla="*/ 8 h 8"/>
              <a:gd name="T6" fmla="*/ 0 w 6"/>
              <a:gd name="T7" fmla="*/ 6 h 8"/>
              <a:gd name="T8" fmla="*/ 3 w 6"/>
              <a:gd name="T9" fmla="*/ 2 h 8"/>
              <a:gd name="T10" fmla="*/ 4 w 6"/>
              <a:gd name="T11" fmla="*/ 0 h 8"/>
              <a:gd name="T12" fmla="*/ 6 w 6"/>
              <a:gd name="T13" fmla="*/ 0 h 8"/>
              <a:gd name="T14" fmla="*/ 3 w 6"/>
              <a:gd name="T15" fmla="*/ 4 h 8"/>
              <a:gd name="T16" fmla="*/ 4 w 6"/>
              <a:gd name="T17" fmla="*/ 5 h 8"/>
              <a:gd name="T18" fmla="*/ 5 w 6"/>
              <a:gd name="T19" fmla="*/ 3 h 8"/>
              <a:gd name="T20" fmla="*/ 3 w 6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8">
                <a:moveTo>
                  <a:pt x="6" y="0"/>
                </a:moveTo>
                <a:cubicBezTo>
                  <a:pt x="6" y="4"/>
                  <a:pt x="6" y="5"/>
                  <a:pt x="5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4"/>
                  <a:pt x="1" y="7"/>
                  <a:pt x="0" y="6"/>
                </a:cubicBezTo>
                <a:cubicBezTo>
                  <a:pt x="0" y="4"/>
                  <a:pt x="2" y="3"/>
                  <a:pt x="3" y="2"/>
                </a:cubicBezTo>
                <a:cubicBezTo>
                  <a:pt x="3" y="1"/>
                  <a:pt x="3" y="0"/>
                  <a:pt x="4" y="0"/>
                </a:cubicBezTo>
                <a:cubicBezTo>
                  <a:pt x="5" y="0"/>
                  <a:pt x="6" y="0"/>
                  <a:pt x="6" y="0"/>
                </a:cubicBezTo>
                <a:close/>
                <a:moveTo>
                  <a:pt x="3" y="4"/>
                </a:moveTo>
                <a:cubicBezTo>
                  <a:pt x="4" y="4"/>
                  <a:pt x="4" y="5"/>
                  <a:pt x="4" y="5"/>
                </a:cubicBezTo>
                <a:cubicBezTo>
                  <a:pt x="4" y="4"/>
                  <a:pt x="4" y="3"/>
                  <a:pt x="5" y="3"/>
                </a:cubicBezTo>
                <a:cubicBezTo>
                  <a:pt x="4" y="3"/>
                  <a:pt x="3" y="4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5" name="Freeform 372"/>
          <p:cNvSpPr>
            <a:spLocks noEditPoints="1"/>
          </p:cNvSpPr>
          <p:nvPr/>
        </p:nvSpPr>
        <p:spPr bwMode="auto">
          <a:xfrm>
            <a:off x="4671484" y="2525184"/>
            <a:ext cx="74083" cy="67733"/>
          </a:xfrm>
          <a:custGeom>
            <a:avLst/>
            <a:gdLst>
              <a:gd name="T0" fmla="*/ 18 w 18"/>
              <a:gd name="T1" fmla="*/ 2 h 16"/>
              <a:gd name="T2" fmla="*/ 18 w 18"/>
              <a:gd name="T3" fmla="*/ 14 h 16"/>
              <a:gd name="T4" fmla="*/ 16 w 18"/>
              <a:gd name="T5" fmla="*/ 16 h 16"/>
              <a:gd name="T6" fmla="*/ 1 w 18"/>
              <a:gd name="T7" fmla="*/ 13 h 16"/>
              <a:gd name="T8" fmla="*/ 0 w 18"/>
              <a:gd name="T9" fmla="*/ 3 h 16"/>
              <a:gd name="T10" fmla="*/ 2 w 18"/>
              <a:gd name="T11" fmla="*/ 1 h 16"/>
              <a:gd name="T12" fmla="*/ 18 w 18"/>
              <a:gd name="T13" fmla="*/ 2 h 16"/>
              <a:gd name="T14" fmla="*/ 16 w 18"/>
              <a:gd name="T15" fmla="*/ 4 h 16"/>
              <a:gd name="T16" fmla="*/ 9 w 18"/>
              <a:gd name="T17" fmla="*/ 3 h 16"/>
              <a:gd name="T18" fmla="*/ 6 w 18"/>
              <a:gd name="T19" fmla="*/ 2 h 16"/>
              <a:gd name="T20" fmla="*/ 3 w 18"/>
              <a:gd name="T21" fmla="*/ 3 h 16"/>
              <a:gd name="T22" fmla="*/ 2 w 18"/>
              <a:gd name="T23" fmla="*/ 9 h 16"/>
              <a:gd name="T24" fmla="*/ 16 w 18"/>
              <a:gd name="T25" fmla="*/ 13 h 16"/>
              <a:gd name="T26" fmla="*/ 16 w 18"/>
              <a:gd name="T27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6">
                <a:moveTo>
                  <a:pt x="18" y="2"/>
                </a:moveTo>
                <a:cubicBezTo>
                  <a:pt x="18" y="7"/>
                  <a:pt x="18" y="10"/>
                  <a:pt x="18" y="14"/>
                </a:cubicBezTo>
                <a:cubicBezTo>
                  <a:pt x="17" y="15"/>
                  <a:pt x="17" y="15"/>
                  <a:pt x="16" y="16"/>
                </a:cubicBezTo>
                <a:cubicBezTo>
                  <a:pt x="11" y="15"/>
                  <a:pt x="5" y="16"/>
                  <a:pt x="1" y="13"/>
                </a:cubicBezTo>
                <a:cubicBezTo>
                  <a:pt x="0" y="11"/>
                  <a:pt x="1" y="6"/>
                  <a:pt x="0" y="3"/>
                </a:cubicBezTo>
                <a:cubicBezTo>
                  <a:pt x="1" y="2"/>
                  <a:pt x="1" y="2"/>
                  <a:pt x="2" y="1"/>
                </a:cubicBezTo>
                <a:cubicBezTo>
                  <a:pt x="7" y="1"/>
                  <a:pt x="14" y="0"/>
                  <a:pt x="18" y="2"/>
                </a:cubicBezTo>
                <a:close/>
                <a:moveTo>
                  <a:pt x="16" y="4"/>
                </a:moveTo>
                <a:cubicBezTo>
                  <a:pt x="16" y="2"/>
                  <a:pt x="10" y="3"/>
                  <a:pt x="9" y="3"/>
                </a:cubicBezTo>
                <a:cubicBezTo>
                  <a:pt x="8" y="3"/>
                  <a:pt x="7" y="2"/>
                  <a:pt x="6" y="2"/>
                </a:cubicBezTo>
                <a:cubicBezTo>
                  <a:pt x="5" y="2"/>
                  <a:pt x="4" y="3"/>
                  <a:pt x="3" y="3"/>
                </a:cubicBezTo>
                <a:cubicBezTo>
                  <a:pt x="2" y="5"/>
                  <a:pt x="2" y="7"/>
                  <a:pt x="2" y="9"/>
                </a:cubicBezTo>
                <a:cubicBezTo>
                  <a:pt x="2" y="15"/>
                  <a:pt x="12" y="13"/>
                  <a:pt x="16" y="13"/>
                </a:cubicBezTo>
                <a:cubicBezTo>
                  <a:pt x="17" y="11"/>
                  <a:pt x="17" y="6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6" name="Freeform 373"/>
          <p:cNvSpPr>
            <a:spLocks/>
          </p:cNvSpPr>
          <p:nvPr/>
        </p:nvSpPr>
        <p:spPr bwMode="auto">
          <a:xfrm>
            <a:off x="4607985" y="2529418"/>
            <a:ext cx="29633" cy="38100"/>
          </a:xfrm>
          <a:custGeom>
            <a:avLst/>
            <a:gdLst>
              <a:gd name="T0" fmla="*/ 7 w 7"/>
              <a:gd name="T1" fmla="*/ 1 h 9"/>
              <a:gd name="T2" fmla="*/ 2 w 7"/>
              <a:gd name="T3" fmla="*/ 2 h 9"/>
              <a:gd name="T4" fmla="*/ 6 w 7"/>
              <a:gd name="T5" fmla="*/ 6 h 9"/>
              <a:gd name="T6" fmla="*/ 4 w 7"/>
              <a:gd name="T7" fmla="*/ 9 h 9"/>
              <a:gd name="T8" fmla="*/ 0 w 7"/>
              <a:gd name="T9" fmla="*/ 6 h 9"/>
              <a:gd name="T10" fmla="*/ 4 w 7"/>
              <a:gd name="T11" fmla="*/ 6 h 9"/>
              <a:gd name="T12" fmla="*/ 4 w 7"/>
              <a:gd name="T13" fmla="*/ 6 h 9"/>
              <a:gd name="T14" fmla="*/ 2 w 7"/>
              <a:gd name="T15" fmla="*/ 4 h 9"/>
              <a:gd name="T16" fmla="*/ 1 w 7"/>
              <a:gd name="T17" fmla="*/ 5 h 9"/>
              <a:gd name="T18" fmla="*/ 0 w 7"/>
              <a:gd name="T19" fmla="*/ 4 h 9"/>
              <a:gd name="T20" fmla="*/ 1 w 7"/>
              <a:gd name="T21" fmla="*/ 0 h 9"/>
              <a:gd name="T22" fmla="*/ 7 w 7"/>
              <a:gd name="T2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9">
                <a:moveTo>
                  <a:pt x="7" y="1"/>
                </a:moveTo>
                <a:cubicBezTo>
                  <a:pt x="6" y="3"/>
                  <a:pt x="4" y="3"/>
                  <a:pt x="2" y="2"/>
                </a:cubicBezTo>
                <a:cubicBezTo>
                  <a:pt x="3" y="3"/>
                  <a:pt x="5" y="4"/>
                  <a:pt x="6" y="6"/>
                </a:cubicBezTo>
                <a:cubicBezTo>
                  <a:pt x="6" y="7"/>
                  <a:pt x="5" y="7"/>
                  <a:pt x="4" y="9"/>
                </a:cubicBezTo>
                <a:cubicBezTo>
                  <a:pt x="3" y="8"/>
                  <a:pt x="0" y="9"/>
                  <a:pt x="0" y="6"/>
                </a:cubicBezTo>
                <a:cubicBezTo>
                  <a:pt x="2" y="7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3" y="5"/>
                  <a:pt x="2" y="4"/>
                </a:cubicBezTo>
                <a:cubicBezTo>
                  <a:pt x="2" y="4"/>
                  <a:pt x="1" y="4"/>
                  <a:pt x="1" y="5"/>
                </a:cubicBezTo>
                <a:cubicBezTo>
                  <a:pt x="0" y="5"/>
                  <a:pt x="0" y="4"/>
                  <a:pt x="0" y="4"/>
                </a:cubicBezTo>
                <a:cubicBezTo>
                  <a:pt x="1" y="3"/>
                  <a:pt x="0" y="1"/>
                  <a:pt x="1" y="0"/>
                </a:cubicBezTo>
                <a:cubicBezTo>
                  <a:pt x="3" y="1"/>
                  <a:pt x="5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7" name="Freeform 374"/>
          <p:cNvSpPr>
            <a:spLocks noEditPoints="1"/>
          </p:cNvSpPr>
          <p:nvPr/>
        </p:nvSpPr>
        <p:spPr bwMode="auto">
          <a:xfrm>
            <a:off x="4758267" y="2529418"/>
            <a:ext cx="84667" cy="71967"/>
          </a:xfrm>
          <a:custGeom>
            <a:avLst/>
            <a:gdLst>
              <a:gd name="T0" fmla="*/ 18 w 20"/>
              <a:gd name="T1" fmla="*/ 1 h 17"/>
              <a:gd name="T2" fmla="*/ 19 w 20"/>
              <a:gd name="T3" fmla="*/ 12 h 17"/>
              <a:gd name="T4" fmla="*/ 10 w 20"/>
              <a:gd name="T5" fmla="*/ 15 h 17"/>
              <a:gd name="T6" fmla="*/ 1 w 20"/>
              <a:gd name="T7" fmla="*/ 14 h 17"/>
              <a:gd name="T8" fmla="*/ 1 w 20"/>
              <a:gd name="T9" fmla="*/ 3 h 17"/>
              <a:gd name="T10" fmla="*/ 1 w 20"/>
              <a:gd name="T11" fmla="*/ 3 h 17"/>
              <a:gd name="T12" fmla="*/ 2 w 20"/>
              <a:gd name="T13" fmla="*/ 1 h 17"/>
              <a:gd name="T14" fmla="*/ 7 w 20"/>
              <a:gd name="T15" fmla="*/ 1 h 17"/>
              <a:gd name="T16" fmla="*/ 18 w 20"/>
              <a:gd name="T17" fmla="*/ 1 h 17"/>
              <a:gd name="T18" fmla="*/ 2 w 20"/>
              <a:gd name="T19" fmla="*/ 3 h 17"/>
              <a:gd name="T20" fmla="*/ 2 w 20"/>
              <a:gd name="T21" fmla="*/ 12 h 17"/>
              <a:gd name="T22" fmla="*/ 16 w 20"/>
              <a:gd name="T23" fmla="*/ 13 h 17"/>
              <a:gd name="T24" fmla="*/ 17 w 20"/>
              <a:gd name="T25" fmla="*/ 4 h 17"/>
              <a:gd name="T26" fmla="*/ 2 w 20"/>
              <a:gd name="T27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17">
                <a:moveTo>
                  <a:pt x="18" y="1"/>
                </a:moveTo>
                <a:cubicBezTo>
                  <a:pt x="20" y="3"/>
                  <a:pt x="18" y="10"/>
                  <a:pt x="19" y="12"/>
                </a:cubicBezTo>
                <a:cubicBezTo>
                  <a:pt x="19" y="17"/>
                  <a:pt x="14" y="15"/>
                  <a:pt x="10" y="15"/>
                </a:cubicBezTo>
                <a:cubicBezTo>
                  <a:pt x="6" y="14"/>
                  <a:pt x="4" y="15"/>
                  <a:pt x="1" y="14"/>
                </a:cubicBezTo>
                <a:cubicBezTo>
                  <a:pt x="0" y="11"/>
                  <a:pt x="0" y="6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0"/>
                  <a:pt x="2" y="1"/>
                </a:cubicBezTo>
                <a:cubicBezTo>
                  <a:pt x="2" y="1"/>
                  <a:pt x="5" y="1"/>
                  <a:pt x="7" y="1"/>
                </a:cubicBezTo>
                <a:cubicBezTo>
                  <a:pt x="10" y="1"/>
                  <a:pt x="14" y="2"/>
                  <a:pt x="18" y="1"/>
                </a:cubicBezTo>
                <a:close/>
                <a:moveTo>
                  <a:pt x="2" y="3"/>
                </a:moveTo>
                <a:cubicBezTo>
                  <a:pt x="2" y="7"/>
                  <a:pt x="1" y="9"/>
                  <a:pt x="2" y="12"/>
                </a:cubicBezTo>
                <a:cubicBezTo>
                  <a:pt x="7" y="13"/>
                  <a:pt x="11" y="14"/>
                  <a:pt x="16" y="13"/>
                </a:cubicBezTo>
                <a:cubicBezTo>
                  <a:pt x="17" y="10"/>
                  <a:pt x="18" y="7"/>
                  <a:pt x="17" y="4"/>
                </a:cubicBezTo>
                <a:cubicBezTo>
                  <a:pt x="12" y="3"/>
                  <a:pt x="7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8" name="Freeform 375"/>
          <p:cNvSpPr>
            <a:spLocks/>
          </p:cNvSpPr>
          <p:nvPr/>
        </p:nvSpPr>
        <p:spPr bwMode="auto">
          <a:xfrm>
            <a:off x="4779433" y="2546352"/>
            <a:ext cx="33867" cy="29633"/>
          </a:xfrm>
          <a:custGeom>
            <a:avLst/>
            <a:gdLst>
              <a:gd name="T0" fmla="*/ 1 w 8"/>
              <a:gd name="T1" fmla="*/ 0 h 7"/>
              <a:gd name="T2" fmla="*/ 5 w 8"/>
              <a:gd name="T3" fmla="*/ 3 h 7"/>
              <a:gd name="T4" fmla="*/ 7 w 8"/>
              <a:gd name="T5" fmla="*/ 1 h 7"/>
              <a:gd name="T6" fmla="*/ 8 w 8"/>
              <a:gd name="T7" fmla="*/ 2 h 7"/>
              <a:gd name="T8" fmla="*/ 6 w 8"/>
              <a:gd name="T9" fmla="*/ 4 h 7"/>
              <a:gd name="T10" fmla="*/ 8 w 8"/>
              <a:gd name="T11" fmla="*/ 7 h 7"/>
              <a:gd name="T12" fmla="*/ 5 w 8"/>
              <a:gd name="T13" fmla="*/ 5 h 7"/>
              <a:gd name="T14" fmla="*/ 1 w 8"/>
              <a:gd name="T15" fmla="*/ 7 h 7"/>
              <a:gd name="T16" fmla="*/ 4 w 8"/>
              <a:gd name="T17" fmla="*/ 4 h 7"/>
              <a:gd name="T18" fmla="*/ 1 w 8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7">
                <a:moveTo>
                  <a:pt x="1" y="0"/>
                </a:moveTo>
                <a:cubicBezTo>
                  <a:pt x="3" y="1"/>
                  <a:pt x="4" y="2"/>
                  <a:pt x="5" y="3"/>
                </a:cubicBezTo>
                <a:cubicBezTo>
                  <a:pt x="6" y="2"/>
                  <a:pt x="6" y="1"/>
                  <a:pt x="7" y="1"/>
                </a:cubicBezTo>
                <a:cubicBezTo>
                  <a:pt x="7" y="1"/>
                  <a:pt x="7" y="2"/>
                  <a:pt x="8" y="2"/>
                </a:cubicBezTo>
                <a:cubicBezTo>
                  <a:pt x="8" y="3"/>
                  <a:pt x="7" y="3"/>
                  <a:pt x="6" y="4"/>
                </a:cubicBezTo>
                <a:cubicBezTo>
                  <a:pt x="7" y="5"/>
                  <a:pt x="8" y="6"/>
                  <a:pt x="8" y="7"/>
                </a:cubicBezTo>
                <a:cubicBezTo>
                  <a:pt x="6" y="7"/>
                  <a:pt x="6" y="5"/>
                  <a:pt x="5" y="5"/>
                </a:cubicBezTo>
                <a:cubicBezTo>
                  <a:pt x="3" y="5"/>
                  <a:pt x="3" y="7"/>
                  <a:pt x="1" y="7"/>
                </a:cubicBezTo>
                <a:cubicBezTo>
                  <a:pt x="0" y="5"/>
                  <a:pt x="3" y="5"/>
                  <a:pt x="4" y="4"/>
                </a:cubicBezTo>
                <a:cubicBezTo>
                  <a:pt x="3" y="2"/>
                  <a:pt x="1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9" name="Freeform 376"/>
          <p:cNvSpPr>
            <a:spLocks/>
          </p:cNvSpPr>
          <p:nvPr/>
        </p:nvSpPr>
        <p:spPr bwMode="auto">
          <a:xfrm>
            <a:off x="4885267" y="2554818"/>
            <a:ext cx="16933" cy="16933"/>
          </a:xfrm>
          <a:custGeom>
            <a:avLst/>
            <a:gdLst>
              <a:gd name="T0" fmla="*/ 2 w 4"/>
              <a:gd name="T1" fmla="*/ 1 h 4"/>
              <a:gd name="T2" fmla="*/ 2 w 4"/>
              <a:gd name="T3" fmla="*/ 4 h 4"/>
              <a:gd name="T4" fmla="*/ 2 w 4"/>
              <a:gd name="T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4">
                <a:moveTo>
                  <a:pt x="2" y="1"/>
                </a:moveTo>
                <a:cubicBezTo>
                  <a:pt x="4" y="0"/>
                  <a:pt x="4" y="4"/>
                  <a:pt x="2" y="4"/>
                </a:cubicBezTo>
                <a:cubicBezTo>
                  <a:pt x="1" y="4"/>
                  <a:pt x="0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0" name="Freeform 377"/>
          <p:cNvSpPr>
            <a:spLocks/>
          </p:cNvSpPr>
          <p:nvPr/>
        </p:nvSpPr>
        <p:spPr bwMode="auto">
          <a:xfrm>
            <a:off x="4872567" y="2567518"/>
            <a:ext cx="38100" cy="21167"/>
          </a:xfrm>
          <a:custGeom>
            <a:avLst/>
            <a:gdLst>
              <a:gd name="T0" fmla="*/ 8 w 9"/>
              <a:gd name="T1" fmla="*/ 2 h 5"/>
              <a:gd name="T2" fmla="*/ 9 w 9"/>
              <a:gd name="T3" fmla="*/ 3 h 5"/>
              <a:gd name="T4" fmla="*/ 7 w 9"/>
              <a:gd name="T5" fmla="*/ 5 h 5"/>
              <a:gd name="T6" fmla="*/ 5 w 9"/>
              <a:gd name="T7" fmla="*/ 4 h 5"/>
              <a:gd name="T8" fmla="*/ 0 w 9"/>
              <a:gd name="T9" fmla="*/ 3 h 5"/>
              <a:gd name="T10" fmla="*/ 0 w 9"/>
              <a:gd name="T11" fmla="*/ 2 h 5"/>
              <a:gd name="T12" fmla="*/ 8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8" y="2"/>
                </a:moveTo>
                <a:cubicBezTo>
                  <a:pt x="8" y="2"/>
                  <a:pt x="9" y="2"/>
                  <a:pt x="9" y="3"/>
                </a:cubicBezTo>
                <a:cubicBezTo>
                  <a:pt x="8" y="4"/>
                  <a:pt x="8" y="5"/>
                  <a:pt x="7" y="5"/>
                </a:cubicBezTo>
                <a:cubicBezTo>
                  <a:pt x="6" y="5"/>
                  <a:pt x="6" y="4"/>
                  <a:pt x="5" y="4"/>
                </a:cubicBezTo>
                <a:cubicBezTo>
                  <a:pt x="4" y="3"/>
                  <a:pt x="2" y="4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3" y="0"/>
                  <a:pt x="4" y="3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1" name="Freeform 378"/>
          <p:cNvSpPr>
            <a:spLocks noEditPoints="1"/>
          </p:cNvSpPr>
          <p:nvPr/>
        </p:nvSpPr>
        <p:spPr bwMode="auto">
          <a:xfrm>
            <a:off x="4476751" y="2580218"/>
            <a:ext cx="84667" cy="63500"/>
          </a:xfrm>
          <a:custGeom>
            <a:avLst/>
            <a:gdLst>
              <a:gd name="T0" fmla="*/ 20 w 20"/>
              <a:gd name="T1" fmla="*/ 3 h 15"/>
              <a:gd name="T2" fmla="*/ 19 w 20"/>
              <a:gd name="T3" fmla="*/ 13 h 15"/>
              <a:gd name="T4" fmla="*/ 17 w 20"/>
              <a:gd name="T5" fmla="*/ 15 h 15"/>
              <a:gd name="T6" fmla="*/ 16 w 20"/>
              <a:gd name="T7" fmla="*/ 15 h 15"/>
              <a:gd name="T8" fmla="*/ 14 w 20"/>
              <a:gd name="T9" fmla="*/ 15 h 15"/>
              <a:gd name="T10" fmla="*/ 7 w 20"/>
              <a:gd name="T11" fmla="*/ 13 h 15"/>
              <a:gd name="T12" fmla="*/ 6 w 20"/>
              <a:gd name="T13" fmla="*/ 13 h 15"/>
              <a:gd name="T14" fmla="*/ 2 w 20"/>
              <a:gd name="T15" fmla="*/ 13 h 15"/>
              <a:gd name="T16" fmla="*/ 0 w 20"/>
              <a:gd name="T17" fmla="*/ 11 h 15"/>
              <a:gd name="T18" fmla="*/ 1 w 20"/>
              <a:gd name="T19" fmla="*/ 1 h 15"/>
              <a:gd name="T20" fmla="*/ 2 w 20"/>
              <a:gd name="T21" fmla="*/ 0 h 15"/>
              <a:gd name="T22" fmla="*/ 20 w 20"/>
              <a:gd name="T23" fmla="*/ 3 h 15"/>
              <a:gd name="T24" fmla="*/ 3 w 20"/>
              <a:gd name="T25" fmla="*/ 2 h 15"/>
              <a:gd name="T26" fmla="*/ 2 w 20"/>
              <a:gd name="T27" fmla="*/ 10 h 15"/>
              <a:gd name="T28" fmla="*/ 16 w 20"/>
              <a:gd name="T29" fmla="*/ 13 h 15"/>
              <a:gd name="T30" fmla="*/ 18 w 20"/>
              <a:gd name="T31" fmla="*/ 4 h 15"/>
              <a:gd name="T32" fmla="*/ 3 w 20"/>
              <a:gd name="T3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5">
                <a:moveTo>
                  <a:pt x="20" y="3"/>
                </a:moveTo>
                <a:cubicBezTo>
                  <a:pt x="20" y="6"/>
                  <a:pt x="18" y="9"/>
                  <a:pt x="19" y="13"/>
                </a:cubicBezTo>
                <a:cubicBezTo>
                  <a:pt x="19" y="14"/>
                  <a:pt x="18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2" y="15"/>
                  <a:pt x="9" y="13"/>
                  <a:pt x="7" y="13"/>
                </a:cubicBezTo>
                <a:cubicBezTo>
                  <a:pt x="7" y="13"/>
                  <a:pt x="6" y="13"/>
                  <a:pt x="6" y="13"/>
                </a:cubicBezTo>
                <a:cubicBezTo>
                  <a:pt x="5" y="13"/>
                  <a:pt x="3" y="12"/>
                  <a:pt x="2" y="13"/>
                </a:cubicBezTo>
                <a:cubicBezTo>
                  <a:pt x="1" y="13"/>
                  <a:pt x="1" y="12"/>
                  <a:pt x="0" y="11"/>
                </a:cubicBezTo>
                <a:cubicBezTo>
                  <a:pt x="0" y="8"/>
                  <a:pt x="0" y="4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9" y="0"/>
                  <a:pt x="14" y="1"/>
                  <a:pt x="20" y="3"/>
                </a:cubicBezTo>
                <a:close/>
                <a:moveTo>
                  <a:pt x="3" y="2"/>
                </a:moveTo>
                <a:cubicBezTo>
                  <a:pt x="3" y="6"/>
                  <a:pt x="2" y="7"/>
                  <a:pt x="2" y="10"/>
                </a:cubicBezTo>
                <a:cubicBezTo>
                  <a:pt x="6" y="11"/>
                  <a:pt x="11" y="13"/>
                  <a:pt x="16" y="13"/>
                </a:cubicBezTo>
                <a:cubicBezTo>
                  <a:pt x="18" y="10"/>
                  <a:pt x="18" y="8"/>
                  <a:pt x="18" y="4"/>
                </a:cubicBezTo>
                <a:cubicBezTo>
                  <a:pt x="14" y="3"/>
                  <a:pt x="7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2" name="Freeform 379"/>
          <p:cNvSpPr>
            <a:spLocks noEditPoints="1"/>
          </p:cNvSpPr>
          <p:nvPr/>
        </p:nvSpPr>
        <p:spPr bwMode="auto">
          <a:xfrm>
            <a:off x="4565651" y="2575984"/>
            <a:ext cx="97367" cy="76200"/>
          </a:xfrm>
          <a:custGeom>
            <a:avLst/>
            <a:gdLst>
              <a:gd name="T0" fmla="*/ 21 w 23"/>
              <a:gd name="T1" fmla="*/ 5 h 18"/>
              <a:gd name="T2" fmla="*/ 21 w 23"/>
              <a:gd name="T3" fmla="*/ 15 h 18"/>
              <a:gd name="T4" fmla="*/ 20 w 23"/>
              <a:gd name="T5" fmla="*/ 18 h 18"/>
              <a:gd name="T6" fmla="*/ 17 w 23"/>
              <a:gd name="T7" fmla="*/ 18 h 18"/>
              <a:gd name="T8" fmla="*/ 3 w 23"/>
              <a:gd name="T9" fmla="*/ 16 h 18"/>
              <a:gd name="T10" fmla="*/ 2 w 23"/>
              <a:gd name="T11" fmla="*/ 5 h 18"/>
              <a:gd name="T12" fmla="*/ 21 w 23"/>
              <a:gd name="T13" fmla="*/ 5 h 18"/>
              <a:gd name="T14" fmla="*/ 4 w 23"/>
              <a:gd name="T15" fmla="*/ 6 h 18"/>
              <a:gd name="T16" fmla="*/ 4 w 23"/>
              <a:gd name="T17" fmla="*/ 14 h 18"/>
              <a:gd name="T18" fmla="*/ 9 w 23"/>
              <a:gd name="T19" fmla="*/ 16 h 18"/>
              <a:gd name="T20" fmla="*/ 18 w 23"/>
              <a:gd name="T21" fmla="*/ 16 h 18"/>
              <a:gd name="T22" fmla="*/ 19 w 23"/>
              <a:gd name="T23" fmla="*/ 7 h 18"/>
              <a:gd name="T24" fmla="*/ 4 w 23"/>
              <a:gd name="T25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18">
                <a:moveTo>
                  <a:pt x="21" y="5"/>
                </a:moveTo>
                <a:cubicBezTo>
                  <a:pt x="23" y="7"/>
                  <a:pt x="21" y="11"/>
                  <a:pt x="21" y="15"/>
                </a:cubicBezTo>
                <a:cubicBezTo>
                  <a:pt x="21" y="16"/>
                  <a:pt x="21" y="17"/>
                  <a:pt x="20" y="18"/>
                </a:cubicBezTo>
                <a:cubicBezTo>
                  <a:pt x="18" y="18"/>
                  <a:pt x="18" y="18"/>
                  <a:pt x="17" y="18"/>
                </a:cubicBezTo>
                <a:cubicBezTo>
                  <a:pt x="13" y="17"/>
                  <a:pt x="7" y="18"/>
                  <a:pt x="3" y="16"/>
                </a:cubicBezTo>
                <a:cubicBezTo>
                  <a:pt x="0" y="13"/>
                  <a:pt x="3" y="9"/>
                  <a:pt x="2" y="5"/>
                </a:cubicBezTo>
                <a:cubicBezTo>
                  <a:pt x="7" y="0"/>
                  <a:pt x="15" y="7"/>
                  <a:pt x="21" y="5"/>
                </a:cubicBezTo>
                <a:close/>
                <a:moveTo>
                  <a:pt x="4" y="6"/>
                </a:moveTo>
                <a:cubicBezTo>
                  <a:pt x="4" y="8"/>
                  <a:pt x="2" y="13"/>
                  <a:pt x="4" y="14"/>
                </a:cubicBezTo>
                <a:cubicBezTo>
                  <a:pt x="4" y="15"/>
                  <a:pt x="7" y="15"/>
                  <a:pt x="9" y="16"/>
                </a:cubicBezTo>
                <a:cubicBezTo>
                  <a:pt x="11" y="16"/>
                  <a:pt x="15" y="15"/>
                  <a:pt x="18" y="16"/>
                </a:cubicBezTo>
                <a:cubicBezTo>
                  <a:pt x="20" y="14"/>
                  <a:pt x="20" y="10"/>
                  <a:pt x="19" y="7"/>
                </a:cubicBezTo>
                <a:cubicBezTo>
                  <a:pt x="15" y="8"/>
                  <a:pt x="9" y="3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3" name="Freeform 380"/>
          <p:cNvSpPr>
            <a:spLocks/>
          </p:cNvSpPr>
          <p:nvPr/>
        </p:nvSpPr>
        <p:spPr bwMode="auto">
          <a:xfrm>
            <a:off x="4506385" y="2592917"/>
            <a:ext cx="29633" cy="33867"/>
          </a:xfrm>
          <a:custGeom>
            <a:avLst/>
            <a:gdLst>
              <a:gd name="T0" fmla="*/ 7 w 7"/>
              <a:gd name="T1" fmla="*/ 2 h 8"/>
              <a:gd name="T2" fmla="*/ 4 w 7"/>
              <a:gd name="T3" fmla="*/ 8 h 8"/>
              <a:gd name="T4" fmla="*/ 3 w 7"/>
              <a:gd name="T5" fmla="*/ 8 h 8"/>
              <a:gd name="T6" fmla="*/ 4 w 7"/>
              <a:gd name="T7" fmla="*/ 3 h 8"/>
              <a:gd name="T8" fmla="*/ 0 w 7"/>
              <a:gd name="T9" fmla="*/ 2 h 8"/>
              <a:gd name="T10" fmla="*/ 7 w 7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2"/>
                </a:moveTo>
                <a:cubicBezTo>
                  <a:pt x="6" y="4"/>
                  <a:pt x="4" y="5"/>
                  <a:pt x="4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6"/>
                  <a:pt x="3" y="5"/>
                  <a:pt x="4" y="3"/>
                </a:cubicBezTo>
                <a:cubicBezTo>
                  <a:pt x="3" y="3"/>
                  <a:pt x="0" y="4"/>
                  <a:pt x="0" y="2"/>
                </a:cubicBezTo>
                <a:cubicBezTo>
                  <a:pt x="0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4" name="Freeform 381"/>
          <p:cNvSpPr>
            <a:spLocks noEditPoints="1"/>
          </p:cNvSpPr>
          <p:nvPr/>
        </p:nvSpPr>
        <p:spPr bwMode="auto">
          <a:xfrm>
            <a:off x="4663018" y="2601385"/>
            <a:ext cx="78316" cy="63500"/>
          </a:xfrm>
          <a:custGeom>
            <a:avLst/>
            <a:gdLst>
              <a:gd name="T0" fmla="*/ 19 w 19"/>
              <a:gd name="T1" fmla="*/ 2 h 15"/>
              <a:gd name="T2" fmla="*/ 18 w 19"/>
              <a:gd name="T3" fmla="*/ 13 h 15"/>
              <a:gd name="T4" fmla="*/ 14 w 19"/>
              <a:gd name="T5" fmla="*/ 15 h 15"/>
              <a:gd name="T6" fmla="*/ 8 w 19"/>
              <a:gd name="T7" fmla="*/ 14 h 15"/>
              <a:gd name="T8" fmla="*/ 5 w 19"/>
              <a:gd name="T9" fmla="*/ 13 h 15"/>
              <a:gd name="T10" fmla="*/ 1 w 19"/>
              <a:gd name="T11" fmla="*/ 11 h 15"/>
              <a:gd name="T12" fmla="*/ 1 w 19"/>
              <a:gd name="T13" fmla="*/ 2 h 15"/>
              <a:gd name="T14" fmla="*/ 2 w 19"/>
              <a:gd name="T15" fmla="*/ 0 h 15"/>
              <a:gd name="T16" fmla="*/ 10 w 19"/>
              <a:gd name="T17" fmla="*/ 0 h 15"/>
              <a:gd name="T18" fmla="*/ 13 w 19"/>
              <a:gd name="T19" fmla="*/ 1 h 15"/>
              <a:gd name="T20" fmla="*/ 19 w 19"/>
              <a:gd name="T21" fmla="*/ 2 h 15"/>
              <a:gd name="T22" fmla="*/ 4 w 19"/>
              <a:gd name="T23" fmla="*/ 2 h 15"/>
              <a:gd name="T24" fmla="*/ 2 w 19"/>
              <a:gd name="T25" fmla="*/ 6 h 15"/>
              <a:gd name="T26" fmla="*/ 3 w 19"/>
              <a:gd name="T27" fmla="*/ 7 h 15"/>
              <a:gd name="T28" fmla="*/ 2 w 19"/>
              <a:gd name="T29" fmla="*/ 7 h 15"/>
              <a:gd name="T30" fmla="*/ 3 w 19"/>
              <a:gd name="T31" fmla="*/ 10 h 15"/>
              <a:gd name="T32" fmla="*/ 16 w 19"/>
              <a:gd name="T33" fmla="*/ 13 h 15"/>
              <a:gd name="T34" fmla="*/ 17 w 19"/>
              <a:gd name="T35" fmla="*/ 3 h 15"/>
              <a:gd name="T36" fmla="*/ 4 w 19"/>
              <a:gd name="T3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15">
                <a:moveTo>
                  <a:pt x="19" y="2"/>
                </a:moveTo>
                <a:cubicBezTo>
                  <a:pt x="18" y="6"/>
                  <a:pt x="19" y="10"/>
                  <a:pt x="18" y="13"/>
                </a:cubicBezTo>
                <a:cubicBezTo>
                  <a:pt x="17" y="14"/>
                  <a:pt x="16" y="15"/>
                  <a:pt x="14" y="15"/>
                </a:cubicBezTo>
                <a:cubicBezTo>
                  <a:pt x="12" y="14"/>
                  <a:pt x="9" y="14"/>
                  <a:pt x="8" y="14"/>
                </a:cubicBezTo>
                <a:cubicBezTo>
                  <a:pt x="7" y="14"/>
                  <a:pt x="6" y="13"/>
                  <a:pt x="5" y="13"/>
                </a:cubicBezTo>
                <a:cubicBezTo>
                  <a:pt x="3" y="12"/>
                  <a:pt x="2" y="13"/>
                  <a:pt x="1" y="11"/>
                </a:cubicBezTo>
                <a:cubicBezTo>
                  <a:pt x="1" y="8"/>
                  <a:pt x="0" y="5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5" y="0"/>
                  <a:pt x="7" y="0"/>
                  <a:pt x="10" y="0"/>
                </a:cubicBezTo>
                <a:cubicBezTo>
                  <a:pt x="11" y="0"/>
                  <a:pt x="12" y="1"/>
                  <a:pt x="13" y="1"/>
                </a:cubicBezTo>
                <a:cubicBezTo>
                  <a:pt x="15" y="1"/>
                  <a:pt x="18" y="0"/>
                  <a:pt x="19" y="2"/>
                </a:cubicBezTo>
                <a:close/>
                <a:moveTo>
                  <a:pt x="4" y="2"/>
                </a:moveTo>
                <a:cubicBezTo>
                  <a:pt x="3" y="3"/>
                  <a:pt x="2" y="4"/>
                  <a:pt x="2" y="6"/>
                </a:cubicBezTo>
                <a:cubicBezTo>
                  <a:pt x="2" y="7"/>
                  <a:pt x="3" y="6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2" y="8"/>
                  <a:pt x="2" y="9"/>
                  <a:pt x="3" y="10"/>
                </a:cubicBezTo>
                <a:cubicBezTo>
                  <a:pt x="7" y="12"/>
                  <a:pt x="11" y="13"/>
                  <a:pt x="16" y="13"/>
                </a:cubicBezTo>
                <a:cubicBezTo>
                  <a:pt x="17" y="10"/>
                  <a:pt x="17" y="6"/>
                  <a:pt x="17" y="3"/>
                </a:cubicBezTo>
                <a:cubicBezTo>
                  <a:pt x="11" y="3"/>
                  <a:pt x="9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5" name="Freeform 382"/>
          <p:cNvSpPr>
            <a:spLocks noEditPoints="1"/>
          </p:cNvSpPr>
          <p:nvPr/>
        </p:nvSpPr>
        <p:spPr bwMode="auto">
          <a:xfrm>
            <a:off x="4599518" y="2597151"/>
            <a:ext cx="29633" cy="42333"/>
          </a:xfrm>
          <a:custGeom>
            <a:avLst/>
            <a:gdLst>
              <a:gd name="T0" fmla="*/ 5 w 7"/>
              <a:gd name="T1" fmla="*/ 6 h 10"/>
              <a:gd name="T2" fmla="*/ 6 w 7"/>
              <a:gd name="T3" fmla="*/ 9 h 10"/>
              <a:gd name="T4" fmla="*/ 5 w 7"/>
              <a:gd name="T5" fmla="*/ 10 h 10"/>
              <a:gd name="T6" fmla="*/ 1 w 7"/>
              <a:gd name="T7" fmla="*/ 9 h 10"/>
              <a:gd name="T8" fmla="*/ 2 w 7"/>
              <a:gd name="T9" fmla="*/ 5 h 10"/>
              <a:gd name="T10" fmla="*/ 7 w 7"/>
              <a:gd name="T11" fmla="*/ 3 h 10"/>
              <a:gd name="T12" fmla="*/ 5 w 7"/>
              <a:gd name="T13" fmla="*/ 6 h 10"/>
              <a:gd name="T14" fmla="*/ 3 w 7"/>
              <a:gd name="T15" fmla="*/ 4 h 10"/>
              <a:gd name="T16" fmla="*/ 5 w 7"/>
              <a:gd name="T17" fmla="*/ 3 h 10"/>
              <a:gd name="T18" fmla="*/ 3 w 7"/>
              <a:gd name="T19" fmla="*/ 4 h 10"/>
              <a:gd name="T20" fmla="*/ 2 w 7"/>
              <a:gd name="T21" fmla="*/ 7 h 10"/>
              <a:gd name="T22" fmla="*/ 3 w 7"/>
              <a:gd name="T23" fmla="*/ 8 h 10"/>
              <a:gd name="T24" fmla="*/ 5 w 7"/>
              <a:gd name="T25" fmla="*/ 8 h 10"/>
              <a:gd name="T26" fmla="*/ 2 w 7"/>
              <a:gd name="T27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10">
                <a:moveTo>
                  <a:pt x="5" y="6"/>
                </a:moveTo>
                <a:cubicBezTo>
                  <a:pt x="6" y="7"/>
                  <a:pt x="7" y="7"/>
                  <a:pt x="6" y="9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2" y="10"/>
                  <a:pt x="1" y="9"/>
                </a:cubicBezTo>
                <a:cubicBezTo>
                  <a:pt x="1" y="8"/>
                  <a:pt x="0" y="6"/>
                  <a:pt x="2" y="5"/>
                </a:cubicBezTo>
                <a:cubicBezTo>
                  <a:pt x="1" y="2"/>
                  <a:pt x="6" y="0"/>
                  <a:pt x="7" y="3"/>
                </a:cubicBezTo>
                <a:cubicBezTo>
                  <a:pt x="7" y="4"/>
                  <a:pt x="6" y="5"/>
                  <a:pt x="5" y="6"/>
                </a:cubicBezTo>
                <a:close/>
                <a:moveTo>
                  <a:pt x="3" y="4"/>
                </a:moveTo>
                <a:cubicBezTo>
                  <a:pt x="4" y="5"/>
                  <a:pt x="5" y="4"/>
                  <a:pt x="5" y="3"/>
                </a:cubicBezTo>
                <a:cubicBezTo>
                  <a:pt x="5" y="3"/>
                  <a:pt x="3" y="3"/>
                  <a:pt x="3" y="4"/>
                </a:cubicBezTo>
                <a:close/>
                <a:moveTo>
                  <a:pt x="2" y="7"/>
                </a:moveTo>
                <a:cubicBezTo>
                  <a:pt x="2" y="8"/>
                  <a:pt x="3" y="8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4" y="7"/>
                  <a:pt x="3" y="6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6" name="Freeform 383"/>
          <p:cNvSpPr>
            <a:spLocks noEditPoints="1"/>
          </p:cNvSpPr>
          <p:nvPr/>
        </p:nvSpPr>
        <p:spPr bwMode="auto">
          <a:xfrm>
            <a:off x="4745567" y="2605618"/>
            <a:ext cx="93133" cy="139700"/>
          </a:xfrm>
          <a:custGeom>
            <a:avLst/>
            <a:gdLst>
              <a:gd name="T0" fmla="*/ 19 w 22"/>
              <a:gd name="T1" fmla="*/ 2 h 33"/>
              <a:gd name="T2" fmla="*/ 20 w 22"/>
              <a:gd name="T3" fmla="*/ 19 h 33"/>
              <a:gd name="T4" fmla="*/ 20 w 22"/>
              <a:gd name="T5" fmla="*/ 22 h 33"/>
              <a:gd name="T6" fmla="*/ 17 w 22"/>
              <a:gd name="T7" fmla="*/ 33 h 33"/>
              <a:gd name="T8" fmla="*/ 8 w 22"/>
              <a:gd name="T9" fmla="*/ 33 h 33"/>
              <a:gd name="T10" fmla="*/ 7 w 22"/>
              <a:gd name="T11" fmla="*/ 32 h 33"/>
              <a:gd name="T12" fmla="*/ 1 w 22"/>
              <a:gd name="T13" fmla="*/ 30 h 33"/>
              <a:gd name="T14" fmla="*/ 0 w 22"/>
              <a:gd name="T15" fmla="*/ 28 h 33"/>
              <a:gd name="T16" fmla="*/ 1 w 22"/>
              <a:gd name="T17" fmla="*/ 16 h 33"/>
              <a:gd name="T18" fmla="*/ 2 w 22"/>
              <a:gd name="T19" fmla="*/ 0 h 33"/>
              <a:gd name="T20" fmla="*/ 19 w 22"/>
              <a:gd name="T21" fmla="*/ 2 h 33"/>
              <a:gd name="T22" fmla="*/ 8 w 22"/>
              <a:gd name="T23" fmla="*/ 3 h 33"/>
              <a:gd name="T24" fmla="*/ 4 w 22"/>
              <a:gd name="T25" fmla="*/ 3 h 33"/>
              <a:gd name="T26" fmla="*/ 3 w 22"/>
              <a:gd name="T27" fmla="*/ 8 h 33"/>
              <a:gd name="T28" fmla="*/ 2 w 22"/>
              <a:gd name="T29" fmla="*/ 11 h 33"/>
              <a:gd name="T30" fmla="*/ 2 w 22"/>
              <a:gd name="T31" fmla="*/ 29 h 33"/>
              <a:gd name="T32" fmla="*/ 16 w 22"/>
              <a:gd name="T33" fmla="*/ 31 h 33"/>
              <a:gd name="T34" fmla="*/ 17 w 22"/>
              <a:gd name="T35" fmla="*/ 30 h 33"/>
              <a:gd name="T36" fmla="*/ 19 w 22"/>
              <a:gd name="T37" fmla="*/ 5 h 33"/>
              <a:gd name="T38" fmla="*/ 8 w 22"/>
              <a:gd name="T39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33">
                <a:moveTo>
                  <a:pt x="19" y="2"/>
                </a:moveTo>
                <a:cubicBezTo>
                  <a:pt x="22" y="6"/>
                  <a:pt x="20" y="13"/>
                  <a:pt x="20" y="19"/>
                </a:cubicBezTo>
                <a:cubicBezTo>
                  <a:pt x="20" y="20"/>
                  <a:pt x="20" y="20"/>
                  <a:pt x="20" y="22"/>
                </a:cubicBezTo>
                <a:cubicBezTo>
                  <a:pt x="19" y="26"/>
                  <a:pt x="20" y="32"/>
                  <a:pt x="17" y="33"/>
                </a:cubicBezTo>
                <a:cubicBezTo>
                  <a:pt x="14" y="33"/>
                  <a:pt x="11" y="33"/>
                  <a:pt x="8" y="33"/>
                </a:cubicBezTo>
                <a:cubicBezTo>
                  <a:pt x="8" y="33"/>
                  <a:pt x="7" y="32"/>
                  <a:pt x="7" y="32"/>
                </a:cubicBezTo>
                <a:cubicBezTo>
                  <a:pt x="4" y="32"/>
                  <a:pt x="2" y="33"/>
                  <a:pt x="1" y="30"/>
                </a:cubicBezTo>
                <a:cubicBezTo>
                  <a:pt x="1" y="30"/>
                  <a:pt x="0" y="28"/>
                  <a:pt x="0" y="28"/>
                </a:cubicBezTo>
                <a:cubicBezTo>
                  <a:pt x="0" y="25"/>
                  <a:pt x="0" y="20"/>
                  <a:pt x="1" y="16"/>
                </a:cubicBezTo>
                <a:cubicBezTo>
                  <a:pt x="1" y="11"/>
                  <a:pt x="1" y="5"/>
                  <a:pt x="2" y="0"/>
                </a:cubicBezTo>
                <a:cubicBezTo>
                  <a:pt x="7" y="0"/>
                  <a:pt x="14" y="3"/>
                  <a:pt x="19" y="2"/>
                </a:cubicBezTo>
                <a:close/>
                <a:moveTo>
                  <a:pt x="8" y="3"/>
                </a:moveTo>
                <a:cubicBezTo>
                  <a:pt x="7" y="2"/>
                  <a:pt x="5" y="3"/>
                  <a:pt x="4" y="3"/>
                </a:cubicBezTo>
                <a:cubicBezTo>
                  <a:pt x="3" y="4"/>
                  <a:pt x="3" y="6"/>
                  <a:pt x="3" y="8"/>
                </a:cubicBezTo>
                <a:cubicBezTo>
                  <a:pt x="3" y="9"/>
                  <a:pt x="3" y="10"/>
                  <a:pt x="2" y="11"/>
                </a:cubicBezTo>
                <a:cubicBezTo>
                  <a:pt x="2" y="17"/>
                  <a:pt x="1" y="23"/>
                  <a:pt x="2" y="29"/>
                </a:cubicBezTo>
                <a:cubicBezTo>
                  <a:pt x="6" y="31"/>
                  <a:pt x="11" y="32"/>
                  <a:pt x="16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18" y="22"/>
                  <a:pt x="19" y="13"/>
                  <a:pt x="19" y="5"/>
                </a:cubicBezTo>
                <a:cubicBezTo>
                  <a:pt x="15" y="4"/>
                  <a:pt x="11" y="3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7" name="Freeform 384"/>
          <p:cNvSpPr>
            <a:spLocks/>
          </p:cNvSpPr>
          <p:nvPr/>
        </p:nvSpPr>
        <p:spPr bwMode="auto">
          <a:xfrm>
            <a:off x="4851401" y="2626785"/>
            <a:ext cx="55033" cy="46567"/>
          </a:xfrm>
          <a:custGeom>
            <a:avLst/>
            <a:gdLst>
              <a:gd name="T0" fmla="*/ 5 w 13"/>
              <a:gd name="T1" fmla="*/ 1 h 11"/>
              <a:gd name="T2" fmla="*/ 4 w 13"/>
              <a:gd name="T3" fmla="*/ 8 h 11"/>
              <a:gd name="T4" fmla="*/ 10 w 13"/>
              <a:gd name="T5" fmla="*/ 1 h 11"/>
              <a:gd name="T6" fmla="*/ 11 w 13"/>
              <a:gd name="T7" fmla="*/ 1 h 11"/>
              <a:gd name="T8" fmla="*/ 9 w 13"/>
              <a:gd name="T9" fmla="*/ 5 h 11"/>
              <a:gd name="T10" fmla="*/ 13 w 13"/>
              <a:gd name="T11" fmla="*/ 6 h 11"/>
              <a:gd name="T12" fmla="*/ 12 w 13"/>
              <a:gd name="T13" fmla="*/ 8 h 11"/>
              <a:gd name="T14" fmla="*/ 13 w 13"/>
              <a:gd name="T15" fmla="*/ 10 h 11"/>
              <a:gd name="T16" fmla="*/ 12 w 13"/>
              <a:gd name="T17" fmla="*/ 10 h 11"/>
              <a:gd name="T18" fmla="*/ 11 w 13"/>
              <a:gd name="T19" fmla="*/ 9 h 11"/>
              <a:gd name="T20" fmla="*/ 8 w 13"/>
              <a:gd name="T21" fmla="*/ 10 h 11"/>
              <a:gd name="T22" fmla="*/ 10 w 13"/>
              <a:gd name="T23" fmla="*/ 8 h 11"/>
              <a:gd name="T24" fmla="*/ 9 w 13"/>
              <a:gd name="T25" fmla="*/ 5 h 11"/>
              <a:gd name="T26" fmla="*/ 6 w 13"/>
              <a:gd name="T27" fmla="*/ 9 h 11"/>
              <a:gd name="T28" fmla="*/ 3 w 13"/>
              <a:gd name="T29" fmla="*/ 8 h 11"/>
              <a:gd name="T30" fmla="*/ 3 w 13"/>
              <a:gd name="T31" fmla="*/ 4 h 11"/>
              <a:gd name="T32" fmla="*/ 1 w 13"/>
              <a:gd name="T33" fmla="*/ 5 h 11"/>
              <a:gd name="T34" fmla="*/ 0 w 13"/>
              <a:gd name="T35" fmla="*/ 5 h 11"/>
              <a:gd name="T36" fmla="*/ 3 w 13"/>
              <a:gd name="T37" fmla="*/ 0 h 11"/>
              <a:gd name="T38" fmla="*/ 5 w 13"/>
              <a:gd name="T3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11">
                <a:moveTo>
                  <a:pt x="5" y="1"/>
                </a:moveTo>
                <a:cubicBezTo>
                  <a:pt x="5" y="3"/>
                  <a:pt x="4" y="6"/>
                  <a:pt x="4" y="8"/>
                </a:cubicBezTo>
                <a:cubicBezTo>
                  <a:pt x="7" y="6"/>
                  <a:pt x="8" y="4"/>
                  <a:pt x="10" y="1"/>
                </a:cubicBezTo>
                <a:cubicBezTo>
                  <a:pt x="10" y="1"/>
                  <a:pt x="10" y="1"/>
                  <a:pt x="11" y="1"/>
                </a:cubicBezTo>
                <a:cubicBezTo>
                  <a:pt x="11" y="3"/>
                  <a:pt x="10" y="3"/>
                  <a:pt x="9" y="5"/>
                </a:cubicBezTo>
                <a:cubicBezTo>
                  <a:pt x="11" y="7"/>
                  <a:pt x="11" y="6"/>
                  <a:pt x="13" y="6"/>
                </a:cubicBezTo>
                <a:cubicBezTo>
                  <a:pt x="13" y="7"/>
                  <a:pt x="12" y="7"/>
                  <a:pt x="12" y="8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11"/>
                  <a:pt x="12" y="10"/>
                </a:cubicBezTo>
                <a:cubicBezTo>
                  <a:pt x="11" y="10"/>
                  <a:pt x="11" y="9"/>
                  <a:pt x="11" y="9"/>
                </a:cubicBezTo>
                <a:cubicBezTo>
                  <a:pt x="9" y="8"/>
                  <a:pt x="9" y="11"/>
                  <a:pt x="8" y="10"/>
                </a:cubicBezTo>
                <a:cubicBezTo>
                  <a:pt x="8" y="9"/>
                  <a:pt x="9" y="8"/>
                  <a:pt x="10" y="8"/>
                </a:cubicBezTo>
                <a:cubicBezTo>
                  <a:pt x="10" y="7"/>
                  <a:pt x="9" y="6"/>
                  <a:pt x="9" y="5"/>
                </a:cubicBezTo>
                <a:cubicBezTo>
                  <a:pt x="8" y="6"/>
                  <a:pt x="7" y="8"/>
                  <a:pt x="6" y="9"/>
                </a:cubicBezTo>
                <a:cubicBezTo>
                  <a:pt x="5" y="9"/>
                  <a:pt x="4" y="9"/>
                  <a:pt x="3" y="8"/>
                </a:cubicBezTo>
                <a:cubicBezTo>
                  <a:pt x="3" y="6"/>
                  <a:pt x="3" y="5"/>
                  <a:pt x="3" y="4"/>
                </a:cubicBezTo>
                <a:cubicBezTo>
                  <a:pt x="2" y="4"/>
                  <a:pt x="2" y="5"/>
                  <a:pt x="1" y="5"/>
                </a:cubicBezTo>
                <a:cubicBezTo>
                  <a:pt x="1" y="5"/>
                  <a:pt x="1" y="5"/>
                  <a:pt x="0" y="5"/>
                </a:cubicBezTo>
                <a:cubicBezTo>
                  <a:pt x="1" y="3"/>
                  <a:pt x="3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8" name="Freeform 385"/>
          <p:cNvSpPr>
            <a:spLocks noEditPoints="1"/>
          </p:cNvSpPr>
          <p:nvPr/>
        </p:nvSpPr>
        <p:spPr bwMode="auto">
          <a:xfrm>
            <a:off x="4468285" y="2652184"/>
            <a:ext cx="88900" cy="67733"/>
          </a:xfrm>
          <a:custGeom>
            <a:avLst/>
            <a:gdLst>
              <a:gd name="T0" fmla="*/ 20 w 21"/>
              <a:gd name="T1" fmla="*/ 2 h 16"/>
              <a:gd name="T2" fmla="*/ 19 w 21"/>
              <a:gd name="T3" fmla="*/ 12 h 16"/>
              <a:gd name="T4" fmla="*/ 19 w 21"/>
              <a:gd name="T5" fmla="*/ 15 h 16"/>
              <a:gd name="T6" fmla="*/ 2 w 21"/>
              <a:gd name="T7" fmla="*/ 13 h 16"/>
              <a:gd name="T8" fmla="*/ 1 w 21"/>
              <a:gd name="T9" fmla="*/ 4 h 16"/>
              <a:gd name="T10" fmla="*/ 1 w 21"/>
              <a:gd name="T11" fmla="*/ 2 h 16"/>
              <a:gd name="T12" fmla="*/ 7 w 21"/>
              <a:gd name="T13" fmla="*/ 0 h 16"/>
              <a:gd name="T14" fmla="*/ 20 w 21"/>
              <a:gd name="T15" fmla="*/ 2 h 16"/>
              <a:gd name="T16" fmla="*/ 2 w 21"/>
              <a:gd name="T17" fmla="*/ 10 h 16"/>
              <a:gd name="T18" fmla="*/ 17 w 21"/>
              <a:gd name="T19" fmla="*/ 13 h 16"/>
              <a:gd name="T20" fmla="*/ 18 w 21"/>
              <a:gd name="T21" fmla="*/ 4 h 16"/>
              <a:gd name="T22" fmla="*/ 12 w 21"/>
              <a:gd name="T23" fmla="*/ 3 h 16"/>
              <a:gd name="T24" fmla="*/ 10 w 21"/>
              <a:gd name="T25" fmla="*/ 2 h 16"/>
              <a:gd name="T26" fmla="*/ 13 w 21"/>
              <a:gd name="T27" fmla="*/ 5 h 16"/>
              <a:gd name="T28" fmla="*/ 13 w 21"/>
              <a:gd name="T29" fmla="*/ 4 h 16"/>
              <a:gd name="T30" fmla="*/ 9 w 21"/>
              <a:gd name="T31" fmla="*/ 11 h 16"/>
              <a:gd name="T32" fmla="*/ 9 w 21"/>
              <a:gd name="T33" fmla="*/ 2 h 16"/>
              <a:gd name="T34" fmla="*/ 2 w 21"/>
              <a:gd name="T35" fmla="*/ 10 h 16"/>
              <a:gd name="T36" fmla="*/ 9 w 21"/>
              <a:gd name="T37" fmla="*/ 5 h 16"/>
              <a:gd name="T38" fmla="*/ 8 w 21"/>
              <a:gd name="T39" fmla="*/ 8 h 16"/>
              <a:gd name="T40" fmla="*/ 10 w 21"/>
              <a:gd name="T41" fmla="*/ 9 h 16"/>
              <a:gd name="T42" fmla="*/ 10 w 21"/>
              <a:gd name="T43" fmla="*/ 4 h 16"/>
              <a:gd name="T44" fmla="*/ 9 w 21"/>
              <a:gd name="T45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" h="16">
                <a:moveTo>
                  <a:pt x="20" y="2"/>
                </a:moveTo>
                <a:cubicBezTo>
                  <a:pt x="21" y="4"/>
                  <a:pt x="20" y="9"/>
                  <a:pt x="19" y="12"/>
                </a:cubicBezTo>
                <a:cubicBezTo>
                  <a:pt x="19" y="13"/>
                  <a:pt x="20" y="14"/>
                  <a:pt x="19" y="15"/>
                </a:cubicBezTo>
                <a:cubicBezTo>
                  <a:pt x="13" y="16"/>
                  <a:pt x="9" y="13"/>
                  <a:pt x="2" y="13"/>
                </a:cubicBezTo>
                <a:cubicBezTo>
                  <a:pt x="0" y="11"/>
                  <a:pt x="0" y="7"/>
                  <a:pt x="1" y="4"/>
                </a:cubicBezTo>
                <a:cubicBezTo>
                  <a:pt x="1" y="3"/>
                  <a:pt x="0" y="3"/>
                  <a:pt x="1" y="2"/>
                </a:cubicBezTo>
                <a:cubicBezTo>
                  <a:pt x="1" y="0"/>
                  <a:pt x="4" y="0"/>
                  <a:pt x="7" y="0"/>
                </a:cubicBezTo>
                <a:cubicBezTo>
                  <a:pt x="11" y="0"/>
                  <a:pt x="16" y="2"/>
                  <a:pt x="20" y="2"/>
                </a:cubicBezTo>
                <a:close/>
                <a:moveTo>
                  <a:pt x="2" y="10"/>
                </a:moveTo>
                <a:cubicBezTo>
                  <a:pt x="6" y="12"/>
                  <a:pt x="11" y="13"/>
                  <a:pt x="17" y="13"/>
                </a:cubicBezTo>
                <a:cubicBezTo>
                  <a:pt x="17" y="11"/>
                  <a:pt x="20" y="6"/>
                  <a:pt x="18" y="4"/>
                </a:cubicBezTo>
                <a:cubicBezTo>
                  <a:pt x="17" y="3"/>
                  <a:pt x="14" y="3"/>
                  <a:pt x="12" y="3"/>
                </a:cubicBezTo>
                <a:cubicBezTo>
                  <a:pt x="11" y="3"/>
                  <a:pt x="10" y="2"/>
                  <a:pt x="10" y="2"/>
                </a:cubicBezTo>
                <a:cubicBezTo>
                  <a:pt x="11" y="3"/>
                  <a:pt x="12" y="3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2" y="7"/>
                  <a:pt x="12" y="12"/>
                  <a:pt x="9" y="11"/>
                </a:cubicBezTo>
                <a:cubicBezTo>
                  <a:pt x="5" y="10"/>
                  <a:pt x="6" y="4"/>
                  <a:pt x="9" y="2"/>
                </a:cubicBezTo>
                <a:cubicBezTo>
                  <a:pt x="3" y="0"/>
                  <a:pt x="1" y="4"/>
                  <a:pt x="2" y="10"/>
                </a:cubicBezTo>
                <a:close/>
                <a:moveTo>
                  <a:pt x="9" y="5"/>
                </a:moveTo>
                <a:cubicBezTo>
                  <a:pt x="9" y="6"/>
                  <a:pt x="8" y="7"/>
                  <a:pt x="8" y="8"/>
                </a:cubicBezTo>
                <a:cubicBezTo>
                  <a:pt x="9" y="8"/>
                  <a:pt x="9" y="9"/>
                  <a:pt x="10" y="9"/>
                </a:cubicBezTo>
                <a:cubicBezTo>
                  <a:pt x="11" y="8"/>
                  <a:pt x="11" y="5"/>
                  <a:pt x="10" y="4"/>
                </a:cubicBezTo>
                <a:cubicBezTo>
                  <a:pt x="10" y="4"/>
                  <a:pt x="10" y="5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9" name="Freeform 386"/>
          <p:cNvSpPr>
            <a:spLocks/>
          </p:cNvSpPr>
          <p:nvPr/>
        </p:nvSpPr>
        <p:spPr bwMode="auto">
          <a:xfrm>
            <a:off x="4770967" y="2647951"/>
            <a:ext cx="38100" cy="46567"/>
          </a:xfrm>
          <a:custGeom>
            <a:avLst/>
            <a:gdLst>
              <a:gd name="T0" fmla="*/ 6 w 9"/>
              <a:gd name="T1" fmla="*/ 2 h 11"/>
              <a:gd name="T2" fmla="*/ 5 w 9"/>
              <a:gd name="T3" fmla="*/ 5 h 11"/>
              <a:gd name="T4" fmla="*/ 9 w 9"/>
              <a:gd name="T5" fmla="*/ 6 h 11"/>
              <a:gd name="T6" fmla="*/ 8 w 9"/>
              <a:gd name="T7" fmla="*/ 7 h 11"/>
              <a:gd name="T8" fmla="*/ 6 w 9"/>
              <a:gd name="T9" fmla="*/ 7 h 11"/>
              <a:gd name="T10" fmla="*/ 5 w 9"/>
              <a:gd name="T11" fmla="*/ 11 h 11"/>
              <a:gd name="T12" fmla="*/ 3 w 9"/>
              <a:gd name="T13" fmla="*/ 7 h 11"/>
              <a:gd name="T14" fmla="*/ 0 w 9"/>
              <a:gd name="T15" fmla="*/ 7 h 11"/>
              <a:gd name="T16" fmla="*/ 3 w 9"/>
              <a:gd name="T17" fmla="*/ 5 h 11"/>
              <a:gd name="T18" fmla="*/ 6 w 9"/>
              <a:gd name="T1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6" y="2"/>
                </a:moveTo>
                <a:cubicBezTo>
                  <a:pt x="6" y="3"/>
                  <a:pt x="5" y="4"/>
                  <a:pt x="5" y="5"/>
                </a:cubicBezTo>
                <a:cubicBezTo>
                  <a:pt x="6" y="6"/>
                  <a:pt x="8" y="5"/>
                  <a:pt x="9" y="6"/>
                </a:cubicBezTo>
                <a:cubicBezTo>
                  <a:pt x="9" y="7"/>
                  <a:pt x="8" y="7"/>
                  <a:pt x="8" y="7"/>
                </a:cubicBezTo>
                <a:cubicBezTo>
                  <a:pt x="7" y="7"/>
                  <a:pt x="7" y="8"/>
                  <a:pt x="6" y="7"/>
                </a:cubicBezTo>
                <a:cubicBezTo>
                  <a:pt x="5" y="8"/>
                  <a:pt x="6" y="10"/>
                  <a:pt x="5" y="11"/>
                </a:cubicBezTo>
                <a:cubicBezTo>
                  <a:pt x="3" y="11"/>
                  <a:pt x="3" y="9"/>
                  <a:pt x="3" y="7"/>
                </a:cubicBezTo>
                <a:cubicBezTo>
                  <a:pt x="2" y="7"/>
                  <a:pt x="1" y="8"/>
                  <a:pt x="0" y="7"/>
                </a:cubicBezTo>
                <a:cubicBezTo>
                  <a:pt x="0" y="5"/>
                  <a:pt x="2" y="5"/>
                  <a:pt x="3" y="5"/>
                </a:cubicBezTo>
                <a:cubicBezTo>
                  <a:pt x="5" y="4"/>
                  <a:pt x="3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0" name="Freeform 387"/>
          <p:cNvSpPr>
            <a:spLocks noEditPoints="1"/>
          </p:cNvSpPr>
          <p:nvPr/>
        </p:nvSpPr>
        <p:spPr bwMode="auto">
          <a:xfrm>
            <a:off x="4557184" y="2660652"/>
            <a:ext cx="93133" cy="80433"/>
          </a:xfrm>
          <a:custGeom>
            <a:avLst/>
            <a:gdLst>
              <a:gd name="T0" fmla="*/ 22 w 22"/>
              <a:gd name="T1" fmla="*/ 3 h 19"/>
              <a:gd name="T2" fmla="*/ 21 w 22"/>
              <a:gd name="T3" fmla="*/ 14 h 19"/>
              <a:gd name="T4" fmla="*/ 2 w 22"/>
              <a:gd name="T5" fmla="*/ 13 h 19"/>
              <a:gd name="T6" fmla="*/ 2 w 22"/>
              <a:gd name="T7" fmla="*/ 1 h 19"/>
              <a:gd name="T8" fmla="*/ 11 w 22"/>
              <a:gd name="T9" fmla="*/ 1 h 19"/>
              <a:gd name="T10" fmla="*/ 22 w 22"/>
              <a:gd name="T11" fmla="*/ 3 h 19"/>
              <a:gd name="T12" fmla="*/ 4 w 22"/>
              <a:gd name="T13" fmla="*/ 3 h 19"/>
              <a:gd name="T14" fmla="*/ 4 w 22"/>
              <a:gd name="T15" fmla="*/ 11 h 19"/>
              <a:gd name="T16" fmla="*/ 19 w 22"/>
              <a:gd name="T17" fmla="*/ 13 h 19"/>
              <a:gd name="T18" fmla="*/ 19 w 22"/>
              <a:gd name="T19" fmla="*/ 3 h 19"/>
              <a:gd name="T20" fmla="*/ 4 w 22"/>
              <a:gd name="T21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19">
                <a:moveTo>
                  <a:pt x="22" y="3"/>
                </a:moveTo>
                <a:cubicBezTo>
                  <a:pt x="21" y="7"/>
                  <a:pt x="22" y="9"/>
                  <a:pt x="21" y="14"/>
                </a:cubicBezTo>
                <a:cubicBezTo>
                  <a:pt x="17" y="19"/>
                  <a:pt x="8" y="13"/>
                  <a:pt x="2" y="13"/>
                </a:cubicBezTo>
                <a:cubicBezTo>
                  <a:pt x="0" y="10"/>
                  <a:pt x="1" y="5"/>
                  <a:pt x="2" y="1"/>
                </a:cubicBezTo>
                <a:cubicBezTo>
                  <a:pt x="4" y="0"/>
                  <a:pt x="8" y="1"/>
                  <a:pt x="11" y="1"/>
                </a:cubicBezTo>
                <a:cubicBezTo>
                  <a:pt x="15" y="1"/>
                  <a:pt x="20" y="1"/>
                  <a:pt x="22" y="3"/>
                </a:cubicBezTo>
                <a:close/>
                <a:moveTo>
                  <a:pt x="4" y="3"/>
                </a:moveTo>
                <a:cubicBezTo>
                  <a:pt x="3" y="5"/>
                  <a:pt x="2" y="9"/>
                  <a:pt x="4" y="11"/>
                </a:cubicBezTo>
                <a:cubicBezTo>
                  <a:pt x="9" y="12"/>
                  <a:pt x="14" y="15"/>
                  <a:pt x="19" y="13"/>
                </a:cubicBezTo>
                <a:cubicBezTo>
                  <a:pt x="20" y="10"/>
                  <a:pt x="20" y="5"/>
                  <a:pt x="19" y="3"/>
                </a:cubicBezTo>
                <a:cubicBezTo>
                  <a:pt x="13" y="4"/>
                  <a:pt x="9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1" name="Freeform 388"/>
          <p:cNvSpPr>
            <a:spLocks noEditPoints="1"/>
          </p:cNvSpPr>
          <p:nvPr/>
        </p:nvSpPr>
        <p:spPr bwMode="auto">
          <a:xfrm>
            <a:off x="4650318" y="2673351"/>
            <a:ext cx="82549" cy="63500"/>
          </a:xfrm>
          <a:custGeom>
            <a:avLst/>
            <a:gdLst>
              <a:gd name="T0" fmla="*/ 19 w 20"/>
              <a:gd name="T1" fmla="*/ 15 h 15"/>
              <a:gd name="T2" fmla="*/ 12 w 20"/>
              <a:gd name="T3" fmla="*/ 14 h 15"/>
              <a:gd name="T4" fmla="*/ 4 w 20"/>
              <a:gd name="T5" fmla="*/ 13 h 15"/>
              <a:gd name="T6" fmla="*/ 2 w 20"/>
              <a:gd name="T7" fmla="*/ 13 h 15"/>
              <a:gd name="T8" fmla="*/ 1 w 20"/>
              <a:gd name="T9" fmla="*/ 3 h 15"/>
              <a:gd name="T10" fmla="*/ 2 w 20"/>
              <a:gd name="T11" fmla="*/ 0 h 15"/>
              <a:gd name="T12" fmla="*/ 20 w 20"/>
              <a:gd name="T13" fmla="*/ 3 h 15"/>
              <a:gd name="T14" fmla="*/ 19 w 20"/>
              <a:gd name="T15" fmla="*/ 15 h 15"/>
              <a:gd name="T16" fmla="*/ 3 w 20"/>
              <a:gd name="T17" fmla="*/ 2 h 15"/>
              <a:gd name="T18" fmla="*/ 3 w 20"/>
              <a:gd name="T19" fmla="*/ 10 h 15"/>
              <a:gd name="T20" fmla="*/ 17 w 20"/>
              <a:gd name="T21" fmla="*/ 13 h 15"/>
              <a:gd name="T22" fmla="*/ 18 w 20"/>
              <a:gd name="T23" fmla="*/ 4 h 15"/>
              <a:gd name="T24" fmla="*/ 3 w 20"/>
              <a:gd name="T2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7" y="15"/>
                  <a:pt x="14" y="15"/>
                  <a:pt x="12" y="14"/>
                </a:cubicBezTo>
                <a:cubicBezTo>
                  <a:pt x="8" y="14"/>
                  <a:pt x="5" y="14"/>
                  <a:pt x="4" y="13"/>
                </a:cubicBezTo>
                <a:cubicBezTo>
                  <a:pt x="3" y="13"/>
                  <a:pt x="2" y="13"/>
                  <a:pt x="2" y="13"/>
                </a:cubicBezTo>
                <a:cubicBezTo>
                  <a:pt x="0" y="11"/>
                  <a:pt x="0" y="6"/>
                  <a:pt x="1" y="3"/>
                </a:cubicBezTo>
                <a:cubicBezTo>
                  <a:pt x="1" y="2"/>
                  <a:pt x="2" y="1"/>
                  <a:pt x="2" y="0"/>
                </a:cubicBezTo>
                <a:cubicBezTo>
                  <a:pt x="7" y="1"/>
                  <a:pt x="15" y="0"/>
                  <a:pt x="20" y="3"/>
                </a:cubicBezTo>
                <a:cubicBezTo>
                  <a:pt x="20" y="6"/>
                  <a:pt x="20" y="11"/>
                  <a:pt x="19" y="15"/>
                </a:cubicBezTo>
                <a:close/>
                <a:moveTo>
                  <a:pt x="3" y="2"/>
                </a:moveTo>
                <a:cubicBezTo>
                  <a:pt x="2" y="4"/>
                  <a:pt x="2" y="8"/>
                  <a:pt x="3" y="10"/>
                </a:cubicBezTo>
                <a:cubicBezTo>
                  <a:pt x="7" y="13"/>
                  <a:pt x="12" y="13"/>
                  <a:pt x="17" y="13"/>
                </a:cubicBezTo>
                <a:cubicBezTo>
                  <a:pt x="19" y="11"/>
                  <a:pt x="18" y="8"/>
                  <a:pt x="18" y="4"/>
                </a:cubicBezTo>
                <a:cubicBezTo>
                  <a:pt x="14" y="2"/>
                  <a:pt x="8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2" name="Freeform 389"/>
          <p:cNvSpPr>
            <a:spLocks/>
          </p:cNvSpPr>
          <p:nvPr/>
        </p:nvSpPr>
        <p:spPr bwMode="auto">
          <a:xfrm>
            <a:off x="4591051" y="2673351"/>
            <a:ext cx="33867" cy="42333"/>
          </a:xfrm>
          <a:custGeom>
            <a:avLst/>
            <a:gdLst>
              <a:gd name="T0" fmla="*/ 4 w 8"/>
              <a:gd name="T1" fmla="*/ 3 h 10"/>
              <a:gd name="T2" fmla="*/ 8 w 8"/>
              <a:gd name="T3" fmla="*/ 3 h 10"/>
              <a:gd name="T4" fmla="*/ 7 w 8"/>
              <a:gd name="T5" fmla="*/ 5 h 10"/>
              <a:gd name="T6" fmla="*/ 6 w 8"/>
              <a:gd name="T7" fmla="*/ 5 h 10"/>
              <a:gd name="T8" fmla="*/ 6 w 8"/>
              <a:gd name="T9" fmla="*/ 4 h 10"/>
              <a:gd name="T10" fmla="*/ 6 w 8"/>
              <a:gd name="T11" fmla="*/ 7 h 10"/>
              <a:gd name="T12" fmla="*/ 6 w 8"/>
              <a:gd name="T13" fmla="*/ 8 h 10"/>
              <a:gd name="T14" fmla="*/ 8 w 8"/>
              <a:gd name="T15" fmla="*/ 7 h 10"/>
              <a:gd name="T16" fmla="*/ 8 w 8"/>
              <a:gd name="T17" fmla="*/ 9 h 10"/>
              <a:gd name="T18" fmla="*/ 5 w 8"/>
              <a:gd name="T19" fmla="*/ 8 h 10"/>
              <a:gd name="T20" fmla="*/ 4 w 8"/>
              <a:gd name="T21" fmla="*/ 7 h 10"/>
              <a:gd name="T22" fmla="*/ 1 w 8"/>
              <a:gd name="T23" fmla="*/ 9 h 10"/>
              <a:gd name="T24" fmla="*/ 0 w 8"/>
              <a:gd name="T25" fmla="*/ 8 h 10"/>
              <a:gd name="T26" fmla="*/ 0 w 8"/>
              <a:gd name="T27" fmla="*/ 6 h 10"/>
              <a:gd name="T28" fmla="*/ 2 w 8"/>
              <a:gd name="T29" fmla="*/ 3 h 10"/>
              <a:gd name="T30" fmla="*/ 1 w 8"/>
              <a:gd name="T31" fmla="*/ 4 h 10"/>
              <a:gd name="T32" fmla="*/ 0 w 8"/>
              <a:gd name="T33" fmla="*/ 3 h 10"/>
              <a:gd name="T34" fmla="*/ 4 w 8"/>
              <a:gd name="T35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" h="10">
                <a:moveTo>
                  <a:pt x="4" y="3"/>
                </a:moveTo>
                <a:cubicBezTo>
                  <a:pt x="5" y="2"/>
                  <a:pt x="7" y="2"/>
                  <a:pt x="8" y="3"/>
                </a:cubicBezTo>
                <a:cubicBezTo>
                  <a:pt x="8" y="4"/>
                  <a:pt x="7" y="4"/>
                  <a:pt x="7" y="5"/>
                </a:cubicBezTo>
                <a:cubicBezTo>
                  <a:pt x="7" y="5"/>
                  <a:pt x="7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4" y="4"/>
                  <a:pt x="5" y="7"/>
                  <a:pt x="6" y="7"/>
                </a:cubicBezTo>
                <a:cubicBezTo>
                  <a:pt x="6" y="7"/>
                  <a:pt x="6" y="7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8"/>
                  <a:pt x="8" y="8"/>
                  <a:pt x="8" y="9"/>
                </a:cubicBezTo>
                <a:cubicBezTo>
                  <a:pt x="7" y="9"/>
                  <a:pt x="5" y="10"/>
                  <a:pt x="5" y="8"/>
                </a:cubicBezTo>
                <a:cubicBezTo>
                  <a:pt x="5" y="8"/>
                  <a:pt x="4" y="8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1" y="8"/>
                  <a:pt x="1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2" y="7"/>
                  <a:pt x="3" y="5"/>
                  <a:pt x="2" y="3"/>
                </a:cubicBezTo>
                <a:cubicBezTo>
                  <a:pt x="2" y="3"/>
                  <a:pt x="2" y="4"/>
                  <a:pt x="1" y="4"/>
                </a:cubicBezTo>
                <a:cubicBezTo>
                  <a:pt x="1" y="4"/>
                  <a:pt x="1" y="3"/>
                  <a:pt x="0" y="3"/>
                </a:cubicBezTo>
                <a:cubicBezTo>
                  <a:pt x="1" y="1"/>
                  <a:pt x="4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3" name="Freeform 390"/>
          <p:cNvSpPr>
            <a:spLocks/>
          </p:cNvSpPr>
          <p:nvPr/>
        </p:nvSpPr>
        <p:spPr bwMode="auto">
          <a:xfrm>
            <a:off x="4688418" y="2690285"/>
            <a:ext cx="12700" cy="21167"/>
          </a:xfrm>
          <a:custGeom>
            <a:avLst/>
            <a:gdLst>
              <a:gd name="T0" fmla="*/ 3 w 3"/>
              <a:gd name="T1" fmla="*/ 1 h 5"/>
              <a:gd name="T2" fmla="*/ 2 w 3"/>
              <a:gd name="T3" fmla="*/ 5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3" y="4"/>
                  <a:pt x="2" y="5"/>
                </a:cubicBezTo>
                <a:cubicBezTo>
                  <a:pt x="0" y="4"/>
                  <a:pt x="0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4" name="Freeform 391"/>
          <p:cNvSpPr>
            <a:spLocks/>
          </p:cNvSpPr>
          <p:nvPr/>
        </p:nvSpPr>
        <p:spPr bwMode="auto">
          <a:xfrm>
            <a:off x="4855634" y="2707218"/>
            <a:ext cx="38100" cy="16933"/>
          </a:xfrm>
          <a:custGeom>
            <a:avLst/>
            <a:gdLst>
              <a:gd name="T0" fmla="*/ 0 w 9"/>
              <a:gd name="T1" fmla="*/ 2 h 4"/>
              <a:gd name="T2" fmla="*/ 8 w 9"/>
              <a:gd name="T3" fmla="*/ 1 h 4"/>
              <a:gd name="T4" fmla="*/ 6 w 9"/>
              <a:gd name="T5" fmla="*/ 4 h 4"/>
              <a:gd name="T6" fmla="*/ 5 w 9"/>
              <a:gd name="T7" fmla="*/ 3 h 4"/>
              <a:gd name="T8" fmla="*/ 0 w 9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0" y="2"/>
                </a:moveTo>
                <a:cubicBezTo>
                  <a:pt x="1" y="0"/>
                  <a:pt x="5" y="2"/>
                  <a:pt x="8" y="1"/>
                </a:cubicBezTo>
                <a:cubicBezTo>
                  <a:pt x="9" y="2"/>
                  <a:pt x="9" y="4"/>
                  <a:pt x="6" y="4"/>
                </a:cubicBezTo>
                <a:cubicBezTo>
                  <a:pt x="6" y="4"/>
                  <a:pt x="6" y="3"/>
                  <a:pt x="5" y="3"/>
                </a:cubicBezTo>
                <a:cubicBezTo>
                  <a:pt x="3" y="2"/>
                  <a:pt x="0" y="4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" name="Freeform 392"/>
          <p:cNvSpPr>
            <a:spLocks noEditPoints="1"/>
          </p:cNvSpPr>
          <p:nvPr/>
        </p:nvSpPr>
        <p:spPr bwMode="auto">
          <a:xfrm>
            <a:off x="4514852" y="2129367"/>
            <a:ext cx="450849" cy="203200"/>
          </a:xfrm>
          <a:custGeom>
            <a:avLst/>
            <a:gdLst>
              <a:gd name="T0" fmla="*/ 20 w 107"/>
              <a:gd name="T1" fmla="*/ 1 h 48"/>
              <a:gd name="T2" fmla="*/ 38 w 107"/>
              <a:gd name="T3" fmla="*/ 2 h 48"/>
              <a:gd name="T4" fmla="*/ 53 w 107"/>
              <a:gd name="T5" fmla="*/ 5 h 48"/>
              <a:gd name="T6" fmla="*/ 107 w 107"/>
              <a:gd name="T7" fmla="*/ 11 h 48"/>
              <a:gd name="T8" fmla="*/ 105 w 107"/>
              <a:gd name="T9" fmla="*/ 42 h 48"/>
              <a:gd name="T10" fmla="*/ 94 w 107"/>
              <a:gd name="T11" fmla="*/ 46 h 48"/>
              <a:gd name="T12" fmla="*/ 43 w 107"/>
              <a:gd name="T13" fmla="*/ 43 h 48"/>
              <a:gd name="T14" fmla="*/ 21 w 107"/>
              <a:gd name="T15" fmla="*/ 42 h 48"/>
              <a:gd name="T16" fmla="*/ 2 w 107"/>
              <a:gd name="T17" fmla="*/ 39 h 48"/>
              <a:gd name="T18" fmla="*/ 4 w 107"/>
              <a:gd name="T19" fmla="*/ 15 h 48"/>
              <a:gd name="T20" fmla="*/ 9 w 107"/>
              <a:gd name="T21" fmla="*/ 0 h 48"/>
              <a:gd name="T22" fmla="*/ 92 w 107"/>
              <a:gd name="T23" fmla="*/ 17 h 48"/>
              <a:gd name="T24" fmla="*/ 72 w 107"/>
              <a:gd name="T25" fmla="*/ 14 h 48"/>
              <a:gd name="T26" fmla="*/ 54 w 107"/>
              <a:gd name="T27" fmla="*/ 12 h 48"/>
              <a:gd name="T28" fmla="*/ 37 w 107"/>
              <a:gd name="T29" fmla="*/ 11 h 48"/>
              <a:gd name="T30" fmla="*/ 15 w 107"/>
              <a:gd name="T31" fmla="*/ 10 h 48"/>
              <a:gd name="T32" fmla="*/ 61 w 107"/>
              <a:gd name="T33" fmla="*/ 35 h 48"/>
              <a:gd name="T34" fmla="*/ 75 w 107"/>
              <a:gd name="T35" fmla="*/ 36 h 48"/>
              <a:gd name="T36" fmla="*/ 91 w 107"/>
              <a:gd name="T37" fmla="*/ 38 h 48"/>
              <a:gd name="T38" fmla="*/ 99 w 107"/>
              <a:gd name="T39" fmla="*/ 17 h 48"/>
              <a:gd name="T40" fmla="*/ 92 w 107"/>
              <a:gd name="T41" fmla="*/ 10 h 48"/>
              <a:gd name="T42" fmla="*/ 72 w 107"/>
              <a:gd name="T43" fmla="*/ 8 h 48"/>
              <a:gd name="T44" fmla="*/ 46 w 107"/>
              <a:gd name="T45" fmla="*/ 6 h 48"/>
              <a:gd name="T46" fmla="*/ 28 w 107"/>
              <a:gd name="T47" fmla="*/ 4 h 48"/>
              <a:gd name="T48" fmla="*/ 13 w 107"/>
              <a:gd name="T49" fmla="*/ 8 h 48"/>
              <a:gd name="T50" fmla="*/ 41 w 107"/>
              <a:gd name="T51" fmla="*/ 9 h 48"/>
              <a:gd name="T52" fmla="*/ 49 w 107"/>
              <a:gd name="T53" fmla="*/ 10 h 48"/>
              <a:gd name="T54" fmla="*/ 89 w 107"/>
              <a:gd name="T55" fmla="*/ 14 h 48"/>
              <a:gd name="T56" fmla="*/ 102 w 107"/>
              <a:gd name="T57" fmla="*/ 14 h 48"/>
              <a:gd name="T58" fmla="*/ 99 w 107"/>
              <a:gd name="T59" fmla="*/ 11 h 48"/>
              <a:gd name="T60" fmla="*/ 3 w 107"/>
              <a:gd name="T61" fmla="*/ 36 h 48"/>
              <a:gd name="T62" fmla="*/ 10 w 107"/>
              <a:gd name="T63" fmla="*/ 26 h 48"/>
              <a:gd name="T64" fmla="*/ 9 w 107"/>
              <a:gd name="T65" fmla="*/ 8 h 48"/>
              <a:gd name="T66" fmla="*/ 6 w 107"/>
              <a:gd name="T67" fmla="*/ 3 h 48"/>
              <a:gd name="T68" fmla="*/ 102 w 107"/>
              <a:gd name="T69" fmla="*/ 16 h 48"/>
              <a:gd name="T70" fmla="*/ 102 w 107"/>
              <a:gd name="T71" fmla="*/ 43 h 48"/>
              <a:gd name="T72" fmla="*/ 105 w 107"/>
              <a:gd name="T73" fmla="*/ 24 h 48"/>
              <a:gd name="T74" fmla="*/ 105 w 107"/>
              <a:gd name="T75" fmla="*/ 14 h 48"/>
              <a:gd name="T76" fmla="*/ 99 w 107"/>
              <a:gd name="T77" fmla="*/ 41 h 48"/>
              <a:gd name="T78" fmla="*/ 69 w 107"/>
              <a:gd name="T79" fmla="*/ 37 h 48"/>
              <a:gd name="T80" fmla="*/ 15 w 107"/>
              <a:gd name="T81" fmla="*/ 33 h 48"/>
              <a:gd name="T82" fmla="*/ 4 w 107"/>
              <a:gd name="T83" fmla="*/ 37 h 48"/>
              <a:gd name="T84" fmla="*/ 54 w 107"/>
              <a:gd name="T85" fmla="*/ 41 h 48"/>
              <a:gd name="T86" fmla="*/ 91 w 107"/>
              <a:gd name="T87" fmla="*/ 44 h 48"/>
              <a:gd name="T88" fmla="*/ 99 w 107"/>
              <a:gd name="T89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" h="48">
                <a:moveTo>
                  <a:pt x="9" y="0"/>
                </a:moveTo>
                <a:cubicBezTo>
                  <a:pt x="11" y="1"/>
                  <a:pt x="16" y="1"/>
                  <a:pt x="20" y="1"/>
                </a:cubicBezTo>
                <a:cubicBezTo>
                  <a:pt x="24" y="2"/>
                  <a:pt x="27" y="2"/>
                  <a:pt x="30" y="2"/>
                </a:cubicBezTo>
                <a:cubicBezTo>
                  <a:pt x="33" y="3"/>
                  <a:pt x="35" y="2"/>
                  <a:pt x="38" y="2"/>
                </a:cubicBezTo>
                <a:cubicBezTo>
                  <a:pt x="40" y="3"/>
                  <a:pt x="42" y="3"/>
                  <a:pt x="45" y="3"/>
                </a:cubicBezTo>
                <a:cubicBezTo>
                  <a:pt x="47" y="4"/>
                  <a:pt x="50" y="4"/>
                  <a:pt x="53" y="5"/>
                </a:cubicBezTo>
                <a:cubicBezTo>
                  <a:pt x="66" y="6"/>
                  <a:pt x="82" y="7"/>
                  <a:pt x="95" y="8"/>
                </a:cubicBezTo>
                <a:cubicBezTo>
                  <a:pt x="98" y="10"/>
                  <a:pt x="105" y="8"/>
                  <a:pt x="107" y="11"/>
                </a:cubicBezTo>
                <a:cubicBezTo>
                  <a:pt x="106" y="18"/>
                  <a:pt x="106" y="26"/>
                  <a:pt x="105" y="34"/>
                </a:cubicBezTo>
                <a:cubicBezTo>
                  <a:pt x="105" y="37"/>
                  <a:pt x="104" y="40"/>
                  <a:pt x="105" y="42"/>
                </a:cubicBezTo>
                <a:cubicBezTo>
                  <a:pt x="105" y="44"/>
                  <a:pt x="106" y="46"/>
                  <a:pt x="104" y="48"/>
                </a:cubicBezTo>
                <a:cubicBezTo>
                  <a:pt x="101" y="47"/>
                  <a:pt x="97" y="47"/>
                  <a:pt x="94" y="46"/>
                </a:cubicBezTo>
                <a:cubicBezTo>
                  <a:pt x="78" y="46"/>
                  <a:pt x="63" y="42"/>
                  <a:pt x="49" y="43"/>
                </a:cubicBezTo>
                <a:cubicBezTo>
                  <a:pt x="47" y="43"/>
                  <a:pt x="45" y="43"/>
                  <a:pt x="43" y="43"/>
                </a:cubicBezTo>
                <a:cubicBezTo>
                  <a:pt x="40" y="43"/>
                  <a:pt x="36" y="43"/>
                  <a:pt x="32" y="42"/>
                </a:cubicBezTo>
                <a:cubicBezTo>
                  <a:pt x="28" y="42"/>
                  <a:pt x="26" y="42"/>
                  <a:pt x="21" y="42"/>
                </a:cubicBezTo>
                <a:cubicBezTo>
                  <a:pt x="16" y="41"/>
                  <a:pt x="12" y="40"/>
                  <a:pt x="7" y="40"/>
                </a:cubicBezTo>
                <a:cubicBezTo>
                  <a:pt x="6" y="40"/>
                  <a:pt x="4" y="40"/>
                  <a:pt x="2" y="39"/>
                </a:cubicBezTo>
                <a:cubicBezTo>
                  <a:pt x="0" y="37"/>
                  <a:pt x="1" y="34"/>
                  <a:pt x="1" y="31"/>
                </a:cubicBezTo>
                <a:cubicBezTo>
                  <a:pt x="2" y="26"/>
                  <a:pt x="4" y="20"/>
                  <a:pt x="4" y="15"/>
                </a:cubicBezTo>
                <a:cubicBezTo>
                  <a:pt x="4" y="9"/>
                  <a:pt x="3" y="3"/>
                  <a:pt x="6" y="0"/>
                </a:cubicBezTo>
                <a:cubicBezTo>
                  <a:pt x="7" y="0"/>
                  <a:pt x="8" y="0"/>
                  <a:pt x="9" y="0"/>
                </a:cubicBezTo>
                <a:close/>
                <a:moveTo>
                  <a:pt x="99" y="17"/>
                </a:moveTo>
                <a:cubicBezTo>
                  <a:pt x="97" y="16"/>
                  <a:pt x="94" y="17"/>
                  <a:pt x="92" y="17"/>
                </a:cubicBezTo>
                <a:cubicBezTo>
                  <a:pt x="89" y="16"/>
                  <a:pt x="87" y="15"/>
                  <a:pt x="85" y="15"/>
                </a:cubicBezTo>
                <a:cubicBezTo>
                  <a:pt x="80" y="14"/>
                  <a:pt x="76" y="14"/>
                  <a:pt x="72" y="14"/>
                </a:cubicBezTo>
                <a:cubicBezTo>
                  <a:pt x="69" y="13"/>
                  <a:pt x="67" y="13"/>
                  <a:pt x="65" y="13"/>
                </a:cubicBezTo>
                <a:cubicBezTo>
                  <a:pt x="61" y="13"/>
                  <a:pt x="57" y="12"/>
                  <a:pt x="54" y="12"/>
                </a:cubicBezTo>
                <a:cubicBezTo>
                  <a:pt x="50" y="12"/>
                  <a:pt x="46" y="12"/>
                  <a:pt x="42" y="11"/>
                </a:cubicBezTo>
                <a:cubicBezTo>
                  <a:pt x="40" y="11"/>
                  <a:pt x="38" y="11"/>
                  <a:pt x="37" y="11"/>
                </a:cubicBezTo>
                <a:cubicBezTo>
                  <a:pt x="34" y="10"/>
                  <a:pt x="29" y="11"/>
                  <a:pt x="27" y="11"/>
                </a:cubicBezTo>
                <a:cubicBezTo>
                  <a:pt x="23" y="11"/>
                  <a:pt x="19" y="10"/>
                  <a:pt x="15" y="10"/>
                </a:cubicBezTo>
                <a:cubicBezTo>
                  <a:pt x="13" y="16"/>
                  <a:pt x="12" y="24"/>
                  <a:pt x="12" y="31"/>
                </a:cubicBezTo>
                <a:cubicBezTo>
                  <a:pt x="26" y="33"/>
                  <a:pt x="45" y="33"/>
                  <a:pt x="61" y="35"/>
                </a:cubicBezTo>
                <a:cubicBezTo>
                  <a:pt x="64" y="35"/>
                  <a:pt x="67" y="35"/>
                  <a:pt x="70" y="36"/>
                </a:cubicBezTo>
                <a:cubicBezTo>
                  <a:pt x="72" y="36"/>
                  <a:pt x="73" y="36"/>
                  <a:pt x="75" y="36"/>
                </a:cubicBezTo>
                <a:cubicBezTo>
                  <a:pt x="75" y="36"/>
                  <a:pt x="76" y="37"/>
                  <a:pt x="77" y="37"/>
                </a:cubicBezTo>
                <a:cubicBezTo>
                  <a:pt x="82" y="38"/>
                  <a:pt x="86" y="37"/>
                  <a:pt x="91" y="38"/>
                </a:cubicBezTo>
                <a:cubicBezTo>
                  <a:pt x="93" y="38"/>
                  <a:pt x="96" y="39"/>
                  <a:pt x="98" y="38"/>
                </a:cubicBezTo>
                <a:cubicBezTo>
                  <a:pt x="98" y="34"/>
                  <a:pt x="101" y="22"/>
                  <a:pt x="99" y="17"/>
                </a:cubicBezTo>
                <a:close/>
                <a:moveTo>
                  <a:pt x="99" y="11"/>
                </a:moveTo>
                <a:cubicBezTo>
                  <a:pt x="97" y="11"/>
                  <a:pt x="95" y="10"/>
                  <a:pt x="92" y="10"/>
                </a:cubicBezTo>
                <a:cubicBezTo>
                  <a:pt x="90" y="9"/>
                  <a:pt x="88" y="10"/>
                  <a:pt x="85" y="9"/>
                </a:cubicBezTo>
                <a:cubicBezTo>
                  <a:pt x="81" y="9"/>
                  <a:pt x="76" y="8"/>
                  <a:pt x="72" y="8"/>
                </a:cubicBezTo>
                <a:cubicBezTo>
                  <a:pt x="69" y="8"/>
                  <a:pt x="67" y="7"/>
                  <a:pt x="64" y="7"/>
                </a:cubicBezTo>
                <a:cubicBezTo>
                  <a:pt x="59" y="6"/>
                  <a:pt x="52" y="6"/>
                  <a:pt x="46" y="6"/>
                </a:cubicBezTo>
                <a:cubicBezTo>
                  <a:pt x="44" y="6"/>
                  <a:pt x="41" y="5"/>
                  <a:pt x="39" y="4"/>
                </a:cubicBezTo>
                <a:cubicBezTo>
                  <a:pt x="35" y="4"/>
                  <a:pt x="32" y="4"/>
                  <a:pt x="28" y="4"/>
                </a:cubicBezTo>
                <a:cubicBezTo>
                  <a:pt x="21" y="3"/>
                  <a:pt x="14" y="3"/>
                  <a:pt x="7" y="2"/>
                </a:cubicBezTo>
                <a:cubicBezTo>
                  <a:pt x="9" y="5"/>
                  <a:pt x="11" y="6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25" y="11"/>
                  <a:pt x="32" y="8"/>
                  <a:pt x="41" y="9"/>
                </a:cubicBezTo>
                <a:cubicBezTo>
                  <a:pt x="42" y="9"/>
                  <a:pt x="42" y="10"/>
                  <a:pt x="43" y="10"/>
                </a:cubicBezTo>
                <a:cubicBezTo>
                  <a:pt x="45" y="10"/>
                  <a:pt x="47" y="10"/>
                  <a:pt x="49" y="10"/>
                </a:cubicBezTo>
                <a:cubicBezTo>
                  <a:pt x="55" y="10"/>
                  <a:pt x="60" y="11"/>
                  <a:pt x="66" y="12"/>
                </a:cubicBezTo>
                <a:cubicBezTo>
                  <a:pt x="74" y="13"/>
                  <a:pt x="82" y="13"/>
                  <a:pt x="89" y="14"/>
                </a:cubicBezTo>
                <a:cubicBezTo>
                  <a:pt x="92" y="15"/>
                  <a:pt x="96" y="15"/>
                  <a:pt x="100" y="15"/>
                </a:cubicBezTo>
                <a:cubicBezTo>
                  <a:pt x="101" y="15"/>
                  <a:pt x="101" y="14"/>
                  <a:pt x="102" y="14"/>
                </a:cubicBezTo>
                <a:cubicBezTo>
                  <a:pt x="103" y="13"/>
                  <a:pt x="105" y="13"/>
                  <a:pt x="104" y="12"/>
                </a:cubicBezTo>
                <a:cubicBezTo>
                  <a:pt x="103" y="11"/>
                  <a:pt x="101" y="11"/>
                  <a:pt x="99" y="11"/>
                </a:cubicBezTo>
                <a:close/>
                <a:moveTo>
                  <a:pt x="5" y="19"/>
                </a:moveTo>
                <a:cubicBezTo>
                  <a:pt x="4" y="25"/>
                  <a:pt x="2" y="31"/>
                  <a:pt x="3" y="36"/>
                </a:cubicBezTo>
                <a:cubicBezTo>
                  <a:pt x="6" y="35"/>
                  <a:pt x="10" y="33"/>
                  <a:pt x="10" y="30"/>
                </a:cubicBezTo>
                <a:cubicBezTo>
                  <a:pt x="10" y="29"/>
                  <a:pt x="10" y="27"/>
                  <a:pt x="10" y="26"/>
                </a:cubicBezTo>
                <a:cubicBezTo>
                  <a:pt x="11" y="20"/>
                  <a:pt x="11" y="16"/>
                  <a:pt x="12" y="11"/>
                </a:cubicBezTo>
                <a:cubicBezTo>
                  <a:pt x="10" y="10"/>
                  <a:pt x="11" y="9"/>
                  <a:pt x="9" y="8"/>
                </a:cubicBezTo>
                <a:cubicBezTo>
                  <a:pt x="10" y="7"/>
                  <a:pt x="9" y="7"/>
                  <a:pt x="9" y="6"/>
                </a:cubicBezTo>
                <a:cubicBezTo>
                  <a:pt x="7" y="6"/>
                  <a:pt x="7" y="5"/>
                  <a:pt x="6" y="3"/>
                </a:cubicBezTo>
                <a:cubicBezTo>
                  <a:pt x="5" y="9"/>
                  <a:pt x="6" y="14"/>
                  <a:pt x="5" y="19"/>
                </a:cubicBezTo>
                <a:close/>
                <a:moveTo>
                  <a:pt x="102" y="16"/>
                </a:moveTo>
                <a:cubicBezTo>
                  <a:pt x="100" y="23"/>
                  <a:pt x="101" y="30"/>
                  <a:pt x="100" y="38"/>
                </a:cubicBezTo>
                <a:cubicBezTo>
                  <a:pt x="101" y="39"/>
                  <a:pt x="100" y="42"/>
                  <a:pt x="102" y="43"/>
                </a:cubicBezTo>
                <a:cubicBezTo>
                  <a:pt x="103" y="40"/>
                  <a:pt x="103" y="37"/>
                  <a:pt x="103" y="34"/>
                </a:cubicBezTo>
                <a:cubicBezTo>
                  <a:pt x="104" y="31"/>
                  <a:pt x="105" y="27"/>
                  <a:pt x="105" y="24"/>
                </a:cubicBezTo>
                <a:cubicBezTo>
                  <a:pt x="105" y="21"/>
                  <a:pt x="105" y="17"/>
                  <a:pt x="105" y="15"/>
                </a:cubicBezTo>
                <a:cubicBezTo>
                  <a:pt x="105" y="14"/>
                  <a:pt x="106" y="14"/>
                  <a:pt x="105" y="14"/>
                </a:cubicBezTo>
                <a:cubicBezTo>
                  <a:pt x="104" y="15"/>
                  <a:pt x="103" y="16"/>
                  <a:pt x="102" y="16"/>
                </a:cubicBezTo>
                <a:close/>
                <a:moveTo>
                  <a:pt x="99" y="41"/>
                </a:moveTo>
                <a:cubicBezTo>
                  <a:pt x="91" y="39"/>
                  <a:pt x="82" y="39"/>
                  <a:pt x="72" y="38"/>
                </a:cubicBezTo>
                <a:cubicBezTo>
                  <a:pt x="71" y="38"/>
                  <a:pt x="70" y="38"/>
                  <a:pt x="69" y="37"/>
                </a:cubicBezTo>
                <a:cubicBezTo>
                  <a:pt x="63" y="37"/>
                  <a:pt x="56" y="36"/>
                  <a:pt x="48" y="36"/>
                </a:cubicBezTo>
                <a:cubicBezTo>
                  <a:pt x="37" y="35"/>
                  <a:pt x="25" y="33"/>
                  <a:pt x="15" y="33"/>
                </a:cubicBezTo>
                <a:cubicBezTo>
                  <a:pt x="15" y="34"/>
                  <a:pt x="14" y="34"/>
                  <a:pt x="14" y="34"/>
                </a:cubicBezTo>
                <a:cubicBezTo>
                  <a:pt x="12" y="34"/>
                  <a:pt x="7" y="36"/>
                  <a:pt x="4" y="37"/>
                </a:cubicBezTo>
                <a:cubicBezTo>
                  <a:pt x="6" y="38"/>
                  <a:pt x="10" y="37"/>
                  <a:pt x="12" y="39"/>
                </a:cubicBezTo>
                <a:cubicBezTo>
                  <a:pt x="26" y="41"/>
                  <a:pt x="41" y="42"/>
                  <a:pt x="54" y="41"/>
                </a:cubicBezTo>
                <a:cubicBezTo>
                  <a:pt x="60" y="41"/>
                  <a:pt x="66" y="42"/>
                  <a:pt x="73" y="43"/>
                </a:cubicBezTo>
                <a:cubicBezTo>
                  <a:pt x="79" y="43"/>
                  <a:pt x="85" y="44"/>
                  <a:pt x="91" y="44"/>
                </a:cubicBezTo>
                <a:cubicBezTo>
                  <a:pt x="95" y="44"/>
                  <a:pt x="97" y="45"/>
                  <a:pt x="101" y="45"/>
                </a:cubicBezTo>
                <a:cubicBezTo>
                  <a:pt x="101" y="44"/>
                  <a:pt x="100" y="43"/>
                  <a:pt x="99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6" name="Freeform 393"/>
          <p:cNvSpPr>
            <a:spLocks/>
          </p:cNvSpPr>
          <p:nvPr/>
        </p:nvSpPr>
        <p:spPr bwMode="auto">
          <a:xfrm>
            <a:off x="4514852" y="2370667"/>
            <a:ext cx="29633" cy="33867"/>
          </a:xfrm>
          <a:custGeom>
            <a:avLst/>
            <a:gdLst>
              <a:gd name="T0" fmla="*/ 3 w 7"/>
              <a:gd name="T1" fmla="*/ 1 h 8"/>
              <a:gd name="T2" fmla="*/ 4 w 7"/>
              <a:gd name="T3" fmla="*/ 4 h 8"/>
              <a:gd name="T4" fmla="*/ 6 w 7"/>
              <a:gd name="T5" fmla="*/ 2 h 8"/>
              <a:gd name="T6" fmla="*/ 7 w 7"/>
              <a:gd name="T7" fmla="*/ 3 h 8"/>
              <a:gd name="T8" fmla="*/ 7 w 7"/>
              <a:gd name="T9" fmla="*/ 8 h 8"/>
              <a:gd name="T10" fmla="*/ 6 w 7"/>
              <a:gd name="T11" fmla="*/ 5 h 8"/>
              <a:gd name="T12" fmla="*/ 4 w 7"/>
              <a:gd name="T13" fmla="*/ 6 h 8"/>
              <a:gd name="T14" fmla="*/ 3 w 7"/>
              <a:gd name="T15" fmla="*/ 5 h 8"/>
              <a:gd name="T16" fmla="*/ 1 w 7"/>
              <a:gd name="T17" fmla="*/ 7 h 8"/>
              <a:gd name="T18" fmla="*/ 1 w 7"/>
              <a:gd name="T19" fmla="*/ 4 h 8"/>
              <a:gd name="T20" fmla="*/ 3 w 7"/>
              <a:gd name="T2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8">
                <a:moveTo>
                  <a:pt x="3" y="1"/>
                </a:move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3"/>
                  <a:pt x="6" y="2"/>
                </a:cubicBezTo>
                <a:cubicBezTo>
                  <a:pt x="6" y="3"/>
                  <a:pt x="7" y="2"/>
                  <a:pt x="7" y="3"/>
                </a:cubicBezTo>
                <a:cubicBezTo>
                  <a:pt x="7" y="5"/>
                  <a:pt x="7" y="7"/>
                  <a:pt x="7" y="8"/>
                </a:cubicBezTo>
                <a:cubicBezTo>
                  <a:pt x="6" y="8"/>
                  <a:pt x="6" y="6"/>
                  <a:pt x="6" y="5"/>
                </a:cubicBezTo>
                <a:cubicBezTo>
                  <a:pt x="5" y="5"/>
                  <a:pt x="5" y="6"/>
                  <a:pt x="4" y="6"/>
                </a:cubicBezTo>
                <a:cubicBezTo>
                  <a:pt x="3" y="6"/>
                  <a:pt x="3" y="6"/>
                  <a:pt x="3" y="5"/>
                </a:cubicBezTo>
                <a:cubicBezTo>
                  <a:pt x="2" y="6"/>
                  <a:pt x="2" y="8"/>
                  <a:pt x="1" y="7"/>
                </a:cubicBezTo>
                <a:cubicBezTo>
                  <a:pt x="0" y="6"/>
                  <a:pt x="1" y="5"/>
                  <a:pt x="1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7" name="Freeform 394"/>
          <p:cNvSpPr>
            <a:spLocks/>
          </p:cNvSpPr>
          <p:nvPr/>
        </p:nvSpPr>
        <p:spPr bwMode="auto">
          <a:xfrm>
            <a:off x="4523318" y="2440517"/>
            <a:ext cx="16933" cy="33867"/>
          </a:xfrm>
          <a:custGeom>
            <a:avLst/>
            <a:gdLst>
              <a:gd name="T0" fmla="*/ 0 w 4"/>
              <a:gd name="T1" fmla="*/ 5 h 8"/>
              <a:gd name="T2" fmla="*/ 2 w 4"/>
              <a:gd name="T3" fmla="*/ 3 h 8"/>
              <a:gd name="T4" fmla="*/ 4 w 4"/>
              <a:gd name="T5" fmla="*/ 1 h 8"/>
              <a:gd name="T6" fmla="*/ 4 w 4"/>
              <a:gd name="T7" fmla="*/ 8 h 8"/>
              <a:gd name="T8" fmla="*/ 2 w 4"/>
              <a:gd name="T9" fmla="*/ 8 h 8"/>
              <a:gd name="T10" fmla="*/ 3 w 4"/>
              <a:gd name="T11" fmla="*/ 5 h 8"/>
              <a:gd name="T12" fmla="*/ 2 w 4"/>
              <a:gd name="T13" fmla="*/ 5 h 8"/>
              <a:gd name="T14" fmla="*/ 0 w 4"/>
              <a:gd name="T1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8">
                <a:moveTo>
                  <a:pt x="0" y="5"/>
                </a:moveTo>
                <a:cubicBezTo>
                  <a:pt x="0" y="4"/>
                  <a:pt x="1" y="3"/>
                  <a:pt x="2" y="3"/>
                </a:cubicBezTo>
                <a:cubicBezTo>
                  <a:pt x="2" y="2"/>
                  <a:pt x="3" y="0"/>
                  <a:pt x="4" y="1"/>
                </a:cubicBezTo>
                <a:cubicBezTo>
                  <a:pt x="4" y="3"/>
                  <a:pt x="4" y="6"/>
                  <a:pt x="4" y="8"/>
                </a:cubicBezTo>
                <a:cubicBezTo>
                  <a:pt x="3" y="8"/>
                  <a:pt x="3" y="8"/>
                  <a:pt x="2" y="8"/>
                </a:cubicBezTo>
                <a:cubicBezTo>
                  <a:pt x="2" y="7"/>
                  <a:pt x="2" y="6"/>
                  <a:pt x="3" y="5"/>
                </a:cubicBezTo>
                <a:cubicBezTo>
                  <a:pt x="2" y="5"/>
                  <a:pt x="1" y="5"/>
                  <a:pt x="2" y="5"/>
                </a:cubicBezTo>
                <a:cubicBezTo>
                  <a:pt x="1" y="6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8" name="Freeform 395"/>
          <p:cNvSpPr>
            <a:spLocks noEditPoints="1"/>
          </p:cNvSpPr>
          <p:nvPr/>
        </p:nvSpPr>
        <p:spPr bwMode="auto">
          <a:xfrm>
            <a:off x="4864101" y="2461684"/>
            <a:ext cx="80433" cy="67733"/>
          </a:xfrm>
          <a:custGeom>
            <a:avLst/>
            <a:gdLst>
              <a:gd name="T0" fmla="*/ 2 w 19"/>
              <a:gd name="T1" fmla="*/ 0 h 16"/>
              <a:gd name="T2" fmla="*/ 2 w 19"/>
              <a:gd name="T3" fmla="*/ 0 h 16"/>
              <a:gd name="T4" fmla="*/ 16 w 19"/>
              <a:gd name="T5" fmla="*/ 2 h 16"/>
              <a:gd name="T6" fmla="*/ 18 w 19"/>
              <a:gd name="T7" fmla="*/ 3 h 16"/>
              <a:gd name="T8" fmla="*/ 16 w 19"/>
              <a:gd name="T9" fmla="*/ 15 h 16"/>
              <a:gd name="T10" fmla="*/ 13 w 19"/>
              <a:gd name="T11" fmla="*/ 15 h 16"/>
              <a:gd name="T12" fmla="*/ 11 w 19"/>
              <a:gd name="T13" fmla="*/ 16 h 16"/>
              <a:gd name="T14" fmla="*/ 6 w 19"/>
              <a:gd name="T15" fmla="*/ 15 h 16"/>
              <a:gd name="T16" fmla="*/ 2 w 19"/>
              <a:gd name="T17" fmla="*/ 14 h 16"/>
              <a:gd name="T18" fmla="*/ 1 w 19"/>
              <a:gd name="T19" fmla="*/ 15 h 16"/>
              <a:gd name="T20" fmla="*/ 0 w 19"/>
              <a:gd name="T21" fmla="*/ 14 h 16"/>
              <a:gd name="T22" fmla="*/ 0 w 19"/>
              <a:gd name="T23" fmla="*/ 2 h 16"/>
              <a:gd name="T24" fmla="*/ 0 w 19"/>
              <a:gd name="T25" fmla="*/ 1 h 16"/>
              <a:gd name="T26" fmla="*/ 2 w 19"/>
              <a:gd name="T27" fmla="*/ 0 h 16"/>
              <a:gd name="T28" fmla="*/ 16 w 19"/>
              <a:gd name="T29" fmla="*/ 6 h 16"/>
              <a:gd name="T30" fmla="*/ 9 w 19"/>
              <a:gd name="T31" fmla="*/ 4 h 16"/>
              <a:gd name="T32" fmla="*/ 2 w 19"/>
              <a:gd name="T33" fmla="*/ 3 h 16"/>
              <a:gd name="T34" fmla="*/ 1 w 19"/>
              <a:gd name="T35" fmla="*/ 12 h 16"/>
              <a:gd name="T36" fmla="*/ 14 w 19"/>
              <a:gd name="T37" fmla="*/ 14 h 16"/>
              <a:gd name="T38" fmla="*/ 16 w 19"/>
              <a:gd name="T3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16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5" y="2"/>
                  <a:pt x="11" y="2"/>
                  <a:pt x="16" y="2"/>
                </a:cubicBezTo>
                <a:cubicBezTo>
                  <a:pt x="17" y="2"/>
                  <a:pt x="17" y="3"/>
                  <a:pt x="18" y="3"/>
                </a:cubicBezTo>
                <a:cubicBezTo>
                  <a:pt x="17" y="7"/>
                  <a:pt x="19" y="14"/>
                  <a:pt x="16" y="15"/>
                </a:cubicBezTo>
                <a:cubicBezTo>
                  <a:pt x="15" y="16"/>
                  <a:pt x="14" y="15"/>
                  <a:pt x="13" y="15"/>
                </a:cubicBezTo>
                <a:cubicBezTo>
                  <a:pt x="13" y="15"/>
                  <a:pt x="12" y="16"/>
                  <a:pt x="11" y="16"/>
                </a:cubicBezTo>
                <a:cubicBezTo>
                  <a:pt x="10" y="16"/>
                  <a:pt x="8" y="16"/>
                  <a:pt x="6" y="15"/>
                </a:cubicBezTo>
                <a:cubicBezTo>
                  <a:pt x="5" y="14"/>
                  <a:pt x="3" y="15"/>
                  <a:pt x="2" y="14"/>
                </a:cubicBezTo>
                <a:cubicBezTo>
                  <a:pt x="2" y="14"/>
                  <a:pt x="1" y="14"/>
                  <a:pt x="1" y="15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10"/>
                  <a:pt x="0" y="4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1"/>
                  <a:pt x="2" y="0"/>
                </a:cubicBezTo>
                <a:close/>
                <a:moveTo>
                  <a:pt x="16" y="6"/>
                </a:moveTo>
                <a:cubicBezTo>
                  <a:pt x="16" y="3"/>
                  <a:pt x="12" y="4"/>
                  <a:pt x="9" y="4"/>
                </a:cubicBezTo>
                <a:cubicBezTo>
                  <a:pt x="7" y="3"/>
                  <a:pt x="4" y="2"/>
                  <a:pt x="2" y="3"/>
                </a:cubicBezTo>
                <a:cubicBezTo>
                  <a:pt x="1" y="6"/>
                  <a:pt x="1" y="9"/>
                  <a:pt x="1" y="12"/>
                </a:cubicBezTo>
                <a:cubicBezTo>
                  <a:pt x="6" y="13"/>
                  <a:pt x="9" y="14"/>
                  <a:pt x="14" y="14"/>
                </a:cubicBezTo>
                <a:cubicBezTo>
                  <a:pt x="16" y="14"/>
                  <a:pt x="16" y="8"/>
                  <a:pt x="1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9" name="Freeform 396"/>
          <p:cNvSpPr>
            <a:spLocks noEditPoints="1"/>
          </p:cNvSpPr>
          <p:nvPr/>
        </p:nvSpPr>
        <p:spPr bwMode="auto">
          <a:xfrm>
            <a:off x="4851400" y="2542118"/>
            <a:ext cx="84667" cy="63500"/>
          </a:xfrm>
          <a:custGeom>
            <a:avLst/>
            <a:gdLst>
              <a:gd name="T0" fmla="*/ 19 w 20"/>
              <a:gd name="T1" fmla="*/ 2 h 15"/>
              <a:gd name="T2" fmla="*/ 19 w 20"/>
              <a:gd name="T3" fmla="*/ 13 h 15"/>
              <a:gd name="T4" fmla="*/ 17 w 20"/>
              <a:gd name="T5" fmla="*/ 15 h 15"/>
              <a:gd name="T6" fmla="*/ 1 w 20"/>
              <a:gd name="T7" fmla="*/ 13 h 15"/>
              <a:gd name="T8" fmla="*/ 1 w 20"/>
              <a:gd name="T9" fmla="*/ 2 h 15"/>
              <a:gd name="T10" fmla="*/ 3 w 20"/>
              <a:gd name="T11" fmla="*/ 0 h 15"/>
              <a:gd name="T12" fmla="*/ 19 w 20"/>
              <a:gd name="T13" fmla="*/ 2 h 15"/>
              <a:gd name="T14" fmla="*/ 4 w 20"/>
              <a:gd name="T15" fmla="*/ 3 h 15"/>
              <a:gd name="T16" fmla="*/ 3 w 20"/>
              <a:gd name="T17" fmla="*/ 11 h 15"/>
              <a:gd name="T18" fmla="*/ 9 w 20"/>
              <a:gd name="T19" fmla="*/ 13 h 15"/>
              <a:gd name="T20" fmla="*/ 8 w 20"/>
              <a:gd name="T21" fmla="*/ 11 h 15"/>
              <a:gd name="T22" fmla="*/ 9 w 20"/>
              <a:gd name="T23" fmla="*/ 10 h 15"/>
              <a:gd name="T24" fmla="*/ 11 w 20"/>
              <a:gd name="T25" fmla="*/ 11 h 15"/>
              <a:gd name="T26" fmla="*/ 11 w 20"/>
              <a:gd name="T27" fmla="*/ 13 h 15"/>
              <a:gd name="T28" fmla="*/ 9 w 20"/>
              <a:gd name="T29" fmla="*/ 13 h 15"/>
              <a:gd name="T30" fmla="*/ 16 w 20"/>
              <a:gd name="T31" fmla="*/ 13 h 15"/>
              <a:gd name="T32" fmla="*/ 16 w 20"/>
              <a:gd name="T33" fmla="*/ 3 h 15"/>
              <a:gd name="T34" fmla="*/ 4 w 20"/>
              <a:gd name="T35" fmla="*/ 3 h 15"/>
              <a:gd name="T36" fmla="*/ 4 w 20"/>
              <a:gd name="T37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15">
                <a:moveTo>
                  <a:pt x="19" y="2"/>
                </a:moveTo>
                <a:cubicBezTo>
                  <a:pt x="20" y="5"/>
                  <a:pt x="18" y="10"/>
                  <a:pt x="19" y="13"/>
                </a:cubicBezTo>
                <a:cubicBezTo>
                  <a:pt x="19" y="14"/>
                  <a:pt x="17" y="15"/>
                  <a:pt x="17" y="15"/>
                </a:cubicBezTo>
                <a:cubicBezTo>
                  <a:pt x="11" y="15"/>
                  <a:pt x="5" y="15"/>
                  <a:pt x="1" y="13"/>
                </a:cubicBezTo>
                <a:cubicBezTo>
                  <a:pt x="1" y="8"/>
                  <a:pt x="0" y="7"/>
                  <a:pt x="1" y="2"/>
                </a:cubicBezTo>
                <a:cubicBezTo>
                  <a:pt x="2" y="1"/>
                  <a:pt x="3" y="0"/>
                  <a:pt x="3" y="0"/>
                </a:cubicBezTo>
                <a:cubicBezTo>
                  <a:pt x="7" y="1"/>
                  <a:pt x="14" y="1"/>
                  <a:pt x="19" y="2"/>
                </a:cubicBezTo>
                <a:close/>
                <a:moveTo>
                  <a:pt x="4" y="3"/>
                </a:moveTo>
                <a:cubicBezTo>
                  <a:pt x="1" y="4"/>
                  <a:pt x="2" y="9"/>
                  <a:pt x="3" y="11"/>
                </a:cubicBezTo>
                <a:cubicBezTo>
                  <a:pt x="4" y="12"/>
                  <a:pt x="7" y="14"/>
                  <a:pt x="9" y="13"/>
                </a:cubicBezTo>
                <a:cubicBezTo>
                  <a:pt x="8" y="13"/>
                  <a:pt x="9" y="12"/>
                  <a:pt x="8" y="11"/>
                </a:cubicBezTo>
                <a:cubicBezTo>
                  <a:pt x="9" y="11"/>
                  <a:pt x="9" y="10"/>
                  <a:pt x="9" y="10"/>
                </a:cubicBezTo>
                <a:cubicBezTo>
                  <a:pt x="10" y="11"/>
                  <a:pt x="10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3"/>
                  <a:pt x="9" y="13"/>
                </a:cubicBezTo>
                <a:cubicBezTo>
                  <a:pt x="12" y="13"/>
                  <a:pt x="14" y="14"/>
                  <a:pt x="16" y="13"/>
                </a:cubicBezTo>
                <a:cubicBezTo>
                  <a:pt x="17" y="10"/>
                  <a:pt x="19" y="5"/>
                  <a:pt x="16" y="3"/>
                </a:cubicBezTo>
                <a:cubicBezTo>
                  <a:pt x="12" y="3"/>
                  <a:pt x="8" y="2"/>
                  <a:pt x="4" y="3"/>
                </a:cubicBezTo>
                <a:cubicBezTo>
                  <a:pt x="4" y="3"/>
                  <a:pt x="4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0" name="Freeform 397"/>
          <p:cNvSpPr>
            <a:spLocks noEditPoints="1"/>
          </p:cNvSpPr>
          <p:nvPr/>
        </p:nvSpPr>
        <p:spPr bwMode="auto">
          <a:xfrm>
            <a:off x="4696884" y="2533651"/>
            <a:ext cx="31749" cy="46567"/>
          </a:xfrm>
          <a:custGeom>
            <a:avLst/>
            <a:gdLst>
              <a:gd name="T0" fmla="*/ 7 w 8"/>
              <a:gd name="T1" fmla="*/ 3 h 11"/>
              <a:gd name="T2" fmla="*/ 3 w 8"/>
              <a:gd name="T3" fmla="*/ 5 h 11"/>
              <a:gd name="T4" fmla="*/ 5 w 8"/>
              <a:gd name="T5" fmla="*/ 11 h 11"/>
              <a:gd name="T6" fmla="*/ 0 w 8"/>
              <a:gd name="T7" fmla="*/ 8 h 11"/>
              <a:gd name="T8" fmla="*/ 1 w 8"/>
              <a:gd name="T9" fmla="*/ 4 h 11"/>
              <a:gd name="T10" fmla="*/ 7 w 8"/>
              <a:gd name="T11" fmla="*/ 3 h 11"/>
              <a:gd name="T12" fmla="*/ 5 w 8"/>
              <a:gd name="T13" fmla="*/ 9 h 11"/>
              <a:gd name="T14" fmla="*/ 5 w 8"/>
              <a:gd name="T15" fmla="*/ 7 h 11"/>
              <a:gd name="T16" fmla="*/ 2 w 8"/>
              <a:gd name="T17" fmla="*/ 8 h 11"/>
              <a:gd name="T18" fmla="*/ 5 w 8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1">
                <a:moveTo>
                  <a:pt x="7" y="3"/>
                </a:moveTo>
                <a:cubicBezTo>
                  <a:pt x="6" y="4"/>
                  <a:pt x="4" y="3"/>
                  <a:pt x="3" y="5"/>
                </a:cubicBezTo>
                <a:cubicBezTo>
                  <a:pt x="6" y="5"/>
                  <a:pt x="8" y="9"/>
                  <a:pt x="5" y="11"/>
                </a:cubicBezTo>
                <a:cubicBezTo>
                  <a:pt x="3" y="11"/>
                  <a:pt x="2" y="9"/>
                  <a:pt x="0" y="8"/>
                </a:cubicBezTo>
                <a:cubicBezTo>
                  <a:pt x="0" y="7"/>
                  <a:pt x="0" y="5"/>
                  <a:pt x="1" y="4"/>
                </a:cubicBezTo>
                <a:cubicBezTo>
                  <a:pt x="2" y="2"/>
                  <a:pt x="7" y="0"/>
                  <a:pt x="7" y="3"/>
                </a:cubicBezTo>
                <a:close/>
                <a:moveTo>
                  <a:pt x="5" y="9"/>
                </a:moveTo>
                <a:cubicBezTo>
                  <a:pt x="5" y="8"/>
                  <a:pt x="5" y="8"/>
                  <a:pt x="5" y="7"/>
                </a:cubicBezTo>
                <a:cubicBezTo>
                  <a:pt x="4" y="7"/>
                  <a:pt x="2" y="6"/>
                  <a:pt x="2" y="8"/>
                </a:cubicBezTo>
                <a:cubicBezTo>
                  <a:pt x="2" y="7"/>
                  <a:pt x="4" y="9"/>
                  <a:pt x="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1" name="Freeform 398"/>
          <p:cNvSpPr>
            <a:spLocks noEditPoints="1"/>
          </p:cNvSpPr>
          <p:nvPr/>
        </p:nvSpPr>
        <p:spPr bwMode="auto">
          <a:xfrm>
            <a:off x="4834468" y="2690285"/>
            <a:ext cx="80433" cy="63500"/>
          </a:xfrm>
          <a:custGeom>
            <a:avLst/>
            <a:gdLst>
              <a:gd name="T0" fmla="*/ 18 w 19"/>
              <a:gd name="T1" fmla="*/ 1 h 15"/>
              <a:gd name="T2" fmla="*/ 19 w 19"/>
              <a:gd name="T3" fmla="*/ 3 h 15"/>
              <a:gd name="T4" fmla="*/ 18 w 19"/>
              <a:gd name="T5" fmla="*/ 3 h 15"/>
              <a:gd name="T6" fmla="*/ 17 w 19"/>
              <a:gd name="T7" fmla="*/ 14 h 15"/>
              <a:gd name="T8" fmla="*/ 8 w 19"/>
              <a:gd name="T9" fmla="*/ 14 h 15"/>
              <a:gd name="T10" fmla="*/ 0 w 19"/>
              <a:gd name="T11" fmla="*/ 11 h 15"/>
              <a:gd name="T12" fmla="*/ 0 w 19"/>
              <a:gd name="T13" fmla="*/ 1 h 15"/>
              <a:gd name="T14" fmla="*/ 3 w 19"/>
              <a:gd name="T15" fmla="*/ 0 h 15"/>
              <a:gd name="T16" fmla="*/ 5 w 19"/>
              <a:gd name="T17" fmla="*/ 1 h 15"/>
              <a:gd name="T18" fmla="*/ 8 w 19"/>
              <a:gd name="T19" fmla="*/ 1 h 15"/>
              <a:gd name="T20" fmla="*/ 18 w 19"/>
              <a:gd name="T21" fmla="*/ 1 h 15"/>
              <a:gd name="T22" fmla="*/ 17 w 19"/>
              <a:gd name="T23" fmla="*/ 5 h 15"/>
              <a:gd name="T24" fmla="*/ 16 w 19"/>
              <a:gd name="T25" fmla="*/ 4 h 15"/>
              <a:gd name="T26" fmla="*/ 2 w 19"/>
              <a:gd name="T27" fmla="*/ 3 h 15"/>
              <a:gd name="T28" fmla="*/ 3 w 19"/>
              <a:gd name="T29" fmla="*/ 12 h 15"/>
              <a:gd name="T30" fmla="*/ 15 w 19"/>
              <a:gd name="T31" fmla="*/ 12 h 15"/>
              <a:gd name="T32" fmla="*/ 17 w 19"/>
              <a:gd name="T33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15">
                <a:moveTo>
                  <a:pt x="18" y="1"/>
                </a:moveTo>
                <a:cubicBezTo>
                  <a:pt x="18" y="2"/>
                  <a:pt x="18" y="3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9" y="7"/>
                  <a:pt x="19" y="11"/>
                  <a:pt x="17" y="14"/>
                </a:cubicBezTo>
                <a:cubicBezTo>
                  <a:pt x="15" y="15"/>
                  <a:pt x="12" y="14"/>
                  <a:pt x="8" y="14"/>
                </a:cubicBezTo>
                <a:cubicBezTo>
                  <a:pt x="4" y="13"/>
                  <a:pt x="1" y="15"/>
                  <a:pt x="0" y="11"/>
                </a:cubicBezTo>
                <a:cubicBezTo>
                  <a:pt x="0" y="8"/>
                  <a:pt x="0" y="4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4" y="1"/>
                  <a:pt x="5" y="1"/>
                </a:cubicBezTo>
                <a:cubicBezTo>
                  <a:pt x="5" y="1"/>
                  <a:pt x="7" y="1"/>
                  <a:pt x="8" y="1"/>
                </a:cubicBezTo>
                <a:cubicBezTo>
                  <a:pt x="12" y="1"/>
                  <a:pt x="15" y="2"/>
                  <a:pt x="18" y="1"/>
                </a:cubicBezTo>
                <a:close/>
                <a:moveTo>
                  <a:pt x="17" y="5"/>
                </a:moveTo>
                <a:cubicBezTo>
                  <a:pt x="17" y="4"/>
                  <a:pt x="16" y="4"/>
                  <a:pt x="16" y="4"/>
                </a:cubicBezTo>
                <a:cubicBezTo>
                  <a:pt x="12" y="3"/>
                  <a:pt x="5" y="2"/>
                  <a:pt x="2" y="3"/>
                </a:cubicBezTo>
                <a:cubicBezTo>
                  <a:pt x="2" y="5"/>
                  <a:pt x="1" y="9"/>
                  <a:pt x="3" y="12"/>
                </a:cubicBezTo>
                <a:cubicBezTo>
                  <a:pt x="7" y="12"/>
                  <a:pt x="11" y="12"/>
                  <a:pt x="15" y="12"/>
                </a:cubicBezTo>
                <a:cubicBezTo>
                  <a:pt x="17" y="10"/>
                  <a:pt x="17" y="8"/>
                  <a:pt x="1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2" name="Freeform 399"/>
          <p:cNvSpPr>
            <a:spLocks/>
          </p:cNvSpPr>
          <p:nvPr/>
        </p:nvSpPr>
        <p:spPr bwMode="auto">
          <a:xfrm>
            <a:off x="4855634" y="2724151"/>
            <a:ext cx="38100" cy="16933"/>
          </a:xfrm>
          <a:custGeom>
            <a:avLst/>
            <a:gdLst>
              <a:gd name="T0" fmla="*/ 8 w 9"/>
              <a:gd name="T1" fmla="*/ 1 h 4"/>
              <a:gd name="T2" fmla="*/ 9 w 9"/>
              <a:gd name="T3" fmla="*/ 2 h 4"/>
              <a:gd name="T4" fmla="*/ 1 w 9"/>
              <a:gd name="T5" fmla="*/ 2 h 4"/>
              <a:gd name="T6" fmla="*/ 0 w 9"/>
              <a:gd name="T7" fmla="*/ 1 h 4"/>
              <a:gd name="T8" fmla="*/ 8 w 9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8" y="1"/>
                </a:moveTo>
                <a:cubicBezTo>
                  <a:pt x="8" y="1"/>
                  <a:pt x="9" y="1"/>
                  <a:pt x="9" y="2"/>
                </a:cubicBezTo>
                <a:cubicBezTo>
                  <a:pt x="7" y="4"/>
                  <a:pt x="4" y="1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3" y="0"/>
                  <a:pt x="6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3" name="Freeform 400"/>
          <p:cNvSpPr>
            <a:spLocks noEditPoints="1"/>
          </p:cNvSpPr>
          <p:nvPr/>
        </p:nvSpPr>
        <p:spPr bwMode="auto">
          <a:xfrm>
            <a:off x="4688418" y="2379134"/>
            <a:ext cx="78316" cy="57151"/>
          </a:xfrm>
          <a:custGeom>
            <a:avLst/>
            <a:gdLst>
              <a:gd name="T0" fmla="*/ 19 w 19"/>
              <a:gd name="T1" fmla="*/ 3 h 14"/>
              <a:gd name="T2" fmla="*/ 18 w 19"/>
              <a:gd name="T3" fmla="*/ 13 h 14"/>
              <a:gd name="T4" fmla="*/ 2 w 19"/>
              <a:gd name="T5" fmla="*/ 12 h 14"/>
              <a:gd name="T6" fmla="*/ 1 w 19"/>
              <a:gd name="T7" fmla="*/ 2 h 14"/>
              <a:gd name="T8" fmla="*/ 15 w 19"/>
              <a:gd name="T9" fmla="*/ 2 h 14"/>
              <a:gd name="T10" fmla="*/ 19 w 19"/>
              <a:gd name="T11" fmla="*/ 3 h 14"/>
              <a:gd name="T12" fmla="*/ 15 w 19"/>
              <a:gd name="T13" fmla="*/ 10 h 14"/>
              <a:gd name="T14" fmla="*/ 13 w 19"/>
              <a:gd name="T15" fmla="*/ 11 h 14"/>
              <a:gd name="T16" fmla="*/ 16 w 19"/>
              <a:gd name="T17" fmla="*/ 11 h 14"/>
              <a:gd name="T18" fmla="*/ 17 w 19"/>
              <a:gd name="T19" fmla="*/ 4 h 14"/>
              <a:gd name="T20" fmla="*/ 4 w 19"/>
              <a:gd name="T21" fmla="*/ 3 h 14"/>
              <a:gd name="T22" fmla="*/ 4 w 19"/>
              <a:gd name="T23" fmla="*/ 10 h 14"/>
              <a:gd name="T24" fmla="*/ 5 w 19"/>
              <a:gd name="T25" fmla="*/ 6 h 14"/>
              <a:gd name="T26" fmla="*/ 6 w 19"/>
              <a:gd name="T27" fmla="*/ 3 h 14"/>
              <a:gd name="T28" fmla="*/ 8 w 19"/>
              <a:gd name="T29" fmla="*/ 6 h 14"/>
              <a:gd name="T30" fmla="*/ 10 w 19"/>
              <a:gd name="T31" fmla="*/ 4 h 14"/>
              <a:gd name="T32" fmla="*/ 10 w 19"/>
              <a:gd name="T33" fmla="*/ 10 h 14"/>
              <a:gd name="T34" fmla="*/ 9 w 19"/>
              <a:gd name="T35" fmla="*/ 8 h 14"/>
              <a:gd name="T36" fmla="*/ 8 w 19"/>
              <a:gd name="T37" fmla="*/ 9 h 14"/>
              <a:gd name="T38" fmla="*/ 6 w 19"/>
              <a:gd name="T39" fmla="*/ 7 h 14"/>
              <a:gd name="T40" fmla="*/ 6 w 19"/>
              <a:gd name="T41" fmla="*/ 9 h 14"/>
              <a:gd name="T42" fmla="*/ 4 w 19"/>
              <a:gd name="T43" fmla="*/ 10 h 14"/>
              <a:gd name="T44" fmla="*/ 12 w 19"/>
              <a:gd name="T45" fmla="*/ 11 h 14"/>
              <a:gd name="T46" fmla="*/ 12 w 19"/>
              <a:gd name="T47" fmla="*/ 10 h 14"/>
              <a:gd name="T48" fmla="*/ 13 w 19"/>
              <a:gd name="T49" fmla="*/ 9 h 14"/>
              <a:gd name="T50" fmla="*/ 12 w 19"/>
              <a:gd name="T51" fmla="*/ 6 h 14"/>
              <a:gd name="T52" fmla="*/ 15 w 19"/>
              <a:gd name="T53" fmla="*/ 5 h 14"/>
              <a:gd name="T54" fmla="*/ 14 w 19"/>
              <a:gd name="T55" fmla="*/ 7 h 14"/>
              <a:gd name="T56" fmla="*/ 15 w 19"/>
              <a:gd name="T57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14">
                <a:moveTo>
                  <a:pt x="19" y="3"/>
                </a:moveTo>
                <a:cubicBezTo>
                  <a:pt x="19" y="6"/>
                  <a:pt x="18" y="9"/>
                  <a:pt x="18" y="13"/>
                </a:cubicBezTo>
                <a:cubicBezTo>
                  <a:pt x="12" y="14"/>
                  <a:pt x="8" y="11"/>
                  <a:pt x="2" y="12"/>
                </a:cubicBezTo>
                <a:cubicBezTo>
                  <a:pt x="0" y="10"/>
                  <a:pt x="1" y="5"/>
                  <a:pt x="1" y="2"/>
                </a:cubicBezTo>
                <a:cubicBezTo>
                  <a:pt x="6" y="0"/>
                  <a:pt x="11" y="2"/>
                  <a:pt x="15" y="2"/>
                </a:cubicBezTo>
                <a:cubicBezTo>
                  <a:pt x="17" y="2"/>
                  <a:pt x="17" y="3"/>
                  <a:pt x="19" y="3"/>
                </a:cubicBezTo>
                <a:close/>
                <a:moveTo>
                  <a:pt x="15" y="10"/>
                </a:moveTo>
                <a:cubicBezTo>
                  <a:pt x="15" y="10"/>
                  <a:pt x="14" y="11"/>
                  <a:pt x="13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7" y="9"/>
                  <a:pt x="17" y="7"/>
                  <a:pt x="17" y="4"/>
                </a:cubicBezTo>
                <a:cubicBezTo>
                  <a:pt x="13" y="3"/>
                  <a:pt x="8" y="4"/>
                  <a:pt x="4" y="3"/>
                </a:cubicBezTo>
                <a:cubicBezTo>
                  <a:pt x="3" y="4"/>
                  <a:pt x="1" y="10"/>
                  <a:pt x="4" y="10"/>
                </a:cubicBezTo>
                <a:cubicBezTo>
                  <a:pt x="3" y="8"/>
                  <a:pt x="4" y="7"/>
                  <a:pt x="5" y="6"/>
                </a:cubicBezTo>
                <a:cubicBezTo>
                  <a:pt x="5" y="5"/>
                  <a:pt x="5" y="4"/>
                  <a:pt x="6" y="3"/>
                </a:cubicBezTo>
                <a:cubicBezTo>
                  <a:pt x="7" y="4"/>
                  <a:pt x="7" y="5"/>
                  <a:pt x="8" y="6"/>
                </a:cubicBezTo>
                <a:cubicBezTo>
                  <a:pt x="9" y="5"/>
                  <a:pt x="8" y="4"/>
                  <a:pt x="10" y="4"/>
                </a:cubicBezTo>
                <a:cubicBezTo>
                  <a:pt x="11" y="5"/>
                  <a:pt x="11" y="9"/>
                  <a:pt x="10" y="10"/>
                </a:cubicBezTo>
                <a:cubicBezTo>
                  <a:pt x="9" y="10"/>
                  <a:pt x="9" y="8"/>
                  <a:pt x="9" y="8"/>
                </a:cubicBezTo>
                <a:cubicBezTo>
                  <a:pt x="9" y="8"/>
                  <a:pt x="8" y="9"/>
                  <a:pt x="8" y="9"/>
                </a:cubicBezTo>
                <a:cubicBezTo>
                  <a:pt x="7" y="8"/>
                  <a:pt x="7" y="7"/>
                  <a:pt x="6" y="7"/>
                </a:cubicBezTo>
                <a:cubicBezTo>
                  <a:pt x="5" y="7"/>
                  <a:pt x="6" y="8"/>
                  <a:pt x="6" y="9"/>
                </a:cubicBezTo>
                <a:cubicBezTo>
                  <a:pt x="5" y="9"/>
                  <a:pt x="5" y="9"/>
                  <a:pt x="4" y="10"/>
                </a:cubicBezTo>
                <a:cubicBezTo>
                  <a:pt x="7" y="10"/>
                  <a:pt x="9" y="11"/>
                  <a:pt x="12" y="11"/>
                </a:cubicBezTo>
                <a:cubicBezTo>
                  <a:pt x="12" y="11"/>
                  <a:pt x="12" y="11"/>
                  <a:pt x="12" y="10"/>
                </a:cubicBezTo>
                <a:cubicBezTo>
                  <a:pt x="13" y="10"/>
                  <a:pt x="13" y="10"/>
                  <a:pt x="13" y="9"/>
                </a:cubicBezTo>
                <a:cubicBezTo>
                  <a:pt x="13" y="8"/>
                  <a:pt x="12" y="8"/>
                  <a:pt x="12" y="6"/>
                </a:cubicBezTo>
                <a:cubicBezTo>
                  <a:pt x="12" y="5"/>
                  <a:pt x="14" y="5"/>
                  <a:pt x="15" y="5"/>
                </a:cubicBezTo>
                <a:cubicBezTo>
                  <a:pt x="17" y="5"/>
                  <a:pt x="15" y="7"/>
                  <a:pt x="14" y="7"/>
                </a:cubicBezTo>
                <a:cubicBezTo>
                  <a:pt x="15" y="7"/>
                  <a:pt x="15" y="8"/>
                  <a:pt x="1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4" name="Freeform 401"/>
          <p:cNvSpPr>
            <a:spLocks noEditPoints="1"/>
          </p:cNvSpPr>
          <p:nvPr/>
        </p:nvSpPr>
        <p:spPr bwMode="auto">
          <a:xfrm>
            <a:off x="4766733" y="2453218"/>
            <a:ext cx="84667" cy="63500"/>
          </a:xfrm>
          <a:custGeom>
            <a:avLst/>
            <a:gdLst>
              <a:gd name="T0" fmla="*/ 19 w 20"/>
              <a:gd name="T1" fmla="*/ 15 h 15"/>
              <a:gd name="T2" fmla="*/ 4 w 20"/>
              <a:gd name="T3" fmla="*/ 14 h 15"/>
              <a:gd name="T4" fmla="*/ 0 w 20"/>
              <a:gd name="T5" fmla="*/ 6 h 15"/>
              <a:gd name="T6" fmla="*/ 1 w 20"/>
              <a:gd name="T7" fmla="*/ 0 h 15"/>
              <a:gd name="T8" fmla="*/ 2 w 20"/>
              <a:gd name="T9" fmla="*/ 0 h 15"/>
              <a:gd name="T10" fmla="*/ 4 w 20"/>
              <a:gd name="T11" fmla="*/ 1 h 15"/>
              <a:gd name="T12" fmla="*/ 19 w 20"/>
              <a:gd name="T13" fmla="*/ 1 h 15"/>
              <a:gd name="T14" fmla="*/ 20 w 20"/>
              <a:gd name="T15" fmla="*/ 4 h 15"/>
              <a:gd name="T16" fmla="*/ 19 w 20"/>
              <a:gd name="T17" fmla="*/ 15 h 15"/>
              <a:gd name="T18" fmla="*/ 18 w 20"/>
              <a:gd name="T19" fmla="*/ 5 h 15"/>
              <a:gd name="T20" fmla="*/ 17 w 20"/>
              <a:gd name="T21" fmla="*/ 3 h 15"/>
              <a:gd name="T22" fmla="*/ 3 w 20"/>
              <a:gd name="T23" fmla="*/ 2 h 15"/>
              <a:gd name="T24" fmla="*/ 2 w 20"/>
              <a:gd name="T25" fmla="*/ 4 h 15"/>
              <a:gd name="T26" fmla="*/ 3 w 20"/>
              <a:gd name="T27" fmla="*/ 12 h 15"/>
              <a:gd name="T28" fmla="*/ 12 w 20"/>
              <a:gd name="T29" fmla="*/ 14 h 15"/>
              <a:gd name="T30" fmla="*/ 15 w 20"/>
              <a:gd name="T31" fmla="*/ 7 h 15"/>
              <a:gd name="T32" fmla="*/ 16 w 20"/>
              <a:gd name="T33" fmla="*/ 13 h 15"/>
              <a:gd name="T34" fmla="*/ 13 w 20"/>
              <a:gd name="T35" fmla="*/ 14 h 15"/>
              <a:gd name="T36" fmla="*/ 16 w 20"/>
              <a:gd name="T37" fmla="*/ 14 h 15"/>
              <a:gd name="T38" fmla="*/ 18 w 20"/>
              <a:gd name="T39" fmla="*/ 5 h 15"/>
              <a:gd name="T40" fmla="*/ 13 w 20"/>
              <a:gd name="T41" fmla="*/ 10 h 15"/>
              <a:gd name="T42" fmla="*/ 13 w 20"/>
              <a:gd name="T43" fmla="*/ 11 h 15"/>
              <a:gd name="T44" fmla="*/ 15 w 20"/>
              <a:gd name="T45" fmla="*/ 10 h 15"/>
              <a:gd name="T46" fmla="*/ 14 w 20"/>
              <a:gd name="T47" fmla="*/ 9 h 15"/>
              <a:gd name="T48" fmla="*/ 13 w 20"/>
              <a:gd name="T4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5" y="15"/>
                  <a:pt x="9" y="15"/>
                  <a:pt x="4" y="14"/>
                </a:cubicBezTo>
                <a:cubicBezTo>
                  <a:pt x="1" y="14"/>
                  <a:pt x="0" y="10"/>
                  <a:pt x="0" y="6"/>
                </a:cubicBezTo>
                <a:cubicBezTo>
                  <a:pt x="0" y="4"/>
                  <a:pt x="0" y="2"/>
                  <a:pt x="1" y="0"/>
                </a:cubicBezTo>
                <a:cubicBezTo>
                  <a:pt x="2" y="0"/>
                  <a:pt x="2" y="1"/>
                  <a:pt x="2" y="0"/>
                </a:cubicBezTo>
                <a:cubicBezTo>
                  <a:pt x="3" y="0"/>
                  <a:pt x="3" y="1"/>
                  <a:pt x="4" y="1"/>
                </a:cubicBezTo>
                <a:cubicBezTo>
                  <a:pt x="9" y="0"/>
                  <a:pt x="14" y="2"/>
                  <a:pt x="19" y="1"/>
                </a:cubicBezTo>
                <a:cubicBezTo>
                  <a:pt x="20" y="2"/>
                  <a:pt x="20" y="3"/>
                  <a:pt x="20" y="4"/>
                </a:cubicBezTo>
                <a:cubicBezTo>
                  <a:pt x="20" y="8"/>
                  <a:pt x="19" y="13"/>
                  <a:pt x="19" y="15"/>
                </a:cubicBezTo>
                <a:close/>
                <a:moveTo>
                  <a:pt x="18" y="5"/>
                </a:moveTo>
                <a:cubicBezTo>
                  <a:pt x="18" y="4"/>
                  <a:pt x="17" y="4"/>
                  <a:pt x="17" y="3"/>
                </a:cubicBezTo>
                <a:cubicBezTo>
                  <a:pt x="12" y="3"/>
                  <a:pt x="8" y="2"/>
                  <a:pt x="3" y="2"/>
                </a:cubicBezTo>
                <a:cubicBezTo>
                  <a:pt x="3" y="3"/>
                  <a:pt x="3" y="4"/>
                  <a:pt x="2" y="4"/>
                </a:cubicBezTo>
                <a:cubicBezTo>
                  <a:pt x="1" y="6"/>
                  <a:pt x="1" y="11"/>
                  <a:pt x="3" y="12"/>
                </a:cubicBezTo>
                <a:cubicBezTo>
                  <a:pt x="6" y="13"/>
                  <a:pt x="8" y="13"/>
                  <a:pt x="12" y="14"/>
                </a:cubicBezTo>
                <a:cubicBezTo>
                  <a:pt x="11" y="12"/>
                  <a:pt x="11" y="7"/>
                  <a:pt x="15" y="7"/>
                </a:cubicBezTo>
                <a:cubicBezTo>
                  <a:pt x="17" y="8"/>
                  <a:pt x="18" y="11"/>
                  <a:pt x="16" y="13"/>
                </a:cubicBezTo>
                <a:cubicBezTo>
                  <a:pt x="15" y="13"/>
                  <a:pt x="14" y="13"/>
                  <a:pt x="13" y="14"/>
                </a:cubicBezTo>
                <a:cubicBezTo>
                  <a:pt x="14" y="14"/>
                  <a:pt x="15" y="14"/>
                  <a:pt x="16" y="14"/>
                </a:cubicBezTo>
                <a:cubicBezTo>
                  <a:pt x="18" y="12"/>
                  <a:pt x="18" y="9"/>
                  <a:pt x="18" y="5"/>
                </a:cubicBezTo>
                <a:close/>
                <a:moveTo>
                  <a:pt x="13" y="10"/>
                </a:moveTo>
                <a:cubicBezTo>
                  <a:pt x="13" y="11"/>
                  <a:pt x="14" y="11"/>
                  <a:pt x="13" y="11"/>
                </a:cubicBezTo>
                <a:cubicBezTo>
                  <a:pt x="14" y="11"/>
                  <a:pt x="16" y="12"/>
                  <a:pt x="15" y="10"/>
                </a:cubicBezTo>
                <a:cubicBezTo>
                  <a:pt x="15" y="11"/>
                  <a:pt x="15" y="9"/>
                  <a:pt x="14" y="9"/>
                </a:cubicBezTo>
                <a:cubicBezTo>
                  <a:pt x="14" y="10"/>
                  <a:pt x="14" y="10"/>
                  <a:pt x="1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5" name="Freeform 402"/>
          <p:cNvSpPr>
            <a:spLocks noEditPoints="1"/>
          </p:cNvSpPr>
          <p:nvPr/>
        </p:nvSpPr>
        <p:spPr bwMode="auto">
          <a:xfrm>
            <a:off x="4842933" y="2609851"/>
            <a:ext cx="84667" cy="71967"/>
          </a:xfrm>
          <a:custGeom>
            <a:avLst/>
            <a:gdLst>
              <a:gd name="T0" fmla="*/ 1 w 20"/>
              <a:gd name="T1" fmla="*/ 2 h 17"/>
              <a:gd name="T2" fmla="*/ 8 w 20"/>
              <a:gd name="T3" fmla="*/ 2 h 17"/>
              <a:gd name="T4" fmla="*/ 18 w 20"/>
              <a:gd name="T5" fmla="*/ 3 h 17"/>
              <a:gd name="T6" fmla="*/ 18 w 20"/>
              <a:gd name="T7" fmla="*/ 3 h 17"/>
              <a:gd name="T8" fmla="*/ 19 w 20"/>
              <a:gd name="T9" fmla="*/ 9 h 17"/>
              <a:gd name="T10" fmla="*/ 17 w 20"/>
              <a:gd name="T11" fmla="*/ 16 h 17"/>
              <a:gd name="T12" fmla="*/ 14 w 20"/>
              <a:gd name="T13" fmla="*/ 17 h 17"/>
              <a:gd name="T14" fmla="*/ 0 w 20"/>
              <a:gd name="T15" fmla="*/ 12 h 17"/>
              <a:gd name="T16" fmla="*/ 2 w 20"/>
              <a:gd name="T17" fmla="*/ 3 h 17"/>
              <a:gd name="T18" fmla="*/ 1 w 20"/>
              <a:gd name="T19" fmla="*/ 2 h 17"/>
              <a:gd name="T20" fmla="*/ 4 w 20"/>
              <a:gd name="T21" fmla="*/ 3 h 17"/>
              <a:gd name="T22" fmla="*/ 2 w 20"/>
              <a:gd name="T23" fmla="*/ 13 h 17"/>
              <a:gd name="T24" fmla="*/ 8 w 20"/>
              <a:gd name="T25" fmla="*/ 14 h 17"/>
              <a:gd name="T26" fmla="*/ 15 w 20"/>
              <a:gd name="T27" fmla="*/ 15 h 17"/>
              <a:gd name="T28" fmla="*/ 17 w 20"/>
              <a:gd name="T29" fmla="*/ 6 h 17"/>
              <a:gd name="T30" fmla="*/ 4 w 20"/>
              <a:gd name="T3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17">
                <a:moveTo>
                  <a:pt x="1" y="2"/>
                </a:moveTo>
                <a:cubicBezTo>
                  <a:pt x="3" y="0"/>
                  <a:pt x="6" y="3"/>
                  <a:pt x="8" y="2"/>
                </a:cubicBezTo>
                <a:cubicBezTo>
                  <a:pt x="11" y="2"/>
                  <a:pt x="15" y="4"/>
                  <a:pt x="18" y="3"/>
                </a:cubicBezTo>
                <a:cubicBezTo>
                  <a:pt x="18" y="3"/>
                  <a:pt x="18" y="4"/>
                  <a:pt x="18" y="3"/>
                </a:cubicBezTo>
                <a:cubicBezTo>
                  <a:pt x="20" y="5"/>
                  <a:pt x="19" y="7"/>
                  <a:pt x="19" y="9"/>
                </a:cubicBezTo>
                <a:cubicBezTo>
                  <a:pt x="18" y="12"/>
                  <a:pt x="19" y="15"/>
                  <a:pt x="17" y="16"/>
                </a:cubicBezTo>
                <a:cubicBezTo>
                  <a:pt x="16" y="16"/>
                  <a:pt x="15" y="16"/>
                  <a:pt x="14" y="17"/>
                </a:cubicBezTo>
                <a:cubicBezTo>
                  <a:pt x="9" y="15"/>
                  <a:pt x="1" y="17"/>
                  <a:pt x="0" y="12"/>
                </a:cubicBezTo>
                <a:cubicBezTo>
                  <a:pt x="0" y="8"/>
                  <a:pt x="0" y="5"/>
                  <a:pt x="2" y="3"/>
                </a:cubicBezTo>
                <a:cubicBezTo>
                  <a:pt x="1" y="2"/>
                  <a:pt x="1" y="2"/>
                  <a:pt x="1" y="2"/>
                </a:cubicBezTo>
                <a:close/>
                <a:moveTo>
                  <a:pt x="4" y="3"/>
                </a:moveTo>
                <a:cubicBezTo>
                  <a:pt x="1" y="5"/>
                  <a:pt x="0" y="11"/>
                  <a:pt x="2" y="13"/>
                </a:cubicBezTo>
                <a:cubicBezTo>
                  <a:pt x="3" y="14"/>
                  <a:pt x="6" y="14"/>
                  <a:pt x="8" y="14"/>
                </a:cubicBezTo>
                <a:cubicBezTo>
                  <a:pt x="10" y="14"/>
                  <a:pt x="13" y="15"/>
                  <a:pt x="15" y="15"/>
                </a:cubicBezTo>
                <a:cubicBezTo>
                  <a:pt x="18" y="13"/>
                  <a:pt x="17" y="9"/>
                  <a:pt x="17" y="6"/>
                </a:cubicBezTo>
                <a:cubicBezTo>
                  <a:pt x="13" y="4"/>
                  <a:pt x="8" y="4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6" name="Freeform 403"/>
          <p:cNvSpPr>
            <a:spLocks noEditPoints="1"/>
          </p:cNvSpPr>
          <p:nvPr/>
        </p:nvSpPr>
        <p:spPr bwMode="auto">
          <a:xfrm>
            <a:off x="4688418" y="2605618"/>
            <a:ext cx="35983" cy="46567"/>
          </a:xfrm>
          <a:custGeom>
            <a:avLst/>
            <a:gdLst>
              <a:gd name="T0" fmla="*/ 2 w 9"/>
              <a:gd name="T1" fmla="*/ 8 h 11"/>
              <a:gd name="T2" fmla="*/ 6 w 9"/>
              <a:gd name="T3" fmla="*/ 7 h 11"/>
              <a:gd name="T4" fmla="*/ 1 w 9"/>
              <a:gd name="T5" fmla="*/ 6 h 11"/>
              <a:gd name="T6" fmla="*/ 3 w 9"/>
              <a:gd name="T7" fmla="*/ 1 h 11"/>
              <a:gd name="T8" fmla="*/ 5 w 9"/>
              <a:gd name="T9" fmla="*/ 10 h 11"/>
              <a:gd name="T10" fmla="*/ 2 w 9"/>
              <a:gd name="T11" fmla="*/ 8 h 11"/>
              <a:gd name="T12" fmla="*/ 4 w 9"/>
              <a:gd name="T13" fmla="*/ 6 h 11"/>
              <a:gd name="T14" fmla="*/ 5 w 9"/>
              <a:gd name="T15" fmla="*/ 5 h 11"/>
              <a:gd name="T16" fmla="*/ 5 w 9"/>
              <a:gd name="T17" fmla="*/ 4 h 11"/>
              <a:gd name="T18" fmla="*/ 4 w 9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2" y="8"/>
                </a:moveTo>
                <a:cubicBezTo>
                  <a:pt x="3" y="9"/>
                  <a:pt x="6" y="9"/>
                  <a:pt x="6" y="7"/>
                </a:cubicBezTo>
                <a:cubicBezTo>
                  <a:pt x="3" y="8"/>
                  <a:pt x="2" y="7"/>
                  <a:pt x="1" y="6"/>
                </a:cubicBezTo>
                <a:cubicBezTo>
                  <a:pt x="0" y="3"/>
                  <a:pt x="2" y="2"/>
                  <a:pt x="3" y="1"/>
                </a:cubicBezTo>
                <a:cubicBezTo>
                  <a:pt x="8" y="0"/>
                  <a:pt x="9" y="10"/>
                  <a:pt x="5" y="10"/>
                </a:cubicBezTo>
                <a:cubicBezTo>
                  <a:pt x="4" y="11"/>
                  <a:pt x="2" y="10"/>
                  <a:pt x="2" y="8"/>
                </a:cubicBezTo>
                <a:close/>
                <a:moveTo>
                  <a:pt x="4" y="6"/>
                </a:moveTo>
                <a:cubicBezTo>
                  <a:pt x="4" y="5"/>
                  <a:pt x="5" y="5"/>
                  <a:pt x="5" y="5"/>
                </a:cubicBezTo>
                <a:cubicBezTo>
                  <a:pt x="4" y="5"/>
                  <a:pt x="5" y="4"/>
                  <a:pt x="5" y="4"/>
                </a:cubicBezTo>
                <a:cubicBezTo>
                  <a:pt x="2" y="3"/>
                  <a:pt x="2" y="6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7" name="Freeform 404"/>
          <p:cNvSpPr>
            <a:spLocks/>
          </p:cNvSpPr>
          <p:nvPr/>
        </p:nvSpPr>
        <p:spPr bwMode="auto">
          <a:xfrm>
            <a:off x="2702985" y="5209118"/>
            <a:ext cx="21167" cy="27516"/>
          </a:xfrm>
          <a:custGeom>
            <a:avLst/>
            <a:gdLst>
              <a:gd name="T0" fmla="*/ 5 w 5"/>
              <a:gd name="T1" fmla="*/ 0 h 7"/>
              <a:gd name="T2" fmla="*/ 0 w 5"/>
              <a:gd name="T3" fmla="*/ 7 h 7"/>
              <a:gd name="T4" fmla="*/ 5 w 5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3"/>
                  <a:pt x="3" y="6"/>
                  <a:pt x="0" y="7"/>
                </a:cubicBezTo>
                <a:cubicBezTo>
                  <a:pt x="1" y="5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8" name="Freeform 405"/>
          <p:cNvSpPr>
            <a:spLocks/>
          </p:cNvSpPr>
          <p:nvPr/>
        </p:nvSpPr>
        <p:spPr bwMode="auto">
          <a:xfrm>
            <a:off x="2749552" y="5215467"/>
            <a:ext cx="29633" cy="42333"/>
          </a:xfrm>
          <a:custGeom>
            <a:avLst/>
            <a:gdLst>
              <a:gd name="T0" fmla="*/ 4 w 7"/>
              <a:gd name="T1" fmla="*/ 0 h 10"/>
              <a:gd name="T2" fmla="*/ 5 w 7"/>
              <a:gd name="T3" fmla="*/ 9 h 10"/>
              <a:gd name="T4" fmla="*/ 4 w 7"/>
              <a:gd name="T5" fmla="*/ 10 h 10"/>
              <a:gd name="T6" fmla="*/ 4 w 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7" y="2"/>
                  <a:pt x="5" y="7"/>
                  <a:pt x="5" y="9"/>
                </a:cubicBezTo>
                <a:cubicBezTo>
                  <a:pt x="4" y="9"/>
                  <a:pt x="4" y="9"/>
                  <a:pt x="4" y="10"/>
                </a:cubicBezTo>
                <a:cubicBezTo>
                  <a:pt x="0" y="9"/>
                  <a:pt x="0" y="2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3320" name="组合 439"/>
          <p:cNvGrpSpPr>
            <a:grpSpLocks/>
          </p:cNvGrpSpPr>
          <p:nvPr/>
        </p:nvGrpSpPr>
        <p:grpSpPr bwMode="auto">
          <a:xfrm>
            <a:off x="2575985" y="4445000"/>
            <a:ext cx="1282700" cy="1204384"/>
            <a:chOff x="1931988" y="3333750"/>
            <a:chExt cx="962025" cy="903288"/>
          </a:xfrm>
        </p:grpSpPr>
        <p:sp>
          <p:nvSpPr>
            <p:cNvPr id="12" name="Freeform 407"/>
            <p:cNvSpPr>
              <a:spLocks noEditPoints="1"/>
            </p:cNvSpPr>
            <p:nvPr/>
          </p:nvSpPr>
          <p:spPr bwMode="auto">
            <a:xfrm>
              <a:off x="1931988" y="3333750"/>
              <a:ext cx="962025" cy="903288"/>
            </a:xfrm>
            <a:custGeom>
              <a:avLst/>
              <a:gdLst>
                <a:gd name="T0" fmla="*/ 200 w 305"/>
                <a:gd name="T1" fmla="*/ 251 h 286"/>
                <a:gd name="T2" fmla="*/ 140 w 305"/>
                <a:gd name="T3" fmla="*/ 233 h 286"/>
                <a:gd name="T4" fmla="*/ 59 w 305"/>
                <a:gd name="T5" fmla="*/ 232 h 286"/>
                <a:gd name="T6" fmla="*/ 4 w 305"/>
                <a:gd name="T7" fmla="*/ 264 h 286"/>
                <a:gd name="T8" fmla="*/ 22 w 305"/>
                <a:gd name="T9" fmla="*/ 123 h 286"/>
                <a:gd name="T10" fmla="*/ 67 w 305"/>
                <a:gd name="T11" fmla="*/ 6 h 286"/>
                <a:gd name="T12" fmla="*/ 253 w 305"/>
                <a:gd name="T13" fmla="*/ 8 h 286"/>
                <a:gd name="T14" fmla="*/ 295 w 305"/>
                <a:gd name="T15" fmla="*/ 181 h 286"/>
                <a:gd name="T16" fmla="*/ 303 w 305"/>
                <a:gd name="T17" fmla="*/ 260 h 286"/>
                <a:gd name="T18" fmla="*/ 274 w 305"/>
                <a:gd name="T19" fmla="*/ 92 h 286"/>
                <a:gd name="T20" fmla="*/ 257 w 305"/>
                <a:gd name="T21" fmla="*/ 121 h 286"/>
                <a:gd name="T22" fmla="*/ 271 w 305"/>
                <a:gd name="T23" fmla="*/ 275 h 286"/>
                <a:gd name="T24" fmla="*/ 63 w 305"/>
                <a:gd name="T25" fmla="*/ 118 h 286"/>
                <a:gd name="T26" fmla="*/ 239 w 305"/>
                <a:gd name="T27" fmla="*/ 49 h 286"/>
                <a:gd name="T28" fmla="*/ 231 w 305"/>
                <a:gd name="T29" fmla="*/ 70 h 286"/>
                <a:gd name="T30" fmla="*/ 242 w 305"/>
                <a:gd name="T31" fmla="*/ 137 h 286"/>
                <a:gd name="T32" fmla="*/ 253 w 305"/>
                <a:gd name="T33" fmla="*/ 170 h 286"/>
                <a:gd name="T34" fmla="*/ 198 w 305"/>
                <a:gd name="T35" fmla="*/ 188 h 286"/>
                <a:gd name="T36" fmla="*/ 262 w 305"/>
                <a:gd name="T37" fmla="*/ 219 h 286"/>
                <a:gd name="T38" fmla="*/ 30 w 305"/>
                <a:gd name="T39" fmla="*/ 115 h 286"/>
                <a:gd name="T40" fmla="*/ 44 w 305"/>
                <a:gd name="T41" fmla="*/ 8 h 286"/>
                <a:gd name="T42" fmla="*/ 172 w 305"/>
                <a:gd name="T43" fmla="*/ 26 h 286"/>
                <a:gd name="T44" fmla="*/ 201 w 305"/>
                <a:gd name="T45" fmla="*/ 59 h 286"/>
                <a:gd name="T46" fmla="*/ 71 w 305"/>
                <a:gd name="T47" fmla="*/ 39 h 286"/>
                <a:gd name="T48" fmla="*/ 160 w 305"/>
                <a:gd name="T49" fmla="*/ 73 h 286"/>
                <a:gd name="T50" fmla="*/ 82 w 305"/>
                <a:gd name="T51" fmla="*/ 64 h 286"/>
                <a:gd name="T52" fmla="*/ 202 w 305"/>
                <a:gd name="T53" fmla="*/ 78 h 286"/>
                <a:gd name="T54" fmla="*/ 184 w 305"/>
                <a:gd name="T55" fmla="*/ 92 h 286"/>
                <a:gd name="T56" fmla="*/ 163 w 305"/>
                <a:gd name="T57" fmla="*/ 85 h 286"/>
                <a:gd name="T58" fmla="*/ 229 w 305"/>
                <a:gd name="T59" fmla="*/ 73 h 286"/>
                <a:gd name="T60" fmla="*/ 159 w 305"/>
                <a:gd name="T61" fmla="*/ 77 h 286"/>
                <a:gd name="T62" fmla="*/ 97 w 305"/>
                <a:gd name="T63" fmla="*/ 90 h 286"/>
                <a:gd name="T64" fmla="*/ 109 w 305"/>
                <a:gd name="T65" fmla="*/ 129 h 286"/>
                <a:gd name="T66" fmla="*/ 197 w 305"/>
                <a:gd name="T67" fmla="*/ 95 h 286"/>
                <a:gd name="T68" fmla="*/ 135 w 305"/>
                <a:gd name="T69" fmla="*/ 151 h 286"/>
                <a:gd name="T70" fmla="*/ 128 w 305"/>
                <a:gd name="T71" fmla="*/ 119 h 286"/>
                <a:gd name="T72" fmla="*/ 32 w 305"/>
                <a:gd name="T73" fmla="*/ 124 h 286"/>
                <a:gd name="T74" fmla="*/ 62 w 305"/>
                <a:gd name="T75" fmla="*/ 205 h 286"/>
                <a:gd name="T76" fmla="*/ 150 w 305"/>
                <a:gd name="T77" fmla="*/ 137 h 286"/>
                <a:gd name="T78" fmla="*/ 82 w 305"/>
                <a:gd name="T79" fmla="*/ 133 h 286"/>
                <a:gd name="T80" fmla="*/ 129 w 305"/>
                <a:gd name="T81" fmla="*/ 148 h 286"/>
                <a:gd name="T82" fmla="*/ 125 w 305"/>
                <a:gd name="T83" fmla="*/ 163 h 286"/>
                <a:gd name="T84" fmla="*/ 196 w 305"/>
                <a:gd name="T85" fmla="*/ 174 h 286"/>
                <a:gd name="T86" fmla="*/ 219 w 305"/>
                <a:gd name="T87" fmla="*/ 174 h 286"/>
                <a:gd name="T88" fmla="*/ 125 w 305"/>
                <a:gd name="T89" fmla="*/ 193 h 286"/>
                <a:gd name="T90" fmla="*/ 157 w 305"/>
                <a:gd name="T91" fmla="*/ 173 h 286"/>
                <a:gd name="T92" fmla="*/ 157 w 305"/>
                <a:gd name="T93" fmla="*/ 173 h 286"/>
                <a:gd name="T94" fmla="*/ 178 w 305"/>
                <a:gd name="T95" fmla="*/ 187 h 286"/>
                <a:gd name="T96" fmla="*/ 119 w 305"/>
                <a:gd name="T97" fmla="*/ 180 h 286"/>
                <a:gd name="T98" fmla="*/ 84 w 305"/>
                <a:gd name="T99" fmla="*/ 189 h 286"/>
                <a:gd name="T100" fmla="*/ 96 w 305"/>
                <a:gd name="T101" fmla="*/ 222 h 286"/>
                <a:gd name="T102" fmla="*/ 154 w 305"/>
                <a:gd name="T103" fmla="*/ 212 h 286"/>
                <a:gd name="T104" fmla="*/ 10 w 305"/>
                <a:gd name="T105" fmla="*/ 231 h 286"/>
                <a:gd name="T106" fmla="*/ 12 w 305"/>
                <a:gd name="T107" fmla="*/ 194 h 286"/>
                <a:gd name="T108" fmla="*/ 58 w 305"/>
                <a:gd name="T109" fmla="*/ 209 h 286"/>
                <a:gd name="T110" fmla="*/ 198 w 305"/>
                <a:gd name="T111" fmla="*/ 214 h 286"/>
                <a:gd name="T112" fmla="*/ 93 w 305"/>
                <a:gd name="T113" fmla="*/ 224 h 286"/>
                <a:gd name="T114" fmla="*/ 73 w 305"/>
                <a:gd name="T115" fmla="*/ 208 h 286"/>
                <a:gd name="T116" fmla="*/ 204 w 305"/>
                <a:gd name="T117" fmla="*/ 230 h 286"/>
                <a:gd name="T118" fmla="*/ 62 w 305"/>
                <a:gd name="T119" fmla="*/ 222 h 286"/>
                <a:gd name="T120" fmla="*/ 118 w 305"/>
                <a:gd name="T121" fmla="*/ 2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5" h="286">
                  <a:moveTo>
                    <a:pt x="296" y="270"/>
                  </a:moveTo>
                  <a:cubicBezTo>
                    <a:pt x="300" y="274"/>
                    <a:pt x="298" y="277"/>
                    <a:pt x="292" y="279"/>
                  </a:cubicBezTo>
                  <a:cubicBezTo>
                    <a:pt x="283" y="282"/>
                    <a:pt x="271" y="286"/>
                    <a:pt x="262" y="282"/>
                  </a:cubicBezTo>
                  <a:cubicBezTo>
                    <a:pt x="262" y="280"/>
                    <a:pt x="262" y="280"/>
                    <a:pt x="262" y="278"/>
                  </a:cubicBezTo>
                  <a:cubicBezTo>
                    <a:pt x="253" y="280"/>
                    <a:pt x="248" y="276"/>
                    <a:pt x="241" y="272"/>
                  </a:cubicBezTo>
                  <a:cubicBezTo>
                    <a:pt x="230" y="266"/>
                    <a:pt x="217" y="261"/>
                    <a:pt x="207" y="254"/>
                  </a:cubicBezTo>
                  <a:cubicBezTo>
                    <a:pt x="204" y="253"/>
                    <a:pt x="202" y="252"/>
                    <a:pt x="200" y="251"/>
                  </a:cubicBezTo>
                  <a:cubicBezTo>
                    <a:pt x="198" y="250"/>
                    <a:pt x="194" y="250"/>
                    <a:pt x="192" y="248"/>
                  </a:cubicBezTo>
                  <a:cubicBezTo>
                    <a:pt x="192" y="247"/>
                    <a:pt x="189" y="244"/>
                    <a:pt x="189" y="243"/>
                  </a:cubicBezTo>
                  <a:cubicBezTo>
                    <a:pt x="189" y="242"/>
                    <a:pt x="189" y="241"/>
                    <a:pt x="189" y="239"/>
                  </a:cubicBezTo>
                  <a:cubicBezTo>
                    <a:pt x="189" y="237"/>
                    <a:pt x="187" y="235"/>
                    <a:pt x="186" y="232"/>
                  </a:cubicBezTo>
                  <a:cubicBezTo>
                    <a:pt x="178" y="233"/>
                    <a:pt x="168" y="233"/>
                    <a:pt x="158" y="233"/>
                  </a:cubicBezTo>
                  <a:cubicBezTo>
                    <a:pt x="158" y="237"/>
                    <a:pt x="156" y="243"/>
                    <a:pt x="154" y="247"/>
                  </a:cubicBezTo>
                  <a:cubicBezTo>
                    <a:pt x="146" y="248"/>
                    <a:pt x="143" y="239"/>
                    <a:pt x="140" y="233"/>
                  </a:cubicBezTo>
                  <a:cubicBezTo>
                    <a:pt x="135" y="234"/>
                    <a:pt x="128" y="234"/>
                    <a:pt x="121" y="233"/>
                  </a:cubicBezTo>
                  <a:cubicBezTo>
                    <a:pt x="114" y="233"/>
                    <a:pt x="104" y="235"/>
                    <a:pt x="96" y="234"/>
                  </a:cubicBezTo>
                  <a:cubicBezTo>
                    <a:pt x="94" y="239"/>
                    <a:pt x="93" y="244"/>
                    <a:pt x="90" y="249"/>
                  </a:cubicBezTo>
                  <a:cubicBezTo>
                    <a:pt x="83" y="252"/>
                    <a:pt x="80" y="247"/>
                    <a:pt x="78" y="242"/>
                  </a:cubicBezTo>
                  <a:cubicBezTo>
                    <a:pt x="75" y="245"/>
                    <a:pt x="71" y="250"/>
                    <a:pt x="67" y="249"/>
                  </a:cubicBezTo>
                  <a:cubicBezTo>
                    <a:pt x="65" y="248"/>
                    <a:pt x="63" y="241"/>
                    <a:pt x="62" y="237"/>
                  </a:cubicBezTo>
                  <a:cubicBezTo>
                    <a:pt x="61" y="235"/>
                    <a:pt x="61" y="233"/>
                    <a:pt x="59" y="232"/>
                  </a:cubicBezTo>
                  <a:cubicBezTo>
                    <a:pt x="56" y="246"/>
                    <a:pt x="61" y="265"/>
                    <a:pt x="51" y="273"/>
                  </a:cubicBezTo>
                  <a:cubicBezTo>
                    <a:pt x="51" y="275"/>
                    <a:pt x="53" y="276"/>
                    <a:pt x="53" y="279"/>
                  </a:cubicBezTo>
                  <a:cubicBezTo>
                    <a:pt x="50" y="283"/>
                    <a:pt x="46" y="282"/>
                    <a:pt x="40" y="282"/>
                  </a:cubicBezTo>
                  <a:cubicBezTo>
                    <a:pt x="33" y="283"/>
                    <a:pt x="22" y="283"/>
                    <a:pt x="14" y="281"/>
                  </a:cubicBezTo>
                  <a:cubicBezTo>
                    <a:pt x="10" y="280"/>
                    <a:pt x="5" y="280"/>
                    <a:pt x="3" y="278"/>
                  </a:cubicBezTo>
                  <a:cubicBezTo>
                    <a:pt x="4" y="274"/>
                    <a:pt x="5" y="271"/>
                    <a:pt x="7" y="268"/>
                  </a:cubicBezTo>
                  <a:cubicBezTo>
                    <a:pt x="7" y="266"/>
                    <a:pt x="5" y="266"/>
                    <a:pt x="4" y="264"/>
                  </a:cubicBezTo>
                  <a:cubicBezTo>
                    <a:pt x="3" y="256"/>
                    <a:pt x="5" y="245"/>
                    <a:pt x="7" y="235"/>
                  </a:cubicBezTo>
                  <a:cubicBezTo>
                    <a:pt x="8" y="227"/>
                    <a:pt x="8" y="218"/>
                    <a:pt x="8" y="210"/>
                  </a:cubicBezTo>
                  <a:cubicBezTo>
                    <a:pt x="9" y="205"/>
                    <a:pt x="11" y="199"/>
                    <a:pt x="8" y="194"/>
                  </a:cubicBezTo>
                  <a:cubicBezTo>
                    <a:pt x="8" y="193"/>
                    <a:pt x="9" y="193"/>
                    <a:pt x="10" y="192"/>
                  </a:cubicBezTo>
                  <a:cubicBezTo>
                    <a:pt x="7" y="188"/>
                    <a:pt x="5" y="184"/>
                    <a:pt x="4" y="180"/>
                  </a:cubicBezTo>
                  <a:cubicBezTo>
                    <a:pt x="2" y="176"/>
                    <a:pt x="0" y="171"/>
                    <a:pt x="0" y="166"/>
                  </a:cubicBezTo>
                  <a:cubicBezTo>
                    <a:pt x="0" y="148"/>
                    <a:pt x="9" y="131"/>
                    <a:pt x="22" y="123"/>
                  </a:cubicBezTo>
                  <a:cubicBezTo>
                    <a:pt x="23" y="113"/>
                    <a:pt x="25" y="104"/>
                    <a:pt x="26" y="93"/>
                  </a:cubicBezTo>
                  <a:cubicBezTo>
                    <a:pt x="26" y="89"/>
                    <a:pt x="28" y="85"/>
                    <a:pt x="28" y="80"/>
                  </a:cubicBezTo>
                  <a:cubicBezTo>
                    <a:pt x="29" y="76"/>
                    <a:pt x="29" y="71"/>
                    <a:pt x="29" y="67"/>
                  </a:cubicBezTo>
                  <a:cubicBezTo>
                    <a:pt x="31" y="57"/>
                    <a:pt x="33" y="44"/>
                    <a:pt x="35" y="33"/>
                  </a:cubicBezTo>
                  <a:cubicBezTo>
                    <a:pt x="37" y="23"/>
                    <a:pt x="38" y="13"/>
                    <a:pt x="44" y="5"/>
                  </a:cubicBezTo>
                  <a:cubicBezTo>
                    <a:pt x="46" y="5"/>
                    <a:pt x="47" y="4"/>
                    <a:pt x="49" y="3"/>
                  </a:cubicBezTo>
                  <a:cubicBezTo>
                    <a:pt x="56" y="2"/>
                    <a:pt x="62" y="3"/>
                    <a:pt x="67" y="6"/>
                  </a:cubicBezTo>
                  <a:cubicBezTo>
                    <a:pt x="68" y="7"/>
                    <a:pt x="69" y="8"/>
                    <a:pt x="70" y="9"/>
                  </a:cubicBezTo>
                  <a:cubicBezTo>
                    <a:pt x="72" y="16"/>
                    <a:pt x="73" y="21"/>
                    <a:pt x="72" y="26"/>
                  </a:cubicBezTo>
                  <a:cubicBezTo>
                    <a:pt x="85" y="24"/>
                    <a:pt x="107" y="24"/>
                    <a:pt x="125" y="24"/>
                  </a:cubicBezTo>
                  <a:cubicBezTo>
                    <a:pt x="146" y="24"/>
                    <a:pt x="168" y="24"/>
                    <a:pt x="189" y="23"/>
                  </a:cubicBezTo>
                  <a:cubicBezTo>
                    <a:pt x="197" y="23"/>
                    <a:pt x="206" y="24"/>
                    <a:pt x="213" y="23"/>
                  </a:cubicBezTo>
                  <a:cubicBezTo>
                    <a:pt x="216" y="16"/>
                    <a:pt x="216" y="6"/>
                    <a:pt x="224" y="4"/>
                  </a:cubicBezTo>
                  <a:cubicBezTo>
                    <a:pt x="232" y="4"/>
                    <a:pt x="247" y="0"/>
                    <a:pt x="253" y="8"/>
                  </a:cubicBezTo>
                  <a:cubicBezTo>
                    <a:pt x="255" y="11"/>
                    <a:pt x="257" y="18"/>
                    <a:pt x="258" y="23"/>
                  </a:cubicBezTo>
                  <a:cubicBezTo>
                    <a:pt x="260" y="29"/>
                    <a:pt x="261" y="34"/>
                    <a:pt x="263" y="40"/>
                  </a:cubicBezTo>
                  <a:cubicBezTo>
                    <a:pt x="264" y="45"/>
                    <a:pt x="265" y="51"/>
                    <a:pt x="266" y="56"/>
                  </a:cubicBezTo>
                  <a:cubicBezTo>
                    <a:pt x="269" y="72"/>
                    <a:pt x="275" y="87"/>
                    <a:pt x="279" y="104"/>
                  </a:cubicBezTo>
                  <a:cubicBezTo>
                    <a:pt x="283" y="123"/>
                    <a:pt x="287" y="138"/>
                    <a:pt x="291" y="157"/>
                  </a:cubicBezTo>
                  <a:cubicBezTo>
                    <a:pt x="292" y="163"/>
                    <a:pt x="293" y="169"/>
                    <a:pt x="294" y="175"/>
                  </a:cubicBezTo>
                  <a:cubicBezTo>
                    <a:pt x="295" y="178"/>
                    <a:pt x="294" y="177"/>
                    <a:pt x="295" y="181"/>
                  </a:cubicBezTo>
                  <a:cubicBezTo>
                    <a:pt x="295" y="183"/>
                    <a:pt x="295" y="185"/>
                    <a:pt x="296" y="186"/>
                  </a:cubicBezTo>
                  <a:cubicBezTo>
                    <a:pt x="297" y="196"/>
                    <a:pt x="299" y="204"/>
                    <a:pt x="300" y="214"/>
                  </a:cubicBezTo>
                  <a:cubicBezTo>
                    <a:pt x="301" y="220"/>
                    <a:pt x="303" y="226"/>
                    <a:pt x="303" y="232"/>
                  </a:cubicBezTo>
                  <a:cubicBezTo>
                    <a:pt x="303" y="233"/>
                    <a:pt x="303" y="234"/>
                    <a:pt x="303" y="235"/>
                  </a:cubicBezTo>
                  <a:cubicBezTo>
                    <a:pt x="303" y="239"/>
                    <a:pt x="305" y="244"/>
                    <a:pt x="305" y="248"/>
                  </a:cubicBezTo>
                  <a:cubicBezTo>
                    <a:pt x="305" y="252"/>
                    <a:pt x="303" y="255"/>
                    <a:pt x="304" y="260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1" y="258"/>
                    <a:pt x="303" y="260"/>
                    <a:pt x="303" y="261"/>
                  </a:cubicBezTo>
                  <a:cubicBezTo>
                    <a:pt x="301" y="264"/>
                    <a:pt x="300" y="268"/>
                    <a:pt x="296" y="270"/>
                  </a:cubicBezTo>
                  <a:close/>
                  <a:moveTo>
                    <a:pt x="301" y="259"/>
                  </a:moveTo>
                  <a:cubicBezTo>
                    <a:pt x="304" y="249"/>
                    <a:pt x="301" y="239"/>
                    <a:pt x="300" y="230"/>
                  </a:cubicBezTo>
                  <a:cubicBezTo>
                    <a:pt x="299" y="214"/>
                    <a:pt x="296" y="199"/>
                    <a:pt x="293" y="184"/>
                  </a:cubicBezTo>
                  <a:cubicBezTo>
                    <a:pt x="289" y="158"/>
                    <a:pt x="283" y="132"/>
                    <a:pt x="277" y="107"/>
                  </a:cubicBezTo>
                  <a:cubicBezTo>
                    <a:pt x="276" y="102"/>
                    <a:pt x="275" y="96"/>
                    <a:pt x="274" y="92"/>
                  </a:cubicBezTo>
                  <a:cubicBezTo>
                    <a:pt x="271" y="82"/>
                    <a:pt x="268" y="73"/>
                    <a:pt x="265" y="63"/>
                  </a:cubicBezTo>
                  <a:cubicBezTo>
                    <a:pt x="263" y="53"/>
                    <a:pt x="262" y="44"/>
                    <a:pt x="259" y="34"/>
                  </a:cubicBezTo>
                  <a:cubicBezTo>
                    <a:pt x="257" y="27"/>
                    <a:pt x="253" y="11"/>
                    <a:pt x="249" y="8"/>
                  </a:cubicBezTo>
                  <a:cubicBezTo>
                    <a:pt x="244" y="4"/>
                    <a:pt x="235" y="5"/>
                    <a:pt x="230" y="6"/>
                  </a:cubicBezTo>
                  <a:cubicBezTo>
                    <a:pt x="238" y="17"/>
                    <a:pt x="239" y="35"/>
                    <a:pt x="242" y="53"/>
                  </a:cubicBezTo>
                  <a:cubicBezTo>
                    <a:pt x="245" y="64"/>
                    <a:pt x="249" y="75"/>
                    <a:pt x="251" y="86"/>
                  </a:cubicBezTo>
                  <a:cubicBezTo>
                    <a:pt x="253" y="98"/>
                    <a:pt x="255" y="109"/>
                    <a:pt x="257" y="121"/>
                  </a:cubicBezTo>
                  <a:cubicBezTo>
                    <a:pt x="263" y="154"/>
                    <a:pt x="270" y="187"/>
                    <a:pt x="275" y="217"/>
                  </a:cubicBezTo>
                  <a:cubicBezTo>
                    <a:pt x="276" y="220"/>
                    <a:pt x="277" y="223"/>
                    <a:pt x="277" y="226"/>
                  </a:cubicBezTo>
                  <a:cubicBezTo>
                    <a:pt x="278" y="229"/>
                    <a:pt x="278" y="232"/>
                    <a:pt x="278" y="235"/>
                  </a:cubicBezTo>
                  <a:cubicBezTo>
                    <a:pt x="278" y="242"/>
                    <a:pt x="279" y="251"/>
                    <a:pt x="279" y="257"/>
                  </a:cubicBezTo>
                  <a:cubicBezTo>
                    <a:pt x="278" y="259"/>
                    <a:pt x="277" y="261"/>
                    <a:pt x="276" y="263"/>
                  </a:cubicBezTo>
                  <a:cubicBezTo>
                    <a:pt x="276" y="267"/>
                    <a:pt x="276" y="269"/>
                    <a:pt x="274" y="272"/>
                  </a:cubicBezTo>
                  <a:cubicBezTo>
                    <a:pt x="273" y="273"/>
                    <a:pt x="271" y="274"/>
                    <a:pt x="271" y="275"/>
                  </a:cubicBezTo>
                  <a:cubicBezTo>
                    <a:pt x="284" y="273"/>
                    <a:pt x="297" y="271"/>
                    <a:pt x="301" y="259"/>
                  </a:cubicBezTo>
                  <a:close/>
                  <a:moveTo>
                    <a:pt x="68" y="37"/>
                  </a:moveTo>
                  <a:cubicBezTo>
                    <a:pt x="67" y="34"/>
                    <a:pt x="69" y="30"/>
                    <a:pt x="69" y="26"/>
                  </a:cubicBezTo>
                  <a:cubicBezTo>
                    <a:pt x="69" y="21"/>
                    <a:pt x="70" y="13"/>
                    <a:pt x="66" y="9"/>
                  </a:cubicBezTo>
                  <a:cubicBezTo>
                    <a:pt x="63" y="5"/>
                    <a:pt x="51" y="4"/>
                    <a:pt x="48" y="7"/>
                  </a:cubicBezTo>
                  <a:cubicBezTo>
                    <a:pt x="39" y="40"/>
                    <a:pt x="39" y="79"/>
                    <a:pt x="33" y="115"/>
                  </a:cubicBezTo>
                  <a:cubicBezTo>
                    <a:pt x="44" y="115"/>
                    <a:pt x="55" y="114"/>
                    <a:pt x="63" y="118"/>
                  </a:cubicBezTo>
                  <a:cubicBezTo>
                    <a:pt x="65" y="89"/>
                    <a:pt x="66" y="61"/>
                    <a:pt x="68" y="37"/>
                  </a:cubicBezTo>
                  <a:close/>
                  <a:moveTo>
                    <a:pt x="258" y="276"/>
                  </a:moveTo>
                  <a:cubicBezTo>
                    <a:pt x="267" y="276"/>
                    <a:pt x="271" y="272"/>
                    <a:pt x="274" y="265"/>
                  </a:cubicBezTo>
                  <a:cubicBezTo>
                    <a:pt x="278" y="242"/>
                    <a:pt x="274" y="218"/>
                    <a:pt x="269" y="197"/>
                  </a:cubicBezTo>
                  <a:cubicBezTo>
                    <a:pt x="264" y="173"/>
                    <a:pt x="260" y="147"/>
                    <a:pt x="255" y="123"/>
                  </a:cubicBezTo>
                  <a:cubicBezTo>
                    <a:pt x="252" y="111"/>
                    <a:pt x="251" y="98"/>
                    <a:pt x="248" y="86"/>
                  </a:cubicBezTo>
                  <a:cubicBezTo>
                    <a:pt x="246" y="74"/>
                    <a:pt x="241" y="63"/>
                    <a:pt x="239" y="49"/>
                  </a:cubicBezTo>
                  <a:cubicBezTo>
                    <a:pt x="237" y="44"/>
                    <a:pt x="236" y="37"/>
                    <a:pt x="235" y="30"/>
                  </a:cubicBezTo>
                  <a:cubicBezTo>
                    <a:pt x="233" y="20"/>
                    <a:pt x="233" y="9"/>
                    <a:pt x="225" y="7"/>
                  </a:cubicBezTo>
                  <a:cubicBezTo>
                    <a:pt x="219" y="9"/>
                    <a:pt x="217" y="15"/>
                    <a:pt x="217" y="22"/>
                  </a:cubicBezTo>
                  <a:cubicBezTo>
                    <a:pt x="222" y="20"/>
                    <a:pt x="229" y="27"/>
                    <a:pt x="228" y="31"/>
                  </a:cubicBezTo>
                  <a:cubicBezTo>
                    <a:pt x="228" y="36"/>
                    <a:pt x="222" y="35"/>
                    <a:pt x="215" y="35"/>
                  </a:cubicBezTo>
                  <a:cubicBezTo>
                    <a:pt x="212" y="46"/>
                    <a:pt x="216" y="62"/>
                    <a:pt x="211" y="71"/>
                  </a:cubicBezTo>
                  <a:cubicBezTo>
                    <a:pt x="217" y="71"/>
                    <a:pt x="224" y="69"/>
                    <a:pt x="231" y="70"/>
                  </a:cubicBezTo>
                  <a:cubicBezTo>
                    <a:pt x="235" y="74"/>
                    <a:pt x="234" y="81"/>
                    <a:pt x="228" y="83"/>
                  </a:cubicBezTo>
                  <a:cubicBezTo>
                    <a:pt x="226" y="83"/>
                    <a:pt x="224" y="83"/>
                    <a:pt x="222" y="84"/>
                  </a:cubicBezTo>
                  <a:cubicBezTo>
                    <a:pt x="219" y="84"/>
                    <a:pt x="217" y="84"/>
                    <a:pt x="214" y="84"/>
                  </a:cubicBezTo>
                  <a:cubicBezTo>
                    <a:pt x="214" y="89"/>
                    <a:pt x="212" y="93"/>
                    <a:pt x="209" y="97"/>
                  </a:cubicBezTo>
                  <a:cubicBezTo>
                    <a:pt x="206" y="107"/>
                    <a:pt x="208" y="114"/>
                    <a:pt x="207" y="124"/>
                  </a:cubicBezTo>
                  <a:cubicBezTo>
                    <a:pt x="217" y="124"/>
                    <a:pt x="229" y="125"/>
                    <a:pt x="239" y="123"/>
                  </a:cubicBezTo>
                  <a:cubicBezTo>
                    <a:pt x="243" y="125"/>
                    <a:pt x="247" y="133"/>
                    <a:pt x="242" y="137"/>
                  </a:cubicBezTo>
                  <a:cubicBezTo>
                    <a:pt x="230" y="138"/>
                    <a:pt x="214" y="137"/>
                    <a:pt x="204" y="137"/>
                  </a:cubicBezTo>
                  <a:cubicBezTo>
                    <a:pt x="203" y="143"/>
                    <a:pt x="202" y="149"/>
                    <a:pt x="201" y="155"/>
                  </a:cubicBezTo>
                  <a:cubicBezTo>
                    <a:pt x="201" y="161"/>
                    <a:pt x="200" y="167"/>
                    <a:pt x="200" y="173"/>
                  </a:cubicBezTo>
                  <a:cubicBezTo>
                    <a:pt x="202" y="166"/>
                    <a:pt x="203" y="156"/>
                    <a:pt x="210" y="157"/>
                  </a:cubicBezTo>
                  <a:cubicBezTo>
                    <a:pt x="216" y="158"/>
                    <a:pt x="220" y="168"/>
                    <a:pt x="221" y="172"/>
                  </a:cubicBezTo>
                  <a:cubicBezTo>
                    <a:pt x="227" y="170"/>
                    <a:pt x="237" y="172"/>
                    <a:pt x="244" y="170"/>
                  </a:cubicBezTo>
                  <a:cubicBezTo>
                    <a:pt x="248" y="169"/>
                    <a:pt x="251" y="167"/>
                    <a:pt x="253" y="170"/>
                  </a:cubicBezTo>
                  <a:cubicBezTo>
                    <a:pt x="253" y="174"/>
                    <a:pt x="256" y="182"/>
                    <a:pt x="251" y="184"/>
                  </a:cubicBezTo>
                  <a:cubicBezTo>
                    <a:pt x="249" y="184"/>
                    <a:pt x="247" y="183"/>
                    <a:pt x="245" y="184"/>
                  </a:cubicBezTo>
                  <a:cubicBezTo>
                    <a:pt x="237" y="184"/>
                    <a:pt x="229" y="185"/>
                    <a:pt x="222" y="186"/>
                  </a:cubicBezTo>
                  <a:cubicBezTo>
                    <a:pt x="221" y="189"/>
                    <a:pt x="219" y="191"/>
                    <a:pt x="219" y="194"/>
                  </a:cubicBezTo>
                  <a:cubicBezTo>
                    <a:pt x="216" y="196"/>
                    <a:pt x="215" y="201"/>
                    <a:pt x="211" y="200"/>
                  </a:cubicBezTo>
                  <a:cubicBezTo>
                    <a:pt x="208" y="200"/>
                    <a:pt x="204" y="192"/>
                    <a:pt x="203" y="188"/>
                  </a:cubicBezTo>
                  <a:cubicBezTo>
                    <a:pt x="202" y="187"/>
                    <a:pt x="200" y="187"/>
                    <a:pt x="198" y="188"/>
                  </a:cubicBezTo>
                  <a:cubicBezTo>
                    <a:pt x="198" y="193"/>
                    <a:pt x="196" y="200"/>
                    <a:pt x="196" y="206"/>
                  </a:cubicBezTo>
                  <a:cubicBezTo>
                    <a:pt x="197" y="206"/>
                    <a:pt x="197" y="207"/>
                    <a:pt x="198" y="207"/>
                  </a:cubicBezTo>
                  <a:cubicBezTo>
                    <a:pt x="199" y="212"/>
                    <a:pt x="202" y="215"/>
                    <a:pt x="202" y="220"/>
                  </a:cubicBezTo>
                  <a:cubicBezTo>
                    <a:pt x="216" y="217"/>
                    <a:pt x="232" y="218"/>
                    <a:pt x="247" y="216"/>
                  </a:cubicBezTo>
                  <a:cubicBezTo>
                    <a:pt x="250" y="216"/>
                    <a:pt x="255" y="215"/>
                    <a:pt x="257" y="215"/>
                  </a:cubicBezTo>
                  <a:cubicBezTo>
                    <a:pt x="259" y="215"/>
                    <a:pt x="259" y="216"/>
                    <a:pt x="260" y="217"/>
                  </a:cubicBezTo>
                  <a:cubicBezTo>
                    <a:pt x="261" y="218"/>
                    <a:pt x="261" y="218"/>
                    <a:pt x="262" y="219"/>
                  </a:cubicBezTo>
                  <a:cubicBezTo>
                    <a:pt x="263" y="222"/>
                    <a:pt x="261" y="227"/>
                    <a:pt x="259" y="229"/>
                  </a:cubicBezTo>
                  <a:cubicBezTo>
                    <a:pt x="238" y="228"/>
                    <a:pt x="223" y="232"/>
                    <a:pt x="204" y="233"/>
                  </a:cubicBezTo>
                  <a:cubicBezTo>
                    <a:pt x="203" y="239"/>
                    <a:pt x="200" y="243"/>
                    <a:pt x="198" y="247"/>
                  </a:cubicBezTo>
                  <a:cubicBezTo>
                    <a:pt x="217" y="257"/>
                    <a:pt x="237" y="267"/>
                    <a:pt x="258" y="276"/>
                  </a:cubicBezTo>
                  <a:close/>
                  <a:moveTo>
                    <a:pt x="33" y="63"/>
                  </a:moveTo>
                  <a:cubicBezTo>
                    <a:pt x="31" y="82"/>
                    <a:pt x="28" y="102"/>
                    <a:pt x="25" y="121"/>
                  </a:cubicBezTo>
                  <a:cubicBezTo>
                    <a:pt x="27" y="119"/>
                    <a:pt x="29" y="117"/>
                    <a:pt x="30" y="115"/>
                  </a:cubicBezTo>
                  <a:cubicBezTo>
                    <a:pt x="31" y="113"/>
                    <a:pt x="32" y="109"/>
                    <a:pt x="32" y="106"/>
                  </a:cubicBezTo>
                  <a:cubicBezTo>
                    <a:pt x="33" y="103"/>
                    <a:pt x="33" y="99"/>
                    <a:pt x="33" y="96"/>
                  </a:cubicBezTo>
                  <a:cubicBezTo>
                    <a:pt x="34" y="89"/>
                    <a:pt x="34" y="82"/>
                    <a:pt x="34" y="76"/>
                  </a:cubicBezTo>
                  <a:cubicBezTo>
                    <a:pt x="35" y="72"/>
                    <a:pt x="36" y="69"/>
                    <a:pt x="37" y="65"/>
                  </a:cubicBezTo>
                  <a:cubicBezTo>
                    <a:pt x="37" y="62"/>
                    <a:pt x="37" y="59"/>
                    <a:pt x="37" y="56"/>
                  </a:cubicBezTo>
                  <a:cubicBezTo>
                    <a:pt x="37" y="48"/>
                    <a:pt x="39" y="40"/>
                    <a:pt x="40" y="32"/>
                  </a:cubicBezTo>
                  <a:cubicBezTo>
                    <a:pt x="41" y="24"/>
                    <a:pt x="43" y="15"/>
                    <a:pt x="44" y="8"/>
                  </a:cubicBezTo>
                  <a:cubicBezTo>
                    <a:pt x="37" y="24"/>
                    <a:pt x="36" y="43"/>
                    <a:pt x="33" y="63"/>
                  </a:cubicBezTo>
                  <a:close/>
                  <a:moveTo>
                    <a:pt x="113" y="35"/>
                  </a:moveTo>
                  <a:cubicBezTo>
                    <a:pt x="127" y="35"/>
                    <a:pt x="153" y="35"/>
                    <a:pt x="170" y="35"/>
                  </a:cubicBezTo>
                  <a:cubicBezTo>
                    <a:pt x="182" y="36"/>
                    <a:pt x="200" y="35"/>
                    <a:pt x="212" y="33"/>
                  </a:cubicBezTo>
                  <a:cubicBezTo>
                    <a:pt x="217" y="33"/>
                    <a:pt x="226" y="33"/>
                    <a:pt x="224" y="28"/>
                  </a:cubicBezTo>
                  <a:cubicBezTo>
                    <a:pt x="217" y="25"/>
                    <a:pt x="209" y="27"/>
                    <a:pt x="200" y="27"/>
                  </a:cubicBezTo>
                  <a:cubicBezTo>
                    <a:pt x="191" y="27"/>
                    <a:pt x="182" y="26"/>
                    <a:pt x="172" y="26"/>
                  </a:cubicBezTo>
                  <a:cubicBezTo>
                    <a:pt x="166" y="26"/>
                    <a:pt x="158" y="26"/>
                    <a:pt x="150" y="26"/>
                  </a:cubicBezTo>
                  <a:cubicBezTo>
                    <a:pt x="140" y="26"/>
                    <a:pt x="128" y="27"/>
                    <a:pt x="116" y="27"/>
                  </a:cubicBezTo>
                  <a:cubicBezTo>
                    <a:pt x="102" y="27"/>
                    <a:pt x="90" y="27"/>
                    <a:pt x="79" y="28"/>
                  </a:cubicBezTo>
                  <a:cubicBezTo>
                    <a:pt x="76" y="29"/>
                    <a:pt x="74" y="29"/>
                    <a:pt x="71" y="31"/>
                  </a:cubicBezTo>
                  <a:cubicBezTo>
                    <a:pt x="71" y="33"/>
                    <a:pt x="71" y="34"/>
                    <a:pt x="71" y="37"/>
                  </a:cubicBezTo>
                  <a:cubicBezTo>
                    <a:pt x="85" y="37"/>
                    <a:pt x="99" y="36"/>
                    <a:pt x="113" y="35"/>
                  </a:cubicBezTo>
                  <a:close/>
                  <a:moveTo>
                    <a:pt x="201" y="59"/>
                  </a:moveTo>
                  <a:cubicBezTo>
                    <a:pt x="201" y="59"/>
                    <a:pt x="202" y="61"/>
                    <a:pt x="204" y="61"/>
                  </a:cubicBezTo>
                  <a:cubicBezTo>
                    <a:pt x="204" y="61"/>
                    <a:pt x="205" y="60"/>
                    <a:pt x="206" y="60"/>
                  </a:cubicBezTo>
                  <a:cubicBezTo>
                    <a:pt x="208" y="61"/>
                    <a:pt x="208" y="66"/>
                    <a:pt x="21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1" y="57"/>
                    <a:pt x="211" y="44"/>
                    <a:pt x="212" y="36"/>
                  </a:cubicBezTo>
                  <a:cubicBezTo>
                    <a:pt x="182" y="39"/>
                    <a:pt x="154" y="37"/>
                    <a:pt x="125" y="38"/>
                  </a:cubicBezTo>
                  <a:cubicBezTo>
                    <a:pt x="106" y="38"/>
                    <a:pt x="89" y="39"/>
                    <a:pt x="71" y="39"/>
                  </a:cubicBezTo>
                  <a:cubicBezTo>
                    <a:pt x="70" y="52"/>
                    <a:pt x="69" y="66"/>
                    <a:pt x="68" y="78"/>
                  </a:cubicBezTo>
                  <a:cubicBezTo>
                    <a:pt x="71" y="78"/>
                    <a:pt x="73" y="77"/>
                    <a:pt x="75" y="76"/>
                  </a:cubicBezTo>
                  <a:cubicBezTo>
                    <a:pt x="75" y="72"/>
                    <a:pt x="75" y="69"/>
                    <a:pt x="76" y="65"/>
                  </a:cubicBezTo>
                  <a:cubicBezTo>
                    <a:pt x="79" y="63"/>
                    <a:pt x="80" y="60"/>
                    <a:pt x="83" y="58"/>
                  </a:cubicBezTo>
                  <a:cubicBezTo>
                    <a:pt x="93" y="59"/>
                    <a:pt x="94" y="70"/>
                    <a:pt x="97" y="77"/>
                  </a:cubicBezTo>
                  <a:cubicBezTo>
                    <a:pt x="101" y="74"/>
                    <a:pt x="108" y="75"/>
                    <a:pt x="113" y="75"/>
                  </a:cubicBezTo>
                  <a:cubicBezTo>
                    <a:pt x="126" y="75"/>
                    <a:pt x="144" y="75"/>
                    <a:pt x="160" y="73"/>
                  </a:cubicBezTo>
                  <a:cubicBezTo>
                    <a:pt x="159" y="66"/>
                    <a:pt x="165" y="61"/>
                    <a:pt x="174" y="64"/>
                  </a:cubicBezTo>
                  <a:cubicBezTo>
                    <a:pt x="175" y="66"/>
                    <a:pt x="176" y="67"/>
                    <a:pt x="177" y="69"/>
                  </a:cubicBezTo>
                  <a:cubicBezTo>
                    <a:pt x="176" y="60"/>
                    <a:pt x="190" y="59"/>
                    <a:pt x="194" y="65"/>
                  </a:cubicBezTo>
                  <a:cubicBezTo>
                    <a:pt x="195" y="62"/>
                    <a:pt x="198" y="59"/>
                    <a:pt x="201" y="59"/>
                  </a:cubicBezTo>
                  <a:close/>
                  <a:moveTo>
                    <a:pt x="94" y="78"/>
                  </a:moveTo>
                  <a:cubicBezTo>
                    <a:pt x="94" y="74"/>
                    <a:pt x="90" y="62"/>
                    <a:pt x="86" y="62"/>
                  </a:cubicBezTo>
                  <a:cubicBezTo>
                    <a:pt x="84" y="62"/>
                    <a:pt x="83" y="64"/>
                    <a:pt x="82" y="64"/>
                  </a:cubicBezTo>
                  <a:cubicBezTo>
                    <a:pt x="75" y="75"/>
                    <a:pt x="79" y="92"/>
                    <a:pt x="87" y="100"/>
                  </a:cubicBezTo>
                  <a:cubicBezTo>
                    <a:pt x="93" y="97"/>
                    <a:pt x="96" y="87"/>
                    <a:pt x="94" y="78"/>
                  </a:cubicBezTo>
                  <a:close/>
                  <a:moveTo>
                    <a:pt x="205" y="64"/>
                  </a:moveTo>
                  <a:cubicBezTo>
                    <a:pt x="201" y="60"/>
                    <a:pt x="195" y="64"/>
                    <a:pt x="196" y="70"/>
                  </a:cubicBezTo>
                  <a:cubicBezTo>
                    <a:pt x="195" y="69"/>
                    <a:pt x="195" y="71"/>
                    <a:pt x="195" y="71"/>
                  </a:cubicBezTo>
                  <a:cubicBezTo>
                    <a:pt x="195" y="79"/>
                    <a:pt x="195" y="91"/>
                    <a:pt x="202" y="96"/>
                  </a:cubicBezTo>
                  <a:cubicBezTo>
                    <a:pt x="203" y="90"/>
                    <a:pt x="203" y="84"/>
                    <a:pt x="202" y="78"/>
                  </a:cubicBezTo>
                  <a:cubicBezTo>
                    <a:pt x="202" y="73"/>
                    <a:pt x="199" y="68"/>
                    <a:pt x="200" y="63"/>
                  </a:cubicBezTo>
                  <a:cubicBezTo>
                    <a:pt x="202" y="64"/>
                    <a:pt x="203" y="67"/>
                    <a:pt x="203" y="69"/>
                  </a:cubicBezTo>
                  <a:cubicBezTo>
                    <a:pt x="205" y="77"/>
                    <a:pt x="206" y="87"/>
                    <a:pt x="204" y="97"/>
                  </a:cubicBezTo>
                  <a:cubicBezTo>
                    <a:pt x="214" y="90"/>
                    <a:pt x="211" y="72"/>
                    <a:pt x="205" y="64"/>
                  </a:cubicBezTo>
                  <a:close/>
                  <a:moveTo>
                    <a:pt x="179" y="71"/>
                  </a:moveTo>
                  <a:cubicBezTo>
                    <a:pt x="179" y="75"/>
                    <a:pt x="179" y="81"/>
                    <a:pt x="181" y="86"/>
                  </a:cubicBezTo>
                  <a:cubicBezTo>
                    <a:pt x="182" y="88"/>
                    <a:pt x="183" y="90"/>
                    <a:pt x="184" y="92"/>
                  </a:cubicBezTo>
                  <a:cubicBezTo>
                    <a:pt x="185" y="95"/>
                    <a:pt x="186" y="98"/>
                    <a:pt x="187" y="99"/>
                  </a:cubicBezTo>
                  <a:cubicBezTo>
                    <a:pt x="192" y="101"/>
                    <a:pt x="193" y="95"/>
                    <a:pt x="196" y="93"/>
                  </a:cubicBezTo>
                  <a:cubicBezTo>
                    <a:pt x="192" y="86"/>
                    <a:pt x="191" y="75"/>
                    <a:pt x="193" y="67"/>
                  </a:cubicBezTo>
                  <a:cubicBezTo>
                    <a:pt x="186" y="61"/>
                    <a:pt x="179" y="63"/>
                    <a:pt x="179" y="71"/>
                  </a:cubicBezTo>
                  <a:close/>
                  <a:moveTo>
                    <a:pt x="172" y="66"/>
                  </a:moveTo>
                  <a:cubicBezTo>
                    <a:pt x="169" y="65"/>
                    <a:pt x="164" y="67"/>
                    <a:pt x="163" y="70"/>
                  </a:cubicBezTo>
                  <a:cubicBezTo>
                    <a:pt x="162" y="73"/>
                    <a:pt x="162" y="81"/>
                    <a:pt x="163" y="85"/>
                  </a:cubicBezTo>
                  <a:cubicBezTo>
                    <a:pt x="164" y="92"/>
                    <a:pt x="167" y="98"/>
                    <a:pt x="171" y="101"/>
                  </a:cubicBezTo>
                  <a:cubicBezTo>
                    <a:pt x="176" y="99"/>
                    <a:pt x="177" y="94"/>
                    <a:pt x="179" y="89"/>
                  </a:cubicBezTo>
                  <a:cubicBezTo>
                    <a:pt x="177" y="82"/>
                    <a:pt x="177" y="76"/>
                    <a:pt x="177" y="70"/>
                  </a:cubicBezTo>
                  <a:cubicBezTo>
                    <a:pt x="175" y="69"/>
                    <a:pt x="174" y="67"/>
                    <a:pt x="172" y="66"/>
                  </a:cubicBezTo>
                  <a:close/>
                  <a:moveTo>
                    <a:pt x="212" y="73"/>
                  </a:moveTo>
                  <a:cubicBezTo>
                    <a:pt x="213" y="77"/>
                    <a:pt x="214" y="80"/>
                    <a:pt x="214" y="82"/>
                  </a:cubicBezTo>
                  <a:cubicBezTo>
                    <a:pt x="221" y="81"/>
                    <a:pt x="231" y="81"/>
                    <a:pt x="229" y="73"/>
                  </a:cubicBezTo>
                  <a:cubicBezTo>
                    <a:pt x="223" y="72"/>
                    <a:pt x="218" y="74"/>
                    <a:pt x="212" y="73"/>
                  </a:cubicBezTo>
                  <a:close/>
                  <a:moveTo>
                    <a:pt x="130" y="78"/>
                  </a:moveTo>
                  <a:cubicBezTo>
                    <a:pt x="127" y="78"/>
                    <a:pt x="124" y="79"/>
                    <a:pt x="121" y="79"/>
                  </a:cubicBezTo>
                  <a:cubicBezTo>
                    <a:pt x="113" y="78"/>
                    <a:pt x="105" y="77"/>
                    <a:pt x="97" y="79"/>
                  </a:cubicBezTo>
                  <a:cubicBezTo>
                    <a:pt x="98" y="81"/>
                    <a:pt x="97" y="84"/>
                    <a:pt x="98" y="87"/>
                  </a:cubicBezTo>
                  <a:cubicBezTo>
                    <a:pt x="119" y="86"/>
                    <a:pt x="138" y="88"/>
                    <a:pt x="160" y="84"/>
                  </a:cubicBezTo>
                  <a:cubicBezTo>
                    <a:pt x="159" y="82"/>
                    <a:pt x="160" y="79"/>
                    <a:pt x="159" y="77"/>
                  </a:cubicBezTo>
                  <a:cubicBezTo>
                    <a:pt x="150" y="77"/>
                    <a:pt x="139" y="77"/>
                    <a:pt x="130" y="78"/>
                  </a:cubicBezTo>
                  <a:close/>
                  <a:moveTo>
                    <a:pt x="68" y="81"/>
                  </a:moveTo>
                  <a:cubicBezTo>
                    <a:pt x="68" y="83"/>
                    <a:pt x="68" y="84"/>
                    <a:pt x="68" y="85"/>
                  </a:cubicBezTo>
                  <a:cubicBezTo>
                    <a:pt x="70" y="86"/>
                    <a:pt x="73" y="86"/>
                    <a:pt x="77" y="86"/>
                  </a:cubicBezTo>
                  <a:cubicBezTo>
                    <a:pt x="77" y="84"/>
                    <a:pt x="74" y="83"/>
                    <a:pt x="74" y="81"/>
                  </a:cubicBezTo>
                  <a:cubicBezTo>
                    <a:pt x="72" y="80"/>
                    <a:pt x="70" y="81"/>
                    <a:pt x="68" y="81"/>
                  </a:cubicBezTo>
                  <a:close/>
                  <a:moveTo>
                    <a:pt x="97" y="90"/>
                  </a:moveTo>
                  <a:cubicBezTo>
                    <a:pt x="95" y="93"/>
                    <a:pt x="94" y="100"/>
                    <a:pt x="91" y="102"/>
                  </a:cubicBezTo>
                  <a:cubicBezTo>
                    <a:pt x="85" y="105"/>
                    <a:pt x="83" y="101"/>
                    <a:pt x="80" y="97"/>
                  </a:cubicBezTo>
                  <a:cubicBezTo>
                    <a:pt x="79" y="94"/>
                    <a:pt x="79" y="91"/>
                    <a:pt x="77" y="89"/>
                  </a:cubicBezTo>
                  <a:cubicBezTo>
                    <a:pt x="73" y="90"/>
                    <a:pt x="72" y="88"/>
                    <a:pt x="68" y="89"/>
                  </a:cubicBezTo>
                  <a:cubicBezTo>
                    <a:pt x="68" y="99"/>
                    <a:pt x="66" y="107"/>
                    <a:pt x="66" y="119"/>
                  </a:cubicBezTo>
                  <a:cubicBezTo>
                    <a:pt x="72" y="121"/>
                    <a:pt x="75" y="127"/>
                    <a:pt x="80" y="130"/>
                  </a:cubicBezTo>
                  <a:cubicBezTo>
                    <a:pt x="88" y="128"/>
                    <a:pt x="99" y="131"/>
                    <a:pt x="109" y="129"/>
                  </a:cubicBezTo>
                  <a:cubicBezTo>
                    <a:pt x="111" y="119"/>
                    <a:pt x="115" y="106"/>
                    <a:pt x="125" y="112"/>
                  </a:cubicBezTo>
                  <a:cubicBezTo>
                    <a:pt x="127" y="113"/>
                    <a:pt x="129" y="115"/>
                    <a:pt x="130" y="117"/>
                  </a:cubicBezTo>
                  <a:cubicBezTo>
                    <a:pt x="132" y="114"/>
                    <a:pt x="132" y="111"/>
                    <a:pt x="135" y="110"/>
                  </a:cubicBezTo>
                  <a:cubicBezTo>
                    <a:pt x="143" y="106"/>
                    <a:pt x="145" y="120"/>
                    <a:pt x="148" y="126"/>
                  </a:cubicBezTo>
                  <a:cubicBezTo>
                    <a:pt x="168" y="124"/>
                    <a:pt x="185" y="123"/>
                    <a:pt x="203" y="124"/>
                  </a:cubicBezTo>
                  <a:cubicBezTo>
                    <a:pt x="205" y="116"/>
                    <a:pt x="204" y="109"/>
                    <a:pt x="205" y="102"/>
                  </a:cubicBezTo>
                  <a:cubicBezTo>
                    <a:pt x="200" y="101"/>
                    <a:pt x="199" y="97"/>
                    <a:pt x="197" y="95"/>
                  </a:cubicBezTo>
                  <a:cubicBezTo>
                    <a:pt x="195" y="97"/>
                    <a:pt x="195" y="100"/>
                    <a:pt x="193" y="101"/>
                  </a:cubicBezTo>
                  <a:cubicBezTo>
                    <a:pt x="186" y="105"/>
                    <a:pt x="182" y="98"/>
                    <a:pt x="180" y="93"/>
                  </a:cubicBezTo>
                  <a:cubicBezTo>
                    <a:pt x="179" y="97"/>
                    <a:pt x="175" y="104"/>
                    <a:pt x="171" y="104"/>
                  </a:cubicBezTo>
                  <a:cubicBezTo>
                    <a:pt x="165" y="105"/>
                    <a:pt x="163" y="93"/>
                    <a:pt x="161" y="88"/>
                  </a:cubicBezTo>
                  <a:cubicBezTo>
                    <a:pt x="140" y="89"/>
                    <a:pt x="121" y="89"/>
                    <a:pt x="97" y="90"/>
                  </a:cubicBezTo>
                  <a:close/>
                  <a:moveTo>
                    <a:pt x="136" y="113"/>
                  </a:moveTo>
                  <a:cubicBezTo>
                    <a:pt x="126" y="121"/>
                    <a:pt x="127" y="142"/>
                    <a:pt x="135" y="151"/>
                  </a:cubicBezTo>
                  <a:cubicBezTo>
                    <a:pt x="139" y="157"/>
                    <a:pt x="142" y="152"/>
                    <a:pt x="144" y="147"/>
                  </a:cubicBezTo>
                  <a:cubicBezTo>
                    <a:pt x="150" y="136"/>
                    <a:pt x="144" y="123"/>
                    <a:pt x="140" y="113"/>
                  </a:cubicBezTo>
                  <a:cubicBezTo>
                    <a:pt x="139" y="112"/>
                    <a:pt x="137" y="113"/>
                    <a:pt x="136" y="113"/>
                  </a:cubicBezTo>
                  <a:close/>
                  <a:moveTo>
                    <a:pt x="111" y="130"/>
                  </a:moveTo>
                  <a:cubicBezTo>
                    <a:pt x="109" y="140"/>
                    <a:pt x="116" y="149"/>
                    <a:pt x="120" y="153"/>
                  </a:cubicBezTo>
                  <a:cubicBezTo>
                    <a:pt x="125" y="153"/>
                    <a:pt x="127" y="149"/>
                    <a:pt x="128" y="144"/>
                  </a:cubicBezTo>
                  <a:cubicBezTo>
                    <a:pt x="126" y="136"/>
                    <a:pt x="126" y="125"/>
                    <a:pt x="128" y="119"/>
                  </a:cubicBezTo>
                  <a:cubicBezTo>
                    <a:pt x="126" y="116"/>
                    <a:pt x="123" y="114"/>
                    <a:pt x="119" y="114"/>
                  </a:cubicBezTo>
                  <a:cubicBezTo>
                    <a:pt x="115" y="117"/>
                    <a:pt x="112" y="123"/>
                    <a:pt x="111" y="130"/>
                  </a:cubicBezTo>
                  <a:close/>
                  <a:moveTo>
                    <a:pt x="72" y="131"/>
                  </a:moveTo>
                  <a:cubicBezTo>
                    <a:pt x="69" y="129"/>
                    <a:pt x="64" y="125"/>
                    <a:pt x="62" y="124"/>
                  </a:cubicBezTo>
                  <a:cubicBezTo>
                    <a:pt x="60" y="124"/>
                    <a:pt x="57" y="124"/>
                    <a:pt x="55" y="124"/>
                  </a:cubicBezTo>
                  <a:cubicBezTo>
                    <a:pt x="52" y="123"/>
                    <a:pt x="49" y="122"/>
                    <a:pt x="46" y="121"/>
                  </a:cubicBezTo>
                  <a:cubicBezTo>
                    <a:pt x="42" y="121"/>
                    <a:pt x="36" y="122"/>
                    <a:pt x="32" y="124"/>
                  </a:cubicBezTo>
                  <a:cubicBezTo>
                    <a:pt x="21" y="129"/>
                    <a:pt x="15" y="136"/>
                    <a:pt x="8" y="144"/>
                  </a:cubicBezTo>
                  <a:cubicBezTo>
                    <a:pt x="5" y="151"/>
                    <a:pt x="4" y="159"/>
                    <a:pt x="5" y="168"/>
                  </a:cubicBezTo>
                  <a:cubicBezTo>
                    <a:pt x="6" y="174"/>
                    <a:pt x="10" y="184"/>
                    <a:pt x="13" y="188"/>
                  </a:cubicBezTo>
                  <a:cubicBezTo>
                    <a:pt x="17" y="196"/>
                    <a:pt x="27" y="204"/>
                    <a:pt x="37" y="206"/>
                  </a:cubicBezTo>
                  <a:cubicBezTo>
                    <a:pt x="43" y="208"/>
                    <a:pt x="50" y="207"/>
                    <a:pt x="57" y="206"/>
                  </a:cubicBezTo>
                  <a:cubicBezTo>
                    <a:pt x="58" y="206"/>
                    <a:pt x="57" y="205"/>
                    <a:pt x="59" y="205"/>
                  </a:cubicBezTo>
                  <a:cubicBezTo>
                    <a:pt x="60" y="204"/>
                    <a:pt x="60" y="206"/>
                    <a:pt x="62" y="205"/>
                  </a:cubicBezTo>
                  <a:cubicBezTo>
                    <a:pt x="83" y="198"/>
                    <a:pt x="96" y="163"/>
                    <a:pt x="82" y="143"/>
                  </a:cubicBezTo>
                  <a:cubicBezTo>
                    <a:pt x="81" y="142"/>
                    <a:pt x="80" y="142"/>
                    <a:pt x="79" y="142"/>
                  </a:cubicBezTo>
                  <a:cubicBezTo>
                    <a:pt x="79" y="141"/>
                    <a:pt x="81" y="141"/>
                    <a:pt x="80" y="140"/>
                  </a:cubicBezTo>
                  <a:cubicBezTo>
                    <a:pt x="78" y="137"/>
                    <a:pt x="75" y="134"/>
                    <a:pt x="72" y="131"/>
                  </a:cubicBezTo>
                  <a:close/>
                  <a:moveTo>
                    <a:pt x="175" y="126"/>
                  </a:moveTo>
                  <a:cubicBezTo>
                    <a:pt x="166" y="127"/>
                    <a:pt x="157" y="128"/>
                    <a:pt x="149" y="128"/>
                  </a:cubicBezTo>
                  <a:cubicBezTo>
                    <a:pt x="149" y="131"/>
                    <a:pt x="150" y="134"/>
                    <a:pt x="150" y="137"/>
                  </a:cubicBezTo>
                  <a:cubicBezTo>
                    <a:pt x="166" y="135"/>
                    <a:pt x="183" y="134"/>
                    <a:pt x="201" y="134"/>
                  </a:cubicBezTo>
                  <a:cubicBezTo>
                    <a:pt x="202" y="134"/>
                    <a:pt x="202" y="132"/>
                    <a:pt x="203" y="132"/>
                  </a:cubicBezTo>
                  <a:cubicBezTo>
                    <a:pt x="205" y="132"/>
                    <a:pt x="204" y="134"/>
                    <a:pt x="205" y="134"/>
                  </a:cubicBezTo>
                  <a:cubicBezTo>
                    <a:pt x="216" y="134"/>
                    <a:pt x="230" y="135"/>
                    <a:pt x="239" y="134"/>
                  </a:cubicBezTo>
                  <a:cubicBezTo>
                    <a:pt x="241" y="132"/>
                    <a:pt x="241" y="129"/>
                    <a:pt x="239" y="127"/>
                  </a:cubicBezTo>
                  <a:cubicBezTo>
                    <a:pt x="218" y="128"/>
                    <a:pt x="197" y="125"/>
                    <a:pt x="175" y="126"/>
                  </a:cubicBezTo>
                  <a:close/>
                  <a:moveTo>
                    <a:pt x="82" y="133"/>
                  </a:moveTo>
                  <a:cubicBezTo>
                    <a:pt x="84" y="135"/>
                    <a:pt x="84" y="138"/>
                    <a:pt x="86" y="139"/>
                  </a:cubicBezTo>
                  <a:cubicBezTo>
                    <a:pt x="90" y="141"/>
                    <a:pt x="103" y="138"/>
                    <a:pt x="108" y="139"/>
                  </a:cubicBezTo>
                  <a:cubicBezTo>
                    <a:pt x="109" y="136"/>
                    <a:pt x="108" y="135"/>
                    <a:pt x="108" y="133"/>
                  </a:cubicBezTo>
                  <a:cubicBezTo>
                    <a:pt x="99" y="133"/>
                    <a:pt x="90" y="132"/>
                    <a:pt x="82" y="133"/>
                  </a:cubicBezTo>
                  <a:close/>
                  <a:moveTo>
                    <a:pt x="150" y="140"/>
                  </a:moveTo>
                  <a:cubicBezTo>
                    <a:pt x="149" y="145"/>
                    <a:pt x="146" y="152"/>
                    <a:pt x="142" y="156"/>
                  </a:cubicBezTo>
                  <a:cubicBezTo>
                    <a:pt x="137" y="161"/>
                    <a:pt x="133" y="152"/>
                    <a:pt x="129" y="148"/>
                  </a:cubicBezTo>
                  <a:cubicBezTo>
                    <a:pt x="128" y="153"/>
                    <a:pt x="124" y="157"/>
                    <a:pt x="118" y="156"/>
                  </a:cubicBezTo>
                  <a:cubicBezTo>
                    <a:pt x="115" y="152"/>
                    <a:pt x="112" y="147"/>
                    <a:pt x="110" y="142"/>
                  </a:cubicBezTo>
                  <a:cubicBezTo>
                    <a:pt x="104" y="142"/>
                    <a:pt x="96" y="142"/>
                    <a:pt x="89" y="142"/>
                  </a:cubicBezTo>
                  <a:cubicBezTo>
                    <a:pt x="93" y="152"/>
                    <a:pt x="94" y="167"/>
                    <a:pt x="89" y="179"/>
                  </a:cubicBezTo>
                  <a:cubicBezTo>
                    <a:pt x="98" y="175"/>
                    <a:pt x="111" y="179"/>
                    <a:pt x="119" y="176"/>
                  </a:cubicBezTo>
                  <a:cubicBezTo>
                    <a:pt x="119" y="175"/>
                    <a:pt x="120" y="174"/>
                    <a:pt x="119" y="173"/>
                  </a:cubicBezTo>
                  <a:cubicBezTo>
                    <a:pt x="121" y="169"/>
                    <a:pt x="123" y="166"/>
                    <a:pt x="125" y="163"/>
                  </a:cubicBezTo>
                  <a:cubicBezTo>
                    <a:pt x="126" y="161"/>
                    <a:pt x="126" y="159"/>
                    <a:pt x="128" y="159"/>
                  </a:cubicBezTo>
                  <a:cubicBezTo>
                    <a:pt x="132" y="158"/>
                    <a:pt x="135" y="165"/>
                    <a:pt x="139" y="167"/>
                  </a:cubicBezTo>
                  <a:cubicBezTo>
                    <a:pt x="140" y="165"/>
                    <a:pt x="140" y="161"/>
                    <a:pt x="142" y="160"/>
                  </a:cubicBezTo>
                  <a:cubicBezTo>
                    <a:pt x="150" y="158"/>
                    <a:pt x="154" y="168"/>
                    <a:pt x="158" y="170"/>
                  </a:cubicBezTo>
                  <a:cubicBezTo>
                    <a:pt x="160" y="161"/>
                    <a:pt x="169" y="155"/>
                    <a:pt x="174" y="164"/>
                  </a:cubicBezTo>
                  <a:cubicBezTo>
                    <a:pt x="176" y="168"/>
                    <a:pt x="176" y="172"/>
                    <a:pt x="177" y="176"/>
                  </a:cubicBezTo>
                  <a:cubicBezTo>
                    <a:pt x="184" y="174"/>
                    <a:pt x="189" y="175"/>
                    <a:pt x="196" y="174"/>
                  </a:cubicBezTo>
                  <a:cubicBezTo>
                    <a:pt x="198" y="161"/>
                    <a:pt x="199" y="151"/>
                    <a:pt x="201" y="137"/>
                  </a:cubicBezTo>
                  <a:cubicBezTo>
                    <a:pt x="179" y="137"/>
                    <a:pt x="167" y="138"/>
                    <a:pt x="150" y="140"/>
                  </a:cubicBezTo>
                  <a:close/>
                  <a:moveTo>
                    <a:pt x="219" y="174"/>
                  </a:moveTo>
                  <a:cubicBezTo>
                    <a:pt x="218" y="169"/>
                    <a:pt x="214" y="162"/>
                    <a:pt x="211" y="160"/>
                  </a:cubicBezTo>
                  <a:cubicBezTo>
                    <a:pt x="207" y="161"/>
                    <a:pt x="204" y="165"/>
                    <a:pt x="203" y="170"/>
                  </a:cubicBezTo>
                  <a:cubicBezTo>
                    <a:pt x="202" y="179"/>
                    <a:pt x="207" y="193"/>
                    <a:pt x="211" y="197"/>
                  </a:cubicBezTo>
                  <a:cubicBezTo>
                    <a:pt x="217" y="192"/>
                    <a:pt x="220" y="184"/>
                    <a:pt x="219" y="174"/>
                  </a:cubicBezTo>
                  <a:close/>
                  <a:moveTo>
                    <a:pt x="174" y="171"/>
                  </a:moveTo>
                  <a:cubicBezTo>
                    <a:pt x="173" y="168"/>
                    <a:pt x="169" y="161"/>
                    <a:pt x="167" y="162"/>
                  </a:cubicBezTo>
                  <a:cubicBezTo>
                    <a:pt x="158" y="166"/>
                    <a:pt x="158" y="183"/>
                    <a:pt x="162" y="191"/>
                  </a:cubicBezTo>
                  <a:cubicBezTo>
                    <a:pt x="164" y="194"/>
                    <a:pt x="166" y="199"/>
                    <a:pt x="170" y="199"/>
                  </a:cubicBezTo>
                  <a:cubicBezTo>
                    <a:pt x="176" y="195"/>
                    <a:pt x="176" y="179"/>
                    <a:pt x="174" y="171"/>
                  </a:cubicBezTo>
                  <a:close/>
                  <a:moveTo>
                    <a:pt x="122" y="175"/>
                  </a:moveTo>
                  <a:cubicBezTo>
                    <a:pt x="122" y="181"/>
                    <a:pt x="124" y="192"/>
                    <a:pt x="125" y="193"/>
                  </a:cubicBezTo>
                  <a:cubicBezTo>
                    <a:pt x="125" y="195"/>
                    <a:pt x="126" y="197"/>
                    <a:pt x="127" y="198"/>
                  </a:cubicBezTo>
                  <a:cubicBezTo>
                    <a:pt x="131" y="205"/>
                    <a:pt x="137" y="194"/>
                    <a:pt x="137" y="190"/>
                  </a:cubicBezTo>
                  <a:cubicBezTo>
                    <a:pt x="137" y="188"/>
                    <a:pt x="136" y="184"/>
                    <a:pt x="136" y="182"/>
                  </a:cubicBezTo>
                  <a:cubicBezTo>
                    <a:pt x="136" y="177"/>
                    <a:pt x="138" y="171"/>
                    <a:pt x="137" y="170"/>
                  </a:cubicBezTo>
                  <a:cubicBezTo>
                    <a:pt x="137" y="167"/>
                    <a:pt x="132" y="164"/>
                    <a:pt x="129" y="163"/>
                  </a:cubicBezTo>
                  <a:cubicBezTo>
                    <a:pt x="127" y="165"/>
                    <a:pt x="123" y="169"/>
                    <a:pt x="122" y="175"/>
                  </a:cubicBezTo>
                  <a:close/>
                  <a:moveTo>
                    <a:pt x="157" y="173"/>
                  </a:moveTo>
                  <a:cubicBezTo>
                    <a:pt x="153" y="170"/>
                    <a:pt x="151" y="163"/>
                    <a:pt x="144" y="164"/>
                  </a:cubicBezTo>
                  <a:cubicBezTo>
                    <a:pt x="144" y="166"/>
                    <a:pt x="142" y="167"/>
                    <a:pt x="140" y="169"/>
                  </a:cubicBezTo>
                  <a:cubicBezTo>
                    <a:pt x="137" y="176"/>
                    <a:pt x="139" y="190"/>
                    <a:pt x="143" y="196"/>
                  </a:cubicBezTo>
                  <a:cubicBezTo>
                    <a:pt x="146" y="201"/>
                    <a:pt x="148" y="206"/>
                    <a:pt x="153" y="201"/>
                  </a:cubicBezTo>
                  <a:cubicBezTo>
                    <a:pt x="156" y="199"/>
                    <a:pt x="157" y="196"/>
                    <a:pt x="158" y="192"/>
                  </a:cubicBezTo>
                  <a:cubicBezTo>
                    <a:pt x="158" y="191"/>
                    <a:pt x="159" y="191"/>
                    <a:pt x="159" y="190"/>
                  </a:cubicBezTo>
                  <a:cubicBezTo>
                    <a:pt x="157" y="186"/>
                    <a:pt x="156" y="178"/>
                    <a:pt x="157" y="173"/>
                  </a:cubicBezTo>
                  <a:close/>
                  <a:moveTo>
                    <a:pt x="222" y="174"/>
                  </a:moveTo>
                  <a:cubicBezTo>
                    <a:pt x="222" y="177"/>
                    <a:pt x="222" y="180"/>
                    <a:pt x="222" y="183"/>
                  </a:cubicBezTo>
                  <a:cubicBezTo>
                    <a:pt x="232" y="181"/>
                    <a:pt x="240" y="181"/>
                    <a:pt x="250" y="180"/>
                  </a:cubicBezTo>
                  <a:cubicBezTo>
                    <a:pt x="252" y="179"/>
                    <a:pt x="251" y="174"/>
                    <a:pt x="249" y="173"/>
                  </a:cubicBezTo>
                  <a:cubicBezTo>
                    <a:pt x="240" y="172"/>
                    <a:pt x="230" y="175"/>
                    <a:pt x="222" y="174"/>
                  </a:cubicBezTo>
                  <a:close/>
                  <a:moveTo>
                    <a:pt x="177" y="178"/>
                  </a:moveTo>
                  <a:cubicBezTo>
                    <a:pt x="178" y="181"/>
                    <a:pt x="178" y="183"/>
                    <a:pt x="178" y="187"/>
                  </a:cubicBezTo>
                  <a:cubicBezTo>
                    <a:pt x="187" y="184"/>
                    <a:pt x="193" y="187"/>
                    <a:pt x="202" y="184"/>
                  </a:cubicBezTo>
                  <a:cubicBezTo>
                    <a:pt x="202" y="181"/>
                    <a:pt x="201" y="179"/>
                    <a:pt x="200" y="176"/>
                  </a:cubicBezTo>
                  <a:cubicBezTo>
                    <a:pt x="194" y="177"/>
                    <a:pt x="186" y="178"/>
                    <a:pt x="177" y="178"/>
                  </a:cubicBezTo>
                  <a:close/>
                  <a:moveTo>
                    <a:pt x="89" y="181"/>
                  </a:moveTo>
                  <a:cubicBezTo>
                    <a:pt x="88" y="183"/>
                    <a:pt x="86" y="185"/>
                    <a:pt x="87" y="187"/>
                  </a:cubicBezTo>
                  <a:cubicBezTo>
                    <a:pt x="97" y="186"/>
                    <a:pt x="108" y="187"/>
                    <a:pt x="120" y="185"/>
                  </a:cubicBezTo>
                  <a:cubicBezTo>
                    <a:pt x="119" y="183"/>
                    <a:pt x="120" y="182"/>
                    <a:pt x="119" y="180"/>
                  </a:cubicBezTo>
                  <a:cubicBezTo>
                    <a:pt x="109" y="180"/>
                    <a:pt x="97" y="179"/>
                    <a:pt x="89" y="181"/>
                  </a:cubicBezTo>
                  <a:close/>
                  <a:moveTo>
                    <a:pt x="148" y="206"/>
                  </a:moveTo>
                  <a:cubicBezTo>
                    <a:pt x="144" y="203"/>
                    <a:pt x="141" y="199"/>
                    <a:pt x="139" y="194"/>
                  </a:cubicBezTo>
                  <a:cubicBezTo>
                    <a:pt x="136" y="201"/>
                    <a:pt x="130" y="210"/>
                    <a:pt x="125" y="202"/>
                  </a:cubicBezTo>
                  <a:cubicBezTo>
                    <a:pt x="123" y="198"/>
                    <a:pt x="122" y="193"/>
                    <a:pt x="121" y="189"/>
                  </a:cubicBezTo>
                  <a:cubicBezTo>
                    <a:pt x="116" y="187"/>
                    <a:pt x="109" y="190"/>
                    <a:pt x="103" y="190"/>
                  </a:cubicBezTo>
                  <a:cubicBezTo>
                    <a:pt x="96" y="190"/>
                    <a:pt x="90" y="189"/>
                    <a:pt x="84" y="189"/>
                  </a:cubicBezTo>
                  <a:cubicBezTo>
                    <a:pt x="78" y="198"/>
                    <a:pt x="72" y="205"/>
                    <a:pt x="61" y="208"/>
                  </a:cubicBezTo>
                  <a:cubicBezTo>
                    <a:pt x="61" y="211"/>
                    <a:pt x="60" y="216"/>
                    <a:pt x="59" y="220"/>
                  </a:cubicBezTo>
                  <a:cubicBezTo>
                    <a:pt x="61" y="219"/>
                    <a:pt x="62" y="219"/>
                    <a:pt x="63" y="218"/>
                  </a:cubicBezTo>
                  <a:cubicBezTo>
                    <a:pt x="64" y="214"/>
                    <a:pt x="67" y="204"/>
                    <a:pt x="74" y="205"/>
                  </a:cubicBezTo>
                  <a:cubicBezTo>
                    <a:pt x="76" y="205"/>
                    <a:pt x="77" y="207"/>
                    <a:pt x="79" y="208"/>
                  </a:cubicBezTo>
                  <a:cubicBezTo>
                    <a:pt x="82" y="206"/>
                    <a:pt x="84" y="204"/>
                    <a:pt x="89" y="204"/>
                  </a:cubicBezTo>
                  <a:cubicBezTo>
                    <a:pt x="92" y="209"/>
                    <a:pt x="95" y="214"/>
                    <a:pt x="96" y="222"/>
                  </a:cubicBezTo>
                  <a:cubicBezTo>
                    <a:pt x="112" y="219"/>
                    <a:pt x="123" y="221"/>
                    <a:pt x="138" y="219"/>
                  </a:cubicBezTo>
                  <a:cubicBezTo>
                    <a:pt x="139" y="212"/>
                    <a:pt x="141" y="205"/>
                    <a:pt x="148" y="206"/>
                  </a:cubicBezTo>
                  <a:close/>
                  <a:moveTo>
                    <a:pt x="178" y="189"/>
                  </a:moveTo>
                  <a:cubicBezTo>
                    <a:pt x="177" y="194"/>
                    <a:pt x="174" y="202"/>
                    <a:pt x="170" y="204"/>
                  </a:cubicBezTo>
                  <a:cubicBezTo>
                    <a:pt x="165" y="206"/>
                    <a:pt x="163" y="196"/>
                    <a:pt x="160" y="193"/>
                  </a:cubicBezTo>
                  <a:cubicBezTo>
                    <a:pt x="159" y="200"/>
                    <a:pt x="155" y="206"/>
                    <a:pt x="150" y="207"/>
                  </a:cubicBezTo>
                  <a:cubicBezTo>
                    <a:pt x="150" y="209"/>
                    <a:pt x="153" y="210"/>
                    <a:pt x="154" y="212"/>
                  </a:cubicBezTo>
                  <a:cubicBezTo>
                    <a:pt x="156" y="214"/>
                    <a:pt x="156" y="218"/>
                    <a:pt x="157" y="222"/>
                  </a:cubicBezTo>
                  <a:cubicBezTo>
                    <a:pt x="168" y="221"/>
                    <a:pt x="176" y="223"/>
                    <a:pt x="184" y="219"/>
                  </a:cubicBezTo>
                  <a:cubicBezTo>
                    <a:pt x="185" y="219"/>
                    <a:pt x="185" y="221"/>
                    <a:pt x="185" y="220"/>
                  </a:cubicBezTo>
                  <a:cubicBezTo>
                    <a:pt x="187" y="213"/>
                    <a:pt x="187" y="205"/>
                    <a:pt x="193" y="204"/>
                  </a:cubicBezTo>
                  <a:cubicBezTo>
                    <a:pt x="194" y="198"/>
                    <a:pt x="194" y="193"/>
                    <a:pt x="195" y="188"/>
                  </a:cubicBezTo>
                  <a:cubicBezTo>
                    <a:pt x="190" y="189"/>
                    <a:pt x="183" y="189"/>
                    <a:pt x="178" y="189"/>
                  </a:cubicBezTo>
                  <a:close/>
                  <a:moveTo>
                    <a:pt x="10" y="231"/>
                  </a:moveTo>
                  <a:cubicBezTo>
                    <a:pt x="10" y="242"/>
                    <a:pt x="6" y="251"/>
                    <a:pt x="7" y="260"/>
                  </a:cubicBezTo>
                  <a:cubicBezTo>
                    <a:pt x="7" y="263"/>
                    <a:pt x="9" y="265"/>
                    <a:pt x="12" y="267"/>
                  </a:cubicBezTo>
                  <a:cubicBezTo>
                    <a:pt x="15" y="265"/>
                    <a:pt x="15" y="262"/>
                    <a:pt x="16" y="259"/>
                  </a:cubicBezTo>
                  <a:cubicBezTo>
                    <a:pt x="16" y="255"/>
                    <a:pt x="18" y="251"/>
                    <a:pt x="18" y="248"/>
                  </a:cubicBezTo>
                  <a:cubicBezTo>
                    <a:pt x="19" y="242"/>
                    <a:pt x="18" y="236"/>
                    <a:pt x="19" y="231"/>
                  </a:cubicBezTo>
                  <a:cubicBezTo>
                    <a:pt x="20" y="222"/>
                    <a:pt x="23" y="212"/>
                    <a:pt x="22" y="202"/>
                  </a:cubicBezTo>
                  <a:cubicBezTo>
                    <a:pt x="19" y="200"/>
                    <a:pt x="15" y="198"/>
                    <a:pt x="12" y="194"/>
                  </a:cubicBezTo>
                  <a:cubicBezTo>
                    <a:pt x="11" y="206"/>
                    <a:pt x="10" y="218"/>
                    <a:pt x="10" y="231"/>
                  </a:cubicBezTo>
                  <a:close/>
                  <a:moveTo>
                    <a:pt x="24" y="216"/>
                  </a:moveTo>
                  <a:cubicBezTo>
                    <a:pt x="24" y="219"/>
                    <a:pt x="23" y="223"/>
                    <a:pt x="23" y="226"/>
                  </a:cubicBezTo>
                  <a:cubicBezTo>
                    <a:pt x="22" y="232"/>
                    <a:pt x="22" y="239"/>
                    <a:pt x="21" y="245"/>
                  </a:cubicBezTo>
                  <a:cubicBezTo>
                    <a:pt x="20" y="253"/>
                    <a:pt x="18" y="261"/>
                    <a:pt x="20" y="268"/>
                  </a:cubicBezTo>
                  <a:cubicBezTo>
                    <a:pt x="30" y="271"/>
                    <a:pt x="44" y="275"/>
                    <a:pt x="52" y="267"/>
                  </a:cubicBezTo>
                  <a:cubicBezTo>
                    <a:pt x="58" y="249"/>
                    <a:pt x="55" y="230"/>
                    <a:pt x="58" y="209"/>
                  </a:cubicBezTo>
                  <a:cubicBezTo>
                    <a:pt x="46" y="213"/>
                    <a:pt x="33" y="208"/>
                    <a:pt x="26" y="204"/>
                  </a:cubicBezTo>
                  <a:cubicBezTo>
                    <a:pt x="25" y="207"/>
                    <a:pt x="25" y="212"/>
                    <a:pt x="24" y="216"/>
                  </a:cubicBezTo>
                  <a:close/>
                  <a:moveTo>
                    <a:pt x="196" y="243"/>
                  </a:moveTo>
                  <a:cubicBezTo>
                    <a:pt x="197" y="240"/>
                    <a:pt x="201" y="237"/>
                    <a:pt x="201" y="233"/>
                  </a:cubicBezTo>
                  <a:cubicBezTo>
                    <a:pt x="201" y="232"/>
                    <a:pt x="199" y="231"/>
                    <a:pt x="199" y="231"/>
                  </a:cubicBezTo>
                  <a:cubicBezTo>
                    <a:pt x="199" y="231"/>
                    <a:pt x="201" y="229"/>
                    <a:pt x="201" y="229"/>
                  </a:cubicBezTo>
                  <a:cubicBezTo>
                    <a:pt x="201" y="227"/>
                    <a:pt x="200" y="218"/>
                    <a:pt x="198" y="214"/>
                  </a:cubicBezTo>
                  <a:cubicBezTo>
                    <a:pt x="197" y="211"/>
                    <a:pt x="194" y="208"/>
                    <a:pt x="192" y="207"/>
                  </a:cubicBezTo>
                  <a:cubicBezTo>
                    <a:pt x="186" y="218"/>
                    <a:pt x="187" y="236"/>
                    <a:pt x="196" y="243"/>
                  </a:cubicBezTo>
                  <a:close/>
                  <a:moveTo>
                    <a:pt x="93" y="224"/>
                  </a:moveTo>
                  <a:cubicBezTo>
                    <a:pt x="93" y="221"/>
                    <a:pt x="90" y="207"/>
                    <a:pt x="86" y="208"/>
                  </a:cubicBezTo>
                  <a:cubicBezTo>
                    <a:pt x="73" y="210"/>
                    <a:pt x="75" y="239"/>
                    <a:pt x="84" y="246"/>
                  </a:cubicBezTo>
                  <a:cubicBezTo>
                    <a:pt x="85" y="245"/>
                    <a:pt x="87" y="246"/>
                    <a:pt x="89" y="245"/>
                  </a:cubicBezTo>
                  <a:cubicBezTo>
                    <a:pt x="92" y="239"/>
                    <a:pt x="94" y="233"/>
                    <a:pt x="93" y="224"/>
                  </a:cubicBezTo>
                  <a:close/>
                  <a:moveTo>
                    <a:pt x="73" y="208"/>
                  </a:moveTo>
                  <a:cubicBezTo>
                    <a:pt x="66" y="211"/>
                    <a:pt x="64" y="226"/>
                    <a:pt x="64" y="235"/>
                  </a:cubicBezTo>
                  <a:cubicBezTo>
                    <a:pt x="66" y="238"/>
                    <a:pt x="67" y="242"/>
                    <a:pt x="68" y="245"/>
                  </a:cubicBezTo>
                  <a:cubicBezTo>
                    <a:pt x="72" y="244"/>
                    <a:pt x="76" y="243"/>
                    <a:pt x="77" y="239"/>
                  </a:cubicBezTo>
                  <a:cubicBezTo>
                    <a:pt x="77" y="237"/>
                    <a:pt x="75" y="234"/>
                    <a:pt x="74" y="232"/>
                  </a:cubicBezTo>
                  <a:cubicBezTo>
                    <a:pt x="72" y="224"/>
                    <a:pt x="75" y="217"/>
                    <a:pt x="78" y="210"/>
                  </a:cubicBezTo>
                  <a:cubicBezTo>
                    <a:pt x="75" y="211"/>
                    <a:pt x="75" y="207"/>
                    <a:pt x="73" y="208"/>
                  </a:cubicBezTo>
                  <a:close/>
                  <a:moveTo>
                    <a:pt x="148" y="210"/>
                  </a:moveTo>
                  <a:cubicBezTo>
                    <a:pt x="146" y="209"/>
                    <a:pt x="145" y="212"/>
                    <a:pt x="143" y="213"/>
                  </a:cubicBezTo>
                  <a:cubicBezTo>
                    <a:pt x="139" y="223"/>
                    <a:pt x="141" y="238"/>
                    <a:pt x="151" y="243"/>
                  </a:cubicBezTo>
                  <a:cubicBezTo>
                    <a:pt x="158" y="232"/>
                    <a:pt x="155" y="216"/>
                    <a:pt x="148" y="210"/>
                  </a:cubicBezTo>
                  <a:close/>
                  <a:moveTo>
                    <a:pt x="231" y="220"/>
                  </a:moveTo>
                  <a:cubicBezTo>
                    <a:pt x="221" y="221"/>
                    <a:pt x="211" y="221"/>
                    <a:pt x="203" y="223"/>
                  </a:cubicBezTo>
                  <a:cubicBezTo>
                    <a:pt x="203" y="225"/>
                    <a:pt x="203" y="228"/>
                    <a:pt x="204" y="230"/>
                  </a:cubicBezTo>
                  <a:cubicBezTo>
                    <a:pt x="213" y="229"/>
                    <a:pt x="222" y="228"/>
                    <a:pt x="233" y="227"/>
                  </a:cubicBezTo>
                  <a:cubicBezTo>
                    <a:pt x="243" y="226"/>
                    <a:pt x="253" y="228"/>
                    <a:pt x="259" y="223"/>
                  </a:cubicBezTo>
                  <a:cubicBezTo>
                    <a:pt x="259" y="221"/>
                    <a:pt x="258" y="220"/>
                    <a:pt x="258" y="218"/>
                  </a:cubicBezTo>
                  <a:cubicBezTo>
                    <a:pt x="248" y="219"/>
                    <a:pt x="240" y="220"/>
                    <a:pt x="231" y="220"/>
                  </a:cubicBezTo>
                  <a:close/>
                  <a:moveTo>
                    <a:pt x="59" y="229"/>
                  </a:moveTo>
                  <a:cubicBezTo>
                    <a:pt x="59" y="229"/>
                    <a:pt x="61" y="229"/>
                    <a:pt x="61" y="229"/>
                  </a:cubicBezTo>
                  <a:cubicBezTo>
                    <a:pt x="61" y="227"/>
                    <a:pt x="62" y="224"/>
                    <a:pt x="62" y="222"/>
                  </a:cubicBezTo>
                  <a:cubicBezTo>
                    <a:pt x="58" y="221"/>
                    <a:pt x="60" y="227"/>
                    <a:pt x="59" y="229"/>
                  </a:cubicBezTo>
                  <a:close/>
                  <a:moveTo>
                    <a:pt x="118" y="224"/>
                  </a:moveTo>
                  <a:cubicBezTo>
                    <a:pt x="111" y="224"/>
                    <a:pt x="103" y="223"/>
                    <a:pt x="96" y="225"/>
                  </a:cubicBezTo>
                  <a:cubicBezTo>
                    <a:pt x="96" y="228"/>
                    <a:pt x="96" y="229"/>
                    <a:pt x="96" y="231"/>
                  </a:cubicBezTo>
                  <a:cubicBezTo>
                    <a:pt x="111" y="229"/>
                    <a:pt x="124" y="232"/>
                    <a:pt x="139" y="230"/>
                  </a:cubicBezTo>
                  <a:cubicBezTo>
                    <a:pt x="139" y="228"/>
                    <a:pt x="138" y="225"/>
                    <a:pt x="138" y="223"/>
                  </a:cubicBezTo>
                  <a:cubicBezTo>
                    <a:pt x="132" y="222"/>
                    <a:pt x="125" y="224"/>
                    <a:pt x="118" y="224"/>
                  </a:cubicBezTo>
                  <a:close/>
                  <a:moveTo>
                    <a:pt x="158" y="224"/>
                  </a:moveTo>
                  <a:cubicBezTo>
                    <a:pt x="158" y="226"/>
                    <a:pt x="158" y="229"/>
                    <a:pt x="158" y="231"/>
                  </a:cubicBezTo>
                  <a:cubicBezTo>
                    <a:pt x="169" y="229"/>
                    <a:pt x="176" y="231"/>
                    <a:pt x="186" y="229"/>
                  </a:cubicBezTo>
                  <a:cubicBezTo>
                    <a:pt x="185" y="227"/>
                    <a:pt x="186" y="225"/>
                    <a:pt x="185" y="223"/>
                  </a:cubicBezTo>
                  <a:cubicBezTo>
                    <a:pt x="178" y="225"/>
                    <a:pt x="166" y="225"/>
                    <a:pt x="158" y="2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1970088" y="3729038"/>
              <a:ext cx="204787" cy="230187"/>
            </a:xfrm>
            <a:custGeom>
              <a:avLst/>
              <a:gdLst>
                <a:gd name="T0" fmla="*/ 63 w 65"/>
                <a:gd name="T1" fmla="*/ 47 h 73"/>
                <a:gd name="T2" fmla="*/ 34 w 65"/>
                <a:gd name="T3" fmla="*/ 72 h 73"/>
                <a:gd name="T4" fmla="*/ 11 w 65"/>
                <a:gd name="T5" fmla="*/ 61 h 73"/>
                <a:gd name="T6" fmla="*/ 11 w 65"/>
                <a:gd name="T7" fmla="*/ 12 h 73"/>
                <a:gd name="T8" fmla="*/ 34 w 65"/>
                <a:gd name="T9" fmla="*/ 8 h 73"/>
                <a:gd name="T10" fmla="*/ 36 w 65"/>
                <a:gd name="T11" fmla="*/ 24 h 73"/>
                <a:gd name="T12" fmla="*/ 40 w 65"/>
                <a:gd name="T13" fmla="*/ 39 h 73"/>
                <a:gd name="T14" fmla="*/ 56 w 65"/>
                <a:gd name="T15" fmla="*/ 57 h 73"/>
                <a:gd name="T16" fmla="*/ 52 w 65"/>
                <a:gd name="T17" fmla="*/ 46 h 73"/>
                <a:gd name="T18" fmla="*/ 60 w 65"/>
                <a:gd name="T19" fmla="*/ 35 h 73"/>
                <a:gd name="T20" fmla="*/ 51 w 65"/>
                <a:gd name="T21" fmla="*/ 34 h 73"/>
                <a:gd name="T22" fmla="*/ 57 w 65"/>
                <a:gd name="T23" fmla="*/ 23 h 73"/>
                <a:gd name="T24" fmla="*/ 56 w 65"/>
                <a:gd name="T25" fmla="*/ 21 h 73"/>
                <a:gd name="T26" fmla="*/ 43 w 65"/>
                <a:gd name="T27" fmla="*/ 19 h 73"/>
                <a:gd name="T28" fmla="*/ 34 w 65"/>
                <a:gd name="T29" fmla="*/ 8 h 73"/>
                <a:gd name="T30" fmla="*/ 20 w 65"/>
                <a:gd name="T31" fmla="*/ 12 h 73"/>
                <a:gd name="T32" fmla="*/ 30 w 65"/>
                <a:gd name="T33" fmla="*/ 9 h 73"/>
                <a:gd name="T34" fmla="*/ 33 w 65"/>
                <a:gd name="T35" fmla="*/ 69 h 73"/>
                <a:gd name="T36" fmla="*/ 44 w 65"/>
                <a:gd name="T37" fmla="*/ 60 h 73"/>
                <a:gd name="T38" fmla="*/ 46 w 65"/>
                <a:gd name="T39" fmla="*/ 56 h 73"/>
                <a:gd name="T40" fmla="*/ 27 w 65"/>
                <a:gd name="T41" fmla="*/ 40 h 73"/>
                <a:gd name="T42" fmla="*/ 29 w 65"/>
                <a:gd name="T43" fmla="*/ 25 h 73"/>
                <a:gd name="T44" fmla="*/ 17 w 65"/>
                <a:gd name="T45" fmla="*/ 13 h 73"/>
                <a:gd name="T46" fmla="*/ 18 w 65"/>
                <a:gd name="T47" fmla="*/ 25 h 73"/>
                <a:gd name="T48" fmla="*/ 5 w 65"/>
                <a:gd name="T49" fmla="*/ 31 h 73"/>
                <a:gd name="T50" fmla="*/ 5 w 65"/>
                <a:gd name="T51" fmla="*/ 36 h 73"/>
                <a:gd name="T52" fmla="*/ 16 w 65"/>
                <a:gd name="T53" fmla="*/ 46 h 73"/>
                <a:gd name="T54" fmla="*/ 9 w 65"/>
                <a:gd name="T55" fmla="*/ 53 h 73"/>
                <a:gd name="T56" fmla="*/ 27 w 65"/>
                <a:gd name="T57" fmla="*/ 20 h 73"/>
                <a:gd name="T58" fmla="*/ 32 w 65"/>
                <a:gd name="T59" fmla="*/ 14 h 73"/>
                <a:gd name="T60" fmla="*/ 32 w 65"/>
                <a:gd name="T61" fmla="*/ 31 h 73"/>
                <a:gd name="T62" fmla="*/ 32 w 65"/>
                <a:gd name="T63" fmla="*/ 31 h 73"/>
                <a:gd name="T64" fmla="*/ 36 w 65"/>
                <a:gd name="T65" fmla="*/ 35 h 73"/>
                <a:gd name="T66" fmla="*/ 44 w 65"/>
                <a:gd name="T67" fmla="*/ 49 h 73"/>
                <a:gd name="T68" fmla="*/ 38 w 65"/>
                <a:gd name="T69" fmla="*/ 43 h 73"/>
                <a:gd name="T70" fmla="*/ 51 w 65"/>
                <a:gd name="T71" fmla="*/ 58 h 73"/>
                <a:gd name="T72" fmla="*/ 54 w 65"/>
                <a:gd name="T73" fmla="*/ 58 h 73"/>
                <a:gd name="T74" fmla="*/ 51 w 65"/>
                <a:gd name="T75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73">
                  <a:moveTo>
                    <a:pt x="46" y="7"/>
                  </a:moveTo>
                  <a:cubicBezTo>
                    <a:pt x="58" y="13"/>
                    <a:pt x="65" y="29"/>
                    <a:pt x="63" y="47"/>
                  </a:cubicBezTo>
                  <a:cubicBezTo>
                    <a:pt x="63" y="52"/>
                    <a:pt x="60" y="58"/>
                    <a:pt x="57" y="62"/>
                  </a:cubicBezTo>
                  <a:cubicBezTo>
                    <a:pt x="53" y="67"/>
                    <a:pt x="43" y="73"/>
                    <a:pt x="34" y="72"/>
                  </a:cubicBezTo>
                  <a:cubicBezTo>
                    <a:pt x="31" y="71"/>
                    <a:pt x="27" y="70"/>
                    <a:pt x="24" y="69"/>
                  </a:cubicBezTo>
                  <a:cubicBezTo>
                    <a:pt x="19" y="67"/>
                    <a:pt x="15" y="64"/>
                    <a:pt x="11" y="61"/>
                  </a:cubicBezTo>
                  <a:cubicBezTo>
                    <a:pt x="9" y="58"/>
                    <a:pt x="7" y="54"/>
                    <a:pt x="4" y="51"/>
                  </a:cubicBezTo>
                  <a:cubicBezTo>
                    <a:pt x="0" y="36"/>
                    <a:pt x="3" y="21"/>
                    <a:pt x="11" y="12"/>
                  </a:cubicBezTo>
                  <a:cubicBezTo>
                    <a:pt x="20" y="6"/>
                    <a:pt x="34" y="0"/>
                    <a:pt x="46" y="7"/>
                  </a:cubicBezTo>
                  <a:close/>
                  <a:moveTo>
                    <a:pt x="34" y="8"/>
                  </a:moveTo>
                  <a:cubicBezTo>
                    <a:pt x="34" y="14"/>
                    <a:pt x="39" y="18"/>
                    <a:pt x="41" y="22"/>
                  </a:cubicBezTo>
                  <a:cubicBezTo>
                    <a:pt x="40" y="24"/>
                    <a:pt x="39" y="24"/>
                    <a:pt x="36" y="24"/>
                  </a:cubicBezTo>
                  <a:cubicBezTo>
                    <a:pt x="36" y="27"/>
                    <a:pt x="35" y="29"/>
                    <a:pt x="36" y="31"/>
                  </a:cubicBezTo>
                  <a:cubicBezTo>
                    <a:pt x="38" y="33"/>
                    <a:pt x="41" y="36"/>
                    <a:pt x="40" y="39"/>
                  </a:cubicBezTo>
                  <a:cubicBezTo>
                    <a:pt x="43" y="45"/>
                    <a:pt x="48" y="48"/>
                    <a:pt x="52" y="53"/>
                  </a:cubicBezTo>
                  <a:cubicBezTo>
                    <a:pt x="54" y="48"/>
                    <a:pt x="58" y="53"/>
                    <a:pt x="56" y="57"/>
                  </a:cubicBezTo>
                  <a:cubicBezTo>
                    <a:pt x="58" y="56"/>
                    <a:pt x="58" y="52"/>
                    <a:pt x="60" y="50"/>
                  </a:cubicBezTo>
                  <a:cubicBezTo>
                    <a:pt x="58" y="48"/>
                    <a:pt x="53" y="49"/>
                    <a:pt x="52" y="46"/>
                  </a:cubicBezTo>
                  <a:cubicBezTo>
                    <a:pt x="55" y="46"/>
                    <a:pt x="58" y="47"/>
                    <a:pt x="60" y="48"/>
                  </a:cubicBezTo>
                  <a:cubicBezTo>
                    <a:pt x="60" y="43"/>
                    <a:pt x="61" y="40"/>
                    <a:pt x="60" y="35"/>
                  </a:cubicBezTo>
                  <a:cubicBezTo>
                    <a:pt x="59" y="38"/>
                    <a:pt x="53" y="37"/>
                    <a:pt x="51" y="36"/>
                  </a:cubicBezTo>
                  <a:cubicBezTo>
                    <a:pt x="51" y="35"/>
                    <a:pt x="51" y="35"/>
                    <a:pt x="51" y="34"/>
                  </a:cubicBezTo>
                  <a:cubicBezTo>
                    <a:pt x="54" y="33"/>
                    <a:pt x="58" y="31"/>
                    <a:pt x="60" y="34"/>
                  </a:cubicBezTo>
                  <a:cubicBezTo>
                    <a:pt x="60" y="30"/>
                    <a:pt x="59" y="26"/>
                    <a:pt x="57" y="23"/>
                  </a:cubicBezTo>
                  <a:cubicBezTo>
                    <a:pt x="54" y="24"/>
                    <a:pt x="51" y="27"/>
                    <a:pt x="47" y="27"/>
                  </a:cubicBezTo>
                  <a:cubicBezTo>
                    <a:pt x="49" y="24"/>
                    <a:pt x="53" y="23"/>
                    <a:pt x="56" y="21"/>
                  </a:cubicBezTo>
                  <a:cubicBezTo>
                    <a:pt x="54" y="18"/>
                    <a:pt x="52" y="13"/>
                    <a:pt x="48" y="12"/>
                  </a:cubicBezTo>
                  <a:cubicBezTo>
                    <a:pt x="46" y="15"/>
                    <a:pt x="46" y="19"/>
                    <a:pt x="43" y="19"/>
                  </a:cubicBezTo>
                  <a:cubicBezTo>
                    <a:pt x="42" y="17"/>
                    <a:pt x="45" y="13"/>
                    <a:pt x="46" y="11"/>
                  </a:cubicBezTo>
                  <a:cubicBezTo>
                    <a:pt x="42" y="9"/>
                    <a:pt x="40" y="7"/>
                    <a:pt x="34" y="8"/>
                  </a:cubicBezTo>
                  <a:close/>
                  <a:moveTo>
                    <a:pt x="30" y="9"/>
                  </a:moveTo>
                  <a:cubicBezTo>
                    <a:pt x="27" y="9"/>
                    <a:pt x="23" y="11"/>
                    <a:pt x="20" y="12"/>
                  </a:cubicBezTo>
                  <a:cubicBezTo>
                    <a:pt x="21" y="15"/>
                    <a:pt x="23" y="17"/>
                    <a:pt x="25" y="19"/>
                  </a:cubicBezTo>
                  <a:cubicBezTo>
                    <a:pt x="27" y="16"/>
                    <a:pt x="30" y="13"/>
                    <a:pt x="30" y="9"/>
                  </a:cubicBezTo>
                  <a:close/>
                  <a:moveTo>
                    <a:pt x="16" y="62"/>
                  </a:moveTo>
                  <a:cubicBezTo>
                    <a:pt x="21" y="66"/>
                    <a:pt x="28" y="66"/>
                    <a:pt x="33" y="69"/>
                  </a:cubicBezTo>
                  <a:cubicBezTo>
                    <a:pt x="40" y="68"/>
                    <a:pt x="47" y="67"/>
                    <a:pt x="52" y="63"/>
                  </a:cubicBezTo>
                  <a:cubicBezTo>
                    <a:pt x="51" y="59"/>
                    <a:pt x="46" y="61"/>
                    <a:pt x="44" y="60"/>
                  </a:cubicBezTo>
                  <a:cubicBezTo>
                    <a:pt x="44" y="59"/>
                    <a:pt x="43" y="59"/>
                    <a:pt x="43" y="58"/>
                  </a:cubicBezTo>
                  <a:cubicBezTo>
                    <a:pt x="43" y="57"/>
                    <a:pt x="45" y="57"/>
                    <a:pt x="46" y="56"/>
                  </a:cubicBezTo>
                  <a:cubicBezTo>
                    <a:pt x="43" y="51"/>
                    <a:pt x="38" y="48"/>
                    <a:pt x="34" y="44"/>
                  </a:cubicBezTo>
                  <a:cubicBezTo>
                    <a:pt x="31" y="43"/>
                    <a:pt x="29" y="42"/>
                    <a:pt x="27" y="40"/>
                  </a:cubicBezTo>
                  <a:cubicBezTo>
                    <a:pt x="25" y="37"/>
                    <a:pt x="26" y="33"/>
                    <a:pt x="30" y="33"/>
                  </a:cubicBezTo>
                  <a:cubicBezTo>
                    <a:pt x="29" y="30"/>
                    <a:pt x="29" y="27"/>
                    <a:pt x="29" y="25"/>
                  </a:cubicBezTo>
                  <a:cubicBezTo>
                    <a:pt x="28" y="23"/>
                    <a:pt x="24" y="24"/>
                    <a:pt x="23" y="22"/>
                  </a:cubicBezTo>
                  <a:cubicBezTo>
                    <a:pt x="23" y="17"/>
                    <a:pt x="18" y="17"/>
                    <a:pt x="17" y="13"/>
                  </a:cubicBezTo>
                  <a:cubicBezTo>
                    <a:pt x="16" y="16"/>
                    <a:pt x="12" y="16"/>
                    <a:pt x="11" y="19"/>
                  </a:cubicBezTo>
                  <a:cubicBezTo>
                    <a:pt x="13" y="21"/>
                    <a:pt x="17" y="22"/>
                    <a:pt x="18" y="25"/>
                  </a:cubicBezTo>
                  <a:cubicBezTo>
                    <a:pt x="14" y="25"/>
                    <a:pt x="13" y="22"/>
                    <a:pt x="9" y="21"/>
                  </a:cubicBezTo>
                  <a:cubicBezTo>
                    <a:pt x="7" y="24"/>
                    <a:pt x="6" y="28"/>
                    <a:pt x="5" y="31"/>
                  </a:cubicBezTo>
                  <a:cubicBezTo>
                    <a:pt x="8" y="31"/>
                    <a:pt x="12" y="30"/>
                    <a:pt x="14" y="32"/>
                  </a:cubicBezTo>
                  <a:cubicBezTo>
                    <a:pt x="13" y="36"/>
                    <a:pt x="7" y="36"/>
                    <a:pt x="5" y="36"/>
                  </a:cubicBezTo>
                  <a:cubicBezTo>
                    <a:pt x="3" y="43"/>
                    <a:pt x="6" y="49"/>
                    <a:pt x="9" y="53"/>
                  </a:cubicBezTo>
                  <a:cubicBezTo>
                    <a:pt x="10" y="50"/>
                    <a:pt x="14" y="48"/>
                    <a:pt x="16" y="46"/>
                  </a:cubicBezTo>
                  <a:cubicBezTo>
                    <a:pt x="16" y="47"/>
                    <a:pt x="18" y="46"/>
                    <a:pt x="17" y="48"/>
                  </a:cubicBezTo>
                  <a:cubicBezTo>
                    <a:pt x="16" y="51"/>
                    <a:pt x="12" y="52"/>
                    <a:pt x="9" y="53"/>
                  </a:cubicBezTo>
                  <a:cubicBezTo>
                    <a:pt x="11" y="56"/>
                    <a:pt x="13" y="60"/>
                    <a:pt x="16" y="62"/>
                  </a:cubicBezTo>
                  <a:close/>
                  <a:moveTo>
                    <a:pt x="27" y="20"/>
                  </a:moveTo>
                  <a:cubicBezTo>
                    <a:pt x="30" y="22"/>
                    <a:pt x="33" y="22"/>
                    <a:pt x="37" y="20"/>
                  </a:cubicBezTo>
                  <a:cubicBezTo>
                    <a:pt x="35" y="18"/>
                    <a:pt x="34" y="16"/>
                    <a:pt x="32" y="14"/>
                  </a:cubicBezTo>
                  <a:cubicBezTo>
                    <a:pt x="31" y="17"/>
                    <a:pt x="28" y="18"/>
                    <a:pt x="27" y="20"/>
                  </a:cubicBezTo>
                  <a:close/>
                  <a:moveTo>
                    <a:pt x="32" y="31"/>
                  </a:moveTo>
                  <a:cubicBezTo>
                    <a:pt x="33" y="29"/>
                    <a:pt x="33" y="26"/>
                    <a:pt x="32" y="24"/>
                  </a:cubicBezTo>
                  <a:cubicBezTo>
                    <a:pt x="32" y="27"/>
                    <a:pt x="31" y="28"/>
                    <a:pt x="32" y="31"/>
                  </a:cubicBezTo>
                  <a:close/>
                  <a:moveTo>
                    <a:pt x="30" y="39"/>
                  </a:moveTo>
                  <a:cubicBezTo>
                    <a:pt x="33" y="43"/>
                    <a:pt x="39" y="40"/>
                    <a:pt x="36" y="35"/>
                  </a:cubicBezTo>
                  <a:cubicBezTo>
                    <a:pt x="34" y="35"/>
                    <a:pt x="29" y="34"/>
                    <a:pt x="30" y="39"/>
                  </a:cubicBezTo>
                  <a:close/>
                  <a:moveTo>
                    <a:pt x="44" y="49"/>
                  </a:moveTo>
                  <a:cubicBezTo>
                    <a:pt x="46" y="51"/>
                    <a:pt x="46" y="55"/>
                    <a:pt x="50" y="55"/>
                  </a:cubicBezTo>
                  <a:cubicBezTo>
                    <a:pt x="46" y="51"/>
                    <a:pt x="42" y="46"/>
                    <a:pt x="38" y="43"/>
                  </a:cubicBezTo>
                  <a:cubicBezTo>
                    <a:pt x="39" y="46"/>
                    <a:pt x="42" y="47"/>
                    <a:pt x="44" y="49"/>
                  </a:cubicBezTo>
                  <a:close/>
                  <a:moveTo>
                    <a:pt x="51" y="58"/>
                  </a:moveTo>
                  <a:cubicBezTo>
                    <a:pt x="52" y="58"/>
                    <a:pt x="52" y="59"/>
                    <a:pt x="53" y="59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3" y="57"/>
                    <a:pt x="51" y="57"/>
                    <a:pt x="51" y="57"/>
                  </a:cubicBezTo>
                  <a:cubicBezTo>
                    <a:pt x="51" y="57"/>
                    <a:pt x="51" y="58"/>
                    <a:pt x="5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321" name="组合 438"/>
          <p:cNvGrpSpPr>
            <a:grpSpLocks/>
          </p:cNvGrpSpPr>
          <p:nvPr/>
        </p:nvGrpSpPr>
        <p:grpSpPr bwMode="auto">
          <a:xfrm>
            <a:off x="3862918" y="3839634"/>
            <a:ext cx="1337733" cy="1369484"/>
            <a:chOff x="2897188" y="2879725"/>
            <a:chExt cx="1003300" cy="1027113"/>
          </a:xfrm>
        </p:grpSpPr>
        <p:sp>
          <p:nvSpPr>
            <p:cNvPr id="14" name="Freeform 409"/>
            <p:cNvSpPr>
              <a:spLocks noEditPoints="1"/>
            </p:cNvSpPr>
            <p:nvPr/>
          </p:nvSpPr>
          <p:spPr bwMode="auto">
            <a:xfrm>
              <a:off x="2967038" y="3317875"/>
              <a:ext cx="144462" cy="152400"/>
            </a:xfrm>
            <a:custGeom>
              <a:avLst/>
              <a:gdLst>
                <a:gd name="T0" fmla="*/ 27 w 46"/>
                <a:gd name="T1" fmla="*/ 48 h 48"/>
                <a:gd name="T2" fmla="*/ 15 w 46"/>
                <a:gd name="T3" fmla="*/ 35 h 48"/>
                <a:gd name="T4" fmla="*/ 6 w 46"/>
                <a:gd name="T5" fmla="*/ 33 h 48"/>
                <a:gd name="T6" fmla="*/ 0 w 46"/>
                <a:gd name="T7" fmla="*/ 30 h 48"/>
                <a:gd name="T8" fmla="*/ 2 w 46"/>
                <a:gd name="T9" fmla="*/ 25 h 48"/>
                <a:gd name="T10" fmla="*/ 8 w 46"/>
                <a:gd name="T11" fmla="*/ 18 h 48"/>
                <a:gd name="T12" fmla="*/ 7 w 46"/>
                <a:gd name="T13" fmla="*/ 4 h 48"/>
                <a:gd name="T14" fmla="*/ 21 w 46"/>
                <a:gd name="T15" fmla="*/ 6 h 48"/>
                <a:gd name="T16" fmla="*/ 29 w 46"/>
                <a:gd name="T17" fmla="*/ 3 h 48"/>
                <a:gd name="T18" fmla="*/ 39 w 46"/>
                <a:gd name="T19" fmla="*/ 5 h 48"/>
                <a:gd name="T20" fmla="*/ 38 w 46"/>
                <a:gd name="T21" fmla="*/ 18 h 48"/>
                <a:gd name="T22" fmla="*/ 46 w 46"/>
                <a:gd name="T23" fmla="*/ 25 h 48"/>
                <a:gd name="T24" fmla="*/ 44 w 46"/>
                <a:gd name="T25" fmla="*/ 30 h 48"/>
                <a:gd name="T26" fmla="*/ 35 w 46"/>
                <a:gd name="T27" fmla="*/ 34 h 48"/>
                <a:gd name="T28" fmla="*/ 27 w 46"/>
                <a:gd name="T29" fmla="*/ 48 h 48"/>
                <a:gd name="T30" fmla="*/ 21 w 46"/>
                <a:gd name="T31" fmla="*/ 9 h 48"/>
                <a:gd name="T32" fmla="*/ 10 w 46"/>
                <a:gd name="T33" fmla="*/ 5 h 48"/>
                <a:gd name="T34" fmla="*/ 10 w 46"/>
                <a:gd name="T35" fmla="*/ 19 h 48"/>
                <a:gd name="T36" fmla="*/ 7 w 46"/>
                <a:gd name="T37" fmla="*/ 24 h 48"/>
                <a:gd name="T38" fmla="*/ 3 w 46"/>
                <a:gd name="T39" fmla="*/ 30 h 48"/>
                <a:gd name="T40" fmla="*/ 10 w 46"/>
                <a:gd name="T41" fmla="*/ 32 h 48"/>
                <a:gd name="T42" fmla="*/ 16 w 46"/>
                <a:gd name="T43" fmla="*/ 34 h 48"/>
                <a:gd name="T44" fmla="*/ 20 w 46"/>
                <a:gd name="T45" fmla="*/ 40 h 48"/>
                <a:gd name="T46" fmla="*/ 25 w 46"/>
                <a:gd name="T47" fmla="*/ 45 h 48"/>
                <a:gd name="T48" fmla="*/ 32 w 46"/>
                <a:gd name="T49" fmla="*/ 33 h 48"/>
                <a:gd name="T50" fmla="*/ 37 w 46"/>
                <a:gd name="T51" fmla="*/ 30 h 48"/>
                <a:gd name="T52" fmla="*/ 43 w 46"/>
                <a:gd name="T53" fmla="*/ 26 h 48"/>
                <a:gd name="T54" fmla="*/ 36 w 46"/>
                <a:gd name="T55" fmla="*/ 19 h 48"/>
                <a:gd name="T56" fmla="*/ 37 w 46"/>
                <a:gd name="T57" fmla="*/ 6 h 48"/>
                <a:gd name="T58" fmla="*/ 21 w 46"/>
                <a:gd name="T5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8">
                  <a:moveTo>
                    <a:pt x="27" y="48"/>
                  </a:moveTo>
                  <a:cubicBezTo>
                    <a:pt x="20" y="48"/>
                    <a:pt x="19" y="39"/>
                    <a:pt x="15" y="35"/>
                  </a:cubicBezTo>
                  <a:cubicBezTo>
                    <a:pt x="12" y="35"/>
                    <a:pt x="9" y="34"/>
                    <a:pt x="6" y="33"/>
                  </a:cubicBezTo>
                  <a:cubicBezTo>
                    <a:pt x="3" y="33"/>
                    <a:pt x="1" y="33"/>
                    <a:pt x="0" y="30"/>
                  </a:cubicBezTo>
                  <a:cubicBezTo>
                    <a:pt x="0" y="29"/>
                    <a:pt x="1" y="27"/>
                    <a:pt x="2" y="25"/>
                  </a:cubicBezTo>
                  <a:cubicBezTo>
                    <a:pt x="4" y="23"/>
                    <a:pt x="7" y="21"/>
                    <a:pt x="8" y="18"/>
                  </a:cubicBezTo>
                  <a:cubicBezTo>
                    <a:pt x="8" y="14"/>
                    <a:pt x="6" y="9"/>
                    <a:pt x="7" y="4"/>
                  </a:cubicBezTo>
                  <a:cubicBezTo>
                    <a:pt x="11" y="0"/>
                    <a:pt x="15" y="5"/>
                    <a:pt x="21" y="6"/>
                  </a:cubicBezTo>
                  <a:cubicBezTo>
                    <a:pt x="24" y="7"/>
                    <a:pt x="26" y="4"/>
                    <a:pt x="29" y="3"/>
                  </a:cubicBezTo>
                  <a:cubicBezTo>
                    <a:pt x="31" y="2"/>
                    <a:pt x="39" y="1"/>
                    <a:pt x="39" y="5"/>
                  </a:cubicBezTo>
                  <a:cubicBezTo>
                    <a:pt x="39" y="8"/>
                    <a:pt x="36" y="15"/>
                    <a:pt x="38" y="18"/>
                  </a:cubicBezTo>
                  <a:cubicBezTo>
                    <a:pt x="40" y="22"/>
                    <a:pt x="45" y="22"/>
                    <a:pt x="46" y="25"/>
                  </a:cubicBezTo>
                  <a:cubicBezTo>
                    <a:pt x="46" y="26"/>
                    <a:pt x="45" y="29"/>
                    <a:pt x="44" y="30"/>
                  </a:cubicBezTo>
                  <a:cubicBezTo>
                    <a:pt x="42" y="33"/>
                    <a:pt x="38" y="32"/>
                    <a:pt x="35" y="34"/>
                  </a:cubicBezTo>
                  <a:cubicBezTo>
                    <a:pt x="31" y="36"/>
                    <a:pt x="31" y="44"/>
                    <a:pt x="27" y="48"/>
                  </a:cubicBezTo>
                  <a:close/>
                  <a:moveTo>
                    <a:pt x="21" y="9"/>
                  </a:moveTo>
                  <a:cubicBezTo>
                    <a:pt x="18" y="8"/>
                    <a:pt x="15" y="5"/>
                    <a:pt x="10" y="5"/>
                  </a:cubicBezTo>
                  <a:cubicBezTo>
                    <a:pt x="8" y="9"/>
                    <a:pt x="9" y="14"/>
                    <a:pt x="10" y="19"/>
                  </a:cubicBezTo>
                  <a:cubicBezTo>
                    <a:pt x="8" y="20"/>
                    <a:pt x="7" y="22"/>
                    <a:pt x="7" y="24"/>
                  </a:cubicBezTo>
                  <a:cubicBezTo>
                    <a:pt x="5" y="25"/>
                    <a:pt x="3" y="28"/>
                    <a:pt x="3" y="30"/>
                  </a:cubicBezTo>
                  <a:cubicBezTo>
                    <a:pt x="5" y="31"/>
                    <a:pt x="8" y="31"/>
                    <a:pt x="10" y="32"/>
                  </a:cubicBezTo>
                  <a:cubicBezTo>
                    <a:pt x="12" y="33"/>
                    <a:pt x="15" y="32"/>
                    <a:pt x="16" y="34"/>
                  </a:cubicBezTo>
                  <a:cubicBezTo>
                    <a:pt x="18" y="35"/>
                    <a:pt x="18" y="38"/>
                    <a:pt x="20" y="40"/>
                  </a:cubicBezTo>
                  <a:cubicBezTo>
                    <a:pt x="21" y="43"/>
                    <a:pt x="23" y="44"/>
                    <a:pt x="25" y="45"/>
                  </a:cubicBezTo>
                  <a:cubicBezTo>
                    <a:pt x="29" y="42"/>
                    <a:pt x="29" y="36"/>
                    <a:pt x="32" y="33"/>
                  </a:cubicBezTo>
                  <a:cubicBezTo>
                    <a:pt x="34" y="32"/>
                    <a:pt x="35" y="31"/>
                    <a:pt x="37" y="30"/>
                  </a:cubicBezTo>
                  <a:cubicBezTo>
                    <a:pt x="39" y="30"/>
                    <a:pt x="43" y="30"/>
                    <a:pt x="43" y="26"/>
                  </a:cubicBezTo>
                  <a:cubicBezTo>
                    <a:pt x="43" y="23"/>
                    <a:pt x="37" y="23"/>
                    <a:pt x="36" y="19"/>
                  </a:cubicBezTo>
                  <a:cubicBezTo>
                    <a:pt x="34" y="14"/>
                    <a:pt x="37" y="12"/>
                    <a:pt x="37" y="6"/>
                  </a:cubicBezTo>
                  <a:cubicBezTo>
                    <a:pt x="31" y="3"/>
                    <a:pt x="27" y="8"/>
                    <a:pt x="2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10"/>
            <p:cNvSpPr>
              <a:spLocks noEditPoints="1"/>
            </p:cNvSpPr>
            <p:nvPr/>
          </p:nvSpPr>
          <p:spPr bwMode="auto">
            <a:xfrm>
              <a:off x="2986088" y="3343275"/>
              <a:ext cx="103187" cy="104775"/>
            </a:xfrm>
            <a:custGeom>
              <a:avLst/>
              <a:gdLst>
                <a:gd name="T0" fmla="*/ 26 w 33"/>
                <a:gd name="T1" fmla="*/ 0 h 33"/>
                <a:gd name="T2" fmla="*/ 27 w 33"/>
                <a:gd name="T3" fmla="*/ 10 h 33"/>
                <a:gd name="T4" fmla="*/ 32 w 33"/>
                <a:gd name="T5" fmla="*/ 15 h 33"/>
                <a:gd name="T6" fmla="*/ 30 w 33"/>
                <a:gd name="T7" fmla="*/ 20 h 33"/>
                <a:gd name="T8" fmla="*/ 21 w 33"/>
                <a:gd name="T9" fmla="*/ 31 h 33"/>
                <a:gd name="T10" fmla="*/ 13 w 33"/>
                <a:gd name="T11" fmla="*/ 22 h 33"/>
                <a:gd name="T12" fmla="*/ 1 w 33"/>
                <a:gd name="T13" fmla="*/ 21 h 33"/>
                <a:gd name="T14" fmla="*/ 4 w 33"/>
                <a:gd name="T15" fmla="*/ 13 h 33"/>
                <a:gd name="T16" fmla="*/ 5 w 33"/>
                <a:gd name="T17" fmla="*/ 1 h 33"/>
                <a:gd name="T18" fmla="*/ 8 w 33"/>
                <a:gd name="T19" fmla="*/ 0 h 33"/>
                <a:gd name="T20" fmla="*/ 23 w 33"/>
                <a:gd name="T21" fmla="*/ 0 h 33"/>
                <a:gd name="T22" fmla="*/ 26 w 33"/>
                <a:gd name="T23" fmla="*/ 0 h 33"/>
                <a:gd name="T24" fmla="*/ 7 w 33"/>
                <a:gd name="T25" fmla="*/ 3 h 33"/>
                <a:gd name="T26" fmla="*/ 10 w 33"/>
                <a:gd name="T27" fmla="*/ 10 h 33"/>
                <a:gd name="T28" fmla="*/ 4 w 33"/>
                <a:gd name="T29" fmla="*/ 19 h 33"/>
                <a:gd name="T30" fmla="*/ 14 w 33"/>
                <a:gd name="T31" fmla="*/ 19 h 33"/>
                <a:gd name="T32" fmla="*/ 19 w 33"/>
                <a:gd name="T33" fmla="*/ 28 h 33"/>
                <a:gd name="T34" fmla="*/ 29 w 33"/>
                <a:gd name="T35" fmla="*/ 18 h 33"/>
                <a:gd name="T36" fmla="*/ 24 w 33"/>
                <a:gd name="T37" fmla="*/ 12 h 33"/>
                <a:gd name="T38" fmla="*/ 24 w 33"/>
                <a:gd name="T39" fmla="*/ 3 h 33"/>
                <a:gd name="T40" fmla="*/ 14 w 33"/>
                <a:gd name="T41" fmla="*/ 6 h 33"/>
                <a:gd name="T42" fmla="*/ 7 w 33"/>
                <a:gd name="T4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3">
                  <a:moveTo>
                    <a:pt x="26" y="0"/>
                  </a:moveTo>
                  <a:cubicBezTo>
                    <a:pt x="27" y="3"/>
                    <a:pt x="26" y="7"/>
                    <a:pt x="27" y="10"/>
                  </a:cubicBezTo>
                  <a:cubicBezTo>
                    <a:pt x="27" y="12"/>
                    <a:pt x="29" y="14"/>
                    <a:pt x="32" y="15"/>
                  </a:cubicBezTo>
                  <a:cubicBezTo>
                    <a:pt x="33" y="17"/>
                    <a:pt x="32" y="19"/>
                    <a:pt x="30" y="20"/>
                  </a:cubicBezTo>
                  <a:cubicBezTo>
                    <a:pt x="24" y="19"/>
                    <a:pt x="23" y="26"/>
                    <a:pt x="21" y="31"/>
                  </a:cubicBezTo>
                  <a:cubicBezTo>
                    <a:pt x="15" y="33"/>
                    <a:pt x="16" y="24"/>
                    <a:pt x="13" y="22"/>
                  </a:cubicBezTo>
                  <a:cubicBezTo>
                    <a:pt x="9" y="20"/>
                    <a:pt x="5" y="23"/>
                    <a:pt x="1" y="21"/>
                  </a:cubicBezTo>
                  <a:cubicBezTo>
                    <a:pt x="0" y="17"/>
                    <a:pt x="3" y="15"/>
                    <a:pt x="4" y="13"/>
                  </a:cubicBezTo>
                  <a:cubicBezTo>
                    <a:pt x="11" y="10"/>
                    <a:pt x="2" y="5"/>
                    <a:pt x="5" y="1"/>
                  </a:cubicBezTo>
                  <a:cubicBezTo>
                    <a:pt x="6" y="0"/>
                    <a:pt x="7" y="1"/>
                    <a:pt x="8" y="0"/>
                  </a:cubicBezTo>
                  <a:cubicBezTo>
                    <a:pt x="12" y="5"/>
                    <a:pt x="19" y="3"/>
                    <a:pt x="23" y="0"/>
                  </a:cubicBezTo>
                  <a:cubicBezTo>
                    <a:pt x="25" y="0"/>
                    <a:pt x="25" y="0"/>
                    <a:pt x="26" y="0"/>
                  </a:cubicBezTo>
                  <a:close/>
                  <a:moveTo>
                    <a:pt x="7" y="3"/>
                  </a:moveTo>
                  <a:cubicBezTo>
                    <a:pt x="7" y="7"/>
                    <a:pt x="10" y="7"/>
                    <a:pt x="10" y="10"/>
                  </a:cubicBezTo>
                  <a:cubicBezTo>
                    <a:pt x="9" y="14"/>
                    <a:pt x="3" y="14"/>
                    <a:pt x="4" y="19"/>
                  </a:cubicBezTo>
                  <a:cubicBezTo>
                    <a:pt x="7" y="19"/>
                    <a:pt x="10" y="19"/>
                    <a:pt x="14" y="19"/>
                  </a:cubicBezTo>
                  <a:cubicBezTo>
                    <a:pt x="17" y="21"/>
                    <a:pt x="15" y="28"/>
                    <a:pt x="19" y="28"/>
                  </a:cubicBezTo>
                  <a:cubicBezTo>
                    <a:pt x="21" y="23"/>
                    <a:pt x="22" y="16"/>
                    <a:pt x="29" y="18"/>
                  </a:cubicBezTo>
                  <a:cubicBezTo>
                    <a:pt x="29" y="15"/>
                    <a:pt x="25" y="15"/>
                    <a:pt x="24" y="12"/>
                  </a:cubicBezTo>
                  <a:cubicBezTo>
                    <a:pt x="23" y="9"/>
                    <a:pt x="25" y="6"/>
                    <a:pt x="24" y="3"/>
                  </a:cubicBezTo>
                  <a:cubicBezTo>
                    <a:pt x="21" y="3"/>
                    <a:pt x="18" y="5"/>
                    <a:pt x="14" y="6"/>
                  </a:cubicBezTo>
                  <a:cubicBezTo>
                    <a:pt x="12" y="5"/>
                    <a:pt x="9" y="4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11"/>
            <p:cNvSpPr>
              <a:spLocks noEditPoints="1"/>
            </p:cNvSpPr>
            <p:nvPr/>
          </p:nvSpPr>
          <p:spPr bwMode="auto">
            <a:xfrm>
              <a:off x="3606800" y="3425825"/>
              <a:ext cx="25400" cy="28575"/>
            </a:xfrm>
            <a:custGeom>
              <a:avLst/>
              <a:gdLst>
                <a:gd name="T0" fmla="*/ 6 w 8"/>
                <a:gd name="T1" fmla="*/ 1 h 9"/>
                <a:gd name="T2" fmla="*/ 6 w 8"/>
                <a:gd name="T3" fmla="*/ 9 h 9"/>
                <a:gd name="T4" fmla="*/ 4 w 8"/>
                <a:gd name="T5" fmla="*/ 9 h 9"/>
                <a:gd name="T6" fmla="*/ 1 w 8"/>
                <a:gd name="T7" fmla="*/ 3 h 9"/>
                <a:gd name="T8" fmla="*/ 6 w 8"/>
                <a:gd name="T9" fmla="*/ 1 h 9"/>
                <a:gd name="T10" fmla="*/ 4 w 8"/>
                <a:gd name="T11" fmla="*/ 6 h 9"/>
                <a:gd name="T12" fmla="*/ 6 w 8"/>
                <a:gd name="T13" fmla="*/ 6 h 9"/>
                <a:gd name="T14" fmla="*/ 4 w 8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1"/>
                  </a:moveTo>
                  <a:cubicBezTo>
                    <a:pt x="8" y="3"/>
                    <a:pt x="8" y="7"/>
                    <a:pt x="6" y="9"/>
                  </a:cubicBezTo>
                  <a:cubicBezTo>
                    <a:pt x="6" y="9"/>
                    <a:pt x="4" y="9"/>
                    <a:pt x="4" y="9"/>
                  </a:cubicBezTo>
                  <a:cubicBezTo>
                    <a:pt x="2" y="9"/>
                    <a:pt x="0" y="5"/>
                    <a:pt x="1" y="3"/>
                  </a:cubicBezTo>
                  <a:cubicBezTo>
                    <a:pt x="2" y="0"/>
                    <a:pt x="4" y="1"/>
                    <a:pt x="6" y="1"/>
                  </a:cubicBezTo>
                  <a:close/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6" y="1"/>
                    <a:pt x="1" y="4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3616325" y="3467100"/>
              <a:ext cx="31750" cy="38100"/>
            </a:xfrm>
            <a:custGeom>
              <a:avLst/>
              <a:gdLst>
                <a:gd name="T0" fmla="*/ 0 w 10"/>
                <a:gd name="T1" fmla="*/ 5 h 12"/>
                <a:gd name="T2" fmla="*/ 6 w 10"/>
                <a:gd name="T3" fmla="*/ 10 h 12"/>
                <a:gd name="T4" fmla="*/ 2 w 10"/>
                <a:gd name="T5" fmla="*/ 11 h 12"/>
                <a:gd name="T6" fmla="*/ 0 w 10"/>
                <a:gd name="T7" fmla="*/ 5 h 12"/>
                <a:gd name="T8" fmla="*/ 5 w 10"/>
                <a:gd name="T9" fmla="*/ 8 h 12"/>
                <a:gd name="T10" fmla="*/ 3 w 10"/>
                <a:gd name="T11" fmla="*/ 6 h 12"/>
                <a:gd name="T12" fmla="*/ 5 w 10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0" y="5"/>
                  </a:moveTo>
                  <a:cubicBezTo>
                    <a:pt x="2" y="0"/>
                    <a:pt x="10" y="6"/>
                    <a:pt x="6" y="10"/>
                  </a:cubicBezTo>
                  <a:cubicBezTo>
                    <a:pt x="5" y="12"/>
                    <a:pt x="4" y="11"/>
                    <a:pt x="2" y="11"/>
                  </a:cubicBezTo>
                  <a:cubicBezTo>
                    <a:pt x="0" y="10"/>
                    <a:pt x="0" y="7"/>
                    <a:pt x="0" y="5"/>
                  </a:cubicBezTo>
                  <a:close/>
                  <a:moveTo>
                    <a:pt x="5" y="8"/>
                  </a:moveTo>
                  <a:cubicBezTo>
                    <a:pt x="5" y="7"/>
                    <a:pt x="4" y="7"/>
                    <a:pt x="3" y="6"/>
                  </a:cubicBezTo>
                  <a:cubicBezTo>
                    <a:pt x="1" y="7"/>
                    <a:pt x="3" y="10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13"/>
            <p:cNvSpPr>
              <a:spLocks/>
            </p:cNvSpPr>
            <p:nvPr/>
          </p:nvSpPr>
          <p:spPr bwMode="auto">
            <a:xfrm>
              <a:off x="3436938" y="3495675"/>
              <a:ext cx="22225" cy="15875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3 h 5"/>
                <a:gd name="T4" fmla="*/ 1 w 7"/>
                <a:gd name="T5" fmla="*/ 4 h 5"/>
                <a:gd name="T6" fmla="*/ 1 w 7"/>
                <a:gd name="T7" fmla="*/ 2 h 5"/>
                <a:gd name="T8" fmla="*/ 7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5"/>
                    <a:pt x="3" y="3"/>
                    <a:pt x="1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3" y="0"/>
                    <a:pt x="5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14"/>
            <p:cNvSpPr>
              <a:spLocks/>
            </p:cNvSpPr>
            <p:nvPr/>
          </p:nvSpPr>
          <p:spPr bwMode="auto">
            <a:xfrm>
              <a:off x="3471863" y="3492500"/>
              <a:ext cx="12700" cy="22225"/>
            </a:xfrm>
            <a:custGeom>
              <a:avLst/>
              <a:gdLst>
                <a:gd name="T0" fmla="*/ 2 w 4"/>
                <a:gd name="T1" fmla="*/ 7 h 7"/>
                <a:gd name="T2" fmla="*/ 0 w 4"/>
                <a:gd name="T3" fmla="*/ 4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4" y="5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15"/>
            <p:cNvSpPr>
              <a:spLocks/>
            </p:cNvSpPr>
            <p:nvPr/>
          </p:nvSpPr>
          <p:spPr bwMode="auto">
            <a:xfrm>
              <a:off x="3414713" y="3505200"/>
              <a:ext cx="12700" cy="1270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1" y="4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16"/>
            <p:cNvSpPr>
              <a:spLocks/>
            </p:cNvSpPr>
            <p:nvPr/>
          </p:nvSpPr>
          <p:spPr bwMode="auto">
            <a:xfrm>
              <a:off x="3386138" y="3514725"/>
              <a:ext cx="15875" cy="9525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2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3" y="3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17"/>
            <p:cNvSpPr>
              <a:spLocks/>
            </p:cNvSpPr>
            <p:nvPr/>
          </p:nvSpPr>
          <p:spPr bwMode="auto">
            <a:xfrm>
              <a:off x="3354388" y="3514725"/>
              <a:ext cx="19050" cy="12700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6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4"/>
                    <a:pt x="0" y="4"/>
                  </a:cubicBezTo>
                  <a:cubicBezTo>
                    <a:pt x="0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18"/>
            <p:cNvSpPr>
              <a:spLocks/>
            </p:cNvSpPr>
            <p:nvPr/>
          </p:nvSpPr>
          <p:spPr bwMode="auto">
            <a:xfrm>
              <a:off x="3360738" y="3521075"/>
              <a:ext cx="101600" cy="22225"/>
            </a:xfrm>
            <a:custGeom>
              <a:avLst/>
              <a:gdLst>
                <a:gd name="T0" fmla="*/ 0 w 32"/>
                <a:gd name="T1" fmla="*/ 7 h 7"/>
                <a:gd name="T2" fmla="*/ 5 w 32"/>
                <a:gd name="T3" fmla="*/ 3 h 7"/>
                <a:gd name="T4" fmla="*/ 31 w 32"/>
                <a:gd name="T5" fmla="*/ 0 h 7"/>
                <a:gd name="T6" fmla="*/ 31 w 32"/>
                <a:gd name="T7" fmla="*/ 2 h 7"/>
                <a:gd name="T8" fmla="*/ 26 w 32"/>
                <a:gd name="T9" fmla="*/ 4 h 7"/>
                <a:gd name="T10" fmla="*/ 14 w 32"/>
                <a:gd name="T11" fmla="*/ 4 h 7"/>
                <a:gd name="T12" fmla="*/ 0 w 3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">
                  <a:moveTo>
                    <a:pt x="0" y="7"/>
                  </a:moveTo>
                  <a:cubicBezTo>
                    <a:pt x="1" y="4"/>
                    <a:pt x="4" y="5"/>
                    <a:pt x="5" y="3"/>
                  </a:cubicBezTo>
                  <a:cubicBezTo>
                    <a:pt x="14" y="2"/>
                    <a:pt x="23" y="1"/>
                    <a:pt x="31" y="0"/>
                  </a:cubicBezTo>
                  <a:cubicBezTo>
                    <a:pt x="32" y="0"/>
                    <a:pt x="32" y="3"/>
                    <a:pt x="31" y="2"/>
                  </a:cubicBezTo>
                  <a:cubicBezTo>
                    <a:pt x="31" y="3"/>
                    <a:pt x="27" y="2"/>
                    <a:pt x="26" y="4"/>
                  </a:cubicBezTo>
                  <a:cubicBezTo>
                    <a:pt x="23" y="3"/>
                    <a:pt x="18" y="3"/>
                    <a:pt x="14" y="4"/>
                  </a:cubicBezTo>
                  <a:cubicBezTo>
                    <a:pt x="9" y="5"/>
                    <a:pt x="5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19"/>
            <p:cNvSpPr>
              <a:spLocks/>
            </p:cNvSpPr>
            <p:nvPr/>
          </p:nvSpPr>
          <p:spPr bwMode="auto">
            <a:xfrm>
              <a:off x="3475038" y="3521075"/>
              <a:ext cx="9525" cy="15875"/>
            </a:xfrm>
            <a:custGeom>
              <a:avLst/>
              <a:gdLst>
                <a:gd name="T0" fmla="*/ 1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2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420"/>
            <p:cNvSpPr>
              <a:spLocks/>
            </p:cNvSpPr>
            <p:nvPr/>
          </p:nvSpPr>
          <p:spPr bwMode="auto">
            <a:xfrm>
              <a:off x="3335338" y="3524250"/>
              <a:ext cx="12700" cy="1270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0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1" y="4"/>
                    <a:pt x="0" y="1"/>
                    <a:pt x="2" y="0"/>
                  </a:cubicBezTo>
                  <a:cubicBezTo>
                    <a:pt x="3" y="1"/>
                    <a:pt x="4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21"/>
            <p:cNvSpPr>
              <a:spLocks/>
            </p:cNvSpPr>
            <p:nvPr/>
          </p:nvSpPr>
          <p:spPr bwMode="auto">
            <a:xfrm>
              <a:off x="3367088" y="3536950"/>
              <a:ext cx="98425" cy="28575"/>
            </a:xfrm>
            <a:custGeom>
              <a:avLst/>
              <a:gdLst>
                <a:gd name="T0" fmla="*/ 30 w 31"/>
                <a:gd name="T1" fmla="*/ 0 h 9"/>
                <a:gd name="T2" fmla="*/ 30 w 31"/>
                <a:gd name="T3" fmla="*/ 3 h 9"/>
                <a:gd name="T4" fmla="*/ 28 w 31"/>
                <a:gd name="T5" fmla="*/ 3 h 9"/>
                <a:gd name="T6" fmla="*/ 9 w 31"/>
                <a:gd name="T7" fmla="*/ 7 h 9"/>
                <a:gd name="T8" fmla="*/ 0 w 31"/>
                <a:gd name="T9" fmla="*/ 7 h 9"/>
                <a:gd name="T10" fmla="*/ 4 w 31"/>
                <a:gd name="T11" fmla="*/ 6 h 9"/>
                <a:gd name="T12" fmla="*/ 11 w 31"/>
                <a:gd name="T13" fmla="*/ 4 h 9"/>
                <a:gd name="T14" fmla="*/ 28 w 31"/>
                <a:gd name="T15" fmla="*/ 0 h 9"/>
                <a:gd name="T16" fmla="*/ 30 w 3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9">
                  <a:moveTo>
                    <a:pt x="30" y="0"/>
                  </a:moveTo>
                  <a:cubicBezTo>
                    <a:pt x="31" y="1"/>
                    <a:pt x="31" y="2"/>
                    <a:pt x="30" y="3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2" y="5"/>
                    <a:pt x="15" y="5"/>
                    <a:pt x="9" y="7"/>
                  </a:cubicBezTo>
                  <a:cubicBezTo>
                    <a:pt x="6" y="7"/>
                    <a:pt x="3" y="9"/>
                    <a:pt x="0" y="7"/>
                  </a:cubicBezTo>
                  <a:cubicBezTo>
                    <a:pt x="1" y="5"/>
                    <a:pt x="3" y="6"/>
                    <a:pt x="4" y="6"/>
                  </a:cubicBezTo>
                  <a:cubicBezTo>
                    <a:pt x="6" y="5"/>
                    <a:pt x="8" y="4"/>
                    <a:pt x="11" y="4"/>
                  </a:cubicBezTo>
                  <a:cubicBezTo>
                    <a:pt x="17" y="2"/>
                    <a:pt x="23" y="2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22"/>
            <p:cNvSpPr>
              <a:spLocks/>
            </p:cNvSpPr>
            <p:nvPr/>
          </p:nvSpPr>
          <p:spPr bwMode="auto">
            <a:xfrm>
              <a:off x="3475038" y="3536950"/>
              <a:ext cx="15875" cy="19050"/>
            </a:xfrm>
            <a:custGeom>
              <a:avLst/>
              <a:gdLst>
                <a:gd name="T0" fmla="*/ 3 w 5"/>
                <a:gd name="T1" fmla="*/ 6 h 6"/>
                <a:gd name="T2" fmla="*/ 2 w 5"/>
                <a:gd name="T3" fmla="*/ 6 h 6"/>
                <a:gd name="T4" fmla="*/ 4 w 5"/>
                <a:gd name="T5" fmla="*/ 3 h 6"/>
                <a:gd name="T6" fmla="*/ 3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0" y="4"/>
                    <a:pt x="2" y="0"/>
                    <a:pt x="4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23"/>
            <p:cNvSpPr>
              <a:spLocks noEditPoints="1"/>
            </p:cNvSpPr>
            <p:nvPr/>
          </p:nvSpPr>
          <p:spPr bwMode="auto">
            <a:xfrm>
              <a:off x="3152775" y="3536950"/>
              <a:ext cx="31750" cy="38100"/>
            </a:xfrm>
            <a:custGeom>
              <a:avLst/>
              <a:gdLst>
                <a:gd name="T0" fmla="*/ 3 w 10"/>
                <a:gd name="T1" fmla="*/ 2 h 12"/>
                <a:gd name="T2" fmla="*/ 3 w 10"/>
                <a:gd name="T3" fmla="*/ 10 h 12"/>
                <a:gd name="T4" fmla="*/ 3 w 10"/>
                <a:gd name="T5" fmla="*/ 2 h 12"/>
                <a:gd name="T6" fmla="*/ 3 w 10"/>
                <a:gd name="T7" fmla="*/ 7 h 12"/>
                <a:gd name="T8" fmla="*/ 6 w 10"/>
                <a:gd name="T9" fmla="*/ 7 h 12"/>
                <a:gd name="T10" fmla="*/ 5 w 10"/>
                <a:gd name="T11" fmla="*/ 4 h 12"/>
                <a:gd name="T12" fmla="*/ 3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3" y="2"/>
                  </a:moveTo>
                  <a:cubicBezTo>
                    <a:pt x="10" y="0"/>
                    <a:pt x="10" y="12"/>
                    <a:pt x="3" y="10"/>
                  </a:cubicBezTo>
                  <a:cubicBezTo>
                    <a:pt x="1" y="8"/>
                    <a:pt x="0" y="4"/>
                    <a:pt x="3" y="2"/>
                  </a:cubicBezTo>
                  <a:close/>
                  <a:moveTo>
                    <a:pt x="3" y="7"/>
                  </a:moveTo>
                  <a:cubicBezTo>
                    <a:pt x="4" y="8"/>
                    <a:pt x="5" y="8"/>
                    <a:pt x="6" y="7"/>
                  </a:cubicBezTo>
                  <a:cubicBezTo>
                    <a:pt x="7" y="6"/>
                    <a:pt x="6" y="5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24"/>
            <p:cNvSpPr>
              <a:spLocks/>
            </p:cNvSpPr>
            <p:nvPr/>
          </p:nvSpPr>
          <p:spPr bwMode="auto">
            <a:xfrm>
              <a:off x="3338513" y="3549650"/>
              <a:ext cx="12700" cy="19050"/>
            </a:xfrm>
            <a:custGeom>
              <a:avLst/>
              <a:gdLst>
                <a:gd name="T0" fmla="*/ 1 w 4"/>
                <a:gd name="T1" fmla="*/ 0 h 6"/>
                <a:gd name="T2" fmla="*/ 3 w 4"/>
                <a:gd name="T3" fmla="*/ 6 h 6"/>
                <a:gd name="T4" fmla="*/ 1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2" y="2"/>
                    <a:pt x="4" y="4"/>
                    <a:pt x="3" y="6"/>
                  </a:cubicBezTo>
                  <a:cubicBezTo>
                    <a:pt x="0" y="6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25"/>
            <p:cNvSpPr>
              <a:spLocks/>
            </p:cNvSpPr>
            <p:nvPr/>
          </p:nvSpPr>
          <p:spPr bwMode="auto">
            <a:xfrm>
              <a:off x="3455988" y="3552825"/>
              <a:ext cx="19050" cy="9525"/>
            </a:xfrm>
            <a:custGeom>
              <a:avLst/>
              <a:gdLst>
                <a:gd name="T0" fmla="*/ 5 w 6"/>
                <a:gd name="T1" fmla="*/ 0 h 3"/>
                <a:gd name="T2" fmla="*/ 5 w 6"/>
                <a:gd name="T3" fmla="*/ 3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4" y="3"/>
                    <a:pt x="1" y="3"/>
                    <a:pt x="0" y="3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26"/>
            <p:cNvSpPr>
              <a:spLocks/>
            </p:cNvSpPr>
            <p:nvPr/>
          </p:nvSpPr>
          <p:spPr bwMode="auto">
            <a:xfrm>
              <a:off x="3427413" y="3556000"/>
              <a:ext cx="19050" cy="12700"/>
            </a:xfrm>
            <a:custGeom>
              <a:avLst/>
              <a:gdLst>
                <a:gd name="T0" fmla="*/ 6 w 6"/>
                <a:gd name="T1" fmla="*/ 3 h 4"/>
                <a:gd name="T2" fmla="*/ 0 w 6"/>
                <a:gd name="T3" fmla="*/ 4 h 4"/>
                <a:gd name="T4" fmla="*/ 6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2" y="4"/>
                    <a:pt x="0" y="4"/>
                  </a:cubicBezTo>
                  <a:cubicBezTo>
                    <a:pt x="1" y="2"/>
                    <a:pt x="6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27"/>
            <p:cNvSpPr>
              <a:spLocks/>
            </p:cNvSpPr>
            <p:nvPr/>
          </p:nvSpPr>
          <p:spPr bwMode="auto">
            <a:xfrm>
              <a:off x="3398838" y="3568700"/>
              <a:ext cx="15875" cy="6350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28"/>
            <p:cNvSpPr>
              <a:spLocks/>
            </p:cNvSpPr>
            <p:nvPr/>
          </p:nvSpPr>
          <p:spPr bwMode="auto">
            <a:xfrm>
              <a:off x="3370263" y="3568700"/>
              <a:ext cx="22225" cy="12700"/>
            </a:xfrm>
            <a:custGeom>
              <a:avLst/>
              <a:gdLst>
                <a:gd name="T0" fmla="*/ 5 w 7"/>
                <a:gd name="T1" fmla="*/ 3 h 4"/>
                <a:gd name="T2" fmla="*/ 0 w 7"/>
                <a:gd name="T3" fmla="*/ 4 h 4"/>
                <a:gd name="T4" fmla="*/ 5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0" y="2"/>
                    <a:pt x="7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29"/>
            <p:cNvSpPr>
              <a:spLocks/>
            </p:cNvSpPr>
            <p:nvPr/>
          </p:nvSpPr>
          <p:spPr bwMode="auto">
            <a:xfrm>
              <a:off x="3348038" y="3571875"/>
              <a:ext cx="12700" cy="9525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0"/>
            <p:cNvSpPr>
              <a:spLocks noEditPoints="1"/>
            </p:cNvSpPr>
            <p:nvPr/>
          </p:nvSpPr>
          <p:spPr bwMode="auto">
            <a:xfrm>
              <a:off x="3159125" y="3581400"/>
              <a:ext cx="44450" cy="33338"/>
            </a:xfrm>
            <a:custGeom>
              <a:avLst/>
              <a:gdLst>
                <a:gd name="T0" fmla="*/ 8 w 14"/>
                <a:gd name="T1" fmla="*/ 1 h 11"/>
                <a:gd name="T2" fmla="*/ 1 w 14"/>
                <a:gd name="T3" fmla="*/ 3 h 11"/>
                <a:gd name="T4" fmla="*/ 8 w 14"/>
                <a:gd name="T5" fmla="*/ 1 h 11"/>
                <a:gd name="T6" fmla="*/ 3 w 14"/>
                <a:gd name="T7" fmla="*/ 4 h 11"/>
                <a:gd name="T8" fmla="*/ 7 w 14"/>
                <a:gd name="T9" fmla="*/ 5 h 11"/>
                <a:gd name="T10" fmla="*/ 7 w 14"/>
                <a:gd name="T11" fmla="*/ 3 h 11"/>
                <a:gd name="T12" fmla="*/ 3 w 14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8" y="1"/>
                  </a:moveTo>
                  <a:cubicBezTo>
                    <a:pt x="14" y="8"/>
                    <a:pt x="0" y="11"/>
                    <a:pt x="1" y="3"/>
                  </a:cubicBezTo>
                  <a:cubicBezTo>
                    <a:pt x="1" y="0"/>
                    <a:pt x="5" y="0"/>
                    <a:pt x="8" y="1"/>
                  </a:cubicBezTo>
                  <a:close/>
                  <a:moveTo>
                    <a:pt x="3" y="4"/>
                  </a:moveTo>
                  <a:cubicBezTo>
                    <a:pt x="3" y="6"/>
                    <a:pt x="5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5" y="3"/>
                    <a:pt x="4" y="3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31"/>
            <p:cNvSpPr>
              <a:spLocks noEditPoints="1"/>
            </p:cNvSpPr>
            <p:nvPr/>
          </p:nvSpPr>
          <p:spPr bwMode="auto">
            <a:xfrm>
              <a:off x="3282950" y="3448050"/>
              <a:ext cx="250825" cy="173038"/>
            </a:xfrm>
            <a:custGeom>
              <a:avLst/>
              <a:gdLst>
                <a:gd name="T0" fmla="*/ 68 w 80"/>
                <a:gd name="T1" fmla="*/ 8 h 55"/>
                <a:gd name="T2" fmla="*/ 73 w 80"/>
                <a:gd name="T3" fmla="*/ 18 h 55"/>
                <a:gd name="T4" fmla="*/ 74 w 80"/>
                <a:gd name="T5" fmla="*/ 27 h 55"/>
                <a:gd name="T6" fmla="*/ 73 w 80"/>
                <a:gd name="T7" fmla="*/ 37 h 55"/>
                <a:gd name="T8" fmla="*/ 68 w 80"/>
                <a:gd name="T9" fmla="*/ 44 h 55"/>
                <a:gd name="T10" fmla="*/ 58 w 80"/>
                <a:gd name="T11" fmla="*/ 49 h 55"/>
                <a:gd name="T12" fmla="*/ 45 w 80"/>
                <a:gd name="T13" fmla="*/ 52 h 55"/>
                <a:gd name="T14" fmla="*/ 34 w 80"/>
                <a:gd name="T15" fmla="*/ 55 h 55"/>
                <a:gd name="T16" fmla="*/ 27 w 80"/>
                <a:gd name="T17" fmla="*/ 50 h 55"/>
                <a:gd name="T18" fmla="*/ 18 w 80"/>
                <a:gd name="T19" fmla="*/ 49 h 55"/>
                <a:gd name="T20" fmla="*/ 8 w 80"/>
                <a:gd name="T21" fmla="*/ 50 h 55"/>
                <a:gd name="T22" fmla="*/ 1 w 80"/>
                <a:gd name="T23" fmla="*/ 35 h 55"/>
                <a:gd name="T24" fmla="*/ 3 w 80"/>
                <a:gd name="T25" fmla="*/ 25 h 55"/>
                <a:gd name="T26" fmla="*/ 10 w 80"/>
                <a:gd name="T27" fmla="*/ 20 h 55"/>
                <a:gd name="T28" fmla="*/ 21 w 80"/>
                <a:gd name="T29" fmla="*/ 14 h 55"/>
                <a:gd name="T30" fmla="*/ 35 w 80"/>
                <a:gd name="T31" fmla="*/ 11 h 55"/>
                <a:gd name="T32" fmla="*/ 46 w 80"/>
                <a:gd name="T33" fmla="*/ 9 h 55"/>
                <a:gd name="T34" fmla="*/ 52 w 80"/>
                <a:gd name="T35" fmla="*/ 2 h 55"/>
                <a:gd name="T36" fmla="*/ 65 w 80"/>
                <a:gd name="T37" fmla="*/ 1 h 55"/>
                <a:gd name="T38" fmla="*/ 63 w 80"/>
                <a:gd name="T39" fmla="*/ 9 h 55"/>
                <a:gd name="T40" fmla="*/ 69 w 80"/>
                <a:gd name="T41" fmla="*/ 27 h 55"/>
                <a:gd name="T42" fmla="*/ 61 w 80"/>
                <a:gd name="T43" fmla="*/ 39 h 55"/>
                <a:gd name="T44" fmla="*/ 70 w 80"/>
                <a:gd name="T45" fmla="*/ 42 h 55"/>
                <a:gd name="T46" fmla="*/ 77 w 80"/>
                <a:gd name="T47" fmla="*/ 32 h 55"/>
                <a:gd name="T48" fmla="*/ 75 w 80"/>
                <a:gd name="T49" fmla="*/ 22 h 55"/>
                <a:gd name="T50" fmla="*/ 73 w 80"/>
                <a:gd name="T51" fmla="*/ 12 h 55"/>
                <a:gd name="T52" fmla="*/ 64 w 80"/>
                <a:gd name="T53" fmla="*/ 4 h 55"/>
                <a:gd name="T54" fmla="*/ 9 w 80"/>
                <a:gd name="T55" fmla="*/ 28 h 55"/>
                <a:gd name="T56" fmla="*/ 9 w 80"/>
                <a:gd name="T57" fmla="*/ 32 h 55"/>
                <a:gd name="T58" fmla="*/ 12 w 80"/>
                <a:gd name="T59" fmla="*/ 36 h 55"/>
                <a:gd name="T60" fmla="*/ 10 w 80"/>
                <a:gd name="T61" fmla="*/ 49 h 55"/>
                <a:gd name="T62" fmla="*/ 23 w 80"/>
                <a:gd name="T63" fmla="*/ 52 h 55"/>
                <a:gd name="T64" fmla="*/ 18 w 80"/>
                <a:gd name="T65" fmla="*/ 44 h 55"/>
                <a:gd name="T66" fmla="*/ 13 w 80"/>
                <a:gd name="T67" fmla="*/ 23 h 55"/>
                <a:gd name="T68" fmla="*/ 23 w 80"/>
                <a:gd name="T69" fmla="*/ 19 h 55"/>
                <a:gd name="T70" fmla="*/ 57 w 80"/>
                <a:gd name="T71" fmla="*/ 8 h 55"/>
                <a:gd name="T72" fmla="*/ 49 w 80"/>
                <a:gd name="T73" fmla="*/ 12 h 55"/>
                <a:gd name="T74" fmla="*/ 36 w 80"/>
                <a:gd name="T75" fmla="*/ 15 h 55"/>
                <a:gd name="T76" fmla="*/ 23 w 80"/>
                <a:gd name="T77" fmla="*/ 17 h 55"/>
                <a:gd name="T78" fmla="*/ 11 w 80"/>
                <a:gd name="T79" fmla="*/ 21 h 55"/>
                <a:gd name="T80" fmla="*/ 9 w 80"/>
                <a:gd name="T81" fmla="*/ 28 h 55"/>
                <a:gd name="T82" fmla="*/ 17 w 80"/>
                <a:gd name="T83" fmla="*/ 22 h 55"/>
                <a:gd name="T84" fmla="*/ 17 w 80"/>
                <a:gd name="T85" fmla="*/ 37 h 55"/>
                <a:gd name="T86" fmla="*/ 53 w 80"/>
                <a:gd name="T87" fmla="*/ 38 h 55"/>
                <a:gd name="T88" fmla="*/ 67 w 80"/>
                <a:gd name="T89" fmla="*/ 28 h 55"/>
                <a:gd name="T90" fmla="*/ 57 w 80"/>
                <a:gd name="T91" fmla="*/ 12 h 55"/>
                <a:gd name="T92" fmla="*/ 41 w 80"/>
                <a:gd name="T93" fmla="*/ 44 h 55"/>
                <a:gd name="T94" fmla="*/ 50 w 80"/>
                <a:gd name="T95" fmla="*/ 42 h 55"/>
                <a:gd name="T96" fmla="*/ 61 w 80"/>
                <a:gd name="T97" fmla="*/ 39 h 55"/>
                <a:gd name="T98" fmla="*/ 33 w 80"/>
                <a:gd name="T9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55">
                  <a:moveTo>
                    <a:pt x="65" y="1"/>
                  </a:moveTo>
                  <a:cubicBezTo>
                    <a:pt x="67" y="3"/>
                    <a:pt x="67" y="6"/>
                    <a:pt x="68" y="8"/>
                  </a:cubicBezTo>
                  <a:cubicBezTo>
                    <a:pt x="70" y="9"/>
                    <a:pt x="72" y="10"/>
                    <a:pt x="75" y="10"/>
                  </a:cubicBezTo>
                  <a:cubicBezTo>
                    <a:pt x="76" y="12"/>
                    <a:pt x="73" y="15"/>
                    <a:pt x="73" y="18"/>
                  </a:cubicBezTo>
                  <a:cubicBezTo>
                    <a:pt x="74" y="20"/>
                    <a:pt x="76" y="20"/>
                    <a:pt x="78" y="20"/>
                  </a:cubicBezTo>
                  <a:cubicBezTo>
                    <a:pt x="80" y="24"/>
                    <a:pt x="75" y="24"/>
                    <a:pt x="74" y="27"/>
                  </a:cubicBezTo>
                  <a:cubicBezTo>
                    <a:pt x="75" y="29"/>
                    <a:pt x="80" y="30"/>
                    <a:pt x="80" y="33"/>
                  </a:cubicBezTo>
                  <a:cubicBezTo>
                    <a:pt x="80" y="35"/>
                    <a:pt x="75" y="35"/>
                    <a:pt x="73" y="37"/>
                  </a:cubicBezTo>
                  <a:cubicBezTo>
                    <a:pt x="73" y="41"/>
                    <a:pt x="72" y="43"/>
                    <a:pt x="71" y="46"/>
                  </a:cubicBezTo>
                  <a:cubicBezTo>
                    <a:pt x="69" y="46"/>
                    <a:pt x="68" y="45"/>
                    <a:pt x="68" y="44"/>
                  </a:cubicBezTo>
                  <a:cubicBezTo>
                    <a:pt x="67" y="44"/>
                    <a:pt x="63" y="44"/>
                    <a:pt x="62" y="42"/>
                  </a:cubicBezTo>
                  <a:cubicBezTo>
                    <a:pt x="60" y="44"/>
                    <a:pt x="60" y="48"/>
                    <a:pt x="58" y="49"/>
                  </a:cubicBezTo>
                  <a:cubicBezTo>
                    <a:pt x="56" y="47"/>
                    <a:pt x="54" y="46"/>
                    <a:pt x="52" y="45"/>
                  </a:cubicBezTo>
                  <a:cubicBezTo>
                    <a:pt x="48" y="46"/>
                    <a:pt x="48" y="52"/>
                    <a:pt x="45" y="52"/>
                  </a:cubicBezTo>
                  <a:cubicBezTo>
                    <a:pt x="43" y="52"/>
                    <a:pt x="43" y="48"/>
                    <a:pt x="40" y="48"/>
                  </a:cubicBezTo>
                  <a:cubicBezTo>
                    <a:pt x="37" y="48"/>
                    <a:pt x="37" y="55"/>
                    <a:pt x="34" y="55"/>
                  </a:cubicBezTo>
                  <a:cubicBezTo>
                    <a:pt x="32" y="55"/>
                    <a:pt x="32" y="52"/>
                    <a:pt x="30" y="51"/>
                  </a:cubicBezTo>
                  <a:cubicBezTo>
                    <a:pt x="29" y="51"/>
                    <a:pt x="28" y="51"/>
                    <a:pt x="27" y="50"/>
                  </a:cubicBezTo>
                  <a:cubicBezTo>
                    <a:pt x="26" y="52"/>
                    <a:pt x="24" y="54"/>
                    <a:pt x="23" y="55"/>
                  </a:cubicBezTo>
                  <a:cubicBezTo>
                    <a:pt x="20" y="55"/>
                    <a:pt x="20" y="51"/>
                    <a:pt x="18" y="49"/>
                  </a:cubicBezTo>
                  <a:cubicBezTo>
                    <a:pt x="14" y="48"/>
                    <a:pt x="13" y="52"/>
                    <a:pt x="9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46"/>
                    <a:pt x="10" y="42"/>
                    <a:pt x="9" y="38"/>
                  </a:cubicBezTo>
                  <a:cubicBezTo>
                    <a:pt x="7" y="37"/>
                    <a:pt x="4" y="36"/>
                    <a:pt x="1" y="35"/>
                  </a:cubicBezTo>
                  <a:cubicBezTo>
                    <a:pt x="1" y="31"/>
                    <a:pt x="4" y="31"/>
                    <a:pt x="7" y="30"/>
                  </a:cubicBezTo>
                  <a:cubicBezTo>
                    <a:pt x="5" y="29"/>
                    <a:pt x="5" y="27"/>
                    <a:pt x="3" y="25"/>
                  </a:cubicBezTo>
                  <a:cubicBezTo>
                    <a:pt x="2" y="23"/>
                    <a:pt x="0" y="22"/>
                    <a:pt x="2" y="19"/>
                  </a:cubicBezTo>
                  <a:cubicBezTo>
                    <a:pt x="5" y="19"/>
                    <a:pt x="8" y="19"/>
                    <a:pt x="10" y="20"/>
                  </a:cubicBezTo>
                  <a:cubicBezTo>
                    <a:pt x="11" y="17"/>
                    <a:pt x="11" y="13"/>
                    <a:pt x="14" y="11"/>
                  </a:cubicBezTo>
                  <a:cubicBezTo>
                    <a:pt x="17" y="12"/>
                    <a:pt x="19" y="15"/>
                    <a:pt x="21" y="14"/>
                  </a:cubicBezTo>
                  <a:cubicBezTo>
                    <a:pt x="24" y="14"/>
                    <a:pt x="24" y="10"/>
                    <a:pt x="25" y="8"/>
                  </a:cubicBezTo>
                  <a:cubicBezTo>
                    <a:pt x="29" y="9"/>
                    <a:pt x="31" y="12"/>
                    <a:pt x="35" y="11"/>
                  </a:cubicBezTo>
                  <a:cubicBezTo>
                    <a:pt x="37" y="10"/>
                    <a:pt x="37" y="8"/>
                    <a:pt x="38" y="6"/>
                  </a:cubicBezTo>
                  <a:cubicBezTo>
                    <a:pt x="42" y="4"/>
                    <a:pt x="43" y="9"/>
                    <a:pt x="46" y="9"/>
                  </a:cubicBezTo>
                  <a:cubicBezTo>
                    <a:pt x="48" y="8"/>
                    <a:pt x="47" y="7"/>
                    <a:pt x="48" y="6"/>
                  </a:cubicBezTo>
                  <a:cubicBezTo>
                    <a:pt x="49" y="5"/>
                    <a:pt x="51" y="3"/>
                    <a:pt x="52" y="2"/>
                  </a:cubicBezTo>
                  <a:cubicBezTo>
                    <a:pt x="54" y="3"/>
                    <a:pt x="55" y="6"/>
                    <a:pt x="58" y="6"/>
                  </a:cubicBezTo>
                  <a:cubicBezTo>
                    <a:pt x="61" y="5"/>
                    <a:pt x="62" y="0"/>
                    <a:pt x="65" y="1"/>
                  </a:cubicBezTo>
                  <a:close/>
                  <a:moveTo>
                    <a:pt x="60" y="8"/>
                  </a:moveTo>
                  <a:cubicBezTo>
                    <a:pt x="61" y="8"/>
                    <a:pt x="62" y="8"/>
                    <a:pt x="63" y="9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7" y="17"/>
                    <a:pt x="68" y="21"/>
                    <a:pt x="69" y="27"/>
                  </a:cubicBezTo>
                  <a:cubicBezTo>
                    <a:pt x="70" y="29"/>
                    <a:pt x="70" y="32"/>
                    <a:pt x="70" y="34"/>
                  </a:cubicBezTo>
                  <a:cubicBezTo>
                    <a:pt x="69" y="38"/>
                    <a:pt x="65" y="38"/>
                    <a:pt x="61" y="39"/>
                  </a:cubicBezTo>
                  <a:cubicBezTo>
                    <a:pt x="63" y="39"/>
                    <a:pt x="63" y="41"/>
                    <a:pt x="64" y="41"/>
                  </a:cubicBezTo>
                  <a:cubicBezTo>
                    <a:pt x="65" y="42"/>
                    <a:pt x="68" y="42"/>
                    <a:pt x="70" y="42"/>
                  </a:cubicBezTo>
                  <a:cubicBezTo>
                    <a:pt x="73" y="40"/>
                    <a:pt x="68" y="36"/>
                    <a:pt x="71" y="34"/>
                  </a:cubicBezTo>
                  <a:cubicBezTo>
                    <a:pt x="73" y="34"/>
                    <a:pt x="76" y="33"/>
                    <a:pt x="77" y="32"/>
                  </a:cubicBezTo>
                  <a:cubicBezTo>
                    <a:pt x="75" y="29"/>
                    <a:pt x="71" y="30"/>
                    <a:pt x="71" y="28"/>
                  </a:cubicBezTo>
                  <a:cubicBezTo>
                    <a:pt x="70" y="25"/>
                    <a:pt x="74" y="25"/>
                    <a:pt x="75" y="22"/>
                  </a:cubicBezTo>
                  <a:cubicBezTo>
                    <a:pt x="73" y="21"/>
                    <a:pt x="69" y="22"/>
                    <a:pt x="69" y="18"/>
                  </a:cubicBezTo>
                  <a:cubicBezTo>
                    <a:pt x="71" y="17"/>
                    <a:pt x="72" y="15"/>
                    <a:pt x="73" y="12"/>
                  </a:cubicBezTo>
                  <a:cubicBezTo>
                    <a:pt x="71" y="11"/>
                    <a:pt x="70" y="11"/>
                    <a:pt x="68" y="12"/>
                  </a:cubicBezTo>
                  <a:cubicBezTo>
                    <a:pt x="66" y="10"/>
                    <a:pt x="66" y="6"/>
                    <a:pt x="64" y="4"/>
                  </a:cubicBezTo>
                  <a:cubicBezTo>
                    <a:pt x="62" y="5"/>
                    <a:pt x="61" y="6"/>
                    <a:pt x="60" y="8"/>
                  </a:cubicBezTo>
                  <a:close/>
                  <a:moveTo>
                    <a:pt x="9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7" y="32"/>
                    <a:pt x="5" y="32"/>
                    <a:pt x="5" y="34"/>
                  </a:cubicBezTo>
                  <a:cubicBezTo>
                    <a:pt x="6" y="35"/>
                    <a:pt x="9" y="36"/>
                    <a:pt x="12" y="36"/>
                  </a:cubicBezTo>
                  <a:cubicBezTo>
                    <a:pt x="13" y="37"/>
                    <a:pt x="11" y="40"/>
                    <a:pt x="11" y="40"/>
                  </a:cubicBezTo>
                  <a:cubicBezTo>
                    <a:pt x="10" y="43"/>
                    <a:pt x="10" y="46"/>
                    <a:pt x="10" y="49"/>
                  </a:cubicBezTo>
                  <a:cubicBezTo>
                    <a:pt x="13" y="50"/>
                    <a:pt x="15" y="46"/>
                    <a:pt x="17" y="45"/>
                  </a:cubicBezTo>
                  <a:cubicBezTo>
                    <a:pt x="19" y="48"/>
                    <a:pt x="21" y="50"/>
                    <a:pt x="23" y="52"/>
                  </a:cubicBezTo>
                  <a:cubicBezTo>
                    <a:pt x="25" y="51"/>
                    <a:pt x="26" y="48"/>
                    <a:pt x="26" y="45"/>
                  </a:cubicBezTo>
                  <a:cubicBezTo>
                    <a:pt x="24" y="46"/>
                    <a:pt x="21" y="45"/>
                    <a:pt x="18" y="44"/>
                  </a:cubicBezTo>
                  <a:cubicBezTo>
                    <a:pt x="15" y="40"/>
                    <a:pt x="16" y="35"/>
                    <a:pt x="15" y="30"/>
                  </a:cubicBezTo>
                  <a:cubicBezTo>
                    <a:pt x="14" y="27"/>
                    <a:pt x="13" y="25"/>
                    <a:pt x="13" y="23"/>
                  </a:cubicBezTo>
                  <a:cubicBezTo>
                    <a:pt x="13" y="22"/>
                    <a:pt x="14" y="22"/>
                    <a:pt x="14" y="21"/>
                  </a:cubicBezTo>
                  <a:cubicBezTo>
                    <a:pt x="16" y="19"/>
                    <a:pt x="20" y="20"/>
                    <a:pt x="23" y="19"/>
                  </a:cubicBezTo>
                  <a:cubicBezTo>
                    <a:pt x="32" y="17"/>
                    <a:pt x="42" y="16"/>
                    <a:pt x="49" y="12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5" y="7"/>
                    <a:pt x="54" y="6"/>
                    <a:pt x="52" y="5"/>
                  </a:cubicBezTo>
                  <a:cubicBezTo>
                    <a:pt x="50" y="7"/>
                    <a:pt x="49" y="9"/>
                    <a:pt x="49" y="12"/>
                  </a:cubicBezTo>
                  <a:cubicBezTo>
                    <a:pt x="45" y="12"/>
                    <a:pt x="43" y="8"/>
                    <a:pt x="39" y="9"/>
                  </a:cubicBezTo>
                  <a:cubicBezTo>
                    <a:pt x="38" y="9"/>
                    <a:pt x="37" y="13"/>
                    <a:pt x="36" y="15"/>
                  </a:cubicBezTo>
                  <a:cubicBezTo>
                    <a:pt x="33" y="14"/>
                    <a:pt x="30" y="13"/>
                    <a:pt x="27" y="11"/>
                  </a:cubicBezTo>
                  <a:cubicBezTo>
                    <a:pt x="24" y="12"/>
                    <a:pt x="25" y="16"/>
                    <a:pt x="23" y="17"/>
                  </a:cubicBezTo>
                  <a:cubicBezTo>
                    <a:pt x="19" y="18"/>
                    <a:pt x="17" y="13"/>
                    <a:pt x="13" y="14"/>
                  </a:cubicBezTo>
                  <a:cubicBezTo>
                    <a:pt x="12" y="17"/>
                    <a:pt x="13" y="19"/>
                    <a:pt x="11" y="21"/>
                  </a:cubicBezTo>
                  <a:cubicBezTo>
                    <a:pt x="9" y="21"/>
                    <a:pt x="7" y="21"/>
                    <a:pt x="4" y="22"/>
                  </a:cubicBezTo>
                  <a:cubicBezTo>
                    <a:pt x="5" y="25"/>
                    <a:pt x="7" y="27"/>
                    <a:pt x="9" y="28"/>
                  </a:cubicBezTo>
                  <a:close/>
                  <a:moveTo>
                    <a:pt x="57" y="12"/>
                  </a:moveTo>
                  <a:cubicBezTo>
                    <a:pt x="46" y="18"/>
                    <a:pt x="31" y="20"/>
                    <a:pt x="17" y="22"/>
                  </a:cubicBezTo>
                  <a:cubicBezTo>
                    <a:pt x="14" y="24"/>
                    <a:pt x="16" y="28"/>
                    <a:pt x="17" y="32"/>
                  </a:cubicBezTo>
                  <a:cubicBezTo>
                    <a:pt x="17" y="34"/>
                    <a:pt x="17" y="36"/>
                    <a:pt x="17" y="37"/>
                  </a:cubicBezTo>
                  <a:cubicBezTo>
                    <a:pt x="19" y="44"/>
                    <a:pt x="23" y="43"/>
                    <a:pt x="30" y="42"/>
                  </a:cubicBezTo>
                  <a:cubicBezTo>
                    <a:pt x="39" y="41"/>
                    <a:pt x="44" y="40"/>
                    <a:pt x="53" y="38"/>
                  </a:cubicBezTo>
                  <a:cubicBezTo>
                    <a:pt x="57" y="37"/>
                    <a:pt x="66" y="37"/>
                    <a:pt x="67" y="34"/>
                  </a:cubicBezTo>
                  <a:cubicBezTo>
                    <a:pt x="68" y="33"/>
                    <a:pt x="68" y="30"/>
                    <a:pt x="67" y="28"/>
                  </a:cubicBezTo>
                  <a:cubicBezTo>
                    <a:pt x="67" y="23"/>
                    <a:pt x="65" y="15"/>
                    <a:pt x="63" y="11"/>
                  </a:cubicBezTo>
                  <a:cubicBezTo>
                    <a:pt x="61" y="11"/>
                    <a:pt x="59" y="12"/>
                    <a:pt x="57" y="12"/>
                  </a:cubicBezTo>
                  <a:close/>
                  <a:moveTo>
                    <a:pt x="33" y="51"/>
                  </a:moveTo>
                  <a:cubicBezTo>
                    <a:pt x="37" y="50"/>
                    <a:pt x="37" y="45"/>
                    <a:pt x="41" y="44"/>
                  </a:cubicBezTo>
                  <a:cubicBezTo>
                    <a:pt x="42" y="46"/>
                    <a:pt x="44" y="48"/>
                    <a:pt x="46" y="49"/>
                  </a:cubicBezTo>
                  <a:cubicBezTo>
                    <a:pt x="48" y="47"/>
                    <a:pt x="48" y="44"/>
                    <a:pt x="50" y="42"/>
                  </a:cubicBezTo>
                  <a:cubicBezTo>
                    <a:pt x="53" y="43"/>
                    <a:pt x="55" y="45"/>
                    <a:pt x="58" y="46"/>
                  </a:cubicBezTo>
                  <a:cubicBezTo>
                    <a:pt x="59" y="45"/>
                    <a:pt x="60" y="41"/>
                    <a:pt x="61" y="39"/>
                  </a:cubicBezTo>
                  <a:cubicBezTo>
                    <a:pt x="50" y="42"/>
                    <a:pt x="37" y="43"/>
                    <a:pt x="27" y="45"/>
                  </a:cubicBezTo>
                  <a:cubicBezTo>
                    <a:pt x="31" y="47"/>
                    <a:pt x="30" y="49"/>
                    <a:pt x="3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32"/>
            <p:cNvSpPr>
              <a:spLocks noEditPoints="1"/>
            </p:cNvSpPr>
            <p:nvPr/>
          </p:nvSpPr>
          <p:spPr bwMode="auto">
            <a:xfrm>
              <a:off x="2897188" y="2879725"/>
              <a:ext cx="1003300" cy="1027113"/>
            </a:xfrm>
            <a:custGeom>
              <a:avLst/>
              <a:gdLst>
                <a:gd name="T0" fmla="*/ 261 w 318"/>
                <a:gd name="T1" fmla="*/ 278 h 325"/>
                <a:gd name="T2" fmla="*/ 72 w 318"/>
                <a:gd name="T3" fmla="*/ 325 h 325"/>
                <a:gd name="T4" fmla="*/ 21 w 318"/>
                <a:gd name="T5" fmla="*/ 205 h 325"/>
                <a:gd name="T6" fmla="*/ 82 w 318"/>
                <a:gd name="T7" fmla="*/ 77 h 325"/>
                <a:gd name="T8" fmla="*/ 154 w 318"/>
                <a:gd name="T9" fmla="*/ 49 h 325"/>
                <a:gd name="T10" fmla="*/ 105 w 318"/>
                <a:gd name="T11" fmla="*/ 21 h 325"/>
                <a:gd name="T12" fmla="*/ 210 w 318"/>
                <a:gd name="T13" fmla="*/ 3 h 325"/>
                <a:gd name="T14" fmla="*/ 289 w 318"/>
                <a:gd name="T15" fmla="*/ 101 h 325"/>
                <a:gd name="T16" fmla="*/ 236 w 318"/>
                <a:gd name="T17" fmla="*/ 237 h 325"/>
                <a:gd name="T18" fmla="*/ 123 w 318"/>
                <a:gd name="T19" fmla="*/ 54 h 325"/>
                <a:gd name="T20" fmla="*/ 276 w 318"/>
                <a:gd name="T21" fmla="*/ 65 h 325"/>
                <a:gd name="T22" fmla="*/ 160 w 318"/>
                <a:gd name="T23" fmla="*/ 14 h 325"/>
                <a:gd name="T24" fmla="*/ 190 w 318"/>
                <a:gd name="T25" fmla="*/ 43 h 325"/>
                <a:gd name="T26" fmla="*/ 53 w 318"/>
                <a:gd name="T27" fmla="*/ 88 h 325"/>
                <a:gd name="T28" fmla="*/ 133 w 318"/>
                <a:gd name="T29" fmla="*/ 101 h 325"/>
                <a:gd name="T30" fmla="*/ 278 w 318"/>
                <a:gd name="T31" fmla="*/ 72 h 325"/>
                <a:gd name="T32" fmla="*/ 279 w 318"/>
                <a:gd name="T33" fmla="*/ 102 h 325"/>
                <a:gd name="T34" fmla="*/ 218 w 318"/>
                <a:gd name="T35" fmla="*/ 6 h 325"/>
                <a:gd name="T36" fmla="*/ 106 w 318"/>
                <a:gd name="T37" fmla="*/ 53 h 325"/>
                <a:gd name="T38" fmla="*/ 193 w 318"/>
                <a:gd name="T39" fmla="*/ 45 h 325"/>
                <a:gd name="T40" fmla="*/ 188 w 318"/>
                <a:gd name="T41" fmla="*/ 63 h 325"/>
                <a:gd name="T42" fmla="*/ 185 w 318"/>
                <a:gd name="T43" fmla="*/ 52 h 325"/>
                <a:gd name="T44" fmla="*/ 210 w 318"/>
                <a:gd name="T45" fmla="*/ 153 h 325"/>
                <a:gd name="T46" fmla="*/ 253 w 318"/>
                <a:gd name="T47" fmla="*/ 215 h 325"/>
                <a:gd name="T48" fmla="*/ 281 w 318"/>
                <a:gd name="T49" fmla="*/ 151 h 325"/>
                <a:gd name="T50" fmla="*/ 122 w 318"/>
                <a:gd name="T51" fmla="*/ 106 h 325"/>
                <a:gd name="T52" fmla="*/ 18 w 318"/>
                <a:gd name="T53" fmla="*/ 185 h 325"/>
                <a:gd name="T54" fmla="*/ 71 w 318"/>
                <a:gd name="T55" fmla="*/ 198 h 325"/>
                <a:gd name="T56" fmla="*/ 74 w 318"/>
                <a:gd name="T57" fmla="*/ 227 h 325"/>
                <a:gd name="T58" fmla="*/ 102 w 318"/>
                <a:gd name="T59" fmla="*/ 231 h 325"/>
                <a:gd name="T60" fmla="*/ 216 w 318"/>
                <a:gd name="T61" fmla="*/ 210 h 325"/>
                <a:gd name="T62" fmla="*/ 46 w 318"/>
                <a:gd name="T63" fmla="*/ 88 h 325"/>
                <a:gd name="T64" fmla="*/ 28 w 318"/>
                <a:gd name="T65" fmla="*/ 128 h 325"/>
                <a:gd name="T66" fmla="*/ 19 w 318"/>
                <a:gd name="T67" fmla="*/ 94 h 325"/>
                <a:gd name="T68" fmla="*/ 276 w 318"/>
                <a:gd name="T69" fmla="*/ 107 h 325"/>
                <a:gd name="T70" fmla="*/ 281 w 318"/>
                <a:gd name="T71" fmla="*/ 111 h 325"/>
                <a:gd name="T72" fmla="*/ 306 w 318"/>
                <a:gd name="T73" fmla="*/ 239 h 325"/>
                <a:gd name="T74" fmla="*/ 307 w 318"/>
                <a:gd name="T75" fmla="*/ 211 h 325"/>
                <a:gd name="T76" fmla="*/ 275 w 318"/>
                <a:gd name="T77" fmla="*/ 114 h 325"/>
                <a:gd name="T78" fmla="*/ 220 w 318"/>
                <a:gd name="T79" fmla="*/ 201 h 325"/>
                <a:gd name="T80" fmla="*/ 76 w 318"/>
                <a:gd name="T81" fmla="*/ 192 h 325"/>
                <a:gd name="T82" fmla="*/ 222 w 318"/>
                <a:gd name="T83" fmla="*/ 237 h 325"/>
                <a:gd name="T84" fmla="*/ 249 w 318"/>
                <a:gd name="T85" fmla="*/ 227 h 325"/>
                <a:gd name="T86" fmla="*/ 56 w 318"/>
                <a:gd name="T87" fmla="*/ 280 h 325"/>
                <a:gd name="T88" fmla="*/ 150 w 318"/>
                <a:gd name="T89" fmla="*/ 306 h 325"/>
                <a:gd name="T90" fmla="*/ 298 w 318"/>
                <a:gd name="T91" fmla="*/ 251 h 325"/>
                <a:gd name="T92" fmla="*/ 250 w 318"/>
                <a:gd name="T93" fmla="*/ 239 h 325"/>
                <a:gd name="T94" fmla="*/ 226 w 318"/>
                <a:gd name="T95" fmla="*/ 246 h 325"/>
                <a:gd name="T96" fmla="*/ 88 w 318"/>
                <a:gd name="T97" fmla="*/ 289 h 325"/>
                <a:gd name="T98" fmla="*/ 234 w 318"/>
                <a:gd name="T99" fmla="*/ 231 h 325"/>
                <a:gd name="T100" fmla="*/ 94 w 318"/>
                <a:gd name="T101" fmla="*/ 235 h 325"/>
                <a:gd name="T102" fmla="*/ 84 w 318"/>
                <a:gd name="T103" fmla="*/ 266 h 325"/>
                <a:gd name="T104" fmla="*/ 101 w 318"/>
                <a:gd name="T105" fmla="*/ 267 h 325"/>
                <a:gd name="T106" fmla="*/ 236 w 318"/>
                <a:gd name="T107" fmla="*/ 245 h 325"/>
                <a:gd name="T108" fmla="*/ 82 w 318"/>
                <a:gd name="T109" fmla="*/ 245 h 325"/>
                <a:gd name="T110" fmla="*/ 86 w 318"/>
                <a:gd name="T111" fmla="*/ 244 h 325"/>
                <a:gd name="T112" fmla="*/ 98 w 318"/>
                <a:gd name="T113" fmla="*/ 262 h 325"/>
                <a:gd name="T114" fmla="*/ 101 w 318"/>
                <a:gd name="T115" fmla="*/ 29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325">
                  <a:moveTo>
                    <a:pt x="285" y="121"/>
                  </a:moveTo>
                  <a:cubicBezTo>
                    <a:pt x="287" y="136"/>
                    <a:pt x="292" y="151"/>
                    <a:pt x="296" y="164"/>
                  </a:cubicBezTo>
                  <a:cubicBezTo>
                    <a:pt x="305" y="191"/>
                    <a:pt x="312" y="225"/>
                    <a:pt x="318" y="254"/>
                  </a:cubicBezTo>
                  <a:cubicBezTo>
                    <a:pt x="318" y="258"/>
                    <a:pt x="315" y="260"/>
                    <a:pt x="311" y="258"/>
                  </a:cubicBezTo>
                  <a:cubicBezTo>
                    <a:pt x="310" y="259"/>
                    <a:pt x="309" y="262"/>
                    <a:pt x="308" y="264"/>
                  </a:cubicBezTo>
                  <a:cubicBezTo>
                    <a:pt x="305" y="264"/>
                    <a:pt x="304" y="267"/>
                    <a:pt x="300" y="266"/>
                  </a:cubicBezTo>
                  <a:cubicBezTo>
                    <a:pt x="300" y="269"/>
                    <a:pt x="298" y="269"/>
                    <a:pt x="296" y="271"/>
                  </a:cubicBezTo>
                  <a:cubicBezTo>
                    <a:pt x="285" y="273"/>
                    <a:pt x="274" y="275"/>
                    <a:pt x="261" y="278"/>
                  </a:cubicBezTo>
                  <a:cubicBezTo>
                    <a:pt x="257" y="279"/>
                    <a:pt x="253" y="280"/>
                    <a:pt x="248" y="281"/>
                  </a:cubicBezTo>
                  <a:cubicBezTo>
                    <a:pt x="240" y="283"/>
                    <a:pt x="231" y="284"/>
                    <a:pt x="223" y="287"/>
                  </a:cubicBezTo>
                  <a:cubicBezTo>
                    <a:pt x="215" y="289"/>
                    <a:pt x="207" y="291"/>
                    <a:pt x="199" y="294"/>
                  </a:cubicBezTo>
                  <a:cubicBezTo>
                    <a:pt x="182" y="298"/>
                    <a:pt x="166" y="304"/>
                    <a:pt x="149" y="308"/>
                  </a:cubicBezTo>
                  <a:cubicBezTo>
                    <a:pt x="132" y="311"/>
                    <a:pt x="115" y="314"/>
                    <a:pt x="98" y="318"/>
                  </a:cubicBezTo>
                  <a:cubicBezTo>
                    <a:pt x="94" y="319"/>
                    <a:pt x="90" y="320"/>
                    <a:pt x="86" y="321"/>
                  </a:cubicBezTo>
                  <a:cubicBezTo>
                    <a:pt x="82" y="323"/>
                    <a:pt x="78" y="324"/>
                    <a:pt x="74" y="324"/>
                  </a:cubicBezTo>
                  <a:cubicBezTo>
                    <a:pt x="74" y="324"/>
                    <a:pt x="73" y="325"/>
                    <a:pt x="72" y="325"/>
                  </a:cubicBezTo>
                  <a:cubicBezTo>
                    <a:pt x="70" y="324"/>
                    <a:pt x="67" y="323"/>
                    <a:pt x="65" y="321"/>
                  </a:cubicBezTo>
                  <a:cubicBezTo>
                    <a:pt x="64" y="320"/>
                    <a:pt x="62" y="315"/>
                    <a:pt x="61" y="313"/>
                  </a:cubicBezTo>
                  <a:cubicBezTo>
                    <a:pt x="59" y="308"/>
                    <a:pt x="59" y="301"/>
                    <a:pt x="57" y="294"/>
                  </a:cubicBezTo>
                  <a:cubicBezTo>
                    <a:pt x="55" y="285"/>
                    <a:pt x="53" y="276"/>
                    <a:pt x="51" y="269"/>
                  </a:cubicBezTo>
                  <a:cubicBezTo>
                    <a:pt x="47" y="271"/>
                    <a:pt x="43" y="270"/>
                    <a:pt x="38" y="268"/>
                  </a:cubicBezTo>
                  <a:cubicBezTo>
                    <a:pt x="37" y="267"/>
                    <a:pt x="37" y="266"/>
                    <a:pt x="37" y="265"/>
                  </a:cubicBezTo>
                  <a:cubicBezTo>
                    <a:pt x="36" y="263"/>
                    <a:pt x="36" y="262"/>
                    <a:pt x="35" y="259"/>
                  </a:cubicBezTo>
                  <a:cubicBezTo>
                    <a:pt x="30" y="242"/>
                    <a:pt x="26" y="223"/>
                    <a:pt x="21" y="205"/>
                  </a:cubicBezTo>
                  <a:cubicBezTo>
                    <a:pt x="18" y="195"/>
                    <a:pt x="15" y="186"/>
                    <a:pt x="13" y="176"/>
                  </a:cubicBezTo>
                  <a:cubicBezTo>
                    <a:pt x="12" y="171"/>
                    <a:pt x="10" y="166"/>
                    <a:pt x="9" y="161"/>
                  </a:cubicBezTo>
                  <a:cubicBezTo>
                    <a:pt x="7" y="152"/>
                    <a:pt x="3" y="145"/>
                    <a:pt x="7" y="136"/>
                  </a:cubicBezTo>
                  <a:cubicBezTo>
                    <a:pt x="3" y="132"/>
                    <a:pt x="0" y="121"/>
                    <a:pt x="2" y="114"/>
                  </a:cubicBezTo>
                  <a:cubicBezTo>
                    <a:pt x="3" y="109"/>
                    <a:pt x="5" y="103"/>
                    <a:pt x="7" y="100"/>
                  </a:cubicBezTo>
                  <a:cubicBezTo>
                    <a:pt x="8" y="98"/>
                    <a:pt x="12" y="96"/>
                    <a:pt x="15" y="94"/>
                  </a:cubicBezTo>
                  <a:cubicBezTo>
                    <a:pt x="19" y="92"/>
                    <a:pt x="22" y="89"/>
                    <a:pt x="25" y="88"/>
                  </a:cubicBezTo>
                  <a:cubicBezTo>
                    <a:pt x="41" y="80"/>
                    <a:pt x="63" y="78"/>
                    <a:pt x="82" y="77"/>
                  </a:cubicBezTo>
                  <a:cubicBezTo>
                    <a:pt x="88" y="77"/>
                    <a:pt x="94" y="78"/>
                    <a:pt x="99" y="79"/>
                  </a:cubicBezTo>
                  <a:cubicBezTo>
                    <a:pt x="105" y="79"/>
                    <a:pt x="111" y="80"/>
                    <a:pt x="116" y="80"/>
                  </a:cubicBezTo>
                  <a:cubicBezTo>
                    <a:pt x="137" y="83"/>
                    <a:pt x="159" y="84"/>
                    <a:pt x="175" y="76"/>
                  </a:cubicBezTo>
                  <a:cubicBezTo>
                    <a:pt x="180" y="73"/>
                    <a:pt x="185" y="69"/>
                    <a:pt x="186" y="63"/>
                  </a:cubicBezTo>
                  <a:cubicBezTo>
                    <a:pt x="186" y="61"/>
                    <a:pt x="186" y="57"/>
                    <a:pt x="185" y="56"/>
                  </a:cubicBezTo>
                  <a:cubicBezTo>
                    <a:pt x="184" y="54"/>
                    <a:pt x="179" y="52"/>
                    <a:pt x="177" y="52"/>
                  </a:cubicBezTo>
                  <a:cubicBezTo>
                    <a:pt x="175" y="51"/>
                    <a:pt x="172" y="51"/>
                    <a:pt x="169" y="51"/>
                  </a:cubicBezTo>
                  <a:cubicBezTo>
                    <a:pt x="164" y="50"/>
                    <a:pt x="159" y="49"/>
                    <a:pt x="154" y="49"/>
                  </a:cubicBezTo>
                  <a:cubicBezTo>
                    <a:pt x="150" y="49"/>
                    <a:pt x="146" y="50"/>
                    <a:pt x="142" y="51"/>
                  </a:cubicBezTo>
                  <a:cubicBezTo>
                    <a:pt x="138" y="52"/>
                    <a:pt x="135" y="53"/>
                    <a:pt x="132" y="54"/>
                  </a:cubicBezTo>
                  <a:cubicBezTo>
                    <a:pt x="126" y="56"/>
                    <a:pt x="119" y="57"/>
                    <a:pt x="111" y="58"/>
                  </a:cubicBezTo>
                  <a:cubicBezTo>
                    <a:pt x="108" y="57"/>
                    <a:pt x="107" y="57"/>
                    <a:pt x="104" y="55"/>
                  </a:cubicBezTo>
                  <a:cubicBezTo>
                    <a:pt x="100" y="53"/>
                    <a:pt x="97" y="49"/>
                    <a:pt x="95" y="44"/>
                  </a:cubicBezTo>
                  <a:cubicBezTo>
                    <a:pt x="94" y="41"/>
                    <a:pt x="94" y="36"/>
                    <a:pt x="96" y="33"/>
                  </a:cubicBezTo>
                  <a:cubicBezTo>
                    <a:pt x="96" y="32"/>
                    <a:pt x="97" y="31"/>
                    <a:pt x="98" y="29"/>
                  </a:cubicBezTo>
                  <a:cubicBezTo>
                    <a:pt x="100" y="26"/>
                    <a:pt x="101" y="24"/>
                    <a:pt x="105" y="21"/>
                  </a:cubicBezTo>
                  <a:cubicBezTo>
                    <a:pt x="110" y="17"/>
                    <a:pt x="117" y="12"/>
                    <a:pt x="124" y="10"/>
                  </a:cubicBezTo>
                  <a:cubicBezTo>
                    <a:pt x="125" y="9"/>
                    <a:pt x="128" y="9"/>
                    <a:pt x="130" y="9"/>
                  </a:cubicBezTo>
                  <a:cubicBezTo>
                    <a:pt x="136" y="8"/>
                    <a:pt x="143" y="6"/>
                    <a:pt x="149" y="4"/>
                  </a:cubicBezTo>
                  <a:cubicBezTo>
                    <a:pt x="160" y="2"/>
                    <a:pt x="169" y="1"/>
                    <a:pt x="180" y="0"/>
                  </a:cubicBezTo>
                  <a:cubicBezTo>
                    <a:pt x="183" y="0"/>
                    <a:pt x="186" y="1"/>
                    <a:pt x="188" y="0"/>
                  </a:cubicBezTo>
                  <a:cubicBezTo>
                    <a:pt x="190" y="1"/>
                    <a:pt x="194" y="0"/>
                    <a:pt x="196" y="2"/>
                  </a:cubicBezTo>
                  <a:cubicBezTo>
                    <a:pt x="200" y="3"/>
                    <a:pt x="204" y="2"/>
                    <a:pt x="208" y="2"/>
                  </a:cubicBezTo>
                  <a:cubicBezTo>
                    <a:pt x="209" y="3"/>
                    <a:pt x="209" y="3"/>
                    <a:pt x="210" y="3"/>
                  </a:cubicBezTo>
                  <a:cubicBezTo>
                    <a:pt x="211" y="3"/>
                    <a:pt x="212" y="3"/>
                    <a:pt x="213" y="3"/>
                  </a:cubicBezTo>
                  <a:cubicBezTo>
                    <a:pt x="219" y="3"/>
                    <a:pt x="225" y="5"/>
                    <a:pt x="231" y="6"/>
                  </a:cubicBezTo>
                  <a:cubicBezTo>
                    <a:pt x="234" y="7"/>
                    <a:pt x="236" y="7"/>
                    <a:pt x="239" y="8"/>
                  </a:cubicBezTo>
                  <a:cubicBezTo>
                    <a:pt x="242" y="8"/>
                    <a:pt x="245" y="11"/>
                    <a:pt x="248" y="12"/>
                  </a:cubicBezTo>
                  <a:cubicBezTo>
                    <a:pt x="251" y="14"/>
                    <a:pt x="253" y="16"/>
                    <a:pt x="256" y="17"/>
                  </a:cubicBezTo>
                  <a:cubicBezTo>
                    <a:pt x="265" y="25"/>
                    <a:pt x="273" y="33"/>
                    <a:pt x="280" y="42"/>
                  </a:cubicBezTo>
                  <a:cubicBezTo>
                    <a:pt x="284" y="50"/>
                    <a:pt x="288" y="58"/>
                    <a:pt x="291" y="67"/>
                  </a:cubicBezTo>
                  <a:cubicBezTo>
                    <a:pt x="292" y="78"/>
                    <a:pt x="293" y="88"/>
                    <a:pt x="289" y="101"/>
                  </a:cubicBezTo>
                  <a:cubicBezTo>
                    <a:pt x="291" y="107"/>
                    <a:pt x="292" y="118"/>
                    <a:pt x="285" y="121"/>
                  </a:cubicBezTo>
                  <a:close/>
                  <a:moveTo>
                    <a:pt x="237" y="238"/>
                  </a:moveTo>
                  <a:cubicBezTo>
                    <a:pt x="237" y="240"/>
                    <a:pt x="236" y="240"/>
                    <a:pt x="236" y="241"/>
                  </a:cubicBezTo>
                  <a:cubicBezTo>
                    <a:pt x="237" y="243"/>
                    <a:pt x="237" y="247"/>
                    <a:pt x="240" y="247"/>
                  </a:cubicBezTo>
                  <a:cubicBezTo>
                    <a:pt x="243" y="247"/>
                    <a:pt x="244" y="241"/>
                    <a:pt x="242" y="238"/>
                  </a:cubicBezTo>
                  <a:cubicBezTo>
                    <a:pt x="243" y="234"/>
                    <a:pt x="241" y="230"/>
                    <a:pt x="241" y="225"/>
                  </a:cubicBezTo>
                  <a:cubicBezTo>
                    <a:pt x="239" y="223"/>
                    <a:pt x="235" y="226"/>
                    <a:pt x="235" y="228"/>
                  </a:cubicBezTo>
                  <a:cubicBezTo>
                    <a:pt x="234" y="231"/>
                    <a:pt x="237" y="235"/>
                    <a:pt x="236" y="237"/>
                  </a:cubicBezTo>
                  <a:cubicBezTo>
                    <a:pt x="237" y="237"/>
                    <a:pt x="237" y="238"/>
                    <a:pt x="237" y="238"/>
                  </a:cubicBezTo>
                  <a:close/>
                  <a:moveTo>
                    <a:pt x="181" y="3"/>
                  </a:moveTo>
                  <a:cubicBezTo>
                    <a:pt x="180" y="3"/>
                    <a:pt x="179" y="3"/>
                    <a:pt x="178" y="3"/>
                  </a:cubicBezTo>
                  <a:cubicBezTo>
                    <a:pt x="168" y="4"/>
                    <a:pt x="154" y="6"/>
                    <a:pt x="144" y="8"/>
                  </a:cubicBezTo>
                  <a:cubicBezTo>
                    <a:pt x="136" y="10"/>
                    <a:pt x="128" y="13"/>
                    <a:pt x="122" y="17"/>
                  </a:cubicBezTo>
                  <a:cubicBezTo>
                    <a:pt x="120" y="18"/>
                    <a:pt x="118" y="18"/>
                    <a:pt x="116" y="19"/>
                  </a:cubicBezTo>
                  <a:cubicBezTo>
                    <a:pt x="111" y="22"/>
                    <a:pt x="103" y="30"/>
                    <a:pt x="102" y="37"/>
                  </a:cubicBezTo>
                  <a:cubicBezTo>
                    <a:pt x="101" y="50"/>
                    <a:pt x="112" y="58"/>
                    <a:pt x="123" y="54"/>
                  </a:cubicBezTo>
                  <a:cubicBezTo>
                    <a:pt x="115" y="51"/>
                    <a:pt x="117" y="37"/>
                    <a:pt x="121" y="31"/>
                  </a:cubicBezTo>
                  <a:cubicBezTo>
                    <a:pt x="124" y="27"/>
                    <a:pt x="128" y="26"/>
                    <a:pt x="130" y="23"/>
                  </a:cubicBezTo>
                  <a:cubicBezTo>
                    <a:pt x="137" y="19"/>
                    <a:pt x="145" y="16"/>
                    <a:pt x="153" y="14"/>
                  </a:cubicBezTo>
                  <a:cubicBezTo>
                    <a:pt x="161" y="12"/>
                    <a:pt x="170" y="9"/>
                    <a:pt x="177" y="8"/>
                  </a:cubicBezTo>
                  <a:cubicBezTo>
                    <a:pt x="184" y="7"/>
                    <a:pt x="191" y="7"/>
                    <a:pt x="198" y="4"/>
                  </a:cubicBezTo>
                  <a:cubicBezTo>
                    <a:pt x="192" y="4"/>
                    <a:pt x="187" y="4"/>
                    <a:pt x="181" y="3"/>
                  </a:cubicBezTo>
                  <a:close/>
                  <a:moveTo>
                    <a:pt x="278" y="72"/>
                  </a:moveTo>
                  <a:cubicBezTo>
                    <a:pt x="278" y="70"/>
                    <a:pt x="277" y="68"/>
                    <a:pt x="276" y="65"/>
                  </a:cubicBezTo>
                  <a:cubicBezTo>
                    <a:pt x="275" y="59"/>
                    <a:pt x="273" y="53"/>
                    <a:pt x="270" y="47"/>
                  </a:cubicBezTo>
                  <a:cubicBezTo>
                    <a:pt x="269" y="45"/>
                    <a:pt x="267" y="44"/>
                    <a:pt x="266" y="42"/>
                  </a:cubicBezTo>
                  <a:cubicBezTo>
                    <a:pt x="265" y="41"/>
                    <a:pt x="265" y="39"/>
                    <a:pt x="264" y="38"/>
                  </a:cubicBezTo>
                  <a:cubicBezTo>
                    <a:pt x="261" y="33"/>
                    <a:pt x="256" y="29"/>
                    <a:pt x="251" y="25"/>
                  </a:cubicBezTo>
                  <a:cubicBezTo>
                    <a:pt x="244" y="18"/>
                    <a:pt x="234" y="13"/>
                    <a:pt x="223" y="10"/>
                  </a:cubicBezTo>
                  <a:cubicBezTo>
                    <a:pt x="215" y="7"/>
                    <a:pt x="207" y="5"/>
                    <a:pt x="198" y="7"/>
                  </a:cubicBezTo>
                  <a:cubicBezTo>
                    <a:pt x="188" y="9"/>
                    <a:pt x="177" y="10"/>
                    <a:pt x="167" y="13"/>
                  </a:cubicBezTo>
                  <a:cubicBezTo>
                    <a:pt x="165" y="13"/>
                    <a:pt x="162" y="14"/>
                    <a:pt x="160" y="14"/>
                  </a:cubicBezTo>
                  <a:cubicBezTo>
                    <a:pt x="153" y="16"/>
                    <a:pt x="146" y="18"/>
                    <a:pt x="140" y="21"/>
                  </a:cubicBezTo>
                  <a:cubicBezTo>
                    <a:pt x="130" y="25"/>
                    <a:pt x="117" y="33"/>
                    <a:pt x="120" y="49"/>
                  </a:cubicBezTo>
                  <a:cubicBezTo>
                    <a:pt x="124" y="55"/>
                    <a:pt x="130" y="52"/>
                    <a:pt x="137" y="50"/>
                  </a:cubicBezTo>
                  <a:cubicBezTo>
                    <a:pt x="141" y="49"/>
                    <a:pt x="145" y="48"/>
                    <a:pt x="148" y="48"/>
                  </a:cubicBezTo>
                  <a:cubicBezTo>
                    <a:pt x="151" y="45"/>
                    <a:pt x="154" y="46"/>
                    <a:pt x="158" y="45"/>
                  </a:cubicBezTo>
                  <a:cubicBezTo>
                    <a:pt x="161" y="44"/>
                    <a:pt x="164" y="43"/>
                    <a:pt x="166" y="43"/>
                  </a:cubicBezTo>
                  <a:cubicBezTo>
                    <a:pt x="172" y="43"/>
                    <a:pt x="177" y="43"/>
                    <a:pt x="183" y="43"/>
                  </a:cubicBezTo>
                  <a:cubicBezTo>
                    <a:pt x="185" y="43"/>
                    <a:pt x="188" y="43"/>
                    <a:pt x="190" y="43"/>
                  </a:cubicBezTo>
                  <a:cubicBezTo>
                    <a:pt x="193" y="43"/>
                    <a:pt x="196" y="43"/>
                    <a:pt x="198" y="44"/>
                  </a:cubicBezTo>
                  <a:cubicBezTo>
                    <a:pt x="200" y="45"/>
                    <a:pt x="203" y="51"/>
                    <a:pt x="204" y="55"/>
                  </a:cubicBezTo>
                  <a:cubicBezTo>
                    <a:pt x="208" y="65"/>
                    <a:pt x="205" y="76"/>
                    <a:pt x="198" y="79"/>
                  </a:cubicBezTo>
                  <a:cubicBezTo>
                    <a:pt x="196" y="80"/>
                    <a:pt x="193" y="81"/>
                    <a:pt x="190" y="81"/>
                  </a:cubicBezTo>
                  <a:cubicBezTo>
                    <a:pt x="176" y="85"/>
                    <a:pt x="161" y="88"/>
                    <a:pt x="146" y="89"/>
                  </a:cubicBezTo>
                  <a:cubicBezTo>
                    <a:pt x="131" y="89"/>
                    <a:pt x="118" y="82"/>
                    <a:pt x="105" y="82"/>
                  </a:cubicBezTo>
                  <a:cubicBezTo>
                    <a:pt x="89" y="82"/>
                    <a:pt x="71" y="86"/>
                    <a:pt x="56" y="86"/>
                  </a:cubicBezTo>
                  <a:cubicBezTo>
                    <a:pt x="55" y="87"/>
                    <a:pt x="54" y="87"/>
                    <a:pt x="53" y="88"/>
                  </a:cubicBezTo>
                  <a:cubicBezTo>
                    <a:pt x="50" y="88"/>
                    <a:pt x="49" y="90"/>
                    <a:pt x="47" y="90"/>
                  </a:cubicBezTo>
                  <a:cubicBezTo>
                    <a:pt x="44" y="92"/>
                    <a:pt x="42" y="94"/>
                    <a:pt x="39" y="96"/>
                  </a:cubicBezTo>
                  <a:cubicBezTo>
                    <a:pt x="36" y="99"/>
                    <a:pt x="32" y="102"/>
                    <a:pt x="30" y="105"/>
                  </a:cubicBezTo>
                  <a:cubicBezTo>
                    <a:pt x="28" y="109"/>
                    <a:pt x="26" y="118"/>
                    <a:pt x="28" y="123"/>
                  </a:cubicBezTo>
                  <a:cubicBezTo>
                    <a:pt x="28" y="125"/>
                    <a:pt x="30" y="126"/>
                    <a:pt x="31" y="128"/>
                  </a:cubicBezTo>
                  <a:cubicBezTo>
                    <a:pt x="48" y="124"/>
                    <a:pt x="65" y="119"/>
                    <a:pt x="82" y="114"/>
                  </a:cubicBezTo>
                  <a:cubicBezTo>
                    <a:pt x="90" y="112"/>
                    <a:pt x="99" y="110"/>
                    <a:pt x="107" y="108"/>
                  </a:cubicBezTo>
                  <a:cubicBezTo>
                    <a:pt x="116" y="105"/>
                    <a:pt x="124" y="103"/>
                    <a:pt x="133" y="101"/>
                  </a:cubicBezTo>
                  <a:cubicBezTo>
                    <a:pt x="142" y="100"/>
                    <a:pt x="150" y="97"/>
                    <a:pt x="159" y="95"/>
                  </a:cubicBezTo>
                  <a:cubicBezTo>
                    <a:pt x="176" y="91"/>
                    <a:pt x="192" y="85"/>
                    <a:pt x="209" y="81"/>
                  </a:cubicBezTo>
                  <a:cubicBezTo>
                    <a:pt x="217" y="79"/>
                    <a:pt x="225" y="76"/>
                    <a:pt x="233" y="76"/>
                  </a:cubicBezTo>
                  <a:cubicBezTo>
                    <a:pt x="237" y="75"/>
                    <a:pt x="240" y="75"/>
                    <a:pt x="243" y="74"/>
                  </a:cubicBezTo>
                  <a:cubicBezTo>
                    <a:pt x="251" y="73"/>
                    <a:pt x="257" y="71"/>
                    <a:pt x="264" y="71"/>
                  </a:cubicBezTo>
                  <a:cubicBezTo>
                    <a:pt x="266" y="71"/>
                    <a:pt x="267" y="72"/>
                    <a:pt x="269" y="73"/>
                  </a:cubicBezTo>
                  <a:cubicBezTo>
                    <a:pt x="273" y="80"/>
                    <a:pt x="274" y="89"/>
                    <a:pt x="278" y="97"/>
                  </a:cubicBezTo>
                  <a:cubicBezTo>
                    <a:pt x="278" y="89"/>
                    <a:pt x="279" y="80"/>
                    <a:pt x="278" y="72"/>
                  </a:cubicBezTo>
                  <a:close/>
                  <a:moveTo>
                    <a:pt x="218" y="6"/>
                  </a:moveTo>
                  <a:cubicBezTo>
                    <a:pt x="224" y="7"/>
                    <a:pt x="230" y="10"/>
                    <a:pt x="236" y="13"/>
                  </a:cubicBezTo>
                  <a:cubicBezTo>
                    <a:pt x="241" y="15"/>
                    <a:pt x="245" y="18"/>
                    <a:pt x="249" y="21"/>
                  </a:cubicBezTo>
                  <a:cubicBezTo>
                    <a:pt x="254" y="25"/>
                    <a:pt x="260" y="30"/>
                    <a:pt x="264" y="36"/>
                  </a:cubicBezTo>
                  <a:cubicBezTo>
                    <a:pt x="266" y="38"/>
                    <a:pt x="267" y="40"/>
                    <a:pt x="268" y="42"/>
                  </a:cubicBezTo>
                  <a:cubicBezTo>
                    <a:pt x="269" y="43"/>
                    <a:pt x="270" y="44"/>
                    <a:pt x="271" y="46"/>
                  </a:cubicBezTo>
                  <a:cubicBezTo>
                    <a:pt x="276" y="53"/>
                    <a:pt x="279" y="63"/>
                    <a:pt x="280" y="73"/>
                  </a:cubicBezTo>
                  <a:cubicBezTo>
                    <a:pt x="282" y="83"/>
                    <a:pt x="280" y="93"/>
                    <a:pt x="279" y="102"/>
                  </a:cubicBezTo>
                  <a:cubicBezTo>
                    <a:pt x="283" y="102"/>
                    <a:pt x="284" y="99"/>
                    <a:pt x="288" y="99"/>
                  </a:cubicBezTo>
                  <a:cubicBezTo>
                    <a:pt x="291" y="85"/>
                    <a:pt x="290" y="73"/>
                    <a:pt x="286" y="62"/>
                  </a:cubicBezTo>
                  <a:cubicBezTo>
                    <a:pt x="284" y="55"/>
                    <a:pt x="282" y="50"/>
                    <a:pt x="279" y="44"/>
                  </a:cubicBezTo>
                  <a:cubicBezTo>
                    <a:pt x="276" y="40"/>
                    <a:pt x="273" y="36"/>
                    <a:pt x="270" y="33"/>
                  </a:cubicBezTo>
                  <a:cubicBezTo>
                    <a:pt x="262" y="26"/>
                    <a:pt x="256" y="19"/>
                    <a:pt x="248" y="14"/>
                  </a:cubicBezTo>
                  <a:cubicBezTo>
                    <a:pt x="246" y="13"/>
                    <a:pt x="244" y="13"/>
                    <a:pt x="243" y="12"/>
                  </a:cubicBezTo>
                  <a:cubicBezTo>
                    <a:pt x="237" y="9"/>
                    <a:pt x="232" y="9"/>
                    <a:pt x="226" y="7"/>
                  </a:cubicBezTo>
                  <a:cubicBezTo>
                    <a:pt x="223" y="7"/>
                    <a:pt x="222" y="6"/>
                    <a:pt x="218" y="6"/>
                  </a:cubicBezTo>
                  <a:cubicBezTo>
                    <a:pt x="218" y="6"/>
                    <a:pt x="217" y="6"/>
                    <a:pt x="217" y="6"/>
                  </a:cubicBezTo>
                  <a:cubicBezTo>
                    <a:pt x="218" y="6"/>
                    <a:pt x="218" y="6"/>
                    <a:pt x="218" y="6"/>
                  </a:cubicBezTo>
                  <a:close/>
                  <a:moveTo>
                    <a:pt x="125" y="12"/>
                  </a:moveTo>
                  <a:cubicBezTo>
                    <a:pt x="122" y="13"/>
                    <a:pt x="121" y="14"/>
                    <a:pt x="119" y="15"/>
                  </a:cubicBezTo>
                  <a:cubicBezTo>
                    <a:pt x="118" y="15"/>
                    <a:pt x="117" y="16"/>
                    <a:pt x="116" y="16"/>
                  </a:cubicBezTo>
                  <a:cubicBezTo>
                    <a:pt x="112" y="18"/>
                    <a:pt x="110" y="20"/>
                    <a:pt x="108" y="22"/>
                  </a:cubicBezTo>
                  <a:cubicBezTo>
                    <a:pt x="106" y="24"/>
                    <a:pt x="102" y="26"/>
                    <a:pt x="101" y="28"/>
                  </a:cubicBezTo>
                  <a:cubicBezTo>
                    <a:pt x="94" y="37"/>
                    <a:pt x="96" y="49"/>
                    <a:pt x="106" y="53"/>
                  </a:cubicBezTo>
                  <a:cubicBezTo>
                    <a:pt x="101" y="50"/>
                    <a:pt x="98" y="38"/>
                    <a:pt x="101" y="32"/>
                  </a:cubicBezTo>
                  <a:cubicBezTo>
                    <a:pt x="103" y="28"/>
                    <a:pt x="107" y="23"/>
                    <a:pt x="111" y="20"/>
                  </a:cubicBezTo>
                  <a:cubicBezTo>
                    <a:pt x="116" y="17"/>
                    <a:pt x="121" y="15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lose/>
                  <a:moveTo>
                    <a:pt x="196" y="78"/>
                  </a:moveTo>
                  <a:cubicBezTo>
                    <a:pt x="202" y="75"/>
                    <a:pt x="205" y="66"/>
                    <a:pt x="204" y="58"/>
                  </a:cubicBezTo>
                  <a:cubicBezTo>
                    <a:pt x="203" y="56"/>
                    <a:pt x="202" y="54"/>
                    <a:pt x="201" y="52"/>
                  </a:cubicBezTo>
                  <a:cubicBezTo>
                    <a:pt x="199" y="48"/>
                    <a:pt x="197" y="46"/>
                    <a:pt x="193" y="45"/>
                  </a:cubicBezTo>
                  <a:cubicBezTo>
                    <a:pt x="188" y="45"/>
                    <a:pt x="183" y="45"/>
                    <a:pt x="179" y="46"/>
                  </a:cubicBezTo>
                  <a:cubicBezTo>
                    <a:pt x="185" y="46"/>
                    <a:pt x="189" y="50"/>
                    <a:pt x="192" y="53"/>
                  </a:cubicBezTo>
                  <a:cubicBezTo>
                    <a:pt x="195" y="60"/>
                    <a:pt x="195" y="65"/>
                    <a:pt x="192" y="72"/>
                  </a:cubicBezTo>
                  <a:cubicBezTo>
                    <a:pt x="190" y="74"/>
                    <a:pt x="189" y="76"/>
                    <a:pt x="187" y="78"/>
                  </a:cubicBezTo>
                  <a:cubicBezTo>
                    <a:pt x="186" y="79"/>
                    <a:pt x="184" y="79"/>
                    <a:pt x="183" y="81"/>
                  </a:cubicBezTo>
                  <a:cubicBezTo>
                    <a:pt x="188" y="79"/>
                    <a:pt x="191" y="79"/>
                    <a:pt x="196" y="78"/>
                  </a:cubicBezTo>
                  <a:close/>
                  <a:moveTo>
                    <a:pt x="185" y="52"/>
                  </a:moveTo>
                  <a:cubicBezTo>
                    <a:pt x="188" y="54"/>
                    <a:pt x="188" y="59"/>
                    <a:pt x="188" y="63"/>
                  </a:cubicBezTo>
                  <a:cubicBezTo>
                    <a:pt x="186" y="73"/>
                    <a:pt x="176" y="79"/>
                    <a:pt x="167" y="82"/>
                  </a:cubicBezTo>
                  <a:cubicBezTo>
                    <a:pt x="172" y="80"/>
                    <a:pt x="180" y="80"/>
                    <a:pt x="185" y="77"/>
                  </a:cubicBezTo>
                  <a:cubicBezTo>
                    <a:pt x="187" y="75"/>
                    <a:pt x="191" y="70"/>
                    <a:pt x="192" y="68"/>
                  </a:cubicBezTo>
                  <a:cubicBezTo>
                    <a:pt x="192" y="66"/>
                    <a:pt x="192" y="61"/>
                    <a:pt x="192" y="59"/>
                  </a:cubicBezTo>
                  <a:cubicBezTo>
                    <a:pt x="191" y="50"/>
                    <a:pt x="179" y="48"/>
                    <a:pt x="171" y="46"/>
                  </a:cubicBezTo>
                  <a:cubicBezTo>
                    <a:pt x="170" y="46"/>
                    <a:pt x="170" y="47"/>
                    <a:pt x="169" y="47"/>
                  </a:cubicBezTo>
                  <a:cubicBezTo>
                    <a:pt x="166" y="45"/>
                    <a:pt x="162" y="45"/>
                    <a:pt x="160" y="47"/>
                  </a:cubicBezTo>
                  <a:cubicBezTo>
                    <a:pt x="169" y="48"/>
                    <a:pt x="178" y="49"/>
                    <a:pt x="185" y="52"/>
                  </a:cubicBezTo>
                  <a:close/>
                  <a:moveTo>
                    <a:pt x="216" y="210"/>
                  </a:moveTo>
                  <a:cubicBezTo>
                    <a:pt x="216" y="209"/>
                    <a:pt x="215" y="208"/>
                    <a:pt x="215" y="207"/>
                  </a:cubicBezTo>
                  <a:cubicBezTo>
                    <a:pt x="215" y="205"/>
                    <a:pt x="216" y="203"/>
                    <a:pt x="218" y="202"/>
                  </a:cubicBezTo>
                  <a:cubicBezTo>
                    <a:pt x="218" y="202"/>
                    <a:pt x="218" y="202"/>
                    <a:pt x="218" y="202"/>
                  </a:cubicBezTo>
                  <a:cubicBezTo>
                    <a:pt x="217" y="200"/>
                    <a:pt x="217" y="195"/>
                    <a:pt x="217" y="192"/>
                  </a:cubicBezTo>
                  <a:cubicBezTo>
                    <a:pt x="216" y="184"/>
                    <a:pt x="215" y="179"/>
                    <a:pt x="214" y="172"/>
                  </a:cubicBezTo>
                  <a:cubicBezTo>
                    <a:pt x="213" y="168"/>
                    <a:pt x="213" y="164"/>
                    <a:pt x="212" y="161"/>
                  </a:cubicBezTo>
                  <a:cubicBezTo>
                    <a:pt x="211" y="159"/>
                    <a:pt x="208" y="157"/>
                    <a:pt x="210" y="153"/>
                  </a:cubicBezTo>
                  <a:cubicBezTo>
                    <a:pt x="216" y="152"/>
                    <a:pt x="219" y="152"/>
                    <a:pt x="225" y="152"/>
                  </a:cubicBezTo>
                  <a:cubicBezTo>
                    <a:pt x="230" y="152"/>
                    <a:pt x="235" y="150"/>
                    <a:pt x="237" y="153"/>
                  </a:cubicBezTo>
                  <a:cubicBezTo>
                    <a:pt x="238" y="155"/>
                    <a:pt x="237" y="157"/>
                    <a:pt x="237" y="159"/>
                  </a:cubicBezTo>
                  <a:cubicBezTo>
                    <a:pt x="237" y="161"/>
                    <a:pt x="238" y="164"/>
                    <a:pt x="239" y="168"/>
                  </a:cubicBezTo>
                  <a:cubicBezTo>
                    <a:pt x="240" y="178"/>
                    <a:pt x="241" y="188"/>
                    <a:pt x="242" y="198"/>
                  </a:cubicBezTo>
                  <a:cubicBezTo>
                    <a:pt x="245" y="198"/>
                    <a:pt x="249" y="197"/>
                    <a:pt x="251" y="199"/>
                  </a:cubicBezTo>
                  <a:cubicBezTo>
                    <a:pt x="252" y="201"/>
                    <a:pt x="252" y="203"/>
                    <a:pt x="253" y="205"/>
                  </a:cubicBezTo>
                  <a:cubicBezTo>
                    <a:pt x="252" y="208"/>
                    <a:pt x="253" y="211"/>
                    <a:pt x="253" y="215"/>
                  </a:cubicBezTo>
                  <a:cubicBezTo>
                    <a:pt x="255" y="214"/>
                    <a:pt x="256" y="213"/>
                    <a:pt x="258" y="213"/>
                  </a:cubicBezTo>
                  <a:cubicBezTo>
                    <a:pt x="264" y="211"/>
                    <a:pt x="272" y="210"/>
                    <a:pt x="279" y="207"/>
                  </a:cubicBezTo>
                  <a:cubicBezTo>
                    <a:pt x="282" y="206"/>
                    <a:pt x="287" y="204"/>
                    <a:pt x="288" y="202"/>
                  </a:cubicBezTo>
                  <a:cubicBezTo>
                    <a:pt x="289" y="201"/>
                    <a:pt x="289" y="199"/>
                    <a:pt x="289" y="197"/>
                  </a:cubicBezTo>
                  <a:cubicBezTo>
                    <a:pt x="290" y="192"/>
                    <a:pt x="290" y="187"/>
                    <a:pt x="288" y="182"/>
                  </a:cubicBezTo>
                  <a:cubicBezTo>
                    <a:pt x="287" y="177"/>
                    <a:pt x="285" y="172"/>
                    <a:pt x="285" y="168"/>
                  </a:cubicBezTo>
                  <a:cubicBezTo>
                    <a:pt x="284" y="165"/>
                    <a:pt x="283" y="159"/>
                    <a:pt x="282" y="155"/>
                  </a:cubicBezTo>
                  <a:cubicBezTo>
                    <a:pt x="281" y="154"/>
                    <a:pt x="280" y="153"/>
                    <a:pt x="281" y="151"/>
                  </a:cubicBezTo>
                  <a:cubicBezTo>
                    <a:pt x="279" y="147"/>
                    <a:pt x="278" y="143"/>
                    <a:pt x="277" y="138"/>
                  </a:cubicBezTo>
                  <a:cubicBezTo>
                    <a:pt x="275" y="133"/>
                    <a:pt x="273" y="128"/>
                    <a:pt x="272" y="123"/>
                  </a:cubicBezTo>
                  <a:cubicBezTo>
                    <a:pt x="270" y="117"/>
                    <a:pt x="268" y="111"/>
                    <a:pt x="266" y="105"/>
                  </a:cubicBezTo>
                  <a:cubicBezTo>
                    <a:pt x="264" y="93"/>
                    <a:pt x="262" y="84"/>
                    <a:pt x="262" y="73"/>
                  </a:cubicBezTo>
                  <a:cubicBezTo>
                    <a:pt x="254" y="73"/>
                    <a:pt x="246" y="76"/>
                    <a:pt x="238" y="77"/>
                  </a:cubicBezTo>
                  <a:cubicBezTo>
                    <a:pt x="225" y="79"/>
                    <a:pt x="211" y="82"/>
                    <a:pt x="199" y="86"/>
                  </a:cubicBezTo>
                  <a:cubicBezTo>
                    <a:pt x="179" y="92"/>
                    <a:pt x="158" y="98"/>
                    <a:pt x="138" y="103"/>
                  </a:cubicBezTo>
                  <a:cubicBezTo>
                    <a:pt x="133" y="104"/>
                    <a:pt x="127" y="105"/>
                    <a:pt x="122" y="106"/>
                  </a:cubicBezTo>
                  <a:cubicBezTo>
                    <a:pt x="117" y="107"/>
                    <a:pt x="112" y="109"/>
                    <a:pt x="107" y="110"/>
                  </a:cubicBezTo>
                  <a:cubicBezTo>
                    <a:pt x="101" y="112"/>
                    <a:pt x="94" y="114"/>
                    <a:pt x="88" y="115"/>
                  </a:cubicBezTo>
                  <a:cubicBezTo>
                    <a:pt x="74" y="118"/>
                    <a:pt x="60" y="123"/>
                    <a:pt x="46" y="126"/>
                  </a:cubicBezTo>
                  <a:cubicBezTo>
                    <a:pt x="36" y="129"/>
                    <a:pt x="28" y="131"/>
                    <a:pt x="20" y="133"/>
                  </a:cubicBezTo>
                  <a:cubicBezTo>
                    <a:pt x="15" y="135"/>
                    <a:pt x="11" y="135"/>
                    <a:pt x="9" y="139"/>
                  </a:cubicBezTo>
                  <a:cubicBezTo>
                    <a:pt x="6" y="145"/>
                    <a:pt x="9" y="154"/>
                    <a:pt x="11" y="159"/>
                  </a:cubicBezTo>
                  <a:cubicBezTo>
                    <a:pt x="12" y="162"/>
                    <a:pt x="13" y="165"/>
                    <a:pt x="13" y="168"/>
                  </a:cubicBezTo>
                  <a:cubicBezTo>
                    <a:pt x="14" y="174"/>
                    <a:pt x="16" y="180"/>
                    <a:pt x="18" y="185"/>
                  </a:cubicBezTo>
                  <a:cubicBezTo>
                    <a:pt x="26" y="212"/>
                    <a:pt x="32" y="240"/>
                    <a:pt x="40" y="266"/>
                  </a:cubicBezTo>
                  <a:cubicBezTo>
                    <a:pt x="52" y="270"/>
                    <a:pt x="62" y="261"/>
                    <a:pt x="73" y="259"/>
                  </a:cubicBezTo>
                  <a:cubicBezTo>
                    <a:pt x="73" y="252"/>
                    <a:pt x="72" y="246"/>
                    <a:pt x="73" y="238"/>
                  </a:cubicBezTo>
                  <a:cubicBezTo>
                    <a:pt x="80" y="232"/>
                    <a:pt x="89" y="233"/>
                    <a:pt x="100" y="232"/>
                  </a:cubicBezTo>
                  <a:cubicBezTo>
                    <a:pt x="98" y="222"/>
                    <a:pt x="96" y="210"/>
                    <a:pt x="93" y="200"/>
                  </a:cubicBezTo>
                  <a:cubicBezTo>
                    <a:pt x="93" y="199"/>
                    <a:pt x="92" y="197"/>
                    <a:pt x="92" y="196"/>
                  </a:cubicBezTo>
                  <a:cubicBezTo>
                    <a:pt x="90" y="192"/>
                    <a:pt x="88" y="193"/>
                    <a:pt x="84" y="193"/>
                  </a:cubicBezTo>
                  <a:cubicBezTo>
                    <a:pt x="81" y="194"/>
                    <a:pt x="72" y="194"/>
                    <a:pt x="71" y="198"/>
                  </a:cubicBezTo>
                  <a:cubicBezTo>
                    <a:pt x="71" y="199"/>
                    <a:pt x="72" y="201"/>
                    <a:pt x="72" y="202"/>
                  </a:cubicBezTo>
                  <a:cubicBezTo>
                    <a:pt x="72" y="204"/>
                    <a:pt x="72" y="205"/>
                    <a:pt x="73" y="207"/>
                  </a:cubicBezTo>
                  <a:cubicBezTo>
                    <a:pt x="73" y="209"/>
                    <a:pt x="74" y="211"/>
                    <a:pt x="75" y="214"/>
                  </a:cubicBezTo>
                  <a:cubicBezTo>
                    <a:pt x="75" y="216"/>
                    <a:pt x="75" y="219"/>
                    <a:pt x="75" y="221"/>
                  </a:cubicBezTo>
                  <a:cubicBezTo>
                    <a:pt x="76" y="225"/>
                    <a:pt x="77" y="228"/>
                    <a:pt x="77" y="232"/>
                  </a:cubicBezTo>
                  <a:cubicBezTo>
                    <a:pt x="77" y="233"/>
                    <a:pt x="78" y="235"/>
                    <a:pt x="77" y="235"/>
                  </a:cubicBezTo>
                  <a:cubicBezTo>
                    <a:pt x="75" y="235"/>
                    <a:pt x="76" y="232"/>
                    <a:pt x="75" y="231"/>
                  </a:cubicBezTo>
                  <a:cubicBezTo>
                    <a:pt x="75" y="230"/>
                    <a:pt x="75" y="228"/>
                    <a:pt x="74" y="227"/>
                  </a:cubicBezTo>
                  <a:cubicBezTo>
                    <a:pt x="73" y="219"/>
                    <a:pt x="73" y="212"/>
                    <a:pt x="71" y="206"/>
                  </a:cubicBezTo>
                  <a:cubicBezTo>
                    <a:pt x="71" y="203"/>
                    <a:pt x="70" y="200"/>
                    <a:pt x="69" y="198"/>
                  </a:cubicBezTo>
                  <a:cubicBezTo>
                    <a:pt x="69" y="196"/>
                    <a:pt x="66" y="196"/>
                    <a:pt x="66" y="193"/>
                  </a:cubicBezTo>
                  <a:cubicBezTo>
                    <a:pt x="67" y="192"/>
                    <a:pt x="68" y="191"/>
                    <a:pt x="69" y="190"/>
                  </a:cubicBezTo>
                  <a:cubicBezTo>
                    <a:pt x="75" y="187"/>
                    <a:pt x="83" y="185"/>
                    <a:pt x="91" y="186"/>
                  </a:cubicBezTo>
                  <a:cubicBezTo>
                    <a:pt x="93" y="188"/>
                    <a:pt x="92" y="190"/>
                    <a:pt x="93" y="193"/>
                  </a:cubicBezTo>
                  <a:cubicBezTo>
                    <a:pt x="94" y="198"/>
                    <a:pt x="97" y="203"/>
                    <a:pt x="98" y="209"/>
                  </a:cubicBezTo>
                  <a:cubicBezTo>
                    <a:pt x="99" y="216"/>
                    <a:pt x="100" y="224"/>
                    <a:pt x="102" y="231"/>
                  </a:cubicBezTo>
                  <a:cubicBezTo>
                    <a:pt x="104" y="232"/>
                    <a:pt x="106" y="230"/>
                    <a:pt x="108" y="231"/>
                  </a:cubicBezTo>
                  <a:cubicBezTo>
                    <a:pt x="109" y="232"/>
                    <a:pt x="109" y="235"/>
                    <a:pt x="109" y="237"/>
                  </a:cubicBezTo>
                  <a:cubicBezTo>
                    <a:pt x="109" y="241"/>
                    <a:pt x="111" y="248"/>
                    <a:pt x="111" y="251"/>
                  </a:cubicBezTo>
                  <a:cubicBezTo>
                    <a:pt x="128" y="245"/>
                    <a:pt x="146" y="241"/>
                    <a:pt x="164" y="237"/>
                  </a:cubicBezTo>
                  <a:cubicBezTo>
                    <a:pt x="173" y="235"/>
                    <a:pt x="182" y="233"/>
                    <a:pt x="191" y="231"/>
                  </a:cubicBezTo>
                  <a:cubicBezTo>
                    <a:pt x="195" y="230"/>
                    <a:pt x="199" y="229"/>
                    <a:pt x="204" y="228"/>
                  </a:cubicBezTo>
                  <a:cubicBezTo>
                    <a:pt x="208" y="227"/>
                    <a:pt x="212" y="226"/>
                    <a:pt x="216" y="224"/>
                  </a:cubicBezTo>
                  <a:cubicBezTo>
                    <a:pt x="215" y="219"/>
                    <a:pt x="216" y="214"/>
                    <a:pt x="216" y="210"/>
                  </a:cubicBezTo>
                  <a:close/>
                  <a:moveTo>
                    <a:pt x="80" y="80"/>
                  </a:moveTo>
                  <a:cubicBezTo>
                    <a:pt x="58" y="81"/>
                    <a:pt x="34" y="82"/>
                    <a:pt x="20" y="94"/>
                  </a:cubicBezTo>
                  <a:cubicBezTo>
                    <a:pt x="25" y="90"/>
                    <a:pt x="31" y="89"/>
                    <a:pt x="37" y="87"/>
                  </a:cubicBezTo>
                  <a:cubicBezTo>
                    <a:pt x="47" y="84"/>
                    <a:pt x="58" y="84"/>
                    <a:pt x="68" y="83"/>
                  </a:cubicBezTo>
                  <a:cubicBezTo>
                    <a:pt x="76" y="82"/>
                    <a:pt x="86" y="81"/>
                    <a:pt x="94" y="81"/>
                  </a:cubicBezTo>
                  <a:cubicBezTo>
                    <a:pt x="90" y="80"/>
                    <a:pt x="85" y="79"/>
                    <a:pt x="80" y="80"/>
                  </a:cubicBezTo>
                  <a:close/>
                  <a:moveTo>
                    <a:pt x="27" y="108"/>
                  </a:moveTo>
                  <a:cubicBezTo>
                    <a:pt x="31" y="99"/>
                    <a:pt x="38" y="93"/>
                    <a:pt x="46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1" y="88"/>
                    <a:pt x="37" y="90"/>
                    <a:pt x="33" y="91"/>
                  </a:cubicBezTo>
                  <a:cubicBezTo>
                    <a:pt x="31" y="92"/>
                    <a:pt x="29" y="92"/>
                    <a:pt x="28" y="92"/>
                  </a:cubicBezTo>
                  <a:cubicBezTo>
                    <a:pt x="22" y="95"/>
                    <a:pt x="17" y="99"/>
                    <a:pt x="13" y="103"/>
                  </a:cubicBezTo>
                  <a:cubicBezTo>
                    <a:pt x="7" y="109"/>
                    <a:pt x="7" y="121"/>
                    <a:pt x="10" y="129"/>
                  </a:cubicBezTo>
                  <a:cubicBezTo>
                    <a:pt x="11" y="130"/>
                    <a:pt x="11" y="132"/>
                    <a:pt x="13" y="132"/>
                  </a:cubicBezTo>
                  <a:cubicBezTo>
                    <a:pt x="14" y="133"/>
                    <a:pt x="18" y="132"/>
                    <a:pt x="20" y="131"/>
                  </a:cubicBezTo>
                  <a:cubicBezTo>
                    <a:pt x="22" y="130"/>
                    <a:pt x="25" y="129"/>
                    <a:pt x="28" y="128"/>
                  </a:cubicBezTo>
                  <a:cubicBezTo>
                    <a:pt x="24" y="123"/>
                    <a:pt x="25" y="115"/>
                    <a:pt x="27" y="108"/>
                  </a:cubicBezTo>
                  <a:close/>
                  <a:moveTo>
                    <a:pt x="8" y="102"/>
                  </a:moveTo>
                  <a:cubicBezTo>
                    <a:pt x="7" y="104"/>
                    <a:pt x="6" y="107"/>
                    <a:pt x="5" y="110"/>
                  </a:cubicBezTo>
                  <a:cubicBezTo>
                    <a:pt x="2" y="119"/>
                    <a:pt x="3" y="130"/>
                    <a:pt x="9" y="135"/>
                  </a:cubicBezTo>
                  <a:cubicBezTo>
                    <a:pt x="9" y="135"/>
                    <a:pt x="10" y="134"/>
                    <a:pt x="10" y="134"/>
                  </a:cubicBezTo>
                  <a:cubicBezTo>
                    <a:pt x="7" y="131"/>
                    <a:pt x="7" y="125"/>
                    <a:pt x="6" y="120"/>
                  </a:cubicBezTo>
                  <a:cubicBezTo>
                    <a:pt x="7" y="118"/>
                    <a:pt x="6" y="116"/>
                    <a:pt x="6" y="114"/>
                  </a:cubicBezTo>
                  <a:cubicBezTo>
                    <a:pt x="7" y="105"/>
                    <a:pt x="12" y="99"/>
                    <a:pt x="19" y="94"/>
                  </a:cubicBezTo>
                  <a:cubicBezTo>
                    <a:pt x="19" y="94"/>
                    <a:pt x="20" y="94"/>
                    <a:pt x="19" y="94"/>
                  </a:cubicBezTo>
                  <a:cubicBezTo>
                    <a:pt x="16" y="97"/>
                    <a:pt x="11" y="98"/>
                    <a:pt x="8" y="102"/>
                  </a:cubicBezTo>
                  <a:close/>
                  <a:moveTo>
                    <a:pt x="276" y="107"/>
                  </a:moveTo>
                  <a:cubicBezTo>
                    <a:pt x="276" y="107"/>
                    <a:pt x="276" y="108"/>
                    <a:pt x="275" y="108"/>
                  </a:cubicBezTo>
                  <a:cubicBezTo>
                    <a:pt x="275" y="109"/>
                    <a:pt x="275" y="109"/>
                    <a:pt x="275" y="111"/>
                  </a:cubicBezTo>
                  <a:cubicBezTo>
                    <a:pt x="277" y="110"/>
                    <a:pt x="278" y="110"/>
                    <a:pt x="280" y="109"/>
                  </a:cubicBezTo>
                  <a:cubicBezTo>
                    <a:pt x="282" y="109"/>
                    <a:pt x="290" y="106"/>
                    <a:pt x="287" y="102"/>
                  </a:cubicBezTo>
                  <a:cubicBezTo>
                    <a:pt x="283" y="103"/>
                    <a:pt x="279" y="105"/>
                    <a:pt x="276" y="107"/>
                  </a:cubicBezTo>
                  <a:close/>
                  <a:moveTo>
                    <a:pt x="285" y="110"/>
                  </a:moveTo>
                  <a:cubicBezTo>
                    <a:pt x="286" y="112"/>
                    <a:pt x="286" y="115"/>
                    <a:pt x="287" y="117"/>
                  </a:cubicBezTo>
                  <a:cubicBezTo>
                    <a:pt x="289" y="115"/>
                    <a:pt x="288" y="111"/>
                    <a:pt x="288" y="108"/>
                  </a:cubicBezTo>
                  <a:cubicBezTo>
                    <a:pt x="287" y="109"/>
                    <a:pt x="286" y="109"/>
                    <a:pt x="285" y="110"/>
                  </a:cubicBezTo>
                  <a:close/>
                  <a:moveTo>
                    <a:pt x="281" y="111"/>
                  </a:moveTo>
                  <a:cubicBezTo>
                    <a:pt x="282" y="114"/>
                    <a:pt x="282" y="117"/>
                    <a:pt x="283" y="119"/>
                  </a:cubicBezTo>
                  <a:cubicBezTo>
                    <a:pt x="286" y="117"/>
                    <a:pt x="284" y="114"/>
                    <a:pt x="284" y="110"/>
                  </a:cubicBezTo>
                  <a:cubicBezTo>
                    <a:pt x="283" y="110"/>
                    <a:pt x="282" y="111"/>
                    <a:pt x="281" y="111"/>
                  </a:cubicBezTo>
                  <a:close/>
                  <a:moveTo>
                    <a:pt x="271" y="113"/>
                  </a:moveTo>
                  <a:cubicBezTo>
                    <a:pt x="276" y="131"/>
                    <a:pt x="282" y="152"/>
                    <a:pt x="287" y="169"/>
                  </a:cubicBezTo>
                  <a:cubicBezTo>
                    <a:pt x="290" y="182"/>
                    <a:pt x="297" y="198"/>
                    <a:pt x="287" y="206"/>
                  </a:cubicBezTo>
                  <a:cubicBezTo>
                    <a:pt x="291" y="221"/>
                    <a:pt x="295" y="233"/>
                    <a:pt x="299" y="248"/>
                  </a:cubicBezTo>
                  <a:cubicBezTo>
                    <a:pt x="301" y="252"/>
                    <a:pt x="301" y="261"/>
                    <a:pt x="301" y="264"/>
                  </a:cubicBezTo>
                  <a:cubicBezTo>
                    <a:pt x="310" y="264"/>
                    <a:pt x="302" y="251"/>
                    <a:pt x="303" y="246"/>
                  </a:cubicBezTo>
                  <a:cubicBezTo>
                    <a:pt x="305" y="250"/>
                    <a:pt x="306" y="255"/>
                    <a:pt x="307" y="260"/>
                  </a:cubicBezTo>
                  <a:cubicBezTo>
                    <a:pt x="310" y="253"/>
                    <a:pt x="307" y="246"/>
                    <a:pt x="306" y="239"/>
                  </a:cubicBezTo>
                  <a:cubicBezTo>
                    <a:pt x="305" y="235"/>
                    <a:pt x="305" y="231"/>
                    <a:pt x="304" y="227"/>
                  </a:cubicBezTo>
                  <a:cubicBezTo>
                    <a:pt x="303" y="223"/>
                    <a:pt x="301" y="219"/>
                    <a:pt x="301" y="215"/>
                  </a:cubicBezTo>
                  <a:cubicBezTo>
                    <a:pt x="303" y="219"/>
                    <a:pt x="305" y="225"/>
                    <a:pt x="307" y="231"/>
                  </a:cubicBezTo>
                  <a:cubicBezTo>
                    <a:pt x="308" y="239"/>
                    <a:pt x="310" y="246"/>
                    <a:pt x="310" y="255"/>
                  </a:cubicBezTo>
                  <a:cubicBezTo>
                    <a:pt x="312" y="255"/>
                    <a:pt x="313" y="257"/>
                    <a:pt x="315" y="257"/>
                  </a:cubicBezTo>
                  <a:cubicBezTo>
                    <a:pt x="316" y="251"/>
                    <a:pt x="314" y="247"/>
                    <a:pt x="313" y="242"/>
                  </a:cubicBezTo>
                  <a:cubicBezTo>
                    <a:pt x="313" y="239"/>
                    <a:pt x="312" y="235"/>
                    <a:pt x="311" y="232"/>
                  </a:cubicBezTo>
                  <a:cubicBezTo>
                    <a:pt x="309" y="225"/>
                    <a:pt x="308" y="217"/>
                    <a:pt x="307" y="211"/>
                  </a:cubicBezTo>
                  <a:cubicBezTo>
                    <a:pt x="302" y="192"/>
                    <a:pt x="297" y="173"/>
                    <a:pt x="291" y="155"/>
                  </a:cubicBezTo>
                  <a:cubicBezTo>
                    <a:pt x="287" y="144"/>
                    <a:pt x="285" y="134"/>
                    <a:pt x="283" y="122"/>
                  </a:cubicBezTo>
                  <a:cubicBezTo>
                    <a:pt x="276" y="126"/>
                    <a:pt x="274" y="117"/>
                    <a:pt x="272" y="111"/>
                  </a:cubicBezTo>
                  <a:cubicBezTo>
                    <a:pt x="272" y="112"/>
                    <a:pt x="272" y="113"/>
                    <a:pt x="271" y="113"/>
                  </a:cubicBezTo>
                  <a:close/>
                  <a:moveTo>
                    <a:pt x="275" y="114"/>
                  </a:moveTo>
                  <a:cubicBezTo>
                    <a:pt x="276" y="116"/>
                    <a:pt x="276" y="120"/>
                    <a:pt x="280" y="121"/>
                  </a:cubicBezTo>
                  <a:cubicBezTo>
                    <a:pt x="281" y="118"/>
                    <a:pt x="281" y="114"/>
                    <a:pt x="279" y="112"/>
                  </a:cubicBezTo>
                  <a:cubicBezTo>
                    <a:pt x="278" y="113"/>
                    <a:pt x="276" y="113"/>
                    <a:pt x="275" y="114"/>
                  </a:cubicBezTo>
                  <a:close/>
                  <a:moveTo>
                    <a:pt x="234" y="153"/>
                  </a:moveTo>
                  <a:cubicBezTo>
                    <a:pt x="231" y="153"/>
                    <a:pt x="227" y="154"/>
                    <a:pt x="224" y="154"/>
                  </a:cubicBezTo>
                  <a:cubicBezTo>
                    <a:pt x="222" y="154"/>
                    <a:pt x="219" y="154"/>
                    <a:pt x="217" y="154"/>
                  </a:cubicBezTo>
                  <a:cubicBezTo>
                    <a:pt x="215" y="154"/>
                    <a:pt x="211" y="155"/>
                    <a:pt x="212" y="158"/>
                  </a:cubicBezTo>
                  <a:cubicBezTo>
                    <a:pt x="219" y="157"/>
                    <a:pt x="227" y="158"/>
                    <a:pt x="235" y="156"/>
                  </a:cubicBezTo>
                  <a:cubicBezTo>
                    <a:pt x="235" y="155"/>
                    <a:pt x="234" y="154"/>
                    <a:pt x="234" y="153"/>
                  </a:cubicBezTo>
                  <a:close/>
                  <a:moveTo>
                    <a:pt x="214" y="160"/>
                  </a:moveTo>
                  <a:cubicBezTo>
                    <a:pt x="216" y="175"/>
                    <a:pt x="219" y="188"/>
                    <a:pt x="220" y="201"/>
                  </a:cubicBezTo>
                  <a:cubicBezTo>
                    <a:pt x="227" y="199"/>
                    <a:pt x="231" y="200"/>
                    <a:pt x="240" y="199"/>
                  </a:cubicBezTo>
                  <a:cubicBezTo>
                    <a:pt x="241" y="192"/>
                    <a:pt x="239" y="185"/>
                    <a:pt x="238" y="177"/>
                  </a:cubicBezTo>
                  <a:cubicBezTo>
                    <a:pt x="238" y="171"/>
                    <a:pt x="237" y="165"/>
                    <a:pt x="235" y="160"/>
                  </a:cubicBezTo>
                  <a:cubicBezTo>
                    <a:pt x="229" y="159"/>
                    <a:pt x="220" y="160"/>
                    <a:pt x="214" y="160"/>
                  </a:cubicBezTo>
                  <a:close/>
                  <a:moveTo>
                    <a:pt x="81" y="189"/>
                  </a:moveTo>
                  <a:cubicBezTo>
                    <a:pt x="78" y="189"/>
                    <a:pt x="74" y="190"/>
                    <a:pt x="71" y="191"/>
                  </a:cubicBezTo>
                  <a:cubicBezTo>
                    <a:pt x="71" y="193"/>
                    <a:pt x="69" y="193"/>
                    <a:pt x="69" y="195"/>
                  </a:cubicBezTo>
                  <a:cubicBezTo>
                    <a:pt x="71" y="194"/>
                    <a:pt x="73" y="193"/>
                    <a:pt x="76" y="192"/>
                  </a:cubicBezTo>
                  <a:cubicBezTo>
                    <a:pt x="79" y="191"/>
                    <a:pt x="83" y="191"/>
                    <a:pt x="86" y="190"/>
                  </a:cubicBezTo>
                  <a:cubicBezTo>
                    <a:pt x="88" y="190"/>
                    <a:pt x="89" y="191"/>
                    <a:pt x="90" y="189"/>
                  </a:cubicBezTo>
                  <a:cubicBezTo>
                    <a:pt x="88" y="187"/>
                    <a:pt x="84" y="188"/>
                    <a:pt x="81" y="189"/>
                  </a:cubicBezTo>
                  <a:close/>
                  <a:moveTo>
                    <a:pt x="249" y="201"/>
                  </a:moveTo>
                  <a:cubicBezTo>
                    <a:pt x="248" y="201"/>
                    <a:pt x="244" y="201"/>
                    <a:pt x="242" y="201"/>
                  </a:cubicBezTo>
                  <a:cubicBezTo>
                    <a:pt x="234" y="202"/>
                    <a:pt x="224" y="200"/>
                    <a:pt x="217" y="206"/>
                  </a:cubicBezTo>
                  <a:cubicBezTo>
                    <a:pt x="217" y="212"/>
                    <a:pt x="218" y="219"/>
                    <a:pt x="219" y="225"/>
                  </a:cubicBezTo>
                  <a:cubicBezTo>
                    <a:pt x="218" y="230"/>
                    <a:pt x="218" y="235"/>
                    <a:pt x="222" y="237"/>
                  </a:cubicBezTo>
                  <a:cubicBezTo>
                    <a:pt x="225" y="239"/>
                    <a:pt x="231" y="238"/>
                    <a:pt x="234" y="237"/>
                  </a:cubicBezTo>
                  <a:cubicBezTo>
                    <a:pt x="234" y="235"/>
                    <a:pt x="234" y="235"/>
                    <a:pt x="234" y="233"/>
                  </a:cubicBezTo>
                  <a:cubicBezTo>
                    <a:pt x="230" y="232"/>
                    <a:pt x="227" y="234"/>
                    <a:pt x="225" y="231"/>
                  </a:cubicBezTo>
                  <a:cubicBezTo>
                    <a:pt x="224" y="223"/>
                    <a:pt x="222" y="213"/>
                    <a:pt x="227" y="208"/>
                  </a:cubicBezTo>
                  <a:cubicBezTo>
                    <a:pt x="230" y="208"/>
                    <a:pt x="233" y="207"/>
                    <a:pt x="237" y="207"/>
                  </a:cubicBezTo>
                  <a:cubicBezTo>
                    <a:pt x="239" y="207"/>
                    <a:pt x="244" y="207"/>
                    <a:pt x="246" y="208"/>
                  </a:cubicBezTo>
                  <a:cubicBezTo>
                    <a:pt x="248" y="209"/>
                    <a:pt x="248" y="211"/>
                    <a:pt x="248" y="214"/>
                  </a:cubicBezTo>
                  <a:cubicBezTo>
                    <a:pt x="248" y="218"/>
                    <a:pt x="250" y="224"/>
                    <a:pt x="249" y="227"/>
                  </a:cubicBezTo>
                  <a:cubicBezTo>
                    <a:pt x="249" y="229"/>
                    <a:pt x="247" y="230"/>
                    <a:pt x="246" y="232"/>
                  </a:cubicBezTo>
                  <a:cubicBezTo>
                    <a:pt x="245" y="232"/>
                    <a:pt x="245" y="232"/>
                    <a:pt x="244" y="232"/>
                  </a:cubicBezTo>
                  <a:cubicBezTo>
                    <a:pt x="244" y="234"/>
                    <a:pt x="244" y="236"/>
                    <a:pt x="245" y="237"/>
                  </a:cubicBezTo>
                  <a:cubicBezTo>
                    <a:pt x="257" y="239"/>
                    <a:pt x="251" y="223"/>
                    <a:pt x="252" y="217"/>
                  </a:cubicBezTo>
                  <a:cubicBezTo>
                    <a:pt x="252" y="216"/>
                    <a:pt x="251" y="217"/>
                    <a:pt x="251" y="216"/>
                  </a:cubicBezTo>
                  <a:cubicBezTo>
                    <a:pt x="251" y="216"/>
                    <a:pt x="252" y="216"/>
                    <a:pt x="252" y="215"/>
                  </a:cubicBezTo>
                  <a:cubicBezTo>
                    <a:pt x="250" y="211"/>
                    <a:pt x="252" y="204"/>
                    <a:pt x="249" y="201"/>
                  </a:cubicBezTo>
                  <a:close/>
                  <a:moveTo>
                    <a:pt x="56" y="280"/>
                  </a:moveTo>
                  <a:cubicBezTo>
                    <a:pt x="56" y="284"/>
                    <a:pt x="57" y="288"/>
                    <a:pt x="58" y="292"/>
                  </a:cubicBezTo>
                  <a:cubicBezTo>
                    <a:pt x="61" y="301"/>
                    <a:pt x="62" y="311"/>
                    <a:pt x="66" y="319"/>
                  </a:cubicBezTo>
                  <a:cubicBezTo>
                    <a:pt x="67" y="320"/>
                    <a:pt x="68" y="320"/>
                    <a:pt x="69" y="321"/>
                  </a:cubicBezTo>
                  <a:cubicBezTo>
                    <a:pt x="71" y="321"/>
                    <a:pt x="72" y="321"/>
                    <a:pt x="74" y="321"/>
                  </a:cubicBezTo>
                  <a:cubicBezTo>
                    <a:pt x="81" y="322"/>
                    <a:pt x="87" y="318"/>
                    <a:pt x="94" y="316"/>
                  </a:cubicBezTo>
                  <a:cubicBezTo>
                    <a:pt x="96" y="316"/>
                    <a:pt x="100" y="315"/>
                    <a:pt x="103" y="314"/>
                  </a:cubicBezTo>
                  <a:cubicBezTo>
                    <a:pt x="115" y="311"/>
                    <a:pt x="128" y="310"/>
                    <a:pt x="141" y="307"/>
                  </a:cubicBezTo>
                  <a:cubicBezTo>
                    <a:pt x="144" y="307"/>
                    <a:pt x="147" y="306"/>
                    <a:pt x="150" y="306"/>
                  </a:cubicBezTo>
                  <a:cubicBezTo>
                    <a:pt x="159" y="303"/>
                    <a:pt x="168" y="300"/>
                    <a:pt x="178" y="297"/>
                  </a:cubicBezTo>
                  <a:cubicBezTo>
                    <a:pt x="185" y="295"/>
                    <a:pt x="192" y="294"/>
                    <a:pt x="198" y="292"/>
                  </a:cubicBezTo>
                  <a:cubicBezTo>
                    <a:pt x="209" y="288"/>
                    <a:pt x="218" y="285"/>
                    <a:pt x="229" y="283"/>
                  </a:cubicBezTo>
                  <a:cubicBezTo>
                    <a:pt x="237" y="281"/>
                    <a:pt x="248" y="279"/>
                    <a:pt x="255" y="277"/>
                  </a:cubicBezTo>
                  <a:cubicBezTo>
                    <a:pt x="256" y="277"/>
                    <a:pt x="257" y="277"/>
                    <a:pt x="257" y="277"/>
                  </a:cubicBezTo>
                  <a:cubicBezTo>
                    <a:pt x="269" y="273"/>
                    <a:pt x="283" y="271"/>
                    <a:pt x="294" y="269"/>
                  </a:cubicBezTo>
                  <a:cubicBezTo>
                    <a:pt x="296" y="268"/>
                    <a:pt x="297" y="266"/>
                    <a:pt x="298" y="265"/>
                  </a:cubicBezTo>
                  <a:cubicBezTo>
                    <a:pt x="299" y="261"/>
                    <a:pt x="299" y="255"/>
                    <a:pt x="298" y="251"/>
                  </a:cubicBezTo>
                  <a:cubicBezTo>
                    <a:pt x="297" y="246"/>
                    <a:pt x="295" y="242"/>
                    <a:pt x="294" y="237"/>
                  </a:cubicBezTo>
                  <a:cubicBezTo>
                    <a:pt x="292" y="232"/>
                    <a:pt x="290" y="228"/>
                    <a:pt x="289" y="223"/>
                  </a:cubicBezTo>
                  <a:cubicBezTo>
                    <a:pt x="288" y="220"/>
                    <a:pt x="288" y="218"/>
                    <a:pt x="287" y="215"/>
                  </a:cubicBezTo>
                  <a:cubicBezTo>
                    <a:pt x="286" y="213"/>
                    <a:pt x="286" y="210"/>
                    <a:pt x="285" y="207"/>
                  </a:cubicBezTo>
                  <a:cubicBezTo>
                    <a:pt x="285" y="207"/>
                    <a:pt x="285" y="207"/>
                    <a:pt x="285" y="207"/>
                  </a:cubicBezTo>
                  <a:cubicBezTo>
                    <a:pt x="275" y="212"/>
                    <a:pt x="264" y="213"/>
                    <a:pt x="254" y="216"/>
                  </a:cubicBezTo>
                  <a:cubicBezTo>
                    <a:pt x="254" y="221"/>
                    <a:pt x="255" y="228"/>
                    <a:pt x="255" y="233"/>
                  </a:cubicBezTo>
                  <a:cubicBezTo>
                    <a:pt x="254" y="236"/>
                    <a:pt x="253" y="238"/>
                    <a:pt x="250" y="239"/>
                  </a:cubicBezTo>
                  <a:cubicBezTo>
                    <a:pt x="251" y="241"/>
                    <a:pt x="251" y="244"/>
                    <a:pt x="252" y="247"/>
                  </a:cubicBezTo>
                  <a:cubicBezTo>
                    <a:pt x="252" y="249"/>
                    <a:pt x="252" y="254"/>
                    <a:pt x="252" y="256"/>
                  </a:cubicBezTo>
                  <a:cubicBezTo>
                    <a:pt x="251" y="258"/>
                    <a:pt x="249" y="258"/>
                    <a:pt x="248" y="259"/>
                  </a:cubicBezTo>
                  <a:cubicBezTo>
                    <a:pt x="246" y="261"/>
                    <a:pt x="245" y="264"/>
                    <a:pt x="242" y="265"/>
                  </a:cubicBezTo>
                  <a:cubicBezTo>
                    <a:pt x="240" y="264"/>
                    <a:pt x="239" y="260"/>
                    <a:pt x="237" y="259"/>
                  </a:cubicBezTo>
                  <a:cubicBezTo>
                    <a:pt x="235" y="256"/>
                    <a:pt x="231" y="252"/>
                    <a:pt x="228" y="251"/>
                  </a:cubicBezTo>
                  <a:cubicBezTo>
                    <a:pt x="227" y="250"/>
                    <a:pt x="226" y="250"/>
                    <a:pt x="225" y="249"/>
                  </a:cubicBezTo>
                  <a:cubicBezTo>
                    <a:pt x="224" y="248"/>
                    <a:pt x="225" y="247"/>
                    <a:pt x="226" y="246"/>
                  </a:cubicBezTo>
                  <a:cubicBezTo>
                    <a:pt x="226" y="244"/>
                    <a:pt x="225" y="242"/>
                    <a:pt x="225" y="240"/>
                  </a:cubicBezTo>
                  <a:cubicBezTo>
                    <a:pt x="217" y="240"/>
                    <a:pt x="216" y="234"/>
                    <a:pt x="216" y="227"/>
                  </a:cubicBezTo>
                  <a:cubicBezTo>
                    <a:pt x="184" y="237"/>
                    <a:pt x="143" y="241"/>
                    <a:pt x="112" y="254"/>
                  </a:cubicBezTo>
                  <a:cubicBezTo>
                    <a:pt x="113" y="259"/>
                    <a:pt x="114" y="266"/>
                    <a:pt x="110" y="268"/>
                  </a:cubicBezTo>
                  <a:cubicBezTo>
                    <a:pt x="109" y="276"/>
                    <a:pt x="111" y="283"/>
                    <a:pt x="109" y="289"/>
                  </a:cubicBezTo>
                  <a:cubicBezTo>
                    <a:pt x="107" y="291"/>
                    <a:pt x="105" y="297"/>
                    <a:pt x="102" y="297"/>
                  </a:cubicBezTo>
                  <a:cubicBezTo>
                    <a:pt x="99" y="297"/>
                    <a:pt x="96" y="294"/>
                    <a:pt x="94" y="292"/>
                  </a:cubicBezTo>
                  <a:cubicBezTo>
                    <a:pt x="92" y="291"/>
                    <a:pt x="90" y="290"/>
                    <a:pt x="88" y="289"/>
                  </a:cubicBezTo>
                  <a:cubicBezTo>
                    <a:pt x="86" y="284"/>
                    <a:pt x="86" y="277"/>
                    <a:pt x="85" y="273"/>
                  </a:cubicBezTo>
                  <a:cubicBezTo>
                    <a:pt x="81" y="273"/>
                    <a:pt x="79" y="274"/>
                    <a:pt x="76" y="272"/>
                  </a:cubicBezTo>
                  <a:cubicBezTo>
                    <a:pt x="74" y="270"/>
                    <a:pt x="74" y="265"/>
                    <a:pt x="74" y="262"/>
                  </a:cubicBezTo>
                  <a:cubicBezTo>
                    <a:pt x="66" y="263"/>
                    <a:pt x="61" y="267"/>
                    <a:pt x="53" y="268"/>
                  </a:cubicBezTo>
                  <a:cubicBezTo>
                    <a:pt x="54" y="273"/>
                    <a:pt x="55" y="276"/>
                    <a:pt x="56" y="280"/>
                  </a:cubicBezTo>
                  <a:close/>
                  <a:moveTo>
                    <a:pt x="227" y="211"/>
                  </a:moveTo>
                  <a:cubicBezTo>
                    <a:pt x="224" y="215"/>
                    <a:pt x="225" y="223"/>
                    <a:pt x="226" y="229"/>
                  </a:cubicBezTo>
                  <a:cubicBezTo>
                    <a:pt x="229" y="231"/>
                    <a:pt x="231" y="230"/>
                    <a:pt x="234" y="231"/>
                  </a:cubicBezTo>
                  <a:cubicBezTo>
                    <a:pt x="231" y="224"/>
                    <a:pt x="238" y="219"/>
                    <a:pt x="242" y="224"/>
                  </a:cubicBezTo>
                  <a:cubicBezTo>
                    <a:pt x="243" y="226"/>
                    <a:pt x="243" y="228"/>
                    <a:pt x="243" y="229"/>
                  </a:cubicBezTo>
                  <a:cubicBezTo>
                    <a:pt x="244" y="229"/>
                    <a:pt x="244" y="229"/>
                    <a:pt x="245" y="229"/>
                  </a:cubicBezTo>
                  <a:cubicBezTo>
                    <a:pt x="249" y="224"/>
                    <a:pt x="246" y="218"/>
                    <a:pt x="245" y="211"/>
                  </a:cubicBezTo>
                  <a:cubicBezTo>
                    <a:pt x="239" y="208"/>
                    <a:pt x="233" y="209"/>
                    <a:pt x="227" y="211"/>
                  </a:cubicBezTo>
                  <a:close/>
                  <a:moveTo>
                    <a:pt x="107" y="239"/>
                  </a:moveTo>
                  <a:cubicBezTo>
                    <a:pt x="107" y="237"/>
                    <a:pt x="107" y="235"/>
                    <a:pt x="107" y="234"/>
                  </a:cubicBezTo>
                  <a:cubicBezTo>
                    <a:pt x="105" y="232"/>
                    <a:pt x="97" y="234"/>
                    <a:pt x="94" y="235"/>
                  </a:cubicBezTo>
                  <a:cubicBezTo>
                    <a:pt x="89" y="235"/>
                    <a:pt x="84" y="236"/>
                    <a:pt x="81" y="236"/>
                  </a:cubicBezTo>
                  <a:cubicBezTo>
                    <a:pt x="80" y="237"/>
                    <a:pt x="77" y="238"/>
                    <a:pt x="76" y="239"/>
                  </a:cubicBezTo>
                  <a:cubicBezTo>
                    <a:pt x="76" y="240"/>
                    <a:pt x="74" y="240"/>
                    <a:pt x="74" y="241"/>
                  </a:cubicBezTo>
                  <a:cubicBezTo>
                    <a:pt x="74" y="247"/>
                    <a:pt x="74" y="255"/>
                    <a:pt x="76" y="260"/>
                  </a:cubicBezTo>
                  <a:cubicBezTo>
                    <a:pt x="76" y="264"/>
                    <a:pt x="76" y="267"/>
                    <a:pt x="78" y="270"/>
                  </a:cubicBezTo>
                  <a:cubicBezTo>
                    <a:pt x="82" y="271"/>
                    <a:pt x="86" y="269"/>
                    <a:pt x="90" y="271"/>
                  </a:cubicBezTo>
                  <a:cubicBezTo>
                    <a:pt x="90" y="269"/>
                    <a:pt x="89" y="268"/>
                    <a:pt x="89" y="266"/>
                  </a:cubicBezTo>
                  <a:cubicBezTo>
                    <a:pt x="88" y="266"/>
                    <a:pt x="85" y="266"/>
                    <a:pt x="84" y="266"/>
                  </a:cubicBezTo>
                  <a:cubicBezTo>
                    <a:pt x="79" y="262"/>
                    <a:pt x="80" y="252"/>
                    <a:pt x="80" y="244"/>
                  </a:cubicBezTo>
                  <a:cubicBezTo>
                    <a:pt x="81" y="243"/>
                    <a:pt x="82" y="242"/>
                    <a:pt x="83" y="241"/>
                  </a:cubicBezTo>
                  <a:cubicBezTo>
                    <a:pt x="85" y="241"/>
                    <a:pt x="88" y="241"/>
                    <a:pt x="92" y="240"/>
                  </a:cubicBezTo>
                  <a:cubicBezTo>
                    <a:pt x="93" y="240"/>
                    <a:pt x="94" y="239"/>
                    <a:pt x="95" y="239"/>
                  </a:cubicBezTo>
                  <a:cubicBezTo>
                    <a:pt x="98" y="239"/>
                    <a:pt x="102" y="240"/>
                    <a:pt x="104" y="241"/>
                  </a:cubicBezTo>
                  <a:cubicBezTo>
                    <a:pt x="105" y="248"/>
                    <a:pt x="107" y="257"/>
                    <a:pt x="105" y="263"/>
                  </a:cubicBezTo>
                  <a:cubicBezTo>
                    <a:pt x="103" y="264"/>
                    <a:pt x="103" y="265"/>
                    <a:pt x="101" y="264"/>
                  </a:cubicBezTo>
                  <a:cubicBezTo>
                    <a:pt x="100" y="265"/>
                    <a:pt x="101" y="266"/>
                    <a:pt x="101" y="267"/>
                  </a:cubicBezTo>
                  <a:cubicBezTo>
                    <a:pt x="103" y="267"/>
                    <a:pt x="107" y="267"/>
                    <a:pt x="109" y="265"/>
                  </a:cubicBezTo>
                  <a:cubicBezTo>
                    <a:pt x="112" y="258"/>
                    <a:pt x="108" y="246"/>
                    <a:pt x="107" y="239"/>
                  </a:cubicBezTo>
                  <a:close/>
                  <a:moveTo>
                    <a:pt x="248" y="255"/>
                  </a:moveTo>
                  <a:cubicBezTo>
                    <a:pt x="248" y="256"/>
                    <a:pt x="249" y="254"/>
                    <a:pt x="249" y="254"/>
                  </a:cubicBezTo>
                  <a:cubicBezTo>
                    <a:pt x="250" y="252"/>
                    <a:pt x="250" y="244"/>
                    <a:pt x="248" y="239"/>
                  </a:cubicBezTo>
                  <a:cubicBezTo>
                    <a:pt x="247" y="239"/>
                    <a:pt x="245" y="239"/>
                    <a:pt x="245" y="240"/>
                  </a:cubicBezTo>
                  <a:cubicBezTo>
                    <a:pt x="248" y="245"/>
                    <a:pt x="241" y="251"/>
                    <a:pt x="237" y="248"/>
                  </a:cubicBezTo>
                  <a:cubicBezTo>
                    <a:pt x="237" y="248"/>
                    <a:pt x="236" y="246"/>
                    <a:pt x="236" y="245"/>
                  </a:cubicBezTo>
                  <a:cubicBezTo>
                    <a:pt x="235" y="243"/>
                    <a:pt x="235" y="242"/>
                    <a:pt x="234" y="240"/>
                  </a:cubicBezTo>
                  <a:cubicBezTo>
                    <a:pt x="231" y="240"/>
                    <a:pt x="230" y="240"/>
                    <a:pt x="227" y="240"/>
                  </a:cubicBezTo>
                  <a:cubicBezTo>
                    <a:pt x="227" y="243"/>
                    <a:pt x="227" y="247"/>
                    <a:pt x="228" y="248"/>
                  </a:cubicBezTo>
                  <a:cubicBezTo>
                    <a:pt x="229" y="249"/>
                    <a:pt x="232" y="251"/>
                    <a:pt x="233" y="252"/>
                  </a:cubicBezTo>
                  <a:cubicBezTo>
                    <a:pt x="236" y="256"/>
                    <a:pt x="240" y="259"/>
                    <a:pt x="243" y="262"/>
                  </a:cubicBezTo>
                  <a:cubicBezTo>
                    <a:pt x="245" y="260"/>
                    <a:pt x="247" y="258"/>
                    <a:pt x="248" y="255"/>
                  </a:cubicBezTo>
                  <a:close/>
                  <a:moveTo>
                    <a:pt x="86" y="244"/>
                  </a:moveTo>
                  <a:cubicBezTo>
                    <a:pt x="84" y="244"/>
                    <a:pt x="83" y="244"/>
                    <a:pt x="82" y="245"/>
                  </a:cubicBezTo>
                  <a:cubicBezTo>
                    <a:pt x="82" y="251"/>
                    <a:pt x="82" y="259"/>
                    <a:pt x="84" y="263"/>
                  </a:cubicBezTo>
                  <a:cubicBezTo>
                    <a:pt x="86" y="263"/>
                    <a:pt x="87" y="264"/>
                    <a:pt x="89" y="263"/>
                  </a:cubicBezTo>
                  <a:cubicBezTo>
                    <a:pt x="89" y="260"/>
                    <a:pt x="89" y="257"/>
                    <a:pt x="90" y="255"/>
                  </a:cubicBezTo>
                  <a:cubicBezTo>
                    <a:pt x="91" y="253"/>
                    <a:pt x="94" y="254"/>
                    <a:pt x="97" y="255"/>
                  </a:cubicBezTo>
                  <a:cubicBezTo>
                    <a:pt x="98" y="256"/>
                    <a:pt x="99" y="259"/>
                    <a:pt x="100" y="261"/>
                  </a:cubicBezTo>
                  <a:cubicBezTo>
                    <a:pt x="102" y="261"/>
                    <a:pt x="103" y="261"/>
                    <a:pt x="103" y="261"/>
                  </a:cubicBezTo>
                  <a:cubicBezTo>
                    <a:pt x="104" y="255"/>
                    <a:pt x="104" y="246"/>
                    <a:pt x="100" y="242"/>
                  </a:cubicBezTo>
                  <a:cubicBezTo>
                    <a:pt x="94" y="242"/>
                    <a:pt x="90" y="243"/>
                    <a:pt x="86" y="244"/>
                  </a:cubicBezTo>
                  <a:close/>
                  <a:moveTo>
                    <a:pt x="98" y="262"/>
                  </a:moveTo>
                  <a:cubicBezTo>
                    <a:pt x="98" y="262"/>
                    <a:pt x="98" y="263"/>
                    <a:pt x="98" y="262"/>
                  </a:cubicBezTo>
                  <a:cubicBezTo>
                    <a:pt x="97" y="261"/>
                    <a:pt x="97" y="258"/>
                    <a:pt x="96" y="257"/>
                  </a:cubicBezTo>
                  <a:cubicBezTo>
                    <a:pt x="95" y="256"/>
                    <a:pt x="93" y="257"/>
                    <a:pt x="93" y="257"/>
                  </a:cubicBezTo>
                  <a:cubicBezTo>
                    <a:pt x="91" y="259"/>
                    <a:pt x="91" y="265"/>
                    <a:pt x="91" y="268"/>
                  </a:cubicBezTo>
                  <a:cubicBezTo>
                    <a:pt x="92" y="272"/>
                    <a:pt x="93" y="275"/>
                    <a:pt x="94" y="277"/>
                  </a:cubicBezTo>
                  <a:cubicBezTo>
                    <a:pt x="96" y="277"/>
                    <a:pt x="98" y="277"/>
                    <a:pt x="99" y="277"/>
                  </a:cubicBezTo>
                  <a:cubicBezTo>
                    <a:pt x="100" y="272"/>
                    <a:pt x="99" y="266"/>
                    <a:pt x="98" y="262"/>
                  </a:cubicBezTo>
                  <a:close/>
                  <a:moveTo>
                    <a:pt x="108" y="282"/>
                  </a:moveTo>
                  <a:cubicBezTo>
                    <a:pt x="109" y="279"/>
                    <a:pt x="108" y="271"/>
                    <a:pt x="107" y="269"/>
                  </a:cubicBezTo>
                  <a:cubicBezTo>
                    <a:pt x="105" y="269"/>
                    <a:pt x="103" y="271"/>
                    <a:pt x="102" y="271"/>
                  </a:cubicBezTo>
                  <a:cubicBezTo>
                    <a:pt x="103" y="276"/>
                    <a:pt x="101" y="282"/>
                    <a:pt x="94" y="280"/>
                  </a:cubicBezTo>
                  <a:cubicBezTo>
                    <a:pt x="92" y="278"/>
                    <a:pt x="91" y="275"/>
                    <a:pt x="90" y="272"/>
                  </a:cubicBezTo>
                  <a:cubicBezTo>
                    <a:pt x="90" y="273"/>
                    <a:pt x="87" y="273"/>
                    <a:pt x="87" y="273"/>
                  </a:cubicBezTo>
                  <a:cubicBezTo>
                    <a:pt x="89" y="277"/>
                    <a:pt x="88" y="283"/>
                    <a:pt x="90" y="287"/>
                  </a:cubicBezTo>
                  <a:cubicBezTo>
                    <a:pt x="93" y="289"/>
                    <a:pt x="97" y="292"/>
                    <a:pt x="101" y="294"/>
                  </a:cubicBezTo>
                  <a:cubicBezTo>
                    <a:pt x="105" y="293"/>
                    <a:pt x="108" y="288"/>
                    <a:pt x="108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33"/>
            <p:cNvSpPr>
              <a:spLocks noEditPoints="1"/>
            </p:cNvSpPr>
            <p:nvPr/>
          </p:nvSpPr>
          <p:spPr bwMode="auto">
            <a:xfrm>
              <a:off x="3616325" y="3170238"/>
              <a:ext cx="153988" cy="261937"/>
            </a:xfrm>
            <a:custGeom>
              <a:avLst/>
              <a:gdLst>
                <a:gd name="T0" fmla="*/ 5 w 49"/>
                <a:gd name="T1" fmla="*/ 32 h 83"/>
                <a:gd name="T2" fmla="*/ 1 w 49"/>
                <a:gd name="T3" fmla="*/ 32 h 83"/>
                <a:gd name="T4" fmla="*/ 1 w 49"/>
                <a:gd name="T5" fmla="*/ 20 h 83"/>
                <a:gd name="T6" fmla="*/ 10 w 49"/>
                <a:gd name="T7" fmla="*/ 3 h 83"/>
                <a:gd name="T8" fmla="*/ 25 w 49"/>
                <a:gd name="T9" fmla="*/ 1 h 83"/>
                <a:gd name="T10" fmla="*/ 26 w 49"/>
                <a:gd name="T11" fmla="*/ 1 h 83"/>
                <a:gd name="T12" fmla="*/ 32 w 49"/>
                <a:gd name="T13" fmla="*/ 3 h 83"/>
                <a:gd name="T14" fmla="*/ 36 w 49"/>
                <a:gd name="T15" fmla="*/ 21 h 83"/>
                <a:gd name="T16" fmla="*/ 44 w 49"/>
                <a:gd name="T17" fmla="*/ 55 h 83"/>
                <a:gd name="T18" fmla="*/ 48 w 49"/>
                <a:gd name="T19" fmla="*/ 66 h 83"/>
                <a:gd name="T20" fmla="*/ 49 w 49"/>
                <a:gd name="T21" fmla="*/ 71 h 83"/>
                <a:gd name="T22" fmla="*/ 45 w 49"/>
                <a:gd name="T23" fmla="*/ 79 h 83"/>
                <a:gd name="T24" fmla="*/ 38 w 49"/>
                <a:gd name="T25" fmla="*/ 81 h 83"/>
                <a:gd name="T26" fmla="*/ 32 w 49"/>
                <a:gd name="T27" fmla="*/ 82 h 83"/>
                <a:gd name="T28" fmla="*/ 29 w 49"/>
                <a:gd name="T29" fmla="*/ 82 h 83"/>
                <a:gd name="T30" fmla="*/ 24 w 49"/>
                <a:gd name="T31" fmla="*/ 82 h 83"/>
                <a:gd name="T32" fmla="*/ 21 w 49"/>
                <a:gd name="T33" fmla="*/ 80 h 83"/>
                <a:gd name="T34" fmla="*/ 16 w 49"/>
                <a:gd name="T35" fmla="*/ 72 h 83"/>
                <a:gd name="T36" fmla="*/ 13 w 49"/>
                <a:gd name="T37" fmla="*/ 68 h 83"/>
                <a:gd name="T38" fmla="*/ 5 w 49"/>
                <a:gd name="T39" fmla="*/ 32 h 83"/>
                <a:gd name="T40" fmla="*/ 6 w 49"/>
                <a:gd name="T41" fmla="*/ 8 h 83"/>
                <a:gd name="T42" fmla="*/ 3 w 49"/>
                <a:gd name="T43" fmla="*/ 29 h 83"/>
                <a:gd name="T44" fmla="*/ 26 w 49"/>
                <a:gd name="T45" fmla="*/ 25 h 83"/>
                <a:gd name="T46" fmla="*/ 23 w 49"/>
                <a:gd name="T47" fmla="*/ 4 h 83"/>
                <a:gd name="T48" fmla="*/ 6 w 49"/>
                <a:gd name="T49" fmla="*/ 8 h 83"/>
                <a:gd name="T50" fmla="*/ 46 w 49"/>
                <a:gd name="T51" fmla="*/ 68 h 83"/>
                <a:gd name="T52" fmla="*/ 42 w 49"/>
                <a:gd name="T53" fmla="*/ 54 h 83"/>
                <a:gd name="T54" fmla="*/ 36 w 49"/>
                <a:gd name="T55" fmla="*/ 30 h 83"/>
                <a:gd name="T56" fmla="*/ 29 w 49"/>
                <a:gd name="T57" fmla="*/ 4 h 83"/>
                <a:gd name="T58" fmla="*/ 27 w 49"/>
                <a:gd name="T59" fmla="*/ 4 h 83"/>
                <a:gd name="T60" fmla="*/ 26 w 49"/>
                <a:gd name="T61" fmla="*/ 4 h 83"/>
                <a:gd name="T62" fmla="*/ 26 w 49"/>
                <a:gd name="T63" fmla="*/ 7 h 83"/>
                <a:gd name="T64" fmla="*/ 27 w 49"/>
                <a:gd name="T65" fmla="*/ 18 h 83"/>
                <a:gd name="T66" fmla="*/ 29 w 49"/>
                <a:gd name="T67" fmla="*/ 30 h 83"/>
                <a:gd name="T68" fmla="*/ 42 w 49"/>
                <a:gd name="T69" fmla="*/ 77 h 83"/>
                <a:gd name="T70" fmla="*/ 42 w 49"/>
                <a:gd name="T71" fmla="*/ 71 h 83"/>
                <a:gd name="T72" fmla="*/ 40 w 49"/>
                <a:gd name="T73" fmla="*/ 64 h 83"/>
                <a:gd name="T74" fmla="*/ 45 w 49"/>
                <a:gd name="T75" fmla="*/ 75 h 83"/>
                <a:gd name="T76" fmla="*/ 46 w 49"/>
                <a:gd name="T77" fmla="*/ 68 h 83"/>
                <a:gd name="T78" fmla="*/ 19 w 49"/>
                <a:gd name="T79" fmla="*/ 30 h 83"/>
                <a:gd name="T80" fmla="*/ 22 w 49"/>
                <a:gd name="T81" fmla="*/ 40 h 83"/>
                <a:gd name="T82" fmla="*/ 13 w 49"/>
                <a:gd name="T83" fmla="*/ 43 h 83"/>
                <a:gd name="T84" fmla="*/ 10 w 49"/>
                <a:gd name="T85" fmla="*/ 31 h 83"/>
                <a:gd name="T86" fmla="*/ 7 w 49"/>
                <a:gd name="T87" fmla="*/ 31 h 83"/>
                <a:gd name="T88" fmla="*/ 22 w 49"/>
                <a:gd name="T89" fmla="*/ 77 h 83"/>
                <a:gd name="T90" fmla="*/ 36 w 49"/>
                <a:gd name="T91" fmla="*/ 79 h 83"/>
                <a:gd name="T92" fmla="*/ 39 w 49"/>
                <a:gd name="T93" fmla="*/ 78 h 83"/>
                <a:gd name="T94" fmla="*/ 36 w 49"/>
                <a:gd name="T95" fmla="*/ 62 h 83"/>
                <a:gd name="T96" fmla="*/ 33 w 49"/>
                <a:gd name="T97" fmla="*/ 53 h 83"/>
                <a:gd name="T98" fmla="*/ 26 w 49"/>
                <a:gd name="T99" fmla="*/ 27 h 83"/>
                <a:gd name="T100" fmla="*/ 19 w 49"/>
                <a:gd name="T101" fmla="*/ 30 h 83"/>
                <a:gd name="T102" fmla="*/ 12 w 49"/>
                <a:gd name="T103" fmla="*/ 30 h 83"/>
                <a:gd name="T104" fmla="*/ 12 w 49"/>
                <a:gd name="T105" fmla="*/ 35 h 83"/>
                <a:gd name="T106" fmla="*/ 19 w 49"/>
                <a:gd name="T107" fmla="*/ 34 h 83"/>
                <a:gd name="T108" fmla="*/ 12 w 49"/>
                <a:gd name="T109" fmla="*/ 30 h 83"/>
                <a:gd name="T110" fmla="*/ 13 w 49"/>
                <a:gd name="T111" fmla="*/ 37 h 83"/>
                <a:gd name="T112" fmla="*/ 14 w 49"/>
                <a:gd name="T113" fmla="*/ 41 h 83"/>
                <a:gd name="T114" fmla="*/ 19 w 49"/>
                <a:gd name="T115" fmla="*/ 40 h 83"/>
                <a:gd name="T116" fmla="*/ 19 w 49"/>
                <a:gd name="T117" fmla="*/ 36 h 83"/>
                <a:gd name="T118" fmla="*/ 13 w 49"/>
                <a:gd name="T119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" h="83">
                  <a:moveTo>
                    <a:pt x="5" y="32"/>
                  </a:moveTo>
                  <a:cubicBezTo>
                    <a:pt x="3" y="31"/>
                    <a:pt x="3" y="32"/>
                    <a:pt x="1" y="32"/>
                  </a:cubicBezTo>
                  <a:cubicBezTo>
                    <a:pt x="0" y="29"/>
                    <a:pt x="1" y="25"/>
                    <a:pt x="1" y="20"/>
                  </a:cubicBezTo>
                  <a:cubicBezTo>
                    <a:pt x="1" y="12"/>
                    <a:pt x="2" y="6"/>
                    <a:pt x="10" y="3"/>
                  </a:cubicBezTo>
                  <a:cubicBezTo>
                    <a:pt x="14" y="2"/>
                    <a:pt x="20" y="2"/>
                    <a:pt x="25" y="1"/>
                  </a:cubicBezTo>
                  <a:cubicBezTo>
                    <a:pt x="25" y="0"/>
                    <a:pt x="26" y="1"/>
                    <a:pt x="26" y="1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9"/>
                    <a:pt x="35" y="15"/>
                    <a:pt x="36" y="21"/>
                  </a:cubicBezTo>
                  <a:cubicBezTo>
                    <a:pt x="38" y="32"/>
                    <a:pt x="41" y="43"/>
                    <a:pt x="44" y="55"/>
                  </a:cubicBezTo>
                  <a:cubicBezTo>
                    <a:pt x="45" y="59"/>
                    <a:pt x="48" y="62"/>
                    <a:pt x="48" y="66"/>
                  </a:cubicBezTo>
                  <a:cubicBezTo>
                    <a:pt x="48" y="67"/>
                    <a:pt x="49" y="70"/>
                    <a:pt x="49" y="71"/>
                  </a:cubicBezTo>
                  <a:cubicBezTo>
                    <a:pt x="49" y="75"/>
                    <a:pt x="47" y="76"/>
                    <a:pt x="45" y="79"/>
                  </a:cubicBezTo>
                  <a:cubicBezTo>
                    <a:pt x="43" y="80"/>
                    <a:pt x="41" y="80"/>
                    <a:pt x="38" y="81"/>
                  </a:cubicBezTo>
                  <a:cubicBezTo>
                    <a:pt x="36" y="81"/>
                    <a:pt x="34" y="82"/>
                    <a:pt x="32" y="82"/>
                  </a:cubicBezTo>
                  <a:cubicBezTo>
                    <a:pt x="31" y="82"/>
                    <a:pt x="30" y="82"/>
                    <a:pt x="29" y="82"/>
                  </a:cubicBezTo>
                  <a:cubicBezTo>
                    <a:pt x="28" y="82"/>
                    <a:pt x="26" y="83"/>
                    <a:pt x="24" y="82"/>
                  </a:cubicBezTo>
                  <a:cubicBezTo>
                    <a:pt x="23" y="82"/>
                    <a:pt x="22" y="80"/>
                    <a:pt x="21" y="80"/>
                  </a:cubicBezTo>
                  <a:cubicBezTo>
                    <a:pt x="19" y="78"/>
                    <a:pt x="18" y="75"/>
                    <a:pt x="16" y="72"/>
                  </a:cubicBezTo>
                  <a:cubicBezTo>
                    <a:pt x="15" y="71"/>
                    <a:pt x="14" y="69"/>
                    <a:pt x="13" y="68"/>
                  </a:cubicBezTo>
                  <a:cubicBezTo>
                    <a:pt x="8" y="57"/>
                    <a:pt x="6" y="44"/>
                    <a:pt x="5" y="32"/>
                  </a:cubicBezTo>
                  <a:close/>
                  <a:moveTo>
                    <a:pt x="6" y="8"/>
                  </a:moveTo>
                  <a:cubicBezTo>
                    <a:pt x="3" y="14"/>
                    <a:pt x="1" y="24"/>
                    <a:pt x="3" y="29"/>
                  </a:cubicBezTo>
                  <a:cubicBezTo>
                    <a:pt x="11" y="29"/>
                    <a:pt x="20" y="26"/>
                    <a:pt x="26" y="25"/>
                  </a:cubicBezTo>
                  <a:cubicBezTo>
                    <a:pt x="25" y="19"/>
                    <a:pt x="25" y="9"/>
                    <a:pt x="23" y="4"/>
                  </a:cubicBezTo>
                  <a:cubicBezTo>
                    <a:pt x="16" y="3"/>
                    <a:pt x="11" y="5"/>
                    <a:pt x="6" y="8"/>
                  </a:cubicBezTo>
                  <a:close/>
                  <a:moveTo>
                    <a:pt x="46" y="68"/>
                  </a:moveTo>
                  <a:cubicBezTo>
                    <a:pt x="45" y="63"/>
                    <a:pt x="43" y="58"/>
                    <a:pt x="42" y="54"/>
                  </a:cubicBezTo>
                  <a:cubicBezTo>
                    <a:pt x="40" y="46"/>
                    <a:pt x="37" y="39"/>
                    <a:pt x="36" y="30"/>
                  </a:cubicBezTo>
                  <a:cubicBezTo>
                    <a:pt x="33" y="22"/>
                    <a:pt x="33" y="10"/>
                    <a:pt x="29" y="4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7" y="4"/>
                    <a:pt x="27" y="5"/>
                    <a:pt x="26" y="4"/>
                  </a:cubicBezTo>
                  <a:cubicBezTo>
                    <a:pt x="27" y="5"/>
                    <a:pt x="26" y="6"/>
                    <a:pt x="26" y="7"/>
                  </a:cubicBezTo>
                  <a:cubicBezTo>
                    <a:pt x="26" y="10"/>
                    <a:pt x="27" y="14"/>
                    <a:pt x="27" y="18"/>
                  </a:cubicBezTo>
                  <a:cubicBezTo>
                    <a:pt x="28" y="21"/>
                    <a:pt x="28" y="26"/>
                    <a:pt x="29" y="30"/>
                  </a:cubicBezTo>
                  <a:cubicBezTo>
                    <a:pt x="31" y="46"/>
                    <a:pt x="41" y="60"/>
                    <a:pt x="42" y="77"/>
                  </a:cubicBezTo>
                  <a:cubicBezTo>
                    <a:pt x="44" y="77"/>
                    <a:pt x="43" y="74"/>
                    <a:pt x="42" y="71"/>
                  </a:cubicBezTo>
                  <a:cubicBezTo>
                    <a:pt x="42" y="69"/>
                    <a:pt x="39" y="66"/>
                    <a:pt x="40" y="64"/>
                  </a:cubicBezTo>
                  <a:cubicBezTo>
                    <a:pt x="43" y="66"/>
                    <a:pt x="43" y="72"/>
                    <a:pt x="45" y="75"/>
                  </a:cubicBezTo>
                  <a:cubicBezTo>
                    <a:pt x="47" y="73"/>
                    <a:pt x="46" y="71"/>
                    <a:pt x="46" y="68"/>
                  </a:cubicBezTo>
                  <a:close/>
                  <a:moveTo>
                    <a:pt x="19" y="30"/>
                  </a:moveTo>
                  <a:cubicBezTo>
                    <a:pt x="20" y="34"/>
                    <a:pt x="21" y="36"/>
                    <a:pt x="22" y="40"/>
                  </a:cubicBezTo>
                  <a:cubicBezTo>
                    <a:pt x="20" y="43"/>
                    <a:pt x="17" y="43"/>
                    <a:pt x="13" y="43"/>
                  </a:cubicBezTo>
                  <a:cubicBezTo>
                    <a:pt x="11" y="39"/>
                    <a:pt x="11" y="36"/>
                    <a:pt x="10" y="31"/>
                  </a:cubicBezTo>
                  <a:cubicBezTo>
                    <a:pt x="9" y="31"/>
                    <a:pt x="8" y="31"/>
                    <a:pt x="7" y="31"/>
                  </a:cubicBezTo>
                  <a:cubicBezTo>
                    <a:pt x="8" y="49"/>
                    <a:pt x="13" y="66"/>
                    <a:pt x="22" y="77"/>
                  </a:cubicBezTo>
                  <a:cubicBezTo>
                    <a:pt x="26" y="81"/>
                    <a:pt x="30" y="80"/>
                    <a:pt x="36" y="79"/>
                  </a:cubicBezTo>
                  <a:cubicBezTo>
                    <a:pt x="37" y="79"/>
                    <a:pt x="38" y="79"/>
                    <a:pt x="39" y="78"/>
                  </a:cubicBezTo>
                  <a:cubicBezTo>
                    <a:pt x="39" y="71"/>
                    <a:pt x="38" y="67"/>
                    <a:pt x="36" y="62"/>
                  </a:cubicBezTo>
                  <a:cubicBezTo>
                    <a:pt x="35" y="59"/>
                    <a:pt x="33" y="56"/>
                    <a:pt x="33" y="53"/>
                  </a:cubicBezTo>
                  <a:cubicBezTo>
                    <a:pt x="30" y="45"/>
                    <a:pt x="27" y="35"/>
                    <a:pt x="26" y="27"/>
                  </a:cubicBezTo>
                  <a:cubicBezTo>
                    <a:pt x="24" y="29"/>
                    <a:pt x="22" y="29"/>
                    <a:pt x="19" y="30"/>
                  </a:cubicBezTo>
                  <a:close/>
                  <a:moveTo>
                    <a:pt x="12" y="30"/>
                  </a:moveTo>
                  <a:cubicBezTo>
                    <a:pt x="12" y="32"/>
                    <a:pt x="12" y="34"/>
                    <a:pt x="12" y="35"/>
                  </a:cubicBezTo>
                  <a:cubicBezTo>
                    <a:pt x="14" y="35"/>
                    <a:pt x="17" y="35"/>
                    <a:pt x="19" y="34"/>
                  </a:cubicBezTo>
                  <a:cubicBezTo>
                    <a:pt x="19" y="29"/>
                    <a:pt x="15" y="29"/>
                    <a:pt x="12" y="30"/>
                  </a:cubicBezTo>
                  <a:close/>
                  <a:moveTo>
                    <a:pt x="13" y="37"/>
                  </a:moveTo>
                  <a:cubicBezTo>
                    <a:pt x="13" y="39"/>
                    <a:pt x="14" y="40"/>
                    <a:pt x="14" y="41"/>
                  </a:cubicBezTo>
                  <a:cubicBezTo>
                    <a:pt x="16" y="41"/>
                    <a:pt x="17" y="40"/>
                    <a:pt x="19" y="40"/>
                  </a:cubicBezTo>
                  <a:cubicBezTo>
                    <a:pt x="19" y="38"/>
                    <a:pt x="19" y="37"/>
                    <a:pt x="19" y="36"/>
                  </a:cubicBezTo>
                  <a:cubicBezTo>
                    <a:pt x="17" y="37"/>
                    <a:pt x="16" y="37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9584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849446" y="2142549"/>
            <a:ext cx="1161369" cy="1164643"/>
          </a:xfrm>
          <a:custGeom>
            <a:avLst/>
            <a:gdLst>
              <a:gd name="T0" fmla="*/ 612 w 662"/>
              <a:gd name="T1" fmla="*/ 615 h 664"/>
              <a:gd name="T2" fmla="*/ 616 w 662"/>
              <a:gd name="T3" fmla="*/ 476 h 664"/>
              <a:gd name="T4" fmla="*/ 631 w 662"/>
              <a:gd name="T5" fmla="*/ 322 h 664"/>
              <a:gd name="T6" fmla="*/ 505 w 662"/>
              <a:gd name="T7" fmla="*/ 155 h 664"/>
              <a:gd name="T8" fmla="*/ 191 w 662"/>
              <a:gd name="T9" fmla="*/ 35 h 664"/>
              <a:gd name="T10" fmla="*/ 9 w 662"/>
              <a:gd name="T11" fmla="*/ 118 h 664"/>
              <a:gd name="T12" fmla="*/ 109 w 662"/>
              <a:gd name="T13" fmla="*/ 207 h 664"/>
              <a:gd name="T14" fmla="*/ 153 w 662"/>
              <a:gd name="T15" fmla="*/ 360 h 664"/>
              <a:gd name="T16" fmla="*/ 428 w 662"/>
              <a:gd name="T17" fmla="*/ 363 h 664"/>
              <a:gd name="T18" fmla="*/ 569 w 662"/>
              <a:gd name="T19" fmla="*/ 324 h 664"/>
              <a:gd name="T20" fmla="*/ 590 w 662"/>
              <a:gd name="T21" fmla="*/ 365 h 664"/>
              <a:gd name="T22" fmla="*/ 565 w 662"/>
              <a:gd name="T23" fmla="*/ 420 h 664"/>
              <a:gd name="T24" fmla="*/ 462 w 662"/>
              <a:gd name="T25" fmla="*/ 587 h 664"/>
              <a:gd name="T26" fmla="*/ 510 w 662"/>
              <a:gd name="T27" fmla="*/ 629 h 664"/>
              <a:gd name="T28" fmla="*/ 509 w 662"/>
              <a:gd name="T29" fmla="*/ 552 h 664"/>
              <a:gd name="T30" fmla="*/ 595 w 662"/>
              <a:gd name="T31" fmla="*/ 428 h 664"/>
              <a:gd name="T32" fmla="*/ 577 w 662"/>
              <a:gd name="T33" fmla="*/ 622 h 664"/>
              <a:gd name="T34" fmla="*/ 648 w 662"/>
              <a:gd name="T35" fmla="*/ 628 h 664"/>
              <a:gd name="T36" fmla="*/ 213 w 662"/>
              <a:gd name="T37" fmla="*/ 356 h 664"/>
              <a:gd name="T38" fmla="*/ 120 w 662"/>
              <a:gd name="T39" fmla="*/ 233 h 664"/>
              <a:gd name="T40" fmla="*/ 137 w 662"/>
              <a:gd name="T41" fmla="*/ 216 h 664"/>
              <a:gd name="T42" fmla="*/ 367 w 662"/>
              <a:gd name="T43" fmla="*/ 372 h 664"/>
              <a:gd name="T44" fmla="*/ 388 w 662"/>
              <a:gd name="T45" fmla="*/ 258 h 664"/>
              <a:gd name="T46" fmla="*/ 274 w 662"/>
              <a:gd name="T47" fmla="*/ 173 h 664"/>
              <a:gd name="T48" fmla="*/ 436 w 662"/>
              <a:gd name="T49" fmla="*/ 281 h 664"/>
              <a:gd name="T50" fmla="*/ 436 w 662"/>
              <a:gd name="T51" fmla="*/ 335 h 664"/>
              <a:gd name="T52" fmla="*/ 329 w 662"/>
              <a:gd name="T53" fmla="*/ 163 h 664"/>
              <a:gd name="T54" fmla="*/ 130 w 662"/>
              <a:gd name="T55" fmla="*/ 187 h 664"/>
              <a:gd name="T56" fmla="*/ 177 w 662"/>
              <a:gd name="T57" fmla="*/ 72 h 664"/>
              <a:gd name="T58" fmla="*/ 409 w 662"/>
              <a:gd name="T59" fmla="*/ 90 h 664"/>
              <a:gd name="T60" fmla="*/ 547 w 662"/>
              <a:gd name="T61" fmla="*/ 238 h 664"/>
              <a:gd name="T62" fmla="*/ 436 w 662"/>
              <a:gd name="T63" fmla="*/ 335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2" h="664">
                <a:moveTo>
                  <a:pt x="648" y="628"/>
                </a:moveTo>
                <a:cubicBezTo>
                  <a:pt x="636" y="623"/>
                  <a:pt x="622" y="625"/>
                  <a:pt x="612" y="615"/>
                </a:cubicBezTo>
                <a:cubicBezTo>
                  <a:pt x="603" y="607"/>
                  <a:pt x="602" y="593"/>
                  <a:pt x="601" y="582"/>
                </a:cubicBezTo>
                <a:cubicBezTo>
                  <a:pt x="599" y="547"/>
                  <a:pt x="609" y="510"/>
                  <a:pt x="616" y="476"/>
                </a:cubicBezTo>
                <a:cubicBezTo>
                  <a:pt x="624" y="442"/>
                  <a:pt x="654" y="346"/>
                  <a:pt x="612" y="321"/>
                </a:cubicBezTo>
                <a:cubicBezTo>
                  <a:pt x="618" y="321"/>
                  <a:pt x="625" y="322"/>
                  <a:pt x="631" y="322"/>
                </a:cubicBezTo>
                <a:cubicBezTo>
                  <a:pt x="640" y="324"/>
                  <a:pt x="645" y="312"/>
                  <a:pt x="641" y="305"/>
                </a:cubicBezTo>
                <a:cubicBezTo>
                  <a:pt x="607" y="246"/>
                  <a:pt x="547" y="206"/>
                  <a:pt x="505" y="155"/>
                </a:cubicBezTo>
                <a:cubicBezTo>
                  <a:pt x="465" y="107"/>
                  <a:pt x="419" y="41"/>
                  <a:pt x="357" y="19"/>
                </a:cubicBezTo>
                <a:cubicBezTo>
                  <a:pt x="304" y="0"/>
                  <a:pt x="243" y="18"/>
                  <a:pt x="191" y="35"/>
                </a:cubicBezTo>
                <a:cubicBezTo>
                  <a:pt x="133" y="53"/>
                  <a:pt x="76" y="81"/>
                  <a:pt x="16" y="90"/>
                </a:cubicBezTo>
                <a:cubicBezTo>
                  <a:pt x="4" y="92"/>
                  <a:pt x="0" y="110"/>
                  <a:pt x="9" y="118"/>
                </a:cubicBezTo>
                <a:cubicBezTo>
                  <a:pt x="41" y="146"/>
                  <a:pt x="80" y="167"/>
                  <a:pt x="113" y="196"/>
                </a:cubicBezTo>
                <a:cubicBezTo>
                  <a:pt x="110" y="199"/>
                  <a:pt x="109" y="203"/>
                  <a:pt x="109" y="207"/>
                </a:cubicBezTo>
                <a:cubicBezTo>
                  <a:pt x="93" y="219"/>
                  <a:pt x="85" y="241"/>
                  <a:pt x="88" y="265"/>
                </a:cubicBezTo>
                <a:cubicBezTo>
                  <a:pt x="93" y="306"/>
                  <a:pt x="121" y="337"/>
                  <a:pt x="153" y="360"/>
                </a:cubicBezTo>
                <a:cubicBezTo>
                  <a:pt x="214" y="403"/>
                  <a:pt x="298" y="425"/>
                  <a:pt x="371" y="405"/>
                </a:cubicBezTo>
                <a:cubicBezTo>
                  <a:pt x="394" y="399"/>
                  <a:pt x="417" y="386"/>
                  <a:pt x="428" y="363"/>
                </a:cubicBezTo>
                <a:cubicBezTo>
                  <a:pt x="430" y="364"/>
                  <a:pt x="433" y="364"/>
                  <a:pt x="436" y="363"/>
                </a:cubicBezTo>
                <a:cubicBezTo>
                  <a:pt x="477" y="348"/>
                  <a:pt x="523" y="331"/>
                  <a:pt x="569" y="324"/>
                </a:cubicBezTo>
                <a:cubicBezTo>
                  <a:pt x="573" y="330"/>
                  <a:pt x="579" y="334"/>
                  <a:pt x="585" y="338"/>
                </a:cubicBezTo>
                <a:cubicBezTo>
                  <a:pt x="585" y="347"/>
                  <a:pt x="587" y="356"/>
                  <a:pt x="590" y="365"/>
                </a:cubicBezTo>
                <a:cubicBezTo>
                  <a:pt x="590" y="365"/>
                  <a:pt x="590" y="365"/>
                  <a:pt x="590" y="365"/>
                </a:cubicBezTo>
                <a:cubicBezTo>
                  <a:pt x="584" y="387"/>
                  <a:pt x="570" y="414"/>
                  <a:pt x="565" y="420"/>
                </a:cubicBezTo>
                <a:cubicBezTo>
                  <a:pt x="546" y="448"/>
                  <a:pt x="523" y="473"/>
                  <a:pt x="503" y="500"/>
                </a:cubicBezTo>
                <a:cubicBezTo>
                  <a:pt x="485" y="525"/>
                  <a:pt x="465" y="555"/>
                  <a:pt x="462" y="587"/>
                </a:cubicBezTo>
                <a:cubicBezTo>
                  <a:pt x="459" y="611"/>
                  <a:pt x="470" y="641"/>
                  <a:pt x="497" y="645"/>
                </a:cubicBezTo>
                <a:cubicBezTo>
                  <a:pt x="506" y="647"/>
                  <a:pt x="516" y="638"/>
                  <a:pt x="510" y="629"/>
                </a:cubicBezTo>
                <a:cubicBezTo>
                  <a:pt x="503" y="617"/>
                  <a:pt x="495" y="610"/>
                  <a:pt x="494" y="596"/>
                </a:cubicBezTo>
                <a:cubicBezTo>
                  <a:pt x="494" y="580"/>
                  <a:pt x="502" y="565"/>
                  <a:pt x="509" y="552"/>
                </a:cubicBezTo>
                <a:cubicBezTo>
                  <a:pt x="527" y="519"/>
                  <a:pt x="552" y="490"/>
                  <a:pt x="575" y="459"/>
                </a:cubicBezTo>
                <a:cubicBezTo>
                  <a:pt x="583" y="449"/>
                  <a:pt x="590" y="439"/>
                  <a:pt x="595" y="428"/>
                </a:cubicBezTo>
                <a:cubicBezTo>
                  <a:pt x="588" y="462"/>
                  <a:pt x="579" y="495"/>
                  <a:pt x="573" y="528"/>
                </a:cubicBezTo>
                <a:cubicBezTo>
                  <a:pt x="568" y="558"/>
                  <a:pt x="563" y="594"/>
                  <a:pt x="577" y="622"/>
                </a:cubicBezTo>
                <a:cubicBezTo>
                  <a:pt x="590" y="648"/>
                  <a:pt x="623" y="664"/>
                  <a:pt x="651" y="651"/>
                </a:cubicBezTo>
                <a:cubicBezTo>
                  <a:pt x="662" y="646"/>
                  <a:pt x="657" y="631"/>
                  <a:pt x="648" y="628"/>
                </a:cubicBezTo>
                <a:close/>
                <a:moveTo>
                  <a:pt x="367" y="372"/>
                </a:moveTo>
                <a:cubicBezTo>
                  <a:pt x="316" y="389"/>
                  <a:pt x="261" y="376"/>
                  <a:pt x="213" y="356"/>
                </a:cubicBezTo>
                <a:cubicBezTo>
                  <a:pt x="184" y="343"/>
                  <a:pt x="157" y="326"/>
                  <a:pt x="136" y="303"/>
                </a:cubicBezTo>
                <a:cubicBezTo>
                  <a:pt x="119" y="284"/>
                  <a:pt x="110" y="253"/>
                  <a:pt x="120" y="233"/>
                </a:cubicBezTo>
                <a:cubicBezTo>
                  <a:pt x="126" y="229"/>
                  <a:pt x="132" y="222"/>
                  <a:pt x="137" y="21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204" y="201"/>
                  <a:pt x="275" y="218"/>
                  <a:pt x="333" y="254"/>
                </a:cubicBezTo>
                <a:cubicBezTo>
                  <a:pt x="372" y="278"/>
                  <a:pt x="439" y="347"/>
                  <a:pt x="367" y="372"/>
                </a:cubicBezTo>
                <a:close/>
                <a:moveTo>
                  <a:pt x="424" y="302"/>
                </a:moveTo>
                <a:cubicBezTo>
                  <a:pt x="414" y="285"/>
                  <a:pt x="400" y="270"/>
                  <a:pt x="388" y="258"/>
                </a:cubicBezTo>
                <a:cubicBezTo>
                  <a:pt x="332" y="203"/>
                  <a:pt x="245" y="174"/>
                  <a:pt x="165" y="183"/>
                </a:cubicBezTo>
                <a:cubicBezTo>
                  <a:pt x="196" y="156"/>
                  <a:pt x="233" y="159"/>
                  <a:pt x="274" y="173"/>
                </a:cubicBezTo>
                <a:cubicBezTo>
                  <a:pt x="315" y="186"/>
                  <a:pt x="359" y="199"/>
                  <a:pt x="396" y="221"/>
                </a:cubicBezTo>
                <a:cubicBezTo>
                  <a:pt x="415" y="232"/>
                  <a:pt x="447" y="256"/>
                  <a:pt x="436" y="281"/>
                </a:cubicBezTo>
                <a:cubicBezTo>
                  <a:pt x="433" y="288"/>
                  <a:pt x="428" y="295"/>
                  <a:pt x="424" y="302"/>
                </a:cubicBezTo>
                <a:close/>
                <a:moveTo>
                  <a:pt x="436" y="335"/>
                </a:moveTo>
                <a:cubicBezTo>
                  <a:pt x="454" y="304"/>
                  <a:pt x="480" y="277"/>
                  <a:pt x="459" y="241"/>
                </a:cubicBezTo>
                <a:cubicBezTo>
                  <a:pt x="434" y="197"/>
                  <a:pt x="374" y="178"/>
                  <a:pt x="329" y="163"/>
                </a:cubicBezTo>
                <a:cubicBezTo>
                  <a:pt x="285" y="148"/>
                  <a:pt x="230" y="123"/>
                  <a:pt x="183" y="143"/>
                </a:cubicBezTo>
                <a:cubicBezTo>
                  <a:pt x="162" y="152"/>
                  <a:pt x="145" y="168"/>
                  <a:pt x="130" y="187"/>
                </a:cubicBezTo>
                <a:cubicBezTo>
                  <a:pt x="114" y="155"/>
                  <a:pt x="85" y="135"/>
                  <a:pt x="57" y="114"/>
                </a:cubicBezTo>
                <a:cubicBezTo>
                  <a:pt x="98" y="103"/>
                  <a:pt x="137" y="86"/>
                  <a:pt x="177" y="72"/>
                </a:cubicBezTo>
                <a:cubicBezTo>
                  <a:pt x="227" y="54"/>
                  <a:pt x="286" y="32"/>
                  <a:pt x="339" y="44"/>
                </a:cubicBezTo>
                <a:cubicBezTo>
                  <a:pt x="366" y="50"/>
                  <a:pt x="389" y="72"/>
                  <a:pt x="409" y="90"/>
                </a:cubicBezTo>
                <a:cubicBezTo>
                  <a:pt x="434" y="114"/>
                  <a:pt x="457" y="141"/>
                  <a:pt x="480" y="168"/>
                </a:cubicBezTo>
                <a:cubicBezTo>
                  <a:pt x="501" y="193"/>
                  <a:pt x="523" y="217"/>
                  <a:pt x="547" y="238"/>
                </a:cubicBezTo>
                <a:cubicBezTo>
                  <a:pt x="569" y="257"/>
                  <a:pt x="590" y="275"/>
                  <a:pt x="607" y="297"/>
                </a:cubicBezTo>
                <a:cubicBezTo>
                  <a:pt x="550" y="296"/>
                  <a:pt x="490" y="316"/>
                  <a:pt x="436" y="335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948082" y="3274775"/>
            <a:ext cx="1897063" cy="1254125"/>
            <a:chOff x="7634289" y="5383212"/>
            <a:chExt cx="1897063" cy="1254125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7634289" y="5383212"/>
              <a:ext cx="1897063" cy="1254125"/>
            </a:xfrm>
            <a:custGeom>
              <a:avLst/>
              <a:gdLst>
                <a:gd name="T0" fmla="*/ 706 w 774"/>
                <a:gd name="T1" fmla="*/ 120 h 512"/>
                <a:gd name="T2" fmla="*/ 472 w 774"/>
                <a:gd name="T3" fmla="*/ 47 h 512"/>
                <a:gd name="T4" fmla="*/ 332 w 774"/>
                <a:gd name="T5" fmla="*/ 54 h 512"/>
                <a:gd name="T6" fmla="*/ 249 w 774"/>
                <a:gd name="T7" fmla="*/ 71 h 512"/>
                <a:gd name="T8" fmla="*/ 303 w 774"/>
                <a:gd name="T9" fmla="*/ 26 h 512"/>
                <a:gd name="T10" fmla="*/ 293 w 774"/>
                <a:gd name="T11" fmla="*/ 8 h 512"/>
                <a:gd name="T12" fmla="*/ 207 w 774"/>
                <a:gd name="T13" fmla="*/ 83 h 512"/>
                <a:gd name="T14" fmla="*/ 87 w 774"/>
                <a:gd name="T15" fmla="*/ 111 h 512"/>
                <a:gd name="T16" fmla="*/ 91 w 774"/>
                <a:gd name="T17" fmla="*/ 139 h 512"/>
                <a:gd name="T18" fmla="*/ 162 w 774"/>
                <a:gd name="T19" fmla="*/ 127 h 512"/>
                <a:gd name="T20" fmla="*/ 119 w 774"/>
                <a:gd name="T21" fmla="*/ 171 h 512"/>
                <a:gd name="T22" fmla="*/ 12 w 774"/>
                <a:gd name="T23" fmla="*/ 328 h 512"/>
                <a:gd name="T24" fmla="*/ 78 w 774"/>
                <a:gd name="T25" fmla="*/ 467 h 512"/>
                <a:gd name="T26" fmla="*/ 290 w 774"/>
                <a:gd name="T27" fmla="*/ 501 h 512"/>
                <a:gd name="T28" fmla="*/ 489 w 774"/>
                <a:gd name="T29" fmla="*/ 450 h 512"/>
                <a:gd name="T30" fmla="*/ 641 w 774"/>
                <a:gd name="T31" fmla="*/ 373 h 512"/>
                <a:gd name="T32" fmla="*/ 706 w 774"/>
                <a:gd name="T33" fmla="*/ 120 h 512"/>
                <a:gd name="T34" fmla="*/ 474 w 774"/>
                <a:gd name="T35" fmla="*/ 422 h 512"/>
                <a:gd name="T36" fmla="*/ 273 w 774"/>
                <a:gd name="T37" fmla="*/ 473 h 512"/>
                <a:gd name="T38" fmla="*/ 49 w 774"/>
                <a:gd name="T39" fmla="*/ 398 h 512"/>
                <a:gd name="T40" fmla="*/ 113 w 774"/>
                <a:gd name="T41" fmla="*/ 206 h 512"/>
                <a:gd name="T42" fmla="*/ 199 w 774"/>
                <a:gd name="T43" fmla="*/ 118 h 512"/>
                <a:gd name="T44" fmla="*/ 331 w 774"/>
                <a:gd name="T45" fmla="*/ 87 h 512"/>
                <a:gd name="T46" fmla="*/ 483 w 774"/>
                <a:gd name="T47" fmla="*/ 80 h 512"/>
                <a:gd name="T48" fmla="*/ 702 w 774"/>
                <a:gd name="T49" fmla="*/ 189 h 512"/>
                <a:gd name="T50" fmla="*/ 474 w 774"/>
                <a:gd name="T51" fmla="*/ 42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4" h="512">
                  <a:moveTo>
                    <a:pt x="706" y="120"/>
                  </a:moveTo>
                  <a:cubicBezTo>
                    <a:pt x="652" y="55"/>
                    <a:pt x="550" y="49"/>
                    <a:pt x="472" y="47"/>
                  </a:cubicBezTo>
                  <a:cubicBezTo>
                    <a:pt x="425" y="46"/>
                    <a:pt x="378" y="48"/>
                    <a:pt x="332" y="54"/>
                  </a:cubicBezTo>
                  <a:cubicBezTo>
                    <a:pt x="304" y="58"/>
                    <a:pt x="276" y="64"/>
                    <a:pt x="249" y="71"/>
                  </a:cubicBezTo>
                  <a:cubicBezTo>
                    <a:pt x="266" y="56"/>
                    <a:pt x="285" y="40"/>
                    <a:pt x="303" y="26"/>
                  </a:cubicBezTo>
                  <a:cubicBezTo>
                    <a:pt x="314" y="18"/>
                    <a:pt x="304" y="0"/>
                    <a:pt x="293" y="8"/>
                  </a:cubicBezTo>
                  <a:cubicBezTo>
                    <a:pt x="263" y="31"/>
                    <a:pt x="234" y="56"/>
                    <a:pt x="207" y="83"/>
                  </a:cubicBezTo>
                  <a:cubicBezTo>
                    <a:pt x="167" y="93"/>
                    <a:pt x="128" y="105"/>
                    <a:pt x="87" y="111"/>
                  </a:cubicBezTo>
                  <a:cubicBezTo>
                    <a:pt x="72" y="114"/>
                    <a:pt x="75" y="141"/>
                    <a:pt x="91" y="139"/>
                  </a:cubicBezTo>
                  <a:cubicBezTo>
                    <a:pt x="115" y="136"/>
                    <a:pt x="139" y="132"/>
                    <a:pt x="162" y="127"/>
                  </a:cubicBezTo>
                  <a:cubicBezTo>
                    <a:pt x="148" y="141"/>
                    <a:pt x="134" y="156"/>
                    <a:pt x="119" y="171"/>
                  </a:cubicBezTo>
                  <a:cubicBezTo>
                    <a:pt x="74" y="219"/>
                    <a:pt x="26" y="261"/>
                    <a:pt x="12" y="328"/>
                  </a:cubicBezTo>
                  <a:cubicBezTo>
                    <a:pt x="0" y="387"/>
                    <a:pt x="30" y="436"/>
                    <a:pt x="78" y="467"/>
                  </a:cubicBezTo>
                  <a:cubicBezTo>
                    <a:pt x="142" y="508"/>
                    <a:pt x="217" y="512"/>
                    <a:pt x="290" y="501"/>
                  </a:cubicBezTo>
                  <a:cubicBezTo>
                    <a:pt x="357" y="492"/>
                    <a:pt x="425" y="472"/>
                    <a:pt x="489" y="450"/>
                  </a:cubicBezTo>
                  <a:cubicBezTo>
                    <a:pt x="543" y="432"/>
                    <a:pt x="596" y="408"/>
                    <a:pt x="641" y="373"/>
                  </a:cubicBezTo>
                  <a:cubicBezTo>
                    <a:pt x="712" y="319"/>
                    <a:pt x="774" y="200"/>
                    <a:pt x="706" y="120"/>
                  </a:cubicBezTo>
                  <a:close/>
                  <a:moveTo>
                    <a:pt x="474" y="422"/>
                  </a:moveTo>
                  <a:cubicBezTo>
                    <a:pt x="409" y="443"/>
                    <a:pt x="341" y="462"/>
                    <a:pt x="273" y="473"/>
                  </a:cubicBezTo>
                  <a:cubicBezTo>
                    <a:pt x="197" y="484"/>
                    <a:pt x="91" y="472"/>
                    <a:pt x="49" y="398"/>
                  </a:cubicBezTo>
                  <a:cubicBezTo>
                    <a:pt x="9" y="326"/>
                    <a:pt x="66" y="256"/>
                    <a:pt x="113" y="206"/>
                  </a:cubicBezTo>
                  <a:cubicBezTo>
                    <a:pt x="141" y="177"/>
                    <a:pt x="170" y="147"/>
                    <a:pt x="199" y="118"/>
                  </a:cubicBezTo>
                  <a:cubicBezTo>
                    <a:pt x="243" y="107"/>
                    <a:pt x="286" y="94"/>
                    <a:pt x="331" y="87"/>
                  </a:cubicBezTo>
                  <a:cubicBezTo>
                    <a:pt x="380" y="78"/>
                    <a:pt x="433" y="78"/>
                    <a:pt x="483" y="80"/>
                  </a:cubicBezTo>
                  <a:cubicBezTo>
                    <a:pt x="558" y="82"/>
                    <a:pt x="691" y="92"/>
                    <a:pt x="702" y="189"/>
                  </a:cubicBezTo>
                  <a:cubicBezTo>
                    <a:pt x="717" y="318"/>
                    <a:pt x="575" y="389"/>
                    <a:pt x="474" y="4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7862889" y="6051550"/>
              <a:ext cx="312738" cy="436563"/>
            </a:xfrm>
            <a:custGeom>
              <a:avLst/>
              <a:gdLst>
                <a:gd name="T0" fmla="*/ 114 w 128"/>
                <a:gd name="T1" fmla="*/ 119 h 178"/>
                <a:gd name="T2" fmla="*/ 72 w 128"/>
                <a:gd name="T3" fmla="*/ 127 h 178"/>
                <a:gd name="T4" fmla="*/ 48 w 128"/>
                <a:gd name="T5" fmla="*/ 103 h 178"/>
                <a:gd name="T6" fmla="*/ 84 w 128"/>
                <a:gd name="T7" fmla="*/ 91 h 178"/>
                <a:gd name="T8" fmla="*/ 77 w 128"/>
                <a:gd name="T9" fmla="*/ 76 h 178"/>
                <a:gd name="T10" fmla="*/ 57 w 128"/>
                <a:gd name="T11" fmla="*/ 81 h 178"/>
                <a:gd name="T12" fmla="*/ 39 w 128"/>
                <a:gd name="T13" fmla="*/ 86 h 178"/>
                <a:gd name="T14" fmla="*/ 25 w 128"/>
                <a:gd name="T15" fmla="*/ 40 h 178"/>
                <a:gd name="T16" fmla="*/ 67 w 128"/>
                <a:gd name="T17" fmla="*/ 27 h 178"/>
                <a:gd name="T18" fmla="*/ 59 w 128"/>
                <a:gd name="T19" fmla="*/ 13 h 178"/>
                <a:gd name="T20" fmla="*/ 21 w 128"/>
                <a:gd name="T21" fmla="*/ 25 h 178"/>
                <a:gd name="T22" fmla="*/ 17 w 128"/>
                <a:gd name="T23" fmla="*/ 9 h 178"/>
                <a:gd name="T24" fmla="*/ 1 w 128"/>
                <a:gd name="T25" fmla="*/ 11 h 178"/>
                <a:gd name="T26" fmla="*/ 27 w 128"/>
                <a:gd name="T27" fmla="*/ 132 h 178"/>
                <a:gd name="T28" fmla="*/ 126 w 128"/>
                <a:gd name="T29" fmla="*/ 133 h 178"/>
                <a:gd name="T30" fmla="*/ 114 w 128"/>
                <a:gd name="T31" fmla="*/ 11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78">
                  <a:moveTo>
                    <a:pt x="114" y="119"/>
                  </a:moveTo>
                  <a:cubicBezTo>
                    <a:pt x="99" y="118"/>
                    <a:pt x="88" y="130"/>
                    <a:pt x="72" y="127"/>
                  </a:cubicBezTo>
                  <a:cubicBezTo>
                    <a:pt x="62" y="125"/>
                    <a:pt x="54" y="113"/>
                    <a:pt x="48" y="103"/>
                  </a:cubicBezTo>
                  <a:cubicBezTo>
                    <a:pt x="61" y="102"/>
                    <a:pt x="75" y="99"/>
                    <a:pt x="84" y="91"/>
                  </a:cubicBezTo>
                  <a:cubicBezTo>
                    <a:pt x="90" y="86"/>
                    <a:pt x="85" y="76"/>
                    <a:pt x="77" y="76"/>
                  </a:cubicBezTo>
                  <a:cubicBezTo>
                    <a:pt x="70" y="76"/>
                    <a:pt x="63" y="79"/>
                    <a:pt x="57" y="81"/>
                  </a:cubicBezTo>
                  <a:cubicBezTo>
                    <a:pt x="51" y="83"/>
                    <a:pt x="45" y="84"/>
                    <a:pt x="39" y="86"/>
                  </a:cubicBezTo>
                  <a:cubicBezTo>
                    <a:pt x="33" y="71"/>
                    <a:pt x="29" y="56"/>
                    <a:pt x="25" y="40"/>
                  </a:cubicBezTo>
                  <a:cubicBezTo>
                    <a:pt x="40" y="38"/>
                    <a:pt x="55" y="35"/>
                    <a:pt x="67" y="27"/>
                  </a:cubicBezTo>
                  <a:cubicBezTo>
                    <a:pt x="76" y="21"/>
                    <a:pt x="69" y="8"/>
                    <a:pt x="59" y="13"/>
                  </a:cubicBezTo>
                  <a:cubicBezTo>
                    <a:pt x="47" y="19"/>
                    <a:pt x="34" y="22"/>
                    <a:pt x="21" y="25"/>
                  </a:cubicBezTo>
                  <a:cubicBezTo>
                    <a:pt x="20" y="19"/>
                    <a:pt x="18" y="14"/>
                    <a:pt x="17" y="9"/>
                  </a:cubicBezTo>
                  <a:cubicBezTo>
                    <a:pt x="14" y="0"/>
                    <a:pt x="2" y="2"/>
                    <a:pt x="1" y="11"/>
                  </a:cubicBezTo>
                  <a:cubicBezTo>
                    <a:pt x="0" y="52"/>
                    <a:pt x="5" y="97"/>
                    <a:pt x="27" y="132"/>
                  </a:cubicBezTo>
                  <a:cubicBezTo>
                    <a:pt x="47" y="165"/>
                    <a:pt x="110" y="178"/>
                    <a:pt x="126" y="133"/>
                  </a:cubicBezTo>
                  <a:cubicBezTo>
                    <a:pt x="128" y="126"/>
                    <a:pt x="121" y="119"/>
                    <a:pt x="114" y="1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8121651" y="6149975"/>
              <a:ext cx="155575" cy="93663"/>
            </a:xfrm>
            <a:custGeom>
              <a:avLst/>
              <a:gdLst>
                <a:gd name="T0" fmla="*/ 54 w 63"/>
                <a:gd name="T1" fmla="*/ 1 h 38"/>
                <a:gd name="T2" fmla="*/ 6 w 63"/>
                <a:gd name="T3" fmla="*/ 23 h 38"/>
                <a:gd name="T4" fmla="*/ 15 w 63"/>
                <a:gd name="T5" fmla="*/ 34 h 38"/>
                <a:gd name="T6" fmla="*/ 56 w 63"/>
                <a:gd name="T7" fmla="*/ 15 h 38"/>
                <a:gd name="T8" fmla="*/ 54 w 63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54" y="1"/>
                  </a:moveTo>
                  <a:cubicBezTo>
                    <a:pt x="35" y="2"/>
                    <a:pt x="20" y="11"/>
                    <a:pt x="6" y="23"/>
                  </a:cubicBezTo>
                  <a:cubicBezTo>
                    <a:pt x="0" y="28"/>
                    <a:pt x="8" y="38"/>
                    <a:pt x="15" y="34"/>
                  </a:cubicBezTo>
                  <a:cubicBezTo>
                    <a:pt x="27" y="26"/>
                    <a:pt x="41" y="20"/>
                    <a:pt x="56" y="15"/>
                  </a:cubicBezTo>
                  <a:cubicBezTo>
                    <a:pt x="63" y="13"/>
                    <a:pt x="62" y="0"/>
                    <a:pt x="54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8197851" y="6218237"/>
              <a:ext cx="158750" cy="117475"/>
            </a:xfrm>
            <a:custGeom>
              <a:avLst/>
              <a:gdLst>
                <a:gd name="T0" fmla="*/ 49 w 65"/>
                <a:gd name="T1" fmla="*/ 2 h 48"/>
                <a:gd name="T2" fmla="*/ 6 w 65"/>
                <a:gd name="T3" fmla="*/ 29 h 48"/>
                <a:gd name="T4" fmla="*/ 21 w 65"/>
                <a:gd name="T5" fmla="*/ 41 h 48"/>
                <a:gd name="T6" fmla="*/ 56 w 65"/>
                <a:gd name="T7" fmla="*/ 19 h 48"/>
                <a:gd name="T8" fmla="*/ 49 w 65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8">
                  <a:moveTo>
                    <a:pt x="49" y="2"/>
                  </a:moveTo>
                  <a:cubicBezTo>
                    <a:pt x="32" y="7"/>
                    <a:pt x="16" y="15"/>
                    <a:pt x="6" y="29"/>
                  </a:cubicBezTo>
                  <a:cubicBezTo>
                    <a:pt x="0" y="38"/>
                    <a:pt x="14" y="48"/>
                    <a:pt x="21" y="41"/>
                  </a:cubicBezTo>
                  <a:cubicBezTo>
                    <a:pt x="30" y="30"/>
                    <a:pt x="44" y="26"/>
                    <a:pt x="56" y="19"/>
                  </a:cubicBezTo>
                  <a:cubicBezTo>
                    <a:pt x="65" y="14"/>
                    <a:pt x="59" y="0"/>
                    <a:pt x="49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8394701" y="5821362"/>
              <a:ext cx="392113" cy="433388"/>
            </a:xfrm>
            <a:custGeom>
              <a:avLst/>
              <a:gdLst>
                <a:gd name="T0" fmla="*/ 150 w 160"/>
                <a:gd name="T1" fmla="*/ 135 h 177"/>
                <a:gd name="T2" fmla="*/ 74 w 160"/>
                <a:gd name="T3" fmla="*/ 8 h 177"/>
                <a:gd name="T4" fmla="*/ 52 w 160"/>
                <a:gd name="T5" fmla="*/ 17 h 177"/>
                <a:gd name="T6" fmla="*/ 56 w 160"/>
                <a:gd name="T7" fmla="*/ 86 h 177"/>
                <a:gd name="T8" fmla="*/ 16 w 160"/>
                <a:gd name="T9" fmla="*/ 53 h 177"/>
                <a:gd name="T10" fmla="*/ 0 w 160"/>
                <a:gd name="T11" fmla="*/ 62 h 177"/>
                <a:gd name="T12" fmla="*/ 28 w 160"/>
                <a:gd name="T13" fmla="*/ 169 h 177"/>
                <a:gd name="T14" fmla="*/ 40 w 160"/>
                <a:gd name="T15" fmla="*/ 166 h 177"/>
                <a:gd name="T16" fmla="*/ 24 w 160"/>
                <a:gd name="T17" fmla="*/ 86 h 177"/>
                <a:gd name="T18" fmla="*/ 62 w 160"/>
                <a:gd name="T19" fmla="*/ 140 h 177"/>
                <a:gd name="T20" fmla="*/ 87 w 160"/>
                <a:gd name="T21" fmla="*/ 133 h 177"/>
                <a:gd name="T22" fmla="*/ 80 w 160"/>
                <a:gd name="T23" fmla="*/ 61 h 177"/>
                <a:gd name="T24" fmla="*/ 127 w 160"/>
                <a:gd name="T25" fmla="*/ 149 h 177"/>
                <a:gd name="T26" fmla="*/ 150 w 160"/>
                <a:gd name="T27" fmla="*/ 13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177">
                  <a:moveTo>
                    <a:pt x="150" y="135"/>
                  </a:moveTo>
                  <a:cubicBezTo>
                    <a:pt x="125" y="93"/>
                    <a:pt x="109" y="44"/>
                    <a:pt x="74" y="8"/>
                  </a:cubicBezTo>
                  <a:cubicBezTo>
                    <a:pt x="66" y="0"/>
                    <a:pt x="52" y="6"/>
                    <a:pt x="52" y="17"/>
                  </a:cubicBezTo>
                  <a:cubicBezTo>
                    <a:pt x="52" y="40"/>
                    <a:pt x="54" y="63"/>
                    <a:pt x="56" y="86"/>
                  </a:cubicBezTo>
                  <a:cubicBezTo>
                    <a:pt x="44" y="73"/>
                    <a:pt x="31" y="62"/>
                    <a:pt x="16" y="53"/>
                  </a:cubicBezTo>
                  <a:cubicBezTo>
                    <a:pt x="10" y="49"/>
                    <a:pt x="0" y="54"/>
                    <a:pt x="0" y="62"/>
                  </a:cubicBezTo>
                  <a:cubicBezTo>
                    <a:pt x="2" y="99"/>
                    <a:pt x="16" y="135"/>
                    <a:pt x="28" y="169"/>
                  </a:cubicBezTo>
                  <a:cubicBezTo>
                    <a:pt x="30" y="177"/>
                    <a:pt x="41" y="174"/>
                    <a:pt x="40" y="166"/>
                  </a:cubicBezTo>
                  <a:cubicBezTo>
                    <a:pt x="35" y="139"/>
                    <a:pt x="27" y="113"/>
                    <a:pt x="24" y="86"/>
                  </a:cubicBezTo>
                  <a:cubicBezTo>
                    <a:pt x="39" y="102"/>
                    <a:pt x="51" y="121"/>
                    <a:pt x="62" y="140"/>
                  </a:cubicBezTo>
                  <a:cubicBezTo>
                    <a:pt x="68" y="152"/>
                    <a:pt x="87" y="147"/>
                    <a:pt x="87" y="133"/>
                  </a:cubicBezTo>
                  <a:cubicBezTo>
                    <a:pt x="85" y="109"/>
                    <a:pt x="83" y="85"/>
                    <a:pt x="80" y="61"/>
                  </a:cubicBezTo>
                  <a:cubicBezTo>
                    <a:pt x="97" y="89"/>
                    <a:pt x="108" y="121"/>
                    <a:pt x="127" y="149"/>
                  </a:cubicBezTo>
                  <a:cubicBezTo>
                    <a:pt x="137" y="163"/>
                    <a:pt x="160" y="150"/>
                    <a:pt x="150" y="13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8615364" y="5789612"/>
              <a:ext cx="390525" cy="441325"/>
            </a:xfrm>
            <a:custGeom>
              <a:avLst/>
              <a:gdLst>
                <a:gd name="T0" fmla="*/ 137 w 160"/>
                <a:gd name="T1" fmla="*/ 99 h 180"/>
                <a:gd name="T2" fmla="*/ 97 w 160"/>
                <a:gd name="T3" fmla="*/ 112 h 180"/>
                <a:gd name="T4" fmla="*/ 71 w 160"/>
                <a:gd name="T5" fmla="*/ 73 h 180"/>
                <a:gd name="T6" fmla="*/ 87 w 160"/>
                <a:gd name="T7" fmla="*/ 14 h 180"/>
                <a:gd name="T8" fmla="*/ 78 w 160"/>
                <a:gd name="T9" fmla="*/ 3 h 180"/>
                <a:gd name="T10" fmla="*/ 126 w 160"/>
                <a:gd name="T11" fmla="*/ 140 h 180"/>
                <a:gd name="T12" fmla="*/ 137 w 160"/>
                <a:gd name="T13" fmla="*/ 9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80">
                  <a:moveTo>
                    <a:pt x="137" y="99"/>
                  </a:moveTo>
                  <a:cubicBezTo>
                    <a:pt x="120" y="94"/>
                    <a:pt x="114" y="118"/>
                    <a:pt x="97" y="112"/>
                  </a:cubicBezTo>
                  <a:cubicBezTo>
                    <a:pt x="82" y="108"/>
                    <a:pt x="75" y="87"/>
                    <a:pt x="71" y="73"/>
                  </a:cubicBezTo>
                  <a:cubicBezTo>
                    <a:pt x="66" y="52"/>
                    <a:pt x="75" y="32"/>
                    <a:pt x="87" y="14"/>
                  </a:cubicBezTo>
                  <a:cubicBezTo>
                    <a:pt x="91" y="9"/>
                    <a:pt x="84" y="0"/>
                    <a:pt x="78" y="3"/>
                  </a:cubicBezTo>
                  <a:cubicBezTo>
                    <a:pt x="0" y="31"/>
                    <a:pt x="52" y="180"/>
                    <a:pt x="126" y="140"/>
                  </a:cubicBezTo>
                  <a:cubicBezTo>
                    <a:pt x="137" y="134"/>
                    <a:pt x="160" y="105"/>
                    <a:pt x="137" y="9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8786814" y="5608637"/>
              <a:ext cx="249238" cy="206375"/>
            </a:xfrm>
            <a:custGeom>
              <a:avLst/>
              <a:gdLst>
                <a:gd name="T0" fmla="*/ 87 w 102"/>
                <a:gd name="T1" fmla="*/ 41 h 84"/>
                <a:gd name="T2" fmla="*/ 59 w 102"/>
                <a:gd name="T3" fmla="*/ 47 h 84"/>
                <a:gd name="T4" fmla="*/ 45 w 102"/>
                <a:gd name="T5" fmla="*/ 14 h 84"/>
                <a:gd name="T6" fmla="*/ 5 w 102"/>
                <a:gd name="T7" fmla="*/ 23 h 84"/>
                <a:gd name="T8" fmla="*/ 18 w 102"/>
                <a:gd name="T9" fmla="*/ 36 h 84"/>
                <a:gd name="T10" fmla="*/ 31 w 102"/>
                <a:gd name="T11" fmla="*/ 38 h 84"/>
                <a:gd name="T12" fmla="*/ 37 w 102"/>
                <a:gd name="T13" fmla="*/ 67 h 84"/>
                <a:gd name="T14" fmla="*/ 56 w 102"/>
                <a:gd name="T15" fmla="*/ 78 h 84"/>
                <a:gd name="T16" fmla="*/ 93 w 102"/>
                <a:gd name="T17" fmla="*/ 64 h 84"/>
                <a:gd name="T18" fmla="*/ 87 w 102"/>
                <a:gd name="T19" fmla="*/ 4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84">
                  <a:moveTo>
                    <a:pt x="87" y="41"/>
                  </a:moveTo>
                  <a:cubicBezTo>
                    <a:pt x="78" y="41"/>
                    <a:pt x="68" y="44"/>
                    <a:pt x="59" y="47"/>
                  </a:cubicBezTo>
                  <a:cubicBezTo>
                    <a:pt x="57" y="35"/>
                    <a:pt x="53" y="24"/>
                    <a:pt x="45" y="14"/>
                  </a:cubicBezTo>
                  <a:cubicBezTo>
                    <a:pt x="33" y="0"/>
                    <a:pt x="13" y="9"/>
                    <a:pt x="5" y="23"/>
                  </a:cubicBezTo>
                  <a:cubicBezTo>
                    <a:pt x="0" y="31"/>
                    <a:pt x="10" y="41"/>
                    <a:pt x="18" y="36"/>
                  </a:cubicBezTo>
                  <a:cubicBezTo>
                    <a:pt x="26" y="30"/>
                    <a:pt x="27" y="27"/>
                    <a:pt x="31" y="38"/>
                  </a:cubicBezTo>
                  <a:cubicBezTo>
                    <a:pt x="34" y="47"/>
                    <a:pt x="36" y="57"/>
                    <a:pt x="37" y="67"/>
                  </a:cubicBezTo>
                  <a:cubicBezTo>
                    <a:pt x="38" y="76"/>
                    <a:pt x="47" y="84"/>
                    <a:pt x="56" y="78"/>
                  </a:cubicBezTo>
                  <a:cubicBezTo>
                    <a:pt x="68" y="71"/>
                    <a:pt x="82" y="71"/>
                    <a:pt x="93" y="64"/>
                  </a:cubicBezTo>
                  <a:cubicBezTo>
                    <a:pt x="102" y="57"/>
                    <a:pt x="100" y="39"/>
                    <a:pt x="87" y="4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908379" y="1487810"/>
            <a:ext cx="1260475" cy="1004888"/>
            <a:chOff x="3819526" y="3371850"/>
            <a:chExt cx="1260475" cy="1004888"/>
          </a:xfrm>
        </p:grpSpPr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3819526" y="3371850"/>
              <a:ext cx="1260475" cy="1004888"/>
            </a:xfrm>
            <a:custGeom>
              <a:avLst/>
              <a:gdLst>
                <a:gd name="T0" fmla="*/ 255 w 514"/>
                <a:gd name="T1" fmla="*/ 50 h 410"/>
                <a:gd name="T2" fmla="*/ 292 w 514"/>
                <a:gd name="T3" fmla="*/ 18 h 410"/>
                <a:gd name="T4" fmla="*/ 281 w 514"/>
                <a:gd name="T5" fmla="*/ 4 h 410"/>
                <a:gd name="T6" fmla="*/ 220 w 514"/>
                <a:gd name="T7" fmla="*/ 47 h 410"/>
                <a:gd name="T8" fmla="*/ 13 w 514"/>
                <a:gd name="T9" fmla="*/ 56 h 410"/>
                <a:gd name="T10" fmla="*/ 13 w 514"/>
                <a:gd name="T11" fmla="*/ 75 h 410"/>
                <a:gd name="T12" fmla="*/ 192 w 514"/>
                <a:gd name="T13" fmla="*/ 74 h 410"/>
                <a:gd name="T14" fmla="*/ 167 w 514"/>
                <a:gd name="T15" fmla="*/ 99 h 410"/>
                <a:gd name="T16" fmla="*/ 76 w 514"/>
                <a:gd name="T17" fmla="*/ 236 h 410"/>
                <a:gd name="T18" fmla="*/ 93 w 514"/>
                <a:gd name="T19" fmla="*/ 363 h 410"/>
                <a:gd name="T20" fmla="*/ 227 w 514"/>
                <a:gd name="T21" fmla="*/ 408 h 410"/>
                <a:gd name="T22" fmla="*/ 483 w 514"/>
                <a:gd name="T23" fmla="*/ 240 h 410"/>
                <a:gd name="T24" fmla="*/ 255 w 514"/>
                <a:gd name="T25" fmla="*/ 50 h 410"/>
                <a:gd name="T26" fmla="*/ 445 w 514"/>
                <a:gd name="T27" fmla="*/ 252 h 410"/>
                <a:gd name="T28" fmla="*/ 312 w 514"/>
                <a:gd name="T29" fmla="*/ 362 h 410"/>
                <a:gd name="T30" fmla="*/ 162 w 514"/>
                <a:gd name="T31" fmla="*/ 371 h 410"/>
                <a:gd name="T32" fmla="*/ 98 w 514"/>
                <a:gd name="T33" fmla="*/ 254 h 410"/>
                <a:gd name="T34" fmla="*/ 226 w 514"/>
                <a:gd name="T35" fmla="*/ 76 h 410"/>
                <a:gd name="T36" fmla="*/ 367 w 514"/>
                <a:gd name="T37" fmla="*/ 110 h 410"/>
                <a:gd name="T38" fmla="*/ 445 w 514"/>
                <a:gd name="T39" fmla="*/ 25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4" h="410">
                  <a:moveTo>
                    <a:pt x="255" y="50"/>
                  </a:moveTo>
                  <a:cubicBezTo>
                    <a:pt x="268" y="39"/>
                    <a:pt x="280" y="28"/>
                    <a:pt x="292" y="18"/>
                  </a:cubicBezTo>
                  <a:cubicBezTo>
                    <a:pt x="299" y="11"/>
                    <a:pt x="290" y="0"/>
                    <a:pt x="281" y="4"/>
                  </a:cubicBezTo>
                  <a:cubicBezTo>
                    <a:pt x="259" y="16"/>
                    <a:pt x="239" y="31"/>
                    <a:pt x="220" y="47"/>
                  </a:cubicBezTo>
                  <a:cubicBezTo>
                    <a:pt x="151" y="43"/>
                    <a:pt x="82" y="50"/>
                    <a:pt x="13" y="56"/>
                  </a:cubicBezTo>
                  <a:cubicBezTo>
                    <a:pt x="1" y="57"/>
                    <a:pt x="0" y="76"/>
                    <a:pt x="13" y="75"/>
                  </a:cubicBezTo>
                  <a:cubicBezTo>
                    <a:pt x="70" y="75"/>
                    <a:pt x="131" y="71"/>
                    <a:pt x="192" y="74"/>
                  </a:cubicBezTo>
                  <a:cubicBezTo>
                    <a:pt x="183" y="82"/>
                    <a:pt x="175" y="91"/>
                    <a:pt x="167" y="99"/>
                  </a:cubicBezTo>
                  <a:cubicBezTo>
                    <a:pt x="130" y="139"/>
                    <a:pt x="95" y="184"/>
                    <a:pt x="76" y="236"/>
                  </a:cubicBezTo>
                  <a:cubicBezTo>
                    <a:pt x="59" y="280"/>
                    <a:pt x="63" y="326"/>
                    <a:pt x="93" y="363"/>
                  </a:cubicBezTo>
                  <a:cubicBezTo>
                    <a:pt x="124" y="402"/>
                    <a:pt x="180" y="410"/>
                    <a:pt x="227" y="408"/>
                  </a:cubicBezTo>
                  <a:cubicBezTo>
                    <a:pt x="332" y="405"/>
                    <a:pt x="456" y="353"/>
                    <a:pt x="483" y="240"/>
                  </a:cubicBezTo>
                  <a:cubicBezTo>
                    <a:pt x="514" y="110"/>
                    <a:pt x="355" y="62"/>
                    <a:pt x="255" y="50"/>
                  </a:cubicBezTo>
                  <a:close/>
                  <a:moveTo>
                    <a:pt x="445" y="252"/>
                  </a:moveTo>
                  <a:cubicBezTo>
                    <a:pt x="425" y="309"/>
                    <a:pt x="368" y="345"/>
                    <a:pt x="312" y="362"/>
                  </a:cubicBezTo>
                  <a:cubicBezTo>
                    <a:pt x="264" y="377"/>
                    <a:pt x="211" y="384"/>
                    <a:pt x="162" y="371"/>
                  </a:cubicBezTo>
                  <a:cubicBezTo>
                    <a:pt x="106" y="357"/>
                    <a:pt x="84" y="307"/>
                    <a:pt x="98" y="254"/>
                  </a:cubicBezTo>
                  <a:cubicBezTo>
                    <a:pt x="117" y="184"/>
                    <a:pt x="170" y="127"/>
                    <a:pt x="226" y="76"/>
                  </a:cubicBezTo>
                  <a:cubicBezTo>
                    <a:pt x="275" y="81"/>
                    <a:pt x="323" y="90"/>
                    <a:pt x="367" y="110"/>
                  </a:cubicBezTo>
                  <a:cubicBezTo>
                    <a:pt x="425" y="136"/>
                    <a:pt x="468" y="186"/>
                    <a:pt x="445" y="25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4252914" y="3692525"/>
              <a:ext cx="355600" cy="533400"/>
            </a:xfrm>
            <a:custGeom>
              <a:avLst/>
              <a:gdLst>
                <a:gd name="T0" fmla="*/ 141 w 145"/>
                <a:gd name="T1" fmla="*/ 171 h 218"/>
                <a:gd name="T2" fmla="*/ 104 w 145"/>
                <a:gd name="T3" fmla="*/ 92 h 218"/>
                <a:gd name="T4" fmla="*/ 48 w 145"/>
                <a:gd name="T5" fmla="*/ 13 h 218"/>
                <a:gd name="T6" fmla="*/ 5 w 145"/>
                <a:gd name="T7" fmla="*/ 74 h 218"/>
                <a:gd name="T8" fmla="*/ 15 w 145"/>
                <a:gd name="T9" fmla="*/ 212 h 218"/>
                <a:gd name="T10" fmla="*/ 26 w 145"/>
                <a:gd name="T11" fmla="*/ 212 h 218"/>
                <a:gd name="T12" fmla="*/ 27 w 145"/>
                <a:gd name="T13" fmla="*/ 122 h 218"/>
                <a:gd name="T14" fmla="*/ 54 w 145"/>
                <a:gd name="T15" fmla="*/ 113 h 218"/>
                <a:gd name="T16" fmla="*/ 83 w 145"/>
                <a:gd name="T17" fmla="*/ 108 h 218"/>
                <a:gd name="T18" fmla="*/ 97 w 145"/>
                <a:gd name="T19" fmla="*/ 143 h 218"/>
                <a:gd name="T20" fmla="*/ 134 w 145"/>
                <a:gd name="T21" fmla="*/ 187 h 218"/>
                <a:gd name="T22" fmla="*/ 141 w 145"/>
                <a:gd name="T23" fmla="*/ 171 h 218"/>
                <a:gd name="T24" fmla="*/ 44 w 145"/>
                <a:gd name="T25" fmla="*/ 94 h 218"/>
                <a:gd name="T26" fmla="*/ 27 w 145"/>
                <a:gd name="T27" fmla="*/ 101 h 218"/>
                <a:gd name="T28" fmla="*/ 36 w 145"/>
                <a:gd name="T29" fmla="*/ 45 h 218"/>
                <a:gd name="T30" fmla="*/ 54 w 145"/>
                <a:gd name="T31" fmla="*/ 51 h 218"/>
                <a:gd name="T32" fmla="*/ 73 w 145"/>
                <a:gd name="T33" fmla="*/ 86 h 218"/>
                <a:gd name="T34" fmla="*/ 44 w 145"/>
                <a:gd name="T35" fmla="*/ 9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218">
                  <a:moveTo>
                    <a:pt x="141" y="171"/>
                  </a:moveTo>
                  <a:cubicBezTo>
                    <a:pt x="128" y="150"/>
                    <a:pt x="115" y="117"/>
                    <a:pt x="104" y="92"/>
                  </a:cubicBezTo>
                  <a:cubicBezTo>
                    <a:pt x="92" y="65"/>
                    <a:pt x="77" y="25"/>
                    <a:pt x="48" y="13"/>
                  </a:cubicBezTo>
                  <a:cubicBezTo>
                    <a:pt x="16" y="0"/>
                    <a:pt x="7" y="55"/>
                    <a:pt x="5" y="74"/>
                  </a:cubicBezTo>
                  <a:cubicBezTo>
                    <a:pt x="0" y="119"/>
                    <a:pt x="6" y="167"/>
                    <a:pt x="15" y="212"/>
                  </a:cubicBezTo>
                  <a:cubicBezTo>
                    <a:pt x="16" y="218"/>
                    <a:pt x="26" y="218"/>
                    <a:pt x="26" y="212"/>
                  </a:cubicBezTo>
                  <a:cubicBezTo>
                    <a:pt x="31" y="182"/>
                    <a:pt x="28" y="152"/>
                    <a:pt x="27" y="122"/>
                  </a:cubicBezTo>
                  <a:cubicBezTo>
                    <a:pt x="36" y="118"/>
                    <a:pt x="44" y="115"/>
                    <a:pt x="54" y="113"/>
                  </a:cubicBezTo>
                  <a:cubicBezTo>
                    <a:pt x="63" y="111"/>
                    <a:pt x="74" y="111"/>
                    <a:pt x="83" y="108"/>
                  </a:cubicBezTo>
                  <a:cubicBezTo>
                    <a:pt x="87" y="120"/>
                    <a:pt x="92" y="132"/>
                    <a:pt x="97" y="143"/>
                  </a:cubicBezTo>
                  <a:cubicBezTo>
                    <a:pt x="103" y="156"/>
                    <a:pt x="114" y="194"/>
                    <a:pt x="134" y="187"/>
                  </a:cubicBezTo>
                  <a:cubicBezTo>
                    <a:pt x="141" y="184"/>
                    <a:pt x="145" y="177"/>
                    <a:pt x="141" y="171"/>
                  </a:cubicBezTo>
                  <a:close/>
                  <a:moveTo>
                    <a:pt x="44" y="94"/>
                  </a:moveTo>
                  <a:cubicBezTo>
                    <a:pt x="38" y="95"/>
                    <a:pt x="33" y="98"/>
                    <a:pt x="27" y="101"/>
                  </a:cubicBezTo>
                  <a:cubicBezTo>
                    <a:pt x="27" y="82"/>
                    <a:pt x="29" y="62"/>
                    <a:pt x="36" y="45"/>
                  </a:cubicBezTo>
                  <a:cubicBezTo>
                    <a:pt x="42" y="30"/>
                    <a:pt x="49" y="42"/>
                    <a:pt x="54" y="51"/>
                  </a:cubicBezTo>
                  <a:cubicBezTo>
                    <a:pt x="62" y="62"/>
                    <a:pt x="68" y="74"/>
                    <a:pt x="73" y="86"/>
                  </a:cubicBezTo>
                  <a:cubicBezTo>
                    <a:pt x="63" y="87"/>
                    <a:pt x="53" y="91"/>
                    <a:pt x="44" y="9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500564" y="3625850"/>
              <a:ext cx="193675" cy="282575"/>
            </a:xfrm>
            <a:custGeom>
              <a:avLst/>
              <a:gdLst>
                <a:gd name="T0" fmla="*/ 70 w 79"/>
                <a:gd name="T1" fmla="*/ 30 h 115"/>
                <a:gd name="T2" fmla="*/ 38 w 79"/>
                <a:gd name="T3" fmla="*/ 40 h 115"/>
                <a:gd name="T4" fmla="*/ 31 w 79"/>
                <a:gd name="T5" fmla="*/ 10 h 115"/>
                <a:gd name="T6" fmla="*/ 12 w 79"/>
                <a:gd name="T7" fmla="*/ 13 h 115"/>
                <a:gd name="T8" fmla="*/ 15 w 79"/>
                <a:gd name="T9" fmla="*/ 48 h 115"/>
                <a:gd name="T10" fmla="*/ 4 w 79"/>
                <a:gd name="T11" fmla="*/ 55 h 115"/>
                <a:gd name="T12" fmla="*/ 8 w 79"/>
                <a:gd name="T13" fmla="*/ 70 h 115"/>
                <a:gd name="T14" fmla="*/ 18 w 79"/>
                <a:gd name="T15" fmla="*/ 70 h 115"/>
                <a:gd name="T16" fmla="*/ 31 w 79"/>
                <a:gd name="T17" fmla="*/ 104 h 115"/>
                <a:gd name="T18" fmla="*/ 54 w 79"/>
                <a:gd name="T19" fmla="*/ 95 h 115"/>
                <a:gd name="T20" fmla="*/ 44 w 79"/>
                <a:gd name="T21" fmla="*/ 64 h 115"/>
                <a:gd name="T22" fmla="*/ 78 w 79"/>
                <a:gd name="T23" fmla="*/ 44 h 115"/>
                <a:gd name="T24" fmla="*/ 70 w 79"/>
                <a:gd name="T25" fmla="*/ 3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15">
                  <a:moveTo>
                    <a:pt x="70" y="30"/>
                  </a:moveTo>
                  <a:cubicBezTo>
                    <a:pt x="61" y="27"/>
                    <a:pt x="48" y="35"/>
                    <a:pt x="38" y="40"/>
                  </a:cubicBezTo>
                  <a:cubicBezTo>
                    <a:pt x="36" y="30"/>
                    <a:pt x="33" y="20"/>
                    <a:pt x="31" y="10"/>
                  </a:cubicBezTo>
                  <a:cubicBezTo>
                    <a:pt x="28" y="0"/>
                    <a:pt x="11" y="2"/>
                    <a:pt x="12" y="13"/>
                  </a:cubicBezTo>
                  <a:cubicBezTo>
                    <a:pt x="14" y="24"/>
                    <a:pt x="14" y="36"/>
                    <a:pt x="15" y="48"/>
                  </a:cubicBezTo>
                  <a:cubicBezTo>
                    <a:pt x="11" y="50"/>
                    <a:pt x="7" y="52"/>
                    <a:pt x="4" y="55"/>
                  </a:cubicBezTo>
                  <a:cubicBezTo>
                    <a:pt x="0" y="59"/>
                    <a:pt x="1" y="69"/>
                    <a:pt x="8" y="70"/>
                  </a:cubicBezTo>
                  <a:cubicBezTo>
                    <a:pt x="11" y="70"/>
                    <a:pt x="15" y="70"/>
                    <a:pt x="18" y="70"/>
                  </a:cubicBezTo>
                  <a:cubicBezTo>
                    <a:pt x="21" y="82"/>
                    <a:pt x="24" y="94"/>
                    <a:pt x="31" y="104"/>
                  </a:cubicBezTo>
                  <a:cubicBezTo>
                    <a:pt x="38" y="115"/>
                    <a:pt x="59" y="108"/>
                    <a:pt x="54" y="95"/>
                  </a:cubicBezTo>
                  <a:cubicBezTo>
                    <a:pt x="50" y="85"/>
                    <a:pt x="47" y="74"/>
                    <a:pt x="44" y="64"/>
                  </a:cubicBezTo>
                  <a:cubicBezTo>
                    <a:pt x="55" y="61"/>
                    <a:pt x="75" y="57"/>
                    <a:pt x="78" y="44"/>
                  </a:cubicBezTo>
                  <a:cubicBezTo>
                    <a:pt x="79" y="38"/>
                    <a:pt x="76" y="33"/>
                    <a:pt x="70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9"/>
          <p:cNvSpPr>
            <a:spLocks noEditPoints="1"/>
          </p:cNvSpPr>
          <p:nvPr/>
        </p:nvSpPr>
        <p:spPr bwMode="auto">
          <a:xfrm>
            <a:off x="8793555" y="4497151"/>
            <a:ext cx="933450" cy="995363"/>
          </a:xfrm>
          <a:custGeom>
            <a:avLst/>
            <a:gdLst>
              <a:gd name="T0" fmla="*/ 361 w 381"/>
              <a:gd name="T1" fmla="*/ 278 h 406"/>
              <a:gd name="T2" fmla="*/ 197 w 381"/>
              <a:gd name="T3" fmla="*/ 191 h 406"/>
              <a:gd name="T4" fmla="*/ 219 w 381"/>
              <a:gd name="T5" fmla="*/ 57 h 406"/>
              <a:gd name="T6" fmla="*/ 225 w 381"/>
              <a:gd name="T7" fmla="*/ 53 h 406"/>
              <a:gd name="T8" fmla="*/ 246 w 381"/>
              <a:gd name="T9" fmla="*/ 42 h 406"/>
              <a:gd name="T10" fmla="*/ 244 w 381"/>
              <a:gd name="T11" fmla="*/ 24 h 406"/>
              <a:gd name="T12" fmla="*/ 238 w 381"/>
              <a:gd name="T13" fmla="*/ 24 h 406"/>
              <a:gd name="T14" fmla="*/ 232 w 381"/>
              <a:gd name="T15" fmla="*/ 20 h 406"/>
              <a:gd name="T16" fmla="*/ 45 w 381"/>
              <a:gd name="T17" fmla="*/ 266 h 406"/>
              <a:gd name="T18" fmla="*/ 371 w 381"/>
              <a:gd name="T19" fmla="*/ 303 h 406"/>
              <a:gd name="T20" fmla="*/ 361 w 381"/>
              <a:gd name="T21" fmla="*/ 278 h 406"/>
              <a:gd name="T22" fmla="*/ 79 w 381"/>
              <a:gd name="T23" fmla="*/ 260 h 406"/>
              <a:gd name="T24" fmla="*/ 98 w 381"/>
              <a:gd name="T25" fmla="*/ 116 h 406"/>
              <a:gd name="T26" fmla="*/ 178 w 381"/>
              <a:gd name="T27" fmla="*/ 52 h 406"/>
              <a:gd name="T28" fmla="*/ 166 w 381"/>
              <a:gd name="T29" fmla="*/ 190 h 406"/>
              <a:gd name="T30" fmla="*/ 314 w 381"/>
              <a:gd name="T31" fmla="*/ 303 h 406"/>
              <a:gd name="T32" fmla="*/ 79 w 381"/>
              <a:gd name="T33" fmla="*/ 26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1" h="406">
                <a:moveTo>
                  <a:pt x="361" y="278"/>
                </a:moveTo>
                <a:cubicBezTo>
                  <a:pt x="293" y="274"/>
                  <a:pt x="225" y="260"/>
                  <a:pt x="197" y="191"/>
                </a:cubicBezTo>
                <a:cubicBezTo>
                  <a:pt x="184" y="158"/>
                  <a:pt x="173" y="69"/>
                  <a:pt x="219" y="57"/>
                </a:cubicBezTo>
                <a:cubicBezTo>
                  <a:pt x="222" y="56"/>
                  <a:pt x="224" y="55"/>
                  <a:pt x="225" y="53"/>
                </a:cubicBezTo>
                <a:cubicBezTo>
                  <a:pt x="232" y="50"/>
                  <a:pt x="240" y="47"/>
                  <a:pt x="246" y="42"/>
                </a:cubicBezTo>
                <a:cubicBezTo>
                  <a:pt x="252" y="38"/>
                  <a:pt x="253" y="26"/>
                  <a:pt x="244" y="24"/>
                </a:cubicBezTo>
                <a:cubicBezTo>
                  <a:pt x="242" y="24"/>
                  <a:pt x="240" y="24"/>
                  <a:pt x="238" y="24"/>
                </a:cubicBezTo>
                <a:cubicBezTo>
                  <a:pt x="237" y="22"/>
                  <a:pt x="235" y="20"/>
                  <a:pt x="232" y="20"/>
                </a:cubicBezTo>
                <a:cubicBezTo>
                  <a:pt x="105" y="0"/>
                  <a:pt x="0" y="152"/>
                  <a:pt x="45" y="266"/>
                </a:cubicBezTo>
                <a:cubicBezTo>
                  <a:pt x="99" y="406"/>
                  <a:pt x="276" y="381"/>
                  <a:pt x="371" y="303"/>
                </a:cubicBezTo>
                <a:cubicBezTo>
                  <a:pt x="381" y="294"/>
                  <a:pt x="372" y="278"/>
                  <a:pt x="361" y="278"/>
                </a:cubicBezTo>
                <a:close/>
                <a:moveTo>
                  <a:pt x="79" y="260"/>
                </a:moveTo>
                <a:cubicBezTo>
                  <a:pt x="55" y="213"/>
                  <a:pt x="71" y="157"/>
                  <a:pt x="98" y="116"/>
                </a:cubicBezTo>
                <a:cubicBezTo>
                  <a:pt x="118" y="86"/>
                  <a:pt x="146" y="65"/>
                  <a:pt x="178" y="52"/>
                </a:cubicBezTo>
                <a:cubicBezTo>
                  <a:pt x="150" y="86"/>
                  <a:pt x="156" y="155"/>
                  <a:pt x="166" y="190"/>
                </a:cubicBezTo>
                <a:cubicBezTo>
                  <a:pt x="185" y="263"/>
                  <a:pt x="247" y="292"/>
                  <a:pt x="314" y="303"/>
                </a:cubicBezTo>
                <a:cubicBezTo>
                  <a:pt x="232" y="344"/>
                  <a:pt x="128" y="357"/>
                  <a:pt x="79" y="26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3558439" y="4081227"/>
            <a:ext cx="1998663" cy="1936750"/>
            <a:chOff x="2663826" y="4929187"/>
            <a:chExt cx="1998663" cy="1936750"/>
          </a:xfrm>
        </p:grpSpPr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2663826" y="4929187"/>
              <a:ext cx="1998663" cy="1936750"/>
            </a:xfrm>
            <a:custGeom>
              <a:avLst/>
              <a:gdLst>
                <a:gd name="T0" fmla="*/ 764 w 816"/>
                <a:gd name="T1" fmla="*/ 515 h 790"/>
                <a:gd name="T2" fmla="*/ 726 w 816"/>
                <a:gd name="T3" fmla="*/ 397 h 790"/>
                <a:gd name="T4" fmla="*/ 583 w 816"/>
                <a:gd name="T5" fmla="*/ 207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4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9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9 h 790"/>
                <a:gd name="T34" fmla="*/ 409 w 816"/>
                <a:gd name="T35" fmla="*/ 780 h 790"/>
                <a:gd name="T36" fmla="*/ 602 w 816"/>
                <a:gd name="T37" fmla="*/ 668 h 790"/>
                <a:gd name="T38" fmla="*/ 805 w 816"/>
                <a:gd name="T39" fmla="*/ 520 h 790"/>
                <a:gd name="T40" fmla="*/ 685 w 816"/>
                <a:gd name="T41" fmla="*/ 571 h 790"/>
                <a:gd name="T42" fmla="*/ 460 w 816"/>
                <a:gd name="T43" fmla="*/ 711 h 790"/>
                <a:gd name="T44" fmla="*/ 361 w 816"/>
                <a:gd name="T45" fmla="*/ 637 h 790"/>
                <a:gd name="T46" fmla="*/ 628 w 816"/>
                <a:gd name="T47" fmla="*/ 441 h 790"/>
                <a:gd name="T48" fmla="*/ 688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3 h 790"/>
                <a:gd name="T56" fmla="*/ 697 w 816"/>
                <a:gd name="T57" fmla="*/ 473 h 790"/>
                <a:gd name="T58" fmla="*/ 435 w 816"/>
                <a:gd name="T59" fmla="*/ 621 h 790"/>
                <a:gd name="T60" fmla="*/ 410 w 816"/>
                <a:gd name="T61" fmla="*/ 662 h 790"/>
                <a:gd name="T62" fmla="*/ 563 w 816"/>
                <a:gd name="T63" fmla="*/ 576 h 790"/>
                <a:gd name="T64" fmla="*/ 719 w 816"/>
                <a:gd name="T65" fmla="*/ 505 h 790"/>
                <a:gd name="T66" fmla="*/ 433 w 816"/>
                <a:gd name="T67" fmla="*/ 676 h 790"/>
                <a:gd name="T68" fmla="*/ 587 w 816"/>
                <a:gd name="T69" fmla="*/ 623 h 790"/>
                <a:gd name="T70" fmla="*/ 740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89" y="500"/>
                  </a:moveTo>
                  <a:cubicBezTo>
                    <a:pt x="781" y="504"/>
                    <a:pt x="772" y="509"/>
                    <a:pt x="764" y="515"/>
                  </a:cubicBezTo>
                  <a:cubicBezTo>
                    <a:pt x="737" y="480"/>
                    <a:pt x="695" y="443"/>
                    <a:pt x="725" y="399"/>
                  </a:cubicBezTo>
                  <a:cubicBezTo>
                    <a:pt x="726" y="398"/>
                    <a:pt x="726" y="397"/>
                    <a:pt x="726" y="397"/>
                  </a:cubicBezTo>
                  <a:cubicBezTo>
                    <a:pt x="732" y="391"/>
                    <a:pt x="735" y="383"/>
                    <a:pt x="727" y="375"/>
                  </a:cubicBezTo>
                  <a:cubicBezTo>
                    <a:pt x="674" y="325"/>
                    <a:pt x="623" y="268"/>
                    <a:pt x="583" y="207"/>
                  </a:cubicBezTo>
                  <a:cubicBezTo>
                    <a:pt x="549" y="155"/>
                    <a:pt x="518" y="102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6" y="31"/>
                    <a:pt x="277" y="69"/>
                    <a:pt x="242" y="100"/>
                  </a:cubicBezTo>
                  <a:cubicBezTo>
                    <a:pt x="207" y="132"/>
                    <a:pt x="173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7" y="513"/>
                    <a:pt x="151" y="537"/>
                  </a:cubicBezTo>
                  <a:cubicBezTo>
                    <a:pt x="177" y="564"/>
                    <a:pt x="200" y="594"/>
                    <a:pt x="224" y="623"/>
                  </a:cubicBezTo>
                  <a:cubicBezTo>
                    <a:pt x="261" y="668"/>
                    <a:pt x="299" y="712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2" y="621"/>
                    <a:pt x="203" y="558"/>
                  </a:cubicBezTo>
                  <a:cubicBezTo>
                    <a:pt x="162" y="506"/>
                    <a:pt x="109" y="466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4" y="247"/>
                  </a:cubicBezTo>
                  <a:cubicBezTo>
                    <a:pt x="144" y="219"/>
                    <a:pt x="182" y="194"/>
                    <a:pt x="218" y="162"/>
                  </a:cubicBezTo>
                  <a:cubicBezTo>
                    <a:pt x="258" y="126"/>
                    <a:pt x="296" y="89"/>
                    <a:pt x="342" y="60"/>
                  </a:cubicBezTo>
                  <a:cubicBezTo>
                    <a:pt x="358" y="50"/>
                    <a:pt x="376" y="41"/>
                    <a:pt x="396" y="42"/>
                  </a:cubicBezTo>
                  <a:cubicBezTo>
                    <a:pt x="419" y="43"/>
                    <a:pt x="442" y="70"/>
                    <a:pt x="457" y="85"/>
                  </a:cubicBezTo>
                  <a:cubicBezTo>
                    <a:pt x="499" y="129"/>
                    <a:pt x="528" y="184"/>
                    <a:pt x="562" y="235"/>
                  </a:cubicBezTo>
                  <a:cubicBezTo>
                    <a:pt x="599" y="290"/>
                    <a:pt x="646" y="345"/>
                    <a:pt x="697" y="389"/>
                  </a:cubicBezTo>
                  <a:cubicBezTo>
                    <a:pt x="685" y="402"/>
                    <a:pt x="642" y="405"/>
                    <a:pt x="629" y="408"/>
                  </a:cubicBezTo>
                  <a:cubicBezTo>
                    <a:pt x="595" y="418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1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2" y="498"/>
                    <a:pt x="188" y="392"/>
                    <a:pt x="95" y="309"/>
                  </a:cubicBezTo>
                  <a:cubicBezTo>
                    <a:pt x="86" y="302"/>
                    <a:pt x="76" y="313"/>
                    <a:pt x="83" y="321"/>
                  </a:cubicBezTo>
                  <a:cubicBezTo>
                    <a:pt x="162" y="423"/>
                    <a:pt x="243" y="527"/>
                    <a:pt x="332" y="621"/>
                  </a:cubicBezTo>
                  <a:cubicBezTo>
                    <a:pt x="329" y="632"/>
                    <a:pt x="329" y="645"/>
                    <a:pt x="331" y="659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9"/>
                    <a:pt x="409" y="780"/>
                  </a:cubicBezTo>
                  <a:cubicBezTo>
                    <a:pt x="429" y="753"/>
                    <a:pt x="466" y="742"/>
                    <a:pt x="496" y="729"/>
                  </a:cubicBezTo>
                  <a:cubicBezTo>
                    <a:pt x="533" y="713"/>
                    <a:pt x="568" y="690"/>
                    <a:pt x="602" y="668"/>
                  </a:cubicBezTo>
                  <a:cubicBezTo>
                    <a:pt x="639" y="644"/>
                    <a:pt x="673" y="618"/>
                    <a:pt x="709" y="593"/>
                  </a:cubicBezTo>
                  <a:cubicBezTo>
                    <a:pt x="741" y="570"/>
                    <a:pt x="778" y="549"/>
                    <a:pt x="805" y="520"/>
                  </a:cubicBezTo>
                  <a:cubicBezTo>
                    <a:pt x="816" y="509"/>
                    <a:pt x="803" y="493"/>
                    <a:pt x="789" y="500"/>
                  </a:cubicBezTo>
                  <a:close/>
                  <a:moveTo>
                    <a:pt x="685" y="571"/>
                  </a:moveTo>
                  <a:cubicBezTo>
                    <a:pt x="646" y="598"/>
                    <a:pt x="609" y="627"/>
                    <a:pt x="569" y="652"/>
                  </a:cubicBezTo>
                  <a:cubicBezTo>
                    <a:pt x="534" y="674"/>
                    <a:pt x="498" y="694"/>
                    <a:pt x="460" y="711"/>
                  </a:cubicBezTo>
                  <a:cubicBezTo>
                    <a:pt x="436" y="721"/>
                    <a:pt x="413" y="732"/>
                    <a:pt x="395" y="750"/>
                  </a:cubicBezTo>
                  <a:cubicBezTo>
                    <a:pt x="371" y="721"/>
                    <a:pt x="361" y="671"/>
                    <a:pt x="361" y="637"/>
                  </a:cubicBezTo>
                  <a:cubicBezTo>
                    <a:pt x="360" y="588"/>
                    <a:pt x="435" y="553"/>
                    <a:pt x="470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8" y="452"/>
                  </a:cubicBezTo>
                  <a:cubicBezTo>
                    <a:pt x="686" y="452"/>
                    <a:pt x="683" y="452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5" y="561"/>
                    <a:pt x="422" y="590"/>
                    <a:pt x="372" y="625"/>
                  </a:cubicBezTo>
                  <a:cubicBezTo>
                    <a:pt x="366" y="630"/>
                    <a:pt x="371" y="639"/>
                    <a:pt x="379" y="636"/>
                  </a:cubicBezTo>
                  <a:cubicBezTo>
                    <a:pt x="431" y="613"/>
                    <a:pt x="481" y="585"/>
                    <a:pt x="531" y="557"/>
                  </a:cubicBezTo>
                  <a:cubicBezTo>
                    <a:pt x="584" y="528"/>
                    <a:pt x="638" y="501"/>
                    <a:pt x="691" y="473"/>
                  </a:cubicBezTo>
                  <a:cubicBezTo>
                    <a:pt x="693" y="472"/>
                    <a:pt x="694" y="470"/>
                    <a:pt x="695" y="469"/>
                  </a:cubicBezTo>
                  <a:cubicBezTo>
                    <a:pt x="696" y="471"/>
                    <a:pt x="696" y="472"/>
                    <a:pt x="697" y="473"/>
                  </a:cubicBezTo>
                  <a:cubicBezTo>
                    <a:pt x="645" y="505"/>
                    <a:pt x="590" y="530"/>
                    <a:pt x="537" y="560"/>
                  </a:cubicBezTo>
                  <a:cubicBezTo>
                    <a:pt x="502" y="580"/>
                    <a:pt x="468" y="599"/>
                    <a:pt x="435" y="621"/>
                  </a:cubicBezTo>
                  <a:cubicBezTo>
                    <a:pt x="425" y="628"/>
                    <a:pt x="392" y="647"/>
                    <a:pt x="399" y="663"/>
                  </a:cubicBezTo>
                  <a:cubicBezTo>
                    <a:pt x="401" y="669"/>
                    <a:pt x="409" y="668"/>
                    <a:pt x="410" y="662"/>
                  </a:cubicBezTo>
                  <a:cubicBezTo>
                    <a:pt x="410" y="655"/>
                    <a:pt x="462" y="631"/>
                    <a:pt x="471" y="626"/>
                  </a:cubicBezTo>
                  <a:cubicBezTo>
                    <a:pt x="501" y="609"/>
                    <a:pt x="532" y="593"/>
                    <a:pt x="563" y="576"/>
                  </a:cubicBezTo>
                  <a:cubicBezTo>
                    <a:pt x="612" y="549"/>
                    <a:pt x="664" y="526"/>
                    <a:pt x="712" y="496"/>
                  </a:cubicBezTo>
                  <a:cubicBezTo>
                    <a:pt x="714" y="499"/>
                    <a:pt x="717" y="502"/>
                    <a:pt x="719" y="505"/>
                  </a:cubicBezTo>
                  <a:cubicBezTo>
                    <a:pt x="673" y="534"/>
                    <a:pt x="625" y="561"/>
                    <a:pt x="581" y="594"/>
                  </a:cubicBezTo>
                  <a:cubicBezTo>
                    <a:pt x="535" y="627"/>
                    <a:pt x="486" y="657"/>
                    <a:pt x="433" y="676"/>
                  </a:cubicBezTo>
                  <a:cubicBezTo>
                    <a:pt x="423" y="680"/>
                    <a:pt x="427" y="695"/>
                    <a:pt x="438" y="693"/>
                  </a:cubicBezTo>
                  <a:cubicBezTo>
                    <a:pt x="492" y="683"/>
                    <a:pt x="543" y="653"/>
                    <a:pt x="587" y="623"/>
                  </a:cubicBezTo>
                  <a:cubicBezTo>
                    <a:pt x="614" y="605"/>
                    <a:pt x="639" y="587"/>
                    <a:pt x="666" y="571"/>
                  </a:cubicBezTo>
                  <a:cubicBezTo>
                    <a:pt x="691" y="555"/>
                    <a:pt x="717" y="541"/>
                    <a:pt x="740" y="522"/>
                  </a:cubicBezTo>
                  <a:cubicBezTo>
                    <a:pt x="742" y="524"/>
                    <a:pt x="745" y="525"/>
                    <a:pt x="747" y="526"/>
                  </a:cubicBezTo>
                  <a:cubicBezTo>
                    <a:pt x="726" y="541"/>
                    <a:pt x="705" y="557"/>
                    <a:pt x="685" y="57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3067051" y="5245100"/>
              <a:ext cx="819150" cy="715963"/>
            </a:xfrm>
            <a:custGeom>
              <a:avLst/>
              <a:gdLst>
                <a:gd name="T0" fmla="*/ 327 w 334"/>
                <a:gd name="T1" fmla="*/ 95 h 292"/>
                <a:gd name="T2" fmla="*/ 247 w 334"/>
                <a:gd name="T3" fmla="*/ 19 h 292"/>
                <a:gd name="T4" fmla="*/ 163 w 334"/>
                <a:gd name="T5" fmla="*/ 38 h 292"/>
                <a:gd name="T6" fmla="*/ 72 w 334"/>
                <a:gd name="T7" fmla="*/ 93 h 292"/>
                <a:gd name="T8" fmla="*/ 12 w 334"/>
                <a:gd name="T9" fmla="*/ 142 h 292"/>
                <a:gd name="T10" fmla="*/ 13 w 334"/>
                <a:gd name="T11" fmla="*/ 152 h 292"/>
                <a:gd name="T12" fmla="*/ 3 w 334"/>
                <a:gd name="T13" fmla="*/ 161 h 292"/>
                <a:gd name="T14" fmla="*/ 127 w 334"/>
                <a:gd name="T15" fmla="*/ 254 h 292"/>
                <a:gd name="T16" fmla="*/ 327 w 334"/>
                <a:gd name="T17" fmla="*/ 118 h 292"/>
                <a:gd name="T18" fmla="*/ 327 w 334"/>
                <a:gd name="T19" fmla="*/ 95 h 292"/>
                <a:gd name="T20" fmla="*/ 118 w 334"/>
                <a:gd name="T21" fmla="*/ 225 h 292"/>
                <a:gd name="T22" fmla="*/ 84 w 334"/>
                <a:gd name="T23" fmla="*/ 228 h 292"/>
                <a:gd name="T24" fmla="*/ 17 w 334"/>
                <a:gd name="T25" fmla="*/ 157 h 292"/>
                <a:gd name="T26" fmla="*/ 36 w 334"/>
                <a:gd name="T27" fmla="*/ 156 h 292"/>
                <a:gd name="T28" fmla="*/ 160 w 334"/>
                <a:gd name="T29" fmla="*/ 81 h 292"/>
                <a:gd name="T30" fmla="*/ 186 w 334"/>
                <a:gd name="T31" fmla="*/ 61 h 292"/>
                <a:gd name="T32" fmla="*/ 237 w 334"/>
                <a:gd name="T33" fmla="*/ 50 h 292"/>
                <a:gd name="T34" fmla="*/ 293 w 334"/>
                <a:gd name="T35" fmla="*/ 107 h 292"/>
                <a:gd name="T36" fmla="*/ 152 w 334"/>
                <a:gd name="T37" fmla="*/ 202 h 292"/>
                <a:gd name="T38" fmla="*/ 118 w 334"/>
                <a:gd name="T39" fmla="*/ 22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2">
                  <a:moveTo>
                    <a:pt x="327" y="95"/>
                  </a:moveTo>
                  <a:cubicBezTo>
                    <a:pt x="299" y="71"/>
                    <a:pt x="280" y="38"/>
                    <a:pt x="247" y="19"/>
                  </a:cubicBezTo>
                  <a:cubicBezTo>
                    <a:pt x="213" y="0"/>
                    <a:pt x="190" y="16"/>
                    <a:pt x="163" y="38"/>
                  </a:cubicBezTo>
                  <a:cubicBezTo>
                    <a:pt x="136" y="61"/>
                    <a:pt x="103" y="76"/>
                    <a:pt x="72" y="93"/>
                  </a:cubicBezTo>
                  <a:cubicBezTo>
                    <a:pt x="51" y="104"/>
                    <a:pt x="19" y="118"/>
                    <a:pt x="12" y="142"/>
                  </a:cubicBezTo>
                  <a:cubicBezTo>
                    <a:pt x="11" y="146"/>
                    <a:pt x="12" y="149"/>
                    <a:pt x="13" y="152"/>
                  </a:cubicBezTo>
                  <a:cubicBezTo>
                    <a:pt x="7" y="148"/>
                    <a:pt x="0" y="154"/>
                    <a:pt x="3" y="161"/>
                  </a:cubicBezTo>
                  <a:cubicBezTo>
                    <a:pt x="20" y="200"/>
                    <a:pt x="74" y="292"/>
                    <a:pt x="127" y="254"/>
                  </a:cubicBezTo>
                  <a:cubicBezTo>
                    <a:pt x="192" y="207"/>
                    <a:pt x="273" y="180"/>
                    <a:pt x="327" y="118"/>
                  </a:cubicBezTo>
                  <a:cubicBezTo>
                    <a:pt x="332" y="112"/>
                    <a:pt x="334" y="101"/>
                    <a:pt x="327" y="95"/>
                  </a:cubicBezTo>
                  <a:close/>
                  <a:moveTo>
                    <a:pt x="118" y="225"/>
                  </a:moveTo>
                  <a:cubicBezTo>
                    <a:pt x="103" y="236"/>
                    <a:pt x="103" y="237"/>
                    <a:pt x="84" y="228"/>
                  </a:cubicBezTo>
                  <a:cubicBezTo>
                    <a:pt x="57" y="216"/>
                    <a:pt x="34" y="181"/>
                    <a:pt x="17" y="157"/>
                  </a:cubicBezTo>
                  <a:cubicBezTo>
                    <a:pt x="22" y="161"/>
                    <a:pt x="30" y="161"/>
                    <a:pt x="36" y="156"/>
                  </a:cubicBezTo>
                  <a:cubicBezTo>
                    <a:pt x="74" y="125"/>
                    <a:pt x="119" y="108"/>
                    <a:pt x="160" y="81"/>
                  </a:cubicBezTo>
                  <a:cubicBezTo>
                    <a:pt x="169" y="75"/>
                    <a:pt x="177" y="68"/>
                    <a:pt x="186" y="61"/>
                  </a:cubicBezTo>
                  <a:cubicBezTo>
                    <a:pt x="205" y="46"/>
                    <a:pt x="213" y="36"/>
                    <a:pt x="237" y="50"/>
                  </a:cubicBezTo>
                  <a:cubicBezTo>
                    <a:pt x="260" y="63"/>
                    <a:pt x="275" y="88"/>
                    <a:pt x="293" y="107"/>
                  </a:cubicBezTo>
                  <a:cubicBezTo>
                    <a:pt x="253" y="147"/>
                    <a:pt x="200" y="173"/>
                    <a:pt x="152" y="202"/>
                  </a:cubicBezTo>
                  <a:cubicBezTo>
                    <a:pt x="141" y="209"/>
                    <a:pt x="129" y="217"/>
                    <a:pt x="118" y="2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4218552" y="2950133"/>
            <a:ext cx="1722438" cy="842963"/>
          </a:xfrm>
          <a:custGeom>
            <a:avLst/>
            <a:gdLst>
              <a:gd name="T0" fmla="*/ 612 w 703"/>
              <a:gd name="T1" fmla="*/ 61 h 344"/>
              <a:gd name="T2" fmla="*/ 465 w 703"/>
              <a:gd name="T3" fmla="*/ 68 h 344"/>
              <a:gd name="T4" fmla="*/ 468 w 703"/>
              <a:gd name="T5" fmla="*/ 92 h 344"/>
              <a:gd name="T6" fmla="*/ 576 w 703"/>
              <a:gd name="T7" fmla="*/ 87 h 344"/>
              <a:gd name="T8" fmla="*/ 631 w 703"/>
              <a:gd name="T9" fmla="*/ 99 h 344"/>
              <a:gd name="T10" fmla="*/ 605 w 703"/>
              <a:gd name="T11" fmla="*/ 154 h 344"/>
              <a:gd name="T12" fmla="*/ 503 w 703"/>
              <a:gd name="T13" fmla="*/ 193 h 344"/>
              <a:gd name="T14" fmla="*/ 500 w 703"/>
              <a:gd name="T15" fmla="*/ 158 h 344"/>
              <a:gd name="T16" fmla="*/ 403 w 703"/>
              <a:gd name="T17" fmla="*/ 55 h 344"/>
              <a:gd name="T18" fmla="*/ 392 w 703"/>
              <a:gd name="T19" fmla="*/ 73 h 344"/>
              <a:gd name="T20" fmla="*/ 470 w 703"/>
              <a:gd name="T21" fmla="*/ 158 h 344"/>
              <a:gd name="T22" fmla="*/ 474 w 703"/>
              <a:gd name="T23" fmla="*/ 201 h 344"/>
              <a:gd name="T24" fmla="*/ 310 w 703"/>
              <a:gd name="T25" fmla="*/ 235 h 344"/>
              <a:gd name="T26" fmla="*/ 250 w 703"/>
              <a:gd name="T27" fmla="*/ 249 h 344"/>
              <a:gd name="T28" fmla="*/ 264 w 703"/>
              <a:gd name="T29" fmla="*/ 105 h 344"/>
              <a:gd name="T30" fmla="*/ 366 w 703"/>
              <a:gd name="T31" fmla="*/ 62 h 344"/>
              <a:gd name="T32" fmla="*/ 378 w 703"/>
              <a:gd name="T33" fmla="*/ 54 h 344"/>
              <a:gd name="T34" fmla="*/ 247 w 703"/>
              <a:gd name="T35" fmla="*/ 80 h 344"/>
              <a:gd name="T36" fmla="*/ 220 w 703"/>
              <a:gd name="T37" fmla="*/ 255 h 344"/>
              <a:gd name="T38" fmla="*/ 99 w 703"/>
              <a:gd name="T39" fmla="*/ 255 h 344"/>
              <a:gd name="T40" fmla="*/ 89 w 703"/>
              <a:gd name="T41" fmla="*/ 189 h 344"/>
              <a:gd name="T42" fmla="*/ 190 w 703"/>
              <a:gd name="T43" fmla="*/ 148 h 344"/>
              <a:gd name="T44" fmla="*/ 197 w 703"/>
              <a:gd name="T45" fmla="*/ 132 h 344"/>
              <a:gd name="T46" fmla="*/ 46 w 703"/>
              <a:gd name="T47" fmla="*/ 257 h 344"/>
              <a:gd name="T48" fmla="*/ 154 w 703"/>
              <a:gd name="T49" fmla="*/ 291 h 344"/>
              <a:gd name="T50" fmla="*/ 240 w 703"/>
              <a:gd name="T51" fmla="*/ 282 h 344"/>
              <a:gd name="T52" fmla="*/ 460 w 703"/>
              <a:gd name="T53" fmla="*/ 283 h 344"/>
              <a:gd name="T54" fmla="*/ 496 w 703"/>
              <a:gd name="T55" fmla="*/ 228 h 344"/>
              <a:gd name="T56" fmla="*/ 661 w 703"/>
              <a:gd name="T57" fmla="*/ 154 h 344"/>
              <a:gd name="T58" fmla="*/ 612 w 703"/>
              <a:gd name="T59" fmla="*/ 61 h 344"/>
              <a:gd name="T60" fmla="*/ 278 w 703"/>
              <a:gd name="T61" fmla="*/ 275 h 344"/>
              <a:gd name="T62" fmla="*/ 304 w 703"/>
              <a:gd name="T63" fmla="*/ 269 h 344"/>
              <a:gd name="T64" fmla="*/ 460 w 703"/>
              <a:gd name="T65" fmla="*/ 236 h 344"/>
              <a:gd name="T66" fmla="*/ 439 w 703"/>
              <a:gd name="T67" fmla="*/ 262 h 344"/>
              <a:gd name="T68" fmla="*/ 278 w 703"/>
              <a:gd name="T69" fmla="*/ 27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3" h="344">
                <a:moveTo>
                  <a:pt x="612" y="61"/>
                </a:moveTo>
                <a:cubicBezTo>
                  <a:pt x="565" y="51"/>
                  <a:pt x="511" y="58"/>
                  <a:pt x="465" y="68"/>
                </a:cubicBezTo>
                <a:cubicBezTo>
                  <a:pt x="451" y="71"/>
                  <a:pt x="455" y="91"/>
                  <a:pt x="468" y="92"/>
                </a:cubicBezTo>
                <a:cubicBezTo>
                  <a:pt x="504" y="94"/>
                  <a:pt x="540" y="86"/>
                  <a:pt x="576" y="87"/>
                </a:cubicBezTo>
                <a:cubicBezTo>
                  <a:pt x="595" y="87"/>
                  <a:pt x="615" y="89"/>
                  <a:pt x="631" y="99"/>
                </a:cubicBezTo>
                <a:cubicBezTo>
                  <a:pt x="665" y="120"/>
                  <a:pt x="623" y="145"/>
                  <a:pt x="605" y="154"/>
                </a:cubicBezTo>
                <a:cubicBezTo>
                  <a:pt x="572" y="171"/>
                  <a:pt x="538" y="183"/>
                  <a:pt x="503" y="193"/>
                </a:cubicBezTo>
                <a:cubicBezTo>
                  <a:pt x="504" y="181"/>
                  <a:pt x="503" y="169"/>
                  <a:pt x="500" y="158"/>
                </a:cubicBezTo>
                <a:cubicBezTo>
                  <a:pt x="490" y="115"/>
                  <a:pt x="444" y="68"/>
                  <a:pt x="403" y="55"/>
                </a:cubicBezTo>
                <a:cubicBezTo>
                  <a:pt x="392" y="52"/>
                  <a:pt x="386" y="66"/>
                  <a:pt x="392" y="73"/>
                </a:cubicBezTo>
                <a:cubicBezTo>
                  <a:pt x="419" y="103"/>
                  <a:pt x="454" y="119"/>
                  <a:pt x="470" y="158"/>
                </a:cubicBezTo>
                <a:cubicBezTo>
                  <a:pt x="475" y="173"/>
                  <a:pt x="476" y="187"/>
                  <a:pt x="474" y="201"/>
                </a:cubicBezTo>
                <a:cubicBezTo>
                  <a:pt x="420" y="214"/>
                  <a:pt x="364" y="223"/>
                  <a:pt x="310" y="235"/>
                </a:cubicBezTo>
                <a:cubicBezTo>
                  <a:pt x="291" y="240"/>
                  <a:pt x="271" y="244"/>
                  <a:pt x="250" y="249"/>
                </a:cubicBezTo>
                <a:cubicBezTo>
                  <a:pt x="216" y="205"/>
                  <a:pt x="233" y="145"/>
                  <a:pt x="264" y="105"/>
                </a:cubicBezTo>
                <a:cubicBezTo>
                  <a:pt x="284" y="80"/>
                  <a:pt x="333" y="33"/>
                  <a:pt x="366" y="62"/>
                </a:cubicBezTo>
                <a:cubicBezTo>
                  <a:pt x="372" y="68"/>
                  <a:pt x="382" y="61"/>
                  <a:pt x="378" y="54"/>
                </a:cubicBezTo>
                <a:cubicBezTo>
                  <a:pt x="345" y="0"/>
                  <a:pt x="276" y="47"/>
                  <a:pt x="247" y="80"/>
                </a:cubicBezTo>
                <a:cubicBezTo>
                  <a:pt x="204" y="130"/>
                  <a:pt x="189" y="198"/>
                  <a:pt x="220" y="255"/>
                </a:cubicBezTo>
                <a:cubicBezTo>
                  <a:pt x="179" y="262"/>
                  <a:pt x="137" y="265"/>
                  <a:pt x="99" y="255"/>
                </a:cubicBezTo>
                <a:cubicBezTo>
                  <a:pt x="61" y="245"/>
                  <a:pt x="65" y="212"/>
                  <a:pt x="89" y="189"/>
                </a:cubicBezTo>
                <a:cubicBezTo>
                  <a:pt x="111" y="167"/>
                  <a:pt x="158" y="143"/>
                  <a:pt x="190" y="148"/>
                </a:cubicBezTo>
                <a:cubicBezTo>
                  <a:pt x="199" y="149"/>
                  <a:pt x="207" y="136"/>
                  <a:pt x="197" y="132"/>
                </a:cubicBezTo>
                <a:cubicBezTo>
                  <a:pt x="134" y="104"/>
                  <a:pt x="0" y="180"/>
                  <a:pt x="46" y="257"/>
                </a:cubicBezTo>
                <a:cubicBezTo>
                  <a:pt x="67" y="291"/>
                  <a:pt x="119" y="292"/>
                  <a:pt x="154" y="291"/>
                </a:cubicBezTo>
                <a:cubicBezTo>
                  <a:pt x="183" y="291"/>
                  <a:pt x="212" y="287"/>
                  <a:pt x="240" y="282"/>
                </a:cubicBezTo>
                <a:cubicBezTo>
                  <a:pt x="299" y="344"/>
                  <a:pt x="398" y="338"/>
                  <a:pt x="460" y="283"/>
                </a:cubicBezTo>
                <a:cubicBezTo>
                  <a:pt x="477" y="268"/>
                  <a:pt x="489" y="249"/>
                  <a:pt x="496" y="228"/>
                </a:cubicBezTo>
                <a:cubicBezTo>
                  <a:pt x="554" y="215"/>
                  <a:pt x="619" y="195"/>
                  <a:pt x="661" y="154"/>
                </a:cubicBezTo>
                <a:cubicBezTo>
                  <a:pt x="703" y="113"/>
                  <a:pt x="652" y="69"/>
                  <a:pt x="612" y="61"/>
                </a:cubicBezTo>
                <a:close/>
                <a:moveTo>
                  <a:pt x="278" y="275"/>
                </a:moveTo>
                <a:cubicBezTo>
                  <a:pt x="287" y="273"/>
                  <a:pt x="296" y="271"/>
                  <a:pt x="304" y="269"/>
                </a:cubicBezTo>
                <a:cubicBezTo>
                  <a:pt x="356" y="258"/>
                  <a:pt x="408" y="248"/>
                  <a:pt x="460" y="236"/>
                </a:cubicBezTo>
                <a:cubicBezTo>
                  <a:pt x="454" y="246"/>
                  <a:pt x="447" y="255"/>
                  <a:pt x="439" y="262"/>
                </a:cubicBezTo>
                <a:cubicBezTo>
                  <a:pt x="394" y="306"/>
                  <a:pt x="327" y="307"/>
                  <a:pt x="278" y="275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1907154" y="867334"/>
            <a:ext cx="1492250" cy="1825625"/>
            <a:chOff x="8012114" y="-7938"/>
            <a:chExt cx="1492250" cy="1825625"/>
          </a:xfrm>
        </p:grpSpPr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8012114" y="-7938"/>
              <a:ext cx="1492250" cy="1825625"/>
            </a:xfrm>
            <a:custGeom>
              <a:avLst/>
              <a:gdLst>
                <a:gd name="T0" fmla="*/ 587 w 609"/>
                <a:gd name="T1" fmla="*/ 619 h 745"/>
                <a:gd name="T2" fmla="*/ 524 w 609"/>
                <a:gd name="T3" fmla="*/ 514 h 745"/>
                <a:gd name="T4" fmla="*/ 400 w 609"/>
                <a:gd name="T5" fmla="*/ 354 h 745"/>
                <a:gd name="T6" fmla="*/ 449 w 609"/>
                <a:gd name="T7" fmla="*/ 320 h 745"/>
                <a:gd name="T8" fmla="*/ 475 w 609"/>
                <a:gd name="T9" fmla="*/ 181 h 745"/>
                <a:gd name="T10" fmla="*/ 472 w 609"/>
                <a:gd name="T11" fmla="*/ 179 h 745"/>
                <a:gd name="T12" fmla="*/ 467 w 609"/>
                <a:gd name="T13" fmla="*/ 154 h 745"/>
                <a:gd name="T14" fmla="*/ 245 w 609"/>
                <a:gd name="T15" fmla="*/ 14 h 745"/>
                <a:gd name="T16" fmla="*/ 172 w 609"/>
                <a:gd name="T17" fmla="*/ 5 h 745"/>
                <a:gd name="T18" fmla="*/ 169 w 609"/>
                <a:gd name="T19" fmla="*/ 4 h 745"/>
                <a:gd name="T20" fmla="*/ 57 w 609"/>
                <a:gd name="T21" fmla="*/ 89 h 745"/>
                <a:gd name="T22" fmla="*/ 33 w 609"/>
                <a:gd name="T23" fmla="*/ 177 h 745"/>
                <a:gd name="T24" fmla="*/ 29 w 609"/>
                <a:gd name="T25" fmla="*/ 181 h 745"/>
                <a:gd name="T26" fmla="*/ 107 w 609"/>
                <a:gd name="T27" fmla="*/ 378 h 745"/>
                <a:gd name="T28" fmla="*/ 293 w 609"/>
                <a:gd name="T29" fmla="*/ 392 h 745"/>
                <a:gd name="T30" fmla="*/ 312 w 609"/>
                <a:gd name="T31" fmla="*/ 387 h 745"/>
                <a:gd name="T32" fmla="*/ 375 w 609"/>
                <a:gd name="T33" fmla="*/ 557 h 745"/>
                <a:gd name="T34" fmla="*/ 448 w 609"/>
                <a:gd name="T35" fmla="*/ 674 h 745"/>
                <a:gd name="T36" fmla="*/ 542 w 609"/>
                <a:gd name="T37" fmla="*/ 741 h 745"/>
                <a:gd name="T38" fmla="*/ 602 w 609"/>
                <a:gd name="T39" fmla="*/ 698 h 745"/>
                <a:gd name="T40" fmla="*/ 587 w 609"/>
                <a:gd name="T41" fmla="*/ 619 h 745"/>
                <a:gd name="T42" fmla="*/ 76 w 609"/>
                <a:gd name="T43" fmla="*/ 127 h 745"/>
                <a:gd name="T44" fmla="*/ 154 w 609"/>
                <a:gd name="T45" fmla="*/ 30 h 745"/>
                <a:gd name="T46" fmla="*/ 160 w 609"/>
                <a:gd name="T47" fmla="*/ 31 h 745"/>
                <a:gd name="T48" fmla="*/ 394 w 609"/>
                <a:gd name="T49" fmla="*/ 106 h 745"/>
                <a:gd name="T50" fmla="*/ 441 w 609"/>
                <a:gd name="T51" fmla="*/ 195 h 745"/>
                <a:gd name="T52" fmla="*/ 354 w 609"/>
                <a:gd name="T53" fmla="*/ 306 h 745"/>
                <a:gd name="T54" fmla="*/ 93 w 609"/>
                <a:gd name="T55" fmla="*/ 261 h 745"/>
                <a:gd name="T56" fmla="*/ 76 w 609"/>
                <a:gd name="T57" fmla="*/ 127 h 745"/>
                <a:gd name="T58" fmla="*/ 298 w 609"/>
                <a:gd name="T59" fmla="*/ 368 h 745"/>
                <a:gd name="T60" fmla="*/ 145 w 609"/>
                <a:gd name="T61" fmla="*/ 374 h 745"/>
                <a:gd name="T62" fmla="*/ 39 w 609"/>
                <a:gd name="T63" fmla="*/ 232 h 745"/>
                <a:gd name="T64" fmla="*/ 43 w 609"/>
                <a:gd name="T65" fmla="*/ 241 h 745"/>
                <a:gd name="T66" fmla="*/ 307 w 609"/>
                <a:gd name="T67" fmla="*/ 353 h 745"/>
                <a:gd name="T68" fmla="*/ 465 w 609"/>
                <a:gd name="T69" fmla="*/ 229 h 745"/>
                <a:gd name="T70" fmla="*/ 464 w 609"/>
                <a:gd name="T71" fmla="*/ 250 h 745"/>
                <a:gd name="T72" fmla="*/ 426 w 609"/>
                <a:gd name="T73" fmla="*/ 306 h 745"/>
                <a:gd name="T74" fmla="*/ 298 w 609"/>
                <a:gd name="T75" fmla="*/ 368 h 745"/>
                <a:gd name="T76" fmla="*/ 379 w 609"/>
                <a:gd name="T77" fmla="*/ 364 h 745"/>
                <a:gd name="T78" fmla="*/ 412 w 609"/>
                <a:gd name="T79" fmla="*/ 415 h 745"/>
                <a:gd name="T80" fmla="*/ 397 w 609"/>
                <a:gd name="T81" fmla="*/ 429 h 745"/>
                <a:gd name="T82" fmla="*/ 361 w 609"/>
                <a:gd name="T83" fmla="*/ 441 h 745"/>
                <a:gd name="T84" fmla="*/ 323 w 609"/>
                <a:gd name="T85" fmla="*/ 384 h 745"/>
                <a:gd name="T86" fmla="*/ 379 w 609"/>
                <a:gd name="T87" fmla="*/ 364 h 745"/>
                <a:gd name="T88" fmla="*/ 542 w 609"/>
                <a:gd name="T89" fmla="*/ 713 h 745"/>
                <a:gd name="T90" fmla="*/ 451 w 609"/>
                <a:gd name="T91" fmla="*/ 631 h 745"/>
                <a:gd name="T92" fmla="*/ 387 w 609"/>
                <a:gd name="T93" fmla="*/ 509 h 745"/>
                <a:gd name="T94" fmla="*/ 370 w 609"/>
                <a:gd name="T95" fmla="*/ 462 h 745"/>
                <a:gd name="T96" fmla="*/ 401 w 609"/>
                <a:gd name="T97" fmla="*/ 455 h 745"/>
                <a:gd name="T98" fmla="*/ 429 w 609"/>
                <a:gd name="T99" fmla="*/ 437 h 745"/>
                <a:gd name="T100" fmla="*/ 478 w 609"/>
                <a:gd name="T101" fmla="*/ 499 h 745"/>
                <a:gd name="T102" fmla="*/ 575 w 609"/>
                <a:gd name="T103" fmla="*/ 671 h 745"/>
                <a:gd name="T104" fmla="*/ 542 w 609"/>
                <a:gd name="T105" fmla="*/ 713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9" h="745">
                  <a:moveTo>
                    <a:pt x="587" y="619"/>
                  </a:moveTo>
                  <a:cubicBezTo>
                    <a:pt x="571" y="582"/>
                    <a:pt x="547" y="547"/>
                    <a:pt x="524" y="514"/>
                  </a:cubicBezTo>
                  <a:cubicBezTo>
                    <a:pt x="485" y="459"/>
                    <a:pt x="439" y="409"/>
                    <a:pt x="400" y="354"/>
                  </a:cubicBezTo>
                  <a:cubicBezTo>
                    <a:pt x="417" y="344"/>
                    <a:pt x="434" y="333"/>
                    <a:pt x="449" y="320"/>
                  </a:cubicBezTo>
                  <a:cubicBezTo>
                    <a:pt x="483" y="290"/>
                    <a:pt x="517" y="219"/>
                    <a:pt x="475" y="181"/>
                  </a:cubicBezTo>
                  <a:cubicBezTo>
                    <a:pt x="474" y="180"/>
                    <a:pt x="473" y="180"/>
                    <a:pt x="472" y="179"/>
                  </a:cubicBezTo>
                  <a:cubicBezTo>
                    <a:pt x="471" y="171"/>
                    <a:pt x="469" y="163"/>
                    <a:pt x="467" y="154"/>
                  </a:cubicBezTo>
                  <a:cubicBezTo>
                    <a:pt x="439" y="69"/>
                    <a:pt x="322" y="31"/>
                    <a:pt x="245" y="14"/>
                  </a:cubicBezTo>
                  <a:cubicBezTo>
                    <a:pt x="221" y="9"/>
                    <a:pt x="196" y="6"/>
                    <a:pt x="172" y="5"/>
                  </a:cubicBezTo>
                  <a:cubicBezTo>
                    <a:pt x="171" y="4"/>
                    <a:pt x="170" y="4"/>
                    <a:pt x="169" y="4"/>
                  </a:cubicBezTo>
                  <a:cubicBezTo>
                    <a:pt x="119" y="0"/>
                    <a:pt x="78" y="50"/>
                    <a:pt x="57" y="89"/>
                  </a:cubicBezTo>
                  <a:cubicBezTo>
                    <a:pt x="43" y="116"/>
                    <a:pt x="34" y="147"/>
                    <a:pt x="33" y="177"/>
                  </a:cubicBezTo>
                  <a:cubicBezTo>
                    <a:pt x="31" y="178"/>
                    <a:pt x="30" y="179"/>
                    <a:pt x="29" y="181"/>
                  </a:cubicBezTo>
                  <a:cubicBezTo>
                    <a:pt x="0" y="253"/>
                    <a:pt x="49" y="335"/>
                    <a:pt x="107" y="378"/>
                  </a:cubicBezTo>
                  <a:cubicBezTo>
                    <a:pt x="159" y="416"/>
                    <a:pt x="234" y="406"/>
                    <a:pt x="293" y="392"/>
                  </a:cubicBezTo>
                  <a:cubicBezTo>
                    <a:pt x="299" y="391"/>
                    <a:pt x="306" y="389"/>
                    <a:pt x="312" y="387"/>
                  </a:cubicBezTo>
                  <a:cubicBezTo>
                    <a:pt x="343" y="439"/>
                    <a:pt x="353" y="501"/>
                    <a:pt x="375" y="557"/>
                  </a:cubicBezTo>
                  <a:cubicBezTo>
                    <a:pt x="392" y="599"/>
                    <a:pt x="420" y="639"/>
                    <a:pt x="448" y="674"/>
                  </a:cubicBezTo>
                  <a:cubicBezTo>
                    <a:pt x="472" y="704"/>
                    <a:pt x="501" y="736"/>
                    <a:pt x="542" y="741"/>
                  </a:cubicBezTo>
                  <a:cubicBezTo>
                    <a:pt x="569" y="745"/>
                    <a:pt x="596" y="724"/>
                    <a:pt x="602" y="698"/>
                  </a:cubicBezTo>
                  <a:cubicBezTo>
                    <a:pt x="609" y="672"/>
                    <a:pt x="598" y="643"/>
                    <a:pt x="587" y="619"/>
                  </a:cubicBezTo>
                  <a:close/>
                  <a:moveTo>
                    <a:pt x="76" y="127"/>
                  </a:moveTo>
                  <a:cubicBezTo>
                    <a:pt x="90" y="84"/>
                    <a:pt x="118" y="53"/>
                    <a:pt x="154" y="30"/>
                  </a:cubicBezTo>
                  <a:cubicBezTo>
                    <a:pt x="156" y="30"/>
                    <a:pt x="158" y="31"/>
                    <a:pt x="160" y="31"/>
                  </a:cubicBezTo>
                  <a:cubicBezTo>
                    <a:pt x="240" y="32"/>
                    <a:pt x="331" y="56"/>
                    <a:pt x="394" y="106"/>
                  </a:cubicBezTo>
                  <a:cubicBezTo>
                    <a:pt x="422" y="129"/>
                    <a:pt x="443" y="158"/>
                    <a:pt x="441" y="195"/>
                  </a:cubicBezTo>
                  <a:cubicBezTo>
                    <a:pt x="439" y="241"/>
                    <a:pt x="393" y="286"/>
                    <a:pt x="354" y="306"/>
                  </a:cubicBezTo>
                  <a:cubicBezTo>
                    <a:pt x="274" y="347"/>
                    <a:pt x="153" y="327"/>
                    <a:pt x="93" y="261"/>
                  </a:cubicBezTo>
                  <a:cubicBezTo>
                    <a:pt x="59" y="223"/>
                    <a:pt x="61" y="173"/>
                    <a:pt x="76" y="127"/>
                  </a:cubicBezTo>
                  <a:close/>
                  <a:moveTo>
                    <a:pt x="298" y="368"/>
                  </a:moveTo>
                  <a:cubicBezTo>
                    <a:pt x="250" y="382"/>
                    <a:pt x="194" y="390"/>
                    <a:pt x="145" y="374"/>
                  </a:cubicBezTo>
                  <a:cubicBezTo>
                    <a:pt x="90" y="356"/>
                    <a:pt x="47" y="292"/>
                    <a:pt x="39" y="232"/>
                  </a:cubicBezTo>
                  <a:cubicBezTo>
                    <a:pt x="40" y="235"/>
                    <a:pt x="42" y="238"/>
                    <a:pt x="43" y="241"/>
                  </a:cubicBezTo>
                  <a:cubicBezTo>
                    <a:pt x="83" y="339"/>
                    <a:pt x="213" y="367"/>
                    <a:pt x="307" y="353"/>
                  </a:cubicBezTo>
                  <a:cubicBezTo>
                    <a:pt x="370" y="343"/>
                    <a:pt x="443" y="293"/>
                    <a:pt x="465" y="229"/>
                  </a:cubicBezTo>
                  <a:cubicBezTo>
                    <a:pt x="466" y="236"/>
                    <a:pt x="465" y="243"/>
                    <a:pt x="464" y="250"/>
                  </a:cubicBezTo>
                  <a:cubicBezTo>
                    <a:pt x="458" y="273"/>
                    <a:pt x="443" y="291"/>
                    <a:pt x="426" y="306"/>
                  </a:cubicBezTo>
                  <a:cubicBezTo>
                    <a:pt x="391" y="338"/>
                    <a:pt x="343" y="356"/>
                    <a:pt x="298" y="368"/>
                  </a:cubicBezTo>
                  <a:close/>
                  <a:moveTo>
                    <a:pt x="379" y="364"/>
                  </a:moveTo>
                  <a:cubicBezTo>
                    <a:pt x="388" y="382"/>
                    <a:pt x="399" y="399"/>
                    <a:pt x="412" y="415"/>
                  </a:cubicBezTo>
                  <a:cubicBezTo>
                    <a:pt x="407" y="420"/>
                    <a:pt x="402" y="425"/>
                    <a:pt x="397" y="429"/>
                  </a:cubicBezTo>
                  <a:cubicBezTo>
                    <a:pt x="386" y="436"/>
                    <a:pt x="373" y="441"/>
                    <a:pt x="361" y="441"/>
                  </a:cubicBezTo>
                  <a:cubicBezTo>
                    <a:pt x="351" y="420"/>
                    <a:pt x="339" y="401"/>
                    <a:pt x="323" y="384"/>
                  </a:cubicBezTo>
                  <a:cubicBezTo>
                    <a:pt x="342" y="379"/>
                    <a:pt x="361" y="372"/>
                    <a:pt x="379" y="364"/>
                  </a:cubicBezTo>
                  <a:close/>
                  <a:moveTo>
                    <a:pt x="542" y="713"/>
                  </a:moveTo>
                  <a:cubicBezTo>
                    <a:pt x="504" y="713"/>
                    <a:pt x="470" y="658"/>
                    <a:pt x="451" y="631"/>
                  </a:cubicBezTo>
                  <a:cubicBezTo>
                    <a:pt x="424" y="592"/>
                    <a:pt x="403" y="553"/>
                    <a:pt x="387" y="509"/>
                  </a:cubicBezTo>
                  <a:cubicBezTo>
                    <a:pt x="381" y="493"/>
                    <a:pt x="376" y="477"/>
                    <a:pt x="370" y="462"/>
                  </a:cubicBezTo>
                  <a:cubicBezTo>
                    <a:pt x="381" y="462"/>
                    <a:pt x="391" y="460"/>
                    <a:pt x="401" y="455"/>
                  </a:cubicBezTo>
                  <a:cubicBezTo>
                    <a:pt x="410" y="451"/>
                    <a:pt x="421" y="445"/>
                    <a:pt x="429" y="437"/>
                  </a:cubicBezTo>
                  <a:cubicBezTo>
                    <a:pt x="446" y="458"/>
                    <a:pt x="463" y="479"/>
                    <a:pt x="478" y="499"/>
                  </a:cubicBezTo>
                  <a:cubicBezTo>
                    <a:pt x="516" y="549"/>
                    <a:pt x="563" y="608"/>
                    <a:pt x="575" y="671"/>
                  </a:cubicBezTo>
                  <a:cubicBezTo>
                    <a:pt x="580" y="695"/>
                    <a:pt x="568" y="714"/>
                    <a:pt x="542" y="7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8178801" y="211137"/>
              <a:ext cx="303213" cy="406400"/>
            </a:xfrm>
            <a:custGeom>
              <a:avLst/>
              <a:gdLst>
                <a:gd name="T0" fmla="*/ 107 w 124"/>
                <a:gd name="T1" fmla="*/ 2 h 166"/>
                <a:gd name="T2" fmla="*/ 78 w 124"/>
                <a:gd name="T3" fmla="*/ 160 h 166"/>
                <a:gd name="T4" fmla="*/ 92 w 124"/>
                <a:gd name="T5" fmla="*/ 142 h 166"/>
                <a:gd name="T6" fmla="*/ 63 w 124"/>
                <a:gd name="T7" fmla="*/ 77 h 166"/>
                <a:gd name="T8" fmla="*/ 114 w 124"/>
                <a:gd name="T9" fmla="*/ 19 h 166"/>
                <a:gd name="T10" fmla="*/ 107 w 124"/>
                <a:gd name="T11" fmla="*/ 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6">
                  <a:moveTo>
                    <a:pt x="107" y="2"/>
                  </a:moveTo>
                  <a:cubicBezTo>
                    <a:pt x="33" y="17"/>
                    <a:pt x="0" y="125"/>
                    <a:pt x="78" y="160"/>
                  </a:cubicBezTo>
                  <a:cubicBezTo>
                    <a:pt x="90" y="166"/>
                    <a:pt x="100" y="153"/>
                    <a:pt x="92" y="142"/>
                  </a:cubicBezTo>
                  <a:cubicBezTo>
                    <a:pt x="76" y="123"/>
                    <a:pt x="59" y="104"/>
                    <a:pt x="63" y="77"/>
                  </a:cubicBezTo>
                  <a:cubicBezTo>
                    <a:pt x="67" y="49"/>
                    <a:pt x="91" y="32"/>
                    <a:pt x="114" y="19"/>
                  </a:cubicBezTo>
                  <a:cubicBezTo>
                    <a:pt x="124" y="14"/>
                    <a:pt x="117" y="0"/>
                    <a:pt x="107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219831" y="2790588"/>
            <a:ext cx="808038" cy="1235075"/>
            <a:chOff x="4981576" y="4689475"/>
            <a:chExt cx="808038" cy="1235075"/>
          </a:xfrm>
        </p:grpSpPr>
        <p:sp>
          <p:nvSpPr>
            <p:cNvPr id="33" name="Freeform 25"/>
            <p:cNvSpPr/>
            <p:nvPr/>
          </p:nvSpPr>
          <p:spPr bwMode="auto">
            <a:xfrm>
              <a:off x="4981576" y="4689475"/>
              <a:ext cx="808038" cy="968375"/>
            </a:xfrm>
            <a:custGeom>
              <a:avLst/>
              <a:gdLst>
                <a:gd name="T0" fmla="*/ 235 w 330"/>
                <a:gd name="T1" fmla="*/ 33 h 395"/>
                <a:gd name="T2" fmla="*/ 67 w 330"/>
                <a:gd name="T3" fmla="*/ 24 h 395"/>
                <a:gd name="T4" fmla="*/ 74 w 330"/>
                <a:gd name="T5" fmla="*/ 39 h 395"/>
                <a:gd name="T6" fmla="*/ 243 w 330"/>
                <a:gd name="T7" fmla="*/ 67 h 395"/>
                <a:gd name="T8" fmla="*/ 288 w 330"/>
                <a:gd name="T9" fmla="*/ 143 h 395"/>
                <a:gd name="T10" fmla="*/ 258 w 330"/>
                <a:gd name="T11" fmla="*/ 194 h 395"/>
                <a:gd name="T12" fmla="*/ 137 w 330"/>
                <a:gd name="T13" fmla="*/ 272 h 395"/>
                <a:gd name="T14" fmla="*/ 108 w 330"/>
                <a:gd name="T15" fmla="*/ 355 h 395"/>
                <a:gd name="T16" fmla="*/ 68 w 330"/>
                <a:gd name="T17" fmla="*/ 295 h 395"/>
                <a:gd name="T18" fmla="*/ 137 w 330"/>
                <a:gd name="T19" fmla="*/ 220 h 395"/>
                <a:gd name="T20" fmla="*/ 256 w 330"/>
                <a:gd name="T21" fmla="*/ 138 h 395"/>
                <a:gd name="T22" fmla="*/ 167 w 330"/>
                <a:gd name="T23" fmla="*/ 68 h 395"/>
                <a:gd name="T24" fmla="*/ 98 w 330"/>
                <a:gd name="T25" fmla="*/ 84 h 395"/>
                <a:gd name="T26" fmla="*/ 53 w 330"/>
                <a:gd name="T27" fmla="*/ 102 h 395"/>
                <a:gd name="T28" fmla="*/ 36 w 330"/>
                <a:gd name="T29" fmla="*/ 71 h 395"/>
                <a:gd name="T30" fmla="*/ 54 w 330"/>
                <a:gd name="T31" fmla="*/ 47 h 395"/>
                <a:gd name="T32" fmla="*/ 45 w 330"/>
                <a:gd name="T33" fmla="*/ 36 h 395"/>
                <a:gd name="T34" fmla="*/ 6 w 330"/>
                <a:gd name="T35" fmla="*/ 104 h 395"/>
                <a:gd name="T36" fmla="*/ 87 w 330"/>
                <a:gd name="T37" fmla="*/ 118 h 395"/>
                <a:gd name="T38" fmla="*/ 228 w 330"/>
                <a:gd name="T39" fmla="*/ 146 h 395"/>
                <a:gd name="T40" fmla="*/ 136 w 330"/>
                <a:gd name="T41" fmla="*/ 192 h 395"/>
                <a:gd name="T42" fmla="*/ 56 w 330"/>
                <a:gd name="T43" fmla="*/ 243 h 395"/>
                <a:gd name="T44" fmla="*/ 128 w 330"/>
                <a:gd name="T45" fmla="*/ 382 h 395"/>
                <a:gd name="T46" fmla="*/ 129 w 330"/>
                <a:gd name="T47" fmla="*/ 368 h 395"/>
                <a:gd name="T48" fmla="*/ 129 w 330"/>
                <a:gd name="T49" fmla="*/ 367 h 395"/>
                <a:gd name="T50" fmla="*/ 136 w 330"/>
                <a:gd name="T51" fmla="*/ 355 h 395"/>
                <a:gd name="T52" fmla="*/ 144 w 330"/>
                <a:gd name="T53" fmla="*/ 304 h 395"/>
                <a:gd name="T54" fmla="*/ 210 w 330"/>
                <a:gd name="T55" fmla="*/ 257 h 395"/>
                <a:gd name="T56" fmla="*/ 313 w 330"/>
                <a:gd name="T57" fmla="*/ 166 h 395"/>
                <a:gd name="T58" fmla="*/ 235 w 330"/>
                <a:gd name="T59" fmla="*/ 33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95">
                  <a:moveTo>
                    <a:pt x="235" y="33"/>
                  </a:moveTo>
                  <a:cubicBezTo>
                    <a:pt x="187" y="9"/>
                    <a:pt x="117" y="0"/>
                    <a:pt x="67" y="24"/>
                  </a:cubicBezTo>
                  <a:cubicBezTo>
                    <a:pt x="58" y="28"/>
                    <a:pt x="65" y="40"/>
                    <a:pt x="74" y="39"/>
                  </a:cubicBezTo>
                  <a:cubicBezTo>
                    <a:pt x="133" y="30"/>
                    <a:pt x="192" y="32"/>
                    <a:pt x="243" y="67"/>
                  </a:cubicBezTo>
                  <a:cubicBezTo>
                    <a:pt x="269" y="84"/>
                    <a:pt x="286" y="112"/>
                    <a:pt x="288" y="143"/>
                  </a:cubicBezTo>
                  <a:cubicBezTo>
                    <a:pt x="290" y="166"/>
                    <a:pt x="276" y="181"/>
                    <a:pt x="258" y="194"/>
                  </a:cubicBezTo>
                  <a:cubicBezTo>
                    <a:pt x="220" y="223"/>
                    <a:pt x="174" y="242"/>
                    <a:pt x="137" y="272"/>
                  </a:cubicBezTo>
                  <a:cubicBezTo>
                    <a:pt x="113" y="290"/>
                    <a:pt x="89" y="328"/>
                    <a:pt x="108" y="355"/>
                  </a:cubicBezTo>
                  <a:cubicBezTo>
                    <a:pt x="86" y="341"/>
                    <a:pt x="69" y="327"/>
                    <a:pt x="68" y="295"/>
                  </a:cubicBezTo>
                  <a:cubicBezTo>
                    <a:pt x="68" y="254"/>
                    <a:pt x="103" y="231"/>
                    <a:pt x="137" y="220"/>
                  </a:cubicBezTo>
                  <a:cubicBezTo>
                    <a:pt x="182" y="206"/>
                    <a:pt x="252" y="198"/>
                    <a:pt x="256" y="138"/>
                  </a:cubicBezTo>
                  <a:cubicBezTo>
                    <a:pt x="260" y="84"/>
                    <a:pt x="215" y="65"/>
                    <a:pt x="167" y="68"/>
                  </a:cubicBezTo>
                  <a:cubicBezTo>
                    <a:pt x="143" y="69"/>
                    <a:pt x="120" y="75"/>
                    <a:pt x="98" y="84"/>
                  </a:cubicBezTo>
                  <a:cubicBezTo>
                    <a:pt x="83" y="90"/>
                    <a:pt x="68" y="98"/>
                    <a:pt x="53" y="102"/>
                  </a:cubicBezTo>
                  <a:cubicBezTo>
                    <a:pt x="30" y="108"/>
                    <a:pt x="27" y="85"/>
                    <a:pt x="36" y="71"/>
                  </a:cubicBezTo>
                  <a:cubicBezTo>
                    <a:pt x="40" y="63"/>
                    <a:pt x="48" y="54"/>
                    <a:pt x="54" y="47"/>
                  </a:cubicBezTo>
                  <a:cubicBezTo>
                    <a:pt x="59" y="42"/>
                    <a:pt x="52" y="31"/>
                    <a:pt x="45" y="36"/>
                  </a:cubicBezTo>
                  <a:cubicBezTo>
                    <a:pt x="23" y="52"/>
                    <a:pt x="0" y="74"/>
                    <a:pt x="6" y="104"/>
                  </a:cubicBezTo>
                  <a:cubicBezTo>
                    <a:pt x="14" y="141"/>
                    <a:pt x="64" y="127"/>
                    <a:pt x="87" y="118"/>
                  </a:cubicBezTo>
                  <a:cubicBezTo>
                    <a:pt x="124" y="102"/>
                    <a:pt x="249" y="61"/>
                    <a:pt x="228" y="146"/>
                  </a:cubicBezTo>
                  <a:cubicBezTo>
                    <a:pt x="220" y="179"/>
                    <a:pt x="162" y="185"/>
                    <a:pt x="136" y="192"/>
                  </a:cubicBezTo>
                  <a:cubicBezTo>
                    <a:pt x="102" y="201"/>
                    <a:pt x="76" y="215"/>
                    <a:pt x="56" y="243"/>
                  </a:cubicBezTo>
                  <a:cubicBezTo>
                    <a:pt x="19" y="296"/>
                    <a:pt x="54" y="395"/>
                    <a:pt x="128" y="382"/>
                  </a:cubicBezTo>
                  <a:cubicBezTo>
                    <a:pt x="135" y="381"/>
                    <a:pt x="135" y="371"/>
                    <a:pt x="129" y="368"/>
                  </a:cubicBezTo>
                  <a:cubicBezTo>
                    <a:pt x="129" y="367"/>
                    <a:pt x="129" y="367"/>
                    <a:pt x="129" y="367"/>
                  </a:cubicBezTo>
                  <a:cubicBezTo>
                    <a:pt x="134" y="366"/>
                    <a:pt x="137" y="361"/>
                    <a:pt x="136" y="355"/>
                  </a:cubicBezTo>
                  <a:cubicBezTo>
                    <a:pt x="130" y="333"/>
                    <a:pt x="127" y="322"/>
                    <a:pt x="144" y="304"/>
                  </a:cubicBezTo>
                  <a:cubicBezTo>
                    <a:pt x="162" y="285"/>
                    <a:pt x="188" y="271"/>
                    <a:pt x="210" y="257"/>
                  </a:cubicBezTo>
                  <a:cubicBezTo>
                    <a:pt x="246" y="235"/>
                    <a:pt x="300" y="210"/>
                    <a:pt x="313" y="166"/>
                  </a:cubicBezTo>
                  <a:cubicBezTo>
                    <a:pt x="330" y="110"/>
                    <a:pt x="280" y="56"/>
                    <a:pt x="235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5091114" y="5653087"/>
              <a:ext cx="273050" cy="271463"/>
            </a:xfrm>
            <a:custGeom>
              <a:avLst/>
              <a:gdLst>
                <a:gd name="T0" fmla="*/ 65 w 111"/>
                <a:gd name="T1" fmla="*/ 3 h 111"/>
                <a:gd name="T2" fmla="*/ 53 w 111"/>
                <a:gd name="T3" fmla="*/ 7 h 111"/>
                <a:gd name="T4" fmla="*/ 3 w 111"/>
                <a:gd name="T5" fmla="*/ 50 h 111"/>
                <a:gd name="T6" fmla="*/ 44 w 111"/>
                <a:gd name="T7" fmla="*/ 105 h 111"/>
                <a:gd name="T8" fmla="*/ 107 w 111"/>
                <a:gd name="T9" fmla="*/ 68 h 111"/>
                <a:gd name="T10" fmla="*/ 65 w 111"/>
                <a:gd name="T11" fmla="*/ 3 h 111"/>
                <a:gd name="T12" fmla="*/ 51 w 111"/>
                <a:gd name="T13" fmla="*/ 79 h 111"/>
                <a:gd name="T14" fmla="*/ 30 w 111"/>
                <a:gd name="T15" fmla="*/ 52 h 111"/>
                <a:gd name="T16" fmla="*/ 56 w 111"/>
                <a:gd name="T17" fmla="*/ 23 h 111"/>
                <a:gd name="T18" fmla="*/ 59 w 111"/>
                <a:gd name="T19" fmla="*/ 19 h 111"/>
                <a:gd name="T20" fmla="*/ 83 w 111"/>
                <a:gd name="T21" fmla="*/ 56 h 111"/>
                <a:gd name="T22" fmla="*/ 51 w 111"/>
                <a:gd name="T23" fmla="*/ 7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11">
                  <a:moveTo>
                    <a:pt x="65" y="3"/>
                  </a:moveTo>
                  <a:cubicBezTo>
                    <a:pt x="59" y="0"/>
                    <a:pt x="54" y="3"/>
                    <a:pt x="53" y="7"/>
                  </a:cubicBezTo>
                  <a:cubicBezTo>
                    <a:pt x="27" y="3"/>
                    <a:pt x="6" y="26"/>
                    <a:pt x="3" y="50"/>
                  </a:cubicBezTo>
                  <a:cubicBezTo>
                    <a:pt x="0" y="75"/>
                    <a:pt x="20" y="99"/>
                    <a:pt x="44" y="105"/>
                  </a:cubicBezTo>
                  <a:cubicBezTo>
                    <a:pt x="70" y="111"/>
                    <a:pt x="103" y="96"/>
                    <a:pt x="107" y="68"/>
                  </a:cubicBezTo>
                  <a:cubicBezTo>
                    <a:pt x="111" y="40"/>
                    <a:pt x="89" y="13"/>
                    <a:pt x="65" y="3"/>
                  </a:cubicBezTo>
                  <a:close/>
                  <a:moveTo>
                    <a:pt x="51" y="79"/>
                  </a:moveTo>
                  <a:cubicBezTo>
                    <a:pt x="38" y="77"/>
                    <a:pt x="30" y="65"/>
                    <a:pt x="30" y="52"/>
                  </a:cubicBezTo>
                  <a:cubicBezTo>
                    <a:pt x="29" y="35"/>
                    <a:pt x="44" y="31"/>
                    <a:pt x="56" y="23"/>
                  </a:cubicBezTo>
                  <a:cubicBezTo>
                    <a:pt x="58" y="22"/>
                    <a:pt x="59" y="21"/>
                    <a:pt x="59" y="19"/>
                  </a:cubicBezTo>
                  <a:cubicBezTo>
                    <a:pt x="72" y="27"/>
                    <a:pt x="82" y="41"/>
                    <a:pt x="83" y="56"/>
                  </a:cubicBezTo>
                  <a:cubicBezTo>
                    <a:pt x="85" y="74"/>
                    <a:pt x="67" y="82"/>
                    <a:pt x="51" y="7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976392" y="667073"/>
            <a:ext cx="1460500" cy="1690688"/>
            <a:chOff x="6276976" y="50800"/>
            <a:chExt cx="1460500" cy="1690688"/>
          </a:xfrm>
        </p:grpSpPr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6276976" y="50800"/>
              <a:ext cx="1460500" cy="1341438"/>
            </a:xfrm>
            <a:custGeom>
              <a:avLst/>
              <a:gdLst>
                <a:gd name="T0" fmla="*/ 348 w 596"/>
                <a:gd name="T1" fmla="*/ 15 h 547"/>
                <a:gd name="T2" fmla="*/ 6 w 596"/>
                <a:gd name="T3" fmla="*/ 370 h 547"/>
                <a:gd name="T4" fmla="*/ 6 w 596"/>
                <a:gd name="T5" fmla="*/ 387 h 547"/>
                <a:gd name="T6" fmla="*/ 39 w 596"/>
                <a:gd name="T7" fmla="*/ 526 h 547"/>
                <a:gd name="T8" fmla="*/ 146 w 596"/>
                <a:gd name="T9" fmla="*/ 518 h 547"/>
                <a:gd name="T10" fmla="*/ 155 w 596"/>
                <a:gd name="T11" fmla="*/ 515 h 547"/>
                <a:gd name="T12" fmla="*/ 158 w 596"/>
                <a:gd name="T13" fmla="*/ 513 h 547"/>
                <a:gd name="T14" fmla="*/ 189 w 596"/>
                <a:gd name="T15" fmla="*/ 495 h 547"/>
                <a:gd name="T16" fmla="*/ 203 w 596"/>
                <a:gd name="T17" fmla="*/ 476 h 547"/>
                <a:gd name="T18" fmla="*/ 186 w 596"/>
                <a:gd name="T19" fmla="*/ 281 h 547"/>
                <a:gd name="T20" fmla="*/ 273 w 596"/>
                <a:gd name="T21" fmla="*/ 166 h 547"/>
                <a:gd name="T22" fmla="*/ 389 w 596"/>
                <a:gd name="T23" fmla="*/ 502 h 547"/>
                <a:gd name="T24" fmla="*/ 519 w 596"/>
                <a:gd name="T25" fmla="*/ 529 h 547"/>
                <a:gd name="T26" fmla="*/ 549 w 596"/>
                <a:gd name="T27" fmla="*/ 507 h 547"/>
                <a:gd name="T28" fmla="*/ 594 w 596"/>
                <a:gd name="T29" fmla="*/ 479 h 547"/>
                <a:gd name="T30" fmla="*/ 99 w 596"/>
                <a:gd name="T31" fmla="*/ 501 h 547"/>
                <a:gd name="T32" fmla="*/ 30 w 596"/>
                <a:gd name="T33" fmla="*/ 382 h 547"/>
                <a:gd name="T34" fmla="*/ 126 w 596"/>
                <a:gd name="T35" fmla="*/ 497 h 547"/>
                <a:gd name="T36" fmla="*/ 192 w 596"/>
                <a:gd name="T37" fmla="*/ 468 h 547"/>
                <a:gd name="T38" fmla="*/ 171 w 596"/>
                <a:gd name="T39" fmla="*/ 487 h 547"/>
                <a:gd name="T40" fmla="*/ 119 w 596"/>
                <a:gd name="T41" fmla="*/ 378 h 547"/>
                <a:gd name="T42" fmla="*/ 145 w 596"/>
                <a:gd name="T43" fmla="*/ 364 h 547"/>
                <a:gd name="T44" fmla="*/ 192 w 596"/>
                <a:gd name="T45" fmla="*/ 468 h 547"/>
                <a:gd name="T46" fmla="*/ 162 w 596"/>
                <a:gd name="T47" fmla="*/ 267 h 547"/>
                <a:gd name="T48" fmla="*/ 143 w 596"/>
                <a:gd name="T49" fmla="*/ 340 h 547"/>
                <a:gd name="T50" fmla="*/ 124 w 596"/>
                <a:gd name="T51" fmla="*/ 351 h 547"/>
                <a:gd name="T52" fmla="*/ 118 w 596"/>
                <a:gd name="T53" fmla="*/ 303 h 547"/>
                <a:gd name="T54" fmla="*/ 262 w 596"/>
                <a:gd name="T55" fmla="*/ 138 h 547"/>
                <a:gd name="T56" fmla="*/ 222 w 596"/>
                <a:gd name="T57" fmla="*/ 112 h 547"/>
                <a:gd name="T58" fmla="*/ 90 w 596"/>
                <a:gd name="T59" fmla="*/ 359 h 547"/>
                <a:gd name="T60" fmla="*/ 73 w 596"/>
                <a:gd name="T61" fmla="*/ 184 h 547"/>
                <a:gd name="T62" fmla="*/ 492 w 596"/>
                <a:gd name="T63" fmla="*/ 236 h 547"/>
                <a:gd name="T64" fmla="*/ 503 w 596"/>
                <a:gd name="T65" fmla="*/ 331 h 547"/>
                <a:gd name="T66" fmla="*/ 416 w 596"/>
                <a:gd name="T67" fmla="*/ 333 h 547"/>
                <a:gd name="T68" fmla="*/ 509 w 596"/>
                <a:gd name="T69" fmla="*/ 510 h 547"/>
                <a:gd name="T70" fmla="*/ 419 w 596"/>
                <a:gd name="T71" fmla="*/ 495 h 547"/>
                <a:gd name="T72" fmla="*/ 453 w 596"/>
                <a:gd name="T73" fmla="*/ 355 h 547"/>
                <a:gd name="T74" fmla="*/ 507 w 596"/>
                <a:gd name="T75" fmla="*/ 352 h 547"/>
                <a:gd name="T76" fmla="*/ 512 w 596"/>
                <a:gd name="T77" fmla="*/ 507 h 547"/>
                <a:gd name="T78" fmla="*/ 521 w 596"/>
                <a:gd name="T79" fmla="*/ 234 h 547"/>
                <a:gd name="T80" fmla="*/ 525 w 596"/>
                <a:gd name="T81" fmla="*/ 189 h 547"/>
                <a:gd name="T82" fmla="*/ 535 w 596"/>
                <a:gd name="T83" fmla="*/ 300 h 547"/>
                <a:gd name="T84" fmla="*/ 521 w 596"/>
                <a:gd name="T85" fmla="*/ 234 h 547"/>
                <a:gd name="T86" fmla="*/ 534 w 596"/>
                <a:gd name="T87" fmla="*/ 487 h 547"/>
                <a:gd name="T88" fmla="*/ 550 w 596"/>
                <a:gd name="T89" fmla="*/ 319 h 547"/>
                <a:gd name="T90" fmla="*/ 565 w 596"/>
                <a:gd name="T91" fmla="*/ 46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6" h="547">
                  <a:moveTo>
                    <a:pt x="541" y="153"/>
                  </a:moveTo>
                  <a:cubicBezTo>
                    <a:pt x="508" y="83"/>
                    <a:pt x="433" y="3"/>
                    <a:pt x="348" y="15"/>
                  </a:cubicBezTo>
                  <a:cubicBezTo>
                    <a:pt x="266" y="0"/>
                    <a:pt x="173" y="40"/>
                    <a:pt x="114" y="94"/>
                  </a:cubicBezTo>
                  <a:cubicBezTo>
                    <a:pt x="38" y="164"/>
                    <a:pt x="8" y="270"/>
                    <a:pt x="6" y="370"/>
                  </a:cubicBezTo>
                  <a:cubicBezTo>
                    <a:pt x="0" y="372"/>
                    <a:pt x="1" y="382"/>
                    <a:pt x="6" y="383"/>
                  </a:cubicBezTo>
                  <a:cubicBezTo>
                    <a:pt x="6" y="385"/>
                    <a:pt x="6" y="386"/>
                    <a:pt x="6" y="387"/>
                  </a:cubicBezTo>
                  <a:cubicBezTo>
                    <a:pt x="7" y="432"/>
                    <a:pt x="15" y="478"/>
                    <a:pt x="30" y="521"/>
                  </a:cubicBezTo>
                  <a:cubicBezTo>
                    <a:pt x="31" y="525"/>
                    <a:pt x="36" y="527"/>
                    <a:pt x="39" y="526"/>
                  </a:cubicBezTo>
                  <a:cubicBezTo>
                    <a:pt x="60" y="528"/>
                    <a:pt x="81" y="525"/>
                    <a:pt x="102" y="523"/>
                  </a:cubicBezTo>
                  <a:cubicBezTo>
                    <a:pt x="117" y="521"/>
                    <a:pt x="132" y="521"/>
                    <a:pt x="146" y="518"/>
                  </a:cubicBezTo>
                  <a:cubicBezTo>
                    <a:pt x="149" y="518"/>
                    <a:pt x="153" y="517"/>
                    <a:pt x="155" y="515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156" y="514"/>
                    <a:pt x="156" y="514"/>
                    <a:pt x="157" y="513"/>
                  </a:cubicBezTo>
                  <a:cubicBezTo>
                    <a:pt x="157" y="513"/>
                    <a:pt x="158" y="513"/>
                    <a:pt x="158" y="513"/>
                  </a:cubicBezTo>
                  <a:cubicBezTo>
                    <a:pt x="166" y="511"/>
                    <a:pt x="173" y="507"/>
                    <a:pt x="179" y="502"/>
                  </a:cubicBezTo>
                  <a:cubicBezTo>
                    <a:pt x="183" y="500"/>
                    <a:pt x="186" y="498"/>
                    <a:pt x="189" y="495"/>
                  </a:cubicBezTo>
                  <a:cubicBezTo>
                    <a:pt x="193" y="492"/>
                    <a:pt x="198" y="490"/>
                    <a:pt x="201" y="486"/>
                  </a:cubicBezTo>
                  <a:cubicBezTo>
                    <a:pt x="203" y="483"/>
                    <a:pt x="204" y="480"/>
                    <a:pt x="203" y="476"/>
                  </a:cubicBezTo>
                  <a:cubicBezTo>
                    <a:pt x="207" y="475"/>
                    <a:pt x="210" y="471"/>
                    <a:pt x="207" y="467"/>
                  </a:cubicBezTo>
                  <a:cubicBezTo>
                    <a:pt x="167" y="412"/>
                    <a:pt x="164" y="344"/>
                    <a:pt x="186" y="281"/>
                  </a:cubicBezTo>
                  <a:cubicBezTo>
                    <a:pt x="197" y="249"/>
                    <a:pt x="216" y="220"/>
                    <a:pt x="239" y="195"/>
                  </a:cubicBezTo>
                  <a:cubicBezTo>
                    <a:pt x="249" y="184"/>
                    <a:pt x="261" y="175"/>
                    <a:pt x="273" y="166"/>
                  </a:cubicBezTo>
                  <a:cubicBezTo>
                    <a:pt x="283" y="160"/>
                    <a:pt x="293" y="156"/>
                    <a:pt x="303" y="150"/>
                  </a:cubicBezTo>
                  <a:cubicBezTo>
                    <a:pt x="402" y="202"/>
                    <a:pt x="389" y="411"/>
                    <a:pt x="389" y="502"/>
                  </a:cubicBezTo>
                  <a:cubicBezTo>
                    <a:pt x="389" y="514"/>
                    <a:pt x="401" y="518"/>
                    <a:pt x="409" y="515"/>
                  </a:cubicBezTo>
                  <a:cubicBezTo>
                    <a:pt x="442" y="527"/>
                    <a:pt x="490" y="547"/>
                    <a:pt x="519" y="529"/>
                  </a:cubicBezTo>
                  <a:cubicBezTo>
                    <a:pt x="521" y="528"/>
                    <a:pt x="522" y="527"/>
                    <a:pt x="523" y="525"/>
                  </a:cubicBezTo>
                  <a:cubicBezTo>
                    <a:pt x="531" y="519"/>
                    <a:pt x="540" y="513"/>
                    <a:pt x="549" y="507"/>
                  </a:cubicBezTo>
                  <a:cubicBezTo>
                    <a:pt x="556" y="502"/>
                    <a:pt x="565" y="497"/>
                    <a:pt x="572" y="491"/>
                  </a:cubicBezTo>
                  <a:cubicBezTo>
                    <a:pt x="581" y="496"/>
                    <a:pt x="594" y="492"/>
                    <a:pt x="594" y="479"/>
                  </a:cubicBezTo>
                  <a:cubicBezTo>
                    <a:pt x="596" y="369"/>
                    <a:pt x="588" y="254"/>
                    <a:pt x="541" y="153"/>
                  </a:cubicBezTo>
                  <a:close/>
                  <a:moveTo>
                    <a:pt x="99" y="501"/>
                  </a:moveTo>
                  <a:cubicBezTo>
                    <a:pt x="81" y="504"/>
                    <a:pt x="62" y="507"/>
                    <a:pt x="43" y="510"/>
                  </a:cubicBezTo>
                  <a:cubicBezTo>
                    <a:pt x="36" y="468"/>
                    <a:pt x="30" y="425"/>
                    <a:pt x="30" y="382"/>
                  </a:cubicBezTo>
                  <a:cubicBezTo>
                    <a:pt x="50" y="381"/>
                    <a:pt x="71" y="382"/>
                    <a:pt x="91" y="383"/>
                  </a:cubicBezTo>
                  <a:cubicBezTo>
                    <a:pt x="95" y="424"/>
                    <a:pt x="105" y="465"/>
                    <a:pt x="126" y="497"/>
                  </a:cubicBezTo>
                  <a:cubicBezTo>
                    <a:pt x="117" y="498"/>
                    <a:pt x="108" y="500"/>
                    <a:pt x="99" y="501"/>
                  </a:cubicBezTo>
                  <a:close/>
                  <a:moveTo>
                    <a:pt x="192" y="468"/>
                  </a:moveTo>
                  <a:cubicBezTo>
                    <a:pt x="191" y="468"/>
                    <a:pt x="189" y="469"/>
                    <a:pt x="188" y="470"/>
                  </a:cubicBezTo>
                  <a:cubicBezTo>
                    <a:pt x="182" y="475"/>
                    <a:pt x="177" y="482"/>
                    <a:pt x="171" y="487"/>
                  </a:cubicBezTo>
                  <a:cubicBezTo>
                    <a:pt x="166" y="491"/>
                    <a:pt x="160" y="495"/>
                    <a:pt x="156" y="499"/>
                  </a:cubicBezTo>
                  <a:cubicBezTo>
                    <a:pt x="134" y="463"/>
                    <a:pt x="123" y="421"/>
                    <a:pt x="119" y="378"/>
                  </a:cubicBezTo>
                  <a:cubicBezTo>
                    <a:pt x="124" y="375"/>
                    <a:pt x="130" y="372"/>
                    <a:pt x="135" y="370"/>
                  </a:cubicBezTo>
                  <a:cubicBezTo>
                    <a:pt x="138" y="368"/>
                    <a:pt x="142" y="366"/>
                    <a:pt x="145" y="364"/>
                  </a:cubicBezTo>
                  <a:cubicBezTo>
                    <a:pt x="146" y="364"/>
                    <a:pt x="147" y="364"/>
                    <a:pt x="148" y="363"/>
                  </a:cubicBezTo>
                  <a:cubicBezTo>
                    <a:pt x="152" y="401"/>
                    <a:pt x="166" y="438"/>
                    <a:pt x="192" y="468"/>
                  </a:cubicBezTo>
                  <a:close/>
                  <a:moveTo>
                    <a:pt x="219" y="176"/>
                  </a:moveTo>
                  <a:cubicBezTo>
                    <a:pt x="194" y="202"/>
                    <a:pt x="176" y="233"/>
                    <a:pt x="162" y="267"/>
                  </a:cubicBezTo>
                  <a:cubicBezTo>
                    <a:pt x="153" y="291"/>
                    <a:pt x="148" y="317"/>
                    <a:pt x="147" y="341"/>
                  </a:cubicBezTo>
                  <a:cubicBezTo>
                    <a:pt x="145" y="341"/>
                    <a:pt x="143" y="340"/>
                    <a:pt x="143" y="340"/>
                  </a:cubicBezTo>
                  <a:cubicBezTo>
                    <a:pt x="140" y="340"/>
                    <a:pt x="137" y="342"/>
                    <a:pt x="135" y="343"/>
                  </a:cubicBezTo>
                  <a:cubicBezTo>
                    <a:pt x="131" y="345"/>
                    <a:pt x="127" y="348"/>
                    <a:pt x="124" y="351"/>
                  </a:cubicBezTo>
                  <a:cubicBezTo>
                    <a:pt x="122" y="352"/>
                    <a:pt x="120" y="354"/>
                    <a:pt x="118" y="355"/>
                  </a:cubicBezTo>
                  <a:cubicBezTo>
                    <a:pt x="117" y="338"/>
                    <a:pt x="117" y="320"/>
                    <a:pt x="118" y="303"/>
                  </a:cubicBezTo>
                  <a:cubicBezTo>
                    <a:pt x="123" y="234"/>
                    <a:pt x="152" y="148"/>
                    <a:pt x="231" y="138"/>
                  </a:cubicBezTo>
                  <a:cubicBezTo>
                    <a:pt x="242" y="137"/>
                    <a:pt x="253" y="137"/>
                    <a:pt x="262" y="138"/>
                  </a:cubicBezTo>
                  <a:cubicBezTo>
                    <a:pt x="246" y="149"/>
                    <a:pt x="231" y="164"/>
                    <a:pt x="219" y="176"/>
                  </a:cubicBezTo>
                  <a:close/>
                  <a:moveTo>
                    <a:pt x="222" y="112"/>
                  </a:moveTo>
                  <a:cubicBezTo>
                    <a:pt x="140" y="124"/>
                    <a:pt x="103" y="214"/>
                    <a:pt x="93" y="286"/>
                  </a:cubicBezTo>
                  <a:cubicBezTo>
                    <a:pt x="91" y="308"/>
                    <a:pt x="89" y="333"/>
                    <a:pt x="90" y="359"/>
                  </a:cubicBezTo>
                  <a:cubicBezTo>
                    <a:pt x="70" y="360"/>
                    <a:pt x="50" y="362"/>
                    <a:pt x="30" y="365"/>
                  </a:cubicBezTo>
                  <a:cubicBezTo>
                    <a:pt x="31" y="303"/>
                    <a:pt x="43" y="242"/>
                    <a:pt x="73" y="184"/>
                  </a:cubicBezTo>
                  <a:cubicBezTo>
                    <a:pt x="124" y="86"/>
                    <a:pt x="242" y="15"/>
                    <a:pt x="354" y="40"/>
                  </a:cubicBezTo>
                  <a:cubicBezTo>
                    <a:pt x="443" y="60"/>
                    <a:pt x="476" y="157"/>
                    <a:pt x="492" y="236"/>
                  </a:cubicBezTo>
                  <a:cubicBezTo>
                    <a:pt x="499" y="268"/>
                    <a:pt x="503" y="300"/>
                    <a:pt x="506" y="332"/>
                  </a:cubicBezTo>
                  <a:cubicBezTo>
                    <a:pt x="505" y="332"/>
                    <a:pt x="504" y="332"/>
                    <a:pt x="503" y="331"/>
                  </a:cubicBezTo>
                  <a:cubicBezTo>
                    <a:pt x="487" y="327"/>
                    <a:pt x="470" y="330"/>
                    <a:pt x="453" y="330"/>
                  </a:cubicBezTo>
                  <a:cubicBezTo>
                    <a:pt x="441" y="331"/>
                    <a:pt x="428" y="332"/>
                    <a:pt x="416" y="333"/>
                  </a:cubicBezTo>
                  <a:cubicBezTo>
                    <a:pt x="403" y="211"/>
                    <a:pt x="358" y="92"/>
                    <a:pt x="222" y="112"/>
                  </a:cubicBezTo>
                  <a:close/>
                  <a:moveTo>
                    <a:pt x="509" y="510"/>
                  </a:moveTo>
                  <a:cubicBezTo>
                    <a:pt x="496" y="506"/>
                    <a:pt x="482" y="507"/>
                    <a:pt x="468" y="505"/>
                  </a:cubicBezTo>
                  <a:cubicBezTo>
                    <a:pt x="452" y="502"/>
                    <a:pt x="435" y="498"/>
                    <a:pt x="419" y="495"/>
                  </a:cubicBezTo>
                  <a:cubicBezTo>
                    <a:pt x="420" y="456"/>
                    <a:pt x="421" y="405"/>
                    <a:pt x="417" y="353"/>
                  </a:cubicBezTo>
                  <a:cubicBezTo>
                    <a:pt x="429" y="353"/>
                    <a:pt x="441" y="354"/>
                    <a:pt x="453" y="355"/>
                  </a:cubicBezTo>
                  <a:cubicBezTo>
                    <a:pt x="470" y="356"/>
                    <a:pt x="487" y="358"/>
                    <a:pt x="503" y="354"/>
                  </a:cubicBezTo>
                  <a:cubicBezTo>
                    <a:pt x="505" y="353"/>
                    <a:pt x="506" y="353"/>
                    <a:pt x="507" y="352"/>
                  </a:cubicBezTo>
                  <a:cubicBezTo>
                    <a:pt x="510" y="403"/>
                    <a:pt x="511" y="454"/>
                    <a:pt x="512" y="504"/>
                  </a:cubicBezTo>
                  <a:cubicBezTo>
                    <a:pt x="512" y="505"/>
                    <a:pt x="512" y="506"/>
                    <a:pt x="512" y="507"/>
                  </a:cubicBezTo>
                  <a:cubicBezTo>
                    <a:pt x="511" y="508"/>
                    <a:pt x="510" y="509"/>
                    <a:pt x="509" y="510"/>
                  </a:cubicBezTo>
                  <a:close/>
                  <a:moveTo>
                    <a:pt x="521" y="234"/>
                  </a:moveTo>
                  <a:cubicBezTo>
                    <a:pt x="512" y="188"/>
                    <a:pt x="497" y="139"/>
                    <a:pt x="471" y="99"/>
                  </a:cubicBezTo>
                  <a:cubicBezTo>
                    <a:pt x="494" y="126"/>
                    <a:pt x="512" y="158"/>
                    <a:pt x="525" y="189"/>
                  </a:cubicBezTo>
                  <a:cubicBezTo>
                    <a:pt x="538" y="220"/>
                    <a:pt x="546" y="252"/>
                    <a:pt x="552" y="284"/>
                  </a:cubicBezTo>
                  <a:cubicBezTo>
                    <a:pt x="546" y="289"/>
                    <a:pt x="540" y="295"/>
                    <a:pt x="535" y="300"/>
                  </a:cubicBezTo>
                  <a:cubicBezTo>
                    <a:pt x="534" y="301"/>
                    <a:pt x="532" y="303"/>
                    <a:pt x="530" y="305"/>
                  </a:cubicBezTo>
                  <a:cubicBezTo>
                    <a:pt x="528" y="281"/>
                    <a:pt x="525" y="258"/>
                    <a:pt x="521" y="234"/>
                  </a:cubicBezTo>
                  <a:close/>
                  <a:moveTo>
                    <a:pt x="537" y="484"/>
                  </a:moveTo>
                  <a:cubicBezTo>
                    <a:pt x="536" y="485"/>
                    <a:pt x="535" y="486"/>
                    <a:pt x="534" y="487"/>
                  </a:cubicBezTo>
                  <a:cubicBezTo>
                    <a:pt x="535" y="436"/>
                    <a:pt x="536" y="385"/>
                    <a:pt x="532" y="334"/>
                  </a:cubicBezTo>
                  <a:cubicBezTo>
                    <a:pt x="538" y="329"/>
                    <a:pt x="544" y="324"/>
                    <a:pt x="550" y="319"/>
                  </a:cubicBezTo>
                  <a:cubicBezTo>
                    <a:pt x="552" y="318"/>
                    <a:pt x="554" y="316"/>
                    <a:pt x="557" y="315"/>
                  </a:cubicBezTo>
                  <a:cubicBezTo>
                    <a:pt x="563" y="364"/>
                    <a:pt x="564" y="415"/>
                    <a:pt x="565" y="464"/>
                  </a:cubicBezTo>
                  <a:cubicBezTo>
                    <a:pt x="554" y="468"/>
                    <a:pt x="546" y="477"/>
                    <a:pt x="537" y="48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6357939" y="1416050"/>
              <a:ext cx="98425" cy="211138"/>
            </a:xfrm>
            <a:custGeom>
              <a:avLst/>
              <a:gdLst>
                <a:gd name="T0" fmla="*/ 29 w 40"/>
                <a:gd name="T1" fmla="*/ 42 h 86"/>
                <a:gd name="T2" fmla="*/ 18 w 40"/>
                <a:gd name="T3" fmla="*/ 10 h 86"/>
                <a:gd name="T4" fmla="*/ 2 w 40"/>
                <a:gd name="T5" fmla="*/ 15 h 86"/>
                <a:gd name="T6" fmla="*/ 24 w 40"/>
                <a:gd name="T7" fmla="*/ 81 h 86"/>
                <a:gd name="T8" fmla="*/ 40 w 40"/>
                <a:gd name="T9" fmla="*/ 72 h 86"/>
                <a:gd name="T10" fmla="*/ 29 w 40"/>
                <a:gd name="T11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6">
                  <a:moveTo>
                    <a:pt x="29" y="42"/>
                  </a:moveTo>
                  <a:cubicBezTo>
                    <a:pt x="25" y="31"/>
                    <a:pt x="22" y="21"/>
                    <a:pt x="18" y="10"/>
                  </a:cubicBezTo>
                  <a:cubicBezTo>
                    <a:pt x="14" y="0"/>
                    <a:pt x="0" y="4"/>
                    <a:pt x="2" y="15"/>
                  </a:cubicBezTo>
                  <a:cubicBezTo>
                    <a:pt x="6" y="35"/>
                    <a:pt x="5" y="69"/>
                    <a:pt x="24" y="81"/>
                  </a:cubicBezTo>
                  <a:cubicBezTo>
                    <a:pt x="31" y="86"/>
                    <a:pt x="40" y="80"/>
                    <a:pt x="40" y="72"/>
                  </a:cubicBezTo>
                  <a:cubicBezTo>
                    <a:pt x="40" y="61"/>
                    <a:pt x="33" y="52"/>
                    <a:pt x="29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6469064" y="1425575"/>
              <a:ext cx="106363" cy="225425"/>
            </a:xfrm>
            <a:custGeom>
              <a:avLst/>
              <a:gdLst>
                <a:gd name="T0" fmla="*/ 32 w 44"/>
                <a:gd name="T1" fmla="*/ 42 h 92"/>
                <a:gd name="T2" fmla="*/ 12 w 44"/>
                <a:gd name="T3" fmla="*/ 5 h 92"/>
                <a:gd name="T4" fmla="*/ 2 w 44"/>
                <a:gd name="T5" fmla="*/ 10 h 92"/>
                <a:gd name="T6" fmla="*/ 13 w 44"/>
                <a:gd name="T7" fmla="*/ 47 h 92"/>
                <a:gd name="T8" fmla="*/ 24 w 44"/>
                <a:gd name="T9" fmla="*/ 85 h 92"/>
                <a:gd name="T10" fmla="*/ 43 w 44"/>
                <a:gd name="T11" fmla="*/ 80 h 92"/>
                <a:gd name="T12" fmla="*/ 32 w 44"/>
                <a:gd name="T13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92">
                  <a:moveTo>
                    <a:pt x="32" y="42"/>
                  </a:moveTo>
                  <a:cubicBezTo>
                    <a:pt x="27" y="28"/>
                    <a:pt x="21" y="15"/>
                    <a:pt x="12" y="5"/>
                  </a:cubicBezTo>
                  <a:cubicBezTo>
                    <a:pt x="8" y="0"/>
                    <a:pt x="0" y="5"/>
                    <a:pt x="2" y="10"/>
                  </a:cubicBezTo>
                  <a:cubicBezTo>
                    <a:pt x="6" y="22"/>
                    <a:pt x="10" y="34"/>
                    <a:pt x="13" y="47"/>
                  </a:cubicBezTo>
                  <a:cubicBezTo>
                    <a:pt x="15" y="60"/>
                    <a:pt x="17" y="74"/>
                    <a:pt x="24" y="85"/>
                  </a:cubicBezTo>
                  <a:cubicBezTo>
                    <a:pt x="30" y="92"/>
                    <a:pt x="44" y="91"/>
                    <a:pt x="43" y="80"/>
                  </a:cubicBezTo>
                  <a:cubicBezTo>
                    <a:pt x="42" y="67"/>
                    <a:pt x="37" y="54"/>
                    <a:pt x="32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592889" y="1406525"/>
              <a:ext cx="176213" cy="334963"/>
            </a:xfrm>
            <a:custGeom>
              <a:avLst/>
              <a:gdLst>
                <a:gd name="T0" fmla="*/ 70 w 72"/>
                <a:gd name="T1" fmla="*/ 122 h 137"/>
                <a:gd name="T2" fmla="*/ 58 w 72"/>
                <a:gd name="T3" fmla="*/ 105 h 137"/>
                <a:gd name="T4" fmla="*/ 40 w 72"/>
                <a:gd name="T5" fmla="*/ 72 h 137"/>
                <a:gd name="T6" fmla="*/ 19 w 72"/>
                <a:gd name="T7" fmla="*/ 9 h 137"/>
                <a:gd name="T8" fmla="*/ 1 w 72"/>
                <a:gd name="T9" fmla="*/ 11 h 137"/>
                <a:gd name="T10" fmla="*/ 59 w 72"/>
                <a:gd name="T11" fmla="*/ 136 h 137"/>
                <a:gd name="T12" fmla="*/ 70 w 72"/>
                <a:gd name="T13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37">
                  <a:moveTo>
                    <a:pt x="70" y="122"/>
                  </a:moveTo>
                  <a:cubicBezTo>
                    <a:pt x="67" y="115"/>
                    <a:pt x="63" y="111"/>
                    <a:pt x="58" y="105"/>
                  </a:cubicBezTo>
                  <a:cubicBezTo>
                    <a:pt x="50" y="95"/>
                    <a:pt x="45" y="83"/>
                    <a:pt x="40" y="72"/>
                  </a:cubicBezTo>
                  <a:cubicBezTo>
                    <a:pt x="32" y="51"/>
                    <a:pt x="28" y="29"/>
                    <a:pt x="19" y="9"/>
                  </a:cubicBezTo>
                  <a:cubicBezTo>
                    <a:pt x="16" y="0"/>
                    <a:pt x="0" y="0"/>
                    <a:pt x="1" y="11"/>
                  </a:cubicBezTo>
                  <a:cubicBezTo>
                    <a:pt x="3" y="41"/>
                    <a:pt x="14" y="137"/>
                    <a:pt x="59" y="136"/>
                  </a:cubicBezTo>
                  <a:cubicBezTo>
                    <a:pt x="66" y="136"/>
                    <a:pt x="72" y="129"/>
                    <a:pt x="70" y="1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6688139" y="1414462"/>
              <a:ext cx="101600" cy="200025"/>
            </a:xfrm>
            <a:custGeom>
              <a:avLst/>
              <a:gdLst>
                <a:gd name="T0" fmla="*/ 33 w 41"/>
                <a:gd name="T1" fmla="*/ 42 h 82"/>
                <a:gd name="T2" fmla="*/ 20 w 41"/>
                <a:gd name="T3" fmla="*/ 11 h 82"/>
                <a:gd name="T4" fmla="*/ 2 w 41"/>
                <a:gd name="T5" fmla="*/ 16 h 82"/>
                <a:gd name="T6" fmla="*/ 25 w 41"/>
                <a:gd name="T7" fmla="*/ 77 h 82"/>
                <a:gd name="T8" fmla="*/ 40 w 41"/>
                <a:gd name="T9" fmla="*/ 71 h 82"/>
                <a:gd name="T10" fmla="*/ 33 w 41"/>
                <a:gd name="T11" fmla="*/ 4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82">
                  <a:moveTo>
                    <a:pt x="33" y="42"/>
                  </a:moveTo>
                  <a:cubicBezTo>
                    <a:pt x="28" y="32"/>
                    <a:pt x="24" y="21"/>
                    <a:pt x="20" y="11"/>
                  </a:cubicBezTo>
                  <a:cubicBezTo>
                    <a:pt x="16" y="0"/>
                    <a:pt x="0" y="4"/>
                    <a:pt x="2" y="16"/>
                  </a:cubicBezTo>
                  <a:cubicBezTo>
                    <a:pt x="6" y="36"/>
                    <a:pt x="9" y="63"/>
                    <a:pt x="25" y="77"/>
                  </a:cubicBezTo>
                  <a:cubicBezTo>
                    <a:pt x="31" y="82"/>
                    <a:pt x="39" y="78"/>
                    <a:pt x="40" y="71"/>
                  </a:cubicBezTo>
                  <a:cubicBezTo>
                    <a:pt x="41" y="60"/>
                    <a:pt x="37" y="51"/>
                    <a:pt x="33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7277101" y="1403350"/>
              <a:ext cx="104775" cy="274638"/>
            </a:xfrm>
            <a:custGeom>
              <a:avLst/>
              <a:gdLst>
                <a:gd name="T0" fmla="*/ 29 w 43"/>
                <a:gd name="T1" fmla="*/ 56 h 112"/>
                <a:gd name="T2" fmla="*/ 18 w 43"/>
                <a:gd name="T3" fmla="*/ 10 h 112"/>
                <a:gd name="T4" fmla="*/ 2 w 43"/>
                <a:gd name="T5" fmla="*/ 12 h 112"/>
                <a:gd name="T6" fmla="*/ 7 w 43"/>
                <a:gd name="T7" fmla="*/ 62 h 112"/>
                <a:gd name="T8" fmla="*/ 26 w 43"/>
                <a:gd name="T9" fmla="*/ 106 h 112"/>
                <a:gd name="T10" fmla="*/ 41 w 43"/>
                <a:gd name="T11" fmla="*/ 100 h 112"/>
                <a:gd name="T12" fmla="*/ 29 w 43"/>
                <a:gd name="T1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2">
                  <a:moveTo>
                    <a:pt x="29" y="56"/>
                  </a:moveTo>
                  <a:cubicBezTo>
                    <a:pt x="23" y="41"/>
                    <a:pt x="20" y="26"/>
                    <a:pt x="18" y="10"/>
                  </a:cubicBezTo>
                  <a:cubicBezTo>
                    <a:pt x="16" y="0"/>
                    <a:pt x="3" y="4"/>
                    <a:pt x="2" y="12"/>
                  </a:cubicBezTo>
                  <a:cubicBezTo>
                    <a:pt x="0" y="29"/>
                    <a:pt x="3" y="46"/>
                    <a:pt x="7" y="62"/>
                  </a:cubicBezTo>
                  <a:cubicBezTo>
                    <a:pt x="11" y="77"/>
                    <a:pt x="14" y="96"/>
                    <a:pt x="26" y="106"/>
                  </a:cubicBezTo>
                  <a:cubicBezTo>
                    <a:pt x="32" y="112"/>
                    <a:pt x="41" y="108"/>
                    <a:pt x="41" y="100"/>
                  </a:cubicBezTo>
                  <a:cubicBezTo>
                    <a:pt x="43" y="85"/>
                    <a:pt x="34" y="70"/>
                    <a:pt x="2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7375526" y="1423987"/>
              <a:ext cx="96838" cy="257175"/>
            </a:xfrm>
            <a:custGeom>
              <a:avLst/>
              <a:gdLst>
                <a:gd name="T0" fmla="*/ 29 w 40"/>
                <a:gd name="T1" fmla="*/ 57 h 105"/>
                <a:gd name="T2" fmla="*/ 17 w 40"/>
                <a:gd name="T3" fmla="*/ 10 h 105"/>
                <a:gd name="T4" fmla="*/ 2 w 40"/>
                <a:gd name="T5" fmla="*/ 15 h 105"/>
                <a:gd name="T6" fmla="*/ 11 w 40"/>
                <a:gd name="T7" fmla="*/ 62 h 105"/>
                <a:gd name="T8" fmla="*/ 27 w 40"/>
                <a:gd name="T9" fmla="*/ 101 h 105"/>
                <a:gd name="T10" fmla="*/ 40 w 40"/>
                <a:gd name="T11" fmla="*/ 95 h 105"/>
                <a:gd name="T12" fmla="*/ 29 w 40"/>
                <a:gd name="T1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5">
                  <a:moveTo>
                    <a:pt x="29" y="57"/>
                  </a:moveTo>
                  <a:cubicBezTo>
                    <a:pt x="25" y="41"/>
                    <a:pt x="21" y="26"/>
                    <a:pt x="17" y="10"/>
                  </a:cubicBezTo>
                  <a:cubicBezTo>
                    <a:pt x="15" y="0"/>
                    <a:pt x="0" y="5"/>
                    <a:pt x="2" y="15"/>
                  </a:cubicBezTo>
                  <a:cubicBezTo>
                    <a:pt x="5" y="30"/>
                    <a:pt x="7" y="46"/>
                    <a:pt x="11" y="62"/>
                  </a:cubicBezTo>
                  <a:cubicBezTo>
                    <a:pt x="14" y="75"/>
                    <a:pt x="17" y="91"/>
                    <a:pt x="27" y="101"/>
                  </a:cubicBezTo>
                  <a:cubicBezTo>
                    <a:pt x="32" y="105"/>
                    <a:pt x="40" y="102"/>
                    <a:pt x="40" y="95"/>
                  </a:cubicBezTo>
                  <a:cubicBezTo>
                    <a:pt x="40" y="82"/>
                    <a:pt x="33" y="69"/>
                    <a:pt x="29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7475539" y="1416050"/>
              <a:ext cx="103188" cy="225425"/>
            </a:xfrm>
            <a:custGeom>
              <a:avLst/>
              <a:gdLst>
                <a:gd name="T0" fmla="*/ 39 w 42"/>
                <a:gd name="T1" fmla="*/ 72 h 92"/>
                <a:gd name="T2" fmla="*/ 30 w 42"/>
                <a:gd name="T3" fmla="*/ 44 h 92"/>
                <a:gd name="T4" fmla="*/ 20 w 42"/>
                <a:gd name="T5" fmla="*/ 10 h 92"/>
                <a:gd name="T6" fmla="*/ 2 w 42"/>
                <a:gd name="T7" fmla="*/ 13 h 92"/>
                <a:gd name="T8" fmla="*/ 19 w 42"/>
                <a:gd name="T9" fmla="*/ 81 h 92"/>
                <a:gd name="T10" fmla="*/ 39 w 42"/>
                <a:gd name="T11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2">
                  <a:moveTo>
                    <a:pt x="39" y="72"/>
                  </a:moveTo>
                  <a:cubicBezTo>
                    <a:pt x="36" y="63"/>
                    <a:pt x="33" y="53"/>
                    <a:pt x="30" y="44"/>
                  </a:cubicBezTo>
                  <a:cubicBezTo>
                    <a:pt x="26" y="33"/>
                    <a:pt x="24" y="21"/>
                    <a:pt x="20" y="10"/>
                  </a:cubicBezTo>
                  <a:cubicBezTo>
                    <a:pt x="16" y="0"/>
                    <a:pt x="3" y="2"/>
                    <a:pt x="2" y="13"/>
                  </a:cubicBezTo>
                  <a:cubicBezTo>
                    <a:pt x="0" y="35"/>
                    <a:pt x="8" y="62"/>
                    <a:pt x="19" y="81"/>
                  </a:cubicBezTo>
                  <a:cubicBezTo>
                    <a:pt x="25" y="92"/>
                    <a:pt x="42" y="84"/>
                    <a:pt x="39" y="7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7542214" y="1357312"/>
              <a:ext cx="101600" cy="212725"/>
            </a:xfrm>
            <a:custGeom>
              <a:avLst/>
              <a:gdLst>
                <a:gd name="T0" fmla="*/ 22 w 42"/>
                <a:gd name="T1" fmla="*/ 11 h 87"/>
                <a:gd name="T2" fmla="*/ 2 w 42"/>
                <a:gd name="T3" fmla="*/ 20 h 87"/>
                <a:gd name="T4" fmla="*/ 10 w 42"/>
                <a:gd name="T5" fmla="*/ 46 h 87"/>
                <a:gd name="T6" fmla="*/ 21 w 42"/>
                <a:gd name="T7" fmla="*/ 76 h 87"/>
                <a:gd name="T8" fmla="*/ 40 w 42"/>
                <a:gd name="T9" fmla="*/ 71 h 87"/>
                <a:gd name="T10" fmla="*/ 22 w 42"/>
                <a:gd name="T11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7">
                  <a:moveTo>
                    <a:pt x="22" y="11"/>
                  </a:moveTo>
                  <a:cubicBezTo>
                    <a:pt x="16" y="0"/>
                    <a:pt x="0" y="8"/>
                    <a:pt x="2" y="20"/>
                  </a:cubicBezTo>
                  <a:cubicBezTo>
                    <a:pt x="4" y="29"/>
                    <a:pt x="7" y="37"/>
                    <a:pt x="10" y="46"/>
                  </a:cubicBezTo>
                  <a:cubicBezTo>
                    <a:pt x="14" y="56"/>
                    <a:pt x="16" y="66"/>
                    <a:pt x="21" y="76"/>
                  </a:cubicBezTo>
                  <a:cubicBezTo>
                    <a:pt x="25" y="87"/>
                    <a:pt x="39" y="80"/>
                    <a:pt x="40" y="71"/>
                  </a:cubicBezTo>
                  <a:cubicBezTo>
                    <a:pt x="42" y="51"/>
                    <a:pt x="31" y="29"/>
                    <a:pt x="22" y="1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149949" y="1361604"/>
            <a:ext cx="1343025" cy="1181100"/>
            <a:chOff x="7529514" y="1989137"/>
            <a:chExt cx="1343025" cy="1181100"/>
          </a:xfrm>
        </p:grpSpPr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7529514" y="1989137"/>
              <a:ext cx="1343025" cy="1181100"/>
            </a:xfrm>
            <a:custGeom>
              <a:avLst/>
              <a:gdLst>
                <a:gd name="T0" fmla="*/ 368 w 548"/>
                <a:gd name="T1" fmla="*/ 20 h 482"/>
                <a:gd name="T2" fmla="*/ 313 w 548"/>
                <a:gd name="T3" fmla="*/ 12 h 482"/>
                <a:gd name="T4" fmla="*/ 312 w 548"/>
                <a:gd name="T5" fmla="*/ 23 h 482"/>
                <a:gd name="T6" fmla="*/ 481 w 548"/>
                <a:gd name="T7" fmla="*/ 156 h 482"/>
                <a:gd name="T8" fmla="*/ 464 w 548"/>
                <a:gd name="T9" fmla="*/ 133 h 482"/>
                <a:gd name="T10" fmla="*/ 459 w 548"/>
                <a:gd name="T11" fmla="*/ 128 h 482"/>
                <a:gd name="T12" fmla="*/ 125 w 548"/>
                <a:gd name="T13" fmla="*/ 90 h 482"/>
                <a:gd name="T14" fmla="*/ 126 w 548"/>
                <a:gd name="T15" fmla="*/ 99 h 482"/>
                <a:gd name="T16" fmla="*/ 304 w 548"/>
                <a:gd name="T17" fmla="*/ 82 h 482"/>
                <a:gd name="T18" fmla="*/ 319 w 548"/>
                <a:gd name="T19" fmla="*/ 83 h 482"/>
                <a:gd name="T20" fmla="*/ 256 w 548"/>
                <a:gd name="T21" fmla="*/ 156 h 482"/>
                <a:gd name="T22" fmla="*/ 267 w 548"/>
                <a:gd name="T23" fmla="*/ 165 h 482"/>
                <a:gd name="T24" fmla="*/ 324 w 548"/>
                <a:gd name="T25" fmla="*/ 107 h 482"/>
                <a:gd name="T26" fmla="*/ 305 w 548"/>
                <a:gd name="T27" fmla="*/ 177 h 482"/>
                <a:gd name="T28" fmla="*/ 326 w 548"/>
                <a:gd name="T29" fmla="*/ 180 h 482"/>
                <a:gd name="T30" fmla="*/ 351 w 548"/>
                <a:gd name="T31" fmla="*/ 88 h 482"/>
                <a:gd name="T32" fmla="*/ 438 w 548"/>
                <a:gd name="T33" fmla="*/ 134 h 482"/>
                <a:gd name="T34" fmla="*/ 425 w 548"/>
                <a:gd name="T35" fmla="*/ 143 h 482"/>
                <a:gd name="T36" fmla="*/ 401 w 548"/>
                <a:gd name="T37" fmla="*/ 162 h 482"/>
                <a:gd name="T38" fmla="*/ 411 w 548"/>
                <a:gd name="T39" fmla="*/ 175 h 482"/>
                <a:gd name="T40" fmla="*/ 435 w 548"/>
                <a:gd name="T41" fmla="*/ 162 h 482"/>
                <a:gd name="T42" fmla="*/ 455 w 548"/>
                <a:gd name="T43" fmla="*/ 150 h 482"/>
                <a:gd name="T44" fmla="*/ 473 w 548"/>
                <a:gd name="T45" fmla="*/ 167 h 482"/>
                <a:gd name="T46" fmla="*/ 484 w 548"/>
                <a:gd name="T47" fmla="*/ 165 h 482"/>
                <a:gd name="T48" fmla="*/ 484 w 548"/>
                <a:gd name="T49" fmla="*/ 240 h 482"/>
                <a:gd name="T50" fmla="*/ 363 w 548"/>
                <a:gd name="T51" fmla="*/ 361 h 482"/>
                <a:gd name="T52" fmla="*/ 362 w 548"/>
                <a:gd name="T53" fmla="*/ 360 h 482"/>
                <a:gd name="T54" fmla="*/ 334 w 548"/>
                <a:gd name="T55" fmla="*/ 315 h 482"/>
                <a:gd name="T56" fmla="*/ 324 w 548"/>
                <a:gd name="T57" fmla="*/ 325 h 482"/>
                <a:gd name="T58" fmla="*/ 350 w 548"/>
                <a:gd name="T59" fmla="*/ 365 h 482"/>
                <a:gd name="T60" fmla="*/ 350 w 548"/>
                <a:gd name="T61" fmla="*/ 366 h 482"/>
                <a:gd name="T62" fmla="*/ 250 w 548"/>
                <a:gd name="T63" fmla="*/ 381 h 482"/>
                <a:gd name="T64" fmla="*/ 53 w 548"/>
                <a:gd name="T65" fmla="*/ 190 h 482"/>
                <a:gd name="T66" fmla="*/ 279 w 548"/>
                <a:gd name="T67" fmla="*/ 27 h 482"/>
                <a:gd name="T68" fmla="*/ 276 w 548"/>
                <a:gd name="T69" fmla="*/ 9 h 482"/>
                <a:gd name="T70" fmla="*/ 31 w 548"/>
                <a:gd name="T71" fmla="*/ 180 h 482"/>
                <a:gd name="T72" fmla="*/ 30 w 548"/>
                <a:gd name="T73" fmla="*/ 182 h 482"/>
                <a:gd name="T74" fmla="*/ 34 w 548"/>
                <a:gd name="T75" fmla="*/ 354 h 482"/>
                <a:gd name="T76" fmla="*/ 184 w 548"/>
                <a:gd name="T77" fmla="*/ 463 h 482"/>
                <a:gd name="T78" fmla="*/ 399 w 548"/>
                <a:gd name="T79" fmla="*/ 438 h 482"/>
                <a:gd name="T80" fmla="*/ 474 w 548"/>
                <a:gd name="T81" fmla="*/ 371 h 482"/>
                <a:gd name="T82" fmla="*/ 497 w 548"/>
                <a:gd name="T83" fmla="*/ 279 h 482"/>
                <a:gd name="T84" fmla="*/ 496 w 548"/>
                <a:gd name="T85" fmla="*/ 273 h 482"/>
                <a:gd name="T86" fmla="*/ 368 w 548"/>
                <a:gd name="T87" fmla="*/ 20 h 482"/>
                <a:gd name="T88" fmla="*/ 454 w 548"/>
                <a:gd name="T89" fmla="*/ 351 h 482"/>
                <a:gd name="T90" fmla="*/ 385 w 548"/>
                <a:gd name="T91" fmla="*/ 416 h 482"/>
                <a:gd name="T92" fmla="*/ 190 w 548"/>
                <a:gd name="T93" fmla="*/ 441 h 482"/>
                <a:gd name="T94" fmla="*/ 56 w 548"/>
                <a:gd name="T95" fmla="*/ 349 h 482"/>
                <a:gd name="T96" fmla="*/ 32 w 548"/>
                <a:gd name="T97" fmla="*/ 237 h 482"/>
                <a:gd name="T98" fmla="*/ 222 w 548"/>
                <a:gd name="T99" fmla="*/ 397 h 482"/>
                <a:gd name="T100" fmla="*/ 466 w 548"/>
                <a:gd name="T101" fmla="*/ 315 h 482"/>
                <a:gd name="T102" fmla="*/ 454 w 548"/>
                <a:gd name="T103" fmla="*/ 35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8" h="482">
                  <a:moveTo>
                    <a:pt x="368" y="20"/>
                  </a:moveTo>
                  <a:cubicBezTo>
                    <a:pt x="350" y="13"/>
                    <a:pt x="332" y="10"/>
                    <a:pt x="313" y="12"/>
                  </a:cubicBezTo>
                  <a:cubicBezTo>
                    <a:pt x="307" y="13"/>
                    <a:pt x="305" y="22"/>
                    <a:pt x="312" y="23"/>
                  </a:cubicBezTo>
                  <a:cubicBezTo>
                    <a:pt x="382" y="39"/>
                    <a:pt x="457" y="88"/>
                    <a:pt x="481" y="156"/>
                  </a:cubicBezTo>
                  <a:cubicBezTo>
                    <a:pt x="476" y="148"/>
                    <a:pt x="470" y="140"/>
                    <a:pt x="464" y="133"/>
                  </a:cubicBezTo>
                  <a:cubicBezTo>
                    <a:pt x="463" y="131"/>
                    <a:pt x="461" y="129"/>
                    <a:pt x="459" y="128"/>
                  </a:cubicBezTo>
                  <a:cubicBezTo>
                    <a:pt x="375" y="38"/>
                    <a:pt x="236" y="61"/>
                    <a:pt x="125" y="90"/>
                  </a:cubicBezTo>
                  <a:cubicBezTo>
                    <a:pt x="120" y="92"/>
                    <a:pt x="121" y="99"/>
                    <a:pt x="126" y="99"/>
                  </a:cubicBezTo>
                  <a:cubicBezTo>
                    <a:pt x="185" y="96"/>
                    <a:pt x="244" y="81"/>
                    <a:pt x="304" y="82"/>
                  </a:cubicBezTo>
                  <a:cubicBezTo>
                    <a:pt x="309" y="82"/>
                    <a:pt x="314" y="82"/>
                    <a:pt x="319" y="83"/>
                  </a:cubicBezTo>
                  <a:cubicBezTo>
                    <a:pt x="293" y="101"/>
                    <a:pt x="274" y="131"/>
                    <a:pt x="256" y="156"/>
                  </a:cubicBezTo>
                  <a:cubicBezTo>
                    <a:pt x="251" y="163"/>
                    <a:pt x="261" y="170"/>
                    <a:pt x="267" y="165"/>
                  </a:cubicBezTo>
                  <a:cubicBezTo>
                    <a:pt x="287" y="146"/>
                    <a:pt x="303" y="123"/>
                    <a:pt x="324" y="107"/>
                  </a:cubicBezTo>
                  <a:cubicBezTo>
                    <a:pt x="316" y="130"/>
                    <a:pt x="308" y="153"/>
                    <a:pt x="305" y="177"/>
                  </a:cubicBezTo>
                  <a:cubicBezTo>
                    <a:pt x="304" y="189"/>
                    <a:pt x="323" y="191"/>
                    <a:pt x="326" y="180"/>
                  </a:cubicBezTo>
                  <a:cubicBezTo>
                    <a:pt x="334" y="149"/>
                    <a:pt x="342" y="119"/>
                    <a:pt x="351" y="88"/>
                  </a:cubicBezTo>
                  <a:cubicBezTo>
                    <a:pt x="384" y="97"/>
                    <a:pt x="412" y="113"/>
                    <a:pt x="438" y="134"/>
                  </a:cubicBezTo>
                  <a:cubicBezTo>
                    <a:pt x="433" y="137"/>
                    <a:pt x="429" y="140"/>
                    <a:pt x="425" y="143"/>
                  </a:cubicBezTo>
                  <a:cubicBezTo>
                    <a:pt x="416" y="148"/>
                    <a:pt x="407" y="154"/>
                    <a:pt x="401" y="162"/>
                  </a:cubicBezTo>
                  <a:cubicBezTo>
                    <a:pt x="397" y="168"/>
                    <a:pt x="404" y="178"/>
                    <a:pt x="411" y="175"/>
                  </a:cubicBezTo>
                  <a:cubicBezTo>
                    <a:pt x="420" y="172"/>
                    <a:pt x="427" y="166"/>
                    <a:pt x="435" y="162"/>
                  </a:cubicBezTo>
                  <a:cubicBezTo>
                    <a:pt x="442" y="158"/>
                    <a:pt x="449" y="154"/>
                    <a:pt x="455" y="150"/>
                  </a:cubicBezTo>
                  <a:cubicBezTo>
                    <a:pt x="461" y="155"/>
                    <a:pt x="467" y="161"/>
                    <a:pt x="473" y="167"/>
                  </a:cubicBezTo>
                  <a:cubicBezTo>
                    <a:pt x="477" y="171"/>
                    <a:pt x="483" y="169"/>
                    <a:pt x="484" y="165"/>
                  </a:cubicBezTo>
                  <a:cubicBezTo>
                    <a:pt x="491" y="188"/>
                    <a:pt x="491" y="213"/>
                    <a:pt x="484" y="240"/>
                  </a:cubicBezTo>
                  <a:cubicBezTo>
                    <a:pt x="468" y="299"/>
                    <a:pt x="419" y="339"/>
                    <a:pt x="363" y="361"/>
                  </a:cubicBezTo>
                  <a:cubicBezTo>
                    <a:pt x="363" y="361"/>
                    <a:pt x="363" y="360"/>
                    <a:pt x="362" y="360"/>
                  </a:cubicBezTo>
                  <a:cubicBezTo>
                    <a:pt x="357" y="343"/>
                    <a:pt x="349" y="325"/>
                    <a:pt x="334" y="315"/>
                  </a:cubicBezTo>
                  <a:cubicBezTo>
                    <a:pt x="328" y="311"/>
                    <a:pt x="320" y="319"/>
                    <a:pt x="324" y="325"/>
                  </a:cubicBezTo>
                  <a:cubicBezTo>
                    <a:pt x="332" y="339"/>
                    <a:pt x="343" y="350"/>
                    <a:pt x="350" y="365"/>
                  </a:cubicBezTo>
                  <a:cubicBezTo>
                    <a:pt x="350" y="365"/>
                    <a:pt x="350" y="366"/>
                    <a:pt x="350" y="366"/>
                  </a:cubicBezTo>
                  <a:cubicBezTo>
                    <a:pt x="317" y="377"/>
                    <a:pt x="282" y="382"/>
                    <a:pt x="250" y="381"/>
                  </a:cubicBezTo>
                  <a:cubicBezTo>
                    <a:pt x="152" y="376"/>
                    <a:pt x="44" y="297"/>
                    <a:pt x="53" y="190"/>
                  </a:cubicBezTo>
                  <a:cubicBezTo>
                    <a:pt x="61" y="85"/>
                    <a:pt x="193" y="40"/>
                    <a:pt x="279" y="27"/>
                  </a:cubicBezTo>
                  <a:cubicBezTo>
                    <a:pt x="290" y="25"/>
                    <a:pt x="286" y="9"/>
                    <a:pt x="276" y="9"/>
                  </a:cubicBezTo>
                  <a:cubicBezTo>
                    <a:pt x="174" y="0"/>
                    <a:pt x="49" y="75"/>
                    <a:pt x="31" y="180"/>
                  </a:cubicBezTo>
                  <a:cubicBezTo>
                    <a:pt x="31" y="181"/>
                    <a:pt x="31" y="182"/>
                    <a:pt x="30" y="182"/>
                  </a:cubicBezTo>
                  <a:cubicBezTo>
                    <a:pt x="0" y="235"/>
                    <a:pt x="7" y="302"/>
                    <a:pt x="34" y="354"/>
                  </a:cubicBezTo>
                  <a:cubicBezTo>
                    <a:pt x="64" y="411"/>
                    <a:pt x="123" y="448"/>
                    <a:pt x="184" y="463"/>
                  </a:cubicBezTo>
                  <a:cubicBezTo>
                    <a:pt x="255" y="482"/>
                    <a:pt x="333" y="471"/>
                    <a:pt x="399" y="438"/>
                  </a:cubicBezTo>
                  <a:cubicBezTo>
                    <a:pt x="429" y="423"/>
                    <a:pt x="457" y="400"/>
                    <a:pt x="474" y="371"/>
                  </a:cubicBezTo>
                  <a:cubicBezTo>
                    <a:pt x="490" y="343"/>
                    <a:pt x="493" y="310"/>
                    <a:pt x="497" y="279"/>
                  </a:cubicBezTo>
                  <a:cubicBezTo>
                    <a:pt x="497" y="277"/>
                    <a:pt x="497" y="274"/>
                    <a:pt x="496" y="273"/>
                  </a:cubicBezTo>
                  <a:cubicBezTo>
                    <a:pt x="548" y="174"/>
                    <a:pt x="460" y="57"/>
                    <a:pt x="368" y="20"/>
                  </a:cubicBezTo>
                  <a:close/>
                  <a:moveTo>
                    <a:pt x="454" y="351"/>
                  </a:moveTo>
                  <a:cubicBezTo>
                    <a:pt x="441" y="380"/>
                    <a:pt x="413" y="400"/>
                    <a:pt x="385" y="416"/>
                  </a:cubicBezTo>
                  <a:cubicBezTo>
                    <a:pt x="327" y="449"/>
                    <a:pt x="255" y="454"/>
                    <a:pt x="190" y="441"/>
                  </a:cubicBezTo>
                  <a:cubicBezTo>
                    <a:pt x="135" y="429"/>
                    <a:pt x="86" y="396"/>
                    <a:pt x="56" y="349"/>
                  </a:cubicBezTo>
                  <a:cubicBezTo>
                    <a:pt x="33" y="313"/>
                    <a:pt x="29" y="275"/>
                    <a:pt x="32" y="237"/>
                  </a:cubicBezTo>
                  <a:cubicBezTo>
                    <a:pt x="51" y="320"/>
                    <a:pt x="141" y="383"/>
                    <a:pt x="222" y="397"/>
                  </a:cubicBezTo>
                  <a:cubicBezTo>
                    <a:pt x="311" y="413"/>
                    <a:pt x="406" y="382"/>
                    <a:pt x="466" y="315"/>
                  </a:cubicBezTo>
                  <a:cubicBezTo>
                    <a:pt x="462" y="327"/>
                    <a:pt x="459" y="339"/>
                    <a:pt x="454" y="35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7710489" y="2303462"/>
              <a:ext cx="203200" cy="112713"/>
            </a:xfrm>
            <a:custGeom>
              <a:avLst/>
              <a:gdLst>
                <a:gd name="T0" fmla="*/ 76 w 83"/>
                <a:gd name="T1" fmla="*/ 30 h 46"/>
                <a:gd name="T2" fmla="*/ 48 w 83"/>
                <a:gd name="T3" fmla="*/ 18 h 46"/>
                <a:gd name="T4" fmla="*/ 19 w 83"/>
                <a:gd name="T5" fmla="*/ 4 h 46"/>
                <a:gd name="T6" fmla="*/ 9 w 83"/>
                <a:gd name="T7" fmla="*/ 18 h 46"/>
                <a:gd name="T8" fmla="*/ 72 w 83"/>
                <a:gd name="T9" fmla="*/ 46 h 46"/>
                <a:gd name="T10" fmla="*/ 76 w 83"/>
                <a:gd name="T11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46">
                  <a:moveTo>
                    <a:pt x="76" y="30"/>
                  </a:moveTo>
                  <a:cubicBezTo>
                    <a:pt x="67" y="25"/>
                    <a:pt x="58" y="22"/>
                    <a:pt x="48" y="18"/>
                  </a:cubicBezTo>
                  <a:cubicBezTo>
                    <a:pt x="38" y="15"/>
                    <a:pt x="29" y="9"/>
                    <a:pt x="19" y="4"/>
                  </a:cubicBezTo>
                  <a:cubicBezTo>
                    <a:pt x="11" y="0"/>
                    <a:pt x="0" y="11"/>
                    <a:pt x="9" y="18"/>
                  </a:cubicBezTo>
                  <a:cubicBezTo>
                    <a:pt x="25" y="32"/>
                    <a:pt x="50" y="46"/>
                    <a:pt x="72" y="46"/>
                  </a:cubicBezTo>
                  <a:cubicBezTo>
                    <a:pt x="80" y="46"/>
                    <a:pt x="83" y="35"/>
                    <a:pt x="76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7734301" y="2592387"/>
              <a:ext cx="128588" cy="120650"/>
            </a:xfrm>
            <a:custGeom>
              <a:avLst/>
              <a:gdLst>
                <a:gd name="T0" fmla="*/ 38 w 52"/>
                <a:gd name="T1" fmla="*/ 4 h 49"/>
                <a:gd name="T2" fmla="*/ 8 w 52"/>
                <a:gd name="T3" fmla="*/ 30 h 49"/>
                <a:gd name="T4" fmla="*/ 19 w 52"/>
                <a:gd name="T5" fmla="*/ 42 h 49"/>
                <a:gd name="T6" fmla="*/ 48 w 52"/>
                <a:gd name="T7" fmla="*/ 14 h 49"/>
                <a:gd name="T8" fmla="*/ 38 w 52"/>
                <a:gd name="T9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38" y="4"/>
                  </a:moveTo>
                  <a:cubicBezTo>
                    <a:pt x="27" y="11"/>
                    <a:pt x="17" y="21"/>
                    <a:pt x="8" y="30"/>
                  </a:cubicBezTo>
                  <a:cubicBezTo>
                    <a:pt x="0" y="38"/>
                    <a:pt x="11" y="49"/>
                    <a:pt x="19" y="42"/>
                  </a:cubicBezTo>
                  <a:cubicBezTo>
                    <a:pt x="29" y="33"/>
                    <a:pt x="41" y="25"/>
                    <a:pt x="48" y="14"/>
                  </a:cubicBezTo>
                  <a:cubicBezTo>
                    <a:pt x="52" y="8"/>
                    <a:pt x="44" y="0"/>
                    <a:pt x="38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8531226" y="2568575"/>
              <a:ext cx="149225" cy="74613"/>
            </a:xfrm>
            <a:custGeom>
              <a:avLst/>
              <a:gdLst>
                <a:gd name="T0" fmla="*/ 58 w 61"/>
                <a:gd name="T1" fmla="*/ 12 h 31"/>
                <a:gd name="T2" fmla="*/ 30 w 61"/>
                <a:gd name="T3" fmla="*/ 2 h 31"/>
                <a:gd name="T4" fmla="*/ 16 w 61"/>
                <a:gd name="T5" fmla="*/ 0 h 31"/>
                <a:gd name="T6" fmla="*/ 11 w 61"/>
                <a:gd name="T7" fmla="*/ 0 h 31"/>
                <a:gd name="T8" fmla="*/ 6 w 61"/>
                <a:gd name="T9" fmla="*/ 1 h 31"/>
                <a:gd name="T10" fmla="*/ 5 w 61"/>
                <a:gd name="T11" fmla="*/ 2 h 31"/>
                <a:gd name="T12" fmla="*/ 3 w 61"/>
                <a:gd name="T13" fmla="*/ 14 h 31"/>
                <a:gd name="T14" fmla="*/ 2 w 61"/>
                <a:gd name="T15" fmla="*/ 13 h 31"/>
                <a:gd name="T16" fmla="*/ 24 w 61"/>
                <a:gd name="T17" fmla="*/ 23 h 31"/>
                <a:gd name="T18" fmla="*/ 54 w 61"/>
                <a:gd name="T19" fmla="*/ 26 h 31"/>
                <a:gd name="T20" fmla="*/ 58 w 61"/>
                <a:gd name="T2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31">
                  <a:moveTo>
                    <a:pt x="58" y="12"/>
                  </a:moveTo>
                  <a:cubicBezTo>
                    <a:pt x="52" y="4"/>
                    <a:pt x="39" y="4"/>
                    <a:pt x="30" y="2"/>
                  </a:cubicBezTo>
                  <a:cubicBezTo>
                    <a:pt x="25" y="1"/>
                    <a:pt x="21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9" y="0"/>
                    <a:pt x="8" y="0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0" y="4"/>
                    <a:pt x="0" y="10"/>
                    <a:pt x="3" y="14"/>
                  </a:cubicBezTo>
                  <a:cubicBezTo>
                    <a:pt x="3" y="14"/>
                    <a:pt x="2" y="13"/>
                    <a:pt x="2" y="13"/>
                  </a:cubicBezTo>
                  <a:cubicBezTo>
                    <a:pt x="6" y="20"/>
                    <a:pt x="17" y="21"/>
                    <a:pt x="24" y="23"/>
                  </a:cubicBezTo>
                  <a:cubicBezTo>
                    <a:pt x="33" y="25"/>
                    <a:pt x="45" y="31"/>
                    <a:pt x="54" y="26"/>
                  </a:cubicBezTo>
                  <a:cubicBezTo>
                    <a:pt x="59" y="24"/>
                    <a:pt x="61" y="17"/>
                    <a:pt x="58" y="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8080376" y="2413000"/>
              <a:ext cx="196850" cy="192088"/>
            </a:xfrm>
            <a:custGeom>
              <a:avLst/>
              <a:gdLst>
                <a:gd name="T0" fmla="*/ 57 w 80"/>
                <a:gd name="T1" fmla="*/ 5 h 78"/>
                <a:gd name="T2" fmla="*/ 24 w 80"/>
                <a:gd name="T3" fmla="*/ 5 h 78"/>
                <a:gd name="T4" fmla="*/ 17 w 80"/>
                <a:gd name="T5" fmla="*/ 7 h 78"/>
                <a:gd name="T6" fmla="*/ 15 w 80"/>
                <a:gd name="T7" fmla="*/ 61 h 78"/>
                <a:gd name="T8" fmla="*/ 68 w 80"/>
                <a:gd name="T9" fmla="*/ 56 h 78"/>
                <a:gd name="T10" fmla="*/ 57 w 80"/>
                <a:gd name="T11" fmla="*/ 5 h 78"/>
                <a:gd name="T12" fmla="*/ 49 w 80"/>
                <a:gd name="T13" fmla="*/ 40 h 78"/>
                <a:gd name="T14" fmla="*/ 31 w 80"/>
                <a:gd name="T15" fmla="*/ 45 h 78"/>
                <a:gd name="T16" fmla="*/ 26 w 80"/>
                <a:gd name="T17" fmla="*/ 22 h 78"/>
                <a:gd name="T18" fmla="*/ 44 w 80"/>
                <a:gd name="T19" fmla="*/ 21 h 78"/>
                <a:gd name="T20" fmla="*/ 49 w 80"/>
                <a:gd name="T21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8">
                  <a:moveTo>
                    <a:pt x="57" y="5"/>
                  </a:moveTo>
                  <a:cubicBezTo>
                    <a:pt x="47" y="0"/>
                    <a:pt x="34" y="0"/>
                    <a:pt x="24" y="5"/>
                  </a:cubicBezTo>
                  <a:cubicBezTo>
                    <a:pt x="22" y="5"/>
                    <a:pt x="19" y="5"/>
                    <a:pt x="17" y="7"/>
                  </a:cubicBezTo>
                  <a:cubicBezTo>
                    <a:pt x="2" y="23"/>
                    <a:pt x="0" y="44"/>
                    <a:pt x="15" y="61"/>
                  </a:cubicBezTo>
                  <a:cubicBezTo>
                    <a:pt x="30" y="78"/>
                    <a:pt x="55" y="73"/>
                    <a:pt x="68" y="56"/>
                  </a:cubicBezTo>
                  <a:cubicBezTo>
                    <a:pt x="80" y="39"/>
                    <a:pt x="77" y="15"/>
                    <a:pt x="57" y="5"/>
                  </a:cubicBezTo>
                  <a:close/>
                  <a:moveTo>
                    <a:pt x="49" y="40"/>
                  </a:moveTo>
                  <a:cubicBezTo>
                    <a:pt x="45" y="48"/>
                    <a:pt x="38" y="51"/>
                    <a:pt x="31" y="45"/>
                  </a:cubicBezTo>
                  <a:cubicBezTo>
                    <a:pt x="24" y="39"/>
                    <a:pt x="24" y="30"/>
                    <a:pt x="26" y="22"/>
                  </a:cubicBezTo>
                  <a:cubicBezTo>
                    <a:pt x="32" y="20"/>
                    <a:pt x="37" y="18"/>
                    <a:pt x="44" y="21"/>
                  </a:cubicBezTo>
                  <a:cubicBezTo>
                    <a:pt x="52" y="25"/>
                    <a:pt x="53" y="33"/>
                    <a:pt x="49" y="4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7989889" y="2551112"/>
              <a:ext cx="233363" cy="333375"/>
            </a:xfrm>
            <a:custGeom>
              <a:avLst/>
              <a:gdLst>
                <a:gd name="T0" fmla="*/ 78 w 95"/>
                <a:gd name="T1" fmla="*/ 33 h 136"/>
                <a:gd name="T2" fmla="*/ 35 w 95"/>
                <a:gd name="T3" fmla="*/ 71 h 136"/>
                <a:gd name="T4" fmla="*/ 37 w 95"/>
                <a:gd name="T5" fmla="*/ 11 h 136"/>
                <a:gd name="T6" fmla="*/ 20 w 95"/>
                <a:gd name="T7" fmla="*/ 13 h 136"/>
                <a:gd name="T8" fmla="*/ 0 w 95"/>
                <a:gd name="T9" fmla="*/ 118 h 136"/>
                <a:gd name="T10" fmla="*/ 27 w 95"/>
                <a:gd name="T11" fmla="*/ 125 h 136"/>
                <a:gd name="T12" fmla="*/ 91 w 95"/>
                <a:gd name="T13" fmla="*/ 46 h 136"/>
                <a:gd name="T14" fmla="*/ 78 w 95"/>
                <a:gd name="T15" fmla="*/ 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136">
                  <a:moveTo>
                    <a:pt x="78" y="33"/>
                  </a:moveTo>
                  <a:cubicBezTo>
                    <a:pt x="62" y="43"/>
                    <a:pt x="48" y="56"/>
                    <a:pt x="35" y="71"/>
                  </a:cubicBezTo>
                  <a:cubicBezTo>
                    <a:pt x="38" y="51"/>
                    <a:pt x="41" y="31"/>
                    <a:pt x="37" y="11"/>
                  </a:cubicBezTo>
                  <a:cubicBezTo>
                    <a:pt x="35" y="0"/>
                    <a:pt x="20" y="4"/>
                    <a:pt x="20" y="13"/>
                  </a:cubicBezTo>
                  <a:cubicBezTo>
                    <a:pt x="17" y="49"/>
                    <a:pt x="1" y="82"/>
                    <a:pt x="0" y="118"/>
                  </a:cubicBezTo>
                  <a:cubicBezTo>
                    <a:pt x="0" y="133"/>
                    <a:pt x="19" y="136"/>
                    <a:pt x="27" y="125"/>
                  </a:cubicBezTo>
                  <a:cubicBezTo>
                    <a:pt x="46" y="98"/>
                    <a:pt x="76" y="76"/>
                    <a:pt x="91" y="46"/>
                  </a:cubicBezTo>
                  <a:cubicBezTo>
                    <a:pt x="95" y="38"/>
                    <a:pt x="86" y="28"/>
                    <a:pt x="78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698549" y="3888346"/>
            <a:ext cx="1149350" cy="1824038"/>
            <a:chOff x="8391526" y="3051175"/>
            <a:chExt cx="1149350" cy="1824038"/>
          </a:xfrm>
        </p:grpSpPr>
        <p:sp>
          <p:nvSpPr>
            <p:cNvPr id="50" name="Freeform 42"/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67112" y="2781064"/>
            <a:ext cx="1316038" cy="1781175"/>
            <a:chOff x="5299076" y="2298700"/>
            <a:chExt cx="1316038" cy="1781175"/>
          </a:xfrm>
        </p:grpSpPr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5838826" y="2643187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5927726" y="2979737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5753101" y="3097212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5299076" y="2298700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700844" y="1469554"/>
            <a:ext cx="1077913" cy="1076325"/>
            <a:chOff x="6818314" y="3576637"/>
            <a:chExt cx="1077913" cy="1076325"/>
          </a:xfrm>
        </p:grpSpPr>
        <p:sp>
          <p:nvSpPr>
            <p:cNvPr id="56" name="Freeform 48"/>
            <p:cNvSpPr/>
            <p:nvPr/>
          </p:nvSpPr>
          <p:spPr bwMode="auto">
            <a:xfrm>
              <a:off x="6997701" y="3802062"/>
              <a:ext cx="727075" cy="806450"/>
            </a:xfrm>
            <a:custGeom>
              <a:avLst/>
              <a:gdLst>
                <a:gd name="T0" fmla="*/ 259 w 297"/>
                <a:gd name="T1" fmla="*/ 189 h 329"/>
                <a:gd name="T2" fmla="*/ 191 w 297"/>
                <a:gd name="T3" fmla="*/ 10 h 329"/>
                <a:gd name="T4" fmla="*/ 184 w 297"/>
                <a:gd name="T5" fmla="*/ 36 h 329"/>
                <a:gd name="T6" fmla="*/ 227 w 297"/>
                <a:gd name="T7" fmla="*/ 183 h 329"/>
                <a:gd name="T8" fmla="*/ 75 w 297"/>
                <a:gd name="T9" fmla="*/ 207 h 329"/>
                <a:gd name="T10" fmla="*/ 51 w 297"/>
                <a:gd name="T11" fmla="*/ 88 h 329"/>
                <a:gd name="T12" fmla="*/ 156 w 297"/>
                <a:gd name="T13" fmla="*/ 23 h 329"/>
                <a:gd name="T14" fmla="*/ 159 w 297"/>
                <a:gd name="T15" fmla="*/ 12 h 329"/>
                <a:gd name="T16" fmla="*/ 118 w 297"/>
                <a:gd name="T17" fmla="*/ 1 h 329"/>
                <a:gd name="T18" fmla="*/ 76 w 297"/>
                <a:gd name="T19" fmla="*/ 12 h 329"/>
                <a:gd name="T20" fmla="*/ 21 w 297"/>
                <a:gd name="T21" fmla="*/ 79 h 329"/>
                <a:gd name="T22" fmla="*/ 66 w 297"/>
                <a:gd name="T23" fmla="*/ 239 h 329"/>
                <a:gd name="T24" fmla="*/ 209 w 297"/>
                <a:gd name="T25" fmla="*/ 239 h 329"/>
                <a:gd name="T26" fmla="*/ 212 w 297"/>
                <a:gd name="T27" fmla="*/ 276 h 329"/>
                <a:gd name="T28" fmla="*/ 235 w 297"/>
                <a:gd name="T29" fmla="*/ 322 h 329"/>
                <a:gd name="T30" fmla="*/ 250 w 297"/>
                <a:gd name="T31" fmla="*/ 313 h 329"/>
                <a:gd name="T32" fmla="*/ 234 w 297"/>
                <a:gd name="T33" fmla="*/ 276 h 329"/>
                <a:gd name="T34" fmla="*/ 222 w 297"/>
                <a:gd name="T35" fmla="*/ 237 h 329"/>
                <a:gd name="T36" fmla="*/ 218 w 297"/>
                <a:gd name="T37" fmla="*/ 233 h 329"/>
                <a:gd name="T38" fmla="*/ 259 w 297"/>
                <a:gd name="T39" fmla="*/ 18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7" h="329">
                  <a:moveTo>
                    <a:pt x="259" y="189"/>
                  </a:moveTo>
                  <a:cubicBezTo>
                    <a:pt x="297" y="122"/>
                    <a:pt x="270" y="29"/>
                    <a:pt x="191" y="10"/>
                  </a:cubicBezTo>
                  <a:cubicBezTo>
                    <a:pt x="174" y="6"/>
                    <a:pt x="168" y="30"/>
                    <a:pt x="184" y="36"/>
                  </a:cubicBezTo>
                  <a:cubicBezTo>
                    <a:pt x="245" y="61"/>
                    <a:pt x="260" y="128"/>
                    <a:pt x="227" y="183"/>
                  </a:cubicBezTo>
                  <a:cubicBezTo>
                    <a:pt x="196" y="232"/>
                    <a:pt x="118" y="243"/>
                    <a:pt x="75" y="207"/>
                  </a:cubicBezTo>
                  <a:cubicBezTo>
                    <a:pt x="41" y="178"/>
                    <a:pt x="38" y="127"/>
                    <a:pt x="51" y="88"/>
                  </a:cubicBezTo>
                  <a:cubicBezTo>
                    <a:pt x="67" y="42"/>
                    <a:pt x="110" y="22"/>
                    <a:pt x="156" y="23"/>
                  </a:cubicBezTo>
                  <a:cubicBezTo>
                    <a:pt x="162" y="23"/>
                    <a:pt x="164" y="15"/>
                    <a:pt x="159" y="12"/>
                  </a:cubicBezTo>
                  <a:cubicBezTo>
                    <a:pt x="144" y="5"/>
                    <a:pt x="136" y="0"/>
                    <a:pt x="118" y="1"/>
                  </a:cubicBezTo>
                  <a:cubicBezTo>
                    <a:pt x="103" y="1"/>
                    <a:pt x="89" y="6"/>
                    <a:pt x="76" y="12"/>
                  </a:cubicBezTo>
                  <a:cubicBezTo>
                    <a:pt x="49" y="26"/>
                    <a:pt x="32" y="52"/>
                    <a:pt x="21" y="79"/>
                  </a:cubicBezTo>
                  <a:cubicBezTo>
                    <a:pt x="0" y="135"/>
                    <a:pt x="16" y="204"/>
                    <a:pt x="66" y="239"/>
                  </a:cubicBezTo>
                  <a:cubicBezTo>
                    <a:pt x="109" y="269"/>
                    <a:pt x="165" y="265"/>
                    <a:pt x="209" y="239"/>
                  </a:cubicBezTo>
                  <a:cubicBezTo>
                    <a:pt x="205" y="251"/>
                    <a:pt x="208" y="264"/>
                    <a:pt x="212" y="276"/>
                  </a:cubicBezTo>
                  <a:cubicBezTo>
                    <a:pt x="216" y="292"/>
                    <a:pt x="222" y="310"/>
                    <a:pt x="235" y="322"/>
                  </a:cubicBezTo>
                  <a:cubicBezTo>
                    <a:pt x="241" y="329"/>
                    <a:pt x="253" y="322"/>
                    <a:pt x="250" y="313"/>
                  </a:cubicBezTo>
                  <a:cubicBezTo>
                    <a:pt x="247" y="300"/>
                    <a:pt x="240" y="288"/>
                    <a:pt x="234" y="276"/>
                  </a:cubicBezTo>
                  <a:cubicBezTo>
                    <a:pt x="228" y="264"/>
                    <a:pt x="225" y="251"/>
                    <a:pt x="222" y="237"/>
                  </a:cubicBezTo>
                  <a:cubicBezTo>
                    <a:pt x="222" y="235"/>
                    <a:pt x="220" y="234"/>
                    <a:pt x="218" y="233"/>
                  </a:cubicBezTo>
                  <a:cubicBezTo>
                    <a:pt x="235" y="221"/>
                    <a:pt x="249" y="207"/>
                    <a:pt x="259" y="18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7318376" y="3576637"/>
              <a:ext cx="80963" cy="184150"/>
            </a:xfrm>
            <a:custGeom>
              <a:avLst/>
              <a:gdLst>
                <a:gd name="T0" fmla="*/ 19 w 33"/>
                <a:gd name="T1" fmla="*/ 6 h 75"/>
                <a:gd name="T2" fmla="*/ 2 w 33"/>
                <a:gd name="T3" fmla="*/ 62 h 75"/>
                <a:gd name="T4" fmla="*/ 14 w 33"/>
                <a:gd name="T5" fmla="*/ 67 h 75"/>
                <a:gd name="T6" fmla="*/ 33 w 33"/>
                <a:gd name="T7" fmla="*/ 10 h 75"/>
                <a:gd name="T8" fmla="*/ 19 w 33"/>
                <a:gd name="T9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5">
                  <a:moveTo>
                    <a:pt x="19" y="6"/>
                  </a:moveTo>
                  <a:cubicBezTo>
                    <a:pt x="10" y="24"/>
                    <a:pt x="6" y="43"/>
                    <a:pt x="2" y="62"/>
                  </a:cubicBezTo>
                  <a:cubicBezTo>
                    <a:pt x="0" y="69"/>
                    <a:pt x="11" y="75"/>
                    <a:pt x="14" y="67"/>
                  </a:cubicBezTo>
                  <a:cubicBezTo>
                    <a:pt x="22" y="49"/>
                    <a:pt x="30" y="30"/>
                    <a:pt x="33" y="10"/>
                  </a:cubicBezTo>
                  <a:cubicBezTo>
                    <a:pt x="33" y="3"/>
                    <a:pt x="22" y="0"/>
                    <a:pt x="19" y="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7450139" y="3579812"/>
              <a:ext cx="85725" cy="184150"/>
            </a:xfrm>
            <a:custGeom>
              <a:avLst/>
              <a:gdLst>
                <a:gd name="T0" fmla="*/ 17 w 35"/>
                <a:gd name="T1" fmla="*/ 7 h 75"/>
                <a:gd name="T2" fmla="*/ 9 w 35"/>
                <a:gd name="T3" fmla="*/ 31 h 75"/>
                <a:gd name="T4" fmla="*/ 3 w 35"/>
                <a:gd name="T5" fmla="*/ 61 h 75"/>
                <a:gd name="T6" fmla="*/ 19 w 35"/>
                <a:gd name="T7" fmla="*/ 65 h 75"/>
                <a:gd name="T8" fmla="*/ 28 w 35"/>
                <a:gd name="T9" fmla="*/ 40 h 75"/>
                <a:gd name="T10" fmla="*/ 35 w 35"/>
                <a:gd name="T11" fmla="*/ 12 h 75"/>
                <a:gd name="T12" fmla="*/ 17 w 35"/>
                <a:gd name="T13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75">
                  <a:moveTo>
                    <a:pt x="17" y="7"/>
                  </a:moveTo>
                  <a:cubicBezTo>
                    <a:pt x="12" y="14"/>
                    <a:pt x="11" y="23"/>
                    <a:pt x="9" y="31"/>
                  </a:cubicBezTo>
                  <a:cubicBezTo>
                    <a:pt x="7" y="41"/>
                    <a:pt x="5" y="51"/>
                    <a:pt x="3" y="61"/>
                  </a:cubicBezTo>
                  <a:cubicBezTo>
                    <a:pt x="0" y="71"/>
                    <a:pt x="15" y="75"/>
                    <a:pt x="19" y="65"/>
                  </a:cubicBezTo>
                  <a:cubicBezTo>
                    <a:pt x="22" y="57"/>
                    <a:pt x="25" y="49"/>
                    <a:pt x="28" y="40"/>
                  </a:cubicBezTo>
                  <a:cubicBezTo>
                    <a:pt x="30" y="31"/>
                    <a:pt x="35" y="22"/>
                    <a:pt x="35" y="12"/>
                  </a:cubicBezTo>
                  <a:cubicBezTo>
                    <a:pt x="35" y="2"/>
                    <a:pt x="22" y="0"/>
                    <a:pt x="17" y="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7589839" y="3706812"/>
              <a:ext cx="171450" cy="149225"/>
            </a:xfrm>
            <a:custGeom>
              <a:avLst/>
              <a:gdLst>
                <a:gd name="T0" fmla="*/ 53 w 70"/>
                <a:gd name="T1" fmla="*/ 3 h 61"/>
                <a:gd name="T2" fmla="*/ 25 w 70"/>
                <a:gd name="T3" fmla="*/ 23 h 61"/>
                <a:gd name="T4" fmla="*/ 3 w 70"/>
                <a:gd name="T5" fmla="*/ 46 h 61"/>
                <a:gd name="T6" fmla="*/ 13 w 70"/>
                <a:gd name="T7" fmla="*/ 59 h 61"/>
                <a:gd name="T8" fmla="*/ 37 w 70"/>
                <a:gd name="T9" fmla="*/ 43 h 61"/>
                <a:gd name="T10" fmla="*/ 64 w 70"/>
                <a:gd name="T11" fmla="*/ 22 h 61"/>
                <a:gd name="T12" fmla="*/ 53 w 70"/>
                <a:gd name="T13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3" y="3"/>
                  </a:moveTo>
                  <a:cubicBezTo>
                    <a:pt x="42" y="7"/>
                    <a:pt x="34" y="15"/>
                    <a:pt x="25" y="23"/>
                  </a:cubicBezTo>
                  <a:cubicBezTo>
                    <a:pt x="18" y="30"/>
                    <a:pt x="7" y="37"/>
                    <a:pt x="3" y="46"/>
                  </a:cubicBezTo>
                  <a:cubicBezTo>
                    <a:pt x="0" y="53"/>
                    <a:pt x="5" y="61"/>
                    <a:pt x="13" y="59"/>
                  </a:cubicBezTo>
                  <a:cubicBezTo>
                    <a:pt x="22" y="57"/>
                    <a:pt x="30" y="49"/>
                    <a:pt x="37" y="43"/>
                  </a:cubicBezTo>
                  <a:cubicBezTo>
                    <a:pt x="46" y="36"/>
                    <a:pt x="57" y="30"/>
                    <a:pt x="64" y="22"/>
                  </a:cubicBezTo>
                  <a:cubicBezTo>
                    <a:pt x="70" y="14"/>
                    <a:pt x="65" y="0"/>
                    <a:pt x="53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7688264" y="3949700"/>
              <a:ext cx="203200" cy="66675"/>
            </a:xfrm>
            <a:custGeom>
              <a:avLst/>
              <a:gdLst>
                <a:gd name="T0" fmla="*/ 75 w 83"/>
                <a:gd name="T1" fmla="*/ 5 h 27"/>
                <a:gd name="T2" fmla="*/ 46 w 83"/>
                <a:gd name="T3" fmla="*/ 0 h 27"/>
                <a:gd name="T4" fmla="*/ 10 w 83"/>
                <a:gd name="T5" fmla="*/ 4 h 27"/>
                <a:gd name="T6" fmla="*/ 10 w 83"/>
                <a:gd name="T7" fmla="*/ 24 h 27"/>
                <a:gd name="T8" fmla="*/ 42 w 83"/>
                <a:gd name="T9" fmla="*/ 26 h 27"/>
                <a:gd name="T10" fmla="*/ 73 w 83"/>
                <a:gd name="T11" fmla="*/ 24 h 27"/>
                <a:gd name="T12" fmla="*/ 75 w 83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7">
                  <a:moveTo>
                    <a:pt x="75" y="5"/>
                  </a:moveTo>
                  <a:cubicBezTo>
                    <a:pt x="66" y="0"/>
                    <a:pt x="56" y="0"/>
                    <a:pt x="46" y="0"/>
                  </a:cubicBezTo>
                  <a:cubicBezTo>
                    <a:pt x="34" y="1"/>
                    <a:pt x="22" y="2"/>
                    <a:pt x="10" y="4"/>
                  </a:cubicBezTo>
                  <a:cubicBezTo>
                    <a:pt x="0" y="6"/>
                    <a:pt x="0" y="22"/>
                    <a:pt x="10" y="24"/>
                  </a:cubicBezTo>
                  <a:cubicBezTo>
                    <a:pt x="21" y="26"/>
                    <a:pt x="31" y="26"/>
                    <a:pt x="42" y="26"/>
                  </a:cubicBezTo>
                  <a:cubicBezTo>
                    <a:pt x="52" y="26"/>
                    <a:pt x="62" y="27"/>
                    <a:pt x="73" y="24"/>
                  </a:cubicBezTo>
                  <a:cubicBezTo>
                    <a:pt x="81" y="21"/>
                    <a:pt x="83" y="10"/>
                    <a:pt x="75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3"/>
            <p:cNvSpPr>
              <a:spLocks noChangeArrowheads="1"/>
            </p:cNvSpPr>
            <p:nvPr/>
          </p:nvSpPr>
          <p:spPr bwMode="auto">
            <a:xfrm>
              <a:off x="7683501" y="4248150"/>
              <a:ext cx="1588" cy="3175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7678739" y="4224337"/>
              <a:ext cx="217488" cy="90488"/>
            </a:xfrm>
            <a:custGeom>
              <a:avLst/>
              <a:gdLst>
                <a:gd name="T0" fmla="*/ 81 w 89"/>
                <a:gd name="T1" fmla="*/ 19 h 37"/>
                <a:gd name="T2" fmla="*/ 36 w 89"/>
                <a:gd name="T3" fmla="*/ 5 h 37"/>
                <a:gd name="T4" fmla="*/ 14 w 89"/>
                <a:gd name="T5" fmla="*/ 0 h 37"/>
                <a:gd name="T6" fmla="*/ 6 w 89"/>
                <a:gd name="T7" fmla="*/ 1 h 37"/>
                <a:gd name="T8" fmla="*/ 4 w 89"/>
                <a:gd name="T9" fmla="*/ 3 h 37"/>
                <a:gd name="T10" fmla="*/ 3 w 89"/>
                <a:gd name="T11" fmla="*/ 3 h 37"/>
                <a:gd name="T12" fmla="*/ 5 w 89"/>
                <a:gd name="T13" fmla="*/ 12 h 37"/>
                <a:gd name="T14" fmla="*/ 2 w 89"/>
                <a:gd name="T15" fmla="*/ 11 h 37"/>
                <a:gd name="T16" fmla="*/ 3 w 89"/>
                <a:gd name="T17" fmla="*/ 12 h 37"/>
                <a:gd name="T18" fmla="*/ 9 w 89"/>
                <a:gd name="T19" fmla="*/ 17 h 37"/>
                <a:gd name="T20" fmla="*/ 31 w 89"/>
                <a:gd name="T21" fmla="*/ 25 h 37"/>
                <a:gd name="T22" fmla="*/ 77 w 89"/>
                <a:gd name="T23" fmla="*/ 36 h 37"/>
                <a:gd name="T24" fmla="*/ 81 w 89"/>
                <a:gd name="T2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37">
                  <a:moveTo>
                    <a:pt x="81" y="19"/>
                  </a:moveTo>
                  <a:cubicBezTo>
                    <a:pt x="69" y="10"/>
                    <a:pt x="51" y="8"/>
                    <a:pt x="36" y="5"/>
                  </a:cubicBezTo>
                  <a:cubicBezTo>
                    <a:pt x="29" y="3"/>
                    <a:pt x="21" y="1"/>
                    <a:pt x="14" y="0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6"/>
                    <a:pt x="0" y="11"/>
                    <a:pt x="5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5"/>
                    <a:pt x="7" y="16"/>
                    <a:pt x="9" y="17"/>
                  </a:cubicBezTo>
                  <a:cubicBezTo>
                    <a:pt x="16" y="20"/>
                    <a:pt x="23" y="22"/>
                    <a:pt x="31" y="25"/>
                  </a:cubicBezTo>
                  <a:cubicBezTo>
                    <a:pt x="46" y="30"/>
                    <a:pt x="61" y="37"/>
                    <a:pt x="77" y="36"/>
                  </a:cubicBezTo>
                  <a:cubicBezTo>
                    <a:pt x="86" y="36"/>
                    <a:pt x="89" y="25"/>
                    <a:pt x="81" y="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7145339" y="4462462"/>
              <a:ext cx="117475" cy="190500"/>
            </a:xfrm>
            <a:custGeom>
              <a:avLst/>
              <a:gdLst>
                <a:gd name="T0" fmla="*/ 32 w 48"/>
                <a:gd name="T1" fmla="*/ 3 h 78"/>
                <a:gd name="T2" fmla="*/ 12 w 48"/>
                <a:gd name="T3" fmla="*/ 27 h 78"/>
                <a:gd name="T4" fmla="*/ 0 w 48"/>
                <a:gd name="T5" fmla="*/ 64 h 78"/>
                <a:gd name="T6" fmla="*/ 20 w 48"/>
                <a:gd name="T7" fmla="*/ 69 h 78"/>
                <a:gd name="T8" fmla="*/ 31 w 48"/>
                <a:gd name="T9" fmla="*/ 39 h 78"/>
                <a:gd name="T10" fmla="*/ 43 w 48"/>
                <a:gd name="T11" fmla="*/ 14 h 78"/>
                <a:gd name="T12" fmla="*/ 32 w 48"/>
                <a:gd name="T1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8">
                  <a:moveTo>
                    <a:pt x="32" y="3"/>
                  </a:moveTo>
                  <a:cubicBezTo>
                    <a:pt x="22" y="7"/>
                    <a:pt x="17" y="17"/>
                    <a:pt x="12" y="27"/>
                  </a:cubicBezTo>
                  <a:cubicBezTo>
                    <a:pt x="6" y="38"/>
                    <a:pt x="0" y="51"/>
                    <a:pt x="0" y="64"/>
                  </a:cubicBezTo>
                  <a:cubicBezTo>
                    <a:pt x="1" y="75"/>
                    <a:pt x="14" y="78"/>
                    <a:pt x="20" y="69"/>
                  </a:cubicBezTo>
                  <a:cubicBezTo>
                    <a:pt x="26" y="60"/>
                    <a:pt x="28" y="49"/>
                    <a:pt x="31" y="39"/>
                  </a:cubicBezTo>
                  <a:cubicBezTo>
                    <a:pt x="34" y="30"/>
                    <a:pt x="38" y="21"/>
                    <a:pt x="43" y="14"/>
                  </a:cubicBezTo>
                  <a:cubicBezTo>
                    <a:pt x="48" y="6"/>
                    <a:pt x="39" y="0"/>
                    <a:pt x="32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6854826" y="4318000"/>
              <a:ext cx="201613" cy="146050"/>
            </a:xfrm>
            <a:custGeom>
              <a:avLst/>
              <a:gdLst>
                <a:gd name="T0" fmla="*/ 69 w 82"/>
                <a:gd name="T1" fmla="*/ 3 h 60"/>
                <a:gd name="T2" fmla="*/ 34 w 82"/>
                <a:gd name="T3" fmla="*/ 22 h 60"/>
                <a:gd name="T4" fmla="*/ 5 w 82"/>
                <a:gd name="T5" fmla="*/ 44 h 60"/>
                <a:gd name="T6" fmla="*/ 17 w 82"/>
                <a:gd name="T7" fmla="*/ 57 h 60"/>
                <a:gd name="T8" fmla="*/ 51 w 82"/>
                <a:gd name="T9" fmla="*/ 36 h 60"/>
                <a:gd name="T10" fmla="*/ 78 w 82"/>
                <a:gd name="T11" fmla="*/ 13 h 60"/>
                <a:gd name="T12" fmla="*/ 69 w 82"/>
                <a:gd name="T13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60">
                  <a:moveTo>
                    <a:pt x="69" y="3"/>
                  </a:moveTo>
                  <a:cubicBezTo>
                    <a:pt x="57" y="10"/>
                    <a:pt x="46" y="16"/>
                    <a:pt x="34" y="22"/>
                  </a:cubicBezTo>
                  <a:cubicBezTo>
                    <a:pt x="22" y="27"/>
                    <a:pt x="11" y="33"/>
                    <a:pt x="5" y="44"/>
                  </a:cubicBezTo>
                  <a:cubicBezTo>
                    <a:pt x="0" y="53"/>
                    <a:pt x="9" y="60"/>
                    <a:pt x="17" y="57"/>
                  </a:cubicBezTo>
                  <a:cubicBezTo>
                    <a:pt x="29" y="51"/>
                    <a:pt x="39" y="43"/>
                    <a:pt x="51" y="36"/>
                  </a:cubicBezTo>
                  <a:cubicBezTo>
                    <a:pt x="61" y="30"/>
                    <a:pt x="71" y="23"/>
                    <a:pt x="78" y="13"/>
                  </a:cubicBezTo>
                  <a:cubicBezTo>
                    <a:pt x="82" y="7"/>
                    <a:pt x="74" y="0"/>
                    <a:pt x="69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6818314" y="4160837"/>
              <a:ext cx="160338" cy="50800"/>
            </a:xfrm>
            <a:custGeom>
              <a:avLst/>
              <a:gdLst>
                <a:gd name="T0" fmla="*/ 56 w 65"/>
                <a:gd name="T1" fmla="*/ 1 h 21"/>
                <a:gd name="T2" fmla="*/ 32 w 65"/>
                <a:gd name="T3" fmla="*/ 3 h 21"/>
                <a:gd name="T4" fmla="*/ 8 w 65"/>
                <a:gd name="T5" fmla="*/ 5 h 21"/>
                <a:gd name="T6" fmla="*/ 6 w 65"/>
                <a:gd name="T7" fmla="*/ 16 h 21"/>
                <a:gd name="T8" fmla="*/ 58 w 65"/>
                <a:gd name="T9" fmla="*/ 15 h 21"/>
                <a:gd name="T10" fmla="*/ 56 w 65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21">
                  <a:moveTo>
                    <a:pt x="56" y="1"/>
                  </a:moveTo>
                  <a:cubicBezTo>
                    <a:pt x="48" y="0"/>
                    <a:pt x="40" y="2"/>
                    <a:pt x="32" y="3"/>
                  </a:cubicBezTo>
                  <a:cubicBezTo>
                    <a:pt x="24" y="5"/>
                    <a:pt x="16" y="5"/>
                    <a:pt x="8" y="5"/>
                  </a:cubicBezTo>
                  <a:cubicBezTo>
                    <a:pt x="1" y="5"/>
                    <a:pt x="0" y="14"/>
                    <a:pt x="6" y="16"/>
                  </a:cubicBezTo>
                  <a:cubicBezTo>
                    <a:pt x="21" y="21"/>
                    <a:pt x="43" y="21"/>
                    <a:pt x="58" y="15"/>
                  </a:cubicBezTo>
                  <a:cubicBezTo>
                    <a:pt x="65" y="12"/>
                    <a:pt x="64" y="1"/>
                    <a:pt x="56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6848476" y="3910012"/>
              <a:ext cx="188913" cy="115888"/>
            </a:xfrm>
            <a:custGeom>
              <a:avLst/>
              <a:gdLst>
                <a:gd name="T0" fmla="*/ 71 w 77"/>
                <a:gd name="T1" fmla="*/ 32 h 47"/>
                <a:gd name="T2" fmla="*/ 27 w 77"/>
                <a:gd name="T3" fmla="*/ 11 h 47"/>
                <a:gd name="T4" fmla="*/ 1 w 77"/>
                <a:gd name="T5" fmla="*/ 11 h 47"/>
                <a:gd name="T6" fmla="*/ 5 w 77"/>
                <a:gd name="T7" fmla="*/ 20 h 47"/>
                <a:gd name="T8" fmla="*/ 5 w 77"/>
                <a:gd name="T9" fmla="*/ 20 h 47"/>
                <a:gd name="T10" fmla="*/ 12 w 77"/>
                <a:gd name="T11" fmla="*/ 24 h 47"/>
                <a:gd name="T12" fmla="*/ 29 w 77"/>
                <a:gd name="T13" fmla="*/ 33 h 47"/>
                <a:gd name="T14" fmla="*/ 67 w 77"/>
                <a:gd name="T15" fmla="*/ 47 h 47"/>
                <a:gd name="T16" fmla="*/ 71 w 77"/>
                <a:gd name="T17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47">
                  <a:moveTo>
                    <a:pt x="71" y="32"/>
                  </a:moveTo>
                  <a:cubicBezTo>
                    <a:pt x="58" y="22"/>
                    <a:pt x="42" y="17"/>
                    <a:pt x="27" y="11"/>
                  </a:cubicBezTo>
                  <a:cubicBezTo>
                    <a:pt x="21" y="8"/>
                    <a:pt x="3" y="0"/>
                    <a:pt x="1" y="11"/>
                  </a:cubicBezTo>
                  <a:cubicBezTo>
                    <a:pt x="0" y="15"/>
                    <a:pt x="2" y="18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2"/>
                    <a:pt x="9" y="23"/>
                    <a:pt x="12" y="24"/>
                  </a:cubicBezTo>
                  <a:cubicBezTo>
                    <a:pt x="17" y="27"/>
                    <a:pt x="23" y="30"/>
                    <a:pt x="29" y="33"/>
                  </a:cubicBezTo>
                  <a:cubicBezTo>
                    <a:pt x="41" y="39"/>
                    <a:pt x="53" y="47"/>
                    <a:pt x="67" y="47"/>
                  </a:cubicBezTo>
                  <a:cubicBezTo>
                    <a:pt x="76" y="47"/>
                    <a:pt x="77" y="36"/>
                    <a:pt x="71" y="3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6967539" y="3729037"/>
              <a:ext cx="133350" cy="157163"/>
            </a:xfrm>
            <a:custGeom>
              <a:avLst/>
              <a:gdLst>
                <a:gd name="T0" fmla="*/ 49 w 54"/>
                <a:gd name="T1" fmla="*/ 48 h 64"/>
                <a:gd name="T2" fmla="*/ 19 w 54"/>
                <a:gd name="T3" fmla="*/ 9 h 64"/>
                <a:gd name="T4" fmla="*/ 5 w 54"/>
                <a:gd name="T5" fmla="*/ 17 h 64"/>
                <a:gd name="T6" fmla="*/ 39 w 54"/>
                <a:gd name="T7" fmla="*/ 60 h 64"/>
                <a:gd name="T8" fmla="*/ 49 w 54"/>
                <a:gd name="T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4">
                  <a:moveTo>
                    <a:pt x="49" y="48"/>
                  </a:moveTo>
                  <a:cubicBezTo>
                    <a:pt x="38" y="35"/>
                    <a:pt x="28" y="23"/>
                    <a:pt x="19" y="9"/>
                  </a:cubicBezTo>
                  <a:cubicBezTo>
                    <a:pt x="13" y="0"/>
                    <a:pt x="0" y="8"/>
                    <a:pt x="5" y="17"/>
                  </a:cubicBezTo>
                  <a:cubicBezTo>
                    <a:pt x="14" y="34"/>
                    <a:pt x="22" y="51"/>
                    <a:pt x="39" y="60"/>
                  </a:cubicBezTo>
                  <a:cubicBezTo>
                    <a:pt x="47" y="64"/>
                    <a:pt x="54" y="54"/>
                    <a:pt x="49" y="4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7092951" y="3619500"/>
              <a:ext cx="117475" cy="193675"/>
            </a:xfrm>
            <a:custGeom>
              <a:avLst/>
              <a:gdLst>
                <a:gd name="T0" fmla="*/ 33 w 48"/>
                <a:gd name="T1" fmla="*/ 34 h 79"/>
                <a:gd name="T2" fmla="*/ 14 w 48"/>
                <a:gd name="T3" fmla="*/ 5 h 79"/>
                <a:gd name="T4" fmla="*/ 3 w 48"/>
                <a:gd name="T5" fmla="*/ 12 h 79"/>
                <a:gd name="T6" fmla="*/ 14 w 48"/>
                <a:gd name="T7" fmla="*/ 42 h 79"/>
                <a:gd name="T8" fmla="*/ 30 w 48"/>
                <a:gd name="T9" fmla="*/ 74 h 79"/>
                <a:gd name="T10" fmla="*/ 48 w 48"/>
                <a:gd name="T11" fmla="*/ 67 h 79"/>
                <a:gd name="T12" fmla="*/ 33 w 48"/>
                <a:gd name="T13" fmla="*/ 3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9">
                  <a:moveTo>
                    <a:pt x="33" y="34"/>
                  </a:moveTo>
                  <a:cubicBezTo>
                    <a:pt x="27" y="24"/>
                    <a:pt x="22" y="14"/>
                    <a:pt x="14" y="5"/>
                  </a:cubicBezTo>
                  <a:cubicBezTo>
                    <a:pt x="9" y="0"/>
                    <a:pt x="0" y="5"/>
                    <a:pt x="3" y="12"/>
                  </a:cubicBezTo>
                  <a:cubicBezTo>
                    <a:pt x="6" y="22"/>
                    <a:pt x="10" y="32"/>
                    <a:pt x="14" y="42"/>
                  </a:cubicBezTo>
                  <a:cubicBezTo>
                    <a:pt x="18" y="52"/>
                    <a:pt x="21" y="67"/>
                    <a:pt x="30" y="74"/>
                  </a:cubicBezTo>
                  <a:cubicBezTo>
                    <a:pt x="37" y="79"/>
                    <a:pt x="48" y="76"/>
                    <a:pt x="48" y="67"/>
                  </a:cubicBezTo>
                  <a:cubicBezTo>
                    <a:pt x="48" y="55"/>
                    <a:pt x="39" y="44"/>
                    <a:pt x="33" y="3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1331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chenying0907 4"/>
          <p:cNvGrpSpPr/>
          <p:nvPr>
            <p:custDataLst>
              <p:tags r:id="rId1"/>
            </p:custDataLst>
          </p:nvPr>
        </p:nvGrpSpPr>
        <p:grpSpPr>
          <a:xfrm>
            <a:off x="5348703" y="568134"/>
            <a:ext cx="1376038" cy="1617457"/>
            <a:chOff x="3213101" y="3067051"/>
            <a:chExt cx="541337" cy="720725"/>
          </a:xfrm>
          <a:solidFill>
            <a:schemeClr val="bg1"/>
          </a:solidFill>
        </p:grpSpPr>
        <p:sp>
          <p:nvSpPr>
            <p:cNvPr id="4" name="chenying0907 873"/>
            <p:cNvSpPr>
              <a:spLocks/>
            </p:cNvSpPr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" name="chenying0907 874"/>
            <p:cNvSpPr>
              <a:spLocks/>
            </p:cNvSpPr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" name="chenying0907 875"/>
            <p:cNvSpPr>
              <a:spLocks/>
            </p:cNvSpPr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" name="chenying0907 876"/>
            <p:cNvSpPr>
              <a:spLocks/>
            </p:cNvSpPr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" name="chenying0907 877"/>
            <p:cNvSpPr>
              <a:spLocks/>
            </p:cNvSpPr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" name="chenying0907 878"/>
            <p:cNvSpPr>
              <a:spLocks/>
            </p:cNvSpPr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" name="chenying0907 879"/>
            <p:cNvSpPr>
              <a:spLocks/>
            </p:cNvSpPr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" name="chenying0907 880"/>
            <p:cNvSpPr>
              <a:spLocks/>
            </p:cNvSpPr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" name="chenying0907 881"/>
            <p:cNvSpPr>
              <a:spLocks/>
            </p:cNvSpPr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" name="chenying0907 882"/>
            <p:cNvSpPr>
              <a:spLocks/>
            </p:cNvSpPr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" name="chenying0907 883"/>
            <p:cNvSpPr>
              <a:spLocks/>
            </p:cNvSpPr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" name="chenying0907 884"/>
            <p:cNvSpPr>
              <a:spLocks/>
            </p:cNvSpPr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" name="chenying0907 885"/>
            <p:cNvSpPr>
              <a:spLocks/>
            </p:cNvSpPr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" name="chenying0907 886"/>
            <p:cNvSpPr>
              <a:spLocks/>
            </p:cNvSpPr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" name="chenying0907 887"/>
            <p:cNvSpPr>
              <a:spLocks/>
            </p:cNvSpPr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" name="chenying0907 888"/>
            <p:cNvSpPr>
              <a:spLocks/>
            </p:cNvSpPr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" name="chenying0907 889"/>
            <p:cNvSpPr>
              <a:spLocks/>
            </p:cNvSpPr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1" name="chenying0907 890"/>
            <p:cNvSpPr>
              <a:spLocks/>
            </p:cNvSpPr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2" name="chenying0907 891"/>
            <p:cNvSpPr>
              <a:spLocks/>
            </p:cNvSpPr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3" name="chenying0907 892"/>
            <p:cNvSpPr>
              <a:spLocks/>
            </p:cNvSpPr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4" name="chenying0907 893"/>
            <p:cNvSpPr>
              <a:spLocks/>
            </p:cNvSpPr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5" name="chenying0907 894"/>
            <p:cNvSpPr>
              <a:spLocks/>
            </p:cNvSpPr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6" name="chenying0907 895"/>
            <p:cNvSpPr>
              <a:spLocks/>
            </p:cNvSpPr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7" name="chenying0907 896"/>
            <p:cNvSpPr>
              <a:spLocks/>
            </p:cNvSpPr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8" name="chenying0907 897"/>
            <p:cNvSpPr>
              <a:spLocks/>
            </p:cNvSpPr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9" name="chenying0907 898"/>
            <p:cNvSpPr>
              <a:spLocks/>
            </p:cNvSpPr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0" name="chenying0907 899"/>
            <p:cNvSpPr>
              <a:spLocks/>
            </p:cNvSpPr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1" name="chenying0907 900"/>
            <p:cNvSpPr>
              <a:spLocks/>
            </p:cNvSpPr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2" name="chenying0907 901"/>
            <p:cNvSpPr>
              <a:spLocks/>
            </p:cNvSpPr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3" name="chenying0907 902"/>
            <p:cNvSpPr>
              <a:spLocks/>
            </p:cNvSpPr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4" name="chenying0907 903"/>
            <p:cNvSpPr>
              <a:spLocks/>
            </p:cNvSpPr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5" name="chenying0907 904"/>
            <p:cNvSpPr>
              <a:spLocks/>
            </p:cNvSpPr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6" name="chenying0907 905"/>
            <p:cNvSpPr>
              <a:spLocks/>
            </p:cNvSpPr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7" name="chenying0907 906"/>
            <p:cNvSpPr>
              <a:spLocks/>
            </p:cNvSpPr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8" name="chenying0907 907"/>
            <p:cNvSpPr>
              <a:spLocks/>
            </p:cNvSpPr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39" name="chenying0907 908"/>
            <p:cNvSpPr>
              <a:spLocks/>
            </p:cNvSpPr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0" name="chenying0907 909"/>
            <p:cNvSpPr>
              <a:spLocks/>
            </p:cNvSpPr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1" name="chenying0907 910"/>
            <p:cNvSpPr>
              <a:spLocks/>
            </p:cNvSpPr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2" name="chenying0907 911"/>
            <p:cNvSpPr>
              <a:spLocks/>
            </p:cNvSpPr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3" name="chenying0907 912"/>
            <p:cNvSpPr>
              <a:spLocks/>
            </p:cNvSpPr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4" name="chenying0907 913"/>
            <p:cNvSpPr>
              <a:spLocks/>
            </p:cNvSpPr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5" name="chenying0907 914"/>
            <p:cNvSpPr>
              <a:spLocks/>
            </p:cNvSpPr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6" name="chenying0907 915"/>
            <p:cNvSpPr>
              <a:spLocks/>
            </p:cNvSpPr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7" name="chenying0907 916"/>
            <p:cNvSpPr>
              <a:spLocks/>
            </p:cNvSpPr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8" name="chenying0907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49" name="chenying0907 918"/>
            <p:cNvSpPr>
              <a:spLocks/>
            </p:cNvSpPr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0" name="chenying0907 919"/>
            <p:cNvSpPr>
              <a:spLocks/>
            </p:cNvSpPr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1" name="chenying0907 920"/>
            <p:cNvSpPr>
              <a:spLocks/>
            </p:cNvSpPr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2" name="chenying0907 921"/>
            <p:cNvSpPr>
              <a:spLocks/>
            </p:cNvSpPr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3" name="chenying0907 922"/>
            <p:cNvSpPr>
              <a:spLocks/>
            </p:cNvSpPr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4" name="chenying0907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</p:grpSp>
      <p:grpSp>
        <p:nvGrpSpPr>
          <p:cNvPr id="55" name="PA_chenying0907 58"/>
          <p:cNvGrpSpPr/>
          <p:nvPr>
            <p:custDataLst>
              <p:tags r:id="rId2"/>
            </p:custDataLst>
          </p:nvPr>
        </p:nvGrpSpPr>
        <p:grpSpPr>
          <a:xfrm>
            <a:off x="3100292" y="826057"/>
            <a:ext cx="1420688" cy="1374344"/>
            <a:chOff x="2033588" y="3044825"/>
            <a:chExt cx="771525" cy="746126"/>
          </a:xfrm>
          <a:solidFill>
            <a:schemeClr val="bg1"/>
          </a:solidFill>
        </p:grpSpPr>
        <p:sp>
          <p:nvSpPr>
            <p:cNvPr id="56" name="chenying0907 717"/>
            <p:cNvSpPr>
              <a:spLocks/>
            </p:cNvSpPr>
            <p:nvPr/>
          </p:nvSpPr>
          <p:spPr bwMode="auto">
            <a:xfrm>
              <a:off x="2122488" y="3668713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29" y="14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3" y="31"/>
                </a:cxn>
                <a:cxn ang="0">
                  <a:pos x="12" y="37"/>
                </a:cxn>
                <a:cxn ang="0">
                  <a:pos x="9" y="46"/>
                </a:cxn>
                <a:cxn ang="0">
                  <a:pos x="6" y="56"/>
                </a:cxn>
                <a:cxn ang="0">
                  <a:pos x="4" y="6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2" y="73"/>
                </a:cxn>
                <a:cxn ang="0">
                  <a:pos x="5" y="74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4" y="73"/>
                </a:cxn>
                <a:cxn ang="0">
                  <a:pos x="17" y="71"/>
                </a:cxn>
                <a:cxn ang="0">
                  <a:pos x="17" y="67"/>
                </a:cxn>
                <a:cxn ang="0">
                  <a:pos x="14" y="64"/>
                </a:cxn>
                <a:cxn ang="0">
                  <a:pos x="14" y="64"/>
                </a:cxn>
                <a:cxn ang="0">
                  <a:pos x="18" y="54"/>
                </a:cxn>
                <a:cxn ang="0">
                  <a:pos x="21" y="42"/>
                </a:cxn>
                <a:cxn ang="0">
                  <a:pos x="21" y="42"/>
                </a:cxn>
                <a:cxn ang="0">
                  <a:pos x="23" y="38"/>
                </a:cxn>
                <a:cxn ang="0">
                  <a:pos x="26" y="33"/>
                </a:cxn>
                <a:cxn ang="0">
                  <a:pos x="34" y="25"/>
                </a:cxn>
                <a:cxn ang="0">
                  <a:pos x="49" y="10"/>
                </a:cxn>
                <a:cxn ang="0">
                  <a:pos x="49" y="10"/>
                </a:cxn>
                <a:cxn ang="0">
                  <a:pos x="51" y="8"/>
                </a:cxn>
                <a:cxn ang="0">
                  <a:pos x="51" y="5"/>
                </a:cxn>
                <a:cxn ang="0">
                  <a:pos x="49" y="1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1" h="74">
                  <a:moveTo>
                    <a:pt x="42" y="1"/>
                  </a:moveTo>
                  <a:lnTo>
                    <a:pt x="42" y="1"/>
                  </a:lnTo>
                  <a:lnTo>
                    <a:pt x="29" y="14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3" y="31"/>
                  </a:lnTo>
                  <a:lnTo>
                    <a:pt x="12" y="37"/>
                  </a:lnTo>
                  <a:lnTo>
                    <a:pt x="9" y="46"/>
                  </a:lnTo>
                  <a:lnTo>
                    <a:pt x="6" y="56"/>
                  </a:lnTo>
                  <a:lnTo>
                    <a:pt x="4" y="6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2" y="73"/>
                  </a:lnTo>
                  <a:lnTo>
                    <a:pt x="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73"/>
                  </a:lnTo>
                  <a:lnTo>
                    <a:pt x="17" y="71"/>
                  </a:lnTo>
                  <a:lnTo>
                    <a:pt x="17" y="67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8" y="54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3" y="38"/>
                  </a:lnTo>
                  <a:lnTo>
                    <a:pt x="26" y="33"/>
                  </a:lnTo>
                  <a:lnTo>
                    <a:pt x="34" y="25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7" name="chenying0907 718"/>
            <p:cNvSpPr>
              <a:spLocks/>
            </p:cNvSpPr>
            <p:nvPr/>
          </p:nvSpPr>
          <p:spPr bwMode="auto">
            <a:xfrm>
              <a:off x="2143126" y="3673475"/>
              <a:ext cx="23813" cy="254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0"/>
                </a:cxn>
                <a:cxn ang="0">
                  <a:pos x="34" y="10"/>
                </a:cxn>
                <a:cxn ang="0">
                  <a:pos x="24" y="17"/>
                </a:cxn>
                <a:cxn ang="0">
                  <a:pos x="15" y="25"/>
                </a:cxn>
                <a:cxn ang="0">
                  <a:pos x="7" y="32"/>
                </a:cxn>
                <a:cxn ang="0">
                  <a:pos x="2" y="42"/>
                </a:cxn>
                <a:cxn ang="0">
                  <a:pos x="0" y="45"/>
                </a:cxn>
                <a:cxn ang="0">
                  <a:pos x="0" y="51"/>
                </a:cxn>
                <a:cxn ang="0">
                  <a:pos x="0" y="55"/>
                </a:cxn>
                <a:cxn ang="0">
                  <a:pos x="3" y="60"/>
                </a:cxn>
                <a:cxn ang="0">
                  <a:pos x="3" y="60"/>
                </a:cxn>
                <a:cxn ang="0">
                  <a:pos x="4" y="61"/>
                </a:cxn>
                <a:cxn ang="0">
                  <a:pos x="6" y="62"/>
                </a:cxn>
                <a:cxn ang="0">
                  <a:pos x="11" y="61"/>
                </a:cxn>
                <a:cxn ang="0">
                  <a:pos x="14" y="59"/>
                </a:cxn>
                <a:cxn ang="0">
                  <a:pos x="14" y="56"/>
                </a:cxn>
                <a:cxn ang="0">
                  <a:pos x="12" y="53"/>
                </a:cxn>
                <a:cxn ang="0">
                  <a:pos x="12" y="53"/>
                </a:cxn>
                <a:cxn ang="0">
                  <a:pos x="11" y="51"/>
                </a:cxn>
                <a:cxn ang="0">
                  <a:pos x="12" y="47"/>
                </a:cxn>
                <a:cxn ang="0">
                  <a:pos x="14" y="43"/>
                </a:cxn>
                <a:cxn ang="0">
                  <a:pos x="17" y="39"/>
                </a:cxn>
                <a:cxn ang="0">
                  <a:pos x="24" y="32"/>
                </a:cxn>
                <a:cxn ang="0">
                  <a:pos x="29" y="27"/>
                </a:cxn>
                <a:cxn ang="0">
                  <a:pos x="29" y="27"/>
                </a:cxn>
                <a:cxn ang="0">
                  <a:pos x="42" y="18"/>
                </a:cxn>
                <a:cxn ang="0">
                  <a:pos x="57" y="10"/>
                </a:cxn>
                <a:cxn ang="0">
                  <a:pos x="57" y="10"/>
                </a:cxn>
                <a:cxn ang="0">
                  <a:pos x="58" y="9"/>
                </a:cxn>
                <a:cxn ang="0">
                  <a:pos x="59" y="6"/>
                </a:cxn>
                <a:cxn ang="0">
                  <a:pos x="58" y="2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59" h="62">
                  <a:moveTo>
                    <a:pt x="50" y="0"/>
                  </a:moveTo>
                  <a:lnTo>
                    <a:pt x="50" y="0"/>
                  </a:lnTo>
                  <a:lnTo>
                    <a:pt x="34" y="10"/>
                  </a:lnTo>
                  <a:lnTo>
                    <a:pt x="24" y="17"/>
                  </a:lnTo>
                  <a:lnTo>
                    <a:pt x="15" y="25"/>
                  </a:lnTo>
                  <a:lnTo>
                    <a:pt x="7" y="32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4" y="61"/>
                  </a:lnTo>
                  <a:lnTo>
                    <a:pt x="6" y="62"/>
                  </a:lnTo>
                  <a:lnTo>
                    <a:pt x="11" y="61"/>
                  </a:lnTo>
                  <a:lnTo>
                    <a:pt x="14" y="59"/>
                  </a:lnTo>
                  <a:lnTo>
                    <a:pt x="14" y="56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1" y="51"/>
                  </a:lnTo>
                  <a:lnTo>
                    <a:pt x="12" y="47"/>
                  </a:lnTo>
                  <a:lnTo>
                    <a:pt x="14" y="43"/>
                  </a:lnTo>
                  <a:lnTo>
                    <a:pt x="17" y="39"/>
                  </a:lnTo>
                  <a:lnTo>
                    <a:pt x="24" y="32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42" y="18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8" y="9"/>
                  </a:lnTo>
                  <a:lnTo>
                    <a:pt x="59" y="6"/>
                  </a:lnTo>
                  <a:lnTo>
                    <a:pt x="58" y="2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8" name="chenying0907 719"/>
            <p:cNvSpPr>
              <a:spLocks/>
            </p:cNvSpPr>
            <p:nvPr/>
          </p:nvSpPr>
          <p:spPr bwMode="auto">
            <a:xfrm>
              <a:off x="2165351" y="3676650"/>
              <a:ext cx="20638" cy="23813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0" y="13"/>
                </a:cxn>
                <a:cxn ang="0">
                  <a:pos x="22" y="21"/>
                </a:cxn>
                <a:cxn ang="0">
                  <a:pos x="13" y="29"/>
                </a:cxn>
                <a:cxn ang="0">
                  <a:pos x="6" y="37"/>
                </a:cxn>
                <a:cxn ang="0">
                  <a:pos x="1" y="46"/>
                </a:cxn>
                <a:cxn ang="0">
                  <a:pos x="0" y="50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4" y="61"/>
                </a:cxn>
                <a:cxn ang="0">
                  <a:pos x="4" y="61"/>
                </a:cxn>
                <a:cxn ang="0">
                  <a:pos x="5" y="63"/>
                </a:cxn>
                <a:cxn ang="0">
                  <a:pos x="8" y="63"/>
                </a:cxn>
                <a:cxn ang="0">
                  <a:pos x="10" y="63"/>
                </a:cxn>
                <a:cxn ang="0">
                  <a:pos x="11" y="61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1" y="54"/>
                </a:cxn>
                <a:cxn ang="0">
                  <a:pos x="11" y="54"/>
                </a:cxn>
                <a:cxn ang="0">
                  <a:pos x="11" y="52"/>
                </a:cxn>
                <a:cxn ang="0">
                  <a:pos x="11" y="50"/>
                </a:cxn>
                <a:cxn ang="0">
                  <a:pos x="14" y="44"/>
                </a:cxn>
                <a:cxn ang="0">
                  <a:pos x="21" y="38"/>
                </a:cxn>
                <a:cxn ang="0">
                  <a:pos x="27" y="31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48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3" h="63">
                  <a:moveTo>
                    <a:pt x="44" y="1"/>
                  </a:moveTo>
                  <a:lnTo>
                    <a:pt x="44" y="1"/>
                  </a:lnTo>
                  <a:lnTo>
                    <a:pt x="30" y="13"/>
                  </a:lnTo>
                  <a:lnTo>
                    <a:pt x="22" y="21"/>
                  </a:lnTo>
                  <a:lnTo>
                    <a:pt x="13" y="29"/>
                  </a:lnTo>
                  <a:lnTo>
                    <a:pt x="6" y="37"/>
                  </a:lnTo>
                  <a:lnTo>
                    <a:pt x="1" y="46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5" y="63"/>
                  </a:lnTo>
                  <a:lnTo>
                    <a:pt x="8" y="63"/>
                  </a:lnTo>
                  <a:lnTo>
                    <a:pt x="10" y="63"/>
                  </a:lnTo>
                  <a:lnTo>
                    <a:pt x="11" y="61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0"/>
                  </a:lnTo>
                  <a:lnTo>
                    <a:pt x="14" y="44"/>
                  </a:lnTo>
                  <a:lnTo>
                    <a:pt x="21" y="38"/>
                  </a:lnTo>
                  <a:lnTo>
                    <a:pt x="27" y="31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59" name="chenying0907 720"/>
            <p:cNvSpPr>
              <a:spLocks/>
            </p:cNvSpPr>
            <p:nvPr/>
          </p:nvSpPr>
          <p:spPr bwMode="auto">
            <a:xfrm>
              <a:off x="2176463" y="3671888"/>
              <a:ext cx="34925" cy="33338"/>
            </a:xfrm>
            <a:custGeom>
              <a:avLst/>
              <a:gdLst/>
              <a:ahLst/>
              <a:cxnLst>
                <a:cxn ang="0">
                  <a:pos x="77" y="3"/>
                </a:cxn>
                <a:cxn ang="0">
                  <a:pos x="77" y="3"/>
                </a:cxn>
                <a:cxn ang="0">
                  <a:pos x="65" y="13"/>
                </a:cxn>
                <a:cxn ang="0">
                  <a:pos x="53" y="22"/>
                </a:cxn>
                <a:cxn ang="0">
                  <a:pos x="31" y="42"/>
                </a:cxn>
                <a:cxn ang="0">
                  <a:pos x="31" y="42"/>
                </a:cxn>
                <a:cxn ang="0">
                  <a:pos x="22" y="50"/>
                </a:cxn>
                <a:cxn ang="0">
                  <a:pos x="14" y="59"/>
                </a:cxn>
                <a:cxn ang="0">
                  <a:pos x="6" y="68"/>
                </a:cxn>
                <a:cxn ang="0">
                  <a:pos x="1" y="79"/>
                </a:cxn>
                <a:cxn ang="0">
                  <a:pos x="1" y="79"/>
                </a:cxn>
                <a:cxn ang="0">
                  <a:pos x="0" y="81"/>
                </a:cxn>
                <a:cxn ang="0">
                  <a:pos x="1" y="84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9" y="85"/>
                </a:cxn>
                <a:cxn ang="0">
                  <a:pos x="10" y="84"/>
                </a:cxn>
                <a:cxn ang="0">
                  <a:pos x="12" y="83"/>
                </a:cxn>
                <a:cxn ang="0">
                  <a:pos x="12" y="83"/>
                </a:cxn>
                <a:cxn ang="0">
                  <a:pos x="14" y="76"/>
                </a:cxn>
                <a:cxn ang="0">
                  <a:pos x="18" y="71"/>
                </a:cxn>
                <a:cxn ang="0">
                  <a:pos x="27" y="60"/>
                </a:cxn>
                <a:cxn ang="0">
                  <a:pos x="38" y="50"/>
                </a:cxn>
                <a:cxn ang="0">
                  <a:pos x="48" y="42"/>
                </a:cxn>
                <a:cxn ang="0">
                  <a:pos x="48" y="42"/>
                </a:cxn>
                <a:cxn ang="0">
                  <a:pos x="57" y="35"/>
                </a:cxn>
                <a:cxn ang="0">
                  <a:pos x="67" y="28"/>
                </a:cxn>
                <a:cxn ang="0">
                  <a:pos x="85" y="11"/>
                </a:cxn>
                <a:cxn ang="0">
                  <a:pos x="85" y="11"/>
                </a:cxn>
                <a:cxn ang="0">
                  <a:pos x="86" y="8"/>
                </a:cxn>
                <a:cxn ang="0">
                  <a:pos x="86" y="7"/>
                </a:cxn>
                <a:cxn ang="0">
                  <a:pos x="85" y="3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7" y="3"/>
                </a:cxn>
                <a:cxn ang="0">
                  <a:pos x="77" y="3"/>
                </a:cxn>
              </a:cxnLst>
              <a:rect l="0" t="0" r="r" b="b"/>
              <a:pathLst>
                <a:path w="86" h="85">
                  <a:moveTo>
                    <a:pt x="77" y="3"/>
                  </a:moveTo>
                  <a:lnTo>
                    <a:pt x="77" y="3"/>
                  </a:lnTo>
                  <a:lnTo>
                    <a:pt x="65" y="13"/>
                  </a:lnTo>
                  <a:lnTo>
                    <a:pt x="53" y="2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22" y="50"/>
                  </a:lnTo>
                  <a:lnTo>
                    <a:pt x="14" y="59"/>
                  </a:lnTo>
                  <a:lnTo>
                    <a:pt x="6" y="68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9" y="85"/>
                  </a:lnTo>
                  <a:lnTo>
                    <a:pt x="10" y="84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4" y="76"/>
                  </a:lnTo>
                  <a:lnTo>
                    <a:pt x="18" y="71"/>
                  </a:lnTo>
                  <a:lnTo>
                    <a:pt x="27" y="60"/>
                  </a:lnTo>
                  <a:lnTo>
                    <a:pt x="38" y="50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57" y="35"/>
                  </a:lnTo>
                  <a:lnTo>
                    <a:pt x="67" y="28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86" y="8"/>
                  </a:lnTo>
                  <a:lnTo>
                    <a:pt x="86" y="7"/>
                  </a:lnTo>
                  <a:lnTo>
                    <a:pt x="85" y="3"/>
                  </a:lnTo>
                  <a:lnTo>
                    <a:pt x="81" y="0"/>
                  </a:lnTo>
                  <a:lnTo>
                    <a:pt x="78" y="1"/>
                  </a:lnTo>
                  <a:lnTo>
                    <a:pt x="77" y="3"/>
                  </a:lnTo>
                  <a:lnTo>
                    <a:pt x="7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0" name="chenying0907 721"/>
            <p:cNvSpPr>
              <a:spLocks/>
            </p:cNvSpPr>
            <p:nvPr/>
          </p:nvSpPr>
          <p:spPr bwMode="auto">
            <a:xfrm>
              <a:off x="2200276" y="3676650"/>
              <a:ext cx="26988" cy="26988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1" y="9"/>
                </a:cxn>
                <a:cxn ang="0">
                  <a:pos x="42" y="16"/>
                </a:cxn>
                <a:cxn ang="0">
                  <a:pos x="25" y="27"/>
                </a:cxn>
                <a:cxn ang="0">
                  <a:pos x="17" y="34"/>
                </a:cxn>
                <a:cxn ang="0">
                  <a:pos x="11" y="42"/>
                </a:cxn>
                <a:cxn ang="0">
                  <a:pos x="4" y="51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4" y="68"/>
                </a:cxn>
                <a:cxn ang="0">
                  <a:pos x="7" y="69"/>
                </a:cxn>
                <a:cxn ang="0">
                  <a:pos x="12" y="69"/>
                </a:cxn>
                <a:cxn ang="0">
                  <a:pos x="12" y="69"/>
                </a:cxn>
                <a:cxn ang="0">
                  <a:pos x="15" y="68"/>
                </a:cxn>
                <a:cxn ang="0">
                  <a:pos x="16" y="67"/>
                </a:cxn>
                <a:cxn ang="0">
                  <a:pos x="17" y="64"/>
                </a:cxn>
                <a:cxn ang="0">
                  <a:pos x="17" y="60"/>
                </a:cxn>
                <a:cxn ang="0">
                  <a:pos x="15" y="57"/>
                </a:cxn>
                <a:cxn ang="0">
                  <a:pos x="15" y="57"/>
                </a:cxn>
                <a:cxn ang="0">
                  <a:pos x="19" y="50"/>
                </a:cxn>
                <a:cxn ang="0">
                  <a:pos x="24" y="43"/>
                </a:cxn>
                <a:cxn ang="0">
                  <a:pos x="30" y="37"/>
                </a:cxn>
                <a:cxn ang="0">
                  <a:pos x="38" y="31"/>
                </a:cxn>
                <a:cxn ang="0">
                  <a:pos x="54" y="21"/>
                </a:cxn>
                <a:cxn ang="0">
                  <a:pos x="61" y="16"/>
                </a:cxn>
                <a:cxn ang="0">
                  <a:pos x="67" y="10"/>
                </a:cxn>
                <a:cxn ang="0">
                  <a:pos x="67" y="10"/>
                </a:cxn>
                <a:cxn ang="0">
                  <a:pos x="68" y="8"/>
                </a:cxn>
                <a:cxn ang="0">
                  <a:pos x="70" y="5"/>
                </a:cxn>
                <a:cxn ang="0">
                  <a:pos x="67" y="3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70" h="69">
                  <a:moveTo>
                    <a:pt x="59" y="1"/>
                  </a:moveTo>
                  <a:lnTo>
                    <a:pt x="59" y="1"/>
                  </a:lnTo>
                  <a:lnTo>
                    <a:pt x="51" y="9"/>
                  </a:lnTo>
                  <a:lnTo>
                    <a:pt x="42" y="16"/>
                  </a:lnTo>
                  <a:lnTo>
                    <a:pt x="25" y="27"/>
                  </a:lnTo>
                  <a:lnTo>
                    <a:pt x="17" y="34"/>
                  </a:lnTo>
                  <a:lnTo>
                    <a:pt x="11" y="42"/>
                  </a:lnTo>
                  <a:lnTo>
                    <a:pt x="4" y="5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4" y="68"/>
                  </a:lnTo>
                  <a:lnTo>
                    <a:pt x="7" y="69"/>
                  </a:lnTo>
                  <a:lnTo>
                    <a:pt x="12" y="69"/>
                  </a:lnTo>
                  <a:lnTo>
                    <a:pt x="12" y="69"/>
                  </a:lnTo>
                  <a:lnTo>
                    <a:pt x="15" y="68"/>
                  </a:lnTo>
                  <a:lnTo>
                    <a:pt x="16" y="67"/>
                  </a:lnTo>
                  <a:lnTo>
                    <a:pt x="17" y="64"/>
                  </a:lnTo>
                  <a:lnTo>
                    <a:pt x="17" y="60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9" y="50"/>
                  </a:lnTo>
                  <a:lnTo>
                    <a:pt x="24" y="43"/>
                  </a:lnTo>
                  <a:lnTo>
                    <a:pt x="30" y="37"/>
                  </a:lnTo>
                  <a:lnTo>
                    <a:pt x="38" y="31"/>
                  </a:lnTo>
                  <a:lnTo>
                    <a:pt x="54" y="21"/>
                  </a:lnTo>
                  <a:lnTo>
                    <a:pt x="61" y="16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68" y="8"/>
                  </a:lnTo>
                  <a:lnTo>
                    <a:pt x="70" y="5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1" name="chenying0907 722"/>
            <p:cNvSpPr>
              <a:spLocks/>
            </p:cNvSpPr>
            <p:nvPr/>
          </p:nvSpPr>
          <p:spPr bwMode="auto">
            <a:xfrm>
              <a:off x="2222501" y="3676650"/>
              <a:ext cx="25400" cy="31750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43" y="13"/>
                </a:cxn>
                <a:cxn ang="0">
                  <a:pos x="35" y="23"/>
                </a:cxn>
                <a:cxn ang="0">
                  <a:pos x="26" y="34"/>
                </a:cxn>
                <a:cxn ang="0">
                  <a:pos x="16" y="44"/>
                </a:cxn>
                <a:cxn ang="0">
                  <a:pos x="16" y="44"/>
                </a:cxn>
                <a:cxn ang="0">
                  <a:pos x="9" y="51"/>
                </a:cxn>
                <a:cxn ang="0">
                  <a:pos x="4" y="57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7"/>
                </a:cxn>
                <a:cxn ang="0">
                  <a:pos x="1" y="78"/>
                </a:cxn>
                <a:cxn ang="0">
                  <a:pos x="5" y="80"/>
                </a:cxn>
                <a:cxn ang="0">
                  <a:pos x="9" y="78"/>
                </a:cxn>
                <a:cxn ang="0">
                  <a:pos x="10" y="77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2" y="69"/>
                </a:cxn>
                <a:cxn ang="0">
                  <a:pos x="13" y="65"/>
                </a:cxn>
                <a:cxn ang="0">
                  <a:pos x="18" y="57"/>
                </a:cxn>
                <a:cxn ang="0">
                  <a:pos x="25" y="51"/>
                </a:cxn>
                <a:cxn ang="0">
                  <a:pos x="33" y="44"/>
                </a:cxn>
                <a:cxn ang="0">
                  <a:pos x="33" y="44"/>
                </a:cxn>
                <a:cxn ang="0">
                  <a:pos x="40" y="37"/>
                </a:cxn>
                <a:cxn ang="0">
                  <a:pos x="47" y="27"/>
                </a:cxn>
                <a:cxn ang="0">
                  <a:pos x="54" y="18"/>
                </a:cxn>
                <a:cxn ang="0">
                  <a:pos x="61" y="10"/>
                </a:cxn>
                <a:cxn ang="0">
                  <a:pos x="61" y="10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0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3" h="80">
                  <a:moveTo>
                    <a:pt x="52" y="1"/>
                  </a:moveTo>
                  <a:lnTo>
                    <a:pt x="52" y="1"/>
                  </a:lnTo>
                  <a:lnTo>
                    <a:pt x="43" y="13"/>
                  </a:lnTo>
                  <a:lnTo>
                    <a:pt x="35" y="23"/>
                  </a:lnTo>
                  <a:lnTo>
                    <a:pt x="26" y="3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9" y="51"/>
                  </a:lnTo>
                  <a:lnTo>
                    <a:pt x="4" y="57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1" y="78"/>
                  </a:lnTo>
                  <a:lnTo>
                    <a:pt x="5" y="80"/>
                  </a:lnTo>
                  <a:lnTo>
                    <a:pt x="9" y="78"/>
                  </a:lnTo>
                  <a:lnTo>
                    <a:pt x="10" y="77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69"/>
                  </a:lnTo>
                  <a:lnTo>
                    <a:pt x="13" y="65"/>
                  </a:lnTo>
                  <a:lnTo>
                    <a:pt x="18" y="57"/>
                  </a:lnTo>
                  <a:lnTo>
                    <a:pt x="25" y="51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40" y="37"/>
                  </a:lnTo>
                  <a:lnTo>
                    <a:pt x="47" y="27"/>
                  </a:lnTo>
                  <a:lnTo>
                    <a:pt x="54" y="18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0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2" name="chenying0907 723"/>
            <p:cNvSpPr>
              <a:spLocks/>
            </p:cNvSpPr>
            <p:nvPr/>
          </p:nvSpPr>
          <p:spPr bwMode="auto">
            <a:xfrm>
              <a:off x="2238376" y="3681413"/>
              <a:ext cx="26988" cy="33338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42" y="18"/>
                </a:cxn>
                <a:cxn ang="0">
                  <a:pos x="26" y="36"/>
                </a:cxn>
                <a:cxn ang="0">
                  <a:pos x="18" y="45"/>
                </a:cxn>
                <a:cxn ang="0">
                  <a:pos x="12" y="56"/>
                </a:cxn>
                <a:cxn ang="0">
                  <a:pos x="5" y="66"/>
                </a:cxn>
                <a:cxn ang="0">
                  <a:pos x="1" y="78"/>
                </a:cxn>
                <a:cxn ang="0">
                  <a:pos x="1" y="78"/>
                </a:cxn>
                <a:cxn ang="0">
                  <a:pos x="0" y="81"/>
                </a:cxn>
                <a:cxn ang="0">
                  <a:pos x="1" y="82"/>
                </a:cxn>
                <a:cxn ang="0">
                  <a:pos x="3" y="83"/>
                </a:cxn>
                <a:cxn ang="0">
                  <a:pos x="4" y="85"/>
                </a:cxn>
                <a:cxn ang="0">
                  <a:pos x="9" y="85"/>
                </a:cxn>
                <a:cxn ang="0">
                  <a:pos x="11" y="83"/>
                </a:cxn>
                <a:cxn ang="0">
                  <a:pos x="12" y="81"/>
                </a:cxn>
                <a:cxn ang="0">
                  <a:pos x="12" y="81"/>
                </a:cxn>
                <a:cxn ang="0">
                  <a:pos x="17" y="70"/>
                </a:cxn>
                <a:cxn ang="0">
                  <a:pos x="22" y="61"/>
                </a:cxn>
                <a:cxn ang="0">
                  <a:pos x="29" y="51"/>
                </a:cxn>
                <a:cxn ang="0">
                  <a:pos x="35" y="43"/>
                </a:cxn>
                <a:cxn ang="0">
                  <a:pos x="51" y="26"/>
                </a:cxn>
                <a:cxn ang="0">
                  <a:pos x="68" y="9"/>
                </a:cxn>
                <a:cxn ang="0">
                  <a:pos x="68" y="9"/>
                </a:cxn>
                <a:cxn ang="0">
                  <a:pos x="69" y="8"/>
                </a:cxn>
                <a:cxn ang="0">
                  <a:pos x="69" y="5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9" h="85">
                  <a:moveTo>
                    <a:pt x="59" y="1"/>
                  </a:moveTo>
                  <a:lnTo>
                    <a:pt x="59" y="1"/>
                  </a:lnTo>
                  <a:lnTo>
                    <a:pt x="42" y="18"/>
                  </a:lnTo>
                  <a:lnTo>
                    <a:pt x="26" y="36"/>
                  </a:lnTo>
                  <a:lnTo>
                    <a:pt x="18" y="45"/>
                  </a:lnTo>
                  <a:lnTo>
                    <a:pt x="12" y="56"/>
                  </a:lnTo>
                  <a:lnTo>
                    <a:pt x="5" y="66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0" y="81"/>
                  </a:lnTo>
                  <a:lnTo>
                    <a:pt x="1" y="82"/>
                  </a:lnTo>
                  <a:lnTo>
                    <a:pt x="3" y="83"/>
                  </a:lnTo>
                  <a:lnTo>
                    <a:pt x="4" y="85"/>
                  </a:lnTo>
                  <a:lnTo>
                    <a:pt x="9" y="85"/>
                  </a:lnTo>
                  <a:lnTo>
                    <a:pt x="11" y="83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7" y="70"/>
                  </a:lnTo>
                  <a:lnTo>
                    <a:pt x="22" y="61"/>
                  </a:lnTo>
                  <a:lnTo>
                    <a:pt x="29" y="51"/>
                  </a:lnTo>
                  <a:lnTo>
                    <a:pt x="35" y="43"/>
                  </a:lnTo>
                  <a:lnTo>
                    <a:pt x="51" y="26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9" y="8"/>
                  </a:lnTo>
                  <a:lnTo>
                    <a:pt x="69" y="5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3" name="chenying0907 724"/>
            <p:cNvSpPr>
              <a:spLocks/>
            </p:cNvSpPr>
            <p:nvPr/>
          </p:nvSpPr>
          <p:spPr bwMode="auto">
            <a:xfrm>
              <a:off x="2268538" y="3681413"/>
              <a:ext cx="28575" cy="33338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64" y="1"/>
                </a:cxn>
                <a:cxn ang="0">
                  <a:pos x="45" y="18"/>
                </a:cxn>
                <a:cxn ang="0">
                  <a:pos x="27" y="35"/>
                </a:cxn>
                <a:cxn ang="0">
                  <a:pos x="18" y="45"/>
                </a:cxn>
                <a:cxn ang="0">
                  <a:pos x="10" y="55"/>
                </a:cxn>
                <a:cxn ang="0">
                  <a:pos x="4" y="66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1" y="82"/>
                </a:cxn>
                <a:cxn ang="0">
                  <a:pos x="5" y="85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15" y="70"/>
                </a:cxn>
                <a:cxn ang="0">
                  <a:pos x="21" y="60"/>
                </a:cxn>
                <a:cxn ang="0">
                  <a:pos x="28" y="51"/>
                </a:cxn>
                <a:cxn ang="0">
                  <a:pos x="36" y="42"/>
                </a:cxn>
                <a:cxn ang="0">
                  <a:pos x="55" y="25"/>
                </a:cxn>
                <a:cxn ang="0">
                  <a:pos x="73" y="9"/>
                </a:cxn>
                <a:cxn ang="0">
                  <a:pos x="73" y="9"/>
                </a:cxn>
                <a:cxn ang="0">
                  <a:pos x="74" y="8"/>
                </a:cxn>
                <a:cxn ang="0">
                  <a:pos x="74" y="5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6" y="0"/>
                </a:cxn>
                <a:cxn ang="0">
                  <a:pos x="64" y="1"/>
                </a:cxn>
                <a:cxn ang="0">
                  <a:pos x="64" y="1"/>
                </a:cxn>
              </a:cxnLst>
              <a:rect l="0" t="0" r="r" b="b"/>
              <a:pathLst>
                <a:path w="74" h="85">
                  <a:moveTo>
                    <a:pt x="64" y="1"/>
                  </a:moveTo>
                  <a:lnTo>
                    <a:pt x="64" y="1"/>
                  </a:lnTo>
                  <a:lnTo>
                    <a:pt x="45" y="18"/>
                  </a:lnTo>
                  <a:lnTo>
                    <a:pt x="27" y="35"/>
                  </a:lnTo>
                  <a:lnTo>
                    <a:pt x="18" y="45"/>
                  </a:lnTo>
                  <a:lnTo>
                    <a:pt x="10" y="55"/>
                  </a:lnTo>
                  <a:lnTo>
                    <a:pt x="4" y="6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2"/>
                  </a:lnTo>
                  <a:lnTo>
                    <a:pt x="5" y="85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5" y="70"/>
                  </a:lnTo>
                  <a:lnTo>
                    <a:pt x="21" y="60"/>
                  </a:lnTo>
                  <a:lnTo>
                    <a:pt x="28" y="51"/>
                  </a:lnTo>
                  <a:lnTo>
                    <a:pt x="36" y="42"/>
                  </a:lnTo>
                  <a:lnTo>
                    <a:pt x="55" y="25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4" y="8"/>
                  </a:lnTo>
                  <a:lnTo>
                    <a:pt x="74" y="5"/>
                  </a:lnTo>
                  <a:lnTo>
                    <a:pt x="73" y="1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4" name="chenying0907 725"/>
            <p:cNvSpPr>
              <a:spLocks/>
            </p:cNvSpPr>
            <p:nvPr/>
          </p:nvSpPr>
          <p:spPr bwMode="auto">
            <a:xfrm>
              <a:off x="2306638" y="3678238"/>
              <a:ext cx="33338" cy="3175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64" y="6"/>
                </a:cxn>
                <a:cxn ang="0">
                  <a:pos x="52" y="12"/>
                </a:cxn>
                <a:cxn ang="0">
                  <a:pos x="42" y="20"/>
                </a:cxn>
                <a:cxn ang="0">
                  <a:pos x="31" y="29"/>
                </a:cxn>
                <a:cxn ang="0">
                  <a:pos x="22" y="38"/>
                </a:cxn>
                <a:cxn ang="0">
                  <a:pos x="13" y="49"/>
                </a:cxn>
                <a:cxn ang="0">
                  <a:pos x="6" y="59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2" y="79"/>
                </a:cxn>
                <a:cxn ang="0">
                  <a:pos x="5" y="80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6" y="66"/>
                </a:cxn>
                <a:cxn ang="0">
                  <a:pos x="22" y="55"/>
                </a:cxn>
                <a:cxn ang="0">
                  <a:pos x="30" y="46"/>
                </a:cxn>
                <a:cxn ang="0">
                  <a:pos x="39" y="37"/>
                </a:cxn>
                <a:cxn ang="0">
                  <a:pos x="50" y="29"/>
                </a:cxn>
                <a:cxn ang="0">
                  <a:pos x="60" y="21"/>
                </a:cxn>
                <a:cxn ang="0">
                  <a:pos x="70" y="16"/>
                </a:cxn>
                <a:cxn ang="0">
                  <a:pos x="82" y="11"/>
                </a:cxn>
                <a:cxn ang="0">
                  <a:pos x="82" y="11"/>
                </a:cxn>
                <a:cxn ang="0">
                  <a:pos x="84" y="10"/>
                </a:cxn>
                <a:cxn ang="0">
                  <a:pos x="85" y="7"/>
                </a:cxn>
                <a:cxn ang="0">
                  <a:pos x="85" y="6"/>
                </a:cxn>
                <a:cxn ang="0">
                  <a:pos x="84" y="3"/>
                </a:cxn>
                <a:cxn ang="0">
                  <a:pos x="81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5" h="80">
                  <a:moveTo>
                    <a:pt x="76" y="0"/>
                  </a:moveTo>
                  <a:lnTo>
                    <a:pt x="76" y="0"/>
                  </a:lnTo>
                  <a:lnTo>
                    <a:pt x="64" y="6"/>
                  </a:lnTo>
                  <a:lnTo>
                    <a:pt x="52" y="12"/>
                  </a:lnTo>
                  <a:lnTo>
                    <a:pt x="42" y="20"/>
                  </a:lnTo>
                  <a:lnTo>
                    <a:pt x="31" y="29"/>
                  </a:lnTo>
                  <a:lnTo>
                    <a:pt x="22" y="38"/>
                  </a:lnTo>
                  <a:lnTo>
                    <a:pt x="13" y="49"/>
                  </a:lnTo>
                  <a:lnTo>
                    <a:pt x="6" y="5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6" y="66"/>
                  </a:lnTo>
                  <a:lnTo>
                    <a:pt x="22" y="55"/>
                  </a:lnTo>
                  <a:lnTo>
                    <a:pt x="30" y="46"/>
                  </a:lnTo>
                  <a:lnTo>
                    <a:pt x="39" y="37"/>
                  </a:lnTo>
                  <a:lnTo>
                    <a:pt x="50" y="29"/>
                  </a:lnTo>
                  <a:lnTo>
                    <a:pt x="60" y="21"/>
                  </a:lnTo>
                  <a:lnTo>
                    <a:pt x="70" y="16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4" y="10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4" y="3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5" name="chenying0907 726"/>
            <p:cNvSpPr>
              <a:spLocks/>
            </p:cNvSpPr>
            <p:nvPr/>
          </p:nvSpPr>
          <p:spPr bwMode="auto">
            <a:xfrm>
              <a:off x="2336801" y="3681413"/>
              <a:ext cx="23813" cy="28575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35" y="22"/>
                </a:cxn>
                <a:cxn ang="0">
                  <a:pos x="25" y="31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12" y="43"/>
                </a:cxn>
                <a:cxn ang="0">
                  <a:pos x="11" y="45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3" y="73"/>
                </a:cxn>
                <a:cxn ang="0">
                  <a:pos x="7" y="73"/>
                </a:cxn>
                <a:cxn ang="0">
                  <a:pos x="9" y="73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7" y="60"/>
                </a:cxn>
                <a:cxn ang="0">
                  <a:pos x="20" y="55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33" y="39"/>
                </a:cxn>
                <a:cxn ang="0">
                  <a:pos x="42" y="30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2" y="1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3" h="73">
                  <a:moveTo>
                    <a:pt x="54" y="1"/>
                  </a:moveTo>
                  <a:lnTo>
                    <a:pt x="54" y="1"/>
                  </a:lnTo>
                  <a:lnTo>
                    <a:pt x="35" y="22"/>
                  </a:lnTo>
                  <a:lnTo>
                    <a:pt x="25" y="3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43"/>
                  </a:lnTo>
                  <a:lnTo>
                    <a:pt x="11" y="45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3" y="73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7" y="60"/>
                  </a:lnTo>
                  <a:lnTo>
                    <a:pt x="20" y="55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3" y="39"/>
                  </a:lnTo>
                  <a:lnTo>
                    <a:pt x="42" y="3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6" name="chenying0907 727"/>
            <p:cNvSpPr>
              <a:spLocks/>
            </p:cNvSpPr>
            <p:nvPr/>
          </p:nvSpPr>
          <p:spPr bwMode="auto">
            <a:xfrm>
              <a:off x="2366963" y="3676650"/>
              <a:ext cx="41275" cy="33338"/>
            </a:xfrm>
            <a:custGeom>
              <a:avLst/>
              <a:gdLst/>
              <a:ahLst/>
              <a:cxnLst>
                <a:cxn ang="0">
                  <a:pos x="94" y="1"/>
                </a:cxn>
                <a:cxn ang="0">
                  <a:pos x="94" y="1"/>
                </a:cxn>
                <a:cxn ang="0">
                  <a:pos x="82" y="8"/>
                </a:cxn>
                <a:cxn ang="0">
                  <a:pos x="69" y="13"/>
                </a:cxn>
                <a:cxn ang="0">
                  <a:pos x="56" y="20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34" y="39"/>
                </a:cxn>
                <a:cxn ang="0">
                  <a:pos x="23" y="51"/>
                </a:cxn>
                <a:cxn ang="0">
                  <a:pos x="13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2" y="84"/>
                </a:cxn>
                <a:cxn ang="0">
                  <a:pos x="5" y="86"/>
                </a:cxn>
                <a:cxn ang="0">
                  <a:pos x="8" y="85"/>
                </a:cxn>
                <a:cxn ang="0">
                  <a:pos x="10" y="84"/>
                </a:cxn>
                <a:cxn ang="0">
                  <a:pos x="10" y="84"/>
                </a:cxn>
                <a:cxn ang="0">
                  <a:pos x="29" y="64"/>
                </a:cxn>
                <a:cxn ang="0">
                  <a:pos x="46" y="43"/>
                </a:cxn>
                <a:cxn ang="0">
                  <a:pos x="46" y="43"/>
                </a:cxn>
                <a:cxn ang="0">
                  <a:pos x="51" y="38"/>
                </a:cxn>
                <a:cxn ang="0">
                  <a:pos x="57" y="33"/>
                </a:cxn>
                <a:cxn ang="0">
                  <a:pos x="72" y="25"/>
                </a:cxn>
                <a:cxn ang="0">
                  <a:pos x="86" y="18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2" y="3"/>
                </a:cxn>
                <a:cxn ang="0">
                  <a:pos x="99" y="0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4" y="1"/>
                </a:cxn>
              </a:cxnLst>
              <a:rect l="0" t="0" r="r" b="b"/>
              <a:pathLst>
                <a:path w="103" h="86">
                  <a:moveTo>
                    <a:pt x="94" y="1"/>
                  </a:moveTo>
                  <a:lnTo>
                    <a:pt x="94" y="1"/>
                  </a:lnTo>
                  <a:lnTo>
                    <a:pt x="82" y="8"/>
                  </a:lnTo>
                  <a:lnTo>
                    <a:pt x="69" y="13"/>
                  </a:lnTo>
                  <a:lnTo>
                    <a:pt x="56" y="20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34" y="39"/>
                  </a:lnTo>
                  <a:lnTo>
                    <a:pt x="23" y="51"/>
                  </a:lnTo>
                  <a:lnTo>
                    <a:pt x="13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5" y="86"/>
                  </a:lnTo>
                  <a:lnTo>
                    <a:pt x="8" y="85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29" y="64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51" y="38"/>
                  </a:lnTo>
                  <a:lnTo>
                    <a:pt x="57" y="33"/>
                  </a:lnTo>
                  <a:lnTo>
                    <a:pt x="72" y="25"/>
                  </a:lnTo>
                  <a:lnTo>
                    <a:pt x="86" y="18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2" y="3"/>
                  </a:lnTo>
                  <a:lnTo>
                    <a:pt x="99" y="0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7" name="chenying0907 728"/>
            <p:cNvSpPr>
              <a:spLocks/>
            </p:cNvSpPr>
            <p:nvPr/>
          </p:nvSpPr>
          <p:spPr bwMode="auto">
            <a:xfrm>
              <a:off x="2403476" y="3678238"/>
              <a:ext cx="36513" cy="3016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83" y="0"/>
                </a:cxn>
                <a:cxn ang="0">
                  <a:pos x="68" y="10"/>
                </a:cxn>
                <a:cxn ang="0">
                  <a:pos x="53" y="19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16" y="44"/>
                </a:cxn>
                <a:cxn ang="0">
                  <a:pos x="8" y="50"/>
                </a:cxn>
                <a:cxn ang="0">
                  <a:pos x="3" y="58"/>
                </a:cxn>
                <a:cxn ang="0">
                  <a:pos x="2" y="6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4"/>
                </a:cxn>
                <a:cxn ang="0">
                  <a:pos x="6" y="74"/>
                </a:cxn>
                <a:cxn ang="0">
                  <a:pos x="10" y="72"/>
                </a:cxn>
                <a:cxn ang="0">
                  <a:pos x="11" y="71"/>
                </a:cxn>
                <a:cxn ang="0">
                  <a:pos x="12" y="68"/>
                </a:cxn>
                <a:cxn ang="0">
                  <a:pos x="12" y="68"/>
                </a:cxn>
                <a:cxn ang="0">
                  <a:pos x="14" y="63"/>
                </a:cxn>
                <a:cxn ang="0">
                  <a:pos x="16" y="58"/>
                </a:cxn>
                <a:cxn ang="0">
                  <a:pos x="20" y="54"/>
                </a:cxn>
                <a:cxn ang="0">
                  <a:pos x="25" y="50"/>
                </a:cxn>
                <a:cxn ang="0">
                  <a:pos x="37" y="42"/>
                </a:cxn>
                <a:cxn ang="0">
                  <a:pos x="46" y="37"/>
                </a:cxn>
                <a:cxn ang="0">
                  <a:pos x="46" y="37"/>
                </a:cxn>
                <a:cxn ang="0">
                  <a:pos x="67" y="23"/>
                </a:cxn>
                <a:cxn ang="0">
                  <a:pos x="89" y="11"/>
                </a:cxn>
                <a:cxn ang="0">
                  <a:pos x="89" y="11"/>
                </a:cxn>
                <a:cxn ang="0">
                  <a:pos x="91" y="10"/>
                </a:cxn>
                <a:cxn ang="0">
                  <a:pos x="92" y="7"/>
                </a:cxn>
                <a:cxn ang="0">
                  <a:pos x="91" y="3"/>
                </a:cxn>
                <a:cxn ang="0">
                  <a:pos x="88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3" y="0"/>
                </a:cxn>
              </a:cxnLst>
              <a:rect l="0" t="0" r="r" b="b"/>
              <a:pathLst>
                <a:path w="92" h="74">
                  <a:moveTo>
                    <a:pt x="83" y="0"/>
                  </a:moveTo>
                  <a:lnTo>
                    <a:pt x="83" y="0"/>
                  </a:lnTo>
                  <a:lnTo>
                    <a:pt x="68" y="10"/>
                  </a:lnTo>
                  <a:lnTo>
                    <a:pt x="53" y="1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6" y="44"/>
                  </a:lnTo>
                  <a:lnTo>
                    <a:pt x="8" y="50"/>
                  </a:lnTo>
                  <a:lnTo>
                    <a:pt x="3" y="58"/>
                  </a:lnTo>
                  <a:lnTo>
                    <a:pt x="2" y="6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4"/>
                  </a:lnTo>
                  <a:lnTo>
                    <a:pt x="6" y="74"/>
                  </a:lnTo>
                  <a:lnTo>
                    <a:pt x="10" y="72"/>
                  </a:lnTo>
                  <a:lnTo>
                    <a:pt x="11" y="71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4" y="63"/>
                  </a:lnTo>
                  <a:lnTo>
                    <a:pt x="16" y="58"/>
                  </a:lnTo>
                  <a:lnTo>
                    <a:pt x="20" y="54"/>
                  </a:lnTo>
                  <a:lnTo>
                    <a:pt x="25" y="50"/>
                  </a:lnTo>
                  <a:lnTo>
                    <a:pt x="37" y="42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67" y="23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1" y="10"/>
                  </a:lnTo>
                  <a:lnTo>
                    <a:pt x="92" y="7"/>
                  </a:lnTo>
                  <a:lnTo>
                    <a:pt x="91" y="3"/>
                  </a:lnTo>
                  <a:lnTo>
                    <a:pt x="88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8" name="chenying0907 729"/>
            <p:cNvSpPr>
              <a:spLocks/>
            </p:cNvSpPr>
            <p:nvPr/>
          </p:nvSpPr>
          <p:spPr bwMode="auto">
            <a:xfrm>
              <a:off x="2427288" y="3678238"/>
              <a:ext cx="33338" cy="34925"/>
            </a:xfrm>
            <a:custGeom>
              <a:avLst/>
              <a:gdLst/>
              <a:ahLst/>
              <a:cxnLst>
                <a:cxn ang="0">
                  <a:pos x="75" y="4"/>
                </a:cxn>
                <a:cxn ang="0">
                  <a:pos x="75" y="4"/>
                </a:cxn>
                <a:cxn ang="0">
                  <a:pos x="71" y="10"/>
                </a:cxn>
                <a:cxn ang="0">
                  <a:pos x="67" y="15"/>
                </a:cxn>
                <a:cxn ang="0">
                  <a:pos x="58" y="24"/>
                </a:cxn>
                <a:cxn ang="0">
                  <a:pos x="47" y="32"/>
                </a:cxn>
                <a:cxn ang="0">
                  <a:pos x="38" y="40"/>
                </a:cxn>
                <a:cxn ang="0">
                  <a:pos x="38" y="40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1" y="84"/>
                </a:cxn>
                <a:cxn ang="0">
                  <a:pos x="5" y="85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9" y="84"/>
                </a:cxn>
                <a:cxn ang="0">
                  <a:pos x="30" y="62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61" y="33"/>
                </a:cxn>
                <a:cxn ang="0">
                  <a:pos x="71" y="27"/>
                </a:cxn>
                <a:cxn ang="0">
                  <a:pos x="78" y="17"/>
                </a:cxn>
                <a:cxn ang="0">
                  <a:pos x="82" y="14"/>
                </a:cxn>
                <a:cxn ang="0">
                  <a:pos x="85" y="7"/>
                </a:cxn>
                <a:cxn ang="0">
                  <a:pos x="85" y="7"/>
                </a:cxn>
                <a:cxn ang="0">
                  <a:pos x="85" y="4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1" y="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5" y="4"/>
                </a:cxn>
              </a:cxnLst>
              <a:rect l="0" t="0" r="r" b="b"/>
              <a:pathLst>
                <a:path w="85" h="85">
                  <a:moveTo>
                    <a:pt x="75" y="4"/>
                  </a:moveTo>
                  <a:lnTo>
                    <a:pt x="75" y="4"/>
                  </a:lnTo>
                  <a:lnTo>
                    <a:pt x="71" y="10"/>
                  </a:lnTo>
                  <a:lnTo>
                    <a:pt x="67" y="15"/>
                  </a:lnTo>
                  <a:lnTo>
                    <a:pt x="58" y="24"/>
                  </a:lnTo>
                  <a:lnTo>
                    <a:pt x="47" y="3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5" y="85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30" y="62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61" y="33"/>
                  </a:lnTo>
                  <a:lnTo>
                    <a:pt x="71" y="27"/>
                  </a:lnTo>
                  <a:lnTo>
                    <a:pt x="78" y="17"/>
                  </a:lnTo>
                  <a:lnTo>
                    <a:pt x="82" y="14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1" y="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69" name="chenying0907 730"/>
            <p:cNvSpPr>
              <a:spLocks/>
            </p:cNvSpPr>
            <p:nvPr/>
          </p:nvSpPr>
          <p:spPr bwMode="auto">
            <a:xfrm>
              <a:off x="2451101" y="3686175"/>
              <a:ext cx="23813" cy="26988"/>
            </a:xfrm>
            <a:custGeom>
              <a:avLst/>
              <a:gdLst/>
              <a:ahLst/>
              <a:cxnLst>
                <a:cxn ang="0">
                  <a:pos x="47" y="2"/>
                </a:cxn>
                <a:cxn ang="0">
                  <a:pos x="47" y="2"/>
                </a:cxn>
                <a:cxn ang="0">
                  <a:pos x="34" y="15"/>
                </a:cxn>
                <a:cxn ang="0">
                  <a:pos x="21" y="29"/>
                </a:cxn>
                <a:cxn ang="0">
                  <a:pos x="10" y="44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0" y="65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9" y="50"/>
                </a:cxn>
                <a:cxn ang="0">
                  <a:pos x="30" y="36"/>
                </a:cxn>
                <a:cxn ang="0">
                  <a:pos x="42" y="23"/>
                </a:cxn>
                <a:cxn ang="0">
                  <a:pos x="55" y="10"/>
                </a:cxn>
                <a:cxn ang="0">
                  <a:pos x="55" y="10"/>
                </a:cxn>
                <a:cxn ang="0">
                  <a:pos x="56" y="8"/>
                </a:cxn>
                <a:cxn ang="0">
                  <a:pos x="56" y="6"/>
                </a:cxn>
                <a:cxn ang="0">
                  <a:pos x="55" y="2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7" y="2"/>
                </a:cxn>
                <a:cxn ang="0">
                  <a:pos x="47" y="2"/>
                </a:cxn>
              </a:cxnLst>
              <a:rect l="0" t="0" r="r" b="b"/>
              <a:pathLst>
                <a:path w="56" h="68">
                  <a:moveTo>
                    <a:pt x="47" y="2"/>
                  </a:moveTo>
                  <a:lnTo>
                    <a:pt x="47" y="2"/>
                  </a:lnTo>
                  <a:lnTo>
                    <a:pt x="34" y="15"/>
                  </a:lnTo>
                  <a:lnTo>
                    <a:pt x="21" y="29"/>
                  </a:lnTo>
                  <a:lnTo>
                    <a:pt x="10" y="4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0" y="65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9" y="50"/>
                  </a:lnTo>
                  <a:lnTo>
                    <a:pt x="30" y="36"/>
                  </a:lnTo>
                  <a:lnTo>
                    <a:pt x="42" y="23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7" y="2"/>
                  </a:lnTo>
                  <a:lnTo>
                    <a:pt x="47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0" name="chenying0907 731"/>
            <p:cNvSpPr>
              <a:spLocks/>
            </p:cNvSpPr>
            <p:nvPr/>
          </p:nvSpPr>
          <p:spPr bwMode="auto">
            <a:xfrm>
              <a:off x="2605088" y="3395663"/>
              <a:ext cx="23813" cy="26988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50" y="2"/>
                </a:cxn>
                <a:cxn ang="0">
                  <a:pos x="44" y="4"/>
                </a:cxn>
                <a:cxn ang="0">
                  <a:pos x="41" y="8"/>
                </a:cxn>
                <a:cxn ang="0">
                  <a:pos x="38" y="14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33" y="25"/>
                </a:cxn>
                <a:cxn ang="0">
                  <a:pos x="31" y="29"/>
                </a:cxn>
                <a:cxn ang="0">
                  <a:pos x="30" y="32"/>
                </a:cxn>
                <a:cxn ang="0">
                  <a:pos x="30" y="32"/>
                </a:cxn>
                <a:cxn ang="0">
                  <a:pos x="21" y="37"/>
                </a:cxn>
                <a:cxn ang="0">
                  <a:pos x="21" y="37"/>
                </a:cxn>
                <a:cxn ang="0">
                  <a:pos x="13" y="42"/>
                </a:cxn>
                <a:cxn ang="0">
                  <a:pos x="5" y="48"/>
                </a:cxn>
                <a:cxn ang="0">
                  <a:pos x="3" y="51"/>
                </a:cxn>
                <a:cxn ang="0">
                  <a:pos x="1" y="55"/>
                </a:cxn>
                <a:cxn ang="0">
                  <a:pos x="0" y="61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3" y="67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2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3" y="57"/>
                </a:cxn>
                <a:cxn ang="0">
                  <a:pos x="20" y="5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8" y="40"/>
                </a:cxn>
                <a:cxn ang="0">
                  <a:pos x="41" y="36"/>
                </a:cxn>
                <a:cxn ang="0">
                  <a:pos x="44" y="27"/>
                </a:cxn>
                <a:cxn ang="0">
                  <a:pos x="48" y="17"/>
                </a:cxn>
                <a:cxn ang="0">
                  <a:pos x="51" y="14"/>
                </a:cxn>
                <a:cxn ang="0">
                  <a:pos x="55" y="11"/>
                </a:cxn>
                <a:cxn ang="0">
                  <a:pos x="55" y="11"/>
                </a:cxn>
                <a:cxn ang="0">
                  <a:pos x="56" y="10"/>
                </a:cxn>
                <a:cxn ang="0">
                  <a:pos x="58" y="7"/>
                </a:cxn>
                <a:cxn ang="0">
                  <a:pos x="56" y="3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2"/>
                </a:cxn>
                <a:cxn ang="0">
                  <a:pos x="50" y="2"/>
                </a:cxn>
              </a:cxnLst>
              <a:rect l="0" t="0" r="r" b="b"/>
              <a:pathLst>
                <a:path w="58" h="68">
                  <a:moveTo>
                    <a:pt x="50" y="2"/>
                  </a:moveTo>
                  <a:lnTo>
                    <a:pt x="50" y="2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8" y="14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3" y="25"/>
                  </a:lnTo>
                  <a:lnTo>
                    <a:pt x="31" y="29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13" y="42"/>
                  </a:lnTo>
                  <a:lnTo>
                    <a:pt x="5" y="48"/>
                  </a:lnTo>
                  <a:lnTo>
                    <a:pt x="3" y="51"/>
                  </a:lnTo>
                  <a:lnTo>
                    <a:pt x="1" y="55"/>
                  </a:lnTo>
                  <a:lnTo>
                    <a:pt x="0" y="61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3" y="67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2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20" y="5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4" y="27"/>
                  </a:lnTo>
                  <a:lnTo>
                    <a:pt x="48" y="17"/>
                  </a:lnTo>
                  <a:lnTo>
                    <a:pt x="51" y="14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10"/>
                  </a:lnTo>
                  <a:lnTo>
                    <a:pt x="58" y="7"/>
                  </a:lnTo>
                  <a:lnTo>
                    <a:pt x="56" y="3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1" name="chenying0907 732"/>
            <p:cNvSpPr>
              <a:spLocks/>
            </p:cNvSpPr>
            <p:nvPr/>
          </p:nvSpPr>
          <p:spPr bwMode="auto">
            <a:xfrm>
              <a:off x="2625726" y="3395663"/>
              <a:ext cx="25400" cy="28575"/>
            </a:xfrm>
            <a:custGeom>
              <a:avLst/>
              <a:gdLst/>
              <a:ahLst/>
              <a:cxnLst>
                <a:cxn ang="0">
                  <a:pos x="54" y="2"/>
                </a:cxn>
                <a:cxn ang="0">
                  <a:pos x="54" y="2"/>
                </a:cxn>
                <a:cxn ang="0">
                  <a:pos x="50" y="4"/>
                </a:cxn>
                <a:cxn ang="0">
                  <a:pos x="46" y="8"/>
                </a:cxn>
                <a:cxn ang="0">
                  <a:pos x="41" y="16"/>
                </a:cxn>
                <a:cxn ang="0">
                  <a:pos x="36" y="24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20" y="40"/>
                </a:cxn>
                <a:cxn ang="0">
                  <a:pos x="12" y="48"/>
                </a:cxn>
                <a:cxn ang="0">
                  <a:pos x="6" y="57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2" y="74"/>
                </a:cxn>
                <a:cxn ang="0">
                  <a:pos x="4" y="74"/>
                </a:cxn>
                <a:cxn ang="0">
                  <a:pos x="8" y="74"/>
                </a:cxn>
                <a:cxn ang="0">
                  <a:pos x="9" y="72"/>
                </a:cxn>
                <a:cxn ang="0">
                  <a:pos x="11" y="71"/>
                </a:cxn>
                <a:cxn ang="0">
                  <a:pos x="11" y="71"/>
                </a:cxn>
                <a:cxn ang="0">
                  <a:pos x="16" y="61"/>
                </a:cxn>
                <a:cxn ang="0">
                  <a:pos x="23" y="53"/>
                </a:cxn>
                <a:cxn ang="0">
                  <a:pos x="40" y="37"/>
                </a:cxn>
                <a:cxn ang="0">
                  <a:pos x="40" y="37"/>
                </a:cxn>
                <a:cxn ang="0">
                  <a:pos x="45" y="31"/>
                </a:cxn>
                <a:cxn ang="0">
                  <a:pos x="49" y="24"/>
                </a:cxn>
                <a:cxn ang="0">
                  <a:pos x="54" y="16"/>
                </a:cxn>
                <a:cxn ang="0">
                  <a:pos x="57" y="14"/>
                </a:cxn>
                <a:cxn ang="0">
                  <a:pos x="60" y="11"/>
                </a:cxn>
                <a:cxn ang="0">
                  <a:pos x="60" y="11"/>
                </a:cxn>
                <a:cxn ang="0">
                  <a:pos x="62" y="10"/>
                </a:cxn>
                <a:cxn ang="0">
                  <a:pos x="63" y="7"/>
                </a:cxn>
                <a:cxn ang="0">
                  <a:pos x="62" y="3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4" y="2"/>
                </a:cxn>
                <a:cxn ang="0">
                  <a:pos x="54" y="2"/>
                </a:cxn>
              </a:cxnLst>
              <a:rect l="0" t="0" r="r" b="b"/>
              <a:pathLst>
                <a:path w="63" h="74">
                  <a:moveTo>
                    <a:pt x="54" y="2"/>
                  </a:move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1" y="16"/>
                  </a:lnTo>
                  <a:lnTo>
                    <a:pt x="36" y="24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0" y="40"/>
                  </a:lnTo>
                  <a:lnTo>
                    <a:pt x="12" y="48"/>
                  </a:lnTo>
                  <a:lnTo>
                    <a:pt x="6" y="5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2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9" y="72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6" y="61"/>
                  </a:lnTo>
                  <a:lnTo>
                    <a:pt x="23" y="5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5" y="31"/>
                  </a:lnTo>
                  <a:lnTo>
                    <a:pt x="49" y="24"/>
                  </a:lnTo>
                  <a:lnTo>
                    <a:pt x="54" y="16"/>
                  </a:lnTo>
                  <a:lnTo>
                    <a:pt x="57" y="14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2" y="10"/>
                  </a:lnTo>
                  <a:lnTo>
                    <a:pt x="63" y="7"/>
                  </a:lnTo>
                  <a:lnTo>
                    <a:pt x="62" y="3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2" name="chenying0907 733"/>
            <p:cNvSpPr>
              <a:spLocks/>
            </p:cNvSpPr>
            <p:nvPr/>
          </p:nvSpPr>
          <p:spPr bwMode="auto">
            <a:xfrm>
              <a:off x="2641601" y="3400425"/>
              <a:ext cx="30163" cy="23813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8" y="15"/>
                </a:cxn>
                <a:cxn ang="0">
                  <a:pos x="34" y="28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5" y="63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62"/>
                </a:cxn>
                <a:cxn ang="0">
                  <a:pos x="14" y="60"/>
                </a:cxn>
                <a:cxn ang="0">
                  <a:pos x="16" y="58"/>
                </a:cxn>
                <a:cxn ang="0">
                  <a:pos x="16" y="55"/>
                </a:cxn>
                <a:cxn ang="0">
                  <a:pos x="16" y="55"/>
                </a:cxn>
                <a:cxn ang="0">
                  <a:pos x="44" y="34"/>
                </a:cxn>
                <a:cxn ang="0">
                  <a:pos x="59" y="22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3" y="8"/>
                </a:cxn>
                <a:cxn ang="0">
                  <a:pos x="73" y="5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3" h="63">
                  <a:moveTo>
                    <a:pt x="64" y="2"/>
                  </a:moveTo>
                  <a:lnTo>
                    <a:pt x="64" y="2"/>
                  </a:lnTo>
                  <a:lnTo>
                    <a:pt x="48" y="15"/>
                  </a:lnTo>
                  <a:lnTo>
                    <a:pt x="34" y="28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5" y="63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62"/>
                  </a:lnTo>
                  <a:lnTo>
                    <a:pt x="14" y="60"/>
                  </a:lnTo>
                  <a:lnTo>
                    <a:pt x="16" y="58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44" y="34"/>
                  </a:lnTo>
                  <a:lnTo>
                    <a:pt x="59" y="22"/>
                  </a:lnTo>
                  <a:lnTo>
                    <a:pt x="72" y="9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5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3" name="chenying0907 734"/>
            <p:cNvSpPr>
              <a:spLocks/>
            </p:cNvSpPr>
            <p:nvPr/>
          </p:nvSpPr>
          <p:spPr bwMode="auto">
            <a:xfrm>
              <a:off x="2660651" y="3402013"/>
              <a:ext cx="28575" cy="22225"/>
            </a:xfrm>
            <a:custGeom>
              <a:avLst/>
              <a:gdLst/>
              <a:ahLst/>
              <a:cxnLst>
                <a:cxn ang="0">
                  <a:pos x="66" y="2"/>
                </a:cxn>
                <a:cxn ang="0">
                  <a:pos x="66" y="2"/>
                </a:cxn>
                <a:cxn ang="0">
                  <a:pos x="58" y="8"/>
                </a:cxn>
                <a:cxn ang="0">
                  <a:pos x="50" y="15"/>
                </a:cxn>
                <a:cxn ang="0">
                  <a:pos x="34" y="25"/>
                </a:cxn>
                <a:cxn ang="0">
                  <a:pos x="17" y="36"/>
                </a:cxn>
                <a:cxn ang="0">
                  <a:pos x="9" y="41"/>
                </a:cxn>
                <a:cxn ang="0">
                  <a:pos x="3" y="48"/>
                </a:cxn>
                <a:cxn ang="0">
                  <a:pos x="3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3" y="55"/>
                </a:cxn>
                <a:cxn ang="0">
                  <a:pos x="6" y="58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7" y="50"/>
                </a:cxn>
                <a:cxn ang="0">
                  <a:pos x="25" y="44"/>
                </a:cxn>
                <a:cxn ang="0">
                  <a:pos x="42" y="33"/>
                </a:cxn>
                <a:cxn ang="0">
                  <a:pos x="58" y="23"/>
                </a:cxn>
                <a:cxn ang="0">
                  <a:pos x="66" y="16"/>
                </a:cxn>
                <a:cxn ang="0">
                  <a:pos x="74" y="11"/>
                </a:cxn>
                <a:cxn ang="0">
                  <a:pos x="74" y="11"/>
                </a:cxn>
                <a:cxn ang="0">
                  <a:pos x="75" y="8"/>
                </a:cxn>
                <a:cxn ang="0">
                  <a:pos x="75" y="6"/>
                </a:cxn>
                <a:cxn ang="0">
                  <a:pos x="74" y="3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6" y="2"/>
                </a:cxn>
                <a:cxn ang="0">
                  <a:pos x="66" y="2"/>
                </a:cxn>
              </a:cxnLst>
              <a:rect l="0" t="0" r="r" b="b"/>
              <a:pathLst>
                <a:path w="75" h="58">
                  <a:moveTo>
                    <a:pt x="66" y="2"/>
                  </a:moveTo>
                  <a:lnTo>
                    <a:pt x="66" y="2"/>
                  </a:lnTo>
                  <a:lnTo>
                    <a:pt x="58" y="8"/>
                  </a:lnTo>
                  <a:lnTo>
                    <a:pt x="50" y="15"/>
                  </a:lnTo>
                  <a:lnTo>
                    <a:pt x="34" y="25"/>
                  </a:lnTo>
                  <a:lnTo>
                    <a:pt x="17" y="36"/>
                  </a:lnTo>
                  <a:lnTo>
                    <a:pt x="9" y="41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3" y="55"/>
                  </a:lnTo>
                  <a:lnTo>
                    <a:pt x="6" y="58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7" y="50"/>
                  </a:lnTo>
                  <a:lnTo>
                    <a:pt x="25" y="44"/>
                  </a:lnTo>
                  <a:lnTo>
                    <a:pt x="42" y="33"/>
                  </a:lnTo>
                  <a:lnTo>
                    <a:pt x="58" y="23"/>
                  </a:lnTo>
                  <a:lnTo>
                    <a:pt x="66" y="16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5" y="8"/>
                  </a:lnTo>
                  <a:lnTo>
                    <a:pt x="75" y="6"/>
                  </a:lnTo>
                  <a:lnTo>
                    <a:pt x="74" y="3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6" y="2"/>
                  </a:lnTo>
                  <a:lnTo>
                    <a:pt x="6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4" name="chenying0907 735"/>
            <p:cNvSpPr>
              <a:spLocks/>
            </p:cNvSpPr>
            <p:nvPr/>
          </p:nvSpPr>
          <p:spPr bwMode="auto">
            <a:xfrm>
              <a:off x="2682876" y="3405188"/>
              <a:ext cx="20638" cy="22225"/>
            </a:xfrm>
            <a:custGeom>
              <a:avLst/>
              <a:gdLst/>
              <a:ahLst/>
              <a:cxnLst>
                <a:cxn ang="0">
                  <a:pos x="40" y="4"/>
                </a:cxn>
                <a:cxn ang="0">
                  <a:pos x="40" y="4"/>
                </a:cxn>
                <a:cxn ang="0">
                  <a:pos x="36" y="10"/>
                </a:cxn>
                <a:cxn ang="0">
                  <a:pos x="33" y="17"/>
                </a:cxn>
                <a:cxn ang="0">
                  <a:pos x="26" y="22"/>
                </a:cxn>
                <a:cxn ang="0">
                  <a:pos x="21" y="26"/>
                </a:cxn>
                <a:cxn ang="0">
                  <a:pos x="9" y="37"/>
                </a:cxn>
                <a:cxn ang="0">
                  <a:pos x="4" y="42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4" y="56"/>
                </a:cxn>
                <a:cxn ang="0">
                  <a:pos x="8" y="55"/>
                </a:cxn>
                <a:cxn ang="0">
                  <a:pos x="9" y="54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46"/>
                </a:cxn>
                <a:cxn ang="0">
                  <a:pos x="19" y="41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38" y="26"/>
                </a:cxn>
                <a:cxn ang="0">
                  <a:pos x="43" y="21"/>
                </a:cxn>
                <a:cxn ang="0">
                  <a:pos x="48" y="14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4"/>
                </a:cxn>
                <a:cxn ang="0">
                  <a:pos x="51" y="3"/>
                </a:cxn>
                <a:cxn ang="0">
                  <a:pos x="47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40" y="4"/>
                </a:cxn>
                <a:cxn ang="0">
                  <a:pos x="40" y="4"/>
                </a:cxn>
              </a:cxnLst>
              <a:rect l="0" t="0" r="r" b="b"/>
              <a:pathLst>
                <a:path w="51" h="56">
                  <a:moveTo>
                    <a:pt x="40" y="4"/>
                  </a:moveTo>
                  <a:lnTo>
                    <a:pt x="40" y="4"/>
                  </a:lnTo>
                  <a:lnTo>
                    <a:pt x="36" y="10"/>
                  </a:lnTo>
                  <a:lnTo>
                    <a:pt x="33" y="17"/>
                  </a:lnTo>
                  <a:lnTo>
                    <a:pt x="26" y="22"/>
                  </a:lnTo>
                  <a:lnTo>
                    <a:pt x="21" y="26"/>
                  </a:lnTo>
                  <a:lnTo>
                    <a:pt x="9" y="37"/>
                  </a:lnTo>
                  <a:lnTo>
                    <a:pt x="4" y="4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4" y="56"/>
                  </a:lnTo>
                  <a:lnTo>
                    <a:pt x="8" y="55"/>
                  </a:lnTo>
                  <a:lnTo>
                    <a:pt x="9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46"/>
                  </a:lnTo>
                  <a:lnTo>
                    <a:pt x="19" y="4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8" y="26"/>
                  </a:lnTo>
                  <a:lnTo>
                    <a:pt x="43" y="21"/>
                  </a:lnTo>
                  <a:lnTo>
                    <a:pt x="48" y="14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40" y="4"/>
                  </a:lnTo>
                  <a:lnTo>
                    <a:pt x="4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5" name="chenying0907 736"/>
            <p:cNvSpPr>
              <a:spLocks/>
            </p:cNvSpPr>
            <p:nvPr/>
          </p:nvSpPr>
          <p:spPr bwMode="auto">
            <a:xfrm>
              <a:off x="2700338" y="3406775"/>
              <a:ext cx="25400" cy="254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0"/>
                </a:cxn>
                <a:cxn ang="0">
                  <a:pos x="45" y="5"/>
                </a:cxn>
                <a:cxn ang="0">
                  <a:pos x="39" y="12"/>
                </a:cxn>
                <a:cxn ang="0">
                  <a:pos x="28" y="26"/>
                </a:cxn>
                <a:cxn ang="0">
                  <a:pos x="17" y="41"/>
                </a:cxn>
                <a:cxn ang="0">
                  <a:pos x="10" y="47"/>
                </a:cxn>
                <a:cxn ang="0">
                  <a:pos x="2" y="53"/>
                </a:cxn>
                <a:cxn ang="0">
                  <a:pos x="2" y="53"/>
                </a:cxn>
                <a:cxn ang="0">
                  <a:pos x="1" y="54"/>
                </a:cxn>
                <a:cxn ang="0">
                  <a:pos x="0" y="55"/>
                </a:cxn>
                <a:cxn ang="0">
                  <a:pos x="0" y="59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7" y="62"/>
                </a:cxn>
                <a:cxn ang="0">
                  <a:pos x="15" y="56"/>
                </a:cxn>
                <a:cxn ang="0">
                  <a:pos x="22" y="50"/>
                </a:cxn>
                <a:cxn ang="0">
                  <a:pos x="34" y="37"/>
                </a:cxn>
                <a:cxn ang="0">
                  <a:pos x="45" y="22"/>
                </a:cxn>
                <a:cxn ang="0">
                  <a:pos x="52" y="16"/>
                </a:cxn>
                <a:cxn ang="0">
                  <a:pos x="60" y="11"/>
                </a:cxn>
                <a:cxn ang="0">
                  <a:pos x="60" y="11"/>
                </a:cxn>
                <a:cxn ang="0">
                  <a:pos x="61" y="9"/>
                </a:cxn>
                <a:cxn ang="0">
                  <a:pos x="62" y="7"/>
                </a:cxn>
                <a:cxn ang="0">
                  <a:pos x="61" y="3"/>
                </a:cxn>
                <a:cxn ang="0">
                  <a:pos x="59" y="0"/>
                </a:cxn>
                <a:cxn ang="0">
                  <a:pos x="56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62" h="63">
                  <a:moveTo>
                    <a:pt x="53" y="0"/>
                  </a:moveTo>
                  <a:lnTo>
                    <a:pt x="53" y="0"/>
                  </a:lnTo>
                  <a:lnTo>
                    <a:pt x="45" y="5"/>
                  </a:lnTo>
                  <a:lnTo>
                    <a:pt x="39" y="12"/>
                  </a:lnTo>
                  <a:lnTo>
                    <a:pt x="28" y="26"/>
                  </a:lnTo>
                  <a:lnTo>
                    <a:pt x="17" y="41"/>
                  </a:lnTo>
                  <a:lnTo>
                    <a:pt x="10" y="47"/>
                  </a:lnTo>
                  <a:lnTo>
                    <a:pt x="2" y="53"/>
                  </a:lnTo>
                  <a:lnTo>
                    <a:pt x="2" y="53"/>
                  </a:lnTo>
                  <a:lnTo>
                    <a:pt x="1" y="54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15" y="56"/>
                  </a:lnTo>
                  <a:lnTo>
                    <a:pt x="22" y="50"/>
                  </a:lnTo>
                  <a:lnTo>
                    <a:pt x="34" y="37"/>
                  </a:lnTo>
                  <a:lnTo>
                    <a:pt x="45" y="22"/>
                  </a:lnTo>
                  <a:lnTo>
                    <a:pt x="52" y="16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2" y="7"/>
                  </a:lnTo>
                  <a:lnTo>
                    <a:pt x="61" y="3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6" name="chenying0907 737"/>
            <p:cNvSpPr>
              <a:spLocks/>
            </p:cNvSpPr>
            <p:nvPr/>
          </p:nvSpPr>
          <p:spPr bwMode="auto">
            <a:xfrm>
              <a:off x="2089151" y="3714750"/>
              <a:ext cx="15875" cy="26988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4" y="18"/>
                </a:cxn>
                <a:cxn ang="0">
                  <a:pos x="17" y="33"/>
                </a:cxn>
                <a:cxn ang="0">
                  <a:pos x="10" y="46"/>
                </a:cxn>
                <a:cxn ang="0">
                  <a:pos x="2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3" y="67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20" y="51"/>
                </a:cxn>
                <a:cxn ang="0">
                  <a:pos x="28" y="37"/>
                </a:cxn>
                <a:cxn ang="0">
                  <a:pos x="34" y="22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41" h="68">
                  <a:moveTo>
                    <a:pt x="29" y="4"/>
                  </a:moveTo>
                  <a:lnTo>
                    <a:pt x="29" y="4"/>
                  </a:lnTo>
                  <a:lnTo>
                    <a:pt x="24" y="18"/>
                  </a:lnTo>
                  <a:lnTo>
                    <a:pt x="17" y="33"/>
                  </a:lnTo>
                  <a:lnTo>
                    <a:pt x="10" y="46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3" y="67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20" y="51"/>
                  </a:lnTo>
                  <a:lnTo>
                    <a:pt x="28" y="37"/>
                  </a:lnTo>
                  <a:lnTo>
                    <a:pt x="34" y="2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7" name="chenying0907 738"/>
            <p:cNvSpPr>
              <a:spLocks/>
            </p:cNvSpPr>
            <p:nvPr/>
          </p:nvSpPr>
          <p:spPr bwMode="auto">
            <a:xfrm>
              <a:off x="2122488" y="3719513"/>
              <a:ext cx="23813" cy="36513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40" y="14"/>
                </a:cxn>
                <a:cxn ang="0">
                  <a:pos x="32" y="25"/>
                </a:cxn>
                <a:cxn ang="0">
                  <a:pos x="25" y="34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9" y="52"/>
                </a:cxn>
                <a:cxn ang="0">
                  <a:pos x="4" y="63"/>
                </a:cxn>
                <a:cxn ang="0">
                  <a:pos x="1" y="73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1" y="89"/>
                </a:cxn>
                <a:cxn ang="0">
                  <a:pos x="2" y="90"/>
                </a:cxn>
                <a:cxn ang="0">
                  <a:pos x="5" y="90"/>
                </a:cxn>
                <a:cxn ang="0">
                  <a:pos x="9" y="89"/>
                </a:cxn>
                <a:cxn ang="0">
                  <a:pos x="10" y="86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3" y="73"/>
                </a:cxn>
                <a:cxn ang="0">
                  <a:pos x="18" y="63"/>
                </a:cxn>
                <a:cxn ang="0">
                  <a:pos x="23" y="53"/>
                </a:cxn>
                <a:cxn ang="0">
                  <a:pos x="30" y="44"/>
                </a:cxn>
                <a:cxn ang="0">
                  <a:pos x="46" y="26"/>
                </a:cxn>
                <a:cxn ang="0">
                  <a:pos x="51" y="17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7" y="4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7" h="90">
                  <a:moveTo>
                    <a:pt x="46" y="2"/>
                  </a:moveTo>
                  <a:lnTo>
                    <a:pt x="46" y="2"/>
                  </a:lnTo>
                  <a:lnTo>
                    <a:pt x="40" y="14"/>
                  </a:lnTo>
                  <a:lnTo>
                    <a:pt x="32" y="25"/>
                  </a:lnTo>
                  <a:lnTo>
                    <a:pt x="25" y="34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9" y="52"/>
                  </a:lnTo>
                  <a:lnTo>
                    <a:pt x="4" y="63"/>
                  </a:lnTo>
                  <a:lnTo>
                    <a:pt x="1" y="73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1" y="89"/>
                  </a:lnTo>
                  <a:lnTo>
                    <a:pt x="2" y="90"/>
                  </a:lnTo>
                  <a:lnTo>
                    <a:pt x="5" y="90"/>
                  </a:lnTo>
                  <a:lnTo>
                    <a:pt x="9" y="89"/>
                  </a:lnTo>
                  <a:lnTo>
                    <a:pt x="10" y="86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73"/>
                  </a:lnTo>
                  <a:lnTo>
                    <a:pt x="18" y="63"/>
                  </a:lnTo>
                  <a:lnTo>
                    <a:pt x="23" y="53"/>
                  </a:lnTo>
                  <a:lnTo>
                    <a:pt x="30" y="44"/>
                  </a:lnTo>
                  <a:lnTo>
                    <a:pt x="46" y="26"/>
                  </a:lnTo>
                  <a:lnTo>
                    <a:pt x="51" y="17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7" y="4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8" name="chenying0907 739"/>
            <p:cNvSpPr>
              <a:spLocks/>
            </p:cNvSpPr>
            <p:nvPr/>
          </p:nvSpPr>
          <p:spPr bwMode="auto">
            <a:xfrm>
              <a:off x="2163763" y="3733800"/>
              <a:ext cx="17463" cy="34925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32" y="9"/>
                </a:cxn>
                <a:cxn ang="0">
                  <a:pos x="29" y="13"/>
                </a:cxn>
                <a:cxn ang="0">
                  <a:pos x="22" y="19"/>
                </a:cxn>
                <a:cxn ang="0">
                  <a:pos x="22" y="19"/>
                </a:cxn>
                <a:cxn ang="0">
                  <a:pos x="17" y="26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5" y="59"/>
                </a:cxn>
                <a:cxn ang="0">
                  <a:pos x="2" y="72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" y="87"/>
                </a:cxn>
                <a:cxn ang="0">
                  <a:pos x="1" y="89"/>
                </a:cxn>
                <a:cxn ang="0">
                  <a:pos x="4" y="90"/>
                </a:cxn>
                <a:cxn ang="0">
                  <a:pos x="5" y="90"/>
                </a:cxn>
                <a:cxn ang="0">
                  <a:pos x="9" y="89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3" y="72"/>
                </a:cxn>
                <a:cxn ang="0">
                  <a:pos x="17" y="59"/>
                </a:cxn>
                <a:cxn ang="0">
                  <a:pos x="21" y="46"/>
                </a:cxn>
                <a:cxn ang="0">
                  <a:pos x="26" y="34"/>
                </a:cxn>
                <a:cxn ang="0">
                  <a:pos x="26" y="34"/>
                </a:cxn>
                <a:cxn ang="0">
                  <a:pos x="29" y="30"/>
                </a:cxn>
                <a:cxn ang="0">
                  <a:pos x="31" y="26"/>
                </a:cxn>
                <a:cxn ang="0">
                  <a:pos x="38" y="19"/>
                </a:cxn>
                <a:cxn ang="0">
                  <a:pos x="43" y="13"/>
                </a:cxn>
                <a:cxn ang="0">
                  <a:pos x="44" y="9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2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5"/>
                </a:cxn>
                <a:cxn ang="0">
                  <a:pos x="35" y="5"/>
                </a:cxn>
              </a:cxnLst>
              <a:rect l="0" t="0" r="r" b="b"/>
              <a:pathLst>
                <a:path w="46" h="90">
                  <a:moveTo>
                    <a:pt x="35" y="5"/>
                  </a:moveTo>
                  <a:lnTo>
                    <a:pt x="35" y="5"/>
                  </a:lnTo>
                  <a:lnTo>
                    <a:pt x="32" y="9"/>
                  </a:lnTo>
                  <a:lnTo>
                    <a:pt x="29" y="1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17" y="26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5" y="59"/>
                  </a:lnTo>
                  <a:lnTo>
                    <a:pt x="2" y="72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87"/>
                  </a:lnTo>
                  <a:lnTo>
                    <a:pt x="1" y="89"/>
                  </a:lnTo>
                  <a:lnTo>
                    <a:pt x="4" y="90"/>
                  </a:lnTo>
                  <a:lnTo>
                    <a:pt x="5" y="90"/>
                  </a:lnTo>
                  <a:lnTo>
                    <a:pt x="9" y="89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72"/>
                  </a:lnTo>
                  <a:lnTo>
                    <a:pt x="17" y="59"/>
                  </a:lnTo>
                  <a:lnTo>
                    <a:pt x="21" y="4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9" y="30"/>
                  </a:lnTo>
                  <a:lnTo>
                    <a:pt x="31" y="26"/>
                  </a:lnTo>
                  <a:lnTo>
                    <a:pt x="38" y="19"/>
                  </a:lnTo>
                  <a:lnTo>
                    <a:pt x="43" y="13"/>
                  </a:lnTo>
                  <a:lnTo>
                    <a:pt x="44" y="9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2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5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79" name="chenying0907 740"/>
            <p:cNvSpPr>
              <a:spLocks/>
            </p:cNvSpPr>
            <p:nvPr/>
          </p:nvSpPr>
          <p:spPr bwMode="auto">
            <a:xfrm>
              <a:off x="2205038" y="3741738"/>
              <a:ext cx="22225" cy="31750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46" y="3"/>
                </a:cxn>
                <a:cxn ang="0">
                  <a:pos x="41" y="9"/>
                </a:cxn>
                <a:cxn ang="0">
                  <a:pos x="34" y="14"/>
                </a:cxn>
                <a:cxn ang="0">
                  <a:pos x="28" y="20"/>
                </a:cxn>
                <a:cxn ang="0">
                  <a:pos x="25" y="2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0" y="38"/>
                </a:cxn>
                <a:cxn ang="0">
                  <a:pos x="15" y="50"/>
                </a:cxn>
                <a:cxn ang="0">
                  <a:pos x="9" y="60"/>
                </a:cxn>
                <a:cxn ang="0">
                  <a:pos x="1" y="69"/>
                </a:cxn>
                <a:cxn ang="0">
                  <a:pos x="1" y="69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5" y="80"/>
                </a:cxn>
                <a:cxn ang="0">
                  <a:pos x="8" y="80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6" y="69"/>
                </a:cxn>
                <a:cxn ang="0">
                  <a:pos x="21" y="61"/>
                </a:cxn>
                <a:cxn ang="0">
                  <a:pos x="26" y="52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33" y="37"/>
                </a:cxn>
                <a:cxn ang="0">
                  <a:pos x="35" y="31"/>
                </a:cxn>
                <a:cxn ang="0">
                  <a:pos x="39" y="26"/>
                </a:cxn>
                <a:cxn ang="0">
                  <a:pos x="45" y="22"/>
                </a:cxn>
                <a:cxn ang="0">
                  <a:pos x="45" y="22"/>
                </a:cxn>
                <a:cxn ang="0">
                  <a:pos x="51" y="1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7"/>
                </a:cxn>
                <a:cxn ang="0">
                  <a:pos x="56" y="4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6" y="3"/>
                </a:cxn>
                <a:cxn ang="0">
                  <a:pos x="46" y="3"/>
                </a:cxn>
              </a:cxnLst>
              <a:rect l="0" t="0" r="r" b="b"/>
              <a:pathLst>
                <a:path w="58" h="80">
                  <a:moveTo>
                    <a:pt x="46" y="3"/>
                  </a:moveTo>
                  <a:lnTo>
                    <a:pt x="46" y="3"/>
                  </a:lnTo>
                  <a:lnTo>
                    <a:pt x="41" y="9"/>
                  </a:lnTo>
                  <a:lnTo>
                    <a:pt x="34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38"/>
                  </a:lnTo>
                  <a:lnTo>
                    <a:pt x="15" y="50"/>
                  </a:lnTo>
                  <a:lnTo>
                    <a:pt x="9" y="60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5" y="80"/>
                  </a:lnTo>
                  <a:lnTo>
                    <a:pt x="8" y="80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6" y="69"/>
                  </a:lnTo>
                  <a:lnTo>
                    <a:pt x="21" y="61"/>
                  </a:lnTo>
                  <a:lnTo>
                    <a:pt x="26" y="52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3" y="37"/>
                  </a:lnTo>
                  <a:lnTo>
                    <a:pt x="35" y="31"/>
                  </a:lnTo>
                  <a:lnTo>
                    <a:pt x="39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51" y="1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6" y="3"/>
                  </a:lnTo>
                  <a:lnTo>
                    <a:pt x="4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0" name="chenying0907 741"/>
            <p:cNvSpPr>
              <a:spLocks/>
            </p:cNvSpPr>
            <p:nvPr/>
          </p:nvSpPr>
          <p:spPr bwMode="auto">
            <a:xfrm>
              <a:off x="2247901" y="3740150"/>
              <a:ext cx="17463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8" y="10"/>
                </a:cxn>
                <a:cxn ang="0">
                  <a:pos x="23" y="19"/>
                </a:cxn>
                <a:cxn ang="0">
                  <a:pos x="13" y="36"/>
                </a:cxn>
                <a:cxn ang="0">
                  <a:pos x="5" y="54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8" y="80"/>
                </a:cxn>
                <a:cxn ang="0">
                  <a:pos x="10" y="79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7" y="59"/>
                </a:cxn>
                <a:cxn ang="0">
                  <a:pos x="23" y="41"/>
                </a:cxn>
                <a:cxn ang="0">
                  <a:pos x="32" y="25"/>
                </a:cxn>
                <a:cxn ang="0">
                  <a:pos x="38" y="17"/>
                </a:cxn>
                <a:cxn ang="0">
                  <a:pos x="44" y="11"/>
                </a:cxn>
                <a:cxn ang="0">
                  <a:pos x="44" y="11"/>
                </a:cxn>
                <a:cxn ang="0">
                  <a:pos x="45" y="8"/>
                </a:cxn>
                <a:cxn ang="0">
                  <a:pos x="45" y="7"/>
                </a:cxn>
                <a:cxn ang="0">
                  <a:pos x="43" y="3"/>
                </a:cxn>
                <a:cxn ang="0">
                  <a:pos x="39" y="0"/>
                </a:cxn>
                <a:cxn ang="0">
                  <a:pos x="38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80">
                  <a:moveTo>
                    <a:pt x="35" y="3"/>
                  </a:moveTo>
                  <a:lnTo>
                    <a:pt x="35" y="3"/>
                  </a:lnTo>
                  <a:lnTo>
                    <a:pt x="28" y="10"/>
                  </a:lnTo>
                  <a:lnTo>
                    <a:pt x="23" y="19"/>
                  </a:lnTo>
                  <a:lnTo>
                    <a:pt x="13" y="36"/>
                  </a:lnTo>
                  <a:lnTo>
                    <a:pt x="5" y="5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7" y="59"/>
                  </a:lnTo>
                  <a:lnTo>
                    <a:pt x="23" y="41"/>
                  </a:lnTo>
                  <a:lnTo>
                    <a:pt x="32" y="25"/>
                  </a:lnTo>
                  <a:lnTo>
                    <a:pt x="38" y="17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5" y="8"/>
                  </a:lnTo>
                  <a:lnTo>
                    <a:pt x="45" y="7"/>
                  </a:lnTo>
                  <a:lnTo>
                    <a:pt x="43" y="3"/>
                  </a:lnTo>
                  <a:lnTo>
                    <a:pt x="39" y="0"/>
                  </a:lnTo>
                  <a:lnTo>
                    <a:pt x="38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1" name="chenying0907 742"/>
            <p:cNvSpPr>
              <a:spLocks/>
            </p:cNvSpPr>
            <p:nvPr/>
          </p:nvSpPr>
          <p:spPr bwMode="auto">
            <a:xfrm>
              <a:off x="2289176" y="3736975"/>
              <a:ext cx="15875" cy="31750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7" y="4"/>
                </a:cxn>
                <a:cxn ang="0">
                  <a:pos x="22" y="22"/>
                </a:cxn>
                <a:cxn ang="0">
                  <a:pos x="16" y="38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3" y="80"/>
                </a:cxn>
                <a:cxn ang="0">
                  <a:pos x="7" y="80"/>
                </a:cxn>
                <a:cxn ang="0">
                  <a:pos x="8" y="79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26" y="43"/>
                </a:cxn>
                <a:cxn ang="0">
                  <a:pos x="33" y="25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39" y="5"/>
                </a:cxn>
                <a:cxn ang="0">
                  <a:pos x="38" y="3"/>
                </a:cxn>
                <a:cxn ang="0">
                  <a:pos x="35" y="0"/>
                </a:cxn>
                <a:cxn ang="0">
                  <a:pos x="31" y="2"/>
                </a:cxn>
                <a:cxn ang="0">
                  <a:pos x="29" y="3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39" h="80">
                  <a:moveTo>
                    <a:pt x="27" y="4"/>
                  </a:moveTo>
                  <a:lnTo>
                    <a:pt x="27" y="4"/>
                  </a:lnTo>
                  <a:lnTo>
                    <a:pt x="22" y="22"/>
                  </a:lnTo>
                  <a:lnTo>
                    <a:pt x="16" y="38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3" y="80"/>
                  </a:lnTo>
                  <a:lnTo>
                    <a:pt x="7" y="80"/>
                  </a:lnTo>
                  <a:lnTo>
                    <a:pt x="8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26" y="43"/>
                  </a:lnTo>
                  <a:lnTo>
                    <a:pt x="33" y="2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5"/>
                  </a:lnTo>
                  <a:lnTo>
                    <a:pt x="38" y="3"/>
                  </a:lnTo>
                  <a:lnTo>
                    <a:pt x="35" y="0"/>
                  </a:lnTo>
                  <a:lnTo>
                    <a:pt x="31" y="2"/>
                  </a:lnTo>
                  <a:lnTo>
                    <a:pt x="29" y="3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2" name="chenying0907 743"/>
            <p:cNvSpPr>
              <a:spLocks/>
            </p:cNvSpPr>
            <p:nvPr/>
          </p:nvSpPr>
          <p:spPr bwMode="auto">
            <a:xfrm>
              <a:off x="2327276" y="3744913"/>
              <a:ext cx="20638" cy="31750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6" y="7"/>
                </a:cxn>
                <a:cxn ang="0">
                  <a:pos x="33" y="12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23" y="30"/>
                </a:cxn>
                <a:cxn ang="0">
                  <a:pos x="21" y="34"/>
                </a:cxn>
                <a:cxn ang="0">
                  <a:pos x="18" y="38"/>
                </a:cxn>
                <a:cxn ang="0">
                  <a:pos x="14" y="42"/>
                </a:cxn>
                <a:cxn ang="0">
                  <a:pos x="14" y="4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2" y="80"/>
                </a:cxn>
                <a:cxn ang="0">
                  <a:pos x="6" y="80"/>
                </a:cxn>
                <a:cxn ang="0">
                  <a:pos x="9" y="80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19" y="58"/>
                </a:cxn>
                <a:cxn ang="0">
                  <a:pos x="25" y="49"/>
                </a:cxn>
                <a:cxn ang="0">
                  <a:pos x="31" y="39"/>
                </a:cxn>
                <a:cxn ang="0">
                  <a:pos x="31" y="39"/>
                </a:cxn>
                <a:cxn ang="0">
                  <a:pos x="35" y="33"/>
                </a:cxn>
                <a:cxn ang="0">
                  <a:pos x="39" y="25"/>
                </a:cxn>
                <a:cxn ang="0">
                  <a:pos x="43" y="17"/>
                </a:cxn>
                <a:cxn ang="0">
                  <a:pos x="44" y="13"/>
                </a:cxn>
                <a:cxn ang="0">
                  <a:pos x="48" y="11"/>
                </a:cxn>
                <a:cxn ang="0">
                  <a:pos x="48" y="11"/>
                </a:cxn>
                <a:cxn ang="0">
                  <a:pos x="50" y="9"/>
                </a:cxn>
                <a:cxn ang="0">
                  <a:pos x="51" y="7"/>
                </a:cxn>
                <a:cxn ang="0">
                  <a:pos x="50" y="3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1" h="80">
                  <a:moveTo>
                    <a:pt x="42" y="2"/>
                  </a:moveTo>
                  <a:lnTo>
                    <a:pt x="42" y="2"/>
                  </a:lnTo>
                  <a:lnTo>
                    <a:pt x="36" y="7"/>
                  </a:lnTo>
                  <a:lnTo>
                    <a:pt x="33" y="1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1" y="34"/>
                  </a:lnTo>
                  <a:lnTo>
                    <a:pt x="1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2" y="80"/>
                  </a:lnTo>
                  <a:lnTo>
                    <a:pt x="6" y="80"/>
                  </a:lnTo>
                  <a:lnTo>
                    <a:pt x="9" y="80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19" y="58"/>
                  </a:lnTo>
                  <a:lnTo>
                    <a:pt x="25" y="4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5" y="33"/>
                  </a:lnTo>
                  <a:lnTo>
                    <a:pt x="39" y="25"/>
                  </a:lnTo>
                  <a:lnTo>
                    <a:pt x="43" y="17"/>
                  </a:lnTo>
                  <a:lnTo>
                    <a:pt x="44" y="13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0" y="9"/>
                  </a:lnTo>
                  <a:lnTo>
                    <a:pt x="51" y="7"/>
                  </a:lnTo>
                  <a:lnTo>
                    <a:pt x="50" y="3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3" name="chenying0907 744"/>
            <p:cNvSpPr>
              <a:spLocks/>
            </p:cNvSpPr>
            <p:nvPr/>
          </p:nvSpPr>
          <p:spPr bwMode="auto">
            <a:xfrm>
              <a:off x="2365376" y="3740150"/>
              <a:ext cx="25400" cy="33338"/>
            </a:xfrm>
            <a:custGeom>
              <a:avLst/>
              <a:gdLst/>
              <a:ahLst/>
              <a:cxnLst>
                <a:cxn ang="0">
                  <a:pos x="52" y="3"/>
                </a:cxn>
                <a:cxn ang="0">
                  <a:pos x="52" y="3"/>
                </a:cxn>
                <a:cxn ang="0">
                  <a:pos x="38" y="21"/>
                </a:cxn>
                <a:cxn ang="0">
                  <a:pos x="23" y="40"/>
                </a:cxn>
                <a:cxn ang="0">
                  <a:pos x="23" y="40"/>
                </a:cxn>
                <a:cxn ang="0">
                  <a:pos x="19" y="50"/>
                </a:cxn>
                <a:cxn ang="0">
                  <a:pos x="15" y="59"/>
                </a:cxn>
                <a:cxn ang="0">
                  <a:pos x="10" y="68"/>
                </a:cxn>
                <a:cxn ang="0">
                  <a:pos x="6" y="72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1" y="78"/>
                </a:cxn>
                <a:cxn ang="0">
                  <a:pos x="0" y="80"/>
                </a:cxn>
                <a:cxn ang="0">
                  <a:pos x="1" y="84"/>
                </a:cxn>
                <a:cxn ang="0">
                  <a:pos x="4" y="87"/>
                </a:cxn>
                <a:cxn ang="0">
                  <a:pos x="6" y="87"/>
                </a:cxn>
                <a:cxn ang="0">
                  <a:pos x="7" y="85"/>
                </a:cxn>
                <a:cxn ang="0">
                  <a:pos x="7" y="85"/>
                </a:cxn>
                <a:cxn ang="0">
                  <a:pos x="15" y="80"/>
                </a:cxn>
                <a:cxn ang="0">
                  <a:pos x="21" y="74"/>
                </a:cxn>
                <a:cxn ang="0">
                  <a:pos x="24" y="66"/>
                </a:cxn>
                <a:cxn ang="0">
                  <a:pos x="27" y="58"/>
                </a:cxn>
                <a:cxn ang="0">
                  <a:pos x="27" y="58"/>
                </a:cxn>
                <a:cxn ang="0">
                  <a:pos x="30" y="51"/>
                </a:cxn>
                <a:cxn ang="0">
                  <a:pos x="32" y="45"/>
                </a:cxn>
                <a:cxn ang="0">
                  <a:pos x="41" y="33"/>
                </a:cxn>
                <a:cxn ang="0">
                  <a:pos x="51" y="21"/>
                </a:cxn>
                <a:cxn ang="0">
                  <a:pos x="61" y="11"/>
                </a:cxn>
                <a:cxn ang="0">
                  <a:pos x="61" y="11"/>
                </a:cxn>
                <a:cxn ang="0">
                  <a:pos x="62" y="8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2" y="3"/>
                </a:cxn>
                <a:cxn ang="0">
                  <a:pos x="52" y="3"/>
                </a:cxn>
              </a:cxnLst>
              <a:rect l="0" t="0" r="r" b="b"/>
              <a:pathLst>
                <a:path w="62" h="87">
                  <a:moveTo>
                    <a:pt x="52" y="3"/>
                  </a:moveTo>
                  <a:lnTo>
                    <a:pt x="52" y="3"/>
                  </a:lnTo>
                  <a:lnTo>
                    <a:pt x="38" y="21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19" y="50"/>
                  </a:lnTo>
                  <a:lnTo>
                    <a:pt x="15" y="59"/>
                  </a:lnTo>
                  <a:lnTo>
                    <a:pt x="10" y="68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1" y="78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15" y="80"/>
                  </a:lnTo>
                  <a:lnTo>
                    <a:pt x="21" y="74"/>
                  </a:lnTo>
                  <a:lnTo>
                    <a:pt x="24" y="66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30" y="51"/>
                  </a:lnTo>
                  <a:lnTo>
                    <a:pt x="32" y="45"/>
                  </a:lnTo>
                  <a:lnTo>
                    <a:pt x="41" y="33"/>
                  </a:lnTo>
                  <a:lnTo>
                    <a:pt x="51" y="2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2" y="8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2" y="3"/>
                  </a:lnTo>
                  <a:lnTo>
                    <a:pt x="5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4" name="chenying0907 745"/>
            <p:cNvSpPr>
              <a:spLocks/>
            </p:cNvSpPr>
            <p:nvPr/>
          </p:nvSpPr>
          <p:spPr bwMode="auto">
            <a:xfrm>
              <a:off x="2408238" y="3744913"/>
              <a:ext cx="26988" cy="33338"/>
            </a:xfrm>
            <a:custGeom>
              <a:avLst/>
              <a:gdLst/>
              <a:ahLst/>
              <a:cxnLst>
                <a:cxn ang="0">
                  <a:pos x="58" y="3"/>
                </a:cxn>
                <a:cxn ang="0">
                  <a:pos x="58" y="3"/>
                </a:cxn>
                <a:cxn ang="0">
                  <a:pos x="50" y="12"/>
                </a:cxn>
                <a:cxn ang="0">
                  <a:pos x="42" y="21"/>
                </a:cxn>
                <a:cxn ang="0">
                  <a:pos x="42" y="21"/>
                </a:cxn>
                <a:cxn ang="0">
                  <a:pos x="32" y="29"/>
                </a:cxn>
                <a:cxn ang="0">
                  <a:pos x="28" y="33"/>
                </a:cxn>
                <a:cxn ang="0">
                  <a:pos x="24" y="37"/>
                </a:cxn>
                <a:cxn ang="0">
                  <a:pos x="24" y="37"/>
                </a:cxn>
                <a:cxn ang="0">
                  <a:pos x="11" y="58"/>
                </a:cxn>
                <a:cxn ang="0">
                  <a:pos x="5" y="68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16" y="71"/>
                </a:cxn>
                <a:cxn ang="0">
                  <a:pos x="21" y="60"/>
                </a:cxn>
                <a:cxn ang="0">
                  <a:pos x="28" y="50"/>
                </a:cxn>
                <a:cxn ang="0">
                  <a:pos x="36" y="41"/>
                </a:cxn>
                <a:cxn ang="0">
                  <a:pos x="36" y="41"/>
                </a:cxn>
                <a:cxn ang="0">
                  <a:pos x="53" y="26"/>
                </a:cxn>
                <a:cxn ang="0">
                  <a:pos x="60" y="19"/>
                </a:cxn>
                <a:cxn ang="0">
                  <a:pos x="68" y="9"/>
                </a:cxn>
                <a:cxn ang="0">
                  <a:pos x="68" y="9"/>
                </a:cxn>
                <a:cxn ang="0">
                  <a:pos x="68" y="7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2" y="0"/>
                </a:cxn>
                <a:cxn ang="0">
                  <a:pos x="59" y="2"/>
                </a:cxn>
                <a:cxn ang="0">
                  <a:pos x="58" y="3"/>
                </a:cxn>
                <a:cxn ang="0">
                  <a:pos x="58" y="3"/>
                </a:cxn>
              </a:cxnLst>
              <a:rect l="0" t="0" r="r" b="b"/>
              <a:pathLst>
                <a:path w="68" h="85">
                  <a:moveTo>
                    <a:pt x="58" y="3"/>
                  </a:moveTo>
                  <a:lnTo>
                    <a:pt x="58" y="3"/>
                  </a:lnTo>
                  <a:lnTo>
                    <a:pt x="50" y="12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32" y="29"/>
                  </a:lnTo>
                  <a:lnTo>
                    <a:pt x="28" y="33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11" y="58"/>
                  </a:lnTo>
                  <a:lnTo>
                    <a:pt x="5" y="68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6" y="71"/>
                  </a:lnTo>
                  <a:lnTo>
                    <a:pt x="21" y="60"/>
                  </a:lnTo>
                  <a:lnTo>
                    <a:pt x="28" y="50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53" y="26"/>
                  </a:lnTo>
                  <a:lnTo>
                    <a:pt x="60" y="1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7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59" y="2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5" name="chenying0907 746"/>
            <p:cNvSpPr>
              <a:spLocks/>
            </p:cNvSpPr>
            <p:nvPr/>
          </p:nvSpPr>
          <p:spPr bwMode="auto">
            <a:xfrm>
              <a:off x="2449513" y="3744913"/>
              <a:ext cx="15875" cy="285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6" y="13"/>
                </a:cxn>
                <a:cxn ang="0">
                  <a:pos x="24" y="21"/>
                </a:cxn>
                <a:cxn ang="0">
                  <a:pos x="15" y="36"/>
                </a:cxn>
                <a:cxn ang="0">
                  <a:pos x="7" y="51"/>
                </a:cxn>
                <a:cxn ang="0">
                  <a:pos x="4" y="59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2" y="72"/>
                </a:cxn>
                <a:cxn ang="0">
                  <a:pos x="5" y="75"/>
                </a:cxn>
                <a:cxn ang="0">
                  <a:pos x="9" y="73"/>
                </a:cxn>
                <a:cxn ang="0">
                  <a:pos x="11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62"/>
                </a:cxn>
                <a:cxn ang="0">
                  <a:pos x="19" y="54"/>
                </a:cxn>
                <a:cxn ang="0">
                  <a:pos x="26" y="39"/>
                </a:cxn>
                <a:cxn ang="0">
                  <a:pos x="34" y="24"/>
                </a:cxn>
                <a:cxn ang="0">
                  <a:pos x="38" y="16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3"/>
                </a:cxn>
                <a:cxn ang="0">
                  <a:pos x="37" y="0"/>
                </a:cxn>
                <a:cxn ang="0">
                  <a:pos x="32" y="2"/>
                </a:cxn>
                <a:cxn ang="0">
                  <a:pos x="30" y="3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41" h="75">
                  <a:moveTo>
                    <a:pt x="29" y="4"/>
                  </a:moveTo>
                  <a:lnTo>
                    <a:pt x="29" y="4"/>
                  </a:lnTo>
                  <a:lnTo>
                    <a:pt x="26" y="13"/>
                  </a:lnTo>
                  <a:lnTo>
                    <a:pt x="24" y="21"/>
                  </a:lnTo>
                  <a:lnTo>
                    <a:pt x="15" y="36"/>
                  </a:lnTo>
                  <a:lnTo>
                    <a:pt x="7" y="51"/>
                  </a:lnTo>
                  <a:lnTo>
                    <a:pt x="4" y="59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2" y="72"/>
                  </a:lnTo>
                  <a:lnTo>
                    <a:pt x="5" y="75"/>
                  </a:lnTo>
                  <a:lnTo>
                    <a:pt x="9" y="73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62"/>
                  </a:lnTo>
                  <a:lnTo>
                    <a:pt x="19" y="54"/>
                  </a:lnTo>
                  <a:lnTo>
                    <a:pt x="26" y="39"/>
                  </a:lnTo>
                  <a:lnTo>
                    <a:pt x="34" y="24"/>
                  </a:lnTo>
                  <a:lnTo>
                    <a:pt x="38" y="16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3"/>
                  </a:lnTo>
                  <a:lnTo>
                    <a:pt x="37" y="0"/>
                  </a:lnTo>
                  <a:lnTo>
                    <a:pt x="32" y="2"/>
                  </a:lnTo>
                  <a:lnTo>
                    <a:pt x="30" y="3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6" name="chenying0907 747"/>
            <p:cNvSpPr>
              <a:spLocks/>
            </p:cNvSpPr>
            <p:nvPr/>
          </p:nvSpPr>
          <p:spPr bwMode="auto">
            <a:xfrm>
              <a:off x="2503488" y="3744913"/>
              <a:ext cx="23813" cy="33338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47" y="3"/>
                </a:cxn>
                <a:cxn ang="0">
                  <a:pos x="35" y="21"/>
                </a:cxn>
                <a:cxn ang="0">
                  <a:pos x="23" y="38"/>
                </a:cxn>
                <a:cxn ang="0">
                  <a:pos x="23" y="38"/>
                </a:cxn>
                <a:cxn ang="0">
                  <a:pos x="11" y="58"/>
                </a:cxn>
                <a:cxn ang="0">
                  <a:pos x="1" y="77"/>
                </a:cxn>
                <a:cxn ang="0">
                  <a:pos x="1" y="77"/>
                </a:cxn>
                <a:cxn ang="0">
                  <a:pos x="0" y="80"/>
                </a:cxn>
                <a:cxn ang="0">
                  <a:pos x="0" y="81"/>
                </a:cxn>
                <a:cxn ang="0">
                  <a:pos x="2" y="85"/>
                </a:cxn>
                <a:cxn ang="0">
                  <a:pos x="6" y="85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3"/>
                </a:cxn>
                <a:cxn ang="0">
                  <a:pos x="22" y="62"/>
                </a:cxn>
                <a:cxn ang="0">
                  <a:pos x="28" y="51"/>
                </a:cxn>
                <a:cxn ang="0">
                  <a:pos x="35" y="42"/>
                </a:cxn>
                <a:cxn ang="0">
                  <a:pos x="35" y="42"/>
                </a:cxn>
                <a:cxn ang="0">
                  <a:pos x="47" y="26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6" y="4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8" y="2"/>
                </a:cxn>
                <a:cxn ang="0">
                  <a:pos x="47" y="3"/>
                </a:cxn>
                <a:cxn ang="0">
                  <a:pos x="47" y="3"/>
                </a:cxn>
              </a:cxnLst>
              <a:rect l="0" t="0" r="r" b="b"/>
              <a:pathLst>
                <a:path w="57" h="85">
                  <a:moveTo>
                    <a:pt x="47" y="3"/>
                  </a:moveTo>
                  <a:lnTo>
                    <a:pt x="47" y="3"/>
                  </a:lnTo>
                  <a:lnTo>
                    <a:pt x="35" y="21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11" y="58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2" y="85"/>
                  </a:lnTo>
                  <a:lnTo>
                    <a:pt x="6" y="85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22" y="62"/>
                  </a:lnTo>
                  <a:lnTo>
                    <a:pt x="28" y="51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47" y="26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8" y="2"/>
                  </a:lnTo>
                  <a:lnTo>
                    <a:pt x="47" y="3"/>
                  </a:lnTo>
                  <a:lnTo>
                    <a:pt x="4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7" name="chenying0907 748"/>
            <p:cNvSpPr>
              <a:spLocks/>
            </p:cNvSpPr>
            <p:nvPr/>
          </p:nvSpPr>
          <p:spPr bwMode="auto">
            <a:xfrm>
              <a:off x="2540001" y="3740150"/>
              <a:ext cx="17463" cy="3175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4" y="5"/>
                </a:cxn>
                <a:cxn ang="0">
                  <a:pos x="33" y="14"/>
                </a:cxn>
                <a:cxn ang="0">
                  <a:pos x="32" y="23"/>
                </a:cxn>
                <a:cxn ang="0">
                  <a:pos x="28" y="31"/>
                </a:cxn>
                <a:cxn ang="0">
                  <a:pos x="24" y="40"/>
                </a:cxn>
                <a:cxn ang="0">
                  <a:pos x="13" y="55"/>
                </a:cxn>
                <a:cxn ang="0">
                  <a:pos x="1" y="69"/>
                </a:cxn>
                <a:cxn ang="0">
                  <a:pos x="1" y="69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1" y="77"/>
                </a:cxn>
                <a:cxn ang="0">
                  <a:pos x="5" y="80"/>
                </a:cxn>
                <a:cxn ang="0">
                  <a:pos x="8" y="78"/>
                </a:cxn>
                <a:cxn ang="0">
                  <a:pos x="9" y="77"/>
                </a:cxn>
                <a:cxn ang="0">
                  <a:pos x="9" y="77"/>
                </a:cxn>
                <a:cxn ang="0">
                  <a:pos x="24" y="61"/>
                </a:cxn>
                <a:cxn ang="0">
                  <a:pos x="29" y="53"/>
                </a:cxn>
                <a:cxn ang="0">
                  <a:pos x="34" y="44"/>
                </a:cxn>
                <a:cxn ang="0">
                  <a:pos x="39" y="35"/>
                </a:cxn>
                <a:cxn ang="0">
                  <a:pos x="42" y="25"/>
                </a:cxn>
                <a:cxn ang="0">
                  <a:pos x="45" y="15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1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4" y="5"/>
                </a:cxn>
                <a:cxn ang="0">
                  <a:pos x="34" y="5"/>
                </a:cxn>
              </a:cxnLst>
              <a:rect l="0" t="0" r="r" b="b"/>
              <a:pathLst>
                <a:path w="46" h="80">
                  <a:moveTo>
                    <a:pt x="34" y="5"/>
                  </a:moveTo>
                  <a:lnTo>
                    <a:pt x="34" y="5"/>
                  </a:lnTo>
                  <a:lnTo>
                    <a:pt x="33" y="14"/>
                  </a:lnTo>
                  <a:lnTo>
                    <a:pt x="32" y="23"/>
                  </a:lnTo>
                  <a:lnTo>
                    <a:pt x="28" y="31"/>
                  </a:lnTo>
                  <a:lnTo>
                    <a:pt x="24" y="40"/>
                  </a:lnTo>
                  <a:lnTo>
                    <a:pt x="13" y="55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3"/>
                  </a:lnTo>
                  <a:lnTo>
                    <a:pt x="1" y="77"/>
                  </a:lnTo>
                  <a:lnTo>
                    <a:pt x="5" y="80"/>
                  </a:lnTo>
                  <a:lnTo>
                    <a:pt x="8" y="78"/>
                  </a:lnTo>
                  <a:lnTo>
                    <a:pt x="9" y="77"/>
                  </a:lnTo>
                  <a:lnTo>
                    <a:pt x="9" y="77"/>
                  </a:lnTo>
                  <a:lnTo>
                    <a:pt x="24" y="61"/>
                  </a:lnTo>
                  <a:lnTo>
                    <a:pt x="29" y="53"/>
                  </a:lnTo>
                  <a:lnTo>
                    <a:pt x="34" y="44"/>
                  </a:lnTo>
                  <a:lnTo>
                    <a:pt x="39" y="35"/>
                  </a:lnTo>
                  <a:lnTo>
                    <a:pt x="42" y="25"/>
                  </a:lnTo>
                  <a:lnTo>
                    <a:pt x="45" y="1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1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4" y="5"/>
                  </a:lnTo>
                  <a:lnTo>
                    <a:pt x="3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8" name="chenying0907 749"/>
            <p:cNvSpPr>
              <a:spLocks/>
            </p:cNvSpPr>
            <p:nvPr/>
          </p:nvSpPr>
          <p:spPr bwMode="auto">
            <a:xfrm>
              <a:off x="2581276" y="3740150"/>
              <a:ext cx="15875" cy="31750"/>
            </a:xfrm>
            <a:custGeom>
              <a:avLst/>
              <a:gdLst/>
              <a:ahLst/>
              <a:cxnLst>
                <a:cxn ang="0">
                  <a:pos x="29" y="6"/>
                </a:cxn>
                <a:cxn ang="0">
                  <a:pos x="29" y="6"/>
                </a:cxn>
                <a:cxn ang="0">
                  <a:pos x="28" y="10"/>
                </a:cxn>
                <a:cxn ang="0">
                  <a:pos x="26" y="12"/>
                </a:cxn>
                <a:cxn ang="0">
                  <a:pos x="21" y="20"/>
                </a:cxn>
                <a:cxn ang="0">
                  <a:pos x="21" y="20"/>
                </a:cxn>
                <a:cxn ang="0">
                  <a:pos x="17" y="28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9" y="45"/>
                </a:cxn>
                <a:cxn ang="0">
                  <a:pos x="5" y="55"/>
                </a:cxn>
                <a:cxn ang="0">
                  <a:pos x="3" y="65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3" y="79"/>
                </a:cxn>
                <a:cxn ang="0">
                  <a:pos x="7" y="80"/>
                </a:cxn>
                <a:cxn ang="0">
                  <a:pos x="11" y="79"/>
                </a:cxn>
                <a:cxn ang="0">
                  <a:pos x="12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63"/>
                </a:cxn>
                <a:cxn ang="0">
                  <a:pos x="18" y="53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5" y="20"/>
                </a:cxn>
                <a:cxn ang="0">
                  <a:pos x="38" y="15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1" y="6"/>
                </a:cxn>
                <a:cxn ang="0">
                  <a:pos x="39" y="3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2" y="2"/>
                </a:cxn>
                <a:cxn ang="0">
                  <a:pos x="30" y="3"/>
                </a:cxn>
                <a:cxn ang="0">
                  <a:pos x="29" y="6"/>
                </a:cxn>
                <a:cxn ang="0">
                  <a:pos x="29" y="6"/>
                </a:cxn>
              </a:cxnLst>
              <a:rect l="0" t="0" r="r" b="b"/>
              <a:pathLst>
                <a:path w="41" h="80">
                  <a:moveTo>
                    <a:pt x="29" y="6"/>
                  </a:moveTo>
                  <a:lnTo>
                    <a:pt x="29" y="6"/>
                  </a:lnTo>
                  <a:lnTo>
                    <a:pt x="28" y="10"/>
                  </a:lnTo>
                  <a:lnTo>
                    <a:pt x="26" y="1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7" y="28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9" y="45"/>
                  </a:lnTo>
                  <a:lnTo>
                    <a:pt x="5" y="55"/>
                  </a:lnTo>
                  <a:lnTo>
                    <a:pt x="3" y="6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3" y="79"/>
                  </a:lnTo>
                  <a:lnTo>
                    <a:pt x="7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5" y="63"/>
                  </a:lnTo>
                  <a:lnTo>
                    <a:pt x="18" y="53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5" y="20"/>
                  </a:lnTo>
                  <a:lnTo>
                    <a:pt x="38" y="15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6"/>
                  </a:lnTo>
                  <a:lnTo>
                    <a:pt x="39" y="3"/>
                  </a:lnTo>
                  <a:lnTo>
                    <a:pt x="35" y="2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0" y="3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89" name="chenying0907 750"/>
            <p:cNvSpPr>
              <a:spLocks/>
            </p:cNvSpPr>
            <p:nvPr/>
          </p:nvSpPr>
          <p:spPr bwMode="auto">
            <a:xfrm>
              <a:off x="2609851" y="3741738"/>
              <a:ext cx="23813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40" y="12"/>
                </a:cxn>
                <a:cxn ang="0">
                  <a:pos x="34" y="24"/>
                </a:cxn>
                <a:cxn ang="0">
                  <a:pos x="29" y="34"/>
                </a:cxn>
                <a:cxn ang="0">
                  <a:pos x="21" y="46"/>
                </a:cxn>
                <a:cxn ang="0">
                  <a:pos x="21" y="46"/>
                </a:cxn>
                <a:cxn ang="0">
                  <a:pos x="10" y="60"/>
                </a:cxn>
                <a:cxn ang="0">
                  <a:pos x="1" y="77"/>
                </a:cxn>
                <a:cxn ang="0">
                  <a:pos x="1" y="77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29" y="55"/>
                </a:cxn>
                <a:cxn ang="0">
                  <a:pos x="29" y="55"/>
                </a:cxn>
                <a:cxn ang="0">
                  <a:pos x="35" y="44"/>
                </a:cxn>
                <a:cxn ang="0">
                  <a:pos x="40" y="31"/>
                </a:cxn>
                <a:cxn ang="0">
                  <a:pos x="47" y="20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8"/>
                </a:cxn>
                <a:cxn ang="0">
                  <a:pos x="57" y="5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7" h="85">
                  <a:moveTo>
                    <a:pt x="47" y="1"/>
                  </a:moveTo>
                  <a:lnTo>
                    <a:pt x="47" y="1"/>
                  </a:lnTo>
                  <a:lnTo>
                    <a:pt x="40" y="12"/>
                  </a:lnTo>
                  <a:lnTo>
                    <a:pt x="34" y="24"/>
                  </a:lnTo>
                  <a:lnTo>
                    <a:pt x="29" y="34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10" y="60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2" y="84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35" y="44"/>
                  </a:lnTo>
                  <a:lnTo>
                    <a:pt x="40" y="31"/>
                  </a:lnTo>
                  <a:lnTo>
                    <a:pt x="47" y="20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8"/>
                  </a:lnTo>
                  <a:lnTo>
                    <a:pt x="57" y="5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0" name="chenying0907 751"/>
            <p:cNvSpPr>
              <a:spLocks/>
            </p:cNvSpPr>
            <p:nvPr/>
          </p:nvSpPr>
          <p:spPr bwMode="auto">
            <a:xfrm>
              <a:off x="2652713" y="3736975"/>
              <a:ext cx="15875" cy="34925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9" y="5"/>
                </a:cxn>
                <a:cxn ang="0">
                  <a:pos x="28" y="19"/>
                </a:cxn>
                <a:cxn ang="0">
                  <a:pos x="24" y="29"/>
                </a:cxn>
                <a:cxn ang="0">
                  <a:pos x="20" y="41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9" y="59"/>
                </a:cxn>
                <a:cxn ang="0">
                  <a:pos x="4" y="66"/>
                </a:cxn>
                <a:cxn ang="0">
                  <a:pos x="4" y="66"/>
                </a:cxn>
                <a:cxn ang="0">
                  <a:pos x="2" y="72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3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6" y="85"/>
                </a:cxn>
                <a:cxn ang="0">
                  <a:pos x="9" y="84"/>
                </a:cxn>
                <a:cxn ang="0">
                  <a:pos x="11" y="83"/>
                </a:cxn>
                <a:cxn ang="0">
                  <a:pos x="12" y="80"/>
                </a:cxn>
                <a:cxn ang="0">
                  <a:pos x="12" y="80"/>
                </a:cxn>
                <a:cxn ang="0">
                  <a:pos x="13" y="73"/>
                </a:cxn>
                <a:cxn ang="0">
                  <a:pos x="16" y="70"/>
                </a:cxn>
                <a:cxn ang="0">
                  <a:pos x="20" y="66"/>
                </a:cxn>
                <a:cxn ang="0">
                  <a:pos x="23" y="60"/>
                </a:cxn>
                <a:cxn ang="0">
                  <a:pos x="23" y="60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37" y="25"/>
                </a:cxn>
                <a:cxn ang="0">
                  <a:pos x="40" y="16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38" y="2"/>
                </a:cxn>
                <a:cxn ang="0">
                  <a:pos x="36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5"/>
                </a:cxn>
                <a:cxn ang="0">
                  <a:pos x="29" y="5"/>
                </a:cxn>
              </a:cxnLst>
              <a:rect l="0" t="0" r="r" b="b"/>
              <a:pathLst>
                <a:path w="41" h="85">
                  <a:moveTo>
                    <a:pt x="29" y="5"/>
                  </a:moveTo>
                  <a:lnTo>
                    <a:pt x="29" y="5"/>
                  </a:lnTo>
                  <a:lnTo>
                    <a:pt x="28" y="19"/>
                  </a:lnTo>
                  <a:lnTo>
                    <a:pt x="24" y="29"/>
                  </a:lnTo>
                  <a:lnTo>
                    <a:pt x="20" y="4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9" y="59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3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9" y="84"/>
                  </a:lnTo>
                  <a:lnTo>
                    <a:pt x="11" y="83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3" y="73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7" y="25"/>
                  </a:lnTo>
                  <a:lnTo>
                    <a:pt x="40" y="16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29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1" name="chenying0907 752"/>
            <p:cNvSpPr>
              <a:spLocks/>
            </p:cNvSpPr>
            <p:nvPr/>
          </p:nvSpPr>
          <p:spPr bwMode="auto">
            <a:xfrm>
              <a:off x="2692401" y="3741738"/>
              <a:ext cx="11113" cy="3175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6" y="22"/>
                </a:cxn>
                <a:cxn ang="0">
                  <a:pos x="12" y="39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4" y="80"/>
                </a:cxn>
                <a:cxn ang="0">
                  <a:pos x="9" y="78"/>
                </a:cxn>
                <a:cxn ang="0">
                  <a:pos x="11" y="77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24" y="41"/>
                </a:cxn>
                <a:cxn ang="0">
                  <a:pos x="28" y="24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29" y="3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20" y="1"/>
                </a:cxn>
                <a:cxn ang="0">
                  <a:pos x="18" y="3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29" h="80">
                  <a:moveTo>
                    <a:pt x="17" y="5"/>
                  </a:moveTo>
                  <a:lnTo>
                    <a:pt x="17" y="5"/>
                  </a:lnTo>
                  <a:lnTo>
                    <a:pt x="16" y="22"/>
                  </a:lnTo>
                  <a:lnTo>
                    <a:pt x="12" y="3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1" y="77"/>
                  </a:lnTo>
                  <a:lnTo>
                    <a:pt x="4" y="80"/>
                  </a:lnTo>
                  <a:lnTo>
                    <a:pt x="9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24" y="41"/>
                  </a:lnTo>
                  <a:lnTo>
                    <a:pt x="28" y="24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3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20" y="1"/>
                  </a:lnTo>
                  <a:lnTo>
                    <a:pt x="18" y="3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2" name="chenying0907 753"/>
            <p:cNvSpPr>
              <a:spLocks/>
            </p:cNvSpPr>
            <p:nvPr/>
          </p:nvSpPr>
          <p:spPr bwMode="auto">
            <a:xfrm>
              <a:off x="2730501" y="3740150"/>
              <a:ext cx="15875" cy="33338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28" y="5"/>
                </a:cxn>
                <a:cxn ang="0">
                  <a:pos x="28" y="14"/>
                </a:cxn>
                <a:cxn ang="0">
                  <a:pos x="25" y="23"/>
                </a:cxn>
                <a:cxn ang="0">
                  <a:pos x="22" y="32"/>
                </a:cxn>
                <a:cxn ang="0">
                  <a:pos x="19" y="42"/>
                </a:cxn>
                <a:cxn ang="0">
                  <a:pos x="9" y="59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3" y="83"/>
                </a:cxn>
                <a:cxn ang="0">
                  <a:pos x="7" y="85"/>
                </a:cxn>
                <a:cxn ang="0">
                  <a:pos x="9" y="83"/>
                </a:cxn>
                <a:cxn ang="0">
                  <a:pos x="11" y="82"/>
                </a:cxn>
                <a:cxn ang="0">
                  <a:pos x="11" y="82"/>
                </a:cxn>
                <a:cxn ang="0">
                  <a:pos x="20" y="64"/>
                </a:cxn>
                <a:cxn ang="0">
                  <a:pos x="29" y="44"/>
                </a:cxn>
                <a:cxn ang="0">
                  <a:pos x="33" y="35"/>
                </a:cxn>
                <a:cxn ang="0">
                  <a:pos x="37" y="26"/>
                </a:cxn>
                <a:cxn ang="0">
                  <a:pos x="38" y="15"/>
                </a:cxn>
                <a:cxn ang="0">
                  <a:pos x="39" y="5"/>
                </a:cxn>
                <a:cxn ang="0">
                  <a:pos x="39" y="5"/>
                </a:cxn>
                <a:cxn ang="0">
                  <a:pos x="39" y="2"/>
                </a:cxn>
                <a:cxn ang="0">
                  <a:pos x="38" y="1"/>
                </a:cxn>
                <a:cxn ang="0">
                  <a:pos x="34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8" y="5"/>
                </a:cxn>
                <a:cxn ang="0">
                  <a:pos x="28" y="5"/>
                </a:cxn>
              </a:cxnLst>
              <a:rect l="0" t="0" r="r" b="b"/>
              <a:pathLst>
                <a:path w="39" h="85">
                  <a:moveTo>
                    <a:pt x="28" y="5"/>
                  </a:moveTo>
                  <a:lnTo>
                    <a:pt x="28" y="5"/>
                  </a:lnTo>
                  <a:lnTo>
                    <a:pt x="28" y="14"/>
                  </a:lnTo>
                  <a:lnTo>
                    <a:pt x="25" y="23"/>
                  </a:lnTo>
                  <a:lnTo>
                    <a:pt x="22" y="32"/>
                  </a:lnTo>
                  <a:lnTo>
                    <a:pt x="19" y="42"/>
                  </a:lnTo>
                  <a:lnTo>
                    <a:pt x="9" y="5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3" y="83"/>
                  </a:lnTo>
                  <a:lnTo>
                    <a:pt x="7" y="85"/>
                  </a:lnTo>
                  <a:lnTo>
                    <a:pt x="9" y="83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20" y="64"/>
                  </a:lnTo>
                  <a:lnTo>
                    <a:pt x="29" y="44"/>
                  </a:lnTo>
                  <a:lnTo>
                    <a:pt x="33" y="35"/>
                  </a:lnTo>
                  <a:lnTo>
                    <a:pt x="37" y="26"/>
                  </a:lnTo>
                  <a:lnTo>
                    <a:pt x="38" y="1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38" y="1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8" y="5"/>
                  </a:lnTo>
                  <a:lnTo>
                    <a:pt x="2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3" name="chenying0907 754"/>
            <p:cNvSpPr>
              <a:spLocks/>
            </p:cNvSpPr>
            <p:nvPr/>
          </p:nvSpPr>
          <p:spPr bwMode="auto">
            <a:xfrm>
              <a:off x="2205038" y="3208338"/>
              <a:ext cx="87313" cy="84138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29"/>
                </a:cxn>
                <a:cxn ang="0">
                  <a:pos x="154" y="55"/>
                </a:cxn>
                <a:cxn ang="0">
                  <a:pos x="126" y="81"/>
                </a:cxn>
                <a:cxn ang="0">
                  <a:pos x="113" y="95"/>
                </a:cxn>
                <a:cxn ang="0">
                  <a:pos x="98" y="110"/>
                </a:cxn>
                <a:cxn ang="0">
                  <a:pos x="98" y="110"/>
                </a:cxn>
                <a:cxn ang="0">
                  <a:pos x="86" y="122"/>
                </a:cxn>
                <a:cxn ang="0">
                  <a:pos x="73" y="133"/>
                </a:cxn>
                <a:cxn ang="0">
                  <a:pos x="47" y="157"/>
                </a:cxn>
                <a:cxn ang="0">
                  <a:pos x="34" y="167"/>
                </a:cxn>
                <a:cxn ang="0">
                  <a:pos x="21" y="180"/>
                </a:cxn>
                <a:cxn ang="0">
                  <a:pos x="11" y="194"/>
                </a:cxn>
                <a:cxn ang="0">
                  <a:pos x="1" y="208"/>
                </a:cxn>
                <a:cxn ang="0">
                  <a:pos x="1" y="208"/>
                </a:cxn>
                <a:cxn ang="0">
                  <a:pos x="0" y="211"/>
                </a:cxn>
                <a:cxn ang="0">
                  <a:pos x="0" y="212"/>
                </a:cxn>
                <a:cxn ang="0">
                  <a:pos x="3" y="216"/>
                </a:cxn>
                <a:cxn ang="0">
                  <a:pos x="7" y="216"/>
                </a:cxn>
                <a:cxn ang="0">
                  <a:pos x="9" y="216"/>
                </a:cxn>
                <a:cxn ang="0">
                  <a:pos x="11" y="213"/>
                </a:cxn>
                <a:cxn ang="0">
                  <a:pos x="11" y="213"/>
                </a:cxn>
                <a:cxn ang="0">
                  <a:pos x="20" y="200"/>
                </a:cxn>
                <a:cxn ang="0">
                  <a:pos x="30" y="187"/>
                </a:cxn>
                <a:cxn ang="0">
                  <a:pos x="42" y="174"/>
                </a:cxn>
                <a:cxn ang="0">
                  <a:pos x="54" y="162"/>
                </a:cxn>
                <a:cxn ang="0">
                  <a:pos x="81" y="139"/>
                </a:cxn>
                <a:cxn ang="0">
                  <a:pos x="107" y="118"/>
                </a:cxn>
                <a:cxn ang="0">
                  <a:pos x="107" y="118"/>
                </a:cxn>
                <a:cxn ang="0">
                  <a:pos x="120" y="106"/>
                </a:cxn>
                <a:cxn ang="0">
                  <a:pos x="132" y="93"/>
                </a:cxn>
                <a:cxn ang="0">
                  <a:pos x="145" y="80"/>
                </a:cxn>
                <a:cxn ang="0">
                  <a:pos x="158" y="67"/>
                </a:cxn>
                <a:cxn ang="0">
                  <a:pos x="158" y="67"/>
                </a:cxn>
                <a:cxn ang="0">
                  <a:pos x="190" y="38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2" y="8"/>
                </a:cxn>
                <a:cxn ang="0">
                  <a:pos x="222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2" h="216">
                  <a:moveTo>
                    <a:pt x="213" y="1"/>
                  </a:moveTo>
                  <a:lnTo>
                    <a:pt x="213" y="1"/>
                  </a:lnTo>
                  <a:lnTo>
                    <a:pt x="185" y="29"/>
                  </a:lnTo>
                  <a:lnTo>
                    <a:pt x="154" y="55"/>
                  </a:lnTo>
                  <a:lnTo>
                    <a:pt x="126" y="81"/>
                  </a:lnTo>
                  <a:lnTo>
                    <a:pt x="113" y="95"/>
                  </a:lnTo>
                  <a:lnTo>
                    <a:pt x="98" y="110"/>
                  </a:lnTo>
                  <a:lnTo>
                    <a:pt x="98" y="110"/>
                  </a:lnTo>
                  <a:lnTo>
                    <a:pt x="86" y="122"/>
                  </a:lnTo>
                  <a:lnTo>
                    <a:pt x="73" y="133"/>
                  </a:lnTo>
                  <a:lnTo>
                    <a:pt x="47" y="157"/>
                  </a:lnTo>
                  <a:lnTo>
                    <a:pt x="34" y="167"/>
                  </a:lnTo>
                  <a:lnTo>
                    <a:pt x="21" y="180"/>
                  </a:lnTo>
                  <a:lnTo>
                    <a:pt x="11" y="194"/>
                  </a:lnTo>
                  <a:lnTo>
                    <a:pt x="1" y="208"/>
                  </a:lnTo>
                  <a:lnTo>
                    <a:pt x="1" y="208"/>
                  </a:lnTo>
                  <a:lnTo>
                    <a:pt x="0" y="211"/>
                  </a:lnTo>
                  <a:lnTo>
                    <a:pt x="0" y="212"/>
                  </a:lnTo>
                  <a:lnTo>
                    <a:pt x="3" y="216"/>
                  </a:lnTo>
                  <a:lnTo>
                    <a:pt x="7" y="216"/>
                  </a:lnTo>
                  <a:lnTo>
                    <a:pt x="9" y="216"/>
                  </a:lnTo>
                  <a:lnTo>
                    <a:pt x="11" y="213"/>
                  </a:lnTo>
                  <a:lnTo>
                    <a:pt x="11" y="213"/>
                  </a:lnTo>
                  <a:lnTo>
                    <a:pt x="20" y="200"/>
                  </a:lnTo>
                  <a:lnTo>
                    <a:pt x="30" y="187"/>
                  </a:lnTo>
                  <a:lnTo>
                    <a:pt x="42" y="174"/>
                  </a:lnTo>
                  <a:lnTo>
                    <a:pt x="54" y="162"/>
                  </a:lnTo>
                  <a:lnTo>
                    <a:pt x="81" y="139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20" y="106"/>
                  </a:lnTo>
                  <a:lnTo>
                    <a:pt x="132" y="93"/>
                  </a:lnTo>
                  <a:lnTo>
                    <a:pt x="145" y="80"/>
                  </a:lnTo>
                  <a:lnTo>
                    <a:pt x="158" y="67"/>
                  </a:lnTo>
                  <a:lnTo>
                    <a:pt x="158" y="67"/>
                  </a:lnTo>
                  <a:lnTo>
                    <a:pt x="190" y="38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2" y="8"/>
                  </a:lnTo>
                  <a:lnTo>
                    <a:pt x="222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4" name="chenying0907 755"/>
            <p:cNvSpPr>
              <a:spLocks/>
            </p:cNvSpPr>
            <p:nvPr/>
          </p:nvSpPr>
          <p:spPr bwMode="auto">
            <a:xfrm>
              <a:off x="2201863" y="3219450"/>
              <a:ext cx="152400" cy="155575"/>
            </a:xfrm>
            <a:custGeom>
              <a:avLst/>
              <a:gdLst/>
              <a:ahLst/>
              <a:cxnLst>
                <a:cxn ang="0">
                  <a:pos x="373" y="0"/>
                </a:cxn>
                <a:cxn ang="0">
                  <a:pos x="348" y="17"/>
                </a:cxn>
                <a:cxn ang="0">
                  <a:pos x="324" y="39"/>
                </a:cxn>
                <a:cxn ang="0">
                  <a:pos x="282" y="86"/>
                </a:cxn>
                <a:cxn ang="0">
                  <a:pos x="230" y="142"/>
                </a:cxn>
                <a:cxn ang="0">
                  <a:pos x="175" y="195"/>
                </a:cxn>
                <a:cxn ang="0">
                  <a:pos x="119" y="244"/>
                </a:cxn>
                <a:cxn ang="0">
                  <a:pos x="80" y="282"/>
                </a:cxn>
                <a:cxn ang="0">
                  <a:pos x="67" y="297"/>
                </a:cxn>
                <a:cxn ang="0">
                  <a:pos x="18" y="356"/>
                </a:cxn>
                <a:cxn ang="0">
                  <a:pos x="1" y="378"/>
                </a:cxn>
                <a:cxn ang="0">
                  <a:pos x="0" y="387"/>
                </a:cxn>
                <a:cxn ang="0">
                  <a:pos x="0" y="390"/>
                </a:cxn>
                <a:cxn ang="0">
                  <a:pos x="5" y="393"/>
                </a:cxn>
                <a:cxn ang="0">
                  <a:pos x="10" y="390"/>
                </a:cxn>
                <a:cxn ang="0">
                  <a:pos x="10" y="387"/>
                </a:cxn>
                <a:cxn ang="0">
                  <a:pos x="14" y="375"/>
                </a:cxn>
                <a:cxn ang="0">
                  <a:pos x="37" y="350"/>
                </a:cxn>
                <a:cxn ang="0">
                  <a:pos x="44" y="341"/>
                </a:cxn>
                <a:cxn ang="0">
                  <a:pos x="69" y="311"/>
                </a:cxn>
                <a:cxn ang="0">
                  <a:pos x="95" y="282"/>
                </a:cxn>
                <a:cxn ang="0">
                  <a:pos x="144" y="235"/>
                </a:cxn>
                <a:cxn ang="0">
                  <a:pos x="196" y="192"/>
                </a:cxn>
                <a:cxn ang="0">
                  <a:pos x="208" y="183"/>
                </a:cxn>
                <a:cxn ang="0">
                  <a:pos x="242" y="149"/>
                </a:cxn>
                <a:cxn ang="0">
                  <a:pos x="284" y="102"/>
                </a:cxn>
                <a:cxn ang="0">
                  <a:pos x="327" y="51"/>
                </a:cxn>
                <a:cxn ang="0">
                  <a:pos x="352" y="27"/>
                </a:cxn>
                <a:cxn ang="0">
                  <a:pos x="379" y="10"/>
                </a:cxn>
                <a:cxn ang="0">
                  <a:pos x="381" y="9"/>
                </a:cxn>
                <a:cxn ang="0">
                  <a:pos x="382" y="5"/>
                </a:cxn>
                <a:cxn ang="0">
                  <a:pos x="378" y="0"/>
                </a:cxn>
                <a:cxn ang="0">
                  <a:pos x="373" y="0"/>
                </a:cxn>
              </a:cxnLst>
              <a:rect l="0" t="0" r="r" b="b"/>
              <a:pathLst>
                <a:path w="382" h="393">
                  <a:moveTo>
                    <a:pt x="373" y="0"/>
                  </a:moveTo>
                  <a:lnTo>
                    <a:pt x="373" y="0"/>
                  </a:lnTo>
                  <a:lnTo>
                    <a:pt x="360" y="8"/>
                  </a:lnTo>
                  <a:lnTo>
                    <a:pt x="348" y="17"/>
                  </a:lnTo>
                  <a:lnTo>
                    <a:pt x="335" y="27"/>
                  </a:lnTo>
                  <a:lnTo>
                    <a:pt x="324" y="39"/>
                  </a:lnTo>
                  <a:lnTo>
                    <a:pt x="303" y="63"/>
                  </a:lnTo>
                  <a:lnTo>
                    <a:pt x="282" y="86"/>
                  </a:lnTo>
                  <a:lnTo>
                    <a:pt x="282" y="86"/>
                  </a:lnTo>
                  <a:lnTo>
                    <a:pt x="230" y="142"/>
                  </a:lnTo>
                  <a:lnTo>
                    <a:pt x="203" y="168"/>
                  </a:lnTo>
                  <a:lnTo>
                    <a:pt x="175" y="195"/>
                  </a:lnTo>
                  <a:lnTo>
                    <a:pt x="175" y="195"/>
                  </a:lnTo>
                  <a:lnTo>
                    <a:pt x="119" y="244"/>
                  </a:lnTo>
                  <a:lnTo>
                    <a:pt x="93" y="269"/>
                  </a:lnTo>
                  <a:lnTo>
                    <a:pt x="80" y="282"/>
                  </a:lnTo>
                  <a:lnTo>
                    <a:pt x="67" y="297"/>
                  </a:lnTo>
                  <a:lnTo>
                    <a:pt x="67" y="297"/>
                  </a:lnTo>
                  <a:lnTo>
                    <a:pt x="18" y="356"/>
                  </a:lnTo>
                  <a:lnTo>
                    <a:pt x="18" y="356"/>
                  </a:lnTo>
                  <a:lnTo>
                    <a:pt x="5" y="370"/>
                  </a:lnTo>
                  <a:lnTo>
                    <a:pt x="1" y="378"/>
                  </a:lnTo>
                  <a:lnTo>
                    <a:pt x="0" y="383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90"/>
                  </a:lnTo>
                  <a:lnTo>
                    <a:pt x="1" y="392"/>
                  </a:lnTo>
                  <a:lnTo>
                    <a:pt x="5" y="393"/>
                  </a:lnTo>
                  <a:lnTo>
                    <a:pt x="9" y="392"/>
                  </a:lnTo>
                  <a:lnTo>
                    <a:pt x="10" y="390"/>
                  </a:lnTo>
                  <a:lnTo>
                    <a:pt x="10" y="387"/>
                  </a:lnTo>
                  <a:lnTo>
                    <a:pt x="10" y="387"/>
                  </a:lnTo>
                  <a:lnTo>
                    <a:pt x="12" y="382"/>
                  </a:lnTo>
                  <a:lnTo>
                    <a:pt x="14" y="375"/>
                  </a:lnTo>
                  <a:lnTo>
                    <a:pt x="25" y="363"/>
                  </a:lnTo>
                  <a:lnTo>
                    <a:pt x="37" y="350"/>
                  </a:lnTo>
                  <a:lnTo>
                    <a:pt x="44" y="341"/>
                  </a:lnTo>
                  <a:lnTo>
                    <a:pt x="44" y="341"/>
                  </a:lnTo>
                  <a:lnTo>
                    <a:pt x="56" y="325"/>
                  </a:lnTo>
                  <a:lnTo>
                    <a:pt x="69" y="311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119" y="259"/>
                  </a:lnTo>
                  <a:lnTo>
                    <a:pt x="144" y="235"/>
                  </a:lnTo>
                  <a:lnTo>
                    <a:pt x="170" y="213"/>
                  </a:lnTo>
                  <a:lnTo>
                    <a:pt x="196" y="192"/>
                  </a:lnTo>
                  <a:lnTo>
                    <a:pt x="196" y="192"/>
                  </a:lnTo>
                  <a:lnTo>
                    <a:pt x="208" y="183"/>
                  </a:lnTo>
                  <a:lnTo>
                    <a:pt x="220" y="172"/>
                  </a:lnTo>
                  <a:lnTo>
                    <a:pt x="242" y="149"/>
                  </a:lnTo>
                  <a:lnTo>
                    <a:pt x="284" y="102"/>
                  </a:lnTo>
                  <a:lnTo>
                    <a:pt x="284" y="102"/>
                  </a:lnTo>
                  <a:lnTo>
                    <a:pt x="305" y="77"/>
                  </a:lnTo>
                  <a:lnTo>
                    <a:pt x="327" y="51"/>
                  </a:lnTo>
                  <a:lnTo>
                    <a:pt x="340" y="39"/>
                  </a:lnTo>
                  <a:lnTo>
                    <a:pt x="352" y="27"/>
                  </a:lnTo>
                  <a:lnTo>
                    <a:pt x="365" y="18"/>
                  </a:lnTo>
                  <a:lnTo>
                    <a:pt x="379" y="10"/>
                  </a:lnTo>
                  <a:lnTo>
                    <a:pt x="379" y="10"/>
                  </a:lnTo>
                  <a:lnTo>
                    <a:pt x="381" y="9"/>
                  </a:lnTo>
                  <a:lnTo>
                    <a:pt x="382" y="6"/>
                  </a:lnTo>
                  <a:lnTo>
                    <a:pt x="382" y="5"/>
                  </a:lnTo>
                  <a:lnTo>
                    <a:pt x="381" y="2"/>
                  </a:lnTo>
                  <a:lnTo>
                    <a:pt x="378" y="0"/>
                  </a:lnTo>
                  <a:lnTo>
                    <a:pt x="375" y="0"/>
                  </a:lnTo>
                  <a:lnTo>
                    <a:pt x="373" y="0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5" name="chenying0907 756"/>
            <p:cNvSpPr>
              <a:spLocks/>
            </p:cNvSpPr>
            <p:nvPr/>
          </p:nvSpPr>
          <p:spPr bwMode="auto">
            <a:xfrm>
              <a:off x="2279651" y="3287713"/>
              <a:ext cx="139700" cy="149225"/>
            </a:xfrm>
            <a:custGeom>
              <a:avLst/>
              <a:gdLst/>
              <a:ahLst/>
              <a:cxnLst>
                <a:cxn ang="0">
                  <a:pos x="343" y="4"/>
                </a:cxn>
                <a:cxn ang="0">
                  <a:pos x="338" y="13"/>
                </a:cxn>
                <a:cxn ang="0">
                  <a:pos x="312" y="45"/>
                </a:cxn>
                <a:cxn ang="0">
                  <a:pos x="288" y="71"/>
                </a:cxn>
                <a:cxn ang="0">
                  <a:pos x="263" y="97"/>
                </a:cxn>
                <a:cxn ang="0">
                  <a:pos x="161" y="195"/>
                </a:cxn>
                <a:cxn ang="0">
                  <a:pos x="117" y="241"/>
                </a:cxn>
                <a:cxn ang="0">
                  <a:pos x="74" y="288"/>
                </a:cxn>
                <a:cxn ang="0">
                  <a:pos x="65" y="297"/>
                </a:cxn>
                <a:cxn ang="0">
                  <a:pos x="46" y="315"/>
                </a:cxn>
                <a:cxn ang="0">
                  <a:pos x="38" y="326"/>
                </a:cxn>
                <a:cxn ang="0">
                  <a:pos x="24" y="349"/>
                </a:cxn>
                <a:cxn ang="0">
                  <a:pos x="16" y="360"/>
                </a:cxn>
                <a:cxn ang="0">
                  <a:pos x="4" y="365"/>
                </a:cxn>
                <a:cxn ang="0">
                  <a:pos x="3" y="366"/>
                </a:cxn>
                <a:cxn ang="0">
                  <a:pos x="0" y="372"/>
                </a:cxn>
                <a:cxn ang="0">
                  <a:pos x="4" y="375"/>
                </a:cxn>
                <a:cxn ang="0">
                  <a:pos x="12" y="377"/>
                </a:cxn>
                <a:cxn ang="0">
                  <a:pos x="15" y="375"/>
                </a:cxn>
                <a:cxn ang="0">
                  <a:pos x="17" y="373"/>
                </a:cxn>
                <a:cxn ang="0">
                  <a:pos x="28" y="362"/>
                </a:cxn>
                <a:cxn ang="0">
                  <a:pos x="45" y="339"/>
                </a:cxn>
                <a:cxn ang="0">
                  <a:pos x="63" y="315"/>
                </a:cxn>
                <a:cxn ang="0">
                  <a:pos x="89" y="288"/>
                </a:cxn>
                <a:cxn ang="0">
                  <a:pos x="142" y="230"/>
                </a:cxn>
                <a:cxn ang="0">
                  <a:pos x="171" y="203"/>
                </a:cxn>
                <a:cxn ang="0">
                  <a:pos x="198" y="178"/>
                </a:cxn>
                <a:cxn ang="0">
                  <a:pos x="278" y="97"/>
                </a:cxn>
                <a:cxn ang="0">
                  <a:pos x="304" y="72"/>
                </a:cxn>
                <a:cxn ang="0">
                  <a:pos x="328" y="45"/>
                </a:cxn>
                <a:cxn ang="0">
                  <a:pos x="335" y="35"/>
                </a:cxn>
                <a:cxn ang="0">
                  <a:pos x="350" y="17"/>
                </a:cxn>
                <a:cxn ang="0">
                  <a:pos x="354" y="7"/>
                </a:cxn>
                <a:cxn ang="0">
                  <a:pos x="354" y="4"/>
                </a:cxn>
                <a:cxn ang="0">
                  <a:pos x="350" y="0"/>
                </a:cxn>
                <a:cxn ang="0">
                  <a:pos x="345" y="1"/>
                </a:cxn>
                <a:cxn ang="0">
                  <a:pos x="343" y="4"/>
                </a:cxn>
              </a:cxnLst>
              <a:rect l="0" t="0" r="r" b="b"/>
              <a:pathLst>
                <a:path w="354" h="377">
                  <a:moveTo>
                    <a:pt x="343" y="4"/>
                  </a:moveTo>
                  <a:lnTo>
                    <a:pt x="343" y="4"/>
                  </a:lnTo>
                  <a:lnTo>
                    <a:pt x="342" y="8"/>
                  </a:lnTo>
                  <a:lnTo>
                    <a:pt x="338" y="13"/>
                  </a:lnTo>
                  <a:lnTo>
                    <a:pt x="329" y="25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288" y="71"/>
                  </a:lnTo>
                  <a:lnTo>
                    <a:pt x="263" y="97"/>
                  </a:lnTo>
                  <a:lnTo>
                    <a:pt x="263" y="97"/>
                  </a:lnTo>
                  <a:lnTo>
                    <a:pt x="212" y="147"/>
                  </a:lnTo>
                  <a:lnTo>
                    <a:pt x="161" y="195"/>
                  </a:lnTo>
                  <a:lnTo>
                    <a:pt x="161" y="195"/>
                  </a:lnTo>
                  <a:lnTo>
                    <a:pt x="117" y="241"/>
                  </a:lnTo>
                  <a:lnTo>
                    <a:pt x="96" y="263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65" y="297"/>
                  </a:lnTo>
                  <a:lnTo>
                    <a:pt x="55" y="306"/>
                  </a:lnTo>
                  <a:lnTo>
                    <a:pt x="46" y="315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2" y="336"/>
                  </a:lnTo>
                  <a:lnTo>
                    <a:pt x="24" y="349"/>
                  </a:lnTo>
                  <a:lnTo>
                    <a:pt x="20" y="355"/>
                  </a:lnTo>
                  <a:lnTo>
                    <a:pt x="16" y="360"/>
                  </a:lnTo>
                  <a:lnTo>
                    <a:pt x="11" y="362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3" y="366"/>
                  </a:lnTo>
                  <a:lnTo>
                    <a:pt x="2" y="368"/>
                  </a:lnTo>
                  <a:lnTo>
                    <a:pt x="0" y="372"/>
                  </a:lnTo>
                  <a:lnTo>
                    <a:pt x="2" y="374"/>
                  </a:lnTo>
                  <a:lnTo>
                    <a:pt x="4" y="375"/>
                  </a:lnTo>
                  <a:lnTo>
                    <a:pt x="6" y="377"/>
                  </a:lnTo>
                  <a:lnTo>
                    <a:pt x="12" y="377"/>
                  </a:lnTo>
                  <a:lnTo>
                    <a:pt x="12" y="377"/>
                  </a:lnTo>
                  <a:lnTo>
                    <a:pt x="15" y="375"/>
                  </a:lnTo>
                  <a:lnTo>
                    <a:pt x="17" y="373"/>
                  </a:lnTo>
                  <a:lnTo>
                    <a:pt x="17" y="373"/>
                  </a:lnTo>
                  <a:lnTo>
                    <a:pt x="23" y="368"/>
                  </a:lnTo>
                  <a:lnTo>
                    <a:pt x="28" y="362"/>
                  </a:lnTo>
                  <a:lnTo>
                    <a:pt x="28" y="362"/>
                  </a:lnTo>
                  <a:lnTo>
                    <a:pt x="45" y="339"/>
                  </a:lnTo>
                  <a:lnTo>
                    <a:pt x="53" y="327"/>
                  </a:lnTo>
                  <a:lnTo>
                    <a:pt x="63" y="315"/>
                  </a:lnTo>
                  <a:lnTo>
                    <a:pt x="63" y="315"/>
                  </a:lnTo>
                  <a:lnTo>
                    <a:pt x="89" y="288"/>
                  </a:lnTo>
                  <a:lnTo>
                    <a:pt x="116" y="258"/>
                  </a:lnTo>
                  <a:lnTo>
                    <a:pt x="142" y="230"/>
                  </a:lnTo>
                  <a:lnTo>
                    <a:pt x="155" y="216"/>
                  </a:lnTo>
                  <a:lnTo>
                    <a:pt x="171" y="203"/>
                  </a:lnTo>
                  <a:lnTo>
                    <a:pt x="171" y="203"/>
                  </a:lnTo>
                  <a:lnTo>
                    <a:pt x="198" y="178"/>
                  </a:lnTo>
                  <a:lnTo>
                    <a:pt x="225" y="152"/>
                  </a:lnTo>
                  <a:lnTo>
                    <a:pt x="278" y="97"/>
                  </a:lnTo>
                  <a:lnTo>
                    <a:pt x="278" y="97"/>
                  </a:lnTo>
                  <a:lnTo>
                    <a:pt x="304" y="72"/>
                  </a:lnTo>
                  <a:lnTo>
                    <a:pt x="316" y="59"/>
                  </a:lnTo>
                  <a:lnTo>
                    <a:pt x="328" y="45"/>
                  </a:lnTo>
                  <a:lnTo>
                    <a:pt x="328" y="45"/>
                  </a:lnTo>
                  <a:lnTo>
                    <a:pt x="335" y="35"/>
                  </a:lnTo>
                  <a:lnTo>
                    <a:pt x="343" y="26"/>
                  </a:lnTo>
                  <a:lnTo>
                    <a:pt x="350" y="17"/>
                  </a:lnTo>
                  <a:lnTo>
                    <a:pt x="352" y="12"/>
                  </a:lnTo>
                  <a:lnTo>
                    <a:pt x="354" y="7"/>
                  </a:lnTo>
                  <a:lnTo>
                    <a:pt x="354" y="7"/>
                  </a:lnTo>
                  <a:lnTo>
                    <a:pt x="354" y="4"/>
                  </a:lnTo>
                  <a:lnTo>
                    <a:pt x="354" y="3"/>
                  </a:lnTo>
                  <a:lnTo>
                    <a:pt x="350" y="0"/>
                  </a:lnTo>
                  <a:lnTo>
                    <a:pt x="346" y="0"/>
                  </a:lnTo>
                  <a:lnTo>
                    <a:pt x="345" y="1"/>
                  </a:lnTo>
                  <a:lnTo>
                    <a:pt x="343" y="4"/>
                  </a:lnTo>
                  <a:lnTo>
                    <a:pt x="34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6" name="chenying0907 757"/>
            <p:cNvSpPr>
              <a:spLocks/>
            </p:cNvSpPr>
            <p:nvPr/>
          </p:nvSpPr>
          <p:spPr bwMode="auto">
            <a:xfrm>
              <a:off x="2127251" y="3116263"/>
              <a:ext cx="30163" cy="3492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61" y="1"/>
                </a:cxn>
                <a:cxn ang="0">
                  <a:pos x="57" y="4"/>
                </a:cxn>
                <a:cxn ang="0">
                  <a:pos x="51" y="9"/>
                </a:cxn>
                <a:cxn ang="0">
                  <a:pos x="45" y="17"/>
                </a:cxn>
                <a:cxn ang="0">
                  <a:pos x="40" y="25"/>
                </a:cxn>
                <a:cxn ang="0">
                  <a:pos x="40" y="25"/>
                </a:cxn>
                <a:cxn ang="0">
                  <a:pos x="31" y="38"/>
                </a:cxn>
                <a:cxn ang="0">
                  <a:pos x="20" y="51"/>
                </a:cxn>
                <a:cxn ang="0">
                  <a:pos x="11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9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5" y="86"/>
                </a:cxn>
                <a:cxn ang="0">
                  <a:pos x="5" y="86"/>
                </a:cxn>
                <a:cxn ang="0">
                  <a:pos x="9" y="85"/>
                </a:cxn>
                <a:cxn ang="0">
                  <a:pos x="13" y="83"/>
                </a:cxn>
                <a:cxn ang="0">
                  <a:pos x="14" y="80"/>
                </a:cxn>
                <a:cxn ang="0">
                  <a:pos x="15" y="76"/>
                </a:cxn>
                <a:cxn ang="0">
                  <a:pos x="15" y="76"/>
                </a:cxn>
                <a:cxn ang="0">
                  <a:pos x="30" y="60"/>
                </a:cxn>
                <a:cxn ang="0">
                  <a:pos x="41" y="43"/>
                </a:cxn>
                <a:cxn ang="0">
                  <a:pos x="41" y="43"/>
                </a:cxn>
                <a:cxn ang="0">
                  <a:pos x="53" y="25"/>
                </a:cxn>
                <a:cxn ang="0">
                  <a:pos x="61" y="16"/>
                </a:cxn>
                <a:cxn ang="0">
                  <a:pos x="65" y="13"/>
                </a:cxn>
                <a:cxn ang="0">
                  <a:pos x="69" y="12"/>
                </a:cxn>
                <a:cxn ang="0">
                  <a:pos x="69" y="12"/>
                </a:cxn>
                <a:cxn ang="0">
                  <a:pos x="71" y="11"/>
                </a:cxn>
                <a:cxn ang="0">
                  <a:pos x="73" y="9"/>
                </a:cxn>
                <a:cxn ang="0">
                  <a:pos x="73" y="8"/>
                </a:cxn>
                <a:cxn ang="0">
                  <a:pos x="73" y="5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73" h="86">
                  <a:moveTo>
                    <a:pt x="66" y="0"/>
                  </a:moveTo>
                  <a:lnTo>
                    <a:pt x="66" y="0"/>
                  </a:lnTo>
                  <a:lnTo>
                    <a:pt x="61" y="1"/>
                  </a:lnTo>
                  <a:lnTo>
                    <a:pt x="57" y="4"/>
                  </a:lnTo>
                  <a:lnTo>
                    <a:pt x="51" y="9"/>
                  </a:lnTo>
                  <a:lnTo>
                    <a:pt x="45" y="17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31" y="38"/>
                  </a:lnTo>
                  <a:lnTo>
                    <a:pt x="20" y="51"/>
                  </a:lnTo>
                  <a:lnTo>
                    <a:pt x="11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9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9" y="85"/>
                  </a:lnTo>
                  <a:lnTo>
                    <a:pt x="13" y="83"/>
                  </a:lnTo>
                  <a:lnTo>
                    <a:pt x="14" y="80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30" y="60"/>
                  </a:lnTo>
                  <a:lnTo>
                    <a:pt x="41" y="43"/>
                  </a:lnTo>
                  <a:lnTo>
                    <a:pt x="41" y="43"/>
                  </a:lnTo>
                  <a:lnTo>
                    <a:pt x="53" y="25"/>
                  </a:lnTo>
                  <a:lnTo>
                    <a:pt x="61" y="16"/>
                  </a:lnTo>
                  <a:lnTo>
                    <a:pt x="65" y="13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71" y="11"/>
                  </a:lnTo>
                  <a:lnTo>
                    <a:pt x="73" y="9"/>
                  </a:lnTo>
                  <a:lnTo>
                    <a:pt x="73" y="8"/>
                  </a:lnTo>
                  <a:lnTo>
                    <a:pt x="73" y="5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7" name="chenying0907 758"/>
            <p:cNvSpPr>
              <a:spLocks/>
            </p:cNvSpPr>
            <p:nvPr/>
          </p:nvSpPr>
          <p:spPr bwMode="auto">
            <a:xfrm>
              <a:off x="2201863" y="3116263"/>
              <a:ext cx="23813" cy="25400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34" y="12"/>
                </a:cxn>
                <a:cxn ang="0">
                  <a:pos x="21" y="25"/>
                </a:cxn>
                <a:cxn ang="0">
                  <a:pos x="14" y="32"/>
                </a:cxn>
                <a:cxn ang="0">
                  <a:pos x="9" y="39"/>
                </a:cxn>
                <a:cxn ang="0">
                  <a:pos x="5" y="47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1" y="59"/>
                </a:cxn>
                <a:cxn ang="0">
                  <a:pos x="11" y="59"/>
                </a:cxn>
                <a:cxn ang="0">
                  <a:pos x="15" y="51"/>
                </a:cxn>
                <a:cxn ang="0">
                  <a:pos x="19" y="45"/>
                </a:cxn>
                <a:cxn ang="0">
                  <a:pos x="30" y="32"/>
                </a:cxn>
                <a:cxn ang="0">
                  <a:pos x="41" y="21"/>
                </a:cxn>
                <a:cxn ang="0">
                  <a:pos x="55" y="11"/>
                </a:cxn>
                <a:cxn ang="0">
                  <a:pos x="55" y="11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6" y="3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63">
                  <a:moveTo>
                    <a:pt x="49" y="1"/>
                  </a:moveTo>
                  <a:lnTo>
                    <a:pt x="49" y="1"/>
                  </a:lnTo>
                  <a:lnTo>
                    <a:pt x="34" y="12"/>
                  </a:lnTo>
                  <a:lnTo>
                    <a:pt x="21" y="25"/>
                  </a:lnTo>
                  <a:lnTo>
                    <a:pt x="14" y="32"/>
                  </a:lnTo>
                  <a:lnTo>
                    <a:pt x="9" y="39"/>
                  </a:lnTo>
                  <a:lnTo>
                    <a:pt x="5" y="4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5" y="51"/>
                  </a:lnTo>
                  <a:lnTo>
                    <a:pt x="19" y="45"/>
                  </a:lnTo>
                  <a:lnTo>
                    <a:pt x="30" y="32"/>
                  </a:lnTo>
                  <a:lnTo>
                    <a:pt x="41" y="2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6" y="3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8" name="chenying0907 759"/>
            <p:cNvSpPr>
              <a:spLocks/>
            </p:cNvSpPr>
            <p:nvPr/>
          </p:nvSpPr>
          <p:spPr bwMode="auto">
            <a:xfrm>
              <a:off x="2263776" y="3103563"/>
              <a:ext cx="25400" cy="36513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51" y="3"/>
                </a:cxn>
                <a:cxn ang="0">
                  <a:pos x="36" y="22"/>
                </a:cxn>
                <a:cxn ang="0">
                  <a:pos x="21" y="41"/>
                </a:cxn>
                <a:cxn ang="0">
                  <a:pos x="13" y="51"/>
                </a:cxn>
                <a:cxn ang="0">
                  <a:pos x="8" y="60"/>
                </a:cxn>
                <a:cxn ang="0">
                  <a:pos x="3" y="7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9"/>
                </a:cxn>
                <a:cxn ang="0">
                  <a:pos x="4" y="92"/>
                </a:cxn>
                <a:cxn ang="0">
                  <a:pos x="8" y="90"/>
                </a:cxn>
                <a:cxn ang="0">
                  <a:pos x="9" y="89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13" y="76"/>
                </a:cxn>
                <a:cxn ang="0">
                  <a:pos x="19" y="64"/>
                </a:cxn>
                <a:cxn ang="0">
                  <a:pos x="25" y="55"/>
                </a:cxn>
                <a:cxn ang="0">
                  <a:pos x="32" y="45"/>
                </a:cxn>
                <a:cxn ang="0">
                  <a:pos x="46" y="26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7"/>
                </a:cxn>
                <a:cxn ang="0">
                  <a:pos x="63" y="4"/>
                </a:cxn>
                <a:cxn ang="0">
                  <a:pos x="62" y="3"/>
                </a:cxn>
                <a:cxn ang="0">
                  <a:pos x="60" y="1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63" h="92">
                  <a:moveTo>
                    <a:pt x="51" y="3"/>
                  </a:moveTo>
                  <a:lnTo>
                    <a:pt x="51" y="3"/>
                  </a:lnTo>
                  <a:lnTo>
                    <a:pt x="36" y="22"/>
                  </a:lnTo>
                  <a:lnTo>
                    <a:pt x="21" y="41"/>
                  </a:lnTo>
                  <a:lnTo>
                    <a:pt x="13" y="51"/>
                  </a:lnTo>
                  <a:lnTo>
                    <a:pt x="8" y="60"/>
                  </a:lnTo>
                  <a:lnTo>
                    <a:pt x="3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2"/>
                  </a:lnTo>
                  <a:lnTo>
                    <a:pt x="8" y="90"/>
                  </a:lnTo>
                  <a:lnTo>
                    <a:pt x="9" y="89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76"/>
                  </a:lnTo>
                  <a:lnTo>
                    <a:pt x="19" y="64"/>
                  </a:lnTo>
                  <a:lnTo>
                    <a:pt x="25" y="55"/>
                  </a:lnTo>
                  <a:lnTo>
                    <a:pt x="32" y="45"/>
                  </a:lnTo>
                  <a:lnTo>
                    <a:pt x="46" y="26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7"/>
                  </a:lnTo>
                  <a:lnTo>
                    <a:pt x="63" y="4"/>
                  </a:lnTo>
                  <a:lnTo>
                    <a:pt x="62" y="3"/>
                  </a:lnTo>
                  <a:lnTo>
                    <a:pt x="60" y="1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99" name="chenying0907 760"/>
            <p:cNvSpPr>
              <a:spLocks/>
            </p:cNvSpPr>
            <p:nvPr/>
          </p:nvSpPr>
          <p:spPr bwMode="auto">
            <a:xfrm>
              <a:off x="2312988" y="3111500"/>
              <a:ext cx="20638" cy="31750"/>
            </a:xfrm>
            <a:custGeom>
              <a:avLst/>
              <a:gdLst/>
              <a:ahLst/>
              <a:cxnLst>
                <a:cxn ang="0">
                  <a:pos x="41" y="3"/>
                </a:cxn>
                <a:cxn ang="0">
                  <a:pos x="41" y="3"/>
                </a:cxn>
                <a:cxn ang="0">
                  <a:pos x="35" y="11"/>
                </a:cxn>
                <a:cxn ang="0">
                  <a:pos x="30" y="19"/>
                </a:cxn>
                <a:cxn ang="0">
                  <a:pos x="20" y="37"/>
                </a:cxn>
                <a:cxn ang="0">
                  <a:pos x="11" y="55"/>
                </a:cxn>
                <a:cxn ang="0">
                  <a:pos x="6" y="63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9"/>
                </a:cxn>
                <a:cxn ang="0">
                  <a:pos x="2" y="80"/>
                </a:cxn>
                <a:cxn ang="0">
                  <a:pos x="7" y="80"/>
                </a:cxn>
                <a:cxn ang="0">
                  <a:pos x="9" y="80"/>
                </a:cxn>
                <a:cxn ang="0">
                  <a:pos x="11" y="78"/>
                </a:cxn>
                <a:cxn ang="0">
                  <a:pos x="11" y="78"/>
                </a:cxn>
                <a:cxn ang="0">
                  <a:pos x="17" y="70"/>
                </a:cxn>
                <a:cxn ang="0">
                  <a:pos x="20" y="62"/>
                </a:cxn>
                <a:cxn ang="0">
                  <a:pos x="30" y="44"/>
                </a:cxn>
                <a:cxn ang="0">
                  <a:pos x="39" y="27"/>
                </a:cxn>
                <a:cxn ang="0">
                  <a:pos x="44" y="19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49" y="3"/>
                </a:cxn>
                <a:cxn ang="0">
                  <a:pos x="45" y="0"/>
                </a:cxn>
                <a:cxn ang="0">
                  <a:pos x="44" y="2"/>
                </a:cxn>
                <a:cxn ang="0">
                  <a:pos x="41" y="3"/>
                </a:cxn>
                <a:cxn ang="0">
                  <a:pos x="41" y="3"/>
                </a:cxn>
              </a:cxnLst>
              <a:rect l="0" t="0" r="r" b="b"/>
              <a:pathLst>
                <a:path w="52" h="80">
                  <a:moveTo>
                    <a:pt x="41" y="3"/>
                  </a:moveTo>
                  <a:lnTo>
                    <a:pt x="41" y="3"/>
                  </a:lnTo>
                  <a:lnTo>
                    <a:pt x="35" y="11"/>
                  </a:lnTo>
                  <a:lnTo>
                    <a:pt x="30" y="19"/>
                  </a:lnTo>
                  <a:lnTo>
                    <a:pt x="20" y="37"/>
                  </a:lnTo>
                  <a:lnTo>
                    <a:pt x="11" y="55"/>
                  </a:lnTo>
                  <a:lnTo>
                    <a:pt x="6" y="63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9"/>
                  </a:lnTo>
                  <a:lnTo>
                    <a:pt x="2" y="80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7" y="70"/>
                  </a:lnTo>
                  <a:lnTo>
                    <a:pt x="20" y="62"/>
                  </a:lnTo>
                  <a:lnTo>
                    <a:pt x="30" y="44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4" y="2"/>
                  </a:lnTo>
                  <a:lnTo>
                    <a:pt x="41" y="3"/>
                  </a:lnTo>
                  <a:lnTo>
                    <a:pt x="41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0" name="chenying0907 761"/>
            <p:cNvSpPr>
              <a:spLocks/>
            </p:cNvSpPr>
            <p:nvPr/>
          </p:nvSpPr>
          <p:spPr bwMode="auto">
            <a:xfrm>
              <a:off x="2360613" y="3116263"/>
              <a:ext cx="25400" cy="30163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39" y="17"/>
                </a:cxn>
                <a:cxn ang="0">
                  <a:pos x="25" y="32"/>
                </a:cxn>
                <a:cxn ang="0">
                  <a:pos x="12" y="49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4" y="73"/>
                </a:cxn>
                <a:cxn ang="0">
                  <a:pos x="8" y="75"/>
                </a:cxn>
                <a:cxn ang="0">
                  <a:pos x="9" y="73"/>
                </a:cxn>
                <a:cxn ang="0">
                  <a:pos x="10" y="72"/>
                </a:cxn>
                <a:cxn ang="0">
                  <a:pos x="10" y="72"/>
                </a:cxn>
                <a:cxn ang="0">
                  <a:pos x="21" y="55"/>
                </a:cxn>
                <a:cxn ang="0">
                  <a:pos x="34" y="39"/>
                </a:cxn>
                <a:cxn ang="0">
                  <a:pos x="47" y="24"/>
                </a:cxn>
                <a:cxn ang="0">
                  <a:pos x="61" y="11"/>
                </a:cxn>
                <a:cxn ang="0">
                  <a:pos x="61" y="11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1" y="3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3" h="75">
                  <a:moveTo>
                    <a:pt x="53" y="1"/>
                  </a:moveTo>
                  <a:lnTo>
                    <a:pt x="53" y="1"/>
                  </a:lnTo>
                  <a:lnTo>
                    <a:pt x="39" y="17"/>
                  </a:lnTo>
                  <a:lnTo>
                    <a:pt x="25" y="32"/>
                  </a:lnTo>
                  <a:lnTo>
                    <a:pt x="12" y="4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4" y="73"/>
                  </a:lnTo>
                  <a:lnTo>
                    <a:pt x="8" y="75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21" y="55"/>
                  </a:lnTo>
                  <a:lnTo>
                    <a:pt x="34" y="39"/>
                  </a:lnTo>
                  <a:lnTo>
                    <a:pt x="47" y="24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1" y="3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1" name="chenying0907 762"/>
            <p:cNvSpPr>
              <a:spLocks/>
            </p:cNvSpPr>
            <p:nvPr/>
          </p:nvSpPr>
          <p:spPr bwMode="auto">
            <a:xfrm>
              <a:off x="2403476" y="3119438"/>
              <a:ext cx="23813" cy="31750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36" y="19"/>
                </a:cxn>
                <a:cxn ang="0">
                  <a:pos x="24" y="36"/>
                </a:cxn>
                <a:cxn ang="0">
                  <a:pos x="12" y="52"/>
                </a:cxn>
                <a:cxn ang="0">
                  <a:pos x="2" y="70"/>
                </a:cxn>
                <a:cxn ang="0">
                  <a:pos x="2" y="70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4" y="78"/>
                </a:cxn>
                <a:cxn ang="0">
                  <a:pos x="8" y="79"/>
                </a:cxn>
                <a:cxn ang="0">
                  <a:pos x="10" y="78"/>
                </a:cxn>
                <a:cxn ang="0">
                  <a:pos x="11" y="76"/>
                </a:cxn>
                <a:cxn ang="0">
                  <a:pos x="11" y="76"/>
                </a:cxn>
                <a:cxn ang="0">
                  <a:pos x="21" y="59"/>
                </a:cxn>
                <a:cxn ang="0">
                  <a:pos x="33" y="42"/>
                </a:cxn>
                <a:cxn ang="0">
                  <a:pos x="46" y="25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5"/>
                </a:cxn>
                <a:cxn ang="0">
                  <a:pos x="57" y="4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79">
                  <a:moveTo>
                    <a:pt x="48" y="2"/>
                  </a:moveTo>
                  <a:lnTo>
                    <a:pt x="48" y="2"/>
                  </a:lnTo>
                  <a:lnTo>
                    <a:pt x="36" y="19"/>
                  </a:lnTo>
                  <a:lnTo>
                    <a:pt x="24" y="36"/>
                  </a:lnTo>
                  <a:lnTo>
                    <a:pt x="12" y="5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4" y="78"/>
                  </a:lnTo>
                  <a:lnTo>
                    <a:pt x="8" y="79"/>
                  </a:lnTo>
                  <a:lnTo>
                    <a:pt x="10" y="78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21" y="59"/>
                  </a:lnTo>
                  <a:lnTo>
                    <a:pt x="33" y="42"/>
                  </a:lnTo>
                  <a:lnTo>
                    <a:pt x="46" y="25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5"/>
                  </a:lnTo>
                  <a:lnTo>
                    <a:pt x="57" y="4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2" name="chenying0907 763"/>
            <p:cNvSpPr>
              <a:spLocks/>
            </p:cNvSpPr>
            <p:nvPr/>
          </p:nvSpPr>
          <p:spPr bwMode="auto">
            <a:xfrm>
              <a:off x="2444751" y="3127375"/>
              <a:ext cx="17463" cy="25400"/>
            </a:xfrm>
            <a:custGeom>
              <a:avLst/>
              <a:gdLst/>
              <a:ahLst/>
              <a:cxnLst>
                <a:cxn ang="0">
                  <a:pos x="35" y="1"/>
                </a:cxn>
                <a:cxn ang="0">
                  <a:pos x="35" y="1"/>
                </a:cxn>
                <a:cxn ang="0">
                  <a:pos x="25" y="13"/>
                </a:cxn>
                <a:cxn ang="0">
                  <a:pos x="15" y="26"/>
                </a:cxn>
                <a:cxn ang="0">
                  <a:pos x="8" y="40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2" y="61"/>
                </a:cxn>
                <a:cxn ang="0">
                  <a:pos x="6" y="63"/>
                </a:cxn>
                <a:cxn ang="0">
                  <a:pos x="9" y="61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17" y="47"/>
                </a:cxn>
                <a:cxn ang="0">
                  <a:pos x="25" y="34"/>
                </a:cxn>
                <a:cxn ang="0">
                  <a:pos x="34" y="21"/>
                </a:cxn>
                <a:cxn ang="0">
                  <a:pos x="43" y="9"/>
                </a:cxn>
                <a:cxn ang="0">
                  <a:pos x="43" y="9"/>
                </a:cxn>
                <a:cxn ang="0">
                  <a:pos x="44" y="8"/>
                </a:cxn>
                <a:cxn ang="0">
                  <a:pos x="44" y="5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5" y="1"/>
                </a:cxn>
              </a:cxnLst>
              <a:rect l="0" t="0" r="r" b="b"/>
              <a:pathLst>
                <a:path w="44" h="63">
                  <a:moveTo>
                    <a:pt x="35" y="1"/>
                  </a:moveTo>
                  <a:lnTo>
                    <a:pt x="35" y="1"/>
                  </a:lnTo>
                  <a:lnTo>
                    <a:pt x="25" y="13"/>
                  </a:lnTo>
                  <a:lnTo>
                    <a:pt x="15" y="26"/>
                  </a:lnTo>
                  <a:lnTo>
                    <a:pt x="8" y="4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6" y="63"/>
                  </a:lnTo>
                  <a:lnTo>
                    <a:pt x="9" y="61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7" y="47"/>
                  </a:lnTo>
                  <a:lnTo>
                    <a:pt x="25" y="34"/>
                  </a:lnTo>
                  <a:lnTo>
                    <a:pt x="34" y="21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5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3" name="chenying0907 764"/>
            <p:cNvSpPr>
              <a:spLocks/>
            </p:cNvSpPr>
            <p:nvPr/>
          </p:nvSpPr>
          <p:spPr bwMode="auto">
            <a:xfrm>
              <a:off x="2492376" y="3130550"/>
              <a:ext cx="17463" cy="23813"/>
            </a:xfrm>
            <a:custGeom>
              <a:avLst/>
              <a:gdLst/>
              <a:ahLst/>
              <a:cxnLst>
                <a:cxn ang="0">
                  <a:pos x="34" y="7"/>
                </a:cxn>
                <a:cxn ang="0">
                  <a:pos x="34" y="7"/>
                </a:cxn>
                <a:cxn ang="0">
                  <a:pos x="34" y="9"/>
                </a:cxn>
                <a:cxn ang="0">
                  <a:pos x="31" y="12"/>
                </a:cxn>
                <a:cxn ang="0">
                  <a:pos x="26" y="17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3" y="34"/>
                </a:cxn>
                <a:cxn ang="0">
                  <a:pos x="9" y="41"/>
                </a:cxn>
                <a:cxn ang="0">
                  <a:pos x="6" y="47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8" y="63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4" y="55"/>
                </a:cxn>
                <a:cxn ang="0">
                  <a:pos x="18" y="47"/>
                </a:cxn>
                <a:cxn ang="0">
                  <a:pos x="22" y="39"/>
                </a:cxn>
                <a:cxn ang="0">
                  <a:pos x="27" y="33"/>
                </a:cxn>
                <a:cxn ang="0">
                  <a:pos x="27" y="33"/>
                </a:cxn>
                <a:cxn ang="0">
                  <a:pos x="33" y="26"/>
                </a:cxn>
                <a:cxn ang="0">
                  <a:pos x="39" y="20"/>
                </a:cxn>
                <a:cxn ang="0">
                  <a:pos x="39" y="20"/>
                </a:cxn>
                <a:cxn ang="0">
                  <a:pos x="42" y="17"/>
                </a:cxn>
                <a:cxn ang="0">
                  <a:pos x="44" y="15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0" y="0"/>
                </a:cxn>
                <a:cxn ang="0">
                  <a:pos x="36" y="3"/>
                </a:cxn>
                <a:cxn ang="0">
                  <a:pos x="35" y="4"/>
                </a:cxn>
                <a:cxn ang="0">
                  <a:pos x="34" y="7"/>
                </a:cxn>
                <a:cxn ang="0">
                  <a:pos x="34" y="7"/>
                </a:cxn>
              </a:cxnLst>
              <a:rect l="0" t="0" r="r" b="b"/>
              <a:pathLst>
                <a:path w="46" h="63">
                  <a:moveTo>
                    <a:pt x="34" y="7"/>
                  </a:moveTo>
                  <a:lnTo>
                    <a:pt x="34" y="7"/>
                  </a:lnTo>
                  <a:lnTo>
                    <a:pt x="34" y="9"/>
                  </a:lnTo>
                  <a:lnTo>
                    <a:pt x="31" y="1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9" y="41"/>
                  </a:lnTo>
                  <a:lnTo>
                    <a:pt x="6" y="47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4" y="55"/>
                  </a:lnTo>
                  <a:lnTo>
                    <a:pt x="18" y="47"/>
                  </a:lnTo>
                  <a:lnTo>
                    <a:pt x="22" y="39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33" y="26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2" y="17"/>
                  </a:lnTo>
                  <a:lnTo>
                    <a:pt x="44" y="15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0" y="0"/>
                  </a:lnTo>
                  <a:lnTo>
                    <a:pt x="36" y="3"/>
                  </a:lnTo>
                  <a:lnTo>
                    <a:pt x="35" y="4"/>
                  </a:lnTo>
                  <a:lnTo>
                    <a:pt x="34" y="7"/>
                  </a:lnTo>
                  <a:lnTo>
                    <a:pt x="34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4" name="chenying0907 765"/>
            <p:cNvSpPr>
              <a:spLocks noEditPoints="1"/>
            </p:cNvSpPr>
            <p:nvPr/>
          </p:nvSpPr>
          <p:spPr bwMode="auto">
            <a:xfrm>
              <a:off x="2100263" y="3162300"/>
              <a:ext cx="431800" cy="323850"/>
            </a:xfrm>
            <a:custGeom>
              <a:avLst/>
              <a:gdLst/>
              <a:ahLst/>
              <a:cxnLst>
                <a:cxn ang="0">
                  <a:pos x="1080" y="117"/>
                </a:cxn>
                <a:cxn ang="0">
                  <a:pos x="1070" y="72"/>
                </a:cxn>
                <a:cxn ang="0">
                  <a:pos x="1044" y="36"/>
                </a:cxn>
                <a:cxn ang="0">
                  <a:pos x="1010" y="20"/>
                </a:cxn>
                <a:cxn ang="0">
                  <a:pos x="927" y="12"/>
                </a:cxn>
                <a:cxn ang="0">
                  <a:pos x="675" y="7"/>
                </a:cxn>
                <a:cxn ang="0">
                  <a:pos x="459" y="5"/>
                </a:cxn>
                <a:cxn ang="0">
                  <a:pos x="241" y="0"/>
                </a:cxn>
                <a:cxn ang="0">
                  <a:pos x="110" y="4"/>
                </a:cxn>
                <a:cxn ang="0">
                  <a:pos x="59" y="15"/>
                </a:cxn>
                <a:cxn ang="0">
                  <a:pos x="25" y="38"/>
                </a:cxn>
                <a:cxn ang="0">
                  <a:pos x="5" y="75"/>
                </a:cxn>
                <a:cxn ang="0">
                  <a:pos x="0" y="127"/>
                </a:cxn>
                <a:cxn ang="0">
                  <a:pos x="0" y="658"/>
                </a:cxn>
                <a:cxn ang="0">
                  <a:pos x="0" y="671"/>
                </a:cxn>
                <a:cxn ang="0">
                  <a:pos x="5" y="723"/>
                </a:cxn>
                <a:cxn ang="0">
                  <a:pos x="25" y="760"/>
                </a:cxn>
                <a:cxn ang="0">
                  <a:pos x="59" y="784"/>
                </a:cxn>
                <a:cxn ang="0">
                  <a:pos x="110" y="795"/>
                </a:cxn>
                <a:cxn ang="0">
                  <a:pos x="306" y="806"/>
                </a:cxn>
                <a:cxn ang="0">
                  <a:pos x="592" y="814"/>
                </a:cxn>
                <a:cxn ang="0">
                  <a:pos x="930" y="814"/>
                </a:cxn>
                <a:cxn ang="0">
                  <a:pos x="1011" y="806"/>
                </a:cxn>
                <a:cxn ang="0">
                  <a:pos x="1045" y="790"/>
                </a:cxn>
                <a:cxn ang="0">
                  <a:pos x="1073" y="754"/>
                </a:cxn>
                <a:cxn ang="0">
                  <a:pos x="1082" y="709"/>
                </a:cxn>
                <a:cxn ang="0">
                  <a:pos x="1082" y="688"/>
                </a:cxn>
                <a:cxn ang="0">
                  <a:pos x="1079" y="670"/>
                </a:cxn>
                <a:cxn ang="0">
                  <a:pos x="1084" y="589"/>
                </a:cxn>
                <a:cxn ang="0">
                  <a:pos x="1087" y="501"/>
                </a:cxn>
                <a:cxn ang="0">
                  <a:pos x="1084" y="285"/>
                </a:cxn>
                <a:cxn ang="0">
                  <a:pos x="1023" y="751"/>
                </a:cxn>
                <a:cxn ang="0">
                  <a:pos x="970" y="765"/>
                </a:cxn>
                <a:cxn ang="0">
                  <a:pos x="859" y="771"/>
                </a:cxn>
                <a:cxn ang="0">
                  <a:pos x="590" y="769"/>
                </a:cxn>
                <a:cxn ang="0">
                  <a:pos x="364" y="757"/>
                </a:cxn>
                <a:cxn ang="0">
                  <a:pos x="209" y="751"/>
                </a:cxn>
                <a:cxn ang="0">
                  <a:pos x="93" y="747"/>
                </a:cxn>
                <a:cxn ang="0">
                  <a:pos x="57" y="729"/>
                </a:cxn>
                <a:cxn ang="0">
                  <a:pos x="46" y="687"/>
                </a:cxn>
                <a:cxn ang="0">
                  <a:pos x="44" y="665"/>
                </a:cxn>
                <a:cxn ang="0">
                  <a:pos x="46" y="128"/>
                </a:cxn>
                <a:cxn ang="0">
                  <a:pos x="46" y="113"/>
                </a:cxn>
                <a:cxn ang="0">
                  <a:pos x="57" y="70"/>
                </a:cxn>
                <a:cxn ang="0">
                  <a:pos x="93" y="53"/>
                </a:cxn>
                <a:cxn ang="0">
                  <a:pos x="209" y="47"/>
                </a:cxn>
                <a:cxn ang="0">
                  <a:pos x="435" y="51"/>
                </a:cxn>
                <a:cxn ang="0">
                  <a:pos x="540" y="49"/>
                </a:cxn>
                <a:cxn ang="0">
                  <a:pos x="827" y="55"/>
                </a:cxn>
                <a:cxn ang="0">
                  <a:pos x="951" y="60"/>
                </a:cxn>
                <a:cxn ang="0">
                  <a:pos x="1004" y="70"/>
                </a:cxn>
                <a:cxn ang="0">
                  <a:pos x="1029" y="84"/>
                </a:cxn>
                <a:cxn ang="0">
                  <a:pos x="1036" y="126"/>
                </a:cxn>
                <a:cxn ang="0">
                  <a:pos x="1036" y="202"/>
                </a:cxn>
                <a:cxn ang="0">
                  <a:pos x="1044" y="489"/>
                </a:cxn>
                <a:cxn ang="0">
                  <a:pos x="1039" y="578"/>
                </a:cxn>
                <a:cxn ang="0">
                  <a:pos x="1035" y="672"/>
                </a:cxn>
                <a:cxn ang="0">
                  <a:pos x="1036" y="712"/>
                </a:cxn>
                <a:cxn ang="0">
                  <a:pos x="1028" y="747"/>
                </a:cxn>
              </a:cxnLst>
              <a:rect l="0" t="0" r="r" b="b"/>
              <a:pathLst>
                <a:path w="1088" h="815">
                  <a:moveTo>
                    <a:pt x="1080" y="128"/>
                  </a:moveTo>
                  <a:lnTo>
                    <a:pt x="1080" y="128"/>
                  </a:lnTo>
                  <a:lnTo>
                    <a:pt x="1082" y="123"/>
                  </a:lnTo>
                  <a:lnTo>
                    <a:pt x="1080" y="117"/>
                  </a:lnTo>
                  <a:lnTo>
                    <a:pt x="1080" y="117"/>
                  </a:lnTo>
                  <a:lnTo>
                    <a:pt x="1076" y="104"/>
                  </a:lnTo>
                  <a:lnTo>
                    <a:pt x="1074" y="93"/>
                  </a:lnTo>
                  <a:lnTo>
                    <a:pt x="1070" y="72"/>
                  </a:lnTo>
                  <a:lnTo>
                    <a:pt x="1067" y="63"/>
                  </a:lnTo>
                  <a:lnTo>
                    <a:pt x="1062" y="54"/>
                  </a:lnTo>
                  <a:lnTo>
                    <a:pt x="1054" y="45"/>
                  </a:lnTo>
                  <a:lnTo>
                    <a:pt x="1044" y="36"/>
                  </a:lnTo>
                  <a:lnTo>
                    <a:pt x="1044" y="36"/>
                  </a:lnTo>
                  <a:lnTo>
                    <a:pt x="1036" y="32"/>
                  </a:lnTo>
                  <a:lnTo>
                    <a:pt x="1028" y="26"/>
                  </a:lnTo>
                  <a:lnTo>
                    <a:pt x="1010" y="20"/>
                  </a:lnTo>
                  <a:lnTo>
                    <a:pt x="990" y="16"/>
                  </a:lnTo>
                  <a:lnTo>
                    <a:pt x="969" y="13"/>
                  </a:lnTo>
                  <a:lnTo>
                    <a:pt x="948" y="13"/>
                  </a:lnTo>
                  <a:lnTo>
                    <a:pt x="927" y="12"/>
                  </a:lnTo>
                  <a:lnTo>
                    <a:pt x="891" y="13"/>
                  </a:lnTo>
                  <a:lnTo>
                    <a:pt x="891" y="13"/>
                  </a:lnTo>
                  <a:lnTo>
                    <a:pt x="793" y="11"/>
                  </a:lnTo>
                  <a:lnTo>
                    <a:pt x="675" y="7"/>
                  </a:lnTo>
                  <a:lnTo>
                    <a:pt x="556" y="4"/>
                  </a:lnTo>
                  <a:lnTo>
                    <a:pt x="503" y="4"/>
                  </a:lnTo>
                  <a:lnTo>
                    <a:pt x="459" y="5"/>
                  </a:lnTo>
                  <a:lnTo>
                    <a:pt x="459" y="5"/>
                  </a:lnTo>
                  <a:lnTo>
                    <a:pt x="416" y="5"/>
                  </a:lnTo>
                  <a:lnTo>
                    <a:pt x="371" y="5"/>
                  </a:lnTo>
                  <a:lnTo>
                    <a:pt x="284" y="2"/>
                  </a:lnTo>
                  <a:lnTo>
                    <a:pt x="241" y="0"/>
                  </a:lnTo>
                  <a:lnTo>
                    <a:pt x="197" y="0"/>
                  </a:lnTo>
                  <a:lnTo>
                    <a:pt x="153" y="0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95" y="5"/>
                  </a:lnTo>
                  <a:lnTo>
                    <a:pt x="82" y="8"/>
                  </a:lnTo>
                  <a:lnTo>
                    <a:pt x="69" y="11"/>
                  </a:lnTo>
                  <a:lnTo>
                    <a:pt x="59" y="15"/>
                  </a:lnTo>
                  <a:lnTo>
                    <a:pt x="48" y="20"/>
                  </a:lnTo>
                  <a:lnTo>
                    <a:pt x="39" y="25"/>
                  </a:lnTo>
                  <a:lnTo>
                    <a:pt x="31" y="32"/>
                  </a:lnTo>
                  <a:lnTo>
                    <a:pt x="25" y="38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7"/>
                  </a:lnTo>
                  <a:lnTo>
                    <a:pt x="1" y="100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658"/>
                  </a:lnTo>
                  <a:lnTo>
                    <a:pt x="0" y="658"/>
                  </a:lnTo>
                  <a:lnTo>
                    <a:pt x="0" y="665"/>
                  </a:lnTo>
                  <a:lnTo>
                    <a:pt x="0" y="665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1" y="699"/>
                  </a:lnTo>
                  <a:lnTo>
                    <a:pt x="3" y="712"/>
                  </a:lnTo>
                  <a:lnTo>
                    <a:pt x="5" y="723"/>
                  </a:lnTo>
                  <a:lnTo>
                    <a:pt x="9" y="734"/>
                  </a:lnTo>
                  <a:lnTo>
                    <a:pt x="13" y="743"/>
                  </a:lnTo>
                  <a:lnTo>
                    <a:pt x="18" y="752"/>
                  </a:lnTo>
                  <a:lnTo>
                    <a:pt x="25" y="760"/>
                  </a:lnTo>
                  <a:lnTo>
                    <a:pt x="31" y="767"/>
                  </a:lnTo>
                  <a:lnTo>
                    <a:pt x="39" y="773"/>
                  </a:lnTo>
                  <a:lnTo>
                    <a:pt x="48" y="778"/>
                  </a:lnTo>
                  <a:lnTo>
                    <a:pt x="59" y="784"/>
                  </a:lnTo>
                  <a:lnTo>
                    <a:pt x="69" y="788"/>
                  </a:lnTo>
                  <a:lnTo>
                    <a:pt x="82" y="790"/>
                  </a:lnTo>
                  <a:lnTo>
                    <a:pt x="95" y="793"/>
                  </a:lnTo>
                  <a:lnTo>
                    <a:pt x="110" y="795"/>
                  </a:lnTo>
                  <a:lnTo>
                    <a:pt x="110" y="795"/>
                  </a:lnTo>
                  <a:lnTo>
                    <a:pt x="156" y="798"/>
                  </a:lnTo>
                  <a:lnTo>
                    <a:pt x="204" y="802"/>
                  </a:lnTo>
                  <a:lnTo>
                    <a:pt x="306" y="806"/>
                  </a:lnTo>
                  <a:lnTo>
                    <a:pt x="408" y="808"/>
                  </a:lnTo>
                  <a:lnTo>
                    <a:pt x="502" y="812"/>
                  </a:lnTo>
                  <a:lnTo>
                    <a:pt x="502" y="812"/>
                  </a:lnTo>
                  <a:lnTo>
                    <a:pt x="592" y="814"/>
                  </a:lnTo>
                  <a:lnTo>
                    <a:pt x="697" y="815"/>
                  </a:lnTo>
                  <a:lnTo>
                    <a:pt x="893" y="814"/>
                  </a:lnTo>
                  <a:lnTo>
                    <a:pt x="893" y="814"/>
                  </a:lnTo>
                  <a:lnTo>
                    <a:pt x="930" y="814"/>
                  </a:lnTo>
                  <a:lnTo>
                    <a:pt x="951" y="814"/>
                  </a:lnTo>
                  <a:lnTo>
                    <a:pt x="972" y="812"/>
                  </a:lnTo>
                  <a:lnTo>
                    <a:pt x="991" y="810"/>
                  </a:lnTo>
                  <a:lnTo>
                    <a:pt x="1011" y="806"/>
                  </a:lnTo>
                  <a:lnTo>
                    <a:pt x="1029" y="799"/>
                  </a:lnTo>
                  <a:lnTo>
                    <a:pt x="1037" y="795"/>
                  </a:lnTo>
                  <a:lnTo>
                    <a:pt x="1045" y="790"/>
                  </a:lnTo>
                  <a:lnTo>
                    <a:pt x="1045" y="790"/>
                  </a:lnTo>
                  <a:lnTo>
                    <a:pt x="1057" y="781"/>
                  </a:lnTo>
                  <a:lnTo>
                    <a:pt x="1065" y="772"/>
                  </a:lnTo>
                  <a:lnTo>
                    <a:pt x="1069" y="763"/>
                  </a:lnTo>
                  <a:lnTo>
                    <a:pt x="1073" y="754"/>
                  </a:lnTo>
                  <a:lnTo>
                    <a:pt x="1076" y="734"/>
                  </a:lnTo>
                  <a:lnTo>
                    <a:pt x="1079" y="722"/>
                  </a:lnTo>
                  <a:lnTo>
                    <a:pt x="1082" y="709"/>
                  </a:lnTo>
                  <a:lnTo>
                    <a:pt x="1082" y="709"/>
                  </a:lnTo>
                  <a:lnTo>
                    <a:pt x="1083" y="701"/>
                  </a:lnTo>
                  <a:lnTo>
                    <a:pt x="1082" y="695"/>
                  </a:lnTo>
                  <a:lnTo>
                    <a:pt x="1082" y="695"/>
                  </a:lnTo>
                  <a:lnTo>
                    <a:pt x="1082" y="688"/>
                  </a:lnTo>
                  <a:lnTo>
                    <a:pt x="1080" y="683"/>
                  </a:lnTo>
                  <a:lnTo>
                    <a:pt x="1080" y="683"/>
                  </a:lnTo>
                  <a:lnTo>
                    <a:pt x="1079" y="678"/>
                  </a:lnTo>
                  <a:lnTo>
                    <a:pt x="1079" y="670"/>
                  </a:lnTo>
                  <a:lnTo>
                    <a:pt x="1080" y="650"/>
                  </a:lnTo>
                  <a:lnTo>
                    <a:pt x="1084" y="616"/>
                  </a:lnTo>
                  <a:lnTo>
                    <a:pt x="1084" y="616"/>
                  </a:lnTo>
                  <a:lnTo>
                    <a:pt x="1084" y="589"/>
                  </a:lnTo>
                  <a:lnTo>
                    <a:pt x="1084" y="561"/>
                  </a:lnTo>
                  <a:lnTo>
                    <a:pt x="1084" y="561"/>
                  </a:lnTo>
                  <a:lnTo>
                    <a:pt x="1086" y="531"/>
                  </a:lnTo>
                  <a:lnTo>
                    <a:pt x="1087" y="501"/>
                  </a:lnTo>
                  <a:lnTo>
                    <a:pt x="1088" y="472"/>
                  </a:lnTo>
                  <a:lnTo>
                    <a:pt x="1088" y="442"/>
                  </a:lnTo>
                  <a:lnTo>
                    <a:pt x="1088" y="442"/>
                  </a:lnTo>
                  <a:lnTo>
                    <a:pt x="1084" y="285"/>
                  </a:lnTo>
                  <a:lnTo>
                    <a:pt x="1082" y="198"/>
                  </a:lnTo>
                  <a:lnTo>
                    <a:pt x="1080" y="128"/>
                  </a:lnTo>
                  <a:lnTo>
                    <a:pt x="1080" y="128"/>
                  </a:lnTo>
                  <a:close/>
                  <a:moveTo>
                    <a:pt x="1023" y="751"/>
                  </a:moveTo>
                  <a:lnTo>
                    <a:pt x="1023" y="751"/>
                  </a:lnTo>
                  <a:lnTo>
                    <a:pt x="1006" y="757"/>
                  </a:lnTo>
                  <a:lnTo>
                    <a:pt x="989" y="761"/>
                  </a:lnTo>
                  <a:lnTo>
                    <a:pt x="970" y="765"/>
                  </a:lnTo>
                  <a:lnTo>
                    <a:pt x="953" y="767"/>
                  </a:lnTo>
                  <a:lnTo>
                    <a:pt x="953" y="767"/>
                  </a:lnTo>
                  <a:lnTo>
                    <a:pt x="891" y="769"/>
                  </a:lnTo>
                  <a:lnTo>
                    <a:pt x="859" y="771"/>
                  </a:lnTo>
                  <a:lnTo>
                    <a:pt x="828" y="772"/>
                  </a:lnTo>
                  <a:lnTo>
                    <a:pt x="828" y="772"/>
                  </a:lnTo>
                  <a:lnTo>
                    <a:pt x="674" y="771"/>
                  </a:lnTo>
                  <a:lnTo>
                    <a:pt x="590" y="769"/>
                  </a:lnTo>
                  <a:lnTo>
                    <a:pt x="519" y="767"/>
                  </a:lnTo>
                  <a:lnTo>
                    <a:pt x="519" y="767"/>
                  </a:lnTo>
                  <a:lnTo>
                    <a:pt x="446" y="763"/>
                  </a:lnTo>
                  <a:lnTo>
                    <a:pt x="364" y="757"/>
                  </a:lnTo>
                  <a:lnTo>
                    <a:pt x="282" y="754"/>
                  </a:lnTo>
                  <a:lnTo>
                    <a:pt x="244" y="752"/>
                  </a:lnTo>
                  <a:lnTo>
                    <a:pt x="209" y="751"/>
                  </a:lnTo>
                  <a:lnTo>
                    <a:pt x="209" y="751"/>
                  </a:lnTo>
                  <a:lnTo>
                    <a:pt x="150" y="752"/>
                  </a:lnTo>
                  <a:lnTo>
                    <a:pt x="122" y="751"/>
                  </a:lnTo>
                  <a:lnTo>
                    <a:pt x="107" y="750"/>
                  </a:lnTo>
                  <a:lnTo>
                    <a:pt x="93" y="747"/>
                  </a:lnTo>
                  <a:lnTo>
                    <a:pt x="93" y="747"/>
                  </a:lnTo>
                  <a:lnTo>
                    <a:pt x="77" y="742"/>
                  </a:lnTo>
                  <a:lnTo>
                    <a:pt x="65" y="737"/>
                  </a:lnTo>
                  <a:lnTo>
                    <a:pt x="57" y="729"/>
                  </a:lnTo>
                  <a:lnTo>
                    <a:pt x="52" y="721"/>
                  </a:lnTo>
                  <a:lnTo>
                    <a:pt x="48" y="710"/>
                  </a:lnTo>
                  <a:lnTo>
                    <a:pt x="46" y="700"/>
                  </a:lnTo>
                  <a:lnTo>
                    <a:pt x="46" y="687"/>
                  </a:lnTo>
                  <a:lnTo>
                    <a:pt x="46" y="671"/>
                  </a:lnTo>
                  <a:lnTo>
                    <a:pt x="46" y="671"/>
                  </a:lnTo>
                  <a:lnTo>
                    <a:pt x="44" y="665"/>
                  </a:lnTo>
                  <a:lnTo>
                    <a:pt x="44" y="665"/>
                  </a:lnTo>
                  <a:lnTo>
                    <a:pt x="46" y="658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28"/>
                  </a:lnTo>
                  <a:lnTo>
                    <a:pt x="46" y="128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6" y="113"/>
                  </a:lnTo>
                  <a:lnTo>
                    <a:pt x="46" y="98"/>
                  </a:lnTo>
                  <a:lnTo>
                    <a:pt x="48" y="88"/>
                  </a:lnTo>
                  <a:lnTo>
                    <a:pt x="52" y="77"/>
                  </a:lnTo>
                  <a:lnTo>
                    <a:pt x="57" y="70"/>
                  </a:lnTo>
                  <a:lnTo>
                    <a:pt x="65" y="62"/>
                  </a:lnTo>
                  <a:lnTo>
                    <a:pt x="77" y="56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107" y="49"/>
                  </a:lnTo>
                  <a:lnTo>
                    <a:pt x="122" y="47"/>
                  </a:lnTo>
                  <a:lnTo>
                    <a:pt x="150" y="46"/>
                  </a:lnTo>
                  <a:lnTo>
                    <a:pt x="209" y="47"/>
                  </a:lnTo>
                  <a:lnTo>
                    <a:pt x="209" y="47"/>
                  </a:lnTo>
                  <a:lnTo>
                    <a:pt x="280" y="49"/>
                  </a:lnTo>
                  <a:lnTo>
                    <a:pt x="357" y="50"/>
                  </a:lnTo>
                  <a:lnTo>
                    <a:pt x="435" y="51"/>
                  </a:lnTo>
                  <a:lnTo>
                    <a:pt x="472" y="51"/>
                  </a:lnTo>
                  <a:lnTo>
                    <a:pt x="506" y="50"/>
                  </a:lnTo>
                  <a:lnTo>
                    <a:pt x="506" y="50"/>
                  </a:lnTo>
                  <a:lnTo>
                    <a:pt x="540" y="49"/>
                  </a:lnTo>
                  <a:lnTo>
                    <a:pt x="578" y="49"/>
                  </a:lnTo>
                  <a:lnTo>
                    <a:pt x="666" y="51"/>
                  </a:lnTo>
                  <a:lnTo>
                    <a:pt x="753" y="54"/>
                  </a:lnTo>
                  <a:lnTo>
                    <a:pt x="827" y="55"/>
                  </a:lnTo>
                  <a:lnTo>
                    <a:pt x="827" y="55"/>
                  </a:lnTo>
                  <a:lnTo>
                    <a:pt x="857" y="55"/>
                  </a:lnTo>
                  <a:lnTo>
                    <a:pt x="888" y="56"/>
                  </a:lnTo>
                  <a:lnTo>
                    <a:pt x="951" y="60"/>
                  </a:lnTo>
                  <a:lnTo>
                    <a:pt x="951" y="60"/>
                  </a:lnTo>
                  <a:lnTo>
                    <a:pt x="968" y="62"/>
                  </a:lnTo>
                  <a:lnTo>
                    <a:pt x="986" y="64"/>
                  </a:lnTo>
                  <a:lnTo>
                    <a:pt x="1004" y="70"/>
                  </a:lnTo>
                  <a:lnTo>
                    <a:pt x="1020" y="75"/>
                  </a:lnTo>
                  <a:lnTo>
                    <a:pt x="1020" y="75"/>
                  </a:lnTo>
                  <a:lnTo>
                    <a:pt x="1025" y="79"/>
                  </a:lnTo>
                  <a:lnTo>
                    <a:pt x="1029" y="84"/>
                  </a:lnTo>
                  <a:lnTo>
                    <a:pt x="1031" y="90"/>
                  </a:lnTo>
                  <a:lnTo>
                    <a:pt x="1032" y="97"/>
                  </a:lnTo>
                  <a:lnTo>
                    <a:pt x="1033" y="113"/>
                  </a:lnTo>
                  <a:lnTo>
                    <a:pt x="1036" y="126"/>
                  </a:lnTo>
                  <a:lnTo>
                    <a:pt x="1036" y="126"/>
                  </a:lnTo>
                  <a:lnTo>
                    <a:pt x="1036" y="127"/>
                  </a:lnTo>
                  <a:lnTo>
                    <a:pt x="1036" y="127"/>
                  </a:lnTo>
                  <a:lnTo>
                    <a:pt x="1036" y="202"/>
                  </a:lnTo>
                  <a:lnTo>
                    <a:pt x="1039" y="293"/>
                  </a:lnTo>
                  <a:lnTo>
                    <a:pt x="1044" y="459"/>
                  </a:lnTo>
                  <a:lnTo>
                    <a:pt x="1044" y="459"/>
                  </a:lnTo>
                  <a:lnTo>
                    <a:pt x="1044" y="489"/>
                  </a:lnTo>
                  <a:lnTo>
                    <a:pt x="1041" y="518"/>
                  </a:lnTo>
                  <a:lnTo>
                    <a:pt x="1040" y="548"/>
                  </a:lnTo>
                  <a:lnTo>
                    <a:pt x="1039" y="578"/>
                  </a:lnTo>
                  <a:lnTo>
                    <a:pt x="1039" y="578"/>
                  </a:lnTo>
                  <a:lnTo>
                    <a:pt x="1037" y="607"/>
                  </a:lnTo>
                  <a:lnTo>
                    <a:pt x="1035" y="640"/>
                  </a:lnTo>
                  <a:lnTo>
                    <a:pt x="1035" y="655"/>
                  </a:lnTo>
                  <a:lnTo>
                    <a:pt x="1035" y="672"/>
                  </a:lnTo>
                  <a:lnTo>
                    <a:pt x="1035" y="687"/>
                  </a:lnTo>
                  <a:lnTo>
                    <a:pt x="1037" y="699"/>
                  </a:lnTo>
                  <a:lnTo>
                    <a:pt x="1037" y="699"/>
                  </a:lnTo>
                  <a:lnTo>
                    <a:pt x="1036" y="712"/>
                  </a:lnTo>
                  <a:lnTo>
                    <a:pt x="1035" y="727"/>
                  </a:lnTo>
                  <a:lnTo>
                    <a:pt x="1033" y="735"/>
                  </a:lnTo>
                  <a:lnTo>
                    <a:pt x="1031" y="742"/>
                  </a:lnTo>
                  <a:lnTo>
                    <a:pt x="1028" y="747"/>
                  </a:lnTo>
                  <a:lnTo>
                    <a:pt x="1023" y="751"/>
                  </a:lnTo>
                  <a:lnTo>
                    <a:pt x="1023" y="7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5" name="chenying0907 766"/>
            <p:cNvSpPr>
              <a:spLocks noEditPoints="1"/>
            </p:cNvSpPr>
            <p:nvPr/>
          </p:nvSpPr>
          <p:spPr bwMode="auto">
            <a:xfrm>
              <a:off x="2184401" y="3195638"/>
              <a:ext cx="254000" cy="252413"/>
            </a:xfrm>
            <a:custGeom>
              <a:avLst/>
              <a:gdLst/>
              <a:ahLst/>
              <a:cxnLst>
                <a:cxn ang="0">
                  <a:pos x="638" y="357"/>
                </a:cxn>
                <a:cxn ang="0">
                  <a:pos x="637" y="165"/>
                </a:cxn>
                <a:cxn ang="0">
                  <a:pos x="636" y="102"/>
                </a:cxn>
                <a:cxn ang="0">
                  <a:pos x="630" y="56"/>
                </a:cxn>
                <a:cxn ang="0">
                  <a:pos x="615" y="31"/>
                </a:cxn>
                <a:cxn ang="0">
                  <a:pos x="599" y="22"/>
                </a:cxn>
                <a:cxn ang="0">
                  <a:pos x="591" y="20"/>
                </a:cxn>
                <a:cxn ang="0">
                  <a:pos x="363" y="9"/>
                </a:cxn>
                <a:cxn ang="0">
                  <a:pos x="280" y="1"/>
                </a:cxn>
                <a:cxn ang="0">
                  <a:pos x="137" y="1"/>
                </a:cxn>
                <a:cxn ang="0">
                  <a:pos x="81" y="1"/>
                </a:cxn>
                <a:cxn ang="0">
                  <a:pos x="39" y="6"/>
                </a:cxn>
                <a:cxn ang="0">
                  <a:pos x="19" y="12"/>
                </a:cxn>
                <a:cxn ang="0">
                  <a:pos x="9" y="26"/>
                </a:cxn>
                <a:cxn ang="0">
                  <a:pos x="6" y="34"/>
                </a:cxn>
                <a:cxn ang="0">
                  <a:pos x="5" y="46"/>
                </a:cxn>
                <a:cxn ang="0">
                  <a:pos x="5" y="418"/>
                </a:cxn>
                <a:cxn ang="0">
                  <a:pos x="0" y="496"/>
                </a:cxn>
                <a:cxn ang="0">
                  <a:pos x="1" y="552"/>
                </a:cxn>
                <a:cxn ang="0">
                  <a:pos x="13" y="587"/>
                </a:cxn>
                <a:cxn ang="0">
                  <a:pos x="36" y="613"/>
                </a:cxn>
                <a:cxn ang="0">
                  <a:pos x="52" y="619"/>
                </a:cxn>
                <a:cxn ang="0">
                  <a:pos x="94" y="622"/>
                </a:cxn>
                <a:cxn ang="0">
                  <a:pos x="140" y="624"/>
                </a:cxn>
                <a:cxn ang="0">
                  <a:pos x="226" y="629"/>
                </a:cxn>
                <a:cxn ang="0">
                  <a:pos x="306" y="636"/>
                </a:cxn>
                <a:cxn ang="0">
                  <a:pos x="507" y="636"/>
                </a:cxn>
                <a:cxn ang="0">
                  <a:pos x="587" y="636"/>
                </a:cxn>
                <a:cxn ang="0">
                  <a:pos x="602" y="630"/>
                </a:cxn>
                <a:cxn ang="0">
                  <a:pos x="608" y="628"/>
                </a:cxn>
                <a:cxn ang="0">
                  <a:pos x="625" y="619"/>
                </a:cxn>
                <a:cxn ang="0">
                  <a:pos x="636" y="594"/>
                </a:cxn>
                <a:cxn ang="0">
                  <a:pos x="637" y="566"/>
                </a:cxn>
                <a:cxn ang="0">
                  <a:pos x="641" y="430"/>
                </a:cxn>
                <a:cxn ang="0">
                  <a:pos x="639" y="384"/>
                </a:cxn>
                <a:cxn ang="0">
                  <a:pos x="87" y="573"/>
                </a:cxn>
                <a:cxn ang="0">
                  <a:pos x="60" y="554"/>
                </a:cxn>
                <a:cxn ang="0">
                  <a:pos x="51" y="523"/>
                </a:cxn>
                <a:cxn ang="0">
                  <a:pos x="51" y="51"/>
                </a:cxn>
                <a:cxn ang="0">
                  <a:pos x="64" y="48"/>
                </a:cxn>
                <a:cxn ang="0">
                  <a:pos x="158" y="47"/>
                </a:cxn>
                <a:cxn ang="0">
                  <a:pos x="277" y="47"/>
                </a:cxn>
                <a:cxn ang="0">
                  <a:pos x="371" y="55"/>
                </a:cxn>
                <a:cxn ang="0">
                  <a:pos x="579" y="65"/>
                </a:cxn>
                <a:cxn ang="0">
                  <a:pos x="583" y="71"/>
                </a:cxn>
                <a:cxn ang="0">
                  <a:pos x="592" y="114"/>
                </a:cxn>
                <a:cxn ang="0">
                  <a:pos x="592" y="312"/>
                </a:cxn>
                <a:cxn ang="0">
                  <a:pos x="592" y="370"/>
                </a:cxn>
                <a:cxn ang="0">
                  <a:pos x="595" y="553"/>
                </a:cxn>
                <a:cxn ang="0">
                  <a:pos x="590" y="586"/>
                </a:cxn>
                <a:cxn ang="0">
                  <a:pos x="533" y="588"/>
                </a:cxn>
                <a:cxn ang="0">
                  <a:pos x="276" y="587"/>
                </a:cxn>
                <a:cxn ang="0">
                  <a:pos x="125" y="578"/>
                </a:cxn>
              </a:cxnLst>
              <a:rect l="0" t="0" r="r" b="b"/>
              <a:pathLst>
                <a:path w="641" h="636">
                  <a:moveTo>
                    <a:pt x="639" y="384"/>
                  </a:moveTo>
                  <a:lnTo>
                    <a:pt x="639" y="384"/>
                  </a:lnTo>
                  <a:lnTo>
                    <a:pt x="638" y="357"/>
                  </a:lnTo>
                  <a:lnTo>
                    <a:pt x="638" y="323"/>
                  </a:lnTo>
                  <a:lnTo>
                    <a:pt x="638" y="243"/>
                  </a:lnTo>
                  <a:lnTo>
                    <a:pt x="637" y="165"/>
                  </a:lnTo>
                  <a:lnTo>
                    <a:pt x="637" y="129"/>
                  </a:lnTo>
                  <a:lnTo>
                    <a:pt x="636" y="102"/>
                  </a:lnTo>
                  <a:lnTo>
                    <a:pt x="636" y="102"/>
                  </a:lnTo>
                  <a:lnTo>
                    <a:pt x="633" y="78"/>
                  </a:lnTo>
                  <a:lnTo>
                    <a:pt x="632" y="67"/>
                  </a:lnTo>
                  <a:lnTo>
                    <a:pt x="630" y="56"/>
                  </a:lnTo>
                  <a:lnTo>
                    <a:pt x="626" y="47"/>
                  </a:lnTo>
                  <a:lnTo>
                    <a:pt x="622" y="38"/>
                  </a:lnTo>
                  <a:lnTo>
                    <a:pt x="615" y="31"/>
                  </a:lnTo>
                  <a:lnTo>
                    <a:pt x="605" y="26"/>
                  </a:lnTo>
                  <a:lnTo>
                    <a:pt x="605" y="26"/>
                  </a:lnTo>
                  <a:lnTo>
                    <a:pt x="599" y="22"/>
                  </a:lnTo>
                  <a:lnTo>
                    <a:pt x="595" y="21"/>
                  </a:lnTo>
                  <a:lnTo>
                    <a:pt x="591" y="20"/>
                  </a:lnTo>
                  <a:lnTo>
                    <a:pt x="591" y="20"/>
                  </a:lnTo>
                  <a:lnTo>
                    <a:pt x="526" y="18"/>
                  </a:lnTo>
                  <a:lnTo>
                    <a:pt x="445" y="14"/>
                  </a:lnTo>
                  <a:lnTo>
                    <a:pt x="363" y="9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80" y="1"/>
                  </a:lnTo>
                  <a:lnTo>
                    <a:pt x="260" y="0"/>
                  </a:lnTo>
                  <a:lnTo>
                    <a:pt x="217" y="0"/>
                  </a:lnTo>
                  <a:lnTo>
                    <a:pt x="137" y="1"/>
                  </a:lnTo>
                  <a:lnTo>
                    <a:pt x="137" y="1"/>
                  </a:lnTo>
                  <a:lnTo>
                    <a:pt x="108" y="1"/>
                  </a:lnTo>
                  <a:lnTo>
                    <a:pt x="81" y="1"/>
                  </a:lnTo>
                  <a:lnTo>
                    <a:pt x="67" y="3"/>
                  </a:lnTo>
                  <a:lnTo>
                    <a:pt x="52" y="4"/>
                  </a:lnTo>
                  <a:lnTo>
                    <a:pt x="39" y="6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2" y="21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8" y="30"/>
                  </a:lnTo>
                  <a:lnTo>
                    <a:pt x="6" y="3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5" y="46"/>
                  </a:lnTo>
                  <a:lnTo>
                    <a:pt x="5" y="51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4" y="442"/>
                  </a:lnTo>
                  <a:lnTo>
                    <a:pt x="1" y="468"/>
                  </a:lnTo>
                  <a:lnTo>
                    <a:pt x="0" y="496"/>
                  </a:lnTo>
                  <a:lnTo>
                    <a:pt x="0" y="524"/>
                  </a:lnTo>
                  <a:lnTo>
                    <a:pt x="0" y="537"/>
                  </a:lnTo>
                  <a:lnTo>
                    <a:pt x="1" y="552"/>
                  </a:lnTo>
                  <a:lnTo>
                    <a:pt x="4" y="565"/>
                  </a:lnTo>
                  <a:lnTo>
                    <a:pt x="8" y="577"/>
                  </a:lnTo>
                  <a:lnTo>
                    <a:pt x="13" y="587"/>
                  </a:lnTo>
                  <a:lnTo>
                    <a:pt x="18" y="598"/>
                  </a:lnTo>
                  <a:lnTo>
                    <a:pt x="26" y="607"/>
                  </a:lnTo>
                  <a:lnTo>
                    <a:pt x="36" y="613"/>
                  </a:lnTo>
                  <a:lnTo>
                    <a:pt x="36" y="613"/>
                  </a:lnTo>
                  <a:lnTo>
                    <a:pt x="44" y="617"/>
                  </a:lnTo>
                  <a:lnTo>
                    <a:pt x="52" y="619"/>
                  </a:lnTo>
                  <a:lnTo>
                    <a:pt x="63" y="621"/>
                  </a:lnTo>
                  <a:lnTo>
                    <a:pt x="73" y="621"/>
                  </a:lnTo>
                  <a:lnTo>
                    <a:pt x="94" y="622"/>
                  </a:lnTo>
                  <a:lnTo>
                    <a:pt x="111" y="622"/>
                  </a:lnTo>
                  <a:lnTo>
                    <a:pt x="111" y="622"/>
                  </a:lnTo>
                  <a:lnTo>
                    <a:pt x="140" y="624"/>
                  </a:lnTo>
                  <a:lnTo>
                    <a:pt x="169" y="625"/>
                  </a:lnTo>
                  <a:lnTo>
                    <a:pt x="197" y="626"/>
                  </a:lnTo>
                  <a:lnTo>
                    <a:pt x="226" y="629"/>
                  </a:lnTo>
                  <a:lnTo>
                    <a:pt x="226" y="629"/>
                  </a:lnTo>
                  <a:lnTo>
                    <a:pt x="261" y="633"/>
                  </a:lnTo>
                  <a:lnTo>
                    <a:pt x="306" y="636"/>
                  </a:lnTo>
                  <a:lnTo>
                    <a:pt x="354" y="636"/>
                  </a:lnTo>
                  <a:lnTo>
                    <a:pt x="407" y="636"/>
                  </a:lnTo>
                  <a:lnTo>
                    <a:pt x="507" y="636"/>
                  </a:lnTo>
                  <a:lnTo>
                    <a:pt x="552" y="636"/>
                  </a:lnTo>
                  <a:lnTo>
                    <a:pt x="587" y="636"/>
                  </a:lnTo>
                  <a:lnTo>
                    <a:pt x="587" y="636"/>
                  </a:lnTo>
                  <a:lnTo>
                    <a:pt x="592" y="636"/>
                  </a:lnTo>
                  <a:lnTo>
                    <a:pt x="598" y="633"/>
                  </a:lnTo>
                  <a:lnTo>
                    <a:pt x="602" y="630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08" y="628"/>
                  </a:lnTo>
                  <a:lnTo>
                    <a:pt x="608" y="628"/>
                  </a:lnTo>
                  <a:lnTo>
                    <a:pt x="619" y="624"/>
                  </a:lnTo>
                  <a:lnTo>
                    <a:pt x="625" y="619"/>
                  </a:lnTo>
                  <a:lnTo>
                    <a:pt x="630" y="611"/>
                  </a:lnTo>
                  <a:lnTo>
                    <a:pt x="634" y="603"/>
                  </a:lnTo>
                  <a:lnTo>
                    <a:pt x="636" y="594"/>
                  </a:lnTo>
                  <a:lnTo>
                    <a:pt x="637" y="585"/>
                  </a:lnTo>
                  <a:lnTo>
                    <a:pt x="637" y="566"/>
                  </a:lnTo>
                  <a:lnTo>
                    <a:pt x="637" y="566"/>
                  </a:lnTo>
                  <a:lnTo>
                    <a:pt x="637" y="520"/>
                  </a:lnTo>
                  <a:lnTo>
                    <a:pt x="639" y="475"/>
                  </a:lnTo>
                  <a:lnTo>
                    <a:pt x="641" y="430"/>
                  </a:lnTo>
                  <a:lnTo>
                    <a:pt x="641" y="407"/>
                  </a:lnTo>
                  <a:lnTo>
                    <a:pt x="639" y="384"/>
                  </a:lnTo>
                  <a:lnTo>
                    <a:pt x="639" y="384"/>
                  </a:lnTo>
                  <a:close/>
                  <a:moveTo>
                    <a:pt x="102" y="575"/>
                  </a:moveTo>
                  <a:lnTo>
                    <a:pt x="102" y="575"/>
                  </a:lnTo>
                  <a:lnTo>
                    <a:pt x="87" y="573"/>
                  </a:lnTo>
                  <a:lnTo>
                    <a:pt x="76" y="568"/>
                  </a:lnTo>
                  <a:lnTo>
                    <a:pt x="67" y="562"/>
                  </a:lnTo>
                  <a:lnTo>
                    <a:pt x="60" y="554"/>
                  </a:lnTo>
                  <a:lnTo>
                    <a:pt x="55" y="545"/>
                  </a:lnTo>
                  <a:lnTo>
                    <a:pt x="52" y="535"/>
                  </a:lnTo>
                  <a:lnTo>
                    <a:pt x="51" y="523"/>
                  </a:lnTo>
                  <a:lnTo>
                    <a:pt x="51" y="509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64" y="48"/>
                  </a:lnTo>
                  <a:lnTo>
                    <a:pt x="77" y="47"/>
                  </a:lnTo>
                  <a:lnTo>
                    <a:pt x="104" y="46"/>
                  </a:lnTo>
                  <a:lnTo>
                    <a:pt x="158" y="47"/>
                  </a:lnTo>
                  <a:lnTo>
                    <a:pt x="158" y="47"/>
                  </a:lnTo>
                  <a:lnTo>
                    <a:pt x="235" y="46"/>
                  </a:lnTo>
                  <a:lnTo>
                    <a:pt x="277" y="47"/>
                  </a:lnTo>
                  <a:lnTo>
                    <a:pt x="312" y="50"/>
                  </a:lnTo>
                  <a:lnTo>
                    <a:pt x="312" y="50"/>
                  </a:lnTo>
                  <a:lnTo>
                    <a:pt x="371" y="55"/>
                  </a:lnTo>
                  <a:lnTo>
                    <a:pt x="446" y="60"/>
                  </a:lnTo>
                  <a:lnTo>
                    <a:pt x="520" y="64"/>
                  </a:lnTo>
                  <a:lnTo>
                    <a:pt x="579" y="65"/>
                  </a:lnTo>
                  <a:lnTo>
                    <a:pt x="579" y="65"/>
                  </a:lnTo>
                  <a:lnTo>
                    <a:pt x="582" y="68"/>
                  </a:lnTo>
                  <a:lnTo>
                    <a:pt x="583" y="71"/>
                  </a:lnTo>
                  <a:lnTo>
                    <a:pt x="587" y="81"/>
                  </a:lnTo>
                  <a:lnTo>
                    <a:pt x="590" y="95"/>
                  </a:lnTo>
                  <a:lnTo>
                    <a:pt x="592" y="114"/>
                  </a:lnTo>
                  <a:lnTo>
                    <a:pt x="594" y="159"/>
                  </a:lnTo>
                  <a:lnTo>
                    <a:pt x="595" y="212"/>
                  </a:lnTo>
                  <a:lnTo>
                    <a:pt x="592" y="312"/>
                  </a:lnTo>
                  <a:lnTo>
                    <a:pt x="592" y="349"/>
                  </a:lnTo>
                  <a:lnTo>
                    <a:pt x="592" y="370"/>
                  </a:lnTo>
                  <a:lnTo>
                    <a:pt x="592" y="370"/>
                  </a:lnTo>
                  <a:lnTo>
                    <a:pt x="594" y="413"/>
                  </a:lnTo>
                  <a:lnTo>
                    <a:pt x="594" y="485"/>
                  </a:lnTo>
                  <a:lnTo>
                    <a:pt x="595" y="553"/>
                  </a:lnTo>
                  <a:lnTo>
                    <a:pt x="596" y="583"/>
                  </a:lnTo>
                  <a:lnTo>
                    <a:pt x="596" y="583"/>
                  </a:lnTo>
                  <a:lnTo>
                    <a:pt x="590" y="586"/>
                  </a:lnTo>
                  <a:lnTo>
                    <a:pt x="585" y="590"/>
                  </a:lnTo>
                  <a:lnTo>
                    <a:pt x="585" y="590"/>
                  </a:lnTo>
                  <a:lnTo>
                    <a:pt x="533" y="588"/>
                  </a:lnTo>
                  <a:lnTo>
                    <a:pt x="475" y="588"/>
                  </a:lnTo>
                  <a:lnTo>
                    <a:pt x="343" y="588"/>
                  </a:lnTo>
                  <a:lnTo>
                    <a:pt x="276" y="587"/>
                  </a:lnTo>
                  <a:lnTo>
                    <a:pt x="212" y="585"/>
                  </a:lnTo>
                  <a:lnTo>
                    <a:pt x="153" y="581"/>
                  </a:lnTo>
                  <a:lnTo>
                    <a:pt x="125" y="578"/>
                  </a:lnTo>
                  <a:lnTo>
                    <a:pt x="102" y="575"/>
                  </a:lnTo>
                  <a:lnTo>
                    <a:pt x="102" y="5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6" name="chenying0907 767"/>
            <p:cNvSpPr>
              <a:spLocks/>
            </p:cNvSpPr>
            <p:nvPr/>
          </p:nvSpPr>
          <p:spPr bwMode="auto">
            <a:xfrm>
              <a:off x="2033588" y="3146425"/>
              <a:ext cx="30163" cy="538163"/>
            </a:xfrm>
            <a:custGeom>
              <a:avLst/>
              <a:gdLst/>
              <a:ahLst/>
              <a:cxnLst>
                <a:cxn ang="0">
                  <a:pos x="62" y="1072"/>
                </a:cxn>
                <a:cxn ang="0">
                  <a:pos x="62" y="1011"/>
                </a:cxn>
                <a:cxn ang="0">
                  <a:pos x="54" y="834"/>
                </a:cxn>
                <a:cxn ang="0">
                  <a:pos x="51" y="614"/>
                </a:cxn>
                <a:cxn ang="0">
                  <a:pos x="53" y="452"/>
                </a:cxn>
                <a:cxn ang="0">
                  <a:pos x="50" y="331"/>
                </a:cxn>
                <a:cxn ang="0">
                  <a:pos x="49" y="290"/>
                </a:cxn>
                <a:cxn ang="0">
                  <a:pos x="48" y="251"/>
                </a:cxn>
                <a:cxn ang="0">
                  <a:pos x="55" y="174"/>
                </a:cxn>
                <a:cxn ang="0">
                  <a:pos x="61" y="134"/>
                </a:cxn>
                <a:cxn ang="0">
                  <a:pos x="65" y="78"/>
                </a:cxn>
                <a:cxn ang="0">
                  <a:pos x="70" y="43"/>
                </a:cxn>
                <a:cxn ang="0">
                  <a:pos x="79" y="14"/>
                </a:cxn>
                <a:cxn ang="0">
                  <a:pos x="70" y="6"/>
                </a:cxn>
                <a:cxn ang="0">
                  <a:pos x="58" y="1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28" y="22"/>
                </a:cxn>
                <a:cxn ang="0">
                  <a:pos x="20" y="65"/>
                </a:cxn>
                <a:cxn ang="0">
                  <a:pos x="14" y="129"/>
                </a:cxn>
                <a:cxn ang="0">
                  <a:pos x="11" y="163"/>
                </a:cxn>
                <a:cxn ang="0">
                  <a:pos x="4" y="205"/>
                </a:cxn>
                <a:cxn ang="0">
                  <a:pos x="0" y="291"/>
                </a:cxn>
                <a:cxn ang="0">
                  <a:pos x="3" y="423"/>
                </a:cxn>
                <a:cxn ang="0">
                  <a:pos x="6" y="510"/>
                </a:cxn>
                <a:cxn ang="0">
                  <a:pos x="4" y="620"/>
                </a:cxn>
                <a:cxn ang="0">
                  <a:pos x="2" y="826"/>
                </a:cxn>
                <a:cxn ang="0">
                  <a:pos x="6" y="953"/>
                </a:cxn>
                <a:cxn ang="0">
                  <a:pos x="11" y="1003"/>
                </a:cxn>
                <a:cxn ang="0">
                  <a:pos x="14" y="1024"/>
                </a:cxn>
                <a:cxn ang="0">
                  <a:pos x="15" y="1088"/>
                </a:cxn>
                <a:cxn ang="0">
                  <a:pos x="12" y="1173"/>
                </a:cxn>
                <a:cxn ang="0">
                  <a:pos x="12" y="1192"/>
                </a:cxn>
                <a:cxn ang="0">
                  <a:pos x="20" y="1253"/>
                </a:cxn>
                <a:cxn ang="0">
                  <a:pos x="28" y="1313"/>
                </a:cxn>
                <a:cxn ang="0">
                  <a:pos x="28" y="1332"/>
                </a:cxn>
                <a:cxn ang="0">
                  <a:pos x="31" y="1341"/>
                </a:cxn>
                <a:cxn ang="0">
                  <a:pos x="36" y="1349"/>
                </a:cxn>
                <a:cxn ang="0">
                  <a:pos x="44" y="1353"/>
                </a:cxn>
                <a:cxn ang="0">
                  <a:pos x="59" y="1353"/>
                </a:cxn>
                <a:cxn ang="0">
                  <a:pos x="67" y="1349"/>
                </a:cxn>
                <a:cxn ang="0">
                  <a:pos x="72" y="1341"/>
                </a:cxn>
                <a:cxn ang="0">
                  <a:pos x="74" y="1332"/>
                </a:cxn>
                <a:cxn ang="0">
                  <a:pos x="74" y="1302"/>
                </a:cxn>
                <a:cxn ang="0">
                  <a:pos x="67" y="1242"/>
                </a:cxn>
                <a:cxn ang="0">
                  <a:pos x="62" y="1212"/>
                </a:cxn>
                <a:cxn ang="0">
                  <a:pos x="58" y="1178"/>
                </a:cxn>
                <a:cxn ang="0">
                  <a:pos x="58" y="1143"/>
                </a:cxn>
                <a:cxn ang="0">
                  <a:pos x="62" y="1072"/>
                </a:cxn>
              </a:cxnLst>
              <a:rect l="0" t="0" r="r" b="b"/>
              <a:pathLst>
                <a:path w="79" h="1355">
                  <a:moveTo>
                    <a:pt x="62" y="1072"/>
                  </a:moveTo>
                  <a:lnTo>
                    <a:pt x="62" y="1072"/>
                  </a:lnTo>
                  <a:lnTo>
                    <a:pt x="63" y="1047"/>
                  </a:lnTo>
                  <a:lnTo>
                    <a:pt x="62" y="1011"/>
                  </a:lnTo>
                  <a:lnTo>
                    <a:pt x="58" y="923"/>
                  </a:lnTo>
                  <a:lnTo>
                    <a:pt x="54" y="834"/>
                  </a:lnTo>
                  <a:lnTo>
                    <a:pt x="51" y="773"/>
                  </a:lnTo>
                  <a:lnTo>
                    <a:pt x="51" y="614"/>
                  </a:lnTo>
                  <a:lnTo>
                    <a:pt x="51" y="614"/>
                  </a:lnTo>
                  <a:lnTo>
                    <a:pt x="53" y="452"/>
                  </a:lnTo>
                  <a:lnTo>
                    <a:pt x="51" y="371"/>
                  </a:lnTo>
                  <a:lnTo>
                    <a:pt x="50" y="331"/>
                  </a:lnTo>
                  <a:lnTo>
                    <a:pt x="49" y="290"/>
                  </a:lnTo>
                  <a:lnTo>
                    <a:pt x="49" y="290"/>
                  </a:lnTo>
                  <a:lnTo>
                    <a:pt x="48" y="270"/>
                  </a:lnTo>
                  <a:lnTo>
                    <a:pt x="48" y="251"/>
                  </a:lnTo>
                  <a:lnTo>
                    <a:pt x="50" y="212"/>
                  </a:lnTo>
                  <a:lnTo>
                    <a:pt x="55" y="174"/>
                  </a:lnTo>
                  <a:lnTo>
                    <a:pt x="61" y="134"/>
                  </a:lnTo>
                  <a:lnTo>
                    <a:pt x="61" y="134"/>
                  </a:lnTo>
                  <a:lnTo>
                    <a:pt x="62" y="112"/>
                  </a:lnTo>
                  <a:lnTo>
                    <a:pt x="65" y="78"/>
                  </a:lnTo>
                  <a:lnTo>
                    <a:pt x="67" y="60"/>
                  </a:lnTo>
                  <a:lnTo>
                    <a:pt x="70" y="43"/>
                  </a:lnTo>
                  <a:lnTo>
                    <a:pt x="74" y="27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0" y="6"/>
                  </a:lnTo>
                  <a:lnTo>
                    <a:pt x="65" y="4"/>
                  </a:lnTo>
                  <a:lnTo>
                    <a:pt x="58" y="1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1" y="1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2"/>
                  </a:lnTo>
                  <a:lnTo>
                    <a:pt x="23" y="43"/>
                  </a:lnTo>
                  <a:lnTo>
                    <a:pt x="20" y="65"/>
                  </a:lnTo>
                  <a:lnTo>
                    <a:pt x="17" y="87"/>
                  </a:lnTo>
                  <a:lnTo>
                    <a:pt x="14" y="129"/>
                  </a:lnTo>
                  <a:lnTo>
                    <a:pt x="12" y="147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4" y="205"/>
                  </a:lnTo>
                  <a:lnTo>
                    <a:pt x="2" y="248"/>
                  </a:lnTo>
                  <a:lnTo>
                    <a:pt x="0" y="291"/>
                  </a:lnTo>
                  <a:lnTo>
                    <a:pt x="0" y="336"/>
                  </a:lnTo>
                  <a:lnTo>
                    <a:pt x="3" y="423"/>
                  </a:lnTo>
                  <a:lnTo>
                    <a:pt x="6" y="467"/>
                  </a:lnTo>
                  <a:lnTo>
                    <a:pt x="6" y="510"/>
                  </a:lnTo>
                  <a:lnTo>
                    <a:pt x="6" y="510"/>
                  </a:lnTo>
                  <a:lnTo>
                    <a:pt x="4" y="620"/>
                  </a:lnTo>
                  <a:lnTo>
                    <a:pt x="2" y="757"/>
                  </a:lnTo>
                  <a:lnTo>
                    <a:pt x="2" y="826"/>
                  </a:lnTo>
                  <a:lnTo>
                    <a:pt x="3" y="894"/>
                  </a:lnTo>
                  <a:lnTo>
                    <a:pt x="6" y="953"/>
                  </a:lnTo>
                  <a:lnTo>
                    <a:pt x="8" y="979"/>
                  </a:lnTo>
                  <a:lnTo>
                    <a:pt x="11" y="1003"/>
                  </a:lnTo>
                  <a:lnTo>
                    <a:pt x="11" y="1003"/>
                  </a:lnTo>
                  <a:lnTo>
                    <a:pt x="14" y="1024"/>
                  </a:lnTo>
                  <a:lnTo>
                    <a:pt x="14" y="1046"/>
                  </a:lnTo>
                  <a:lnTo>
                    <a:pt x="15" y="1088"/>
                  </a:lnTo>
                  <a:lnTo>
                    <a:pt x="14" y="1130"/>
                  </a:lnTo>
                  <a:lnTo>
                    <a:pt x="12" y="1173"/>
                  </a:lnTo>
                  <a:lnTo>
                    <a:pt x="12" y="1173"/>
                  </a:lnTo>
                  <a:lnTo>
                    <a:pt x="12" y="1192"/>
                  </a:lnTo>
                  <a:lnTo>
                    <a:pt x="15" y="1212"/>
                  </a:lnTo>
                  <a:lnTo>
                    <a:pt x="20" y="1253"/>
                  </a:lnTo>
                  <a:lnTo>
                    <a:pt x="25" y="1292"/>
                  </a:lnTo>
                  <a:lnTo>
                    <a:pt x="28" y="1313"/>
                  </a:lnTo>
                  <a:lnTo>
                    <a:pt x="28" y="1332"/>
                  </a:lnTo>
                  <a:lnTo>
                    <a:pt x="28" y="1332"/>
                  </a:lnTo>
                  <a:lnTo>
                    <a:pt x="29" y="1338"/>
                  </a:lnTo>
                  <a:lnTo>
                    <a:pt x="31" y="1341"/>
                  </a:lnTo>
                  <a:lnTo>
                    <a:pt x="33" y="1345"/>
                  </a:lnTo>
                  <a:lnTo>
                    <a:pt x="36" y="1349"/>
                  </a:lnTo>
                  <a:lnTo>
                    <a:pt x="40" y="1352"/>
                  </a:lnTo>
                  <a:lnTo>
                    <a:pt x="44" y="1353"/>
                  </a:lnTo>
                  <a:lnTo>
                    <a:pt x="51" y="1355"/>
                  </a:lnTo>
                  <a:lnTo>
                    <a:pt x="59" y="1353"/>
                  </a:lnTo>
                  <a:lnTo>
                    <a:pt x="63" y="1352"/>
                  </a:lnTo>
                  <a:lnTo>
                    <a:pt x="67" y="1349"/>
                  </a:lnTo>
                  <a:lnTo>
                    <a:pt x="70" y="1345"/>
                  </a:lnTo>
                  <a:lnTo>
                    <a:pt x="72" y="1341"/>
                  </a:lnTo>
                  <a:lnTo>
                    <a:pt x="74" y="1338"/>
                  </a:lnTo>
                  <a:lnTo>
                    <a:pt x="74" y="1332"/>
                  </a:lnTo>
                  <a:lnTo>
                    <a:pt x="74" y="1332"/>
                  </a:lnTo>
                  <a:lnTo>
                    <a:pt x="74" y="1302"/>
                  </a:lnTo>
                  <a:lnTo>
                    <a:pt x="71" y="1272"/>
                  </a:lnTo>
                  <a:lnTo>
                    <a:pt x="67" y="1242"/>
                  </a:lnTo>
                  <a:lnTo>
                    <a:pt x="62" y="1212"/>
                  </a:lnTo>
                  <a:lnTo>
                    <a:pt x="62" y="1212"/>
                  </a:lnTo>
                  <a:lnTo>
                    <a:pt x="59" y="1195"/>
                  </a:lnTo>
                  <a:lnTo>
                    <a:pt x="58" y="1178"/>
                  </a:lnTo>
                  <a:lnTo>
                    <a:pt x="57" y="1160"/>
                  </a:lnTo>
                  <a:lnTo>
                    <a:pt x="58" y="1143"/>
                  </a:lnTo>
                  <a:lnTo>
                    <a:pt x="61" y="1107"/>
                  </a:lnTo>
                  <a:lnTo>
                    <a:pt x="62" y="1072"/>
                  </a:lnTo>
                  <a:lnTo>
                    <a:pt x="62" y="10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7" name="chenying0907 768"/>
            <p:cNvSpPr>
              <a:spLocks/>
            </p:cNvSpPr>
            <p:nvPr/>
          </p:nvSpPr>
          <p:spPr bwMode="auto">
            <a:xfrm>
              <a:off x="2044701" y="3662363"/>
              <a:ext cx="758825" cy="128588"/>
            </a:xfrm>
            <a:custGeom>
              <a:avLst/>
              <a:gdLst/>
              <a:ahLst/>
              <a:cxnLst>
                <a:cxn ang="0">
                  <a:pos x="1912" y="41"/>
                </a:cxn>
                <a:cxn ang="0">
                  <a:pos x="1906" y="29"/>
                </a:cxn>
                <a:cxn ang="0">
                  <a:pos x="1890" y="24"/>
                </a:cxn>
                <a:cxn ang="0">
                  <a:pos x="1874" y="29"/>
                </a:cxn>
                <a:cxn ang="0">
                  <a:pos x="1868" y="41"/>
                </a:cxn>
                <a:cxn ang="0">
                  <a:pos x="1868" y="94"/>
                </a:cxn>
                <a:cxn ang="0">
                  <a:pos x="1867" y="143"/>
                </a:cxn>
                <a:cxn ang="0">
                  <a:pos x="1861" y="168"/>
                </a:cxn>
                <a:cxn ang="0">
                  <a:pos x="1840" y="202"/>
                </a:cxn>
                <a:cxn ang="0">
                  <a:pos x="1800" y="230"/>
                </a:cxn>
                <a:cxn ang="0">
                  <a:pos x="1771" y="245"/>
                </a:cxn>
                <a:cxn ang="0">
                  <a:pos x="1728" y="258"/>
                </a:cxn>
                <a:cxn ang="0">
                  <a:pos x="1668" y="263"/>
                </a:cxn>
                <a:cxn ang="0">
                  <a:pos x="1621" y="267"/>
                </a:cxn>
                <a:cxn ang="0">
                  <a:pos x="1575" y="274"/>
                </a:cxn>
                <a:cxn ang="0">
                  <a:pos x="1394" y="278"/>
                </a:cxn>
                <a:cxn ang="0">
                  <a:pos x="1214" y="274"/>
                </a:cxn>
                <a:cxn ang="0">
                  <a:pos x="961" y="279"/>
                </a:cxn>
                <a:cxn ang="0">
                  <a:pos x="902" y="278"/>
                </a:cxn>
                <a:cxn ang="0">
                  <a:pos x="757" y="263"/>
                </a:cxn>
                <a:cxn ang="0">
                  <a:pos x="659" y="261"/>
                </a:cxn>
                <a:cxn ang="0">
                  <a:pos x="422" y="251"/>
                </a:cxn>
                <a:cxn ang="0">
                  <a:pos x="398" y="250"/>
                </a:cxn>
                <a:cxn ang="0">
                  <a:pos x="333" y="241"/>
                </a:cxn>
                <a:cxn ang="0">
                  <a:pos x="289" y="238"/>
                </a:cxn>
                <a:cxn ang="0">
                  <a:pos x="194" y="225"/>
                </a:cxn>
                <a:cxn ang="0">
                  <a:pos x="146" y="211"/>
                </a:cxn>
                <a:cxn ang="0">
                  <a:pos x="106" y="185"/>
                </a:cxn>
                <a:cxn ang="0">
                  <a:pos x="81" y="162"/>
                </a:cxn>
                <a:cxn ang="0">
                  <a:pos x="63" y="140"/>
                </a:cxn>
                <a:cxn ang="0">
                  <a:pos x="50" y="97"/>
                </a:cxn>
                <a:cxn ang="0">
                  <a:pos x="46" y="23"/>
                </a:cxn>
                <a:cxn ang="0">
                  <a:pos x="44" y="13"/>
                </a:cxn>
                <a:cxn ang="0">
                  <a:pos x="35" y="4"/>
                </a:cxn>
                <a:cxn ang="0">
                  <a:pos x="14" y="2"/>
                </a:cxn>
                <a:cxn ang="0">
                  <a:pos x="5" y="9"/>
                </a:cxn>
                <a:cxn ang="0">
                  <a:pos x="0" y="23"/>
                </a:cxn>
                <a:cxn ang="0">
                  <a:pos x="3" y="80"/>
                </a:cxn>
                <a:cxn ang="0">
                  <a:pos x="17" y="143"/>
                </a:cxn>
                <a:cxn ang="0">
                  <a:pos x="35" y="177"/>
                </a:cxn>
                <a:cxn ang="0">
                  <a:pos x="63" y="208"/>
                </a:cxn>
                <a:cxn ang="0">
                  <a:pos x="85" y="228"/>
                </a:cxn>
                <a:cxn ang="0">
                  <a:pos x="123" y="250"/>
                </a:cxn>
                <a:cxn ang="0">
                  <a:pos x="209" y="278"/>
                </a:cxn>
                <a:cxn ang="0">
                  <a:pos x="297" y="285"/>
                </a:cxn>
                <a:cxn ang="0">
                  <a:pos x="366" y="289"/>
                </a:cxn>
                <a:cxn ang="0">
                  <a:pos x="538" y="308"/>
                </a:cxn>
                <a:cxn ang="0">
                  <a:pos x="613" y="309"/>
                </a:cxn>
                <a:cxn ang="0">
                  <a:pos x="871" y="322"/>
                </a:cxn>
                <a:cxn ang="0">
                  <a:pos x="961" y="325"/>
                </a:cxn>
                <a:cxn ang="0">
                  <a:pos x="1184" y="321"/>
                </a:cxn>
                <a:cxn ang="0">
                  <a:pos x="1537" y="319"/>
                </a:cxn>
                <a:cxn ang="0">
                  <a:pos x="1596" y="314"/>
                </a:cxn>
                <a:cxn ang="0">
                  <a:pos x="1652" y="309"/>
                </a:cxn>
                <a:cxn ang="0">
                  <a:pos x="1712" y="305"/>
                </a:cxn>
                <a:cxn ang="0">
                  <a:pos x="1792" y="283"/>
                </a:cxn>
                <a:cxn ang="0">
                  <a:pos x="1868" y="240"/>
                </a:cxn>
                <a:cxn ang="0">
                  <a:pos x="1886" y="221"/>
                </a:cxn>
                <a:cxn ang="0">
                  <a:pos x="1904" y="189"/>
                </a:cxn>
                <a:cxn ang="0">
                  <a:pos x="1912" y="149"/>
                </a:cxn>
                <a:cxn ang="0">
                  <a:pos x="1914" y="46"/>
                </a:cxn>
              </a:cxnLst>
              <a:rect l="0" t="0" r="r" b="b"/>
              <a:pathLst>
                <a:path w="1915" h="325">
                  <a:moveTo>
                    <a:pt x="1914" y="46"/>
                  </a:moveTo>
                  <a:lnTo>
                    <a:pt x="1914" y="46"/>
                  </a:lnTo>
                  <a:lnTo>
                    <a:pt x="1912" y="41"/>
                  </a:lnTo>
                  <a:lnTo>
                    <a:pt x="1911" y="36"/>
                  </a:lnTo>
                  <a:lnTo>
                    <a:pt x="1908" y="32"/>
                  </a:lnTo>
                  <a:lnTo>
                    <a:pt x="1906" y="29"/>
                  </a:lnTo>
                  <a:lnTo>
                    <a:pt x="1902" y="26"/>
                  </a:lnTo>
                  <a:lnTo>
                    <a:pt x="1898" y="25"/>
                  </a:lnTo>
                  <a:lnTo>
                    <a:pt x="1890" y="24"/>
                  </a:lnTo>
                  <a:lnTo>
                    <a:pt x="1882" y="25"/>
                  </a:lnTo>
                  <a:lnTo>
                    <a:pt x="1878" y="26"/>
                  </a:lnTo>
                  <a:lnTo>
                    <a:pt x="1874" y="29"/>
                  </a:lnTo>
                  <a:lnTo>
                    <a:pt x="1872" y="32"/>
                  </a:lnTo>
                  <a:lnTo>
                    <a:pt x="1869" y="36"/>
                  </a:lnTo>
                  <a:lnTo>
                    <a:pt x="1868" y="41"/>
                  </a:lnTo>
                  <a:lnTo>
                    <a:pt x="1868" y="46"/>
                  </a:lnTo>
                  <a:lnTo>
                    <a:pt x="1868" y="46"/>
                  </a:lnTo>
                  <a:lnTo>
                    <a:pt x="1868" y="94"/>
                  </a:lnTo>
                  <a:lnTo>
                    <a:pt x="1868" y="118"/>
                  </a:lnTo>
                  <a:lnTo>
                    <a:pt x="1867" y="143"/>
                  </a:lnTo>
                  <a:lnTo>
                    <a:pt x="1867" y="143"/>
                  </a:lnTo>
                  <a:lnTo>
                    <a:pt x="1867" y="152"/>
                  </a:lnTo>
                  <a:lnTo>
                    <a:pt x="1864" y="160"/>
                  </a:lnTo>
                  <a:lnTo>
                    <a:pt x="1861" y="168"/>
                  </a:lnTo>
                  <a:lnTo>
                    <a:pt x="1859" y="176"/>
                  </a:lnTo>
                  <a:lnTo>
                    <a:pt x="1850" y="190"/>
                  </a:lnTo>
                  <a:lnTo>
                    <a:pt x="1840" y="202"/>
                  </a:lnTo>
                  <a:lnTo>
                    <a:pt x="1827" y="212"/>
                  </a:lnTo>
                  <a:lnTo>
                    <a:pt x="1814" y="221"/>
                  </a:lnTo>
                  <a:lnTo>
                    <a:pt x="1800" y="230"/>
                  </a:lnTo>
                  <a:lnTo>
                    <a:pt x="1784" y="238"/>
                  </a:lnTo>
                  <a:lnTo>
                    <a:pt x="1784" y="238"/>
                  </a:lnTo>
                  <a:lnTo>
                    <a:pt x="1771" y="245"/>
                  </a:lnTo>
                  <a:lnTo>
                    <a:pt x="1757" y="251"/>
                  </a:lnTo>
                  <a:lnTo>
                    <a:pt x="1742" y="255"/>
                  </a:lnTo>
                  <a:lnTo>
                    <a:pt x="1728" y="258"/>
                  </a:lnTo>
                  <a:lnTo>
                    <a:pt x="1714" y="261"/>
                  </a:lnTo>
                  <a:lnTo>
                    <a:pt x="1698" y="262"/>
                  </a:lnTo>
                  <a:lnTo>
                    <a:pt x="1668" y="263"/>
                  </a:lnTo>
                  <a:lnTo>
                    <a:pt x="1668" y="263"/>
                  </a:lnTo>
                  <a:lnTo>
                    <a:pt x="1644" y="264"/>
                  </a:lnTo>
                  <a:lnTo>
                    <a:pt x="1621" y="267"/>
                  </a:lnTo>
                  <a:lnTo>
                    <a:pt x="1598" y="271"/>
                  </a:lnTo>
                  <a:lnTo>
                    <a:pt x="1575" y="274"/>
                  </a:lnTo>
                  <a:lnTo>
                    <a:pt x="1575" y="274"/>
                  </a:lnTo>
                  <a:lnTo>
                    <a:pt x="1538" y="276"/>
                  </a:lnTo>
                  <a:lnTo>
                    <a:pt x="1495" y="278"/>
                  </a:lnTo>
                  <a:lnTo>
                    <a:pt x="1394" y="278"/>
                  </a:lnTo>
                  <a:lnTo>
                    <a:pt x="1295" y="275"/>
                  </a:lnTo>
                  <a:lnTo>
                    <a:pt x="1214" y="274"/>
                  </a:lnTo>
                  <a:lnTo>
                    <a:pt x="1214" y="274"/>
                  </a:lnTo>
                  <a:lnTo>
                    <a:pt x="1151" y="275"/>
                  </a:lnTo>
                  <a:lnTo>
                    <a:pt x="1088" y="276"/>
                  </a:lnTo>
                  <a:lnTo>
                    <a:pt x="961" y="279"/>
                  </a:lnTo>
                  <a:lnTo>
                    <a:pt x="961" y="279"/>
                  </a:lnTo>
                  <a:lnTo>
                    <a:pt x="931" y="279"/>
                  </a:lnTo>
                  <a:lnTo>
                    <a:pt x="902" y="278"/>
                  </a:lnTo>
                  <a:lnTo>
                    <a:pt x="845" y="271"/>
                  </a:lnTo>
                  <a:lnTo>
                    <a:pt x="786" y="266"/>
                  </a:lnTo>
                  <a:lnTo>
                    <a:pt x="757" y="263"/>
                  </a:lnTo>
                  <a:lnTo>
                    <a:pt x="729" y="263"/>
                  </a:lnTo>
                  <a:lnTo>
                    <a:pt x="729" y="263"/>
                  </a:lnTo>
                  <a:lnTo>
                    <a:pt x="659" y="261"/>
                  </a:lnTo>
                  <a:lnTo>
                    <a:pt x="575" y="257"/>
                  </a:lnTo>
                  <a:lnTo>
                    <a:pt x="492" y="253"/>
                  </a:lnTo>
                  <a:lnTo>
                    <a:pt x="422" y="251"/>
                  </a:lnTo>
                  <a:lnTo>
                    <a:pt x="422" y="251"/>
                  </a:lnTo>
                  <a:lnTo>
                    <a:pt x="411" y="251"/>
                  </a:lnTo>
                  <a:lnTo>
                    <a:pt x="398" y="250"/>
                  </a:lnTo>
                  <a:lnTo>
                    <a:pt x="371" y="246"/>
                  </a:lnTo>
                  <a:lnTo>
                    <a:pt x="347" y="242"/>
                  </a:lnTo>
                  <a:lnTo>
                    <a:pt x="333" y="241"/>
                  </a:lnTo>
                  <a:lnTo>
                    <a:pt x="320" y="240"/>
                  </a:lnTo>
                  <a:lnTo>
                    <a:pt x="320" y="240"/>
                  </a:lnTo>
                  <a:lnTo>
                    <a:pt x="289" y="238"/>
                  </a:lnTo>
                  <a:lnTo>
                    <a:pt x="256" y="234"/>
                  </a:lnTo>
                  <a:lnTo>
                    <a:pt x="194" y="225"/>
                  </a:lnTo>
                  <a:lnTo>
                    <a:pt x="194" y="225"/>
                  </a:lnTo>
                  <a:lnTo>
                    <a:pt x="177" y="223"/>
                  </a:lnTo>
                  <a:lnTo>
                    <a:pt x="161" y="217"/>
                  </a:lnTo>
                  <a:lnTo>
                    <a:pt x="146" y="211"/>
                  </a:lnTo>
                  <a:lnTo>
                    <a:pt x="132" y="204"/>
                  </a:lnTo>
                  <a:lnTo>
                    <a:pt x="119" y="195"/>
                  </a:lnTo>
                  <a:lnTo>
                    <a:pt x="106" y="185"/>
                  </a:lnTo>
                  <a:lnTo>
                    <a:pt x="93" y="174"/>
                  </a:lnTo>
                  <a:lnTo>
                    <a:pt x="81" y="162"/>
                  </a:lnTo>
                  <a:lnTo>
                    <a:pt x="81" y="162"/>
                  </a:lnTo>
                  <a:lnTo>
                    <a:pt x="74" y="156"/>
                  </a:lnTo>
                  <a:lnTo>
                    <a:pt x="68" y="148"/>
                  </a:lnTo>
                  <a:lnTo>
                    <a:pt x="63" y="140"/>
                  </a:lnTo>
                  <a:lnTo>
                    <a:pt x="59" y="132"/>
                  </a:lnTo>
                  <a:lnTo>
                    <a:pt x="54" y="115"/>
                  </a:lnTo>
                  <a:lnTo>
                    <a:pt x="50" y="97"/>
                  </a:lnTo>
                  <a:lnTo>
                    <a:pt x="47" y="79"/>
                  </a:lnTo>
                  <a:lnTo>
                    <a:pt x="46" y="60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17"/>
                  </a:lnTo>
                  <a:lnTo>
                    <a:pt x="44" y="13"/>
                  </a:lnTo>
                  <a:lnTo>
                    <a:pt x="42" y="9"/>
                  </a:lnTo>
                  <a:lnTo>
                    <a:pt x="39" y="7"/>
                  </a:lnTo>
                  <a:lnTo>
                    <a:pt x="35" y="4"/>
                  </a:lnTo>
                  <a:lnTo>
                    <a:pt x="31" y="2"/>
                  </a:lnTo>
                  <a:lnTo>
                    <a:pt x="23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9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53"/>
                  </a:lnTo>
                  <a:lnTo>
                    <a:pt x="3" y="80"/>
                  </a:lnTo>
                  <a:lnTo>
                    <a:pt x="6" y="106"/>
                  </a:lnTo>
                  <a:lnTo>
                    <a:pt x="13" y="131"/>
                  </a:lnTo>
                  <a:lnTo>
                    <a:pt x="17" y="143"/>
                  </a:lnTo>
                  <a:lnTo>
                    <a:pt x="22" y="155"/>
                  </a:lnTo>
                  <a:lnTo>
                    <a:pt x="29" y="165"/>
                  </a:lnTo>
                  <a:lnTo>
                    <a:pt x="35" y="177"/>
                  </a:lnTo>
                  <a:lnTo>
                    <a:pt x="43" y="187"/>
                  </a:lnTo>
                  <a:lnTo>
                    <a:pt x="52" y="198"/>
                  </a:lnTo>
                  <a:lnTo>
                    <a:pt x="63" y="208"/>
                  </a:lnTo>
                  <a:lnTo>
                    <a:pt x="74" y="219"/>
                  </a:lnTo>
                  <a:lnTo>
                    <a:pt x="74" y="219"/>
                  </a:lnTo>
                  <a:lnTo>
                    <a:pt x="85" y="228"/>
                  </a:lnTo>
                  <a:lnTo>
                    <a:pt x="97" y="236"/>
                  </a:lnTo>
                  <a:lnTo>
                    <a:pt x="110" y="244"/>
                  </a:lnTo>
                  <a:lnTo>
                    <a:pt x="123" y="250"/>
                  </a:lnTo>
                  <a:lnTo>
                    <a:pt x="150" y="262"/>
                  </a:lnTo>
                  <a:lnTo>
                    <a:pt x="179" y="271"/>
                  </a:lnTo>
                  <a:lnTo>
                    <a:pt x="209" y="278"/>
                  </a:lnTo>
                  <a:lnTo>
                    <a:pt x="239" y="283"/>
                  </a:lnTo>
                  <a:lnTo>
                    <a:pt x="268" y="284"/>
                  </a:lnTo>
                  <a:lnTo>
                    <a:pt x="297" y="285"/>
                  </a:lnTo>
                  <a:lnTo>
                    <a:pt x="297" y="285"/>
                  </a:lnTo>
                  <a:lnTo>
                    <a:pt x="332" y="287"/>
                  </a:lnTo>
                  <a:lnTo>
                    <a:pt x="366" y="289"/>
                  </a:lnTo>
                  <a:lnTo>
                    <a:pt x="434" y="297"/>
                  </a:lnTo>
                  <a:lnTo>
                    <a:pt x="502" y="305"/>
                  </a:lnTo>
                  <a:lnTo>
                    <a:pt x="538" y="308"/>
                  </a:lnTo>
                  <a:lnTo>
                    <a:pt x="572" y="309"/>
                  </a:lnTo>
                  <a:lnTo>
                    <a:pt x="572" y="309"/>
                  </a:lnTo>
                  <a:lnTo>
                    <a:pt x="613" y="309"/>
                  </a:lnTo>
                  <a:lnTo>
                    <a:pt x="661" y="312"/>
                  </a:lnTo>
                  <a:lnTo>
                    <a:pt x="766" y="317"/>
                  </a:lnTo>
                  <a:lnTo>
                    <a:pt x="871" y="322"/>
                  </a:lnTo>
                  <a:lnTo>
                    <a:pt x="920" y="325"/>
                  </a:lnTo>
                  <a:lnTo>
                    <a:pt x="961" y="325"/>
                  </a:lnTo>
                  <a:lnTo>
                    <a:pt x="961" y="325"/>
                  </a:lnTo>
                  <a:lnTo>
                    <a:pt x="1036" y="323"/>
                  </a:lnTo>
                  <a:lnTo>
                    <a:pt x="1109" y="322"/>
                  </a:lnTo>
                  <a:lnTo>
                    <a:pt x="1184" y="321"/>
                  </a:lnTo>
                  <a:lnTo>
                    <a:pt x="1258" y="319"/>
                  </a:lnTo>
                  <a:lnTo>
                    <a:pt x="1537" y="319"/>
                  </a:lnTo>
                  <a:lnTo>
                    <a:pt x="1537" y="319"/>
                  </a:lnTo>
                  <a:lnTo>
                    <a:pt x="1553" y="319"/>
                  </a:lnTo>
                  <a:lnTo>
                    <a:pt x="1567" y="318"/>
                  </a:lnTo>
                  <a:lnTo>
                    <a:pt x="1596" y="314"/>
                  </a:lnTo>
                  <a:lnTo>
                    <a:pt x="1623" y="310"/>
                  </a:lnTo>
                  <a:lnTo>
                    <a:pt x="1638" y="309"/>
                  </a:lnTo>
                  <a:lnTo>
                    <a:pt x="1652" y="309"/>
                  </a:lnTo>
                  <a:lnTo>
                    <a:pt x="1652" y="309"/>
                  </a:lnTo>
                  <a:lnTo>
                    <a:pt x="1683" y="308"/>
                  </a:lnTo>
                  <a:lnTo>
                    <a:pt x="1712" y="305"/>
                  </a:lnTo>
                  <a:lnTo>
                    <a:pt x="1740" y="300"/>
                  </a:lnTo>
                  <a:lnTo>
                    <a:pt x="1766" y="292"/>
                  </a:lnTo>
                  <a:lnTo>
                    <a:pt x="1792" y="283"/>
                  </a:lnTo>
                  <a:lnTo>
                    <a:pt x="1817" y="271"/>
                  </a:lnTo>
                  <a:lnTo>
                    <a:pt x="1843" y="257"/>
                  </a:lnTo>
                  <a:lnTo>
                    <a:pt x="1868" y="240"/>
                  </a:lnTo>
                  <a:lnTo>
                    <a:pt x="1868" y="240"/>
                  </a:lnTo>
                  <a:lnTo>
                    <a:pt x="1878" y="230"/>
                  </a:lnTo>
                  <a:lnTo>
                    <a:pt x="1886" y="221"/>
                  </a:lnTo>
                  <a:lnTo>
                    <a:pt x="1894" y="211"/>
                  </a:lnTo>
                  <a:lnTo>
                    <a:pt x="1899" y="200"/>
                  </a:lnTo>
                  <a:lnTo>
                    <a:pt x="1904" y="189"/>
                  </a:lnTo>
                  <a:lnTo>
                    <a:pt x="1908" y="176"/>
                  </a:lnTo>
                  <a:lnTo>
                    <a:pt x="1911" y="162"/>
                  </a:lnTo>
                  <a:lnTo>
                    <a:pt x="1912" y="149"/>
                  </a:lnTo>
                  <a:lnTo>
                    <a:pt x="1915" y="123"/>
                  </a:lnTo>
                  <a:lnTo>
                    <a:pt x="1915" y="96"/>
                  </a:lnTo>
                  <a:lnTo>
                    <a:pt x="1914" y="46"/>
                  </a:lnTo>
                  <a:lnTo>
                    <a:pt x="191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8" name="chenying0907 769"/>
            <p:cNvSpPr>
              <a:spLocks/>
            </p:cNvSpPr>
            <p:nvPr/>
          </p:nvSpPr>
          <p:spPr bwMode="auto">
            <a:xfrm>
              <a:off x="2560638" y="3128963"/>
              <a:ext cx="244475" cy="560388"/>
            </a:xfrm>
            <a:custGeom>
              <a:avLst/>
              <a:gdLst/>
              <a:ahLst/>
              <a:cxnLst>
                <a:cxn ang="0">
                  <a:pos x="615" y="557"/>
                </a:cxn>
                <a:cxn ang="0">
                  <a:pos x="612" y="359"/>
                </a:cxn>
                <a:cxn ang="0">
                  <a:pos x="609" y="293"/>
                </a:cxn>
                <a:cxn ang="0">
                  <a:pos x="603" y="247"/>
                </a:cxn>
                <a:cxn ang="0">
                  <a:pos x="599" y="200"/>
                </a:cxn>
                <a:cxn ang="0">
                  <a:pos x="599" y="190"/>
                </a:cxn>
                <a:cxn ang="0">
                  <a:pos x="592" y="164"/>
                </a:cxn>
                <a:cxn ang="0">
                  <a:pos x="578" y="128"/>
                </a:cxn>
                <a:cxn ang="0">
                  <a:pos x="567" y="110"/>
                </a:cxn>
                <a:cxn ang="0">
                  <a:pos x="541" y="80"/>
                </a:cxn>
                <a:cxn ang="0">
                  <a:pos x="509" y="56"/>
                </a:cxn>
                <a:cxn ang="0">
                  <a:pos x="473" y="37"/>
                </a:cxn>
                <a:cxn ang="0">
                  <a:pos x="454" y="29"/>
                </a:cxn>
                <a:cxn ang="0">
                  <a:pos x="403" y="13"/>
                </a:cxn>
                <a:cxn ang="0">
                  <a:pos x="352" y="4"/>
                </a:cxn>
                <a:cxn ang="0">
                  <a:pos x="298" y="0"/>
                </a:cxn>
                <a:cxn ang="0">
                  <a:pos x="244" y="0"/>
                </a:cxn>
                <a:cxn ang="0">
                  <a:pos x="131" y="4"/>
                </a:cxn>
                <a:cxn ang="0">
                  <a:pos x="14" y="7"/>
                </a:cxn>
                <a:cxn ang="0">
                  <a:pos x="5" y="11"/>
                </a:cxn>
                <a:cxn ang="0">
                  <a:pos x="1" y="17"/>
                </a:cxn>
                <a:cxn ang="0">
                  <a:pos x="1" y="28"/>
                </a:cxn>
                <a:cxn ang="0">
                  <a:pos x="6" y="39"/>
                </a:cxn>
                <a:cxn ang="0">
                  <a:pos x="10" y="47"/>
                </a:cxn>
                <a:cxn ang="0">
                  <a:pos x="15" y="54"/>
                </a:cxn>
                <a:cxn ang="0">
                  <a:pos x="200" y="47"/>
                </a:cxn>
                <a:cxn ang="0">
                  <a:pos x="302" y="46"/>
                </a:cxn>
                <a:cxn ang="0">
                  <a:pos x="365" y="51"/>
                </a:cxn>
                <a:cxn ang="0">
                  <a:pos x="383" y="54"/>
                </a:cxn>
                <a:cxn ang="0">
                  <a:pos x="429" y="67"/>
                </a:cxn>
                <a:cxn ang="0">
                  <a:pos x="471" y="87"/>
                </a:cxn>
                <a:cxn ang="0">
                  <a:pos x="509" y="114"/>
                </a:cxn>
                <a:cxn ang="0">
                  <a:pos x="526" y="131"/>
                </a:cxn>
                <a:cxn ang="0">
                  <a:pos x="539" y="151"/>
                </a:cxn>
                <a:cxn ang="0">
                  <a:pos x="545" y="165"/>
                </a:cxn>
                <a:cxn ang="0">
                  <a:pos x="550" y="192"/>
                </a:cxn>
                <a:cxn ang="0">
                  <a:pos x="552" y="233"/>
                </a:cxn>
                <a:cxn ang="0">
                  <a:pos x="556" y="260"/>
                </a:cxn>
                <a:cxn ang="0">
                  <a:pos x="561" y="288"/>
                </a:cxn>
                <a:cxn ang="0">
                  <a:pos x="565" y="342"/>
                </a:cxn>
                <a:cxn ang="0">
                  <a:pos x="565" y="369"/>
                </a:cxn>
                <a:cxn ang="0">
                  <a:pos x="567" y="484"/>
                </a:cxn>
                <a:cxn ang="0">
                  <a:pos x="570" y="599"/>
                </a:cxn>
                <a:cxn ang="0">
                  <a:pos x="569" y="663"/>
                </a:cxn>
                <a:cxn ang="0">
                  <a:pos x="565" y="790"/>
                </a:cxn>
                <a:cxn ang="0">
                  <a:pos x="565" y="1392"/>
                </a:cxn>
                <a:cxn ang="0">
                  <a:pos x="565" y="1397"/>
                </a:cxn>
                <a:cxn ang="0">
                  <a:pos x="569" y="1405"/>
                </a:cxn>
                <a:cxn ang="0">
                  <a:pos x="575" y="1410"/>
                </a:cxn>
                <a:cxn ang="0">
                  <a:pos x="587" y="1414"/>
                </a:cxn>
                <a:cxn ang="0">
                  <a:pos x="600" y="1410"/>
                </a:cxn>
                <a:cxn ang="0">
                  <a:pos x="605" y="1405"/>
                </a:cxn>
                <a:cxn ang="0">
                  <a:pos x="609" y="1397"/>
                </a:cxn>
                <a:cxn ang="0">
                  <a:pos x="611" y="814"/>
                </a:cxn>
                <a:cxn ang="0">
                  <a:pos x="611" y="750"/>
                </a:cxn>
                <a:cxn ang="0">
                  <a:pos x="615" y="621"/>
                </a:cxn>
                <a:cxn ang="0">
                  <a:pos x="615" y="557"/>
                </a:cxn>
              </a:cxnLst>
              <a:rect l="0" t="0" r="r" b="b"/>
              <a:pathLst>
                <a:path w="615" h="1414">
                  <a:moveTo>
                    <a:pt x="615" y="557"/>
                  </a:moveTo>
                  <a:lnTo>
                    <a:pt x="615" y="557"/>
                  </a:lnTo>
                  <a:lnTo>
                    <a:pt x="613" y="425"/>
                  </a:lnTo>
                  <a:lnTo>
                    <a:pt x="612" y="359"/>
                  </a:lnTo>
                  <a:lnTo>
                    <a:pt x="609" y="293"/>
                  </a:lnTo>
                  <a:lnTo>
                    <a:pt x="609" y="293"/>
                  </a:lnTo>
                  <a:lnTo>
                    <a:pt x="607" y="270"/>
                  </a:lnTo>
                  <a:lnTo>
                    <a:pt x="603" y="247"/>
                  </a:lnTo>
                  <a:lnTo>
                    <a:pt x="600" y="224"/>
                  </a:lnTo>
                  <a:lnTo>
                    <a:pt x="599" y="200"/>
                  </a:lnTo>
                  <a:lnTo>
                    <a:pt x="599" y="200"/>
                  </a:lnTo>
                  <a:lnTo>
                    <a:pt x="599" y="190"/>
                  </a:lnTo>
                  <a:lnTo>
                    <a:pt x="598" y="181"/>
                  </a:lnTo>
                  <a:lnTo>
                    <a:pt x="592" y="164"/>
                  </a:lnTo>
                  <a:lnTo>
                    <a:pt x="586" y="145"/>
                  </a:lnTo>
                  <a:lnTo>
                    <a:pt x="578" y="128"/>
                  </a:lnTo>
                  <a:lnTo>
                    <a:pt x="578" y="128"/>
                  </a:lnTo>
                  <a:lnTo>
                    <a:pt x="567" y="110"/>
                  </a:lnTo>
                  <a:lnTo>
                    <a:pt x="556" y="94"/>
                  </a:lnTo>
                  <a:lnTo>
                    <a:pt x="541" y="80"/>
                  </a:lnTo>
                  <a:lnTo>
                    <a:pt x="526" y="67"/>
                  </a:lnTo>
                  <a:lnTo>
                    <a:pt x="509" y="56"/>
                  </a:lnTo>
                  <a:lnTo>
                    <a:pt x="490" y="46"/>
                  </a:lnTo>
                  <a:lnTo>
                    <a:pt x="473" y="37"/>
                  </a:lnTo>
                  <a:lnTo>
                    <a:pt x="454" y="29"/>
                  </a:lnTo>
                  <a:lnTo>
                    <a:pt x="454" y="29"/>
                  </a:lnTo>
                  <a:lnTo>
                    <a:pt x="429" y="20"/>
                  </a:lnTo>
                  <a:lnTo>
                    <a:pt x="403" y="13"/>
                  </a:lnTo>
                  <a:lnTo>
                    <a:pt x="378" y="8"/>
                  </a:lnTo>
                  <a:lnTo>
                    <a:pt x="352" y="4"/>
                  </a:lnTo>
                  <a:lnTo>
                    <a:pt x="325" y="2"/>
                  </a:lnTo>
                  <a:lnTo>
                    <a:pt x="298" y="0"/>
                  </a:lnTo>
                  <a:lnTo>
                    <a:pt x="272" y="0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131" y="4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9" y="8"/>
                  </a:lnTo>
                  <a:lnTo>
                    <a:pt x="5" y="11"/>
                  </a:lnTo>
                  <a:lnTo>
                    <a:pt x="2" y="15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10" y="47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98" y="51"/>
                  </a:lnTo>
                  <a:lnTo>
                    <a:pt x="200" y="47"/>
                  </a:lnTo>
                  <a:lnTo>
                    <a:pt x="252" y="46"/>
                  </a:lnTo>
                  <a:lnTo>
                    <a:pt x="302" y="46"/>
                  </a:lnTo>
                  <a:lnTo>
                    <a:pt x="345" y="49"/>
                  </a:lnTo>
                  <a:lnTo>
                    <a:pt x="365" y="51"/>
                  </a:lnTo>
                  <a:lnTo>
                    <a:pt x="383" y="54"/>
                  </a:lnTo>
                  <a:lnTo>
                    <a:pt x="383" y="54"/>
                  </a:lnTo>
                  <a:lnTo>
                    <a:pt x="405" y="60"/>
                  </a:lnTo>
                  <a:lnTo>
                    <a:pt x="429" y="67"/>
                  </a:lnTo>
                  <a:lnTo>
                    <a:pt x="450" y="76"/>
                  </a:lnTo>
                  <a:lnTo>
                    <a:pt x="471" y="87"/>
                  </a:lnTo>
                  <a:lnTo>
                    <a:pt x="490" y="100"/>
                  </a:lnTo>
                  <a:lnTo>
                    <a:pt x="509" y="114"/>
                  </a:lnTo>
                  <a:lnTo>
                    <a:pt x="518" y="123"/>
                  </a:lnTo>
                  <a:lnTo>
                    <a:pt x="526" y="131"/>
                  </a:lnTo>
                  <a:lnTo>
                    <a:pt x="532" y="141"/>
                  </a:lnTo>
                  <a:lnTo>
                    <a:pt x="539" y="151"/>
                  </a:lnTo>
                  <a:lnTo>
                    <a:pt x="539" y="151"/>
                  </a:lnTo>
                  <a:lnTo>
                    <a:pt x="545" y="165"/>
                  </a:lnTo>
                  <a:lnTo>
                    <a:pt x="549" y="178"/>
                  </a:lnTo>
                  <a:lnTo>
                    <a:pt x="550" y="192"/>
                  </a:lnTo>
                  <a:lnTo>
                    <a:pt x="552" y="206"/>
                  </a:lnTo>
                  <a:lnTo>
                    <a:pt x="552" y="233"/>
                  </a:lnTo>
                  <a:lnTo>
                    <a:pt x="553" y="247"/>
                  </a:lnTo>
                  <a:lnTo>
                    <a:pt x="556" y="260"/>
                  </a:lnTo>
                  <a:lnTo>
                    <a:pt x="556" y="260"/>
                  </a:lnTo>
                  <a:lnTo>
                    <a:pt x="561" y="288"/>
                  </a:lnTo>
                  <a:lnTo>
                    <a:pt x="564" y="315"/>
                  </a:lnTo>
                  <a:lnTo>
                    <a:pt x="565" y="342"/>
                  </a:lnTo>
                  <a:lnTo>
                    <a:pt x="565" y="369"/>
                  </a:lnTo>
                  <a:lnTo>
                    <a:pt x="565" y="369"/>
                  </a:lnTo>
                  <a:lnTo>
                    <a:pt x="565" y="427"/>
                  </a:lnTo>
                  <a:lnTo>
                    <a:pt x="567" y="484"/>
                  </a:lnTo>
                  <a:lnTo>
                    <a:pt x="569" y="542"/>
                  </a:lnTo>
                  <a:lnTo>
                    <a:pt x="570" y="599"/>
                  </a:lnTo>
                  <a:lnTo>
                    <a:pt x="570" y="599"/>
                  </a:lnTo>
                  <a:lnTo>
                    <a:pt x="569" y="663"/>
                  </a:lnTo>
                  <a:lnTo>
                    <a:pt x="567" y="726"/>
                  </a:lnTo>
                  <a:lnTo>
                    <a:pt x="565" y="790"/>
                  </a:lnTo>
                  <a:lnTo>
                    <a:pt x="565" y="853"/>
                  </a:lnTo>
                  <a:lnTo>
                    <a:pt x="565" y="1392"/>
                  </a:lnTo>
                  <a:lnTo>
                    <a:pt x="565" y="1392"/>
                  </a:lnTo>
                  <a:lnTo>
                    <a:pt x="565" y="1397"/>
                  </a:lnTo>
                  <a:lnTo>
                    <a:pt x="566" y="1401"/>
                  </a:lnTo>
                  <a:lnTo>
                    <a:pt x="569" y="1405"/>
                  </a:lnTo>
                  <a:lnTo>
                    <a:pt x="571" y="1409"/>
                  </a:lnTo>
                  <a:lnTo>
                    <a:pt x="575" y="1410"/>
                  </a:lnTo>
                  <a:lnTo>
                    <a:pt x="579" y="1413"/>
                  </a:lnTo>
                  <a:lnTo>
                    <a:pt x="587" y="1414"/>
                  </a:lnTo>
                  <a:lnTo>
                    <a:pt x="596" y="1413"/>
                  </a:lnTo>
                  <a:lnTo>
                    <a:pt x="600" y="1410"/>
                  </a:lnTo>
                  <a:lnTo>
                    <a:pt x="603" y="1409"/>
                  </a:lnTo>
                  <a:lnTo>
                    <a:pt x="605" y="1405"/>
                  </a:lnTo>
                  <a:lnTo>
                    <a:pt x="608" y="1401"/>
                  </a:lnTo>
                  <a:lnTo>
                    <a:pt x="609" y="1397"/>
                  </a:lnTo>
                  <a:lnTo>
                    <a:pt x="611" y="1392"/>
                  </a:lnTo>
                  <a:lnTo>
                    <a:pt x="611" y="814"/>
                  </a:lnTo>
                  <a:lnTo>
                    <a:pt x="611" y="814"/>
                  </a:lnTo>
                  <a:lnTo>
                    <a:pt x="611" y="750"/>
                  </a:lnTo>
                  <a:lnTo>
                    <a:pt x="613" y="686"/>
                  </a:lnTo>
                  <a:lnTo>
                    <a:pt x="615" y="621"/>
                  </a:lnTo>
                  <a:lnTo>
                    <a:pt x="615" y="557"/>
                  </a:lnTo>
                  <a:lnTo>
                    <a:pt x="615" y="5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09" name="chenying0907 770"/>
            <p:cNvSpPr>
              <a:spLocks/>
            </p:cNvSpPr>
            <p:nvPr/>
          </p:nvSpPr>
          <p:spPr bwMode="auto">
            <a:xfrm>
              <a:off x="2044701" y="3044825"/>
              <a:ext cx="533400" cy="114300"/>
            </a:xfrm>
            <a:custGeom>
              <a:avLst/>
              <a:gdLst/>
              <a:ahLst/>
              <a:cxnLst>
                <a:cxn ang="0">
                  <a:pos x="1338" y="227"/>
                </a:cxn>
                <a:cxn ang="0">
                  <a:pos x="1281" y="176"/>
                </a:cxn>
                <a:cxn ang="0">
                  <a:pos x="1218" y="132"/>
                </a:cxn>
                <a:cxn ang="0">
                  <a:pos x="1150" y="93"/>
                </a:cxn>
                <a:cxn ang="0">
                  <a:pos x="1081" y="60"/>
                </a:cxn>
                <a:cxn ang="0">
                  <a:pos x="1057" y="51"/>
                </a:cxn>
                <a:cxn ang="0">
                  <a:pos x="1004" y="34"/>
                </a:cxn>
                <a:cxn ang="0">
                  <a:pos x="943" y="22"/>
                </a:cxn>
                <a:cxn ang="0">
                  <a:pos x="848" y="10"/>
                </a:cxn>
                <a:cxn ang="0">
                  <a:pos x="721" y="1"/>
                </a:cxn>
                <a:cxn ang="0">
                  <a:pos x="608" y="0"/>
                </a:cxn>
                <a:cxn ang="0">
                  <a:pos x="563" y="0"/>
                </a:cxn>
                <a:cxn ang="0">
                  <a:pos x="471" y="5"/>
                </a:cxn>
                <a:cxn ang="0">
                  <a:pos x="378" y="17"/>
                </a:cxn>
                <a:cxn ang="0">
                  <a:pos x="332" y="27"/>
                </a:cxn>
                <a:cxn ang="0">
                  <a:pos x="289" y="40"/>
                </a:cxn>
                <a:cxn ang="0">
                  <a:pos x="246" y="57"/>
                </a:cxn>
                <a:cxn ang="0">
                  <a:pos x="212" y="73"/>
                </a:cxn>
                <a:cxn ang="0">
                  <a:pos x="138" y="111"/>
                </a:cxn>
                <a:cxn ang="0">
                  <a:pos x="100" y="134"/>
                </a:cxn>
                <a:cxn ang="0">
                  <a:pos x="66" y="161"/>
                </a:cxn>
                <a:cxn ang="0">
                  <a:pos x="36" y="189"/>
                </a:cxn>
                <a:cxn ang="0">
                  <a:pos x="13" y="223"/>
                </a:cxn>
                <a:cxn ang="0">
                  <a:pos x="0" y="260"/>
                </a:cxn>
                <a:cxn ang="0">
                  <a:pos x="0" y="265"/>
                </a:cxn>
                <a:cxn ang="0">
                  <a:pos x="2" y="274"/>
                </a:cxn>
                <a:cxn ang="0">
                  <a:pos x="7" y="281"/>
                </a:cxn>
                <a:cxn ang="0">
                  <a:pos x="19" y="287"/>
                </a:cxn>
                <a:cxn ang="0">
                  <a:pos x="30" y="287"/>
                </a:cxn>
                <a:cxn ang="0">
                  <a:pos x="38" y="283"/>
                </a:cxn>
                <a:cxn ang="0">
                  <a:pos x="43" y="277"/>
                </a:cxn>
                <a:cxn ang="0">
                  <a:pos x="45" y="272"/>
                </a:cxn>
                <a:cxn ang="0">
                  <a:pos x="58" y="238"/>
                </a:cxn>
                <a:cxn ang="0">
                  <a:pos x="81" y="206"/>
                </a:cxn>
                <a:cxn ang="0">
                  <a:pos x="111" y="179"/>
                </a:cxn>
                <a:cxn ang="0">
                  <a:pos x="147" y="155"/>
                </a:cxn>
                <a:cxn ang="0">
                  <a:pos x="186" y="134"/>
                </a:cxn>
                <a:cxn ang="0">
                  <a:pos x="262" y="99"/>
                </a:cxn>
                <a:cxn ang="0">
                  <a:pos x="295" y="86"/>
                </a:cxn>
                <a:cxn ang="0">
                  <a:pos x="336" y="72"/>
                </a:cxn>
                <a:cxn ang="0">
                  <a:pos x="387" y="62"/>
                </a:cxn>
                <a:cxn ang="0">
                  <a:pos x="444" y="55"/>
                </a:cxn>
                <a:cxn ang="0">
                  <a:pos x="561" y="47"/>
                </a:cxn>
                <a:cxn ang="0">
                  <a:pos x="716" y="45"/>
                </a:cxn>
                <a:cxn ang="0">
                  <a:pos x="762" y="45"/>
                </a:cxn>
                <a:cxn ang="0">
                  <a:pos x="853" y="52"/>
                </a:cxn>
                <a:cxn ang="0">
                  <a:pos x="945" y="65"/>
                </a:cxn>
                <a:cxn ang="0">
                  <a:pos x="1010" y="82"/>
                </a:cxn>
                <a:cxn ang="0">
                  <a:pos x="1055" y="98"/>
                </a:cxn>
                <a:cxn ang="0">
                  <a:pos x="1075" y="107"/>
                </a:cxn>
                <a:cxn ang="0">
                  <a:pos x="1138" y="137"/>
                </a:cxn>
                <a:cxn ang="0">
                  <a:pos x="1198" y="172"/>
                </a:cxn>
                <a:cxn ang="0">
                  <a:pos x="1255" y="213"/>
                </a:cxn>
                <a:cxn ang="0">
                  <a:pos x="1306" y="259"/>
                </a:cxn>
                <a:cxn ang="0">
                  <a:pos x="1310" y="263"/>
                </a:cxn>
                <a:cxn ang="0">
                  <a:pos x="1319" y="266"/>
                </a:cxn>
                <a:cxn ang="0">
                  <a:pos x="1327" y="265"/>
                </a:cxn>
                <a:cxn ang="0">
                  <a:pos x="1338" y="259"/>
                </a:cxn>
                <a:cxn ang="0">
                  <a:pos x="1345" y="248"/>
                </a:cxn>
                <a:cxn ang="0">
                  <a:pos x="1345" y="239"/>
                </a:cxn>
                <a:cxn ang="0">
                  <a:pos x="1342" y="231"/>
                </a:cxn>
                <a:cxn ang="0">
                  <a:pos x="1338" y="227"/>
                </a:cxn>
              </a:cxnLst>
              <a:rect l="0" t="0" r="r" b="b"/>
              <a:pathLst>
                <a:path w="1345" h="289">
                  <a:moveTo>
                    <a:pt x="1338" y="227"/>
                  </a:moveTo>
                  <a:lnTo>
                    <a:pt x="1338" y="227"/>
                  </a:lnTo>
                  <a:lnTo>
                    <a:pt x="1311" y="201"/>
                  </a:lnTo>
                  <a:lnTo>
                    <a:pt x="1281" y="176"/>
                  </a:lnTo>
                  <a:lnTo>
                    <a:pt x="1249" y="153"/>
                  </a:lnTo>
                  <a:lnTo>
                    <a:pt x="1218" y="132"/>
                  </a:lnTo>
                  <a:lnTo>
                    <a:pt x="1184" y="111"/>
                  </a:lnTo>
                  <a:lnTo>
                    <a:pt x="1150" y="93"/>
                  </a:lnTo>
                  <a:lnTo>
                    <a:pt x="1116" y="76"/>
                  </a:lnTo>
                  <a:lnTo>
                    <a:pt x="1081" y="60"/>
                  </a:lnTo>
                  <a:lnTo>
                    <a:pt x="1081" y="60"/>
                  </a:lnTo>
                  <a:lnTo>
                    <a:pt x="1057" y="51"/>
                  </a:lnTo>
                  <a:lnTo>
                    <a:pt x="1031" y="42"/>
                  </a:lnTo>
                  <a:lnTo>
                    <a:pt x="1004" y="34"/>
                  </a:lnTo>
                  <a:lnTo>
                    <a:pt x="975" y="27"/>
                  </a:lnTo>
                  <a:lnTo>
                    <a:pt x="943" y="22"/>
                  </a:lnTo>
                  <a:lnTo>
                    <a:pt x="912" y="17"/>
                  </a:lnTo>
                  <a:lnTo>
                    <a:pt x="848" y="10"/>
                  </a:lnTo>
                  <a:lnTo>
                    <a:pt x="784" y="5"/>
                  </a:lnTo>
                  <a:lnTo>
                    <a:pt x="721" y="1"/>
                  </a:lnTo>
                  <a:lnTo>
                    <a:pt x="662" y="0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563" y="0"/>
                  </a:lnTo>
                  <a:lnTo>
                    <a:pt x="517" y="1"/>
                  </a:lnTo>
                  <a:lnTo>
                    <a:pt x="471" y="5"/>
                  </a:lnTo>
                  <a:lnTo>
                    <a:pt x="424" y="9"/>
                  </a:lnTo>
                  <a:lnTo>
                    <a:pt x="378" y="17"/>
                  </a:lnTo>
                  <a:lnTo>
                    <a:pt x="356" y="22"/>
                  </a:lnTo>
                  <a:lnTo>
                    <a:pt x="332" y="27"/>
                  </a:lnTo>
                  <a:lnTo>
                    <a:pt x="310" y="32"/>
                  </a:lnTo>
                  <a:lnTo>
                    <a:pt x="289" y="40"/>
                  </a:lnTo>
                  <a:lnTo>
                    <a:pt x="267" y="48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12" y="73"/>
                  </a:lnTo>
                  <a:lnTo>
                    <a:pt x="176" y="90"/>
                  </a:lnTo>
                  <a:lnTo>
                    <a:pt x="138" y="111"/>
                  </a:lnTo>
                  <a:lnTo>
                    <a:pt x="118" y="123"/>
                  </a:lnTo>
                  <a:lnTo>
                    <a:pt x="100" y="134"/>
                  </a:lnTo>
                  <a:lnTo>
                    <a:pt x="83" y="146"/>
                  </a:lnTo>
                  <a:lnTo>
                    <a:pt x="66" y="161"/>
                  </a:lnTo>
                  <a:lnTo>
                    <a:pt x="50" y="175"/>
                  </a:lnTo>
                  <a:lnTo>
                    <a:pt x="36" y="189"/>
                  </a:lnTo>
                  <a:lnTo>
                    <a:pt x="24" y="206"/>
                  </a:lnTo>
                  <a:lnTo>
                    <a:pt x="13" y="223"/>
                  </a:lnTo>
                  <a:lnTo>
                    <a:pt x="5" y="240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65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4" y="278"/>
                  </a:lnTo>
                  <a:lnTo>
                    <a:pt x="7" y="281"/>
                  </a:lnTo>
                  <a:lnTo>
                    <a:pt x="11" y="283"/>
                  </a:lnTo>
                  <a:lnTo>
                    <a:pt x="19" y="287"/>
                  </a:lnTo>
                  <a:lnTo>
                    <a:pt x="26" y="289"/>
                  </a:lnTo>
                  <a:lnTo>
                    <a:pt x="30" y="287"/>
                  </a:lnTo>
                  <a:lnTo>
                    <a:pt x="34" y="286"/>
                  </a:lnTo>
                  <a:lnTo>
                    <a:pt x="38" y="283"/>
                  </a:lnTo>
                  <a:lnTo>
                    <a:pt x="41" y="281"/>
                  </a:lnTo>
                  <a:lnTo>
                    <a:pt x="43" y="277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50" y="255"/>
                  </a:lnTo>
                  <a:lnTo>
                    <a:pt x="58" y="238"/>
                  </a:lnTo>
                  <a:lnTo>
                    <a:pt x="68" y="222"/>
                  </a:lnTo>
                  <a:lnTo>
                    <a:pt x="81" y="206"/>
                  </a:lnTo>
                  <a:lnTo>
                    <a:pt x="96" y="193"/>
                  </a:lnTo>
                  <a:lnTo>
                    <a:pt x="111" y="179"/>
                  </a:lnTo>
                  <a:lnTo>
                    <a:pt x="128" y="167"/>
                  </a:lnTo>
                  <a:lnTo>
                    <a:pt x="147" y="155"/>
                  </a:lnTo>
                  <a:lnTo>
                    <a:pt x="166" y="145"/>
                  </a:lnTo>
                  <a:lnTo>
                    <a:pt x="186" y="134"/>
                  </a:lnTo>
                  <a:lnTo>
                    <a:pt x="225" y="116"/>
                  </a:lnTo>
                  <a:lnTo>
                    <a:pt x="262" y="99"/>
                  </a:lnTo>
                  <a:lnTo>
                    <a:pt x="295" y="86"/>
                  </a:lnTo>
                  <a:lnTo>
                    <a:pt x="295" y="86"/>
                  </a:lnTo>
                  <a:lnTo>
                    <a:pt x="314" y="78"/>
                  </a:lnTo>
                  <a:lnTo>
                    <a:pt x="336" y="72"/>
                  </a:lnTo>
                  <a:lnTo>
                    <a:pt x="361" y="66"/>
                  </a:lnTo>
                  <a:lnTo>
                    <a:pt x="387" y="62"/>
                  </a:lnTo>
                  <a:lnTo>
                    <a:pt x="415" y="59"/>
                  </a:lnTo>
                  <a:lnTo>
                    <a:pt x="444" y="55"/>
                  </a:lnTo>
                  <a:lnTo>
                    <a:pt x="503" y="49"/>
                  </a:lnTo>
                  <a:lnTo>
                    <a:pt x="561" y="47"/>
                  </a:lnTo>
                  <a:lnTo>
                    <a:pt x="619" y="45"/>
                  </a:lnTo>
                  <a:lnTo>
                    <a:pt x="716" y="45"/>
                  </a:lnTo>
                  <a:lnTo>
                    <a:pt x="716" y="45"/>
                  </a:lnTo>
                  <a:lnTo>
                    <a:pt x="762" y="45"/>
                  </a:lnTo>
                  <a:lnTo>
                    <a:pt x="807" y="48"/>
                  </a:lnTo>
                  <a:lnTo>
                    <a:pt x="853" y="52"/>
                  </a:lnTo>
                  <a:lnTo>
                    <a:pt x="899" y="57"/>
                  </a:lnTo>
                  <a:lnTo>
                    <a:pt x="945" y="65"/>
                  </a:lnTo>
                  <a:lnTo>
                    <a:pt x="989" y="76"/>
                  </a:lnTo>
                  <a:lnTo>
                    <a:pt x="1010" y="82"/>
                  </a:lnTo>
                  <a:lnTo>
                    <a:pt x="1032" y="90"/>
                  </a:lnTo>
                  <a:lnTo>
                    <a:pt x="1055" y="98"/>
                  </a:lnTo>
                  <a:lnTo>
                    <a:pt x="1075" y="107"/>
                  </a:lnTo>
                  <a:lnTo>
                    <a:pt x="1075" y="107"/>
                  </a:lnTo>
                  <a:lnTo>
                    <a:pt x="1107" y="121"/>
                  </a:lnTo>
                  <a:lnTo>
                    <a:pt x="1138" y="137"/>
                  </a:lnTo>
                  <a:lnTo>
                    <a:pt x="1168" y="154"/>
                  </a:lnTo>
                  <a:lnTo>
                    <a:pt x="1198" y="172"/>
                  </a:lnTo>
                  <a:lnTo>
                    <a:pt x="1227" y="192"/>
                  </a:lnTo>
                  <a:lnTo>
                    <a:pt x="1255" y="213"/>
                  </a:lnTo>
                  <a:lnTo>
                    <a:pt x="1281" y="236"/>
                  </a:lnTo>
                  <a:lnTo>
                    <a:pt x="1306" y="259"/>
                  </a:lnTo>
                  <a:lnTo>
                    <a:pt x="1306" y="259"/>
                  </a:lnTo>
                  <a:lnTo>
                    <a:pt x="1310" y="263"/>
                  </a:lnTo>
                  <a:lnTo>
                    <a:pt x="1315" y="265"/>
                  </a:lnTo>
                  <a:lnTo>
                    <a:pt x="1319" y="266"/>
                  </a:lnTo>
                  <a:lnTo>
                    <a:pt x="1323" y="266"/>
                  </a:lnTo>
                  <a:lnTo>
                    <a:pt x="1327" y="265"/>
                  </a:lnTo>
                  <a:lnTo>
                    <a:pt x="1331" y="264"/>
                  </a:lnTo>
                  <a:lnTo>
                    <a:pt x="1338" y="259"/>
                  </a:lnTo>
                  <a:lnTo>
                    <a:pt x="1342" y="252"/>
                  </a:lnTo>
                  <a:lnTo>
                    <a:pt x="1345" y="248"/>
                  </a:lnTo>
                  <a:lnTo>
                    <a:pt x="1345" y="244"/>
                  </a:lnTo>
                  <a:lnTo>
                    <a:pt x="1345" y="239"/>
                  </a:lnTo>
                  <a:lnTo>
                    <a:pt x="1344" y="235"/>
                  </a:lnTo>
                  <a:lnTo>
                    <a:pt x="1342" y="231"/>
                  </a:lnTo>
                  <a:lnTo>
                    <a:pt x="1338" y="227"/>
                  </a:lnTo>
                  <a:lnTo>
                    <a:pt x="1338" y="2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0" name="chenying0907 771"/>
            <p:cNvSpPr>
              <a:spLocks noEditPoints="1"/>
            </p:cNvSpPr>
            <p:nvPr/>
          </p:nvSpPr>
          <p:spPr bwMode="auto">
            <a:xfrm>
              <a:off x="2586038" y="3386138"/>
              <a:ext cx="158750" cy="50800"/>
            </a:xfrm>
            <a:custGeom>
              <a:avLst/>
              <a:gdLst/>
              <a:ahLst/>
              <a:cxnLst>
                <a:cxn ang="0">
                  <a:pos x="343" y="8"/>
                </a:cxn>
                <a:cxn ang="0">
                  <a:pos x="308" y="11"/>
                </a:cxn>
                <a:cxn ang="0">
                  <a:pos x="240" y="5"/>
                </a:cxn>
                <a:cxn ang="0">
                  <a:pos x="206" y="4"/>
                </a:cxn>
                <a:cxn ang="0">
                  <a:pos x="121" y="3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19" y="7"/>
                </a:cxn>
                <a:cxn ang="0">
                  <a:pos x="12" y="20"/>
                </a:cxn>
                <a:cxn ang="0">
                  <a:pos x="7" y="24"/>
                </a:cxn>
                <a:cxn ang="0">
                  <a:pos x="0" y="37"/>
                </a:cxn>
                <a:cxn ang="0">
                  <a:pos x="0" y="45"/>
                </a:cxn>
                <a:cxn ang="0">
                  <a:pos x="3" y="62"/>
                </a:cxn>
                <a:cxn ang="0">
                  <a:pos x="4" y="89"/>
                </a:cxn>
                <a:cxn ang="0">
                  <a:pos x="9" y="105"/>
                </a:cxn>
                <a:cxn ang="0">
                  <a:pos x="15" y="111"/>
                </a:cxn>
                <a:cxn ang="0">
                  <a:pos x="25" y="119"/>
                </a:cxn>
                <a:cxn ang="0">
                  <a:pos x="39" y="124"/>
                </a:cxn>
                <a:cxn ang="0">
                  <a:pos x="72" y="127"/>
                </a:cxn>
                <a:cxn ang="0">
                  <a:pos x="106" y="124"/>
                </a:cxn>
                <a:cxn ang="0">
                  <a:pos x="134" y="123"/>
                </a:cxn>
                <a:cxn ang="0">
                  <a:pos x="211" y="122"/>
                </a:cxn>
                <a:cxn ang="0">
                  <a:pos x="289" y="122"/>
                </a:cxn>
                <a:cxn ang="0">
                  <a:pos x="327" y="123"/>
                </a:cxn>
                <a:cxn ang="0">
                  <a:pos x="357" y="122"/>
                </a:cxn>
                <a:cxn ang="0">
                  <a:pos x="377" y="117"/>
                </a:cxn>
                <a:cxn ang="0">
                  <a:pos x="386" y="110"/>
                </a:cxn>
                <a:cxn ang="0">
                  <a:pos x="389" y="106"/>
                </a:cxn>
                <a:cxn ang="0">
                  <a:pos x="397" y="89"/>
                </a:cxn>
                <a:cxn ang="0">
                  <a:pos x="401" y="72"/>
                </a:cxn>
                <a:cxn ang="0">
                  <a:pos x="401" y="55"/>
                </a:cxn>
                <a:cxn ang="0">
                  <a:pos x="395" y="39"/>
                </a:cxn>
                <a:cxn ang="0">
                  <a:pos x="387" y="25"/>
                </a:cxn>
                <a:cxn ang="0">
                  <a:pos x="376" y="16"/>
                </a:cxn>
                <a:cxn ang="0">
                  <a:pos x="361" y="9"/>
                </a:cxn>
                <a:cxn ang="0">
                  <a:pos x="343" y="8"/>
                </a:cxn>
                <a:cxn ang="0">
                  <a:pos x="351" y="80"/>
                </a:cxn>
                <a:cxn ang="0">
                  <a:pos x="348" y="80"/>
                </a:cxn>
                <a:cxn ang="0">
                  <a:pos x="322" y="77"/>
                </a:cxn>
                <a:cxn ang="0">
                  <a:pos x="152" y="76"/>
                </a:cxn>
                <a:cxn ang="0">
                  <a:pos x="102" y="77"/>
                </a:cxn>
                <a:cxn ang="0">
                  <a:pos x="54" y="76"/>
                </a:cxn>
                <a:cxn ang="0">
                  <a:pos x="53" y="76"/>
                </a:cxn>
                <a:cxn ang="0">
                  <a:pos x="50" y="67"/>
                </a:cxn>
                <a:cxn ang="0">
                  <a:pos x="47" y="46"/>
                </a:cxn>
                <a:cxn ang="0">
                  <a:pos x="145" y="50"/>
                </a:cxn>
                <a:cxn ang="0">
                  <a:pos x="242" y="56"/>
                </a:cxn>
                <a:cxn ang="0">
                  <a:pos x="301" y="59"/>
                </a:cxn>
                <a:cxn ang="0">
                  <a:pos x="319" y="58"/>
                </a:cxn>
                <a:cxn ang="0">
                  <a:pos x="355" y="53"/>
                </a:cxn>
                <a:cxn ang="0">
                  <a:pos x="352" y="56"/>
                </a:cxn>
                <a:cxn ang="0">
                  <a:pos x="351" y="80"/>
                </a:cxn>
              </a:cxnLst>
              <a:rect l="0" t="0" r="r" b="b"/>
              <a:pathLst>
                <a:path w="401" h="127">
                  <a:moveTo>
                    <a:pt x="343" y="8"/>
                  </a:moveTo>
                  <a:lnTo>
                    <a:pt x="343" y="8"/>
                  </a:lnTo>
                  <a:lnTo>
                    <a:pt x="325" y="11"/>
                  </a:lnTo>
                  <a:lnTo>
                    <a:pt x="308" y="11"/>
                  </a:lnTo>
                  <a:lnTo>
                    <a:pt x="274" y="8"/>
                  </a:lnTo>
                  <a:lnTo>
                    <a:pt x="240" y="5"/>
                  </a:lnTo>
                  <a:lnTo>
                    <a:pt x="206" y="4"/>
                  </a:lnTo>
                  <a:lnTo>
                    <a:pt x="206" y="4"/>
                  </a:lnTo>
                  <a:lnTo>
                    <a:pt x="162" y="4"/>
                  </a:lnTo>
                  <a:lnTo>
                    <a:pt x="121" y="3"/>
                  </a:lnTo>
                  <a:lnTo>
                    <a:pt x="77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5" y="2"/>
                  </a:lnTo>
                  <a:lnTo>
                    <a:pt x="19" y="7"/>
                  </a:lnTo>
                  <a:lnTo>
                    <a:pt x="15" y="1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24"/>
                  </a:lnTo>
                  <a:lnTo>
                    <a:pt x="3" y="29"/>
                  </a:lnTo>
                  <a:lnTo>
                    <a:pt x="0" y="37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54"/>
                  </a:lnTo>
                  <a:lnTo>
                    <a:pt x="3" y="62"/>
                  </a:lnTo>
                  <a:lnTo>
                    <a:pt x="3" y="80"/>
                  </a:lnTo>
                  <a:lnTo>
                    <a:pt x="4" y="89"/>
                  </a:lnTo>
                  <a:lnTo>
                    <a:pt x="5" y="97"/>
                  </a:lnTo>
                  <a:lnTo>
                    <a:pt x="9" y="105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20" y="117"/>
                  </a:lnTo>
                  <a:lnTo>
                    <a:pt x="25" y="119"/>
                  </a:lnTo>
                  <a:lnTo>
                    <a:pt x="32" y="122"/>
                  </a:lnTo>
                  <a:lnTo>
                    <a:pt x="39" y="124"/>
                  </a:lnTo>
                  <a:lnTo>
                    <a:pt x="55" y="126"/>
                  </a:lnTo>
                  <a:lnTo>
                    <a:pt x="72" y="127"/>
                  </a:lnTo>
                  <a:lnTo>
                    <a:pt x="89" y="126"/>
                  </a:lnTo>
                  <a:lnTo>
                    <a:pt x="106" y="124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73" y="122"/>
                  </a:lnTo>
                  <a:lnTo>
                    <a:pt x="211" y="122"/>
                  </a:lnTo>
                  <a:lnTo>
                    <a:pt x="289" y="122"/>
                  </a:lnTo>
                  <a:lnTo>
                    <a:pt x="289" y="122"/>
                  </a:lnTo>
                  <a:lnTo>
                    <a:pt x="313" y="123"/>
                  </a:lnTo>
                  <a:lnTo>
                    <a:pt x="327" y="123"/>
                  </a:lnTo>
                  <a:lnTo>
                    <a:pt x="342" y="123"/>
                  </a:lnTo>
                  <a:lnTo>
                    <a:pt x="357" y="122"/>
                  </a:lnTo>
                  <a:lnTo>
                    <a:pt x="370" y="119"/>
                  </a:lnTo>
                  <a:lnTo>
                    <a:pt x="377" y="117"/>
                  </a:lnTo>
                  <a:lnTo>
                    <a:pt x="382" y="114"/>
                  </a:lnTo>
                  <a:lnTo>
                    <a:pt x="386" y="110"/>
                  </a:lnTo>
                  <a:lnTo>
                    <a:pt x="389" y="106"/>
                  </a:lnTo>
                  <a:lnTo>
                    <a:pt x="389" y="106"/>
                  </a:lnTo>
                  <a:lnTo>
                    <a:pt x="394" y="98"/>
                  </a:lnTo>
                  <a:lnTo>
                    <a:pt x="397" y="89"/>
                  </a:lnTo>
                  <a:lnTo>
                    <a:pt x="399" y="81"/>
                  </a:lnTo>
                  <a:lnTo>
                    <a:pt x="401" y="72"/>
                  </a:lnTo>
                  <a:lnTo>
                    <a:pt x="401" y="63"/>
                  </a:lnTo>
                  <a:lnTo>
                    <a:pt x="401" y="55"/>
                  </a:lnTo>
                  <a:lnTo>
                    <a:pt x="398" y="47"/>
                  </a:lnTo>
                  <a:lnTo>
                    <a:pt x="395" y="39"/>
                  </a:lnTo>
                  <a:lnTo>
                    <a:pt x="393" y="32"/>
                  </a:lnTo>
                  <a:lnTo>
                    <a:pt x="387" y="25"/>
                  </a:lnTo>
                  <a:lnTo>
                    <a:pt x="382" y="20"/>
                  </a:lnTo>
                  <a:lnTo>
                    <a:pt x="376" y="16"/>
                  </a:lnTo>
                  <a:lnTo>
                    <a:pt x="369" y="12"/>
                  </a:lnTo>
                  <a:lnTo>
                    <a:pt x="361" y="9"/>
                  </a:lnTo>
                  <a:lnTo>
                    <a:pt x="352" y="8"/>
                  </a:lnTo>
                  <a:lnTo>
                    <a:pt x="343" y="8"/>
                  </a:lnTo>
                  <a:lnTo>
                    <a:pt x="343" y="8"/>
                  </a:lnTo>
                  <a:close/>
                  <a:moveTo>
                    <a:pt x="351" y="80"/>
                  </a:moveTo>
                  <a:lnTo>
                    <a:pt x="351" y="80"/>
                  </a:lnTo>
                  <a:lnTo>
                    <a:pt x="348" y="80"/>
                  </a:lnTo>
                  <a:lnTo>
                    <a:pt x="343" y="79"/>
                  </a:lnTo>
                  <a:lnTo>
                    <a:pt x="322" y="77"/>
                  </a:lnTo>
                  <a:lnTo>
                    <a:pt x="258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02" y="77"/>
                  </a:lnTo>
                  <a:lnTo>
                    <a:pt x="79" y="77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53" y="76"/>
                  </a:lnTo>
                  <a:lnTo>
                    <a:pt x="51" y="73"/>
                  </a:lnTo>
                  <a:lnTo>
                    <a:pt x="50" y="67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96" y="47"/>
                  </a:lnTo>
                  <a:lnTo>
                    <a:pt x="145" y="50"/>
                  </a:lnTo>
                  <a:lnTo>
                    <a:pt x="242" y="56"/>
                  </a:lnTo>
                  <a:lnTo>
                    <a:pt x="242" y="56"/>
                  </a:lnTo>
                  <a:lnTo>
                    <a:pt x="281" y="59"/>
                  </a:lnTo>
                  <a:lnTo>
                    <a:pt x="301" y="59"/>
                  </a:lnTo>
                  <a:lnTo>
                    <a:pt x="319" y="58"/>
                  </a:lnTo>
                  <a:lnTo>
                    <a:pt x="319" y="58"/>
                  </a:lnTo>
                  <a:lnTo>
                    <a:pt x="355" y="53"/>
                  </a:lnTo>
                  <a:lnTo>
                    <a:pt x="355" y="53"/>
                  </a:lnTo>
                  <a:lnTo>
                    <a:pt x="353" y="54"/>
                  </a:lnTo>
                  <a:lnTo>
                    <a:pt x="352" y="56"/>
                  </a:lnTo>
                  <a:lnTo>
                    <a:pt x="351" y="66"/>
                  </a:lnTo>
                  <a:lnTo>
                    <a:pt x="351" y="80"/>
                  </a:lnTo>
                  <a:lnTo>
                    <a:pt x="351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1" name="chenying0907 772"/>
            <p:cNvSpPr>
              <a:spLocks/>
            </p:cNvSpPr>
            <p:nvPr/>
          </p:nvSpPr>
          <p:spPr bwMode="auto">
            <a:xfrm>
              <a:off x="2127251" y="3201988"/>
              <a:ext cx="46038" cy="36513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5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19"/>
                </a:cxn>
                <a:cxn ang="0">
                  <a:pos x="109" y="15"/>
                </a:cxn>
                <a:cxn ang="0">
                  <a:pos x="107" y="11"/>
                </a:cxn>
                <a:cxn ang="0">
                  <a:pos x="104" y="7"/>
                </a:cxn>
                <a:cxn ang="0">
                  <a:pos x="102" y="5"/>
                </a:cxn>
                <a:cxn ang="0">
                  <a:pos x="98" y="4"/>
                </a:cxn>
                <a:cxn ang="0">
                  <a:pos x="92" y="2"/>
                </a:cxn>
                <a:cxn ang="0">
                  <a:pos x="88" y="1"/>
                </a:cxn>
                <a:cxn ang="0">
                  <a:pos x="88" y="1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6" y="1"/>
                </a:cxn>
                <a:cxn ang="0">
                  <a:pos x="49" y="1"/>
                </a:cxn>
                <a:cxn ang="0">
                  <a:pos x="39" y="1"/>
                </a:cxn>
                <a:cxn ang="0">
                  <a:pos x="39" y="1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4"/>
                </a:cxn>
                <a:cxn ang="0">
                  <a:pos x="14" y="5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3" y="23"/>
                </a:cxn>
                <a:cxn ang="0">
                  <a:pos x="1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" y="61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3"/>
                </a:cxn>
                <a:cxn ang="0">
                  <a:pos x="7" y="73"/>
                </a:cxn>
                <a:cxn ang="0">
                  <a:pos x="10" y="77"/>
                </a:cxn>
                <a:cxn ang="0">
                  <a:pos x="13" y="81"/>
                </a:cxn>
                <a:cxn ang="0">
                  <a:pos x="19" y="85"/>
                </a:cxn>
                <a:cxn ang="0">
                  <a:pos x="27" y="89"/>
                </a:cxn>
                <a:cxn ang="0">
                  <a:pos x="36" y="90"/>
                </a:cxn>
                <a:cxn ang="0">
                  <a:pos x="36" y="90"/>
                </a:cxn>
                <a:cxn ang="0">
                  <a:pos x="73" y="91"/>
                </a:cxn>
                <a:cxn ang="0">
                  <a:pos x="73" y="91"/>
                </a:cxn>
                <a:cxn ang="0">
                  <a:pos x="82" y="91"/>
                </a:cxn>
                <a:cxn ang="0">
                  <a:pos x="91" y="89"/>
                </a:cxn>
                <a:cxn ang="0">
                  <a:pos x="100" y="86"/>
                </a:cxn>
                <a:cxn ang="0">
                  <a:pos x="108" y="81"/>
                </a:cxn>
                <a:cxn ang="0">
                  <a:pos x="108" y="81"/>
                </a:cxn>
                <a:cxn ang="0">
                  <a:pos x="111" y="77"/>
                </a:cxn>
                <a:cxn ang="0">
                  <a:pos x="112" y="73"/>
                </a:cxn>
                <a:cxn ang="0">
                  <a:pos x="115" y="65"/>
                </a:cxn>
                <a:cxn ang="0">
                  <a:pos x="115" y="56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1">
                  <a:moveTo>
                    <a:pt x="115" y="47"/>
                  </a:moveTo>
                  <a:lnTo>
                    <a:pt x="115" y="47"/>
                  </a:lnTo>
                  <a:lnTo>
                    <a:pt x="113" y="35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19"/>
                  </a:lnTo>
                  <a:lnTo>
                    <a:pt x="109" y="15"/>
                  </a:lnTo>
                  <a:lnTo>
                    <a:pt x="107" y="11"/>
                  </a:lnTo>
                  <a:lnTo>
                    <a:pt x="104" y="7"/>
                  </a:lnTo>
                  <a:lnTo>
                    <a:pt x="102" y="5"/>
                  </a:lnTo>
                  <a:lnTo>
                    <a:pt x="98" y="4"/>
                  </a:lnTo>
                  <a:lnTo>
                    <a:pt x="92" y="2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6" y="1"/>
                  </a:lnTo>
                  <a:lnTo>
                    <a:pt x="4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4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3"/>
                  </a:lnTo>
                  <a:lnTo>
                    <a:pt x="1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1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10" y="77"/>
                  </a:lnTo>
                  <a:lnTo>
                    <a:pt x="13" y="81"/>
                  </a:lnTo>
                  <a:lnTo>
                    <a:pt x="19" y="85"/>
                  </a:lnTo>
                  <a:lnTo>
                    <a:pt x="27" y="89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73" y="91"/>
                  </a:lnTo>
                  <a:lnTo>
                    <a:pt x="73" y="91"/>
                  </a:lnTo>
                  <a:lnTo>
                    <a:pt x="82" y="91"/>
                  </a:lnTo>
                  <a:lnTo>
                    <a:pt x="91" y="89"/>
                  </a:lnTo>
                  <a:lnTo>
                    <a:pt x="100" y="86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11" y="77"/>
                  </a:lnTo>
                  <a:lnTo>
                    <a:pt x="112" y="73"/>
                  </a:lnTo>
                  <a:lnTo>
                    <a:pt x="115" y="65"/>
                  </a:lnTo>
                  <a:lnTo>
                    <a:pt x="115" y="56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2" name="chenying0907 773"/>
            <p:cNvSpPr>
              <a:spLocks/>
            </p:cNvSpPr>
            <p:nvPr/>
          </p:nvSpPr>
          <p:spPr bwMode="auto">
            <a:xfrm>
              <a:off x="2127251" y="3267075"/>
              <a:ext cx="46038" cy="34925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4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20"/>
                </a:cxn>
                <a:cxn ang="0">
                  <a:pos x="109" y="14"/>
                </a:cxn>
                <a:cxn ang="0">
                  <a:pos x="107" y="11"/>
                </a:cxn>
                <a:cxn ang="0">
                  <a:pos x="104" y="8"/>
                </a:cxn>
                <a:cxn ang="0">
                  <a:pos x="102" y="5"/>
                </a:cxn>
                <a:cxn ang="0">
                  <a:pos x="98" y="3"/>
                </a:cxn>
                <a:cxn ang="0">
                  <a:pos x="92" y="1"/>
                </a:cxn>
                <a:cxn ang="0">
                  <a:pos x="88" y="1"/>
                </a:cxn>
                <a:cxn ang="0">
                  <a:pos x="88" y="1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60" y="1"/>
                </a:cxn>
                <a:cxn ang="0">
                  <a:pos x="60" y="1"/>
                </a:cxn>
                <a:cxn ang="0">
                  <a:pos x="56" y="0"/>
                </a:cxn>
                <a:cxn ang="0">
                  <a:pos x="49" y="0"/>
                </a:cxn>
                <a:cxn ang="0">
                  <a:pos x="39" y="1"/>
                </a:cxn>
                <a:cxn ang="0">
                  <a:pos x="39" y="1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3"/>
                </a:cxn>
                <a:cxn ang="0">
                  <a:pos x="14" y="5"/>
                </a:cxn>
                <a:cxn ang="0">
                  <a:pos x="10" y="8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10" y="76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8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73" y="90"/>
                </a:cxn>
                <a:cxn ang="0">
                  <a:pos x="73" y="90"/>
                </a:cxn>
                <a:cxn ang="0">
                  <a:pos x="82" y="90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6"/>
                </a:cxn>
                <a:cxn ang="0">
                  <a:pos x="112" y="72"/>
                </a:cxn>
                <a:cxn ang="0">
                  <a:pos x="115" y="64"/>
                </a:cxn>
                <a:cxn ang="0">
                  <a:pos x="115" y="55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0">
                  <a:moveTo>
                    <a:pt x="115" y="47"/>
                  </a:moveTo>
                  <a:lnTo>
                    <a:pt x="115" y="47"/>
                  </a:lnTo>
                  <a:lnTo>
                    <a:pt x="113" y="34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0"/>
                  </a:lnTo>
                  <a:lnTo>
                    <a:pt x="109" y="14"/>
                  </a:lnTo>
                  <a:lnTo>
                    <a:pt x="107" y="11"/>
                  </a:lnTo>
                  <a:lnTo>
                    <a:pt x="104" y="8"/>
                  </a:lnTo>
                  <a:lnTo>
                    <a:pt x="102" y="5"/>
                  </a:lnTo>
                  <a:lnTo>
                    <a:pt x="98" y="3"/>
                  </a:lnTo>
                  <a:lnTo>
                    <a:pt x="92" y="1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8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6"/>
                  </a:lnTo>
                  <a:lnTo>
                    <a:pt x="112" y="72"/>
                  </a:lnTo>
                  <a:lnTo>
                    <a:pt x="115" y="64"/>
                  </a:lnTo>
                  <a:lnTo>
                    <a:pt x="115" y="55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3" name="chenying0907 774"/>
            <p:cNvSpPr>
              <a:spLocks/>
            </p:cNvSpPr>
            <p:nvPr/>
          </p:nvSpPr>
          <p:spPr bwMode="auto">
            <a:xfrm>
              <a:off x="2127251" y="3330575"/>
              <a:ext cx="46038" cy="36513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6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20"/>
                </a:cxn>
                <a:cxn ang="0">
                  <a:pos x="109" y="16"/>
                </a:cxn>
                <a:cxn ang="0">
                  <a:pos x="107" y="12"/>
                </a:cxn>
                <a:cxn ang="0">
                  <a:pos x="104" y="8"/>
                </a:cxn>
                <a:cxn ang="0">
                  <a:pos x="102" y="5"/>
                </a:cxn>
                <a:cxn ang="0">
                  <a:pos x="98" y="3"/>
                </a:cxn>
                <a:cxn ang="0">
                  <a:pos x="92" y="2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61" y="3"/>
                </a:cxn>
                <a:cxn ang="0">
                  <a:pos x="61" y="3"/>
                </a:cxn>
                <a:cxn ang="0">
                  <a:pos x="60" y="3"/>
                </a:cxn>
                <a:cxn ang="0">
                  <a:pos x="60" y="3"/>
                </a:cxn>
                <a:cxn ang="0">
                  <a:pos x="56" y="2"/>
                </a:cxn>
                <a:cxn ang="0">
                  <a:pos x="49" y="2"/>
                </a:cxn>
                <a:cxn ang="0">
                  <a:pos x="39" y="2"/>
                </a:cxn>
                <a:cxn ang="0">
                  <a:pos x="39" y="2"/>
                </a:cxn>
                <a:cxn ang="0">
                  <a:pos x="30" y="0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14" y="5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3" y="22"/>
                </a:cxn>
                <a:cxn ang="0">
                  <a:pos x="1" y="34"/>
                </a:cxn>
                <a:cxn ang="0">
                  <a:pos x="0" y="45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1" y="62"/>
                </a:cxn>
                <a:cxn ang="0">
                  <a:pos x="2" y="66"/>
                </a:cxn>
                <a:cxn ang="0">
                  <a:pos x="5" y="70"/>
                </a:cxn>
                <a:cxn ang="0">
                  <a:pos x="7" y="74"/>
                </a:cxn>
                <a:cxn ang="0">
                  <a:pos x="7" y="74"/>
                </a:cxn>
                <a:cxn ang="0">
                  <a:pos x="10" y="77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9"/>
                </a:cxn>
                <a:cxn ang="0">
                  <a:pos x="36" y="91"/>
                </a:cxn>
                <a:cxn ang="0">
                  <a:pos x="36" y="91"/>
                </a:cxn>
                <a:cxn ang="0">
                  <a:pos x="73" y="92"/>
                </a:cxn>
                <a:cxn ang="0">
                  <a:pos x="73" y="92"/>
                </a:cxn>
                <a:cxn ang="0">
                  <a:pos x="82" y="92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7"/>
                </a:cxn>
                <a:cxn ang="0">
                  <a:pos x="112" y="74"/>
                </a:cxn>
                <a:cxn ang="0">
                  <a:pos x="115" y="64"/>
                </a:cxn>
                <a:cxn ang="0">
                  <a:pos x="115" y="57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2">
                  <a:moveTo>
                    <a:pt x="115" y="47"/>
                  </a:moveTo>
                  <a:lnTo>
                    <a:pt x="115" y="47"/>
                  </a:lnTo>
                  <a:lnTo>
                    <a:pt x="113" y="36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0"/>
                  </a:lnTo>
                  <a:lnTo>
                    <a:pt x="109" y="16"/>
                  </a:lnTo>
                  <a:lnTo>
                    <a:pt x="107" y="12"/>
                  </a:lnTo>
                  <a:lnTo>
                    <a:pt x="104" y="8"/>
                  </a:lnTo>
                  <a:lnTo>
                    <a:pt x="102" y="5"/>
                  </a:lnTo>
                  <a:lnTo>
                    <a:pt x="98" y="3"/>
                  </a:lnTo>
                  <a:lnTo>
                    <a:pt x="92" y="2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2"/>
                  </a:lnTo>
                  <a:lnTo>
                    <a:pt x="4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0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2"/>
                  </a:lnTo>
                  <a:lnTo>
                    <a:pt x="1" y="34"/>
                  </a:lnTo>
                  <a:lnTo>
                    <a:pt x="0" y="4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62"/>
                  </a:lnTo>
                  <a:lnTo>
                    <a:pt x="2" y="66"/>
                  </a:lnTo>
                  <a:lnTo>
                    <a:pt x="5" y="70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77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9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73" y="92"/>
                  </a:lnTo>
                  <a:lnTo>
                    <a:pt x="73" y="92"/>
                  </a:lnTo>
                  <a:lnTo>
                    <a:pt x="82" y="92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7"/>
                  </a:lnTo>
                  <a:lnTo>
                    <a:pt x="112" y="74"/>
                  </a:lnTo>
                  <a:lnTo>
                    <a:pt x="115" y="64"/>
                  </a:lnTo>
                  <a:lnTo>
                    <a:pt x="115" y="57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4" name="chenying0907 775"/>
            <p:cNvSpPr>
              <a:spLocks/>
            </p:cNvSpPr>
            <p:nvPr/>
          </p:nvSpPr>
          <p:spPr bwMode="auto">
            <a:xfrm>
              <a:off x="2127251" y="3395663"/>
              <a:ext cx="46038" cy="36513"/>
            </a:xfrm>
            <a:custGeom>
              <a:avLst/>
              <a:gdLst/>
              <a:ahLst/>
              <a:cxnLst>
                <a:cxn ang="0">
                  <a:pos x="115" y="46"/>
                </a:cxn>
                <a:cxn ang="0">
                  <a:pos x="115" y="46"/>
                </a:cxn>
                <a:cxn ang="0">
                  <a:pos x="113" y="34"/>
                </a:cxn>
                <a:cxn ang="0">
                  <a:pos x="111" y="23"/>
                </a:cxn>
                <a:cxn ang="0">
                  <a:pos x="111" y="23"/>
                </a:cxn>
                <a:cxn ang="0">
                  <a:pos x="111" y="18"/>
                </a:cxn>
                <a:cxn ang="0">
                  <a:pos x="109" y="14"/>
                </a:cxn>
                <a:cxn ang="0">
                  <a:pos x="107" y="10"/>
                </a:cxn>
                <a:cxn ang="0">
                  <a:pos x="104" y="8"/>
                </a:cxn>
                <a:cxn ang="0">
                  <a:pos x="102" y="4"/>
                </a:cxn>
                <a:cxn ang="0">
                  <a:pos x="98" y="2"/>
                </a:cxn>
                <a:cxn ang="0">
                  <a:pos x="92" y="1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60" y="1"/>
                </a:cxn>
                <a:cxn ang="0">
                  <a:pos x="60" y="1"/>
                </a:cxn>
                <a:cxn ang="0">
                  <a:pos x="56" y="0"/>
                </a:cxn>
                <a:cxn ang="0">
                  <a:pos x="49" y="0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2"/>
                </a:cxn>
                <a:cxn ang="0">
                  <a:pos x="14" y="5"/>
                </a:cxn>
                <a:cxn ang="0">
                  <a:pos x="10" y="8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22"/>
                </a:cxn>
                <a:cxn ang="0">
                  <a:pos x="1" y="32"/>
                </a:cxn>
                <a:cxn ang="0">
                  <a:pos x="0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10" y="76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7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73" y="90"/>
                </a:cxn>
                <a:cxn ang="0">
                  <a:pos x="73" y="90"/>
                </a:cxn>
                <a:cxn ang="0">
                  <a:pos x="82" y="90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6"/>
                </a:cxn>
                <a:cxn ang="0">
                  <a:pos x="112" y="72"/>
                </a:cxn>
                <a:cxn ang="0">
                  <a:pos x="115" y="64"/>
                </a:cxn>
                <a:cxn ang="0">
                  <a:pos x="115" y="55"/>
                </a:cxn>
                <a:cxn ang="0">
                  <a:pos x="115" y="46"/>
                </a:cxn>
                <a:cxn ang="0">
                  <a:pos x="115" y="46"/>
                </a:cxn>
              </a:cxnLst>
              <a:rect l="0" t="0" r="r" b="b"/>
              <a:pathLst>
                <a:path w="115" h="90">
                  <a:moveTo>
                    <a:pt x="115" y="46"/>
                  </a:moveTo>
                  <a:lnTo>
                    <a:pt x="115" y="46"/>
                  </a:lnTo>
                  <a:lnTo>
                    <a:pt x="113" y="34"/>
                  </a:lnTo>
                  <a:lnTo>
                    <a:pt x="111" y="23"/>
                  </a:lnTo>
                  <a:lnTo>
                    <a:pt x="111" y="23"/>
                  </a:lnTo>
                  <a:lnTo>
                    <a:pt x="111" y="18"/>
                  </a:lnTo>
                  <a:lnTo>
                    <a:pt x="109" y="14"/>
                  </a:lnTo>
                  <a:lnTo>
                    <a:pt x="107" y="10"/>
                  </a:lnTo>
                  <a:lnTo>
                    <a:pt x="104" y="8"/>
                  </a:lnTo>
                  <a:lnTo>
                    <a:pt x="102" y="4"/>
                  </a:lnTo>
                  <a:lnTo>
                    <a:pt x="98" y="2"/>
                  </a:lnTo>
                  <a:lnTo>
                    <a:pt x="92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2"/>
                  </a:lnTo>
                  <a:lnTo>
                    <a:pt x="14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22"/>
                  </a:lnTo>
                  <a:lnTo>
                    <a:pt x="1" y="32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7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6"/>
                  </a:lnTo>
                  <a:lnTo>
                    <a:pt x="112" y="72"/>
                  </a:lnTo>
                  <a:lnTo>
                    <a:pt x="115" y="64"/>
                  </a:lnTo>
                  <a:lnTo>
                    <a:pt x="115" y="55"/>
                  </a:lnTo>
                  <a:lnTo>
                    <a:pt x="115" y="46"/>
                  </a:lnTo>
                  <a:lnTo>
                    <a:pt x="115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5" name="chenying0907 776"/>
            <p:cNvSpPr>
              <a:spLocks/>
            </p:cNvSpPr>
            <p:nvPr/>
          </p:nvSpPr>
          <p:spPr bwMode="auto">
            <a:xfrm>
              <a:off x="2452688" y="3208338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5"/>
                </a:cxn>
                <a:cxn ang="0">
                  <a:pos x="112" y="25"/>
                </a:cxn>
                <a:cxn ang="0">
                  <a:pos x="112" y="25"/>
                </a:cxn>
                <a:cxn ang="0">
                  <a:pos x="112" y="20"/>
                </a:cxn>
                <a:cxn ang="0">
                  <a:pos x="110" y="16"/>
                </a:cxn>
                <a:cxn ang="0">
                  <a:pos x="108" y="12"/>
                </a:cxn>
                <a:cxn ang="0">
                  <a:pos x="105" y="8"/>
                </a:cxn>
                <a:cxn ang="0">
                  <a:pos x="101" y="5"/>
                </a:cxn>
                <a:cxn ang="0">
                  <a:pos x="97" y="4"/>
                </a:cxn>
                <a:cxn ang="0">
                  <a:pos x="93" y="3"/>
                </a:cxn>
                <a:cxn ang="0">
                  <a:pos x="89" y="1"/>
                </a:cxn>
                <a:cxn ang="0">
                  <a:pos x="89" y="1"/>
                </a:cxn>
                <a:cxn ang="0">
                  <a:pos x="62" y="3"/>
                </a:cxn>
                <a:cxn ang="0">
                  <a:pos x="62" y="3"/>
                </a:cxn>
                <a:cxn ang="0">
                  <a:pos x="61" y="3"/>
                </a:cxn>
                <a:cxn ang="0">
                  <a:pos x="61" y="3"/>
                </a:cxn>
                <a:cxn ang="0">
                  <a:pos x="55" y="1"/>
                </a:cxn>
                <a:cxn ang="0">
                  <a:pos x="50" y="1"/>
                </a:cxn>
                <a:cxn ang="0">
                  <a:pos x="40" y="1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4"/>
                </a:cxn>
                <a:cxn ang="0">
                  <a:pos x="15" y="5"/>
                </a:cxn>
                <a:cxn ang="0">
                  <a:pos x="11" y="9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3" y="23"/>
                </a:cxn>
                <a:cxn ang="0">
                  <a:pos x="2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3"/>
                </a:cxn>
                <a:cxn ang="0">
                  <a:pos x="8" y="73"/>
                </a:cxn>
                <a:cxn ang="0">
                  <a:pos x="10" y="77"/>
                </a:cxn>
                <a:cxn ang="0">
                  <a:pos x="12" y="81"/>
                </a:cxn>
                <a:cxn ang="0">
                  <a:pos x="20" y="86"/>
                </a:cxn>
                <a:cxn ang="0">
                  <a:pos x="28" y="89"/>
                </a:cxn>
                <a:cxn ang="0">
                  <a:pos x="37" y="90"/>
                </a:cxn>
                <a:cxn ang="0">
                  <a:pos x="37" y="90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6"/>
                </a:cxn>
                <a:cxn ang="0">
                  <a:pos x="108" y="81"/>
                </a:cxn>
                <a:cxn ang="0">
                  <a:pos x="108" y="81"/>
                </a:cxn>
                <a:cxn ang="0">
                  <a:pos x="110" y="77"/>
                </a:cxn>
                <a:cxn ang="0">
                  <a:pos x="113" y="73"/>
                </a:cxn>
                <a:cxn ang="0">
                  <a:pos x="114" y="65"/>
                </a:cxn>
                <a:cxn ang="0">
                  <a:pos x="114" y="56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0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5" y="8"/>
                  </a:lnTo>
                  <a:lnTo>
                    <a:pt x="101" y="5"/>
                  </a:lnTo>
                  <a:lnTo>
                    <a:pt x="97" y="4"/>
                  </a:lnTo>
                  <a:lnTo>
                    <a:pt x="93" y="3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55" y="1"/>
                  </a:lnTo>
                  <a:lnTo>
                    <a:pt x="5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3" y="23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7"/>
                  </a:lnTo>
                  <a:lnTo>
                    <a:pt x="12" y="81"/>
                  </a:lnTo>
                  <a:lnTo>
                    <a:pt x="20" y="86"/>
                  </a:lnTo>
                  <a:lnTo>
                    <a:pt x="28" y="89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6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3" y="73"/>
                  </a:lnTo>
                  <a:lnTo>
                    <a:pt x="114" y="65"/>
                  </a:lnTo>
                  <a:lnTo>
                    <a:pt x="114" y="56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6" name="chenying0907 777"/>
            <p:cNvSpPr>
              <a:spLocks/>
            </p:cNvSpPr>
            <p:nvPr/>
          </p:nvSpPr>
          <p:spPr bwMode="auto">
            <a:xfrm>
              <a:off x="2452688" y="3273425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5"/>
                </a:cxn>
                <a:cxn ang="0">
                  <a:pos x="108" y="11"/>
                </a:cxn>
                <a:cxn ang="0">
                  <a:pos x="105" y="8"/>
                </a:cxn>
                <a:cxn ang="0">
                  <a:pos x="101" y="6"/>
                </a:cxn>
                <a:cxn ang="0">
                  <a:pos x="97" y="3"/>
                </a:cxn>
                <a:cxn ang="0">
                  <a:pos x="93" y="2"/>
                </a:cxn>
                <a:cxn ang="0">
                  <a:pos x="89" y="2"/>
                </a:cxn>
                <a:cxn ang="0">
                  <a:pos x="89" y="2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0" y="0"/>
                </a:cxn>
                <a:cxn ang="0">
                  <a:pos x="21" y="2"/>
                </a:cxn>
                <a:cxn ang="0">
                  <a:pos x="17" y="3"/>
                </a:cxn>
                <a:cxn ang="0">
                  <a:pos x="15" y="6"/>
                </a:cxn>
                <a:cxn ang="0">
                  <a:pos x="11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3" y="23"/>
                </a:cxn>
                <a:cxn ang="0">
                  <a:pos x="2" y="33"/>
                </a:cxn>
                <a:cxn ang="0">
                  <a:pos x="0" y="4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61"/>
                </a:cxn>
                <a:cxn ang="0">
                  <a:pos x="3" y="66"/>
                </a:cxn>
                <a:cxn ang="0">
                  <a:pos x="4" y="70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0" y="76"/>
                </a:cxn>
                <a:cxn ang="0">
                  <a:pos x="12" y="80"/>
                </a:cxn>
                <a:cxn ang="0">
                  <a:pos x="20" y="85"/>
                </a:cxn>
                <a:cxn ang="0">
                  <a:pos x="28" y="88"/>
                </a:cxn>
                <a:cxn ang="0">
                  <a:pos x="37" y="89"/>
                </a:cxn>
                <a:cxn ang="0">
                  <a:pos x="37" y="89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0" y="76"/>
                </a:cxn>
                <a:cxn ang="0">
                  <a:pos x="113" y="72"/>
                </a:cxn>
                <a:cxn ang="0">
                  <a:pos x="114" y="64"/>
                </a:cxn>
                <a:cxn ang="0">
                  <a:pos x="114" y="55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5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1" y="6"/>
                  </a:lnTo>
                  <a:lnTo>
                    <a:pt x="97" y="3"/>
                  </a:lnTo>
                  <a:lnTo>
                    <a:pt x="93" y="2"/>
                  </a:lnTo>
                  <a:lnTo>
                    <a:pt x="89" y="2"/>
                  </a:lnTo>
                  <a:lnTo>
                    <a:pt x="89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21" y="2"/>
                  </a:lnTo>
                  <a:lnTo>
                    <a:pt x="17" y="3"/>
                  </a:lnTo>
                  <a:lnTo>
                    <a:pt x="15" y="6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3" y="23"/>
                  </a:lnTo>
                  <a:lnTo>
                    <a:pt x="2" y="33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3" y="66"/>
                  </a:lnTo>
                  <a:lnTo>
                    <a:pt x="4" y="70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0" y="76"/>
                  </a:lnTo>
                  <a:lnTo>
                    <a:pt x="12" y="80"/>
                  </a:lnTo>
                  <a:lnTo>
                    <a:pt x="20" y="85"/>
                  </a:lnTo>
                  <a:lnTo>
                    <a:pt x="28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76"/>
                  </a:lnTo>
                  <a:lnTo>
                    <a:pt x="113" y="72"/>
                  </a:lnTo>
                  <a:lnTo>
                    <a:pt x="114" y="64"/>
                  </a:lnTo>
                  <a:lnTo>
                    <a:pt x="114" y="55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7" name="chenying0907 778"/>
            <p:cNvSpPr>
              <a:spLocks/>
            </p:cNvSpPr>
            <p:nvPr/>
          </p:nvSpPr>
          <p:spPr bwMode="auto">
            <a:xfrm>
              <a:off x="2452688" y="3338513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5"/>
                </a:cxn>
                <a:cxn ang="0">
                  <a:pos x="112" y="23"/>
                </a:cxn>
                <a:cxn ang="0">
                  <a:pos x="112" y="23"/>
                </a:cxn>
                <a:cxn ang="0">
                  <a:pos x="112" y="19"/>
                </a:cxn>
                <a:cxn ang="0">
                  <a:pos x="110" y="15"/>
                </a:cxn>
                <a:cxn ang="0">
                  <a:pos x="108" y="11"/>
                </a:cxn>
                <a:cxn ang="0">
                  <a:pos x="105" y="7"/>
                </a:cxn>
                <a:cxn ang="0">
                  <a:pos x="101" y="5"/>
                </a:cxn>
                <a:cxn ang="0">
                  <a:pos x="97" y="2"/>
                </a:cxn>
                <a:cxn ang="0">
                  <a:pos x="93" y="1"/>
                </a:cxn>
                <a:cxn ang="0">
                  <a:pos x="89" y="1"/>
                </a:cxn>
                <a:cxn ang="0">
                  <a:pos x="89" y="1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55" y="1"/>
                </a:cxn>
                <a:cxn ang="0">
                  <a:pos x="50" y="1"/>
                </a:cxn>
                <a:cxn ang="0">
                  <a:pos x="40" y="1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2"/>
                </a:cxn>
                <a:cxn ang="0">
                  <a:pos x="15" y="5"/>
                </a:cxn>
                <a:cxn ang="0">
                  <a:pos x="11" y="9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3" y="22"/>
                </a:cxn>
                <a:cxn ang="0">
                  <a:pos x="2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3"/>
                </a:cxn>
                <a:cxn ang="0">
                  <a:pos x="8" y="73"/>
                </a:cxn>
                <a:cxn ang="0">
                  <a:pos x="10" y="77"/>
                </a:cxn>
                <a:cxn ang="0">
                  <a:pos x="12" y="79"/>
                </a:cxn>
                <a:cxn ang="0">
                  <a:pos x="20" y="85"/>
                </a:cxn>
                <a:cxn ang="0">
                  <a:pos x="28" y="89"/>
                </a:cxn>
                <a:cxn ang="0">
                  <a:pos x="37" y="90"/>
                </a:cxn>
                <a:cxn ang="0">
                  <a:pos x="37" y="90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79"/>
                </a:cxn>
                <a:cxn ang="0">
                  <a:pos x="108" y="79"/>
                </a:cxn>
                <a:cxn ang="0">
                  <a:pos x="110" y="77"/>
                </a:cxn>
                <a:cxn ang="0">
                  <a:pos x="113" y="73"/>
                </a:cxn>
                <a:cxn ang="0">
                  <a:pos x="114" y="64"/>
                </a:cxn>
                <a:cxn ang="0">
                  <a:pos x="114" y="56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5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19"/>
                  </a:lnTo>
                  <a:lnTo>
                    <a:pt x="110" y="15"/>
                  </a:lnTo>
                  <a:lnTo>
                    <a:pt x="108" y="11"/>
                  </a:lnTo>
                  <a:lnTo>
                    <a:pt x="105" y="7"/>
                  </a:lnTo>
                  <a:lnTo>
                    <a:pt x="101" y="5"/>
                  </a:lnTo>
                  <a:lnTo>
                    <a:pt x="97" y="2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5" y="1"/>
                  </a:lnTo>
                  <a:lnTo>
                    <a:pt x="5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3" y="22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7"/>
                  </a:lnTo>
                  <a:lnTo>
                    <a:pt x="12" y="79"/>
                  </a:lnTo>
                  <a:lnTo>
                    <a:pt x="20" y="85"/>
                  </a:lnTo>
                  <a:lnTo>
                    <a:pt x="28" y="89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79"/>
                  </a:lnTo>
                  <a:lnTo>
                    <a:pt x="108" y="79"/>
                  </a:lnTo>
                  <a:lnTo>
                    <a:pt x="110" y="77"/>
                  </a:lnTo>
                  <a:lnTo>
                    <a:pt x="113" y="73"/>
                  </a:lnTo>
                  <a:lnTo>
                    <a:pt x="114" y="64"/>
                  </a:lnTo>
                  <a:lnTo>
                    <a:pt x="114" y="56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8" name="chenying0907 779"/>
            <p:cNvSpPr>
              <a:spLocks/>
            </p:cNvSpPr>
            <p:nvPr/>
          </p:nvSpPr>
          <p:spPr bwMode="auto">
            <a:xfrm>
              <a:off x="2452688" y="3403600"/>
              <a:ext cx="46038" cy="34925"/>
            </a:xfrm>
            <a:custGeom>
              <a:avLst/>
              <a:gdLst/>
              <a:ahLst/>
              <a:cxnLst>
                <a:cxn ang="0">
                  <a:pos x="114" y="46"/>
                </a:cxn>
                <a:cxn ang="0">
                  <a:pos x="114" y="46"/>
                </a:cxn>
                <a:cxn ang="0">
                  <a:pos x="114" y="3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18"/>
                </a:cxn>
                <a:cxn ang="0">
                  <a:pos x="110" y="14"/>
                </a:cxn>
                <a:cxn ang="0">
                  <a:pos x="108" y="11"/>
                </a:cxn>
                <a:cxn ang="0">
                  <a:pos x="105" y="8"/>
                </a:cxn>
                <a:cxn ang="0">
                  <a:pos x="101" y="4"/>
                </a:cxn>
                <a:cxn ang="0">
                  <a:pos x="97" y="3"/>
                </a:cxn>
                <a:cxn ang="0">
                  <a:pos x="93" y="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3"/>
                </a:cxn>
                <a:cxn ang="0">
                  <a:pos x="15" y="5"/>
                </a:cxn>
                <a:cxn ang="0">
                  <a:pos x="11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3" y="22"/>
                </a:cxn>
                <a:cxn ang="0">
                  <a:pos x="2" y="33"/>
                </a:cxn>
                <a:cxn ang="0">
                  <a:pos x="0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60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0" y="76"/>
                </a:cxn>
                <a:cxn ang="0">
                  <a:pos x="12" y="80"/>
                </a:cxn>
                <a:cxn ang="0">
                  <a:pos x="20" y="85"/>
                </a:cxn>
                <a:cxn ang="0">
                  <a:pos x="28" y="88"/>
                </a:cxn>
                <a:cxn ang="0">
                  <a:pos x="37" y="89"/>
                </a:cxn>
                <a:cxn ang="0">
                  <a:pos x="37" y="89"/>
                </a:cxn>
                <a:cxn ang="0">
                  <a:pos x="74" y="90"/>
                </a:cxn>
                <a:cxn ang="0">
                  <a:pos x="74" y="90"/>
                </a:cxn>
                <a:cxn ang="0">
                  <a:pos x="83" y="90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0" y="76"/>
                </a:cxn>
                <a:cxn ang="0">
                  <a:pos x="113" y="72"/>
                </a:cxn>
                <a:cxn ang="0">
                  <a:pos x="114" y="64"/>
                </a:cxn>
                <a:cxn ang="0">
                  <a:pos x="114" y="55"/>
                </a:cxn>
                <a:cxn ang="0">
                  <a:pos x="114" y="46"/>
                </a:cxn>
                <a:cxn ang="0">
                  <a:pos x="114" y="46"/>
                </a:cxn>
              </a:cxnLst>
              <a:rect l="0" t="0" r="r" b="b"/>
              <a:pathLst>
                <a:path w="114" h="90">
                  <a:moveTo>
                    <a:pt x="114" y="46"/>
                  </a:moveTo>
                  <a:lnTo>
                    <a:pt x="114" y="46"/>
                  </a:lnTo>
                  <a:lnTo>
                    <a:pt x="114" y="3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18"/>
                  </a:lnTo>
                  <a:lnTo>
                    <a:pt x="110" y="14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1" y="4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3"/>
                  </a:lnTo>
                  <a:lnTo>
                    <a:pt x="15" y="5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3" y="22"/>
                  </a:lnTo>
                  <a:lnTo>
                    <a:pt x="2" y="33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60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0" y="76"/>
                  </a:lnTo>
                  <a:lnTo>
                    <a:pt x="12" y="80"/>
                  </a:lnTo>
                  <a:lnTo>
                    <a:pt x="20" y="85"/>
                  </a:lnTo>
                  <a:lnTo>
                    <a:pt x="28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83" y="90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76"/>
                  </a:lnTo>
                  <a:lnTo>
                    <a:pt x="113" y="72"/>
                  </a:lnTo>
                  <a:lnTo>
                    <a:pt x="114" y="64"/>
                  </a:lnTo>
                  <a:lnTo>
                    <a:pt x="114" y="55"/>
                  </a:lnTo>
                  <a:lnTo>
                    <a:pt x="114" y="46"/>
                  </a:lnTo>
                  <a:lnTo>
                    <a:pt x="11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19" name="chenying0907 780"/>
            <p:cNvSpPr>
              <a:spLocks/>
            </p:cNvSpPr>
            <p:nvPr/>
          </p:nvSpPr>
          <p:spPr bwMode="auto">
            <a:xfrm>
              <a:off x="2216151" y="3517900"/>
              <a:ext cx="1588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0" name="chenying0907 781"/>
            <p:cNvSpPr>
              <a:spLocks noEditPoints="1"/>
            </p:cNvSpPr>
            <p:nvPr/>
          </p:nvSpPr>
          <p:spPr bwMode="auto">
            <a:xfrm>
              <a:off x="2138363" y="3497263"/>
              <a:ext cx="342900" cy="120650"/>
            </a:xfrm>
            <a:custGeom>
              <a:avLst/>
              <a:gdLst/>
              <a:ahLst/>
              <a:cxnLst>
                <a:cxn ang="0">
                  <a:pos x="858" y="257"/>
                </a:cxn>
                <a:cxn ang="0">
                  <a:pos x="838" y="209"/>
                </a:cxn>
                <a:cxn ang="0">
                  <a:pos x="799" y="150"/>
                </a:cxn>
                <a:cxn ang="0">
                  <a:pos x="748" y="78"/>
                </a:cxn>
                <a:cxn ang="0">
                  <a:pos x="725" y="32"/>
                </a:cxn>
                <a:cxn ang="0">
                  <a:pos x="718" y="22"/>
                </a:cxn>
                <a:cxn ang="0">
                  <a:pos x="710" y="15"/>
                </a:cxn>
                <a:cxn ang="0">
                  <a:pos x="699" y="12"/>
                </a:cxn>
                <a:cxn ang="0">
                  <a:pos x="445" y="6"/>
                </a:cxn>
                <a:cxn ang="0">
                  <a:pos x="191" y="0"/>
                </a:cxn>
                <a:cxn ang="0">
                  <a:pos x="181" y="2"/>
                </a:cxn>
                <a:cxn ang="0">
                  <a:pos x="174" y="9"/>
                </a:cxn>
                <a:cxn ang="0">
                  <a:pos x="170" y="13"/>
                </a:cxn>
                <a:cxn ang="0">
                  <a:pos x="164" y="19"/>
                </a:cxn>
                <a:cxn ang="0">
                  <a:pos x="162" y="21"/>
                </a:cxn>
                <a:cxn ang="0">
                  <a:pos x="158" y="27"/>
                </a:cxn>
                <a:cxn ang="0">
                  <a:pos x="145" y="44"/>
                </a:cxn>
                <a:cxn ang="0">
                  <a:pos x="95" y="116"/>
                </a:cxn>
                <a:cxn ang="0">
                  <a:pos x="56" y="166"/>
                </a:cxn>
                <a:cxn ang="0">
                  <a:pos x="20" y="209"/>
                </a:cxn>
                <a:cxn ang="0">
                  <a:pos x="5" y="233"/>
                </a:cxn>
                <a:cxn ang="0">
                  <a:pos x="1" y="238"/>
                </a:cxn>
                <a:cxn ang="0">
                  <a:pos x="1" y="257"/>
                </a:cxn>
                <a:cxn ang="0">
                  <a:pos x="14" y="270"/>
                </a:cxn>
                <a:cxn ang="0">
                  <a:pos x="71" y="274"/>
                </a:cxn>
                <a:cxn ang="0">
                  <a:pos x="218" y="284"/>
                </a:cxn>
                <a:cxn ang="0">
                  <a:pos x="328" y="285"/>
                </a:cxn>
                <a:cxn ang="0">
                  <a:pos x="438" y="289"/>
                </a:cxn>
                <a:cxn ang="0">
                  <a:pos x="621" y="299"/>
                </a:cxn>
                <a:cxn ang="0">
                  <a:pos x="719" y="297"/>
                </a:cxn>
                <a:cxn ang="0">
                  <a:pos x="791" y="299"/>
                </a:cxn>
                <a:cxn ang="0">
                  <a:pos x="819" y="304"/>
                </a:cxn>
                <a:cxn ang="0">
                  <a:pos x="831" y="303"/>
                </a:cxn>
                <a:cxn ang="0">
                  <a:pos x="840" y="303"/>
                </a:cxn>
                <a:cxn ang="0">
                  <a:pos x="854" y="298"/>
                </a:cxn>
                <a:cxn ang="0">
                  <a:pos x="862" y="285"/>
                </a:cxn>
                <a:cxn ang="0">
                  <a:pos x="862" y="274"/>
                </a:cxn>
                <a:cxn ang="0">
                  <a:pos x="610" y="253"/>
                </a:cxn>
                <a:cxn ang="0">
                  <a:pos x="460" y="244"/>
                </a:cxn>
                <a:cxn ang="0">
                  <a:pos x="61" y="227"/>
                </a:cxn>
                <a:cxn ang="0">
                  <a:pos x="85" y="202"/>
                </a:cxn>
                <a:cxn ang="0">
                  <a:pos x="119" y="165"/>
                </a:cxn>
                <a:cxn ang="0">
                  <a:pos x="167" y="90"/>
                </a:cxn>
                <a:cxn ang="0">
                  <a:pos x="188" y="63"/>
                </a:cxn>
                <a:cxn ang="0">
                  <a:pos x="194" y="55"/>
                </a:cxn>
                <a:cxn ang="0">
                  <a:pos x="198" y="51"/>
                </a:cxn>
                <a:cxn ang="0">
                  <a:pos x="323" y="48"/>
                </a:cxn>
                <a:cxn ang="0">
                  <a:pos x="687" y="57"/>
                </a:cxn>
                <a:cxn ang="0">
                  <a:pos x="701" y="86"/>
                </a:cxn>
                <a:cxn ang="0">
                  <a:pos x="755" y="166"/>
                </a:cxn>
                <a:cxn ang="0">
                  <a:pos x="808" y="256"/>
                </a:cxn>
                <a:cxn ang="0">
                  <a:pos x="772" y="252"/>
                </a:cxn>
                <a:cxn ang="0">
                  <a:pos x="659" y="253"/>
                </a:cxn>
              </a:cxnLst>
              <a:rect l="0" t="0" r="r" b="b"/>
              <a:pathLst>
                <a:path w="862" h="304">
                  <a:moveTo>
                    <a:pt x="862" y="274"/>
                  </a:moveTo>
                  <a:lnTo>
                    <a:pt x="862" y="274"/>
                  </a:lnTo>
                  <a:lnTo>
                    <a:pt x="858" y="257"/>
                  </a:lnTo>
                  <a:lnTo>
                    <a:pt x="853" y="240"/>
                  </a:lnTo>
                  <a:lnTo>
                    <a:pt x="846" y="225"/>
                  </a:lnTo>
                  <a:lnTo>
                    <a:pt x="838" y="209"/>
                  </a:lnTo>
                  <a:lnTo>
                    <a:pt x="829" y="195"/>
                  </a:lnTo>
                  <a:lnTo>
                    <a:pt x="820" y="179"/>
                  </a:lnTo>
                  <a:lnTo>
                    <a:pt x="799" y="150"/>
                  </a:lnTo>
                  <a:lnTo>
                    <a:pt x="778" y="121"/>
                  </a:lnTo>
                  <a:lnTo>
                    <a:pt x="757" y="93"/>
                  </a:lnTo>
                  <a:lnTo>
                    <a:pt x="748" y="78"/>
                  </a:lnTo>
                  <a:lnTo>
                    <a:pt x="739" y="63"/>
                  </a:lnTo>
                  <a:lnTo>
                    <a:pt x="731" y="48"/>
                  </a:lnTo>
                  <a:lnTo>
                    <a:pt x="725" y="32"/>
                  </a:lnTo>
                  <a:lnTo>
                    <a:pt x="725" y="32"/>
                  </a:lnTo>
                  <a:lnTo>
                    <a:pt x="722" y="27"/>
                  </a:lnTo>
                  <a:lnTo>
                    <a:pt x="718" y="22"/>
                  </a:lnTo>
                  <a:lnTo>
                    <a:pt x="718" y="22"/>
                  </a:lnTo>
                  <a:lnTo>
                    <a:pt x="716" y="18"/>
                  </a:lnTo>
                  <a:lnTo>
                    <a:pt x="710" y="15"/>
                  </a:lnTo>
                  <a:lnTo>
                    <a:pt x="705" y="13"/>
                  </a:lnTo>
                  <a:lnTo>
                    <a:pt x="699" y="12"/>
                  </a:lnTo>
                  <a:lnTo>
                    <a:pt x="699" y="12"/>
                  </a:lnTo>
                  <a:lnTo>
                    <a:pt x="636" y="12"/>
                  </a:lnTo>
                  <a:lnTo>
                    <a:pt x="572" y="10"/>
                  </a:lnTo>
                  <a:lnTo>
                    <a:pt x="445" y="6"/>
                  </a:lnTo>
                  <a:lnTo>
                    <a:pt x="318" y="2"/>
                  </a:lnTo>
                  <a:lnTo>
                    <a:pt x="255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6" y="1"/>
                  </a:lnTo>
                  <a:lnTo>
                    <a:pt x="181" y="2"/>
                  </a:lnTo>
                  <a:lnTo>
                    <a:pt x="177" y="5"/>
                  </a:lnTo>
                  <a:lnTo>
                    <a:pt x="174" y="9"/>
                  </a:lnTo>
                  <a:lnTo>
                    <a:pt x="174" y="9"/>
                  </a:lnTo>
                  <a:lnTo>
                    <a:pt x="170" y="12"/>
                  </a:lnTo>
                  <a:lnTo>
                    <a:pt x="170" y="12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66" y="15"/>
                  </a:lnTo>
                  <a:lnTo>
                    <a:pt x="164" y="19"/>
                  </a:lnTo>
                  <a:lnTo>
                    <a:pt x="164" y="19"/>
                  </a:lnTo>
                  <a:lnTo>
                    <a:pt x="162" y="21"/>
                  </a:lnTo>
                  <a:lnTo>
                    <a:pt x="162" y="21"/>
                  </a:lnTo>
                  <a:lnTo>
                    <a:pt x="160" y="23"/>
                  </a:lnTo>
                  <a:lnTo>
                    <a:pt x="158" y="27"/>
                  </a:lnTo>
                  <a:lnTo>
                    <a:pt x="158" y="27"/>
                  </a:lnTo>
                  <a:lnTo>
                    <a:pt x="156" y="30"/>
                  </a:lnTo>
                  <a:lnTo>
                    <a:pt x="156" y="30"/>
                  </a:lnTo>
                  <a:lnTo>
                    <a:pt x="145" y="44"/>
                  </a:lnTo>
                  <a:lnTo>
                    <a:pt x="135" y="57"/>
                  </a:lnTo>
                  <a:lnTo>
                    <a:pt x="115" y="87"/>
                  </a:lnTo>
                  <a:lnTo>
                    <a:pt x="95" y="116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56" y="166"/>
                  </a:lnTo>
                  <a:lnTo>
                    <a:pt x="38" y="187"/>
                  </a:lnTo>
                  <a:lnTo>
                    <a:pt x="27" y="197"/>
                  </a:lnTo>
                  <a:lnTo>
                    <a:pt x="20" y="209"/>
                  </a:lnTo>
                  <a:lnTo>
                    <a:pt x="12" y="219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1" y="238"/>
                  </a:lnTo>
                  <a:lnTo>
                    <a:pt x="0" y="244"/>
                  </a:lnTo>
                  <a:lnTo>
                    <a:pt x="0" y="251"/>
                  </a:lnTo>
                  <a:lnTo>
                    <a:pt x="1" y="257"/>
                  </a:lnTo>
                  <a:lnTo>
                    <a:pt x="4" y="263"/>
                  </a:lnTo>
                  <a:lnTo>
                    <a:pt x="8" y="268"/>
                  </a:lnTo>
                  <a:lnTo>
                    <a:pt x="14" y="270"/>
                  </a:lnTo>
                  <a:lnTo>
                    <a:pt x="21" y="272"/>
                  </a:lnTo>
                  <a:lnTo>
                    <a:pt x="21" y="272"/>
                  </a:lnTo>
                  <a:lnTo>
                    <a:pt x="71" y="274"/>
                  </a:lnTo>
                  <a:lnTo>
                    <a:pt x="120" y="278"/>
                  </a:lnTo>
                  <a:lnTo>
                    <a:pt x="169" y="281"/>
                  </a:lnTo>
                  <a:lnTo>
                    <a:pt x="218" y="284"/>
                  </a:lnTo>
                  <a:lnTo>
                    <a:pt x="218" y="284"/>
                  </a:lnTo>
                  <a:lnTo>
                    <a:pt x="273" y="285"/>
                  </a:lnTo>
                  <a:lnTo>
                    <a:pt x="328" y="285"/>
                  </a:lnTo>
                  <a:lnTo>
                    <a:pt x="383" y="286"/>
                  </a:lnTo>
                  <a:lnTo>
                    <a:pt x="438" y="289"/>
                  </a:lnTo>
                  <a:lnTo>
                    <a:pt x="438" y="289"/>
                  </a:lnTo>
                  <a:lnTo>
                    <a:pt x="530" y="294"/>
                  </a:lnTo>
                  <a:lnTo>
                    <a:pt x="621" y="299"/>
                  </a:lnTo>
                  <a:lnTo>
                    <a:pt x="621" y="299"/>
                  </a:lnTo>
                  <a:lnTo>
                    <a:pt x="645" y="299"/>
                  </a:lnTo>
                  <a:lnTo>
                    <a:pt x="670" y="299"/>
                  </a:lnTo>
                  <a:lnTo>
                    <a:pt x="719" y="297"/>
                  </a:lnTo>
                  <a:lnTo>
                    <a:pt x="744" y="297"/>
                  </a:lnTo>
                  <a:lnTo>
                    <a:pt x="768" y="297"/>
                  </a:lnTo>
                  <a:lnTo>
                    <a:pt x="791" y="299"/>
                  </a:lnTo>
                  <a:lnTo>
                    <a:pt x="815" y="304"/>
                  </a:lnTo>
                  <a:lnTo>
                    <a:pt x="815" y="304"/>
                  </a:lnTo>
                  <a:lnTo>
                    <a:pt x="819" y="304"/>
                  </a:lnTo>
                  <a:lnTo>
                    <a:pt x="823" y="304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2" y="303"/>
                  </a:lnTo>
                  <a:lnTo>
                    <a:pt x="840" y="303"/>
                  </a:lnTo>
                  <a:lnTo>
                    <a:pt x="840" y="303"/>
                  </a:lnTo>
                  <a:lnTo>
                    <a:pt x="845" y="302"/>
                  </a:lnTo>
                  <a:lnTo>
                    <a:pt x="850" y="301"/>
                  </a:lnTo>
                  <a:lnTo>
                    <a:pt x="854" y="298"/>
                  </a:lnTo>
                  <a:lnTo>
                    <a:pt x="858" y="294"/>
                  </a:lnTo>
                  <a:lnTo>
                    <a:pt x="861" y="289"/>
                  </a:lnTo>
                  <a:lnTo>
                    <a:pt x="862" y="285"/>
                  </a:lnTo>
                  <a:lnTo>
                    <a:pt x="862" y="280"/>
                  </a:lnTo>
                  <a:lnTo>
                    <a:pt x="862" y="274"/>
                  </a:lnTo>
                  <a:lnTo>
                    <a:pt x="862" y="274"/>
                  </a:lnTo>
                  <a:close/>
                  <a:moveTo>
                    <a:pt x="659" y="253"/>
                  </a:moveTo>
                  <a:lnTo>
                    <a:pt x="659" y="253"/>
                  </a:lnTo>
                  <a:lnTo>
                    <a:pt x="610" y="253"/>
                  </a:lnTo>
                  <a:lnTo>
                    <a:pt x="560" y="251"/>
                  </a:lnTo>
                  <a:lnTo>
                    <a:pt x="460" y="244"/>
                  </a:lnTo>
                  <a:lnTo>
                    <a:pt x="460" y="244"/>
                  </a:lnTo>
                  <a:lnTo>
                    <a:pt x="361" y="239"/>
                  </a:lnTo>
                  <a:lnTo>
                    <a:pt x="262" y="234"/>
                  </a:lnTo>
                  <a:lnTo>
                    <a:pt x="61" y="227"/>
                  </a:lnTo>
                  <a:lnTo>
                    <a:pt x="61" y="227"/>
                  </a:lnTo>
                  <a:lnTo>
                    <a:pt x="73" y="214"/>
                  </a:lnTo>
                  <a:lnTo>
                    <a:pt x="85" y="202"/>
                  </a:lnTo>
                  <a:lnTo>
                    <a:pt x="107" y="178"/>
                  </a:lnTo>
                  <a:lnTo>
                    <a:pt x="107" y="178"/>
                  </a:lnTo>
                  <a:lnTo>
                    <a:pt x="119" y="165"/>
                  </a:lnTo>
                  <a:lnTo>
                    <a:pt x="129" y="150"/>
                  </a:lnTo>
                  <a:lnTo>
                    <a:pt x="148" y="120"/>
                  </a:lnTo>
                  <a:lnTo>
                    <a:pt x="167" y="90"/>
                  </a:lnTo>
                  <a:lnTo>
                    <a:pt x="177" y="76"/>
                  </a:lnTo>
                  <a:lnTo>
                    <a:pt x="188" y="63"/>
                  </a:lnTo>
                  <a:lnTo>
                    <a:pt x="188" y="63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4" y="55"/>
                  </a:lnTo>
                  <a:lnTo>
                    <a:pt x="194" y="55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201" y="46"/>
                  </a:lnTo>
                  <a:lnTo>
                    <a:pt x="201" y="46"/>
                  </a:lnTo>
                  <a:lnTo>
                    <a:pt x="323" y="48"/>
                  </a:lnTo>
                  <a:lnTo>
                    <a:pt x="443" y="52"/>
                  </a:lnTo>
                  <a:lnTo>
                    <a:pt x="565" y="56"/>
                  </a:lnTo>
                  <a:lnTo>
                    <a:pt x="687" y="57"/>
                  </a:lnTo>
                  <a:lnTo>
                    <a:pt x="687" y="57"/>
                  </a:lnTo>
                  <a:lnTo>
                    <a:pt x="693" y="72"/>
                  </a:lnTo>
                  <a:lnTo>
                    <a:pt x="701" y="86"/>
                  </a:lnTo>
                  <a:lnTo>
                    <a:pt x="719" y="114"/>
                  </a:lnTo>
                  <a:lnTo>
                    <a:pt x="755" y="166"/>
                  </a:lnTo>
                  <a:lnTo>
                    <a:pt x="755" y="166"/>
                  </a:lnTo>
                  <a:lnTo>
                    <a:pt x="784" y="209"/>
                  </a:lnTo>
                  <a:lnTo>
                    <a:pt x="797" y="233"/>
                  </a:lnTo>
                  <a:lnTo>
                    <a:pt x="808" y="256"/>
                  </a:lnTo>
                  <a:lnTo>
                    <a:pt x="808" y="256"/>
                  </a:lnTo>
                  <a:lnTo>
                    <a:pt x="790" y="253"/>
                  </a:lnTo>
                  <a:lnTo>
                    <a:pt x="772" y="252"/>
                  </a:lnTo>
                  <a:lnTo>
                    <a:pt x="734" y="251"/>
                  </a:lnTo>
                  <a:lnTo>
                    <a:pt x="659" y="253"/>
                  </a:lnTo>
                  <a:lnTo>
                    <a:pt x="659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1" name="chenying0907 782"/>
            <p:cNvSpPr>
              <a:spLocks/>
            </p:cNvSpPr>
            <p:nvPr/>
          </p:nvSpPr>
          <p:spPr bwMode="auto">
            <a:xfrm>
              <a:off x="2190751" y="3527425"/>
              <a:ext cx="246063" cy="22225"/>
            </a:xfrm>
            <a:custGeom>
              <a:avLst/>
              <a:gdLst/>
              <a:ahLst/>
              <a:cxnLst>
                <a:cxn ang="0">
                  <a:pos x="589" y="23"/>
                </a:cxn>
                <a:cxn ang="0">
                  <a:pos x="590" y="20"/>
                </a:cxn>
                <a:cxn ang="0">
                  <a:pos x="580" y="18"/>
                </a:cxn>
                <a:cxn ang="0">
                  <a:pos x="555" y="18"/>
                </a:cxn>
                <a:cxn ang="0">
                  <a:pos x="485" y="14"/>
                </a:cxn>
                <a:cxn ang="0">
                  <a:pos x="466" y="12"/>
                </a:cxn>
                <a:cxn ang="0">
                  <a:pos x="403" y="9"/>
                </a:cxn>
                <a:cxn ang="0">
                  <a:pos x="319" y="9"/>
                </a:cxn>
                <a:cxn ang="0">
                  <a:pos x="168" y="4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1" y="10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5" y="30"/>
                </a:cxn>
                <a:cxn ang="0">
                  <a:pos x="12" y="34"/>
                </a:cxn>
                <a:cxn ang="0">
                  <a:pos x="20" y="35"/>
                </a:cxn>
                <a:cxn ang="0">
                  <a:pos x="24" y="34"/>
                </a:cxn>
                <a:cxn ang="0">
                  <a:pos x="192" y="38"/>
                </a:cxn>
                <a:cxn ang="0">
                  <a:pos x="361" y="43"/>
                </a:cxn>
                <a:cxn ang="0">
                  <a:pos x="402" y="44"/>
                </a:cxn>
                <a:cxn ang="0">
                  <a:pos x="481" y="50"/>
                </a:cxn>
                <a:cxn ang="0">
                  <a:pos x="522" y="51"/>
                </a:cxn>
                <a:cxn ang="0">
                  <a:pos x="544" y="52"/>
                </a:cxn>
                <a:cxn ang="0">
                  <a:pos x="581" y="56"/>
                </a:cxn>
                <a:cxn ang="0">
                  <a:pos x="604" y="52"/>
                </a:cxn>
                <a:cxn ang="0">
                  <a:pos x="614" y="48"/>
                </a:cxn>
                <a:cxn ang="0">
                  <a:pos x="616" y="44"/>
                </a:cxn>
                <a:cxn ang="0">
                  <a:pos x="619" y="37"/>
                </a:cxn>
                <a:cxn ang="0">
                  <a:pos x="614" y="26"/>
                </a:cxn>
                <a:cxn ang="0">
                  <a:pos x="603" y="20"/>
                </a:cxn>
                <a:cxn ang="0">
                  <a:pos x="593" y="21"/>
                </a:cxn>
                <a:cxn ang="0">
                  <a:pos x="589" y="23"/>
                </a:cxn>
              </a:cxnLst>
              <a:rect l="0" t="0" r="r" b="b"/>
              <a:pathLst>
                <a:path w="619" h="56">
                  <a:moveTo>
                    <a:pt x="589" y="23"/>
                  </a:moveTo>
                  <a:lnTo>
                    <a:pt x="589" y="23"/>
                  </a:lnTo>
                  <a:lnTo>
                    <a:pt x="591" y="21"/>
                  </a:lnTo>
                  <a:lnTo>
                    <a:pt x="590" y="20"/>
                  </a:lnTo>
                  <a:lnTo>
                    <a:pt x="586" y="18"/>
                  </a:lnTo>
                  <a:lnTo>
                    <a:pt x="580" y="18"/>
                  </a:lnTo>
                  <a:lnTo>
                    <a:pt x="555" y="18"/>
                  </a:lnTo>
                  <a:lnTo>
                    <a:pt x="555" y="18"/>
                  </a:lnTo>
                  <a:lnTo>
                    <a:pt x="521" y="17"/>
                  </a:lnTo>
                  <a:lnTo>
                    <a:pt x="485" y="14"/>
                  </a:lnTo>
                  <a:lnTo>
                    <a:pt x="485" y="14"/>
                  </a:lnTo>
                  <a:lnTo>
                    <a:pt x="466" y="12"/>
                  </a:lnTo>
                  <a:lnTo>
                    <a:pt x="445" y="10"/>
                  </a:lnTo>
                  <a:lnTo>
                    <a:pt x="403" y="9"/>
                  </a:lnTo>
                  <a:lnTo>
                    <a:pt x="319" y="9"/>
                  </a:lnTo>
                  <a:lnTo>
                    <a:pt x="319" y="9"/>
                  </a:lnTo>
                  <a:lnTo>
                    <a:pt x="243" y="6"/>
                  </a:lnTo>
                  <a:lnTo>
                    <a:pt x="168" y="4"/>
                  </a:lnTo>
                  <a:lnTo>
                    <a:pt x="93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3" y="27"/>
                  </a:lnTo>
                  <a:lnTo>
                    <a:pt x="5" y="30"/>
                  </a:lnTo>
                  <a:lnTo>
                    <a:pt x="8" y="33"/>
                  </a:lnTo>
                  <a:lnTo>
                    <a:pt x="12" y="34"/>
                  </a:lnTo>
                  <a:lnTo>
                    <a:pt x="16" y="35"/>
                  </a:lnTo>
                  <a:lnTo>
                    <a:pt x="20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107" y="35"/>
                  </a:lnTo>
                  <a:lnTo>
                    <a:pt x="192" y="38"/>
                  </a:lnTo>
                  <a:lnTo>
                    <a:pt x="276" y="42"/>
                  </a:lnTo>
                  <a:lnTo>
                    <a:pt x="361" y="43"/>
                  </a:lnTo>
                  <a:lnTo>
                    <a:pt x="361" y="43"/>
                  </a:lnTo>
                  <a:lnTo>
                    <a:pt x="402" y="44"/>
                  </a:lnTo>
                  <a:lnTo>
                    <a:pt x="441" y="47"/>
                  </a:lnTo>
                  <a:lnTo>
                    <a:pt x="481" y="50"/>
                  </a:lnTo>
                  <a:lnTo>
                    <a:pt x="522" y="51"/>
                  </a:lnTo>
                  <a:lnTo>
                    <a:pt x="522" y="51"/>
                  </a:lnTo>
                  <a:lnTo>
                    <a:pt x="532" y="51"/>
                  </a:lnTo>
                  <a:lnTo>
                    <a:pt x="544" y="52"/>
                  </a:lnTo>
                  <a:lnTo>
                    <a:pt x="569" y="56"/>
                  </a:lnTo>
                  <a:lnTo>
                    <a:pt x="581" y="56"/>
                  </a:lnTo>
                  <a:lnTo>
                    <a:pt x="593" y="55"/>
                  </a:lnTo>
                  <a:lnTo>
                    <a:pt x="604" y="52"/>
                  </a:lnTo>
                  <a:lnTo>
                    <a:pt x="608" y="51"/>
                  </a:lnTo>
                  <a:lnTo>
                    <a:pt x="614" y="48"/>
                  </a:lnTo>
                  <a:lnTo>
                    <a:pt x="614" y="48"/>
                  </a:lnTo>
                  <a:lnTo>
                    <a:pt x="616" y="44"/>
                  </a:lnTo>
                  <a:lnTo>
                    <a:pt x="618" y="42"/>
                  </a:lnTo>
                  <a:lnTo>
                    <a:pt x="619" y="37"/>
                  </a:lnTo>
                  <a:lnTo>
                    <a:pt x="618" y="30"/>
                  </a:lnTo>
                  <a:lnTo>
                    <a:pt x="614" y="26"/>
                  </a:lnTo>
                  <a:lnTo>
                    <a:pt x="608" y="22"/>
                  </a:lnTo>
                  <a:lnTo>
                    <a:pt x="603" y="20"/>
                  </a:lnTo>
                  <a:lnTo>
                    <a:pt x="595" y="20"/>
                  </a:lnTo>
                  <a:lnTo>
                    <a:pt x="593" y="21"/>
                  </a:lnTo>
                  <a:lnTo>
                    <a:pt x="589" y="23"/>
                  </a:lnTo>
                  <a:lnTo>
                    <a:pt x="58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2" name="chenying0907 783"/>
            <p:cNvSpPr>
              <a:spLocks/>
            </p:cNvSpPr>
            <p:nvPr/>
          </p:nvSpPr>
          <p:spPr bwMode="auto">
            <a:xfrm>
              <a:off x="2170113" y="3554413"/>
              <a:ext cx="288925" cy="22225"/>
            </a:xfrm>
            <a:custGeom>
              <a:avLst/>
              <a:gdLst/>
              <a:ahLst/>
              <a:cxnLst>
                <a:cxn ang="0">
                  <a:pos x="715" y="20"/>
                </a:cxn>
                <a:cxn ang="0">
                  <a:pos x="715" y="20"/>
                </a:cxn>
                <a:cxn ang="0">
                  <a:pos x="622" y="18"/>
                </a:cxn>
                <a:cxn ang="0">
                  <a:pos x="529" y="16"/>
                </a:cxn>
                <a:cxn ang="0">
                  <a:pos x="436" y="13"/>
                </a:cxn>
                <a:cxn ang="0">
                  <a:pos x="345" y="12"/>
                </a:cxn>
                <a:cxn ang="0">
                  <a:pos x="345" y="12"/>
                </a:cxn>
                <a:cxn ang="0">
                  <a:pos x="304" y="10"/>
                </a:cxn>
                <a:cxn ang="0">
                  <a:pos x="263" y="9"/>
                </a:cxn>
                <a:cxn ang="0">
                  <a:pos x="223" y="8"/>
                </a:cxn>
                <a:cxn ang="0">
                  <a:pos x="182" y="8"/>
                </a:cxn>
                <a:cxn ang="0">
                  <a:pos x="182" y="8"/>
                </a:cxn>
                <a:cxn ang="0">
                  <a:pos x="161" y="6"/>
                </a:cxn>
                <a:cxn ang="0">
                  <a:pos x="140" y="5"/>
                </a:cxn>
                <a:cxn ang="0">
                  <a:pos x="97" y="1"/>
                </a:cxn>
                <a:cxn ang="0">
                  <a:pos x="76" y="0"/>
                </a:cxn>
                <a:cxn ang="0">
                  <a:pos x="55" y="0"/>
                </a:cxn>
                <a:cxn ang="0">
                  <a:pos x="33" y="0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0" y="4"/>
                </a:cxn>
                <a:cxn ang="0">
                  <a:pos x="6" y="5"/>
                </a:cxn>
                <a:cxn ang="0">
                  <a:pos x="2" y="9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7"/>
                </a:cxn>
                <a:cxn ang="0">
                  <a:pos x="8" y="33"/>
                </a:cxn>
                <a:cxn ang="0">
                  <a:pos x="15" y="35"/>
                </a:cxn>
                <a:cxn ang="0">
                  <a:pos x="19" y="35"/>
                </a:cxn>
                <a:cxn ang="0">
                  <a:pos x="23" y="35"/>
                </a:cxn>
                <a:cxn ang="0">
                  <a:pos x="23" y="35"/>
                </a:cxn>
                <a:cxn ang="0">
                  <a:pos x="32" y="34"/>
                </a:cxn>
                <a:cxn ang="0">
                  <a:pos x="41" y="34"/>
                </a:cxn>
                <a:cxn ang="0">
                  <a:pos x="61" y="35"/>
                </a:cxn>
                <a:cxn ang="0">
                  <a:pos x="79" y="38"/>
                </a:cxn>
                <a:cxn ang="0">
                  <a:pos x="97" y="40"/>
                </a:cxn>
                <a:cxn ang="0">
                  <a:pos x="97" y="40"/>
                </a:cxn>
                <a:cxn ang="0">
                  <a:pos x="198" y="42"/>
                </a:cxn>
                <a:cxn ang="0">
                  <a:pos x="198" y="42"/>
                </a:cxn>
                <a:cxn ang="0">
                  <a:pos x="239" y="43"/>
                </a:cxn>
                <a:cxn ang="0">
                  <a:pos x="278" y="44"/>
                </a:cxn>
                <a:cxn ang="0">
                  <a:pos x="318" y="44"/>
                </a:cxn>
                <a:cxn ang="0">
                  <a:pos x="359" y="46"/>
                </a:cxn>
                <a:cxn ang="0">
                  <a:pos x="359" y="46"/>
                </a:cxn>
                <a:cxn ang="0">
                  <a:pos x="448" y="47"/>
                </a:cxn>
                <a:cxn ang="0">
                  <a:pos x="537" y="50"/>
                </a:cxn>
                <a:cxn ang="0">
                  <a:pos x="626" y="52"/>
                </a:cxn>
                <a:cxn ang="0">
                  <a:pos x="715" y="54"/>
                </a:cxn>
                <a:cxn ang="0">
                  <a:pos x="715" y="54"/>
                </a:cxn>
                <a:cxn ang="0">
                  <a:pos x="719" y="52"/>
                </a:cxn>
                <a:cxn ang="0">
                  <a:pos x="721" y="52"/>
                </a:cxn>
                <a:cxn ang="0">
                  <a:pos x="726" y="48"/>
                </a:cxn>
                <a:cxn ang="0">
                  <a:pos x="729" y="42"/>
                </a:cxn>
                <a:cxn ang="0">
                  <a:pos x="730" y="37"/>
                </a:cxn>
                <a:cxn ang="0">
                  <a:pos x="729" y="30"/>
                </a:cxn>
                <a:cxn ang="0">
                  <a:pos x="726" y="25"/>
                </a:cxn>
                <a:cxn ang="0">
                  <a:pos x="721" y="21"/>
                </a:cxn>
                <a:cxn ang="0">
                  <a:pos x="719" y="20"/>
                </a:cxn>
                <a:cxn ang="0">
                  <a:pos x="715" y="20"/>
                </a:cxn>
                <a:cxn ang="0">
                  <a:pos x="715" y="20"/>
                </a:cxn>
              </a:cxnLst>
              <a:rect l="0" t="0" r="r" b="b"/>
              <a:pathLst>
                <a:path w="730" h="54">
                  <a:moveTo>
                    <a:pt x="715" y="20"/>
                  </a:moveTo>
                  <a:lnTo>
                    <a:pt x="715" y="20"/>
                  </a:lnTo>
                  <a:lnTo>
                    <a:pt x="622" y="18"/>
                  </a:lnTo>
                  <a:lnTo>
                    <a:pt x="529" y="16"/>
                  </a:lnTo>
                  <a:lnTo>
                    <a:pt x="436" y="13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04" y="10"/>
                  </a:lnTo>
                  <a:lnTo>
                    <a:pt x="263" y="9"/>
                  </a:lnTo>
                  <a:lnTo>
                    <a:pt x="223" y="8"/>
                  </a:lnTo>
                  <a:lnTo>
                    <a:pt x="182" y="8"/>
                  </a:lnTo>
                  <a:lnTo>
                    <a:pt x="182" y="8"/>
                  </a:lnTo>
                  <a:lnTo>
                    <a:pt x="161" y="6"/>
                  </a:lnTo>
                  <a:lnTo>
                    <a:pt x="140" y="5"/>
                  </a:lnTo>
                  <a:lnTo>
                    <a:pt x="97" y="1"/>
                  </a:lnTo>
                  <a:lnTo>
                    <a:pt x="76" y="0"/>
                  </a:lnTo>
                  <a:lnTo>
                    <a:pt x="55" y="0"/>
                  </a:lnTo>
                  <a:lnTo>
                    <a:pt x="33" y="0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0" y="4"/>
                  </a:lnTo>
                  <a:lnTo>
                    <a:pt x="6" y="5"/>
                  </a:lnTo>
                  <a:lnTo>
                    <a:pt x="2" y="9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8" y="33"/>
                  </a:lnTo>
                  <a:lnTo>
                    <a:pt x="15" y="35"/>
                  </a:lnTo>
                  <a:lnTo>
                    <a:pt x="19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32" y="34"/>
                  </a:lnTo>
                  <a:lnTo>
                    <a:pt x="41" y="34"/>
                  </a:lnTo>
                  <a:lnTo>
                    <a:pt x="61" y="35"/>
                  </a:lnTo>
                  <a:lnTo>
                    <a:pt x="79" y="38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239" y="43"/>
                  </a:lnTo>
                  <a:lnTo>
                    <a:pt x="278" y="44"/>
                  </a:lnTo>
                  <a:lnTo>
                    <a:pt x="318" y="44"/>
                  </a:lnTo>
                  <a:lnTo>
                    <a:pt x="359" y="46"/>
                  </a:lnTo>
                  <a:lnTo>
                    <a:pt x="359" y="46"/>
                  </a:lnTo>
                  <a:lnTo>
                    <a:pt x="448" y="47"/>
                  </a:lnTo>
                  <a:lnTo>
                    <a:pt x="537" y="50"/>
                  </a:lnTo>
                  <a:lnTo>
                    <a:pt x="626" y="52"/>
                  </a:lnTo>
                  <a:lnTo>
                    <a:pt x="715" y="54"/>
                  </a:lnTo>
                  <a:lnTo>
                    <a:pt x="715" y="54"/>
                  </a:lnTo>
                  <a:lnTo>
                    <a:pt x="719" y="52"/>
                  </a:lnTo>
                  <a:lnTo>
                    <a:pt x="721" y="52"/>
                  </a:lnTo>
                  <a:lnTo>
                    <a:pt x="726" y="48"/>
                  </a:lnTo>
                  <a:lnTo>
                    <a:pt x="729" y="42"/>
                  </a:lnTo>
                  <a:lnTo>
                    <a:pt x="730" y="37"/>
                  </a:lnTo>
                  <a:lnTo>
                    <a:pt x="729" y="30"/>
                  </a:lnTo>
                  <a:lnTo>
                    <a:pt x="726" y="25"/>
                  </a:lnTo>
                  <a:lnTo>
                    <a:pt x="721" y="21"/>
                  </a:lnTo>
                  <a:lnTo>
                    <a:pt x="719" y="20"/>
                  </a:lnTo>
                  <a:lnTo>
                    <a:pt x="715" y="20"/>
                  </a:lnTo>
                  <a:lnTo>
                    <a:pt x="715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3" name="chenying0907 784"/>
            <p:cNvSpPr>
              <a:spLocks/>
            </p:cNvSpPr>
            <p:nvPr/>
          </p:nvSpPr>
          <p:spPr bwMode="auto">
            <a:xfrm>
              <a:off x="2228851" y="3505200"/>
              <a:ext cx="38100" cy="95250"/>
            </a:xfrm>
            <a:custGeom>
              <a:avLst/>
              <a:gdLst/>
              <a:ahLst/>
              <a:cxnLst>
                <a:cxn ang="0">
                  <a:pos x="62" y="6"/>
                </a:cxn>
                <a:cxn ang="0">
                  <a:pos x="62" y="6"/>
                </a:cxn>
                <a:cxn ang="0">
                  <a:pos x="56" y="17"/>
                </a:cxn>
                <a:cxn ang="0">
                  <a:pos x="51" y="28"/>
                </a:cxn>
                <a:cxn ang="0">
                  <a:pos x="45" y="40"/>
                </a:cxn>
                <a:cxn ang="0">
                  <a:pos x="41" y="52"/>
                </a:cxn>
                <a:cxn ang="0">
                  <a:pos x="34" y="77"/>
                </a:cxn>
                <a:cxn ang="0">
                  <a:pos x="30" y="102"/>
                </a:cxn>
                <a:cxn ang="0">
                  <a:pos x="30" y="102"/>
                </a:cxn>
                <a:cxn ang="0">
                  <a:pos x="22" y="130"/>
                </a:cxn>
                <a:cxn ang="0">
                  <a:pos x="14" y="161"/>
                </a:cxn>
                <a:cxn ang="0">
                  <a:pos x="6" y="189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2"/>
                </a:cxn>
                <a:cxn ang="0">
                  <a:pos x="0" y="226"/>
                </a:cxn>
                <a:cxn ang="0">
                  <a:pos x="2" y="232"/>
                </a:cxn>
                <a:cxn ang="0">
                  <a:pos x="7" y="236"/>
                </a:cxn>
                <a:cxn ang="0">
                  <a:pos x="13" y="239"/>
                </a:cxn>
                <a:cxn ang="0">
                  <a:pos x="19" y="240"/>
                </a:cxn>
                <a:cxn ang="0">
                  <a:pos x="24" y="238"/>
                </a:cxn>
                <a:cxn ang="0">
                  <a:pos x="30" y="234"/>
                </a:cxn>
                <a:cxn ang="0">
                  <a:pos x="31" y="231"/>
                </a:cxn>
                <a:cxn ang="0">
                  <a:pos x="32" y="227"/>
                </a:cxn>
                <a:cxn ang="0">
                  <a:pos x="32" y="227"/>
                </a:cxn>
                <a:cxn ang="0">
                  <a:pos x="39" y="201"/>
                </a:cxn>
                <a:cxn ang="0">
                  <a:pos x="45" y="175"/>
                </a:cxn>
                <a:cxn ang="0">
                  <a:pos x="60" y="123"/>
                </a:cxn>
                <a:cxn ang="0">
                  <a:pos x="60" y="123"/>
                </a:cxn>
                <a:cxn ang="0">
                  <a:pos x="65" y="98"/>
                </a:cxn>
                <a:cxn ang="0">
                  <a:pos x="72" y="72"/>
                </a:cxn>
                <a:cxn ang="0">
                  <a:pos x="74" y="59"/>
                </a:cxn>
                <a:cxn ang="0">
                  <a:pos x="79" y="47"/>
                </a:cxn>
                <a:cxn ang="0">
                  <a:pos x="85" y="35"/>
                </a:cxn>
                <a:cxn ang="0">
                  <a:pos x="91" y="25"/>
                </a:cxn>
                <a:cxn ang="0">
                  <a:pos x="91" y="25"/>
                </a:cxn>
                <a:cxn ang="0">
                  <a:pos x="94" y="21"/>
                </a:cxn>
                <a:cxn ang="0">
                  <a:pos x="95" y="18"/>
                </a:cxn>
                <a:cxn ang="0">
                  <a:pos x="95" y="11"/>
                </a:cxn>
                <a:cxn ang="0">
                  <a:pos x="91" y="6"/>
                </a:cxn>
                <a:cxn ang="0">
                  <a:pos x="87" y="2"/>
                </a:cxn>
                <a:cxn ang="0">
                  <a:pos x="81" y="0"/>
                </a:cxn>
                <a:cxn ang="0">
                  <a:pos x="74" y="0"/>
                </a:cxn>
                <a:cxn ang="0">
                  <a:pos x="68" y="2"/>
                </a:cxn>
                <a:cxn ang="0">
                  <a:pos x="65" y="4"/>
                </a:cxn>
                <a:cxn ang="0">
                  <a:pos x="62" y="6"/>
                </a:cxn>
                <a:cxn ang="0">
                  <a:pos x="62" y="6"/>
                </a:cxn>
              </a:cxnLst>
              <a:rect l="0" t="0" r="r" b="b"/>
              <a:pathLst>
                <a:path w="95" h="240">
                  <a:moveTo>
                    <a:pt x="62" y="6"/>
                  </a:moveTo>
                  <a:lnTo>
                    <a:pt x="62" y="6"/>
                  </a:lnTo>
                  <a:lnTo>
                    <a:pt x="56" y="17"/>
                  </a:lnTo>
                  <a:lnTo>
                    <a:pt x="51" y="28"/>
                  </a:lnTo>
                  <a:lnTo>
                    <a:pt x="45" y="40"/>
                  </a:lnTo>
                  <a:lnTo>
                    <a:pt x="41" y="52"/>
                  </a:lnTo>
                  <a:lnTo>
                    <a:pt x="34" y="77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22" y="130"/>
                  </a:lnTo>
                  <a:lnTo>
                    <a:pt x="14" y="161"/>
                  </a:lnTo>
                  <a:lnTo>
                    <a:pt x="6" y="18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2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7" y="236"/>
                  </a:lnTo>
                  <a:lnTo>
                    <a:pt x="13" y="239"/>
                  </a:lnTo>
                  <a:lnTo>
                    <a:pt x="19" y="240"/>
                  </a:lnTo>
                  <a:lnTo>
                    <a:pt x="24" y="238"/>
                  </a:lnTo>
                  <a:lnTo>
                    <a:pt x="30" y="234"/>
                  </a:lnTo>
                  <a:lnTo>
                    <a:pt x="31" y="231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39" y="201"/>
                  </a:lnTo>
                  <a:lnTo>
                    <a:pt x="45" y="175"/>
                  </a:lnTo>
                  <a:lnTo>
                    <a:pt x="60" y="123"/>
                  </a:lnTo>
                  <a:lnTo>
                    <a:pt x="60" y="123"/>
                  </a:lnTo>
                  <a:lnTo>
                    <a:pt x="65" y="98"/>
                  </a:lnTo>
                  <a:lnTo>
                    <a:pt x="72" y="72"/>
                  </a:lnTo>
                  <a:lnTo>
                    <a:pt x="74" y="59"/>
                  </a:lnTo>
                  <a:lnTo>
                    <a:pt x="79" y="47"/>
                  </a:lnTo>
                  <a:lnTo>
                    <a:pt x="85" y="3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4" y="21"/>
                  </a:lnTo>
                  <a:lnTo>
                    <a:pt x="95" y="18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7" y="2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8" y="2"/>
                  </a:lnTo>
                  <a:lnTo>
                    <a:pt x="65" y="4"/>
                  </a:lnTo>
                  <a:lnTo>
                    <a:pt x="62" y="6"/>
                  </a:lnTo>
                  <a:lnTo>
                    <a:pt x="6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4" name="chenying0907 785"/>
            <p:cNvSpPr>
              <a:spLocks/>
            </p:cNvSpPr>
            <p:nvPr/>
          </p:nvSpPr>
          <p:spPr bwMode="auto">
            <a:xfrm>
              <a:off x="2301876" y="3505200"/>
              <a:ext cx="15875" cy="952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35" y="20"/>
                </a:cxn>
                <a:cxn ang="0">
                  <a:pos x="35" y="16"/>
                </a:cxn>
                <a:cxn ang="0">
                  <a:pos x="34" y="12"/>
                </a:cxn>
                <a:cxn ang="0">
                  <a:pos x="33" y="8"/>
                </a:cxn>
                <a:cxn ang="0">
                  <a:pos x="30" y="4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68"/>
                </a:cxn>
                <a:cxn ang="0">
                  <a:pos x="1" y="120"/>
                </a:cxn>
                <a:cxn ang="0">
                  <a:pos x="3" y="173"/>
                </a:cxn>
                <a:cxn ang="0">
                  <a:pos x="4" y="224"/>
                </a:cxn>
                <a:cxn ang="0">
                  <a:pos x="4" y="224"/>
                </a:cxn>
                <a:cxn ang="0">
                  <a:pos x="4" y="228"/>
                </a:cxn>
                <a:cxn ang="0">
                  <a:pos x="5" y="232"/>
                </a:cxn>
                <a:cxn ang="0">
                  <a:pos x="9" y="237"/>
                </a:cxn>
                <a:cxn ang="0">
                  <a:pos x="14" y="239"/>
                </a:cxn>
                <a:cxn ang="0">
                  <a:pos x="21" y="241"/>
                </a:cxn>
                <a:cxn ang="0">
                  <a:pos x="26" y="239"/>
                </a:cxn>
                <a:cxn ang="0">
                  <a:pos x="33" y="237"/>
                </a:cxn>
                <a:cxn ang="0">
                  <a:pos x="37" y="232"/>
                </a:cxn>
                <a:cxn ang="0">
                  <a:pos x="37" y="228"/>
                </a:cxn>
                <a:cxn ang="0">
                  <a:pos x="38" y="224"/>
                </a:cxn>
                <a:cxn ang="0">
                  <a:pos x="38" y="224"/>
                </a:cxn>
                <a:cxn ang="0">
                  <a:pos x="37" y="174"/>
                </a:cxn>
                <a:cxn ang="0">
                  <a:pos x="35" y="124"/>
                </a:cxn>
                <a:cxn ang="0">
                  <a:pos x="34" y="73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8" h="241">
                  <a:moveTo>
                    <a:pt x="34" y="24"/>
                  </a:moveTo>
                  <a:lnTo>
                    <a:pt x="34" y="24"/>
                  </a:lnTo>
                  <a:lnTo>
                    <a:pt x="35" y="20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8"/>
                  </a:lnTo>
                  <a:lnTo>
                    <a:pt x="30" y="4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68"/>
                  </a:lnTo>
                  <a:lnTo>
                    <a:pt x="1" y="120"/>
                  </a:lnTo>
                  <a:lnTo>
                    <a:pt x="3" y="173"/>
                  </a:lnTo>
                  <a:lnTo>
                    <a:pt x="4" y="224"/>
                  </a:lnTo>
                  <a:lnTo>
                    <a:pt x="4" y="224"/>
                  </a:lnTo>
                  <a:lnTo>
                    <a:pt x="4" y="228"/>
                  </a:lnTo>
                  <a:lnTo>
                    <a:pt x="5" y="232"/>
                  </a:lnTo>
                  <a:lnTo>
                    <a:pt x="9" y="237"/>
                  </a:lnTo>
                  <a:lnTo>
                    <a:pt x="14" y="239"/>
                  </a:lnTo>
                  <a:lnTo>
                    <a:pt x="21" y="241"/>
                  </a:lnTo>
                  <a:lnTo>
                    <a:pt x="26" y="239"/>
                  </a:lnTo>
                  <a:lnTo>
                    <a:pt x="33" y="237"/>
                  </a:lnTo>
                  <a:lnTo>
                    <a:pt x="37" y="232"/>
                  </a:lnTo>
                  <a:lnTo>
                    <a:pt x="37" y="228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37" y="174"/>
                  </a:lnTo>
                  <a:lnTo>
                    <a:pt x="35" y="124"/>
                  </a:lnTo>
                  <a:lnTo>
                    <a:pt x="34" y="73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5" name="chenying0907 786"/>
            <p:cNvSpPr>
              <a:spLocks/>
            </p:cNvSpPr>
            <p:nvPr/>
          </p:nvSpPr>
          <p:spPr bwMode="auto">
            <a:xfrm>
              <a:off x="2347913" y="3505200"/>
              <a:ext cx="52388" cy="101600"/>
            </a:xfrm>
            <a:custGeom>
              <a:avLst/>
              <a:gdLst/>
              <a:ahLst/>
              <a:cxnLst>
                <a:cxn ang="0">
                  <a:pos x="129" y="229"/>
                </a:cxn>
                <a:cxn ang="0">
                  <a:pos x="129" y="229"/>
                </a:cxn>
                <a:cxn ang="0">
                  <a:pos x="119" y="203"/>
                </a:cxn>
                <a:cxn ang="0">
                  <a:pos x="109" y="176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2" y="109"/>
                </a:cxn>
                <a:cxn ang="0">
                  <a:pos x="76" y="93"/>
                </a:cxn>
                <a:cxn ang="0">
                  <a:pos x="72" y="79"/>
                </a:cxn>
                <a:cxn ang="0">
                  <a:pos x="66" y="63"/>
                </a:cxn>
                <a:cxn ang="0">
                  <a:pos x="66" y="63"/>
                </a:cxn>
                <a:cxn ang="0">
                  <a:pos x="58" y="49"/>
                </a:cxn>
                <a:cxn ang="0">
                  <a:pos x="49" y="36"/>
                </a:cxn>
                <a:cxn ang="0">
                  <a:pos x="40" y="23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29" y="6"/>
                </a:cxn>
                <a:cxn ang="0">
                  <a:pos x="27" y="3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10" y="3"/>
                </a:cxn>
                <a:cxn ang="0">
                  <a:pos x="4" y="7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8" y="37"/>
                </a:cxn>
                <a:cxn ang="0">
                  <a:pos x="16" y="46"/>
                </a:cxn>
                <a:cxn ang="0">
                  <a:pos x="24" y="57"/>
                </a:cxn>
                <a:cxn ang="0">
                  <a:pos x="31" y="68"/>
                </a:cxn>
                <a:cxn ang="0">
                  <a:pos x="31" y="68"/>
                </a:cxn>
                <a:cxn ang="0">
                  <a:pos x="38" y="87"/>
                </a:cxn>
                <a:cxn ang="0">
                  <a:pos x="45" y="106"/>
                </a:cxn>
                <a:cxn ang="0">
                  <a:pos x="51" y="125"/>
                </a:cxn>
                <a:cxn ang="0">
                  <a:pos x="58" y="144"/>
                </a:cxn>
                <a:cxn ang="0">
                  <a:pos x="58" y="144"/>
                </a:cxn>
                <a:cxn ang="0">
                  <a:pos x="80" y="194"/>
                </a:cxn>
                <a:cxn ang="0">
                  <a:pos x="89" y="219"/>
                </a:cxn>
                <a:cxn ang="0">
                  <a:pos x="97" y="245"/>
                </a:cxn>
                <a:cxn ang="0">
                  <a:pos x="97" y="245"/>
                </a:cxn>
                <a:cxn ang="0">
                  <a:pos x="100" y="250"/>
                </a:cxn>
                <a:cxn ang="0">
                  <a:pos x="105" y="254"/>
                </a:cxn>
                <a:cxn ang="0">
                  <a:pos x="110" y="257"/>
                </a:cxn>
                <a:cxn ang="0">
                  <a:pos x="116" y="257"/>
                </a:cxn>
                <a:cxn ang="0">
                  <a:pos x="122" y="255"/>
                </a:cxn>
                <a:cxn ang="0">
                  <a:pos x="126" y="251"/>
                </a:cxn>
                <a:cxn ang="0">
                  <a:pos x="130" y="246"/>
                </a:cxn>
                <a:cxn ang="0">
                  <a:pos x="131" y="240"/>
                </a:cxn>
                <a:cxn ang="0">
                  <a:pos x="131" y="238"/>
                </a:cxn>
                <a:cxn ang="0">
                  <a:pos x="131" y="238"/>
                </a:cxn>
                <a:cxn ang="0">
                  <a:pos x="130" y="233"/>
                </a:cxn>
                <a:cxn ang="0">
                  <a:pos x="129" y="229"/>
                </a:cxn>
                <a:cxn ang="0">
                  <a:pos x="129" y="229"/>
                </a:cxn>
              </a:cxnLst>
              <a:rect l="0" t="0" r="r" b="b"/>
              <a:pathLst>
                <a:path w="131" h="257">
                  <a:moveTo>
                    <a:pt x="129" y="229"/>
                  </a:moveTo>
                  <a:lnTo>
                    <a:pt x="129" y="229"/>
                  </a:lnTo>
                  <a:lnTo>
                    <a:pt x="119" y="203"/>
                  </a:lnTo>
                  <a:lnTo>
                    <a:pt x="109" y="176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2" y="109"/>
                  </a:lnTo>
                  <a:lnTo>
                    <a:pt x="76" y="93"/>
                  </a:lnTo>
                  <a:lnTo>
                    <a:pt x="72" y="79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58" y="49"/>
                  </a:lnTo>
                  <a:lnTo>
                    <a:pt x="49" y="36"/>
                  </a:lnTo>
                  <a:lnTo>
                    <a:pt x="40" y="23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9" y="6"/>
                  </a:lnTo>
                  <a:lnTo>
                    <a:pt x="27" y="3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0" y="3"/>
                  </a:lnTo>
                  <a:lnTo>
                    <a:pt x="4" y="7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8" y="37"/>
                  </a:lnTo>
                  <a:lnTo>
                    <a:pt x="16" y="46"/>
                  </a:lnTo>
                  <a:lnTo>
                    <a:pt x="24" y="57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8" y="87"/>
                  </a:lnTo>
                  <a:lnTo>
                    <a:pt x="45" y="106"/>
                  </a:lnTo>
                  <a:lnTo>
                    <a:pt x="51" y="125"/>
                  </a:lnTo>
                  <a:lnTo>
                    <a:pt x="58" y="144"/>
                  </a:lnTo>
                  <a:lnTo>
                    <a:pt x="58" y="144"/>
                  </a:lnTo>
                  <a:lnTo>
                    <a:pt x="80" y="194"/>
                  </a:lnTo>
                  <a:lnTo>
                    <a:pt x="89" y="219"/>
                  </a:lnTo>
                  <a:lnTo>
                    <a:pt x="97" y="245"/>
                  </a:lnTo>
                  <a:lnTo>
                    <a:pt x="97" y="245"/>
                  </a:lnTo>
                  <a:lnTo>
                    <a:pt x="100" y="250"/>
                  </a:lnTo>
                  <a:lnTo>
                    <a:pt x="105" y="254"/>
                  </a:lnTo>
                  <a:lnTo>
                    <a:pt x="110" y="257"/>
                  </a:lnTo>
                  <a:lnTo>
                    <a:pt x="116" y="257"/>
                  </a:lnTo>
                  <a:lnTo>
                    <a:pt x="122" y="255"/>
                  </a:lnTo>
                  <a:lnTo>
                    <a:pt x="126" y="251"/>
                  </a:lnTo>
                  <a:lnTo>
                    <a:pt x="130" y="246"/>
                  </a:lnTo>
                  <a:lnTo>
                    <a:pt x="131" y="240"/>
                  </a:lnTo>
                  <a:lnTo>
                    <a:pt x="131" y="238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9" y="229"/>
                  </a:lnTo>
                  <a:lnTo>
                    <a:pt x="129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6" name="chenying0907 787"/>
            <p:cNvSpPr>
              <a:spLocks/>
            </p:cNvSpPr>
            <p:nvPr/>
          </p:nvSpPr>
          <p:spPr bwMode="auto">
            <a:xfrm>
              <a:off x="2070101" y="3133725"/>
              <a:ext cx="482600" cy="66675"/>
            </a:xfrm>
            <a:custGeom>
              <a:avLst/>
              <a:gdLst/>
              <a:ahLst/>
              <a:cxnLst>
                <a:cxn ang="0">
                  <a:pos x="1214" y="145"/>
                </a:cxn>
                <a:cxn ang="0">
                  <a:pos x="1208" y="115"/>
                </a:cxn>
                <a:cxn ang="0">
                  <a:pos x="1202" y="92"/>
                </a:cxn>
                <a:cxn ang="0">
                  <a:pos x="1193" y="70"/>
                </a:cxn>
                <a:cxn ang="0">
                  <a:pos x="1170" y="50"/>
                </a:cxn>
                <a:cxn ang="0">
                  <a:pos x="1161" y="45"/>
                </a:cxn>
                <a:cxn ang="0">
                  <a:pos x="1131" y="33"/>
                </a:cxn>
                <a:cxn ang="0">
                  <a:pos x="1087" y="26"/>
                </a:cxn>
                <a:cxn ang="0">
                  <a:pos x="1044" y="26"/>
                </a:cxn>
                <a:cxn ang="0">
                  <a:pos x="1001" y="26"/>
                </a:cxn>
                <a:cxn ang="0">
                  <a:pos x="907" y="23"/>
                </a:cxn>
                <a:cxn ang="0">
                  <a:pos x="811" y="19"/>
                </a:cxn>
                <a:cxn ang="0">
                  <a:pos x="767" y="17"/>
                </a:cxn>
                <a:cxn ang="0">
                  <a:pos x="677" y="13"/>
                </a:cxn>
                <a:cxn ang="0">
                  <a:pos x="632" y="8"/>
                </a:cxn>
                <a:cxn ang="0">
                  <a:pos x="526" y="2"/>
                </a:cxn>
                <a:cxn ang="0">
                  <a:pos x="419" y="0"/>
                </a:cxn>
                <a:cxn ang="0">
                  <a:pos x="310" y="3"/>
                </a:cxn>
                <a:cxn ang="0">
                  <a:pos x="204" y="8"/>
                </a:cxn>
                <a:cxn ang="0">
                  <a:pos x="136" y="16"/>
                </a:cxn>
                <a:cxn ang="0">
                  <a:pos x="102" y="24"/>
                </a:cxn>
                <a:cxn ang="0">
                  <a:pos x="71" y="36"/>
                </a:cxn>
                <a:cxn ang="0">
                  <a:pos x="43" y="53"/>
                </a:cxn>
                <a:cxn ang="0">
                  <a:pos x="21" y="75"/>
                </a:cxn>
                <a:cxn ang="0">
                  <a:pos x="6" y="105"/>
                </a:cxn>
                <a:cxn ang="0">
                  <a:pos x="0" y="142"/>
                </a:cxn>
                <a:cxn ang="0">
                  <a:pos x="0" y="145"/>
                </a:cxn>
                <a:cxn ang="0">
                  <a:pos x="6" y="155"/>
                </a:cxn>
                <a:cxn ang="0">
                  <a:pos x="17" y="159"/>
                </a:cxn>
                <a:cxn ang="0">
                  <a:pos x="29" y="155"/>
                </a:cxn>
                <a:cxn ang="0">
                  <a:pos x="34" y="145"/>
                </a:cxn>
                <a:cxn ang="0">
                  <a:pos x="34" y="142"/>
                </a:cxn>
                <a:cxn ang="0">
                  <a:pos x="37" y="121"/>
                </a:cxn>
                <a:cxn ang="0">
                  <a:pos x="43" y="102"/>
                </a:cxn>
                <a:cxn ang="0">
                  <a:pos x="54" y="87"/>
                </a:cxn>
                <a:cxn ang="0">
                  <a:pos x="68" y="74"/>
                </a:cxn>
                <a:cxn ang="0">
                  <a:pos x="85" y="63"/>
                </a:cxn>
                <a:cxn ang="0">
                  <a:pos x="125" y="50"/>
                </a:cxn>
                <a:cxn ang="0">
                  <a:pos x="169" y="42"/>
                </a:cxn>
                <a:cxn ang="0">
                  <a:pos x="238" y="38"/>
                </a:cxn>
                <a:cxn ang="0">
                  <a:pos x="317" y="38"/>
                </a:cxn>
                <a:cxn ang="0">
                  <a:pos x="395" y="34"/>
                </a:cxn>
                <a:cxn ang="0">
                  <a:pos x="475" y="33"/>
                </a:cxn>
                <a:cxn ang="0">
                  <a:pos x="555" y="37"/>
                </a:cxn>
                <a:cxn ang="0">
                  <a:pos x="632" y="43"/>
                </a:cxn>
                <a:cxn ang="0">
                  <a:pos x="695" y="49"/>
                </a:cxn>
                <a:cxn ang="0">
                  <a:pos x="886" y="57"/>
                </a:cxn>
                <a:cxn ang="0">
                  <a:pos x="963" y="59"/>
                </a:cxn>
                <a:cxn ang="0">
                  <a:pos x="1042" y="60"/>
                </a:cxn>
                <a:cxn ang="0">
                  <a:pos x="1064" y="60"/>
                </a:cxn>
                <a:cxn ang="0">
                  <a:pos x="1108" y="66"/>
                </a:cxn>
                <a:cxn ang="0">
                  <a:pos x="1131" y="71"/>
                </a:cxn>
                <a:cxn ang="0">
                  <a:pos x="1144" y="76"/>
                </a:cxn>
                <a:cxn ang="0">
                  <a:pos x="1154" y="84"/>
                </a:cxn>
                <a:cxn ang="0">
                  <a:pos x="1167" y="105"/>
                </a:cxn>
                <a:cxn ang="0">
                  <a:pos x="1174" y="128"/>
                </a:cxn>
                <a:cxn ang="0">
                  <a:pos x="1180" y="155"/>
                </a:cxn>
                <a:cxn ang="0">
                  <a:pos x="1183" y="157"/>
                </a:cxn>
                <a:cxn ang="0">
                  <a:pos x="1189" y="164"/>
                </a:cxn>
                <a:cxn ang="0">
                  <a:pos x="1202" y="165"/>
                </a:cxn>
                <a:cxn ang="0">
                  <a:pos x="1213" y="159"/>
                </a:cxn>
                <a:cxn ang="0">
                  <a:pos x="1214" y="149"/>
                </a:cxn>
                <a:cxn ang="0">
                  <a:pos x="1214" y="145"/>
                </a:cxn>
              </a:cxnLst>
              <a:rect l="0" t="0" r="r" b="b"/>
              <a:pathLst>
                <a:path w="1214" h="166">
                  <a:moveTo>
                    <a:pt x="1214" y="145"/>
                  </a:moveTo>
                  <a:lnTo>
                    <a:pt x="1214" y="145"/>
                  </a:lnTo>
                  <a:lnTo>
                    <a:pt x="1210" y="130"/>
                  </a:lnTo>
                  <a:lnTo>
                    <a:pt x="1208" y="115"/>
                  </a:lnTo>
                  <a:lnTo>
                    <a:pt x="1205" y="104"/>
                  </a:lnTo>
                  <a:lnTo>
                    <a:pt x="1202" y="92"/>
                  </a:lnTo>
                  <a:lnTo>
                    <a:pt x="1199" y="80"/>
                  </a:lnTo>
                  <a:lnTo>
                    <a:pt x="1193" y="70"/>
                  </a:lnTo>
                  <a:lnTo>
                    <a:pt x="1184" y="59"/>
                  </a:lnTo>
                  <a:lnTo>
                    <a:pt x="1170" y="50"/>
                  </a:lnTo>
                  <a:lnTo>
                    <a:pt x="1170" y="50"/>
                  </a:lnTo>
                  <a:lnTo>
                    <a:pt x="1161" y="45"/>
                  </a:lnTo>
                  <a:lnTo>
                    <a:pt x="1150" y="40"/>
                  </a:lnTo>
                  <a:lnTo>
                    <a:pt x="1131" y="33"/>
                  </a:lnTo>
                  <a:lnTo>
                    <a:pt x="1110" y="29"/>
                  </a:lnTo>
                  <a:lnTo>
                    <a:pt x="1087" y="26"/>
                  </a:lnTo>
                  <a:lnTo>
                    <a:pt x="1065" y="26"/>
                  </a:lnTo>
                  <a:lnTo>
                    <a:pt x="1044" y="26"/>
                  </a:lnTo>
                  <a:lnTo>
                    <a:pt x="1001" y="26"/>
                  </a:lnTo>
                  <a:lnTo>
                    <a:pt x="1001" y="26"/>
                  </a:lnTo>
                  <a:lnTo>
                    <a:pt x="954" y="25"/>
                  </a:lnTo>
                  <a:lnTo>
                    <a:pt x="907" y="23"/>
                  </a:lnTo>
                  <a:lnTo>
                    <a:pt x="860" y="20"/>
                  </a:lnTo>
                  <a:lnTo>
                    <a:pt x="811" y="19"/>
                  </a:lnTo>
                  <a:lnTo>
                    <a:pt x="811" y="19"/>
                  </a:lnTo>
                  <a:lnTo>
                    <a:pt x="767" y="17"/>
                  </a:lnTo>
                  <a:lnTo>
                    <a:pt x="722" y="16"/>
                  </a:lnTo>
                  <a:lnTo>
                    <a:pt x="677" y="13"/>
                  </a:lnTo>
                  <a:lnTo>
                    <a:pt x="632" y="8"/>
                  </a:lnTo>
                  <a:lnTo>
                    <a:pt x="632" y="8"/>
                  </a:lnTo>
                  <a:lnTo>
                    <a:pt x="580" y="4"/>
                  </a:lnTo>
                  <a:lnTo>
                    <a:pt x="526" y="2"/>
                  </a:lnTo>
                  <a:lnTo>
                    <a:pt x="473" y="0"/>
                  </a:lnTo>
                  <a:lnTo>
                    <a:pt x="419" y="0"/>
                  </a:lnTo>
                  <a:lnTo>
                    <a:pt x="364" y="2"/>
                  </a:lnTo>
                  <a:lnTo>
                    <a:pt x="310" y="3"/>
                  </a:lnTo>
                  <a:lnTo>
                    <a:pt x="204" y="8"/>
                  </a:lnTo>
                  <a:lnTo>
                    <a:pt x="204" y="8"/>
                  </a:lnTo>
                  <a:lnTo>
                    <a:pt x="170" y="11"/>
                  </a:lnTo>
                  <a:lnTo>
                    <a:pt x="136" y="16"/>
                  </a:lnTo>
                  <a:lnTo>
                    <a:pt x="119" y="19"/>
                  </a:lnTo>
                  <a:lnTo>
                    <a:pt x="102" y="24"/>
                  </a:lnTo>
                  <a:lnTo>
                    <a:pt x="87" y="29"/>
                  </a:lnTo>
                  <a:lnTo>
                    <a:pt x="71" y="36"/>
                  </a:lnTo>
                  <a:lnTo>
                    <a:pt x="57" y="43"/>
                  </a:lnTo>
                  <a:lnTo>
                    <a:pt x="43" y="53"/>
                  </a:lnTo>
                  <a:lnTo>
                    <a:pt x="32" y="63"/>
                  </a:lnTo>
                  <a:lnTo>
                    <a:pt x="21" y="75"/>
                  </a:lnTo>
                  <a:lnTo>
                    <a:pt x="12" y="89"/>
                  </a:lnTo>
                  <a:lnTo>
                    <a:pt x="6" y="105"/>
                  </a:lnTo>
                  <a:lnTo>
                    <a:pt x="2" y="122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45"/>
                  </a:lnTo>
                  <a:lnTo>
                    <a:pt x="2" y="149"/>
                  </a:lnTo>
                  <a:lnTo>
                    <a:pt x="6" y="155"/>
                  </a:lnTo>
                  <a:lnTo>
                    <a:pt x="11" y="157"/>
                  </a:lnTo>
                  <a:lnTo>
                    <a:pt x="17" y="159"/>
                  </a:lnTo>
                  <a:lnTo>
                    <a:pt x="24" y="157"/>
                  </a:lnTo>
                  <a:lnTo>
                    <a:pt x="29" y="155"/>
                  </a:lnTo>
                  <a:lnTo>
                    <a:pt x="33" y="149"/>
                  </a:lnTo>
                  <a:lnTo>
                    <a:pt x="34" y="145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36" y="131"/>
                  </a:lnTo>
                  <a:lnTo>
                    <a:pt x="37" y="121"/>
                  </a:lnTo>
                  <a:lnTo>
                    <a:pt x="40" y="110"/>
                  </a:lnTo>
                  <a:lnTo>
                    <a:pt x="43" y="102"/>
                  </a:lnTo>
                  <a:lnTo>
                    <a:pt x="49" y="93"/>
                  </a:lnTo>
                  <a:lnTo>
                    <a:pt x="54" y="87"/>
                  </a:lnTo>
                  <a:lnTo>
                    <a:pt x="60" y="80"/>
                  </a:lnTo>
                  <a:lnTo>
                    <a:pt x="68" y="74"/>
                  </a:lnTo>
                  <a:lnTo>
                    <a:pt x="76" y="68"/>
                  </a:lnTo>
                  <a:lnTo>
                    <a:pt x="85" y="63"/>
                  </a:lnTo>
                  <a:lnTo>
                    <a:pt x="104" y="55"/>
                  </a:lnTo>
                  <a:lnTo>
                    <a:pt x="125" y="50"/>
                  </a:lnTo>
                  <a:lnTo>
                    <a:pt x="147" y="45"/>
                  </a:lnTo>
                  <a:lnTo>
                    <a:pt x="169" y="42"/>
                  </a:lnTo>
                  <a:lnTo>
                    <a:pt x="193" y="41"/>
                  </a:lnTo>
                  <a:lnTo>
                    <a:pt x="238" y="38"/>
                  </a:lnTo>
                  <a:lnTo>
                    <a:pt x="282" y="38"/>
                  </a:lnTo>
                  <a:lnTo>
                    <a:pt x="317" y="38"/>
                  </a:lnTo>
                  <a:lnTo>
                    <a:pt x="317" y="38"/>
                  </a:lnTo>
                  <a:lnTo>
                    <a:pt x="395" y="34"/>
                  </a:lnTo>
                  <a:lnTo>
                    <a:pt x="435" y="33"/>
                  </a:lnTo>
                  <a:lnTo>
                    <a:pt x="475" y="33"/>
                  </a:lnTo>
                  <a:lnTo>
                    <a:pt x="514" y="34"/>
                  </a:lnTo>
                  <a:lnTo>
                    <a:pt x="555" y="37"/>
                  </a:lnTo>
                  <a:lnTo>
                    <a:pt x="594" y="40"/>
                  </a:lnTo>
                  <a:lnTo>
                    <a:pt x="632" y="43"/>
                  </a:lnTo>
                  <a:lnTo>
                    <a:pt x="632" y="43"/>
                  </a:lnTo>
                  <a:lnTo>
                    <a:pt x="695" y="49"/>
                  </a:lnTo>
                  <a:lnTo>
                    <a:pt x="759" y="51"/>
                  </a:lnTo>
                  <a:lnTo>
                    <a:pt x="886" y="57"/>
                  </a:lnTo>
                  <a:lnTo>
                    <a:pt x="886" y="57"/>
                  </a:lnTo>
                  <a:lnTo>
                    <a:pt x="963" y="59"/>
                  </a:lnTo>
                  <a:lnTo>
                    <a:pt x="1002" y="60"/>
                  </a:lnTo>
                  <a:lnTo>
                    <a:pt x="1042" y="60"/>
                  </a:lnTo>
                  <a:lnTo>
                    <a:pt x="1042" y="60"/>
                  </a:lnTo>
                  <a:lnTo>
                    <a:pt x="1064" y="60"/>
                  </a:lnTo>
                  <a:lnTo>
                    <a:pt x="1086" y="62"/>
                  </a:lnTo>
                  <a:lnTo>
                    <a:pt x="1108" y="66"/>
                  </a:lnTo>
                  <a:lnTo>
                    <a:pt x="1131" y="71"/>
                  </a:lnTo>
                  <a:lnTo>
                    <a:pt x="1131" y="71"/>
                  </a:lnTo>
                  <a:lnTo>
                    <a:pt x="1137" y="74"/>
                  </a:lnTo>
                  <a:lnTo>
                    <a:pt x="1144" y="76"/>
                  </a:lnTo>
                  <a:lnTo>
                    <a:pt x="1150" y="80"/>
                  </a:lnTo>
                  <a:lnTo>
                    <a:pt x="1154" y="84"/>
                  </a:lnTo>
                  <a:lnTo>
                    <a:pt x="1162" y="93"/>
                  </a:lnTo>
                  <a:lnTo>
                    <a:pt x="1167" y="105"/>
                  </a:lnTo>
                  <a:lnTo>
                    <a:pt x="1171" y="117"/>
                  </a:lnTo>
                  <a:lnTo>
                    <a:pt x="1174" y="128"/>
                  </a:lnTo>
                  <a:lnTo>
                    <a:pt x="1178" y="142"/>
                  </a:lnTo>
                  <a:lnTo>
                    <a:pt x="1180" y="155"/>
                  </a:lnTo>
                  <a:lnTo>
                    <a:pt x="1180" y="155"/>
                  </a:lnTo>
                  <a:lnTo>
                    <a:pt x="1183" y="157"/>
                  </a:lnTo>
                  <a:lnTo>
                    <a:pt x="1184" y="160"/>
                  </a:lnTo>
                  <a:lnTo>
                    <a:pt x="1189" y="164"/>
                  </a:lnTo>
                  <a:lnTo>
                    <a:pt x="1196" y="166"/>
                  </a:lnTo>
                  <a:lnTo>
                    <a:pt x="1202" y="165"/>
                  </a:lnTo>
                  <a:lnTo>
                    <a:pt x="1209" y="162"/>
                  </a:lnTo>
                  <a:lnTo>
                    <a:pt x="1213" y="159"/>
                  </a:lnTo>
                  <a:lnTo>
                    <a:pt x="1214" y="152"/>
                  </a:lnTo>
                  <a:lnTo>
                    <a:pt x="1214" y="149"/>
                  </a:lnTo>
                  <a:lnTo>
                    <a:pt x="1214" y="145"/>
                  </a:lnTo>
                  <a:lnTo>
                    <a:pt x="1214" y="1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7" name="chenying0907 788"/>
            <p:cNvSpPr>
              <a:spLocks/>
            </p:cNvSpPr>
            <p:nvPr/>
          </p:nvSpPr>
          <p:spPr bwMode="auto">
            <a:xfrm>
              <a:off x="2065338" y="3182938"/>
              <a:ext cx="488950" cy="465138"/>
            </a:xfrm>
            <a:custGeom>
              <a:avLst/>
              <a:gdLst/>
              <a:ahLst/>
              <a:cxnLst>
                <a:cxn ang="0">
                  <a:pos x="1227" y="941"/>
                </a:cxn>
                <a:cxn ang="0">
                  <a:pos x="1205" y="932"/>
                </a:cxn>
                <a:cxn ang="0">
                  <a:pos x="1194" y="948"/>
                </a:cxn>
                <a:cxn ang="0">
                  <a:pos x="1193" y="1003"/>
                </a:cxn>
                <a:cxn ang="0">
                  <a:pos x="1181" y="1034"/>
                </a:cxn>
                <a:cxn ang="0">
                  <a:pos x="1148" y="1072"/>
                </a:cxn>
                <a:cxn ang="0">
                  <a:pos x="1103" y="1109"/>
                </a:cxn>
                <a:cxn ang="0">
                  <a:pos x="1061" y="1121"/>
                </a:cxn>
                <a:cxn ang="0">
                  <a:pos x="974" y="1126"/>
                </a:cxn>
                <a:cxn ang="0">
                  <a:pos x="926" y="1135"/>
                </a:cxn>
                <a:cxn ang="0">
                  <a:pos x="807" y="1132"/>
                </a:cxn>
                <a:cxn ang="0">
                  <a:pos x="708" y="1123"/>
                </a:cxn>
                <a:cxn ang="0">
                  <a:pos x="434" y="1111"/>
                </a:cxn>
                <a:cxn ang="0">
                  <a:pos x="284" y="1106"/>
                </a:cxn>
                <a:cxn ang="0">
                  <a:pos x="135" y="1089"/>
                </a:cxn>
                <a:cxn ang="0">
                  <a:pos x="88" y="1064"/>
                </a:cxn>
                <a:cxn ang="0">
                  <a:pos x="51" y="1009"/>
                </a:cxn>
                <a:cxn ang="0">
                  <a:pos x="36" y="940"/>
                </a:cxn>
                <a:cxn ang="0">
                  <a:pos x="33" y="853"/>
                </a:cxn>
                <a:cxn ang="0">
                  <a:pos x="44" y="764"/>
                </a:cxn>
                <a:cxn ang="0">
                  <a:pos x="46" y="702"/>
                </a:cxn>
                <a:cxn ang="0">
                  <a:pos x="47" y="573"/>
                </a:cxn>
                <a:cxn ang="0">
                  <a:pos x="38" y="437"/>
                </a:cxn>
                <a:cxn ang="0">
                  <a:pos x="48" y="305"/>
                </a:cxn>
                <a:cxn ang="0">
                  <a:pos x="46" y="161"/>
                </a:cxn>
                <a:cxn ang="0">
                  <a:pos x="40" y="16"/>
                </a:cxn>
                <a:cxn ang="0">
                  <a:pos x="30" y="0"/>
                </a:cxn>
                <a:cxn ang="0">
                  <a:pos x="8" y="9"/>
                </a:cxn>
                <a:cxn ang="0">
                  <a:pos x="8" y="57"/>
                </a:cxn>
                <a:cxn ang="0">
                  <a:pos x="13" y="261"/>
                </a:cxn>
                <a:cxn ang="0">
                  <a:pos x="6" y="365"/>
                </a:cxn>
                <a:cxn ang="0">
                  <a:pos x="10" y="513"/>
                </a:cxn>
                <a:cxn ang="0">
                  <a:pos x="13" y="599"/>
                </a:cxn>
                <a:cxn ang="0">
                  <a:pos x="9" y="715"/>
                </a:cxn>
                <a:cxn ang="0">
                  <a:pos x="0" y="883"/>
                </a:cxn>
                <a:cxn ang="0">
                  <a:pos x="12" y="996"/>
                </a:cxn>
                <a:cxn ang="0">
                  <a:pos x="34" y="1051"/>
                </a:cxn>
                <a:cxn ang="0">
                  <a:pos x="74" y="1094"/>
                </a:cxn>
                <a:cxn ang="0">
                  <a:pos x="137" y="1123"/>
                </a:cxn>
                <a:cxn ang="0">
                  <a:pos x="196" y="1134"/>
                </a:cxn>
                <a:cxn ang="0">
                  <a:pos x="316" y="1136"/>
                </a:cxn>
                <a:cxn ang="0">
                  <a:pos x="462" y="1148"/>
                </a:cxn>
                <a:cxn ang="0">
                  <a:pos x="638" y="1155"/>
                </a:cxn>
                <a:cxn ang="0">
                  <a:pos x="815" y="1166"/>
                </a:cxn>
                <a:cxn ang="0">
                  <a:pos x="902" y="1169"/>
                </a:cxn>
                <a:cxn ang="0">
                  <a:pos x="967" y="1162"/>
                </a:cxn>
                <a:cxn ang="0">
                  <a:pos x="1075" y="1155"/>
                </a:cxn>
                <a:cxn ang="0">
                  <a:pos x="1126" y="1134"/>
                </a:cxn>
                <a:cxn ang="0">
                  <a:pos x="1184" y="1085"/>
                </a:cxn>
                <a:cxn ang="0">
                  <a:pos x="1215" y="1042"/>
                </a:cxn>
                <a:cxn ang="0">
                  <a:pos x="1228" y="982"/>
                </a:cxn>
              </a:cxnLst>
              <a:rect l="0" t="0" r="r" b="b"/>
              <a:pathLst>
                <a:path w="1228" h="1170">
                  <a:moveTo>
                    <a:pt x="1228" y="948"/>
                  </a:moveTo>
                  <a:lnTo>
                    <a:pt x="1228" y="948"/>
                  </a:lnTo>
                  <a:lnTo>
                    <a:pt x="1228" y="944"/>
                  </a:lnTo>
                  <a:lnTo>
                    <a:pt x="1227" y="941"/>
                  </a:lnTo>
                  <a:lnTo>
                    <a:pt x="1223" y="936"/>
                  </a:lnTo>
                  <a:lnTo>
                    <a:pt x="1218" y="932"/>
                  </a:lnTo>
                  <a:lnTo>
                    <a:pt x="1211" y="931"/>
                  </a:lnTo>
                  <a:lnTo>
                    <a:pt x="1205" y="932"/>
                  </a:lnTo>
                  <a:lnTo>
                    <a:pt x="1199" y="936"/>
                  </a:lnTo>
                  <a:lnTo>
                    <a:pt x="1195" y="941"/>
                  </a:lnTo>
                  <a:lnTo>
                    <a:pt x="1194" y="944"/>
                  </a:lnTo>
                  <a:lnTo>
                    <a:pt x="1194" y="948"/>
                  </a:lnTo>
                  <a:lnTo>
                    <a:pt x="1194" y="948"/>
                  </a:lnTo>
                  <a:lnTo>
                    <a:pt x="1194" y="970"/>
                  </a:lnTo>
                  <a:lnTo>
                    <a:pt x="1194" y="992"/>
                  </a:lnTo>
                  <a:lnTo>
                    <a:pt x="1193" y="1003"/>
                  </a:lnTo>
                  <a:lnTo>
                    <a:pt x="1190" y="1013"/>
                  </a:lnTo>
                  <a:lnTo>
                    <a:pt x="1186" y="1024"/>
                  </a:lnTo>
                  <a:lnTo>
                    <a:pt x="1181" y="1034"/>
                  </a:lnTo>
                  <a:lnTo>
                    <a:pt x="1181" y="1034"/>
                  </a:lnTo>
                  <a:lnTo>
                    <a:pt x="1175" y="1045"/>
                  </a:lnTo>
                  <a:lnTo>
                    <a:pt x="1167" y="1055"/>
                  </a:lnTo>
                  <a:lnTo>
                    <a:pt x="1158" y="1064"/>
                  </a:lnTo>
                  <a:lnTo>
                    <a:pt x="1148" y="1072"/>
                  </a:lnTo>
                  <a:lnTo>
                    <a:pt x="1130" y="1089"/>
                  </a:lnTo>
                  <a:lnTo>
                    <a:pt x="1110" y="1104"/>
                  </a:lnTo>
                  <a:lnTo>
                    <a:pt x="1110" y="1104"/>
                  </a:lnTo>
                  <a:lnTo>
                    <a:pt x="1103" y="1109"/>
                  </a:lnTo>
                  <a:lnTo>
                    <a:pt x="1095" y="1113"/>
                  </a:lnTo>
                  <a:lnTo>
                    <a:pt x="1086" y="1117"/>
                  </a:lnTo>
                  <a:lnTo>
                    <a:pt x="1078" y="1118"/>
                  </a:lnTo>
                  <a:lnTo>
                    <a:pt x="1061" y="1121"/>
                  </a:lnTo>
                  <a:lnTo>
                    <a:pt x="1044" y="1122"/>
                  </a:lnTo>
                  <a:lnTo>
                    <a:pt x="1008" y="1122"/>
                  </a:lnTo>
                  <a:lnTo>
                    <a:pt x="991" y="1122"/>
                  </a:lnTo>
                  <a:lnTo>
                    <a:pt x="974" y="1126"/>
                  </a:lnTo>
                  <a:lnTo>
                    <a:pt x="974" y="1126"/>
                  </a:lnTo>
                  <a:lnTo>
                    <a:pt x="959" y="1130"/>
                  </a:lnTo>
                  <a:lnTo>
                    <a:pt x="943" y="1132"/>
                  </a:lnTo>
                  <a:lnTo>
                    <a:pt x="926" y="1135"/>
                  </a:lnTo>
                  <a:lnTo>
                    <a:pt x="909" y="1136"/>
                  </a:lnTo>
                  <a:lnTo>
                    <a:pt x="876" y="1136"/>
                  </a:lnTo>
                  <a:lnTo>
                    <a:pt x="842" y="1135"/>
                  </a:lnTo>
                  <a:lnTo>
                    <a:pt x="807" y="1132"/>
                  </a:lnTo>
                  <a:lnTo>
                    <a:pt x="774" y="1130"/>
                  </a:lnTo>
                  <a:lnTo>
                    <a:pt x="740" y="1126"/>
                  </a:lnTo>
                  <a:lnTo>
                    <a:pt x="708" y="1123"/>
                  </a:lnTo>
                  <a:lnTo>
                    <a:pt x="708" y="1123"/>
                  </a:lnTo>
                  <a:lnTo>
                    <a:pt x="640" y="1121"/>
                  </a:lnTo>
                  <a:lnTo>
                    <a:pt x="570" y="1118"/>
                  </a:lnTo>
                  <a:lnTo>
                    <a:pt x="502" y="1115"/>
                  </a:lnTo>
                  <a:lnTo>
                    <a:pt x="434" y="1111"/>
                  </a:lnTo>
                  <a:lnTo>
                    <a:pt x="434" y="1111"/>
                  </a:lnTo>
                  <a:lnTo>
                    <a:pt x="396" y="1109"/>
                  </a:lnTo>
                  <a:lnTo>
                    <a:pt x="360" y="1108"/>
                  </a:lnTo>
                  <a:lnTo>
                    <a:pt x="284" y="1106"/>
                  </a:lnTo>
                  <a:lnTo>
                    <a:pt x="246" y="1104"/>
                  </a:lnTo>
                  <a:lnTo>
                    <a:pt x="208" y="1101"/>
                  </a:lnTo>
                  <a:lnTo>
                    <a:pt x="171" y="1096"/>
                  </a:lnTo>
                  <a:lnTo>
                    <a:pt x="135" y="1089"/>
                  </a:lnTo>
                  <a:lnTo>
                    <a:pt x="135" y="1089"/>
                  </a:lnTo>
                  <a:lnTo>
                    <a:pt x="116" y="1083"/>
                  </a:lnTo>
                  <a:lnTo>
                    <a:pt x="101" y="1075"/>
                  </a:lnTo>
                  <a:lnTo>
                    <a:pt x="88" y="1064"/>
                  </a:lnTo>
                  <a:lnTo>
                    <a:pt x="76" y="1053"/>
                  </a:lnTo>
                  <a:lnTo>
                    <a:pt x="65" y="1040"/>
                  </a:lnTo>
                  <a:lnTo>
                    <a:pt x="57" y="1025"/>
                  </a:lnTo>
                  <a:lnTo>
                    <a:pt x="51" y="1009"/>
                  </a:lnTo>
                  <a:lnTo>
                    <a:pt x="46" y="992"/>
                  </a:lnTo>
                  <a:lnTo>
                    <a:pt x="42" y="975"/>
                  </a:lnTo>
                  <a:lnTo>
                    <a:pt x="38" y="957"/>
                  </a:lnTo>
                  <a:lnTo>
                    <a:pt x="36" y="940"/>
                  </a:lnTo>
                  <a:lnTo>
                    <a:pt x="35" y="922"/>
                  </a:lnTo>
                  <a:lnTo>
                    <a:pt x="34" y="887"/>
                  </a:lnTo>
                  <a:lnTo>
                    <a:pt x="33" y="853"/>
                  </a:lnTo>
                  <a:lnTo>
                    <a:pt x="33" y="853"/>
                  </a:lnTo>
                  <a:lnTo>
                    <a:pt x="34" y="838"/>
                  </a:lnTo>
                  <a:lnTo>
                    <a:pt x="35" y="824"/>
                  </a:lnTo>
                  <a:lnTo>
                    <a:pt x="39" y="794"/>
                  </a:lnTo>
                  <a:lnTo>
                    <a:pt x="44" y="764"/>
                  </a:lnTo>
                  <a:lnTo>
                    <a:pt x="46" y="748"/>
                  </a:lnTo>
                  <a:lnTo>
                    <a:pt x="46" y="734"/>
                  </a:lnTo>
                  <a:lnTo>
                    <a:pt x="46" y="734"/>
                  </a:lnTo>
                  <a:lnTo>
                    <a:pt x="46" y="702"/>
                  </a:lnTo>
                  <a:lnTo>
                    <a:pt x="47" y="672"/>
                  </a:lnTo>
                  <a:lnTo>
                    <a:pt x="48" y="612"/>
                  </a:lnTo>
                  <a:lnTo>
                    <a:pt x="48" y="612"/>
                  </a:lnTo>
                  <a:lnTo>
                    <a:pt x="47" y="573"/>
                  </a:lnTo>
                  <a:lnTo>
                    <a:pt x="46" y="533"/>
                  </a:lnTo>
                  <a:lnTo>
                    <a:pt x="39" y="455"/>
                  </a:lnTo>
                  <a:lnTo>
                    <a:pt x="39" y="455"/>
                  </a:lnTo>
                  <a:lnTo>
                    <a:pt x="38" y="437"/>
                  </a:lnTo>
                  <a:lnTo>
                    <a:pt x="38" y="417"/>
                  </a:lnTo>
                  <a:lnTo>
                    <a:pt x="42" y="379"/>
                  </a:lnTo>
                  <a:lnTo>
                    <a:pt x="46" y="341"/>
                  </a:lnTo>
                  <a:lnTo>
                    <a:pt x="48" y="305"/>
                  </a:lnTo>
                  <a:lnTo>
                    <a:pt x="48" y="305"/>
                  </a:lnTo>
                  <a:lnTo>
                    <a:pt x="50" y="268"/>
                  </a:lnTo>
                  <a:lnTo>
                    <a:pt x="50" y="231"/>
                  </a:lnTo>
                  <a:lnTo>
                    <a:pt x="46" y="161"/>
                  </a:lnTo>
                  <a:lnTo>
                    <a:pt x="43" y="89"/>
                  </a:lnTo>
                  <a:lnTo>
                    <a:pt x="42" y="5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2"/>
                  </a:lnTo>
                  <a:lnTo>
                    <a:pt x="39" y="9"/>
                  </a:lnTo>
                  <a:lnTo>
                    <a:pt x="35" y="4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2" y="4"/>
                  </a:lnTo>
                  <a:lnTo>
                    <a:pt x="8" y="9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57"/>
                  </a:lnTo>
                  <a:lnTo>
                    <a:pt x="9" y="98"/>
                  </a:lnTo>
                  <a:lnTo>
                    <a:pt x="12" y="180"/>
                  </a:lnTo>
                  <a:lnTo>
                    <a:pt x="13" y="221"/>
                  </a:lnTo>
                  <a:lnTo>
                    <a:pt x="13" y="261"/>
                  </a:lnTo>
                  <a:lnTo>
                    <a:pt x="12" y="303"/>
                  </a:lnTo>
                  <a:lnTo>
                    <a:pt x="8" y="344"/>
                  </a:lnTo>
                  <a:lnTo>
                    <a:pt x="8" y="344"/>
                  </a:lnTo>
                  <a:lnTo>
                    <a:pt x="6" y="365"/>
                  </a:lnTo>
                  <a:lnTo>
                    <a:pt x="5" y="386"/>
                  </a:lnTo>
                  <a:lnTo>
                    <a:pt x="5" y="428"/>
                  </a:lnTo>
                  <a:lnTo>
                    <a:pt x="8" y="471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33"/>
                  </a:lnTo>
                  <a:lnTo>
                    <a:pt x="13" y="556"/>
                  </a:lnTo>
                  <a:lnTo>
                    <a:pt x="13" y="599"/>
                  </a:lnTo>
                  <a:lnTo>
                    <a:pt x="12" y="641"/>
                  </a:lnTo>
                  <a:lnTo>
                    <a:pt x="10" y="684"/>
                  </a:lnTo>
                  <a:lnTo>
                    <a:pt x="10" y="684"/>
                  </a:lnTo>
                  <a:lnTo>
                    <a:pt x="9" y="715"/>
                  </a:lnTo>
                  <a:lnTo>
                    <a:pt x="8" y="747"/>
                  </a:lnTo>
                  <a:lnTo>
                    <a:pt x="2" y="815"/>
                  </a:lnTo>
                  <a:lnTo>
                    <a:pt x="1" y="849"/>
                  </a:lnTo>
                  <a:lnTo>
                    <a:pt x="0" y="883"/>
                  </a:lnTo>
                  <a:lnTo>
                    <a:pt x="0" y="917"/>
                  </a:lnTo>
                  <a:lnTo>
                    <a:pt x="2" y="949"/>
                  </a:lnTo>
                  <a:lnTo>
                    <a:pt x="8" y="981"/>
                  </a:lnTo>
                  <a:lnTo>
                    <a:pt x="12" y="996"/>
                  </a:lnTo>
                  <a:lnTo>
                    <a:pt x="16" y="1011"/>
                  </a:lnTo>
                  <a:lnTo>
                    <a:pt x="21" y="1025"/>
                  </a:lnTo>
                  <a:lnTo>
                    <a:pt x="27" y="1038"/>
                  </a:lnTo>
                  <a:lnTo>
                    <a:pt x="34" y="1051"/>
                  </a:lnTo>
                  <a:lnTo>
                    <a:pt x="43" y="1063"/>
                  </a:lnTo>
                  <a:lnTo>
                    <a:pt x="52" y="1075"/>
                  </a:lnTo>
                  <a:lnTo>
                    <a:pt x="63" y="1085"/>
                  </a:lnTo>
                  <a:lnTo>
                    <a:pt x="74" y="1094"/>
                  </a:lnTo>
                  <a:lnTo>
                    <a:pt x="88" y="1104"/>
                  </a:lnTo>
                  <a:lnTo>
                    <a:pt x="103" y="1111"/>
                  </a:lnTo>
                  <a:lnTo>
                    <a:pt x="119" y="1118"/>
                  </a:lnTo>
                  <a:lnTo>
                    <a:pt x="137" y="1123"/>
                  </a:lnTo>
                  <a:lnTo>
                    <a:pt x="156" y="1128"/>
                  </a:lnTo>
                  <a:lnTo>
                    <a:pt x="156" y="1128"/>
                  </a:lnTo>
                  <a:lnTo>
                    <a:pt x="176" y="1131"/>
                  </a:lnTo>
                  <a:lnTo>
                    <a:pt x="196" y="1134"/>
                  </a:lnTo>
                  <a:lnTo>
                    <a:pt x="237" y="1136"/>
                  </a:lnTo>
                  <a:lnTo>
                    <a:pt x="277" y="1136"/>
                  </a:lnTo>
                  <a:lnTo>
                    <a:pt x="316" y="1136"/>
                  </a:lnTo>
                  <a:lnTo>
                    <a:pt x="316" y="1136"/>
                  </a:lnTo>
                  <a:lnTo>
                    <a:pt x="353" y="1138"/>
                  </a:lnTo>
                  <a:lnTo>
                    <a:pt x="388" y="1142"/>
                  </a:lnTo>
                  <a:lnTo>
                    <a:pt x="425" y="1144"/>
                  </a:lnTo>
                  <a:lnTo>
                    <a:pt x="462" y="1148"/>
                  </a:lnTo>
                  <a:lnTo>
                    <a:pt x="462" y="1148"/>
                  </a:lnTo>
                  <a:lnTo>
                    <a:pt x="505" y="1151"/>
                  </a:lnTo>
                  <a:lnTo>
                    <a:pt x="549" y="1152"/>
                  </a:lnTo>
                  <a:lnTo>
                    <a:pt x="638" y="1155"/>
                  </a:lnTo>
                  <a:lnTo>
                    <a:pt x="683" y="1156"/>
                  </a:lnTo>
                  <a:lnTo>
                    <a:pt x="727" y="1157"/>
                  </a:lnTo>
                  <a:lnTo>
                    <a:pt x="770" y="1161"/>
                  </a:lnTo>
                  <a:lnTo>
                    <a:pt x="815" y="1166"/>
                  </a:lnTo>
                  <a:lnTo>
                    <a:pt x="815" y="1166"/>
                  </a:lnTo>
                  <a:lnTo>
                    <a:pt x="842" y="1169"/>
                  </a:lnTo>
                  <a:lnTo>
                    <a:pt x="872" y="1170"/>
                  </a:lnTo>
                  <a:lnTo>
                    <a:pt x="902" y="1169"/>
                  </a:lnTo>
                  <a:lnTo>
                    <a:pt x="930" y="1165"/>
                  </a:lnTo>
                  <a:lnTo>
                    <a:pt x="930" y="1165"/>
                  </a:lnTo>
                  <a:lnTo>
                    <a:pt x="948" y="1164"/>
                  </a:lnTo>
                  <a:lnTo>
                    <a:pt x="967" y="1162"/>
                  </a:lnTo>
                  <a:lnTo>
                    <a:pt x="1003" y="1161"/>
                  </a:lnTo>
                  <a:lnTo>
                    <a:pt x="1040" y="1160"/>
                  </a:lnTo>
                  <a:lnTo>
                    <a:pt x="1058" y="1159"/>
                  </a:lnTo>
                  <a:lnTo>
                    <a:pt x="1075" y="1155"/>
                  </a:lnTo>
                  <a:lnTo>
                    <a:pt x="1075" y="1155"/>
                  </a:lnTo>
                  <a:lnTo>
                    <a:pt x="1093" y="1149"/>
                  </a:lnTo>
                  <a:lnTo>
                    <a:pt x="1110" y="1143"/>
                  </a:lnTo>
                  <a:lnTo>
                    <a:pt x="1126" y="1134"/>
                  </a:lnTo>
                  <a:lnTo>
                    <a:pt x="1142" y="1123"/>
                  </a:lnTo>
                  <a:lnTo>
                    <a:pt x="1156" y="1111"/>
                  </a:lnTo>
                  <a:lnTo>
                    <a:pt x="1171" y="1098"/>
                  </a:lnTo>
                  <a:lnTo>
                    <a:pt x="1184" y="1085"/>
                  </a:lnTo>
                  <a:lnTo>
                    <a:pt x="1197" y="1071"/>
                  </a:lnTo>
                  <a:lnTo>
                    <a:pt x="1197" y="1071"/>
                  </a:lnTo>
                  <a:lnTo>
                    <a:pt x="1207" y="1057"/>
                  </a:lnTo>
                  <a:lnTo>
                    <a:pt x="1215" y="1042"/>
                  </a:lnTo>
                  <a:lnTo>
                    <a:pt x="1222" y="1028"/>
                  </a:lnTo>
                  <a:lnTo>
                    <a:pt x="1224" y="1013"/>
                  </a:lnTo>
                  <a:lnTo>
                    <a:pt x="1227" y="998"/>
                  </a:lnTo>
                  <a:lnTo>
                    <a:pt x="1228" y="982"/>
                  </a:lnTo>
                  <a:lnTo>
                    <a:pt x="1228" y="948"/>
                  </a:lnTo>
                  <a:lnTo>
                    <a:pt x="1228" y="9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8" name="chenying0907 789"/>
            <p:cNvSpPr>
              <a:spLocks/>
            </p:cNvSpPr>
            <p:nvPr/>
          </p:nvSpPr>
          <p:spPr bwMode="auto">
            <a:xfrm>
              <a:off x="2540001" y="3187700"/>
              <a:ext cx="14288" cy="3810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942"/>
                </a:cxn>
                <a:cxn ang="0">
                  <a:pos x="0" y="942"/>
                </a:cxn>
                <a:cxn ang="0">
                  <a:pos x="0" y="946"/>
                </a:cxn>
                <a:cxn ang="0">
                  <a:pos x="1" y="950"/>
                </a:cxn>
                <a:cxn ang="0">
                  <a:pos x="5" y="955"/>
                </a:cxn>
                <a:cxn ang="0">
                  <a:pos x="11" y="958"/>
                </a:cxn>
                <a:cxn ang="0">
                  <a:pos x="17" y="959"/>
                </a:cxn>
                <a:cxn ang="0">
                  <a:pos x="24" y="958"/>
                </a:cxn>
                <a:cxn ang="0">
                  <a:pos x="29" y="955"/>
                </a:cxn>
                <a:cxn ang="0">
                  <a:pos x="33" y="950"/>
                </a:cxn>
                <a:cxn ang="0">
                  <a:pos x="34" y="946"/>
                </a:cxn>
                <a:cxn ang="0">
                  <a:pos x="34" y="942"/>
                </a:cxn>
                <a:cxn ang="0">
                  <a:pos x="34" y="17"/>
                </a:cxn>
                <a:cxn ang="0">
                  <a:pos x="34" y="17"/>
                </a:cxn>
                <a:cxn ang="0">
                  <a:pos x="34" y="13"/>
                </a:cxn>
                <a:cxn ang="0">
                  <a:pos x="33" y="9"/>
                </a:cxn>
                <a:cxn ang="0">
                  <a:pos x="29" y="4"/>
                </a:cxn>
                <a:cxn ang="0">
                  <a:pos x="24" y="2"/>
                </a:cxn>
                <a:cxn ang="0">
                  <a:pos x="17" y="0"/>
                </a:cxn>
                <a:cxn ang="0">
                  <a:pos x="11" y="2"/>
                </a:cxn>
                <a:cxn ang="0">
                  <a:pos x="5" y="4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34" h="959">
                  <a:moveTo>
                    <a:pt x="0" y="17"/>
                  </a:moveTo>
                  <a:lnTo>
                    <a:pt x="0" y="942"/>
                  </a:lnTo>
                  <a:lnTo>
                    <a:pt x="0" y="942"/>
                  </a:lnTo>
                  <a:lnTo>
                    <a:pt x="0" y="946"/>
                  </a:lnTo>
                  <a:lnTo>
                    <a:pt x="1" y="950"/>
                  </a:lnTo>
                  <a:lnTo>
                    <a:pt x="5" y="955"/>
                  </a:lnTo>
                  <a:lnTo>
                    <a:pt x="11" y="958"/>
                  </a:lnTo>
                  <a:lnTo>
                    <a:pt x="17" y="959"/>
                  </a:lnTo>
                  <a:lnTo>
                    <a:pt x="24" y="958"/>
                  </a:lnTo>
                  <a:lnTo>
                    <a:pt x="29" y="955"/>
                  </a:lnTo>
                  <a:lnTo>
                    <a:pt x="33" y="950"/>
                  </a:lnTo>
                  <a:lnTo>
                    <a:pt x="34" y="946"/>
                  </a:lnTo>
                  <a:lnTo>
                    <a:pt x="34" y="942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3"/>
                  </a:lnTo>
                  <a:lnTo>
                    <a:pt x="33" y="9"/>
                  </a:lnTo>
                  <a:lnTo>
                    <a:pt x="29" y="4"/>
                  </a:lnTo>
                  <a:lnTo>
                    <a:pt x="24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29" name="chenying0907 790"/>
            <p:cNvSpPr>
              <a:spLocks noEditPoints="1"/>
            </p:cNvSpPr>
            <p:nvPr/>
          </p:nvSpPr>
          <p:spPr bwMode="auto">
            <a:xfrm>
              <a:off x="2105026" y="3662363"/>
              <a:ext cx="395288" cy="60325"/>
            </a:xfrm>
            <a:custGeom>
              <a:avLst/>
              <a:gdLst/>
              <a:ahLst/>
              <a:cxnLst>
                <a:cxn ang="0">
                  <a:pos x="986" y="64"/>
                </a:cxn>
                <a:cxn ang="0">
                  <a:pos x="982" y="47"/>
                </a:cxn>
                <a:cxn ang="0">
                  <a:pos x="974" y="35"/>
                </a:cxn>
                <a:cxn ang="0">
                  <a:pos x="961" y="31"/>
                </a:cxn>
                <a:cxn ang="0">
                  <a:pos x="937" y="29"/>
                </a:cxn>
                <a:cxn ang="0">
                  <a:pos x="875" y="23"/>
                </a:cxn>
                <a:cxn ang="0">
                  <a:pos x="828" y="20"/>
                </a:cxn>
                <a:cxn ang="0">
                  <a:pos x="651" y="18"/>
                </a:cxn>
                <a:cxn ang="0">
                  <a:pos x="275" y="10"/>
                </a:cxn>
                <a:cxn ang="0">
                  <a:pos x="29" y="0"/>
                </a:cxn>
                <a:cxn ang="0">
                  <a:pos x="18" y="1"/>
                </a:cxn>
                <a:cxn ang="0">
                  <a:pos x="7" y="9"/>
                </a:cxn>
                <a:cxn ang="0">
                  <a:pos x="1" y="22"/>
                </a:cxn>
                <a:cxn ang="0">
                  <a:pos x="0" y="73"/>
                </a:cxn>
                <a:cxn ang="0">
                  <a:pos x="7" y="101"/>
                </a:cxn>
                <a:cxn ang="0">
                  <a:pos x="13" y="107"/>
                </a:cxn>
                <a:cxn ang="0">
                  <a:pos x="34" y="115"/>
                </a:cxn>
                <a:cxn ang="0">
                  <a:pos x="82" y="116"/>
                </a:cxn>
                <a:cxn ang="0">
                  <a:pos x="166" y="127"/>
                </a:cxn>
                <a:cxn ang="0">
                  <a:pos x="314" y="140"/>
                </a:cxn>
                <a:cxn ang="0">
                  <a:pos x="390" y="141"/>
                </a:cxn>
                <a:cxn ang="0">
                  <a:pos x="596" y="145"/>
                </a:cxn>
                <a:cxn ang="0">
                  <a:pos x="701" y="152"/>
                </a:cxn>
                <a:cxn ang="0">
                  <a:pos x="954" y="152"/>
                </a:cxn>
                <a:cxn ang="0">
                  <a:pos x="964" y="150"/>
                </a:cxn>
                <a:cxn ang="0">
                  <a:pos x="971" y="144"/>
                </a:cxn>
                <a:cxn ang="0">
                  <a:pos x="984" y="141"/>
                </a:cxn>
                <a:cxn ang="0">
                  <a:pos x="993" y="132"/>
                </a:cxn>
                <a:cxn ang="0">
                  <a:pos x="995" y="122"/>
                </a:cxn>
                <a:cxn ang="0">
                  <a:pos x="989" y="76"/>
                </a:cxn>
                <a:cxn ang="0">
                  <a:pos x="651" y="106"/>
                </a:cxn>
                <a:cxn ang="0">
                  <a:pos x="477" y="99"/>
                </a:cxn>
                <a:cxn ang="0">
                  <a:pos x="339" y="95"/>
                </a:cxn>
                <a:cxn ang="0">
                  <a:pos x="201" y="86"/>
                </a:cxn>
                <a:cxn ang="0">
                  <a:pos x="112" y="73"/>
                </a:cxn>
                <a:cxn ang="0">
                  <a:pos x="63" y="68"/>
                </a:cxn>
                <a:cxn ang="0">
                  <a:pos x="48" y="69"/>
                </a:cxn>
                <a:cxn ang="0">
                  <a:pos x="47" y="47"/>
                </a:cxn>
                <a:cxn ang="0">
                  <a:pos x="158" y="51"/>
                </a:cxn>
                <a:cxn ang="0">
                  <a:pos x="433" y="56"/>
                </a:cxn>
                <a:cxn ang="0">
                  <a:pos x="547" y="61"/>
                </a:cxn>
                <a:cxn ang="0">
                  <a:pos x="725" y="65"/>
                </a:cxn>
                <a:cxn ang="0">
                  <a:pos x="782" y="67"/>
                </a:cxn>
                <a:cxn ang="0">
                  <a:pos x="840" y="68"/>
                </a:cxn>
                <a:cxn ang="0">
                  <a:pos x="917" y="71"/>
                </a:cxn>
                <a:cxn ang="0">
                  <a:pos x="943" y="76"/>
                </a:cxn>
                <a:cxn ang="0">
                  <a:pos x="948" y="106"/>
                </a:cxn>
              </a:cxnLst>
              <a:rect l="0" t="0" r="r" b="b"/>
              <a:pathLst>
                <a:path w="995" h="153">
                  <a:moveTo>
                    <a:pt x="989" y="76"/>
                  </a:moveTo>
                  <a:lnTo>
                    <a:pt x="989" y="76"/>
                  </a:lnTo>
                  <a:lnTo>
                    <a:pt x="986" y="64"/>
                  </a:lnTo>
                  <a:lnTo>
                    <a:pt x="984" y="52"/>
                  </a:lnTo>
                  <a:lnTo>
                    <a:pt x="984" y="52"/>
                  </a:lnTo>
                  <a:lnTo>
                    <a:pt x="982" y="47"/>
                  </a:lnTo>
                  <a:lnTo>
                    <a:pt x="981" y="42"/>
                  </a:lnTo>
                  <a:lnTo>
                    <a:pt x="978" y="38"/>
                  </a:lnTo>
                  <a:lnTo>
                    <a:pt x="974" y="35"/>
                  </a:lnTo>
                  <a:lnTo>
                    <a:pt x="971" y="33"/>
                  </a:lnTo>
                  <a:lnTo>
                    <a:pt x="965" y="31"/>
                  </a:lnTo>
                  <a:lnTo>
                    <a:pt x="961" y="31"/>
                  </a:lnTo>
                  <a:lnTo>
                    <a:pt x="956" y="31"/>
                  </a:lnTo>
                  <a:lnTo>
                    <a:pt x="956" y="31"/>
                  </a:lnTo>
                  <a:lnTo>
                    <a:pt x="937" y="29"/>
                  </a:lnTo>
                  <a:lnTo>
                    <a:pt x="916" y="26"/>
                  </a:lnTo>
                  <a:lnTo>
                    <a:pt x="896" y="26"/>
                  </a:lnTo>
                  <a:lnTo>
                    <a:pt x="875" y="23"/>
                  </a:lnTo>
                  <a:lnTo>
                    <a:pt x="875" y="23"/>
                  </a:lnTo>
                  <a:lnTo>
                    <a:pt x="853" y="21"/>
                  </a:lnTo>
                  <a:lnTo>
                    <a:pt x="828" y="20"/>
                  </a:lnTo>
                  <a:lnTo>
                    <a:pt x="781" y="20"/>
                  </a:lnTo>
                  <a:lnTo>
                    <a:pt x="781" y="20"/>
                  </a:lnTo>
                  <a:lnTo>
                    <a:pt x="651" y="18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275" y="10"/>
                  </a:lnTo>
                  <a:lnTo>
                    <a:pt x="152" y="6"/>
                  </a:lnTo>
                  <a:lnTo>
                    <a:pt x="90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2" y="4"/>
                  </a:lnTo>
                  <a:lnTo>
                    <a:pt x="7" y="9"/>
                  </a:lnTo>
                  <a:lnTo>
                    <a:pt x="3" y="14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42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1" y="82"/>
                  </a:lnTo>
                  <a:lnTo>
                    <a:pt x="3" y="9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9" y="105"/>
                  </a:lnTo>
                  <a:lnTo>
                    <a:pt x="13" y="107"/>
                  </a:lnTo>
                  <a:lnTo>
                    <a:pt x="17" y="110"/>
                  </a:lnTo>
                  <a:lnTo>
                    <a:pt x="22" y="112"/>
                  </a:lnTo>
                  <a:lnTo>
                    <a:pt x="34" y="115"/>
                  </a:lnTo>
                  <a:lnTo>
                    <a:pt x="46" y="116"/>
                  </a:lnTo>
                  <a:lnTo>
                    <a:pt x="71" y="116"/>
                  </a:lnTo>
                  <a:lnTo>
                    <a:pt x="82" y="116"/>
                  </a:lnTo>
                  <a:lnTo>
                    <a:pt x="90" y="118"/>
                  </a:lnTo>
                  <a:lnTo>
                    <a:pt x="90" y="118"/>
                  </a:lnTo>
                  <a:lnTo>
                    <a:pt x="166" y="127"/>
                  </a:lnTo>
                  <a:lnTo>
                    <a:pt x="239" y="135"/>
                  </a:lnTo>
                  <a:lnTo>
                    <a:pt x="277" y="137"/>
                  </a:lnTo>
                  <a:lnTo>
                    <a:pt x="314" y="140"/>
                  </a:lnTo>
                  <a:lnTo>
                    <a:pt x="352" y="141"/>
                  </a:lnTo>
                  <a:lnTo>
                    <a:pt x="390" y="141"/>
                  </a:lnTo>
                  <a:lnTo>
                    <a:pt x="390" y="141"/>
                  </a:lnTo>
                  <a:lnTo>
                    <a:pt x="458" y="141"/>
                  </a:lnTo>
                  <a:lnTo>
                    <a:pt x="527" y="142"/>
                  </a:lnTo>
                  <a:lnTo>
                    <a:pt x="596" y="145"/>
                  </a:lnTo>
                  <a:lnTo>
                    <a:pt x="666" y="149"/>
                  </a:lnTo>
                  <a:lnTo>
                    <a:pt x="666" y="149"/>
                  </a:lnTo>
                  <a:lnTo>
                    <a:pt x="701" y="152"/>
                  </a:lnTo>
                  <a:lnTo>
                    <a:pt x="738" y="153"/>
                  </a:lnTo>
                  <a:lnTo>
                    <a:pt x="810" y="153"/>
                  </a:lnTo>
                  <a:lnTo>
                    <a:pt x="954" y="152"/>
                  </a:lnTo>
                  <a:lnTo>
                    <a:pt x="954" y="152"/>
                  </a:lnTo>
                  <a:lnTo>
                    <a:pt x="959" y="152"/>
                  </a:lnTo>
                  <a:lnTo>
                    <a:pt x="964" y="150"/>
                  </a:lnTo>
                  <a:lnTo>
                    <a:pt x="968" y="146"/>
                  </a:lnTo>
                  <a:lnTo>
                    <a:pt x="971" y="144"/>
                  </a:lnTo>
                  <a:lnTo>
                    <a:pt x="971" y="144"/>
                  </a:lnTo>
                  <a:lnTo>
                    <a:pt x="976" y="144"/>
                  </a:lnTo>
                  <a:lnTo>
                    <a:pt x="980" y="142"/>
                  </a:lnTo>
                  <a:lnTo>
                    <a:pt x="984" y="141"/>
                  </a:lnTo>
                  <a:lnTo>
                    <a:pt x="988" y="139"/>
                  </a:lnTo>
                  <a:lnTo>
                    <a:pt x="991" y="136"/>
                  </a:lnTo>
                  <a:lnTo>
                    <a:pt x="993" y="132"/>
                  </a:lnTo>
                  <a:lnTo>
                    <a:pt x="995" y="127"/>
                  </a:lnTo>
                  <a:lnTo>
                    <a:pt x="995" y="122"/>
                  </a:lnTo>
                  <a:lnTo>
                    <a:pt x="995" y="122"/>
                  </a:lnTo>
                  <a:lnTo>
                    <a:pt x="993" y="99"/>
                  </a:lnTo>
                  <a:lnTo>
                    <a:pt x="989" y="76"/>
                  </a:lnTo>
                  <a:lnTo>
                    <a:pt x="989" y="76"/>
                  </a:lnTo>
                  <a:close/>
                  <a:moveTo>
                    <a:pt x="710" y="106"/>
                  </a:moveTo>
                  <a:lnTo>
                    <a:pt x="710" y="106"/>
                  </a:lnTo>
                  <a:lnTo>
                    <a:pt x="651" y="106"/>
                  </a:lnTo>
                  <a:lnTo>
                    <a:pt x="594" y="103"/>
                  </a:lnTo>
                  <a:lnTo>
                    <a:pt x="535" y="101"/>
                  </a:lnTo>
                  <a:lnTo>
                    <a:pt x="477" y="99"/>
                  </a:lnTo>
                  <a:lnTo>
                    <a:pt x="477" y="99"/>
                  </a:lnTo>
                  <a:lnTo>
                    <a:pt x="408" y="97"/>
                  </a:lnTo>
                  <a:lnTo>
                    <a:pt x="339" y="95"/>
                  </a:lnTo>
                  <a:lnTo>
                    <a:pt x="271" y="91"/>
                  </a:lnTo>
                  <a:lnTo>
                    <a:pt x="201" y="86"/>
                  </a:lnTo>
                  <a:lnTo>
                    <a:pt x="201" y="86"/>
                  </a:lnTo>
                  <a:lnTo>
                    <a:pt x="171" y="82"/>
                  </a:lnTo>
                  <a:lnTo>
                    <a:pt x="141" y="77"/>
                  </a:lnTo>
                  <a:lnTo>
                    <a:pt x="112" y="73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63" y="68"/>
                  </a:lnTo>
                  <a:lnTo>
                    <a:pt x="58" y="68"/>
                  </a:lnTo>
                  <a:lnTo>
                    <a:pt x="52" y="68"/>
                  </a:lnTo>
                  <a:lnTo>
                    <a:pt x="48" y="69"/>
                  </a:lnTo>
                  <a:lnTo>
                    <a:pt x="47" y="72"/>
                  </a:lnTo>
                  <a:lnTo>
                    <a:pt x="47" y="72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102" y="50"/>
                  </a:lnTo>
                  <a:lnTo>
                    <a:pt x="158" y="51"/>
                  </a:lnTo>
                  <a:lnTo>
                    <a:pt x="268" y="52"/>
                  </a:lnTo>
                  <a:lnTo>
                    <a:pt x="378" y="55"/>
                  </a:lnTo>
                  <a:lnTo>
                    <a:pt x="433" y="56"/>
                  </a:lnTo>
                  <a:lnTo>
                    <a:pt x="488" y="59"/>
                  </a:lnTo>
                  <a:lnTo>
                    <a:pt x="488" y="59"/>
                  </a:lnTo>
                  <a:lnTo>
                    <a:pt x="547" y="61"/>
                  </a:lnTo>
                  <a:lnTo>
                    <a:pt x="607" y="64"/>
                  </a:lnTo>
                  <a:lnTo>
                    <a:pt x="666" y="65"/>
                  </a:lnTo>
                  <a:lnTo>
                    <a:pt x="725" y="65"/>
                  </a:lnTo>
                  <a:lnTo>
                    <a:pt x="725" y="65"/>
                  </a:lnTo>
                  <a:lnTo>
                    <a:pt x="753" y="65"/>
                  </a:lnTo>
                  <a:lnTo>
                    <a:pt x="782" y="67"/>
                  </a:lnTo>
                  <a:lnTo>
                    <a:pt x="811" y="68"/>
                  </a:lnTo>
                  <a:lnTo>
                    <a:pt x="840" y="68"/>
                  </a:lnTo>
                  <a:lnTo>
                    <a:pt x="840" y="68"/>
                  </a:lnTo>
                  <a:lnTo>
                    <a:pt x="863" y="68"/>
                  </a:lnTo>
                  <a:lnTo>
                    <a:pt x="889" y="69"/>
                  </a:lnTo>
                  <a:lnTo>
                    <a:pt x="917" y="71"/>
                  </a:lnTo>
                  <a:lnTo>
                    <a:pt x="930" y="73"/>
                  </a:lnTo>
                  <a:lnTo>
                    <a:pt x="943" y="76"/>
                  </a:lnTo>
                  <a:lnTo>
                    <a:pt x="943" y="76"/>
                  </a:lnTo>
                  <a:lnTo>
                    <a:pt x="943" y="81"/>
                  </a:lnTo>
                  <a:lnTo>
                    <a:pt x="943" y="81"/>
                  </a:lnTo>
                  <a:lnTo>
                    <a:pt x="948" y="106"/>
                  </a:lnTo>
                  <a:lnTo>
                    <a:pt x="710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</p:grpSp>
      <p:grpSp>
        <p:nvGrpSpPr>
          <p:cNvPr id="130" name="PA_chenying0907 133"/>
          <p:cNvGrpSpPr/>
          <p:nvPr>
            <p:custDataLst>
              <p:tags r:id="rId3"/>
            </p:custDataLst>
          </p:nvPr>
        </p:nvGrpSpPr>
        <p:grpSpPr>
          <a:xfrm>
            <a:off x="7206263" y="1029142"/>
            <a:ext cx="1959928" cy="1500606"/>
            <a:chOff x="4148138" y="3128963"/>
            <a:chExt cx="798513" cy="611188"/>
          </a:xfrm>
          <a:solidFill>
            <a:schemeClr val="bg1"/>
          </a:solidFill>
        </p:grpSpPr>
        <p:sp>
          <p:nvSpPr>
            <p:cNvPr id="131" name="chenying0907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2" name="chenying0907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3" name="chenying0907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4" name="chenying0907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5" name="chenying0907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6" name="chenying0907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7" name="chenying0907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8" name="chenying0907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39" name="chenying0907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0" name="chenying0907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1" name="chenying0907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2" name="chenying0907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3" name="chenying0907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4" name="chenying0907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5" name="chenying0907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6" name="chenying0907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7" name="chenying0907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8" name="chenying0907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9" name="chenying0907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0" name="chenying0907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1" name="chenying0907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2" name="chenying0907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3" name="chenying0907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4" name="chenying0907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5" name="chenying0907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6" name="chenying0907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7" name="chenying0907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8" name="chenying0907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59" name="chenying0907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0" name="chenying0907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1" name="chenying0907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2" name="chenying0907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3" name="chenying0907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4" name="chenying0907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5" name="chenying0907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6" name="chenying0907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7" name="chenying0907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8" name="chenying0907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69" name="chenying0907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0" name="chenying0907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1" name="chenying0907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2" name="chenying0907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3" name="chenying0907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4" name="chenying0907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5" name="chenying0907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6" name="chenying0907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7" name="chenying0907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8" name="chenying0907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79" name="chenying0907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0" name="chenying0907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1" name="chenying0907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2" name="chenying0907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3" name="chenying0907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4" name="chenying0907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5" name="chenying0907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6" name="chenying0907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7" name="chenying0907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8" name="chenying0907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89" name="chenying0907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0" name="chenying0907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1" name="chenying0907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2" name="chenying0907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3" name="chenying0907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4" name="chenying0907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5" name="chenying0907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6" name="chenying0907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7" name="chenying0907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8" name="chenying0907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99" name="chenying0907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0" name="chenying0907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1" name="chenying0907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2" name="chenying0907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3" name="chenying0907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4" name="chenying0907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5" name="chenying0907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6" name="chenying0907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7" name="chenying0907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8" name="chenying0907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09" name="chenying0907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10" name="chenying0907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11" name="chenying0907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852055" y="2556136"/>
            <a:ext cx="4552016" cy="3804772"/>
            <a:chOff x="2951820" y="1276400"/>
            <a:chExt cx="3415066" cy="2854460"/>
          </a:xfrm>
          <a:solidFill>
            <a:schemeClr val="bg1"/>
          </a:solidFill>
        </p:grpSpPr>
        <p:sp>
          <p:nvSpPr>
            <p:cNvPr id="212" name="Freeform 56"/>
            <p:cNvSpPr>
              <a:spLocks noEditPoints="1"/>
            </p:cNvSpPr>
            <p:nvPr/>
          </p:nvSpPr>
          <p:spPr bwMode="auto">
            <a:xfrm>
              <a:off x="3953266" y="2151973"/>
              <a:ext cx="649170" cy="657065"/>
            </a:xfrm>
            <a:custGeom>
              <a:avLst/>
              <a:gdLst>
                <a:gd name="T0" fmla="*/ 56 w 122"/>
                <a:gd name="T1" fmla="*/ 116 h 123"/>
                <a:gd name="T2" fmla="*/ 49 w 122"/>
                <a:gd name="T3" fmla="*/ 104 h 123"/>
                <a:gd name="T4" fmla="*/ 23 w 122"/>
                <a:gd name="T5" fmla="*/ 103 h 123"/>
                <a:gd name="T6" fmla="*/ 24 w 122"/>
                <a:gd name="T7" fmla="*/ 86 h 123"/>
                <a:gd name="T8" fmla="*/ 25 w 122"/>
                <a:gd name="T9" fmla="*/ 75 h 123"/>
                <a:gd name="T10" fmla="*/ 6 w 122"/>
                <a:gd name="T11" fmla="*/ 43 h 123"/>
                <a:gd name="T12" fmla="*/ 26 w 122"/>
                <a:gd name="T13" fmla="*/ 5 h 123"/>
                <a:gd name="T14" fmla="*/ 27 w 122"/>
                <a:gd name="T15" fmla="*/ 2 h 123"/>
                <a:gd name="T16" fmla="*/ 30 w 122"/>
                <a:gd name="T17" fmla="*/ 1 h 123"/>
                <a:gd name="T18" fmla="*/ 58 w 122"/>
                <a:gd name="T19" fmla="*/ 4 h 123"/>
                <a:gd name="T20" fmla="*/ 60 w 122"/>
                <a:gd name="T21" fmla="*/ 9 h 123"/>
                <a:gd name="T22" fmla="*/ 73 w 122"/>
                <a:gd name="T23" fmla="*/ 30 h 123"/>
                <a:gd name="T24" fmla="*/ 81 w 122"/>
                <a:gd name="T25" fmla="*/ 7 h 123"/>
                <a:gd name="T26" fmla="*/ 98 w 122"/>
                <a:gd name="T27" fmla="*/ 6 h 123"/>
                <a:gd name="T28" fmla="*/ 122 w 122"/>
                <a:gd name="T29" fmla="*/ 11 h 123"/>
                <a:gd name="T30" fmla="*/ 120 w 122"/>
                <a:gd name="T31" fmla="*/ 48 h 123"/>
                <a:gd name="T32" fmla="*/ 117 w 122"/>
                <a:gd name="T33" fmla="*/ 51 h 123"/>
                <a:gd name="T34" fmla="*/ 100 w 122"/>
                <a:gd name="T35" fmla="*/ 61 h 123"/>
                <a:gd name="T36" fmla="*/ 119 w 122"/>
                <a:gd name="T37" fmla="*/ 74 h 123"/>
                <a:gd name="T38" fmla="*/ 116 w 122"/>
                <a:gd name="T39" fmla="*/ 103 h 123"/>
                <a:gd name="T40" fmla="*/ 90 w 122"/>
                <a:gd name="T41" fmla="*/ 105 h 123"/>
                <a:gd name="T42" fmla="*/ 82 w 122"/>
                <a:gd name="T43" fmla="*/ 117 h 123"/>
                <a:gd name="T44" fmla="*/ 59 w 122"/>
                <a:gd name="T45" fmla="*/ 97 h 123"/>
                <a:gd name="T46" fmla="*/ 61 w 122"/>
                <a:gd name="T47" fmla="*/ 102 h 123"/>
                <a:gd name="T48" fmla="*/ 70 w 122"/>
                <a:gd name="T49" fmla="*/ 117 h 123"/>
                <a:gd name="T50" fmla="*/ 77 w 122"/>
                <a:gd name="T51" fmla="*/ 103 h 123"/>
                <a:gd name="T52" fmla="*/ 81 w 122"/>
                <a:gd name="T53" fmla="*/ 99 h 123"/>
                <a:gd name="T54" fmla="*/ 114 w 122"/>
                <a:gd name="T55" fmla="*/ 77 h 123"/>
                <a:gd name="T56" fmla="*/ 97 w 122"/>
                <a:gd name="T57" fmla="*/ 52 h 123"/>
                <a:gd name="T58" fmla="*/ 116 w 122"/>
                <a:gd name="T59" fmla="*/ 21 h 123"/>
                <a:gd name="T60" fmla="*/ 98 w 122"/>
                <a:gd name="T61" fmla="*/ 12 h 123"/>
                <a:gd name="T62" fmla="*/ 86 w 122"/>
                <a:gd name="T63" fmla="*/ 13 h 123"/>
                <a:gd name="T64" fmla="*/ 54 w 122"/>
                <a:gd name="T65" fmla="*/ 28 h 123"/>
                <a:gd name="T66" fmla="*/ 38 w 122"/>
                <a:gd name="T67" fmla="*/ 8 h 123"/>
                <a:gd name="T68" fmla="*/ 31 w 122"/>
                <a:gd name="T69" fmla="*/ 44 h 123"/>
                <a:gd name="T70" fmla="*/ 26 w 122"/>
                <a:gd name="T71" fmla="*/ 46 h 123"/>
                <a:gd name="T72" fmla="*/ 7 w 122"/>
                <a:gd name="T73" fmla="*/ 57 h 123"/>
                <a:gd name="T74" fmla="*/ 28 w 122"/>
                <a:gd name="T75" fmla="*/ 69 h 123"/>
                <a:gd name="T76" fmla="*/ 30 w 122"/>
                <a:gd name="T77" fmla="*/ 87 h 123"/>
                <a:gd name="T78" fmla="*/ 48 w 122"/>
                <a:gd name="T79" fmla="*/ 98 h 123"/>
                <a:gd name="T80" fmla="*/ 59 w 122"/>
                <a:gd name="T81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23">
                  <a:moveTo>
                    <a:pt x="70" y="123"/>
                  </a:moveTo>
                  <a:cubicBezTo>
                    <a:pt x="64" y="123"/>
                    <a:pt x="59" y="120"/>
                    <a:pt x="56" y="116"/>
                  </a:cubicBezTo>
                  <a:cubicBezTo>
                    <a:pt x="55" y="114"/>
                    <a:pt x="53" y="109"/>
                    <a:pt x="54" y="104"/>
                  </a:cubicBezTo>
                  <a:cubicBezTo>
                    <a:pt x="52" y="104"/>
                    <a:pt x="50" y="104"/>
                    <a:pt x="49" y="104"/>
                  </a:cubicBezTo>
                  <a:cubicBezTo>
                    <a:pt x="41" y="104"/>
                    <a:pt x="35" y="105"/>
                    <a:pt x="25" y="104"/>
                  </a:cubicBezTo>
                  <a:cubicBezTo>
                    <a:pt x="25" y="104"/>
                    <a:pt x="24" y="104"/>
                    <a:pt x="23" y="103"/>
                  </a:cubicBezTo>
                  <a:cubicBezTo>
                    <a:pt x="23" y="103"/>
                    <a:pt x="22" y="102"/>
                    <a:pt x="22" y="101"/>
                  </a:cubicBezTo>
                  <a:cubicBezTo>
                    <a:pt x="23" y="96"/>
                    <a:pt x="23" y="91"/>
                    <a:pt x="24" y="86"/>
                  </a:cubicBezTo>
                  <a:cubicBezTo>
                    <a:pt x="24" y="82"/>
                    <a:pt x="25" y="79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17" y="75"/>
                    <a:pt x="1" y="74"/>
                    <a:pt x="1" y="57"/>
                  </a:cubicBezTo>
                  <a:cubicBezTo>
                    <a:pt x="0" y="51"/>
                    <a:pt x="2" y="47"/>
                    <a:pt x="6" y="43"/>
                  </a:cubicBezTo>
                  <a:cubicBezTo>
                    <a:pt x="11" y="38"/>
                    <a:pt x="19" y="36"/>
                    <a:pt x="26" y="39"/>
                  </a:cubicBezTo>
                  <a:cubicBezTo>
                    <a:pt x="29" y="22"/>
                    <a:pt x="27" y="8"/>
                    <a:pt x="26" y="5"/>
                  </a:cubicBezTo>
                  <a:cubicBezTo>
                    <a:pt x="26" y="5"/>
                    <a:pt x="26" y="4"/>
                    <a:pt x="26" y="4"/>
                  </a:cubicBezTo>
                  <a:cubicBezTo>
                    <a:pt x="26" y="3"/>
                    <a:pt x="26" y="2"/>
                    <a:pt x="27" y="2"/>
                  </a:cubicBezTo>
                  <a:cubicBezTo>
                    <a:pt x="27" y="1"/>
                    <a:pt x="28" y="0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1"/>
                    <a:pt x="35" y="2"/>
                    <a:pt x="38" y="2"/>
                  </a:cubicBezTo>
                  <a:cubicBezTo>
                    <a:pt x="45" y="2"/>
                    <a:pt x="52" y="3"/>
                    <a:pt x="58" y="4"/>
                  </a:cubicBezTo>
                  <a:cubicBezTo>
                    <a:pt x="59" y="4"/>
                    <a:pt x="59" y="5"/>
                    <a:pt x="60" y="6"/>
                  </a:cubicBezTo>
                  <a:cubicBezTo>
                    <a:pt x="60" y="7"/>
                    <a:pt x="60" y="8"/>
                    <a:pt x="60" y="9"/>
                  </a:cubicBezTo>
                  <a:cubicBezTo>
                    <a:pt x="57" y="12"/>
                    <a:pt x="57" y="20"/>
                    <a:pt x="60" y="25"/>
                  </a:cubicBezTo>
                  <a:cubicBezTo>
                    <a:pt x="62" y="29"/>
                    <a:pt x="66" y="31"/>
                    <a:pt x="73" y="30"/>
                  </a:cubicBezTo>
                  <a:cubicBezTo>
                    <a:pt x="79" y="29"/>
                    <a:pt x="80" y="22"/>
                    <a:pt x="80" y="12"/>
                  </a:cubicBezTo>
                  <a:cubicBezTo>
                    <a:pt x="80" y="11"/>
                    <a:pt x="81" y="9"/>
                    <a:pt x="81" y="7"/>
                  </a:cubicBezTo>
                  <a:cubicBezTo>
                    <a:pt x="81" y="6"/>
                    <a:pt x="83" y="4"/>
                    <a:pt x="84" y="5"/>
                  </a:cubicBezTo>
                  <a:cubicBezTo>
                    <a:pt x="89" y="5"/>
                    <a:pt x="93" y="5"/>
                    <a:pt x="98" y="6"/>
                  </a:cubicBezTo>
                  <a:cubicBezTo>
                    <a:pt x="105" y="6"/>
                    <a:pt x="113" y="7"/>
                    <a:pt x="120" y="8"/>
                  </a:cubicBezTo>
                  <a:cubicBezTo>
                    <a:pt x="121" y="8"/>
                    <a:pt x="122" y="9"/>
                    <a:pt x="122" y="11"/>
                  </a:cubicBezTo>
                  <a:cubicBezTo>
                    <a:pt x="122" y="14"/>
                    <a:pt x="122" y="18"/>
                    <a:pt x="122" y="21"/>
                  </a:cubicBezTo>
                  <a:cubicBezTo>
                    <a:pt x="122" y="30"/>
                    <a:pt x="121" y="39"/>
                    <a:pt x="120" y="48"/>
                  </a:cubicBezTo>
                  <a:cubicBezTo>
                    <a:pt x="120" y="49"/>
                    <a:pt x="120" y="50"/>
                    <a:pt x="119" y="50"/>
                  </a:cubicBezTo>
                  <a:cubicBezTo>
                    <a:pt x="118" y="51"/>
                    <a:pt x="117" y="51"/>
                    <a:pt x="117" y="51"/>
                  </a:cubicBezTo>
                  <a:cubicBezTo>
                    <a:pt x="111" y="50"/>
                    <a:pt x="105" y="52"/>
                    <a:pt x="102" y="56"/>
                  </a:cubicBezTo>
                  <a:cubicBezTo>
                    <a:pt x="100" y="57"/>
                    <a:pt x="100" y="59"/>
                    <a:pt x="100" y="61"/>
                  </a:cubicBezTo>
                  <a:cubicBezTo>
                    <a:pt x="102" y="67"/>
                    <a:pt x="107" y="71"/>
                    <a:pt x="117" y="72"/>
                  </a:cubicBezTo>
                  <a:cubicBezTo>
                    <a:pt x="118" y="72"/>
                    <a:pt x="119" y="73"/>
                    <a:pt x="119" y="74"/>
                  </a:cubicBezTo>
                  <a:cubicBezTo>
                    <a:pt x="122" y="83"/>
                    <a:pt x="120" y="97"/>
                    <a:pt x="119" y="101"/>
                  </a:cubicBezTo>
                  <a:cubicBezTo>
                    <a:pt x="119" y="102"/>
                    <a:pt x="118" y="103"/>
                    <a:pt x="116" y="103"/>
                  </a:cubicBezTo>
                  <a:cubicBezTo>
                    <a:pt x="107" y="104"/>
                    <a:pt x="98" y="105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5"/>
                    <a:pt x="86" y="105"/>
                    <a:pt x="84" y="105"/>
                  </a:cubicBezTo>
                  <a:cubicBezTo>
                    <a:pt x="85" y="111"/>
                    <a:pt x="84" y="115"/>
                    <a:pt x="82" y="117"/>
                  </a:cubicBezTo>
                  <a:cubicBezTo>
                    <a:pt x="79" y="121"/>
                    <a:pt x="75" y="123"/>
                    <a:pt x="70" y="123"/>
                  </a:cubicBezTo>
                  <a:close/>
                  <a:moveTo>
                    <a:pt x="59" y="97"/>
                  </a:moveTo>
                  <a:cubicBezTo>
                    <a:pt x="60" y="97"/>
                    <a:pt x="61" y="98"/>
                    <a:pt x="61" y="99"/>
                  </a:cubicBezTo>
                  <a:cubicBezTo>
                    <a:pt x="62" y="100"/>
                    <a:pt x="62" y="101"/>
                    <a:pt x="61" y="102"/>
                  </a:cubicBezTo>
                  <a:cubicBezTo>
                    <a:pt x="59" y="106"/>
                    <a:pt x="59" y="110"/>
                    <a:pt x="61" y="113"/>
                  </a:cubicBezTo>
                  <a:cubicBezTo>
                    <a:pt x="63" y="115"/>
                    <a:pt x="66" y="117"/>
                    <a:pt x="70" y="117"/>
                  </a:cubicBezTo>
                  <a:cubicBezTo>
                    <a:pt x="73" y="117"/>
                    <a:pt x="76" y="116"/>
                    <a:pt x="77" y="114"/>
                  </a:cubicBezTo>
                  <a:cubicBezTo>
                    <a:pt x="79" y="111"/>
                    <a:pt x="79" y="107"/>
                    <a:pt x="77" y="103"/>
                  </a:cubicBezTo>
                  <a:cubicBezTo>
                    <a:pt x="77" y="102"/>
                    <a:pt x="77" y="100"/>
                    <a:pt x="78" y="100"/>
                  </a:cubicBezTo>
                  <a:cubicBezTo>
                    <a:pt x="79" y="99"/>
                    <a:pt x="80" y="98"/>
                    <a:pt x="81" y="99"/>
                  </a:cubicBezTo>
                  <a:cubicBezTo>
                    <a:pt x="88" y="99"/>
                    <a:pt x="101" y="99"/>
                    <a:pt x="113" y="97"/>
                  </a:cubicBezTo>
                  <a:cubicBezTo>
                    <a:pt x="114" y="91"/>
                    <a:pt x="115" y="83"/>
                    <a:pt x="114" y="77"/>
                  </a:cubicBezTo>
                  <a:cubicBezTo>
                    <a:pt x="103" y="76"/>
                    <a:pt x="97" y="71"/>
                    <a:pt x="94" y="62"/>
                  </a:cubicBezTo>
                  <a:cubicBezTo>
                    <a:pt x="94" y="59"/>
                    <a:pt x="94" y="55"/>
                    <a:pt x="97" y="52"/>
                  </a:cubicBezTo>
                  <a:cubicBezTo>
                    <a:pt x="101" y="47"/>
                    <a:pt x="108" y="44"/>
                    <a:pt x="115" y="44"/>
                  </a:cubicBezTo>
                  <a:cubicBezTo>
                    <a:pt x="115" y="37"/>
                    <a:pt x="116" y="29"/>
                    <a:pt x="116" y="21"/>
                  </a:cubicBezTo>
                  <a:cubicBezTo>
                    <a:pt x="116" y="19"/>
                    <a:pt x="116" y="16"/>
                    <a:pt x="116" y="13"/>
                  </a:cubicBezTo>
                  <a:cubicBezTo>
                    <a:pt x="110" y="13"/>
                    <a:pt x="104" y="12"/>
                    <a:pt x="98" y="12"/>
                  </a:cubicBezTo>
                  <a:cubicBezTo>
                    <a:pt x="94" y="12"/>
                    <a:pt x="90" y="11"/>
                    <a:pt x="86" y="11"/>
                  </a:cubicBezTo>
                  <a:cubicBezTo>
                    <a:pt x="86" y="12"/>
                    <a:pt x="86" y="12"/>
                    <a:pt x="86" y="13"/>
                  </a:cubicBezTo>
                  <a:cubicBezTo>
                    <a:pt x="86" y="21"/>
                    <a:pt x="85" y="34"/>
                    <a:pt x="74" y="36"/>
                  </a:cubicBezTo>
                  <a:cubicBezTo>
                    <a:pt x="65" y="37"/>
                    <a:pt x="58" y="34"/>
                    <a:pt x="54" y="28"/>
                  </a:cubicBezTo>
                  <a:cubicBezTo>
                    <a:pt x="51" y="22"/>
                    <a:pt x="51" y="15"/>
                    <a:pt x="53" y="9"/>
                  </a:cubicBezTo>
                  <a:cubicBezTo>
                    <a:pt x="48" y="9"/>
                    <a:pt x="43" y="8"/>
                    <a:pt x="38" y="8"/>
                  </a:cubicBezTo>
                  <a:cubicBezTo>
                    <a:pt x="36" y="8"/>
                    <a:pt x="34" y="8"/>
                    <a:pt x="33" y="7"/>
                  </a:cubicBezTo>
                  <a:cubicBezTo>
                    <a:pt x="34" y="14"/>
                    <a:pt x="35" y="28"/>
                    <a:pt x="31" y="44"/>
                  </a:cubicBezTo>
                  <a:cubicBezTo>
                    <a:pt x="31" y="45"/>
                    <a:pt x="30" y="46"/>
                    <a:pt x="29" y="46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1" y="43"/>
                    <a:pt x="14" y="43"/>
                    <a:pt x="10" y="47"/>
                  </a:cubicBezTo>
                  <a:cubicBezTo>
                    <a:pt x="8" y="50"/>
                    <a:pt x="6" y="53"/>
                    <a:pt x="7" y="57"/>
                  </a:cubicBezTo>
                  <a:cubicBezTo>
                    <a:pt x="7" y="67"/>
                    <a:pt x="15" y="69"/>
                    <a:pt x="25" y="69"/>
                  </a:cubicBezTo>
                  <a:cubicBezTo>
                    <a:pt x="26" y="69"/>
                    <a:pt x="27" y="69"/>
                    <a:pt x="28" y="69"/>
                  </a:cubicBezTo>
                  <a:cubicBezTo>
                    <a:pt x="30" y="69"/>
                    <a:pt x="31" y="71"/>
                    <a:pt x="31" y="72"/>
                  </a:cubicBezTo>
                  <a:cubicBezTo>
                    <a:pt x="31" y="77"/>
                    <a:pt x="30" y="82"/>
                    <a:pt x="30" y="87"/>
                  </a:cubicBezTo>
                  <a:cubicBezTo>
                    <a:pt x="29" y="90"/>
                    <a:pt x="29" y="94"/>
                    <a:pt x="29" y="98"/>
                  </a:cubicBezTo>
                  <a:cubicBezTo>
                    <a:pt x="36" y="98"/>
                    <a:pt x="42" y="98"/>
                    <a:pt x="48" y="98"/>
                  </a:cubicBezTo>
                  <a:cubicBezTo>
                    <a:pt x="51" y="98"/>
                    <a:pt x="55" y="98"/>
                    <a:pt x="58" y="97"/>
                  </a:cubicBezTo>
                  <a:cubicBezTo>
                    <a:pt x="59" y="97"/>
                    <a:pt x="59" y="97"/>
                    <a:pt x="59" y="9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3" name="Freeform 57"/>
            <p:cNvSpPr/>
            <p:nvPr/>
          </p:nvSpPr>
          <p:spPr bwMode="auto">
            <a:xfrm>
              <a:off x="4560901" y="2093498"/>
              <a:ext cx="547641" cy="635522"/>
            </a:xfrm>
            <a:custGeom>
              <a:avLst/>
              <a:gdLst>
                <a:gd name="T0" fmla="*/ 92 w 103"/>
                <a:gd name="T1" fmla="*/ 119 h 119"/>
                <a:gd name="T2" fmla="*/ 92 w 103"/>
                <a:gd name="T3" fmla="*/ 119 h 119"/>
                <a:gd name="T4" fmla="*/ 63 w 103"/>
                <a:gd name="T5" fmla="*/ 117 h 119"/>
                <a:gd name="T6" fmla="*/ 61 w 103"/>
                <a:gd name="T7" fmla="*/ 116 h 119"/>
                <a:gd name="T8" fmla="*/ 60 w 103"/>
                <a:gd name="T9" fmla="*/ 113 h 119"/>
                <a:gd name="T10" fmla="*/ 56 w 103"/>
                <a:gd name="T11" fmla="*/ 101 h 119"/>
                <a:gd name="T12" fmla="*/ 44 w 103"/>
                <a:gd name="T13" fmla="*/ 100 h 119"/>
                <a:gd name="T14" fmla="*/ 39 w 103"/>
                <a:gd name="T15" fmla="*/ 111 h 119"/>
                <a:gd name="T16" fmla="*/ 38 w 103"/>
                <a:gd name="T17" fmla="*/ 113 h 119"/>
                <a:gd name="T18" fmla="*/ 36 w 103"/>
                <a:gd name="T19" fmla="*/ 114 h 119"/>
                <a:gd name="T20" fmla="*/ 3 w 103"/>
                <a:gd name="T21" fmla="*/ 114 h 119"/>
                <a:gd name="T22" fmla="*/ 0 w 103"/>
                <a:gd name="T23" fmla="*/ 111 h 119"/>
                <a:gd name="T24" fmla="*/ 3 w 103"/>
                <a:gd name="T25" fmla="*/ 108 h 119"/>
                <a:gd name="T26" fmla="*/ 33 w 103"/>
                <a:gd name="T27" fmla="*/ 108 h 119"/>
                <a:gd name="T28" fmla="*/ 41 w 103"/>
                <a:gd name="T29" fmla="*/ 95 h 119"/>
                <a:gd name="T30" fmla="*/ 59 w 103"/>
                <a:gd name="T31" fmla="*/ 96 h 119"/>
                <a:gd name="T32" fmla="*/ 66 w 103"/>
                <a:gd name="T33" fmla="*/ 111 h 119"/>
                <a:gd name="T34" fmla="*/ 89 w 103"/>
                <a:gd name="T35" fmla="*/ 113 h 119"/>
                <a:gd name="T36" fmla="*/ 90 w 103"/>
                <a:gd name="T37" fmla="*/ 107 h 119"/>
                <a:gd name="T38" fmla="*/ 91 w 103"/>
                <a:gd name="T39" fmla="*/ 91 h 119"/>
                <a:gd name="T40" fmla="*/ 75 w 103"/>
                <a:gd name="T41" fmla="*/ 75 h 119"/>
                <a:gd name="T42" fmla="*/ 81 w 103"/>
                <a:gd name="T43" fmla="*/ 62 h 119"/>
                <a:gd name="T44" fmla="*/ 96 w 103"/>
                <a:gd name="T45" fmla="*/ 58 h 119"/>
                <a:gd name="T46" fmla="*/ 97 w 103"/>
                <a:gd name="T47" fmla="*/ 32 h 119"/>
                <a:gd name="T48" fmla="*/ 73 w 103"/>
                <a:gd name="T49" fmla="*/ 31 h 119"/>
                <a:gd name="T50" fmla="*/ 70 w 103"/>
                <a:gd name="T51" fmla="*/ 30 h 119"/>
                <a:gd name="T52" fmla="*/ 69 w 103"/>
                <a:gd name="T53" fmla="*/ 27 h 119"/>
                <a:gd name="T54" fmla="*/ 68 w 103"/>
                <a:gd name="T55" fmla="*/ 11 h 119"/>
                <a:gd name="T56" fmla="*/ 48 w 103"/>
                <a:gd name="T57" fmla="*/ 11 h 119"/>
                <a:gd name="T58" fmla="*/ 47 w 103"/>
                <a:gd name="T59" fmla="*/ 22 h 119"/>
                <a:gd name="T60" fmla="*/ 47 w 103"/>
                <a:gd name="T61" fmla="*/ 26 h 119"/>
                <a:gd name="T62" fmla="*/ 44 w 103"/>
                <a:gd name="T63" fmla="*/ 27 h 119"/>
                <a:gd name="T64" fmla="*/ 4 w 103"/>
                <a:gd name="T65" fmla="*/ 26 h 119"/>
                <a:gd name="T66" fmla="*/ 1 w 103"/>
                <a:gd name="T67" fmla="*/ 22 h 119"/>
                <a:gd name="T68" fmla="*/ 4 w 103"/>
                <a:gd name="T69" fmla="*/ 19 h 119"/>
                <a:gd name="T70" fmla="*/ 4 w 103"/>
                <a:gd name="T71" fmla="*/ 19 h 119"/>
                <a:gd name="T72" fmla="*/ 40 w 103"/>
                <a:gd name="T73" fmla="*/ 21 h 119"/>
                <a:gd name="T74" fmla="*/ 44 w 103"/>
                <a:gd name="T75" fmla="*/ 7 h 119"/>
                <a:gd name="T76" fmla="*/ 72 w 103"/>
                <a:gd name="T77" fmla="*/ 6 h 119"/>
                <a:gd name="T78" fmla="*/ 77 w 103"/>
                <a:gd name="T79" fmla="*/ 25 h 119"/>
                <a:gd name="T80" fmla="*/ 101 w 103"/>
                <a:gd name="T81" fmla="*/ 26 h 119"/>
                <a:gd name="T82" fmla="*/ 103 w 103"/>
                <a:gd name="T83" fmla="*/ 29 h 119"/>
                <a:gd name="T84" fmla="*/ 101 w 103"/>
                <a:gd name="T85" fmla="*/ 61 h 119"/>
                <a:gd name="T86" fmla="*/ 98 w 103"/>
                <a:gd name="T87" fmla="*/ 64 h 119"/>
                <a:gd name="T88" fmla="*/ 85 w 103"/>
                <a:gd name="T89" fmla="*/ 67 h 119"/>
                <a:gd name="T90" fmla="*/ 81 w 103"/>
                <a:gd name="T91" fmla="*/ 75 h 119"/>
                <a:gd name="T92" fmla="*/ 94 w 103"/>
                <a:gd name="T93" fmla="*/ 85 h 119"/>
                <a:gd name="T94" fmla="*/ 94 w 103"/>
                <a:gd name="T95" fmla="*/ 85 h 119"/>
                <a:gd name="T96" fmla="*/ 97 w 103"/>
                <a:gd name="T97" fmla="*/ 88 h 119"/>
                <a:gd name="T98" fmla="*/ 96 w 103"/>
                <a:gd name="T99" fmla="*/ 107 h 119"/>
                <a:gd name="T100" fmla="*/ 95 w 103"/>
                <a:gd name="T101" fmla="*/ 116 h 119"/>
                <a:gd name="T102" fmla="*/ 92 w 103"/>
                <a:gd name="T10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19"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85" y="119"/>
                    <a:pt x="72" y="118"/>
                    <a:pt x="63" y="117"/>
                  </a:cubicBezTo>
                  <a:cubicBezTo>
                    <a:pt x="62" y="117"/>
                    <a:pt x="61" y="116"/>
                    <a:pt x="61" y="116"/>
                  </a:cubicBezTo>
                  <a:cubicBezTo>
                    <a:pt x="60" y="115"/>
                    <a:pt x="60" y="114"/>
                    <a:pt x="60" y="113"/>
                  </a:cubicBezTo>
                  <a:cubicBezTo>
                    <a:pt x="61" y="108"/>
                    <a:pt x="60" y="104"/>
                    <a:pt x="56" y="101"/>
                  </a:cubicBezTo>
                  <a:cubicBezTo>
                    <a:pt x="52" y="99"/>
                    <a:pt x="47" y="98"/>
                    <a:pt x="44" y="100"/>
                  </a:cubicBezTo>
                  <a:cubicBezTo>
                    <a:pt x="41" y="102"/>
                    <a:pt x="38" y="105"/>
                    <a:pt x="39" y="111"/>
                  </a:cubicBezTo>
                  <a:cubicBezTo>
                    <a:pt x="39" y="112"/>
                    <a:pt x="38" y="113"/>
                    <a:pt x="38" y="113"/>
                  </a:cubicBezTo>
                  <a:cubicBezTo>
                    <a:pt x="37" y="114"/>
                    <a:pt x="36" y="114"/>
                    <a:pt x="36" y="114"/>
                  </a:cubicBezTo>
                  <a:cubicBezTo>
                    <a:pt x="29" y="114"/>
                    <a:pt x="9" y="114"/>
                    <a:pt x="3" y="114"/>
                  </a:cubicBezTo>
                  <a:cubicBezTo>
                    <a:pt x="2" y="114"/>
                    <a:pt x="0" y="113"/>
                    <a:pt x="0" y="111"/>
                  </a:cubicBezTo>
                  <a:cubicBezTo>
                    <a:pt x="0" y="109"/>
                    <a:pt x="2" y="108"/>
                    <a:pt x="3" y="108"/>
                  </a:cubicBezTo>
                  <a:cubicBezTo>
                    <a:pt x="8" y="108"/>
                    <a:pt x="24" y="108"/>
                    <a:pt x="33" y="108"/>
                  </a:cubicBezTo>
                  <a:cubicBezTo>
                    <a:pt x="33" y="102"/>
                    <a:pt x="36" y="98"/>
                    <a:pt x="41" y="95"/>
                  </a:cubicBezTo>
                  <a:cubicBezTo>
                    <a:pt x="46" y="92"/>
                    <a:pt x="54" y="92"/>
                    <a:pt x="59" y="96"/>
                  </a:cubicBezTo>
                  <a:cubicBezTo>
                    <a:pt x="64" y="100"/>
                    <a:pt x="67" y="105"/>
                    <a:pt x="66" y="111"/>
                  </a:cubicBezTo>
                  <a:cubicBezTo>
                    <a:pt x="74" y="112"/>
                    <a:pt x="83" y="113"/>
                    <a:pt x="89" y="113"/>
                  </a:cubicBezTo>
                  <a:cubicBezTo>
                    <a:pt x="89" y="111"/>
                    <a:pt x="90" y="109"/>
                    <a:pt x="90" y="107"/>
                  </a:cubicBezTo>
                  <a:cubicBezTo>
                    <a:pt x="90" y="101"/>
                    <a:pt x="91" y="96"/>
                    <a:pt x="91" y="91"/>
                  </a:cubicBezTo>
                  <a:cubicBezTo>
                    <a:pt x="83" y="89"/>
                    <a:pt x="74" y="86"/>
                    <a:pt x="75" y="75"/>
                  </a:cubicBezTo>
                  <a:cubicBezTo>
                    <a:pt x="76" y="70"/>
                    <a:pt x="78" y="65"/>
                    <a:pt x="81" y="62"/>
                  </a:cubicBezTo>
                  <a:cubicBezTo>
                    <a:pt x="85" y="59"/>
                    <a:pt x="90" y="58"/>
                    <a:pt x="96" y="58"/>
                  </a:cubicBezTo>
                  <a:cubicBezTo>
                    <a:pt x="96" y="51"/>
                    <a:pt x="97" y="38"/>
                    <a:pt x="97" y="32"/>
                  </a:cubicBezTo>
                  <a:cubicBezTo>
                    <a:pt x="89" y="31"/>
                    <a:pt x="76" y="30"/>
                    <a:pt x="73" y="31"/>
                  </a:cubicBezTo>
                  <a:cubicBezTo>
                    <a:pt x="72" y="31"/>
                    <a:pt x="71" y="31"/>
                    <a:pt x="70" y="30"/>
                  </a:cubicBezTo>
                  <a:cubicBezTo>
                    <a:pt x="69" y="29"/>
                    <a:pt x="69" y="28"/>
                    <a:pt x="69" y="27"/>
                  </a:cubicBezTo>
                  <a:cubicBezTo>
                    <a:pt x="72" y="22"/>
                    <a:pt x="73" y="15"/>
                    <a:pt x="68" y="11"/>
                  </a:cubicBezTo>
                  <a:cubicBezTo>
                    <a:pt x="62" y="7"/>
                    <a:pt x="52" y="7"/>
                    <a:pt x="48" y="11"/>
                  </a:cubicBezTo>
                  <a:cubicBezTo>
                    <a:pt x="45" y="14"/>
                    <a:pt x="44" y="18"/>
                    <a:pt x="47" y="22"/>
                  </a:cubicBezTo>
                  <a:cubicBezTo>
                    <a:pt x="48" y="23"/>
                    <a:pt x="48" y="25"/>
                    <a:pt x="47" y="26"/>
                  </a:cubicBezTo>
                  <a:cubicBezTo>
                    <a:pt x="47" y="27"/>
                    <a:pt x="46" y="27"/>
                    <a:pt x="44" y="27"/>
                  </a:cubicBezTo>
                  <a:cubicBezTo>
                    <a:pt x="37" y="27"/>
                    <a:pt x="4" y="26"/>
                    <a:pt x="4" y="26"/>
                  </a:cubicBezTo>
                  <a:cubicBezTo>
                    <a:pt x="2" y="25"/>
                    <a:pt x="1" y="24"/>
                    <a:pt x="1" y="22"/>
                  </a:cubicBezTo>
                  <a:cubicBezTo>
                    <a:pt x="1" y="21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28" y="20"/>
                    <a:pt x="40" y="21"/>
                  </a:cubicBezTo>
                  <a:cubicBezTo>
                    <a:pt x="37" y="13"/>
                    <a:pt x="41" y="8"/>
                    <a:pt x="44" y="7"/>
                  </a:cubicBezTo>
                  <a:cubicBezTo>
                    <a:pt x="50" y="0"/>
                    <a:pt x="64" y="0"/>
                    <a:pt x="72" y="6"/>
                  </a:cubicBezTo>
                  <a:cubicBezTo>
                    <a:pt x="74" y="8"/>
                    <a:pt x="80" y="14"/>
                    <a:pt x="77" y="25"/>
                  </a:cubicBezTo>
                  <a:cubicBezTo>
                    <a:pt x="85" y="24"/>
                    <a:pt x="99" y="26"/>
                    <a:pt x="101" y="26"/>
                  </a:cubicBezTo>
                  <a:cubicBezTo>
                    <a:pt x="102" y="26"/>
                    <a:pt x="103" y="27"/>
                    <a:pt x="103" y="29"/>
                  </a:cubicBezTo>
                  <a:cubicBezTo>
                    <a:pt x="103" y="30"/>
                    <a:pt x="102" y="54"/>
                    <a:pt x="101" y="61"/>
                  </a:cubicBezTo>
                  <a:cubicBezTo>
                    <a:pt x="101" y="63"/>
                    <a:pt x="100" y="64"/>
                    <a:pt x="98" y="64"/>
                  </a:cubicBezTo>
                  <a:cubicBezTo>
                    <a:pt x="93" y="63"/>
                    <a:pt x="88" y="65"/>
                    <a:pt x="85" y="67"/>
                  </a:cubicBezTo>
                  <a:cubicBezTo>
                    <a:pt x="83" y="69"/>
                    <a:pt x="82" y="72"/>
                    <a:pt x="81" y="75"/>
                  </a:cubicBezTo>
                  <a:cubicBezTo>
                    <a:pt x="81" y="81"/>
                    <a:pt x="85" y="83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6" y="86"/>
                    <a:pt x="97" y="87"/>
                    <a:pt x="97" y="88"/>
                  </a:cubicBezTo>
                  <a:cubicBezTo>
                    <a:pt x="97" y="95"/>
                    <a:pt x="96" y="101"/>
                    <a:pt x="96" y="107"/>
                  </a:cubicBezTo>
                  <a:cubicBezTo>
                    <a:pt x="96" y="110"/>
                    <a:pt x="95" y="113"/>
                    <a:pt x="95" y="116"/>
                  </a:cubicBezTo>
                  <a:cubicBezTo>
                    <a:pt x="95" y="118"/>
                    <a:pt x="94" y="119"/>
                    <a:pt x="92" y="1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4" name="Freeform 58"/>
            <p:cNvSpPr/>
            <p:nvPr/>
          </p:nvSpPr>
          <p:spPr bwMode="auto">
            <a:xfrm>
              <a:off x="4848567" y="2696705"/>
              <a:ext cx="319970" cy="480103"/>
            </a:xfrm>
            <a:custGeom>
              <a:avLst/>
              <a:gdLst>
                <a:gd name="T0" fmla="*/ 21 w 60"/>
                <a:gd name="T1" fmla="*/ 90 h 90"/>
                <a:gd name="T2" fmla="*/ 3 w 60"/>
                <a:gd name="T3" fmla="*/ 89 h 90"/>
                <a:gd name="T4" fmla="*/ 0 w 60"/>
                <a:gd name="T5" fmla="*/ 86 h 90"/>
                <a:gd name="T6" fmla="*/ 4 w 60"/>
                <a:gd name="T7" fmla="*/ 83 h 90"/>
                <a:gd name="T8" fmla="*/ 30 w 60"/>
                <a:gd name="T9" fmla="*/ 84 h 90"/>
                <a:gd name="T10" fmla="*/ 30 w 60"/>
                <a:gd name="T11" fmla="*/ 56 h 90"/>
                <a:gd name="T12" fmla="*/ 31 w 60"/>
                <a:gd name="T13" fmla="*/ 53 h 90"/>
                <a:gd name="T14" fmla="*/ 34 w 60"/>
                <a:gd name="T15" fmla="*/ 53 h 90"/>
                <a:gd name="T16" fmla="*/ 51 w 60"/>
                <a:gd name="T17" fmla="*/ 51 h 90"/>
                <a:gd name="T18" fmla="*/ 51 w 60"/>
                <a:gd name="T19" fmla="*/ 38 h 90"/>
                <a:gd name="T20" fmla="*/ 35 w 60"/>
                <a:gd name="T21" fmla="*/ 33 h 90"/>
                <a:gd name="T22" fmla="*/ 32 w 60"/>
                <a:gd name="T23" fmla="*/ 32 h 90"/>
                <a:gd name="T24" fmla="*/ 32 w 60"/>
                <a:gd name="T25" fmla="*/ 30 h 90"/>
                <a:gd name="T26" fmla="*/ 33 w 60"/>
                <a:gd name="T27" fmla="*/ 16 h 90"/>
                <a:gd name="T28" fmla="*/ 35 w 60"/>
                <a:gd name="T29" fmla="*/ 3 h 90"/>
                <a:gd name="T30" fmla="*/ 39 w 60"/>
                <a:gd name="T31" fmla="*/ 1 h 90"/>
                <a:gd name="T32" fmla="*/ 41 w 60"/>
                <a:gd name="T33" fmla="*/ 4 h 90"/>
                <a:gd name="T34" fmla="*/ 39 w 60"/>
                <a:gd name="T35" fmla="*/ 17 h 90"/>
                <a:gd name="T36" fmla="*/ 38 w 60"/>
                <a:gd name="T37" fmla="*/ 27 h 90"/>
                <a:gd name="T38" fmla="*/ 57 w 60"/>
                <a:gd name="T39" fmla="*/ 35 h 90"/>
                <a:gd name="T40" fmla="*/ 55 w 60"/>
                <a:gd name="T41" fmla="*/ 55 h 90"/>
                <a:gd name="T42" fmla="*/ 36 w 60"/>
                <a:gd name="T43" fmla="*/ 60 h 90"/>
                <a:gd name="T44" fmla="*/ 36 w 60"/>
                <a:gd name="T45" fmla="*/ 87 h 90"/>
                <a:gd name="T46" fmla="*/ 33 w 60"/>
                <a:gd name="T47" fmla="*/ 90 h 90"/>
                <a:gd name="T48" fmla="*/ 21 w 60"/>
                <a:gd name="T4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90">
                  <a:moveTo>
                    <a:pt x="21" y="90"/>
                  </a:moveTo>
                  <a:cubicBezTo>
                    <a:pt x="16" y="90"/>
                    <a:pt x="10" y="90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84"/>
                    <a:pt x="2" y="83"/>
                    <a:pt x="4" y="83"/>
                  </a:cubicBezTo>
                  <a:cubicBezTo>
                    <a:pt x="16" y="85"/>
                    <a:pt x="24" y="85"/>
                    <a:pt x="30" y="84"/>
                  </a:cubicBezTo>
                  <a:cubicBezTo>
                    <a:pt x="30" y="77"/>
                    <a:pt x="31" y="59"/>
                    <a:pt x="30" y="56"/>
                  </a:cubicBezTo>
                  <a:cubicBezTo>
                    <a:pt x="30" y="55"/>
                    <a:pt x="30" y="54"/>
                    <a:pt x="31" y="53"/>
                  </a:cubicBezTo>
                  <a:cubicBezTo>
                    <a:pt x="32" y="53"/>
                    <a:pt x="33" y="52"/>
                    <a:pt x="34" y="53"/>
                  </a:cubicBezTo>
                  <a:cubicBezTo>
                    <a:pt x="41" y="56"/>
                    <a:pt x="47" y="55"/>
                    <a:pt x="51" y="51"/>
                  </a:cubicBezTo>
                  <a:cubicBezTo>
                    <a:pt x="54" y="48"/>
                    <a:pt x="54" y="42"/>
                    <a:pt x="51" y="38"/>
                  </a:cubicBezTo>
                  <a:cubicBezTo>
                    <a:pt x="49" y="33"/>
                    <a:pt x="43" y="32"/>
                    <a:pt x="35" y="33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32" y="32"/>
                    <a:pt x="31" y="31"/>
                    <a:pt x="32" y="30"/>
                  </a:cubicBezTo>
                  <a:cubicBezTo>
                    <a:pt x="32" y="26"/>
                    <a:pt x="33" y="21"/>
                    <a:pt x="33" y="16"/>
                  </a:cubicBezTo>
                  <a:cubicBezTo>
                    <a:pt x="34" y="11"/>
                    <a:pt x="34" y="5"/>
                    <a:pt x="35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0" y="1"/>
                    <a:pt x="41" y="3"/>
                    <a:pt x="41" y="4"/>
                  </a:cubicBezTo>
                  <a:cubicBezTo>
                    <a:pt x="40" y="6"/>
                    <a:pt x="40" y="12"/>
                    <a:pt x="39" y="17"/>
                  </a:cubicBezTo>
                  <a:cubicBezTo>
                    <a:pt x="39" y="20"/>
                    <a:pt x="39" y="24"/>
                    <a:pt x="38" y="27"/>
                  </a:cubicBezTo>
                  <a:cubicBezTo>
                    <a:pt x="46" y="26"/>
                    <a:pt x="53" y="29"/>
                    <a:pt x="57" y="35"/>
                  </a:cubicBezTo>
                  <a:cubicBezTo>
                    <a:pt x="60" y="42"/>
                    <a:pt x="60" y="50"/>
                    <a:pt x="55" y="55"/>
                  </a:cubicBezTo>
                  <a:cubicBezTo>
                    <a:pt x="53" y="58"/>
                    <a:pt x="47" y="63"/>
                    <a:pt x="36" y="60"/>
                  </a:cubicBezTo>
                  <a:cubicBezTo>
                    <a:pt x="37" y="68"/>
                    <a:pt x="36" y="84"/>
                    <a:pt x="36" y="87"/>
                  </a:cubicBezTo>
                  <a:cubicBezTo>
                    <a:pt x="36" y="88"/>
                    <a:pt x="34" y="90"/>
                    <a:pt x="33" y="90"/>
                  </a:cubicBezTo>
                  <a:cubicBezTo>
                    <a:pt x="30" y="90"/>
                    <a:pt x="26" y="90"/>
                    <a:pt x="21" y="9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5" name="Freeform 59"/>
            <p:cNvSpPr/>
            <p:nvPr/>
          </p:nvSpPr>
          <p:spPr bwMode="auto">
            <a:xfrm>
              <a:off x="4491677" y="3096791"/>
              <a:ext cx="244593" cy="63091"/>
            </a:xfrm>
            <a:custGeom>
              <a:avLst/>
              <a:gdLst>
                <a:gd name="T0" fmla="*/ 42 w 46"/>
                <a:gd name="T1" fmla="*/ 12 h 12"/>
                <a:gd name="T2" fmla="*/ 42 w 46"/>
                <a:gd name="T3" fmla="*/ 12 h 12"/>
                <a:gd name="T4" fmla="*/ 3 w 46"/>
                <a:gd name="T5" fmla="*/ 6 h 12"/>
                <a:gd name="T6" fmla="*/ 0 w 46"/>
                <a:gd name="T7" fmla="*/ 3 h 12"/>
                <a:gd name="T8" fmla="*/ 4 w 46"/>
                <a:gd name="T9" fmla="*/ 0 h 12"/>
                <a:gd name="T10" fmla="*/ 43 w 46"/>
                <a:gd name="T11" fmla="*/ 6 h 12"/>
                <a:gd name="T12" fmla="*/ 45 w 46"/>
                <a:gd name="T13" fmla="*/ 9 h 12"/>
                <a:gd name="T14" fmla="*/ 42 w 4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2">
                  <a:moveTo>
                    <a:pt x="42" y="12"/>
                  </a:moveTo>
                  <a:cubicBezTo>
                    <a:pt x="42" y="12"/>
                    <a:pt x="42" y="12"/>
                    <a:pt x="42" y="12"/>
                  </a:cubicBezTo>
                  <a:cubicBezTo>
                    <a:pt x="25" y="10"/>
                    <a:pt x="10" y="8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11" y="2"/>
                    <a:pt x="25" y="4"/>
                    <a:pt x="43" y="6"/>
                  </a:cubicBezTo>
                  <a:cubicBezTo>
                    <a:pt x="44" y="6"/>
                    <a:pt x="46" y="8"/>
                    <a:pt x="45" y="9"/>
                  </a:cubicBezTo>
                  <a:cubicBezTo>
                    <a:pt x="45" y="11"/>
                    <a:pt x="44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6" name="Freeform 60"/>
            <p:cNvSpPr/>
            <p:nvPr/>
          </p:nvSpPr>
          <p:spPr bwMode="auto">
            <a:xfrm>
              <a:off x="4048641" y="2664391"/>
              <a:ext cx="661477" cy="575508"/>
            </a:xfrm>
            <a:custGeom>
              <a:avLst/>
              <a:gdLst>
                <a:gd name="T0" fmla="*/ 53 w 124"/>
                <a:gd name="T1" fmla="*/ 108 h 108"/>
                <a:gd name="T2" fmla="*/ 35 w 124"/>
                <a:gd name="T3" fmla="*/ 95 h 108"/>
                <a:gd name="T4" fmla="*/ 36 w 124"/>
                <a:gd name="T5" fmla="*/ 88 h 108"/>
                <a:gd name="T6" fmla="*/ 36 w 124"/>
                <a:gd name="T7" fmla="*/ 84 h 108"/>
                <a:gd name="T8" fmla="*/ 31 w 124"/>
                <a:gd name="T9" fmla="*/ 84 h 108"/>
                <a:gd name="T10" fmla="*/ 27 w 124"/>
                <a:gd name="T11" fmla="*/ 84 h 108"/>
                <a:gd name="T12" fmla="*/ 24 w 124"/>
                <a:gd name="T13" fmla="*/ 84 h 108"/>
                <a:gd name="T14" fmla="*/ 2 w 124"/>
                <a:gd name="T15" fmla="*/ 82 h 108"/>
                <a:gd name="T16" fmla="*/ 0 w 124"/>
                <a:gd name="T17" fmla="*/ 79 h 108"/>
                <a:gd name="T18" fmla="*/ 5 w 124"/>
                <a:gd name="T19" fmla="*/ 3 h 108"/>
                <a:gd name="T20" fmla="*/ 8 w 124"/>
                <a:gd name="T21" fmla="*/ 0 h 108"/>
                <a:gd name="T22" fmla="*/ 11 w 124"/>
                <a:gd name="T23" fmla="*/ 3 h 108"/>
                <a:gd name="T24" fmla="*/ 6 w 124"/>
                <a:gd name="T25" fmla="*/ 77 h 108"/>
                <a:gd name="T26" fmla="*/ 24 w 124"/>
                <a:gd name="T27" fmla="*/ 78 h 108"/>
                <a:gd name="T28" fmla="*/ 27 w 124"/>
                <a:gd name="T29" fmla="*/ 78 h 108"/>
                <a:gd name="T30" fmla="*/ 30 w 124"/>
                <a:gd name="T31" fmla="*/ 78 h 108"/>
                <a:gd name="T32" fmla="*/ 39 w 124"/>
                <a:gd name="T33" fmla="*/ 78 h 108"/>
                <a:gd name="T34" fmla="*/ 42 w 124"/>
                <a:gd name="T35" fmla="*/ 90 h 108"/>
                <a:gd name="T36" fmla="*/ 41 w 124"/>
                <a:gd name="T37" fmla="*/ 95 h 108"/>
                <a:gd name="T38" fmla="*/ 54 w 124"/>
                <a:gd name="T39" fmla="*/ 102 h 108"/>
                <a:gd name="T40" fmla="*/ 64 w 124"/>
                <a:gd name="T41" fmla="*/ 87 h 108"/>
                <a:gd name="T42" fmla="*/ 64 w 124"/>
                <a:gd name="T43" fmla="*/ 83 h 108"/>
                <a:gd name="T44" fmla="*/ 67 w 124"/>
                <a:gd name="T45" fmla="*/ 80 h 108"/>
                <a:gd name="T46" fmla="*/ 81 w 124"/>
                <a:gd name="T47" fmla="*/ 81 h 108"/>
                <a:gd name="T48" fmla="*/ 86 w 124"/>
                <a:gd name="T49" fmla="*/ 82 h 108"/>
                <a:gd name="T50" fmla="*/ 88 w 124"/>
                <a:gd name="T51" fmla="*/ 70 h 108"/>
                <a:gd name="T52" fmla="*/ 91 w 124"/>
                <a:gd name="T53" fmla="*/ 53 h 108"/>
                <a:gd name="T54" fmla="*/ 93 w 124"/>
                <a:gd name="T55" fmla="*/ 51 h 108"/>
                <a:gd name="T56" fmla="*/ 96 w 124"/>
                <a:gd name="T57" fmla="*/ 51 h 108"/>
                <a:gd name="T58" fmla="*/ 109 w 124"/>
                <a:gd name="T59" fmla="*/ 55 h 108"/>
                <a:gd name="T60" fmla="*/ 117 w 124"/>
                <a:gd name="T61" fmla="*/ 46 h 108"/>
                <a:gd name="T62" fmla="*/ 109 w 124"/>
                <a:gd name="T63" fmla="*/ 33 h 108"/>
                <a:gd name="T64" fmla="*/ 102 w 124"/>
                <a:gd name="T65" fmla="*/ 34 h 108"/>
                <a:gd name="T66" fmla="*/ 96 w 124"/>
                <a:gd name="T67" fmla="*/ 33 h 108"/>
                <a:gd name="T68" fmla="*/ 94 w 124"/>
                <a:gd name="T69" fmla="*/ 30 h 108"/>
                <a:gd name="T70" fmla="*/ 95 w 124"/>
                <a:gd name="T71" fmla="*/ 3 h 108"/>
                <a:gd name="T72" fmla="*/ 99 w 124"/>
                <a:gd name="T73" fmla="*/ 1 h 108"/>
                <a:gd name="T74" fmla="*/ 101 w 124"/>
                <a:gd name="T75" fmla="*/ 4 h 108"/>
                <a:gd name="T76" fmla="*/ 101 w 124"/>
                <a:gd name="T77" fmla="*/ 28 h 108"/>
                <a:gd name="T78" fmla="*/ 101 w 124"/>
                <a:gd name="T79" fmla="*/ 28 h 108"/>
                <a:gd name="T80" fmla="*/ 110 w 124"/>
                <a:gd name="T81" fmla="*/ 27 h 108"/>
                <a:gd name="T82" fmla="*/ 123 w 124"/>
                <a:gd name="T83" fmla="*/ 46 h 108"/>
                <a:gd name="T84" fmla="*/ 110 w 124"/>
                <a:gd name="T85" fmla="*/ 61 h 108"/>
                <a:gd name="T86" fmla="*/ 96 w 124"/>
                <a:gd name="T87" fmla="*/ 59 h 108"/>
                <a:gd name="T88" fmla="*/ 94 w 124"/>
                <a:gd name="T89" fmla="*/ 71 h 108"/>
                <a:gd name="T90" fmla="*/ 92 w 124"/>
                <a:gd name="T91" fmla="*/ 85 h 108"/>
                <a:gd name="T92" fmla="*/ 89 w 124"/>
                <a:gd name="T93" fmla="*/ 88 h 108"/>
                <a:gd name="T94" fmla="*/ 80 w 124"/>
                <a:gd name="T95" fmla="*/ 87 h 108"/>
                <a:gd name="T96" fmla="*/ 70 w 124"/>
                <a:gd name="T97" fmla="*/ 86 h 108"/>
                <a:gd name="T98" fmla="*/ 70 w 124"/>
                <a:gd name="T99" fmla="*/ 87 h 108"/>
                <a:gd name="T100" fmla="*/ 55 w 124"/>
                <a:gd name="T101" fmla="*/ 108 h 108"/>
                <a:gd name="T102" fmla="*/ 53 w 124"/>
                <a:gd name="T10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4" h="108">
                  <a:moveTo>
                    <a:pt x="53" y="108"/>
                  </a:moveTo>
                  <a:cubicBezTo>
                    <a:pt x="45" y="108"/>
                    <a:pt x="36" y="104"/>
                    <a:pt x="35" y="95"/>
                  </a:cubicBezTo>
                  <a:cubicBezTo>
                    <a:pt x="35" y="93"/>
                    <a:pt x="35" y="91"/>
                    <a:pt x="36" y="88"/>
                  </a:cubicBezTo>
                  <a:cubicBezTo>
                    <a:pt x="37" y="86"/>
                    <a:pt x="37" y="84"/>
                    <a:pt x="36" y="84"/>
                  </a:cubicBezTo>
                  <a:cubicBezTo>
                    <a:pt x="35" y="84"/>
                    <a:pt x="32" y="84"/>
                    <a:pt x="31" y="84"/>
                  </a:cubicBezTo>
                  <a:cubicBezTo>
                    <a:pt x="29" y="84"/>
                    <a:pt x="28" y="84"/>
                    <a:pt x="27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17" y="84"/>
                    <a:pt x="9" y="84"/>
                    <a:pt x="2" y="82"/>
                  </a:cubicBezTo>
                  <a:cubicBezTo>
                    <a:pt x="1" y="81"/>
                    <a:pt x="0" y="80"/>
                    <a:pt x="0" y="79"/>
                  </a:cubicBezTo>
                  <a:cubicBezTo>
                    <a:pt x="0" y="55"/>
                    <a:pt x="4" y="11"/>
                    <a:pt x="5" y="3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2"/>
                    <a:pt x="11" y="3"/>
                  </a:cubicBezTo>
                  <a:cubicBezTo>
                    <a:pt x="9" y="26"/>
                    <a:pt x="6" y="58"/>
                    <a:pt x="6" y="77"/>
                  </a:cubicBezTo>
                  <a:cubicBezTo>
                    <a:pt x="12" y="78"/>
                    <a:pt x="18" y="78"/>
                    <a:pt x="24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8"/>
                    <a:pt x="29" y="78"/>
                    <a:pt x="30" y="78"/>
                  </a:cubicBezTo>
                  <a:cubicBezTo>
                    <a:pt x="36" y="78"/>
                    <a:pt x="38" y="78"/>
                    <a:pt x="39" y="78"/>
                  </a:cubicBezTo>
                  <a:cubicBezTo>
                    <a:pt x="44" y="81"/>
                    <a:pt x="43" y="86"/>
                    <a:pt x="42" y="90"/>
                  </a:cubicBezTo>
                  <a:cubicBezTo>
                    <a:pt x="41" y="92"/>
                    <a:pt x="41" y="93"/>
                    <a:pt x="41" y="95"/>
                  </a:cubicBezTo>
                  <a:cubicBezTo>
                    <a:pt x="42" y="101"/>
                    <a:pt x="50" y="103"/>
                    <a:pt x="54" y="102"/>
                  </a:cubicBezTo>
                  <a:cubicBezTo>
                    <a:pt x="63" y="101"/>
                    <a:pt x="64" y="96"/>
                    <a:pt x="64" y="87"/>
                  </a:cubicBezTo>
                  <a:cubicBezTo>
                    <a:pt x="64" y="86"/>
                    <a:pt x="64" y="84"/>
                    <a:pt x="64" y="83"/>
                  </a:cubicBezTo>
                  <a:cubicBezTo>
                    <a:pt x="65" y="82"/>
                    <a:pt x="65" y="81"/>
                    <a:pt x="67" y="80"/>
                  </a:cubicBezTo>
                  <a:cubicBezTo>
                    <a:pt x="72" y="79"/>
                    <a:pt x="77" y="80"/>
                    <a:pt x="81" y="81"/>
                  </a:cubicBezTo>
                  <a:cubicBezTo>
                    <a:pt x="83" y="81"/>
                    <a:pt x="85" y="81"/>
                    <a:pt x="86" y="82"/>
                  </a:cubicBezTo>
                  <a:cubicBezTo>
                    <a:pt x="87" y="77"/>
                    <a:pt x="88" y="74"/>
                    <a:pt x="88" y="70"/>
                  </a:cubicBezTo>
                  <a:cubicBezTo>
                    <a:pt x="89" y="64"/>
                    <a:pt x="90" y="59"/>
                    <a:pt x="91" y="53"/>
                  </a:cubicBezTo>
                  <a:cubicBezTo>
                    <a:pt x="91" y="52"/>
                    <a:pt x="92" y="51"/>
                    <a:pt x="93" y="51"/>
                  </a:cubicBezTo>
                  <a:cubicBezTo>
                    <a:pt x="94" y="51"/>
                    <a:pt x="95" y="51"/>
                    <a:pt x="96" y="51"/>
                  </a:cubicBezTo>
                  <a:cubicBezTo>
                    <a:pt x="98" y="54"/>
                    <a:pt x="104" y="55"/>
                    <a:pt x="109" y="55"/>
                  </a:cubicBezTo>
                  <a:cubicBezTo>
                    <a:pt x="116" y="53"/>
                    <a:pt x="117" y="48"/>
                    <a:pt x="117" y="46"/>
                  </a:cubicBezTo>
                  <a:cubicBezTo>
                    <a:pt x="118" y="37"/>
                    <a:pt x="113" y="34"/>
                    <a:pt x="109" y="33"/>
                  </a:cubicBezTo>
                  <a:cubicBezTo>
                    <a:pt x="106" y="33"/>
                    <a:pt x="104" y="33"/>
                    <a:pt x="102" y="34"/>
                  </a:cubicBezTo>
                  <a:cubicBezTo>
                    <a:pt x="99" y="34"/>
                    <a:pt x="97" y="34"/>
                    <a:pt x="96" y="33"/>
                  </a:cubicBezTo>
                  <a:cubicBezTo>
                    <a:pt x="95" y="32"/>
                    <a:pt x="95" y="31"/>
                    <a:pt x="94" y="30"/>
                  </a:cubicBezTo>
                  <a:cubicBezTo>
                    <a:pt x="94" y="23"/>
                    <a:pt x="95" y="7"/>
                    <a:pt x="95" y="3"/>
                  </a:cubicBezTo>
                  <a:cubicBezTo>
                    <a:pt x="95" y="2"/>
                    <a:pt x="97" y="0"/>
                    <a:pt x="99" y="1"/>
                  </a:cubicBezTo>
                  <a:cubicBezTo>
                    <a:pt x="100" y="1"/>
                    <a:pt x="102" y="2"/>
                    <a:pt x="101" y="4"/>
                  </a:cubicBezTo>
                  <a:cubicBezTo>
                    <a:pt x="101" y="7"/>
                    <a:pt x="100" y="20"/>
                    <a:pt x="101" y="28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3" y="27"/>
                    <a:pt x="106" y="27"/>
                    <a:pt x="110" y="27"/>
                  </a:cubicBezTo>
                  <a:cubicBezTo>
                    <a:pt x="119" y="29"/>
                    <a:pt x="124" y="36"/>
                    <a:pt x="123" y="46"/>
                  </a:cubicBezTo>
                  <a:cubicBezTo>
                    <a:pt x="123" y="54"/>
                    <a:pt x="118" y="59"/>
                    <a:pt x="110" y="61"/>
                  </a:cubicBezTo>
                  <a:cubicBezTo>
                    <a:pt x="105" y="61"/>
                    <a:pt x="100" y="60"/>
                    <a:pt x="96" y="59"/>
                  </a:cubicBezTo>
                  <a:cubicBezTo>
                    <a:pt x="96" y="63"/>
                    <a:pt x="95" y="67"/>
                    <a:pt x="94" y="71"/>
                  </a:cubicBezTo>
                  <a:cubicBezTo>
                    <a:pt x="93" y="75"/>
                    <a:pt x="93" y="80"/>
                    <a:pt x="92" y="85"/>
                  </a:cubicBezTo>
                  <a:cubicBezTo>
                    <a:pt x="92" y="87"/>
                    <a:pt x="90" y="88"/>
                    <a:pt x="89" y="88"/>
                  </a:cubicBezTo>
                  <a:cubicBezTo>
                    <a:pt x="86" y="88"/>
                    <a:pt x="83" y="87"/>
                    <a:pt x="80" y="87"/>
                  </a:cubicBezTo>
                  <a:cubicBezTo>
                    <a:pt x="77" y="86"/>
                    <a:pt x="73" y="85"/>
                    <a:pt x="70" y="86"/>
                  </a:cubicBezTo>
                  <a:cubicBezTo>
                    <a:pt x="70" y="86"/>
                    <a:pt x="70" y="87"/>
                    <a:pt x="70" y="87"/>
                  </a:cubicBezTo>
                  <a:cubicBezTo>
                    <a:pt x="70" y="95"/>
                    <a:pt x="69" y="107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7" name="Freeform 61"/>
            <p:cNvSpPr/>
            <p:nvPr/>
          </p:nvSpPr>
          <p:spPr bwMode="auto">
            <a:xfrm>
              <a:off x="4677813" y="3021391"/>
              <a:ext cx="207673" cy="155419"/>
            </a:xfrm>
            <a:custGeom>
              <a:avLst/>
              <a:gdLst>
                <a:gd name="T0" fmla="*/ 35 w 39"/>
                <a:gd name="T1" fmla="*/ 29 h 29"/>
                <a:gd name="T2" fmla="*/ 34 w 39"/>
                <a:gd name="T3" fmla="*/ 29 h 29"/>
                <a:gd name="T4" fmla="*/ 32 w 39"/>
                <a:gd name="T5" fmla="*/ 25 h 29"/>
                <a:gd name="T6" fmla="*/ 32 w 39"/>
                <a:gd name="T7" fmla="*/ 25 h 29"/>
                <a:gd name="T8" fmla="*/ 29 w 39"/>
                <a:gd name="T9" fmla="*/ 12 h 29"/>
                <a:gd name="T10" fmla="*/ 18 w 39"/>
                <a:gd name="T11" fmla="*/ 7 h 29"/>
                <a:gd name="T12" fmla="*/ 10 w 39"/>
                <a:gd name="T13" fmla="*/ 11 h 29"/>
                <a:gd name="T14" fmla="*/ 9 w 39"/>
                <a:gd name="T15" fmla="*/ 20 h 29"/>
                <a:gd name="T16" fmla="*/ 10 w 39"/>
                <a:gd name="T17" fmla="*/ 24 h 29"/>
                <a:gd name="T18" fmla="*/ 6 w 39"/>
                <a:gd name="T19" fmla="*/ 25 h 29"/>
                <a:gd name="T20" fmla="*/ 4 w 39"/>
                <a:gd name="T21" fmla="*/ 8 h 29"/>
                <a:gd name="T22" fmla="*/ 17 w 39"/>
                <a:gd name="T23" fmla="*/ 1 h 29"/>
                <a:gd name="T24" fmla="*/ 33 w 39"/>
                <a:gd name="T25" fmla="*/ 7 h 29"/>
                <a:gd name="T26" fmla="*/ 38 w 39"/>
                <a:gd name="T27" fmla="*/ 25 h 29"/>
                <a:gd name="T28" fmla="*/ 38 w 39"/>
                <a:gd name="T29" fmla="*/ 26 h 29"/>
                <a:gd name="T30" fmla="*/ 35 w 39"/>
                <a:gd name="T3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29">
                  <a:moveTo>
                    <a:pt x="35" y="29"/>
                  </a:moveTo>
                  <a:cubicBezTo>
                    <a:pt x="35" y="29"/>
                    <a:pt x="35" y="29"/>
                    <a:pt x="34" y="29"/>
                  </a:cubicBezTo>
                  <a:cubicBezTo>
                    <a:pt x="33" y="29"/>
                    <a:pt x="32" y="27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0"/>
                    <a:pt x="33" y="15"/>
                    <a:pt x="29" y="12"/>
                  </a:cubicBezTo>
                  <a:cubicBezTo>
                    <a:pt x="26" y="9"/>
                    <a:pt x="21" y="6"/>
                    <a:pt x="18" y="7"/>
                  </a:cubicBezTo>
                  <a:cubicBezTo>
                    <a:pt x="13" y="7"/>
                    <a:pt x="11" y="8"/>
                    <a:pt x="10" y="11"/>
                  </a:cubicBezTo>
                  <a:cubicBezTo>
                    <a:pt x="8" y="14"/>
                    <a:pt x="8" y="19"/>
                    <a:pt x="9" y="20"/>
                  </a:cubicBezTo>
                  <a:cubicBezTo>
                    <a:pt x="10" y="21"/>
                    <a:pt x="11" y="22"/>
                    <a:pt x="10" y="24"/>
                  </a:cubicBezTo>
                  <a:cubicBezTo>
                    <a:pt x="9" y="25"/>
                    <a:pt x="7" y="26"/>
                    <a:pt x="6" y="25"/>
                  </a:cubicBezTo>
                  <a:cubicBezTo>
                    <a:pt x="0" y="22"/>
                    <a:pt x="3" y="11"/>
                    <a:pt x="4" y="8"/>
                  </a:cubicBezTo>
                  <a:cubicBezTo>
                    <a:pt x="6" y="4"/>
                    <a:pt x="11" y="1"/>
                    <a:pt x="17" y="1"/>
                  </a:cubicBezTo>
                  <a:cubicBezTo>
                    <a:pt x="23" y="0"/>
                    <a:pt x="29" y="4"/>
                    <a:pt x="33" y="7"/>
                  </a:cubicBezTo>
                  <a:cubicBezTo>
                    <a:pt x="39" y="13"/>
                    <a:pt x="38" y="20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6" y="29"/>
                    <a:pt x="35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8" name="Freeform 62"/>
            <p:cNvSpPr/>
            <p:nvPr/>
          </p:nvSpPr>
          <p:spPr bwMode="auto">
            <a:xfrm>
              <a:off x="5136232" y="1468749"/>
              <a:ext cx="579946" cy="123103"/>
            </a:xfrm>
            <a:custGeom>
              <a:avLst/>
              <a:gdLst>
                <a:gd name="T0" fmla="*/ 4 w 109"/>
                <a:gd name="T1" fmla="*/ 23 h 23"/>
                <a:gd name="T2" fmla="*/ 0 w 109"/>
                <a:gd name="T3" fmla="*/ 20 h 23"/>
                <a:gd name="T4" fmla="*/ 3 w 109"/>
                <a:gd name="T5" fmla="*/ 17 h 23"/>
                <a:gd name="T6" fmla="*/ 18 w 109"/>
                <a:gd name="T7" fmla="*/ 3 h 23"/>
                <a:gd name="T8" fmla="*/ 40 w 109"/>
                <a:gd name="T9" fmla="*/ 2 h 23"/>
                <a:gd name="T10" fmla="*/ 48 w 109"/>
                <a:gd name="T11" fmla="*/ 3 h 23"/>
                <a:gd name="T12" fmla="*/ 84 w 109"/>
                <a:gd name="T13" fmla="*/ 8 h 23"/>
                <a:gd name="T14" fmla="*/ 106 w 109"/>
                <a:gd name="T15" fmla="*/ 3 h 23"/>
                <a:gd name="T16" fmla="*/ 109 w 109"/>
                <a:gd name="T17" fmla="*/ 7 h 23"/>
                <a:gd name="T18" fmla="*/ 83 w 109"/>
                <a:gd name="T19" fmla="*/ 13 h 23"/>
                <a:gd name="T20" fmla="*/ 48 w 109"/>
                <a:gd name="T21" fmla="*/ 8 h 23"/>
                <a:gd name="T22" fmla="*/ 40 w 109"/>
                <a:gd name="T23" fmla="*/ 7 h 23"/>
                <a:gd name="T24" fmla="*/ 20 w 109"/>
                <a:gd name="T25" fmla="*/ 8 h 23"/>
                <a:gd name="T26" fmla="*/ 7 w 109"/>
                <a:gd name="T27" fmla="*/ 20 h 23"/>
                <a:gd name="T28" fmla="*/ 4 w 109"/>
                <a:gd name="T2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23">
                  <a:moveTo>
                    <a:pt x="4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" y="19"/>
                    <a:pt x="2" y="18"/>
                    <a:pt x="3" y="17"/>
                  </a:cubicBezTo>
                  <a:cubicBezTo>
                    <a:pt x="7" y="12"/>
                    <a:pt x="12" y="6"/>
                    <a:pt x="18" y="3"/>
                  </a:cubicBezTo>
                  <a:cubicBezTo>
                    <a:pt x="25" y="0"/>
                    <a:pt x="33" y="1"/>
                    <a:pt x="40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60" y="5"/>
                    <a:pt x="74" y="7"/>
                    <a:pt x="84" y="8"/>
                  </a:cubicBezTo>
                  <a:cubicBezTo>
                    <a:pt x="92" y="9"/>
                    <a:pt x="98" y="7"/>
                    <a:pt x="106" y="3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0" y="12"/>
                    <a:pt x="92" y="14"/>
                    <a:pt x="83" y="13"/>
                  </a:cubicBezTo>
                  <a:cubicBezTo>
                    <a:pt x="74" y="12"/>
                    <a:pt x="59" y="10"/>
                    <a:pt x="48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3" y="6"/>
                    <a:pt x="26" y="5"/>
                    <a:pt x="20" y="8"/>
                  </a:cubicBezTo>
                  <a:cubicBezTo>
                    <a:pt x="15" y="10"/>
                    <a:pt x="10" y="16"/>
                    <a:pt x="7" y="20"/>
                  </a:cubicBezTo>
                  <a:cubicBezTo>
                    <a:pt x="6" y="21"/>
                    <a:pt x="5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19" name="Freeform 63"/>
            <p:cNvSpPr/>
            <p:nvPr/>
          </p:nvSpPr>
          <p:spPr bwMode="auto">
            <a:xfrm>
              <a:off x="4800878" y="1548766"/>
              <a:ext cx="1075285" cy="715539"/>
            </a:xfrm>
            <a:custGeom>
              <a:avLst/>
              <a:gdLst>
                <a:gd name="T0" fmla="*/ 69 w 202"/>
                <a:gd name="T1" fmla="*/ 134 h 134"/>
                <a:gd name="T2" fmla="*/ 68 w 202"/>
                <a:gd name="T3" fmla="*/ 133 h 134"/>
                <a:gd name="T4" fmla="*/ 59 w 202"/>
                <a:gd name="T5" fmla="*/ 122 h 134"/>
                <a:gd name="T6" fmla="*/ 69 w 202"/>
                <a:gd name="T7" fmla="*/ 101 h 134"/>
                <a:gd name="T8" fmla="*/ 81 w 202"/>
                <a:gd name="T9" fmla="*/ 90 h 134"/>
                <a:gd name="T10" fmla="*/ 100 w 202"/>
                <a:gd name="T11" fmla="*/ 73 h 134"/>
                <a:gd name="T12" fmla="*/ 77 w 202"/>
                <a:gd name="T13" fmla="*/ 43 h 134"/>
                <a:gd name="T14" fmla="*/ 41 w 202"/>
                <a:gd name="T15" fmla="*/ 48 h 134"/>
                <a:gd name="T16" fmla="*/ 35 w 202"/>
                <a:gd name="T17" fmla="*/ 65 h 134"/>
                <a:gd name="T18" fmla="*/ 27 w 202"/>
                <a:gd name="T19" fmla="*/ 87 h 134"/>
                <a:gd name="T20" fmla="*/ 11 w 202"/>
                <a:gd name="T21" fmla="*/ 96 h 134"/>
                <a:gd name="T22" fmla="*/ 1 w 202"/>
                <a:gd name="T23" fmla="*/ 94 h 134"/>
                <a:gd name="T24" fmla="*/ 0 w 202"/>
                <a:gd name="T25" fmla="*/ 90 h 134"/>
                <a:gd name="T26" fmla="*/ 16 w 202"/>
                <a:gd name="T27" fmla="*/ 30 h 134"/>
                <a:gd name="T28" fmla="*/ 75 w 202"/>
                <a:gd name="T29" fmla="*/ 0 h 134"/>
                <a:gd name="T30" fmla="*/ 77 w 202"/>
                <a:gd name="T31" fmla="*/ 5 h 134"/>
                <a:gd name="T32" fmla="*/ 19 w 202"/>
                <a:gd name="T33" fmla="*/ 34 h 134"/>
                <a:gd name="T34" fmla="*/ 5 w 202"/>
                <a:gd name="T35" fmla="*/ 91 h 134"/>
                <a:gd name="T36" fmla="*/ 10 w 202"/>
                <a:gd name="T37" fmla="*/ 91 h 134"/>
                <a:gd name="T38" fmla="*/ 23 w 202"/>
                <a:gd name="T39" fmla="*/ 84 h 134"/>
                <a:gd name="T40" fmla="*/ 30 w 202"/>
                <a:gd name="T41" fmla="*/ 64 h 134"/>
                <a:gd name="T42" fmla="*/ 38 w 202"/>
                <a:gd name="T43" fmla="*/ 44 h 134"/>
                <a:gd name="T44" fmla="*/ 77 w 202"/>
                <a:gd name="T45" fmla="*/ 38 h 134"/>
                <a:gd name="T46" fmla="*/ 105 w 202"/>
                <a:gd name="T47" fmla="*/ 74 h 134"/>
                <a:gd name="T48" fmla="*/ 105 w 202"/>
                <a:gd name="T49" fmla="*/ 76 h 134"/>
                <a:gd name="T50" fmla="*/ 104 w 202"/>
                <a:gd name="T51" fmla="*/ 77 h 134"/>
                <a:gd name="T52" fmla="*/ 85 w 202"/>
                <a:gd name="T53" fmla="*/ 94 h 134"/>
                <a:gd name="T54" fmla="*/ 72 w 202"/>
                <a:gd name="T55" fmla="*/ 105 h 134"/>
                <a:gd name="T56" fmla="*/ 64 w 202"/>
                <a:gd name="T57" fmla="*/ 121 h 134"/>
                <a:gd name="T58" fmla="*/ 70 w 202"/>
                <a:gd name="T59" fmla="*/ 129 h 134"/>
                <a:gd name="T60" fmla="*/ 142 w 202"/>
                <a:gd name="T61" fmla="*/ 84 h 134"/>
                <a:gd name="T62" fmla="*/ 166 w 202"/>
                <a:gd name="T63" fmla="*/ 63 h 134"/>
                <a:gd name="T64" fmla="*/ 174 w 202"/>
                <a:gd name="T65" fmla="*/ 56 h 134"/>
                <a:gd name="T66" fmla="*/ 201 w 202"/>
                <a:gd name="T67" fmla="*/ 38 h 134"/>
                <a:gd name="T68" fmla="*/ 202 w 202"/>
                <a:gd name="T69" fmla="*/ 43 h 134"/>
                <a:gd name="T70" fmla="*/ 177 w 202"/>
                <a:gd name="T71" fmla="*/ 59 h 134"/>
                <a:gd name="T72" fmla="*/ 169 w 202"/>
                <a:gd name="T73" fmla="*/ 67 h 134"/>
                <a:gd name="T74" fmla="*/ 145 w 202"/>
                <a:gd name="T75" fmla="*/ 87 h 134"/>
                <a:gd name="T76" fmla="*/ 70 w 202"/>
                <a:gd name="T77" fmla="*/ 134 h 134"/>
                <a:gd name="T78" fmla="*/ 69 w 202"/>
                <a:gd name="T7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2" h="134">
                  <a:moveTo>
                    <a:pt x="69" y="134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1" y="130"/>
                    <a:pt x="60" y="125"/>
                    <a:pt x="59" y="122"/>
                  </a:cubicBezTo>
                  <a:cubicBezTo>
                    <a:pt x="58" y="114"/>
                    <a:pt x="63" y="106"/>
                    <a:pt x="69" y="101"/>
                  </a:cubicBezTo>
                  <a:cubicBezTo>
                    <a:pt x="71" y="99"/>
                    <a:pt x="76" y="95"/>
                    <a:pt x="81" y="90"/>
                  </a:cubicBezTo>
                  <a:cubicBezTo>
                    <a:pt x="91" y="82"/>
                    <a:pt x="97" y="76"/>
                    <a:pt x="100" y="73"/>
                  </a:cubicBezTo>
                  <a:cubicBezTo>
                    <a:pt x="99" y="48"/>
                    <a:pt x="83" y="44"/>
                    <a:pt x="77" y="43"/>
                  </a:cubicBezTo>
                  <a:cubicBezTo>
                    <a:pt x="74" y="43"/>
                    <a:pt x="46" y="47"/>
                    <a:pt x="41" y="48"/>
                  </a:cubicBezTo>
                  <a:cubicBezTo>
                    <a:pt x="40" y="50"/>
                    <a:pt x="37" y="59"/>
                    <a:pt x="35" y="65"/>
                  </a:cubicBezTo>
                  <a:cubicBezTo>
                    <a:pt x="31" y="77"/>
                    <a:pt x="28" y="84"/>
                    <a:pt x="27" y="87"/>
                  </a:cubicBezTo>
                  <a:cubicBezTo>
                    <a:pt x="24" y="92"/>
                    <a:pt x="17" y="95"/>
                    <a:pt x="11" y="96"/>
                  </a:cubicBezTo>
                  <a:cubicBezTo>
                    <a:pt x="6" y="97"/>
                    <a:pt x="3" y="96"/>
                    <a:pt x="1" y="94"/>
                  </a:cubicBezTo>
                  <a:cubicBezTo>
                    <a:pt x="0" y="93"/>
                    <a:pt x="0" y="91"/>
                    <a:pt x="0" y="90"/>
                  </a:cubicBezTo>
                  <a:cubicBezTo>
                    <a:pt x="1" y="83"/>
                    <a:pt x="11" y="33"/>
                    <a:pt x="16" y="30"/>
                  </a:cubicBezTo>
                  <a:cubicBezTo>
                    <a:pt x="36" y="17"/>
                    <a:pt x="66" y="4"/>
                    <a:pt x="75" y="0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8" y="8"/>
                    <a:pt x="38" y="21"/>
                    <a:pt x="19" y="34"/>
                  </a:cubicBezTo>
                  <a:cubicBezTo>
                    <a:pt x="16" y="37"/>
                    <a:pt x="5" y="83"/>
                    <a:pt x="5" y="91"/>
                  </a:cubicBezTo>
                  <a:cubicBezTo>
                    <a:pt x="6" y="91"/>
                    <a:pt x="8" y="92"/>
                    <a:pt x="10" y="91"/>
                  </a:cubicBezTo>
                  <a:cubicBezTo>
                    <a:pt x="16" y="91"/>
                    <a:pt x="21" y="88"/>
                    <a:pt x="23" y="84"/>
                  </a:cubicBezTo>
                  <a:cubicBezTo>
                    <a:pt x="24" y="82"/>
                    <a:pt x="27" y="72"/>
                    <a:pt x="30" y="64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41" y="42"/>
                    <a:pt x="75" y="38"/>
                    <a:pt x="77" y="38"/>
                  </a:cubicBezTo>
                  <a:cubicBezTo>
                    <a:pt x="83" y="39"/>
                    <a:pt x="104" y="43"/>
                    <a:pt x="105" y="74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3" y="78"/>
                    <a:pt x="92" y="87"/>
                    <a:pt x="85" y="94"/>
                  </a:cubicBezTo>
                  <a:cubicBezTo>
                    <a:pt x="79" y="99"/>
                    <a:pt x="74" y="103"/>
                    <a:pt x="72" y="105"/>
                  </a:cubicBezTo>
                  <a:cubicBezTo>
                    <a:pt x="68" y="109"/>
                    <a:pt x="63" y="115"/>
                    <a:pt x="64" y="121"/>
                  </a:cubicBezTo>
                  <a:cubicBezTo>
                    <a:pt x="64" y="124"/>
                    <a:pt x="66" y="127"/>
                    <a:pt x="70" y="129"/>
                  </a:cubicBezTo>
                  <a:cubicBezTo>
                    <a:pt x="78" y="126"/>
                    <a:pt x="131" y="92"/>
                    <a:pt x="142" y="84"/>
                  </a:cubicBezTo>
                  <a:cubicBezTo>
                    <a:pt x="147" y="80"/>
                    <a:pt x="158" y="70"/>
                    <a:pt x="166" y="63"/>
                  </a:cubicBezTo>
                  <a:cubicBezTo>
                    <a:pt x="169" y="60"/>
                    <a:pt x="172" y="57"/>
                    <a:pt x="174" y="56"/>
                  </a:cubicBezTo>
                  <a:cubicBezTo>
                    <a:pt x="181" y="49"/>
                    <a:pt x="200" y="38"/>
                    <a:pt x="201" y="38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1" y="43"/>
                    <a:pt x="183" y="54"/>
                    <a:pt x="177" y="59"/>
                  </a:cubicBezTo>
                  <a:cubicBezTo>
                    <a:pt x="175" y="61"/>
                    <a:pt x="172" y="63"/>
                    <a:pt x="169" y="67"/>
                  </a:cubicBezTo>
                  <a:cubicBezTo>
                    <a:pt x="161" y="74"/>
                    <a:pt x="150" y="84"/>
                    <a:pt x="145" y="87"/>
                  </a:cubicBezTo>
                  <a:cubicBezTo>
                    <a:pt x="137" y="94"/>
                    <a:pt x="77" y="133"/>
                    <a:pt x="70" y="134"/>
                  </a:cubicBezTo>
                  <a:lnTo>
                    <a:pt x="69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0" name="Freeform 64"/>
            <p:cNvSpPr/>
            <p:nvPr/>
          </p:nvSpPr>
          <p:spPr bwMode="auto">
            <a:xfrm>
              <a:off x="5013166" y="1773430"/>
              <a:ext cx="170754" cy="330841"/>
            </a:xfrm>
            <a:custGeom>
              <a:avLst/>
              <a:gdLst>
                <a:gd name="T0" fmla="*/ 31 w 32"/>
                <a:gd name="T1" fmla="*/ 62 h 62"/>
                <a:gd name="T2" fmla="*/ 19 w 32"/>
                <a:gd name="T3" fmla="*/ 56 h 62"/>
                <a:gd name="T4" fmla="*/ 10 w 32"/>
                <a:gd name="T5" fmla="*/ 41 h 62"/>
                <a:gd name="T6" fmla="*/ 2 w 32"/>
                <a:gd name="T7" fmla="*/ 26 h 62"/>
                <a:gd name="T8" fmla="*/ 9 w 32"/>
                <a:gd name="T9" fmla="*/ 2 h 62"/>
                <a:gd name="T10" fmla="*/ 10 w 32"/>
                <a:gd name="T11" fmla="*/ 0 h 62"/>
                <a:gd name="T12" fmla="*/ 15 w 32"/>
                <a:gd name="T13" fmla="*/ 2 h 62"/>
                <a:gd name="T14" fmla="*/ 14 w 32"/>
                <a:gd name="T15" fmla="*/ 5 h 62"/>
                <a:gd name="T16" fmla="*/ 7 w 32"/>
                <a:gd name="T17" fmla="*/ 24 h 62"/>
                <a:gd name="T18" fmla="*/ 14 w 32"/>
                <a:gd name="T19" fmla="*/ 38 h 62"/>
                <a:gd name="T20" fmla="*/ 22 w 32"/>
                <a:gd name="T21" fmla="*/ 52 h 62"/>
                <a:gd name="T22" fmla="*/ 32 w 32"/>
                <a:gd name="T23" fmla="*/ 57 h 62"/>
                <a:gd name="T24" fmla="*/ 31 w 3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62">
                  <a:moveTo>
                    <a:pt x="31" y="62"/>
                  </a:moveTo>
                  <a:cubicBezTo>
                    <a:pt x="29" y="62"/>
                    <a:pt x="20" y="57"/>
                    <a:pt x="19" y="56"/>
                  </a:cubicBezTo>
                  <a:cubicBezTo>
                    <a:pt x="18" y="55"/>
                    <a:pt x="16" y="51"/>
                    <a:pt x="10" y="41"/>
                  </a:cubicBezTo>
                  <a:cubicBezTo>
                    <a:pt x="7" y="35"/>
                    <a:pt x="4" y="29"/>
                    <a:pt x="2" y="26"/>
                  </a:cubicBezTo>
                  <a:cubicBezTo>
                    <a:pt x="0" y="23"/>
                    <a:pt x="3" y="16"/>
                    <a:pt x="9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9"/>
                    <a:pt x="6" y="21"/>
                    <a:pt x="7" y="24"/>
                  </a:cubicBezTo>
                  <a:cubicBezTo>
                    <a:pt x="8" y="26"/>
                    <a:pt x="11" y="32"/>
                    <a:pt x="14" y="38"/>
                  </a:cubicBezTo>
                  <a:cubicBezTo>
                    <a:pt x="17" y="44"/>
                    <a:pt x="21" y="51"/>
                    <a:pt x="22" y="52"/>
                  </a:cubicBezTo>
                  <a:cubicBezTo>
                    <a:pt x="23" y="53"/>
                    <a:pt x="31" y="57"/>
                    <a:pt x="32" y="57"/>
                  </a:cubicBezTo>
                  <a:lnTo>
                    <a:pt x="31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1" name="Freeform 65"/>
            <p:cNvSpPr/>
            <p:nvPr/>
          </p:nvSpPr>
          <p:spPr bwMode="auto">
            <a:xfrm>
              <a:off x="5157768" y="1762658"/>
              <a:ext cx="110759" cy="276983"/>
            </a:xfrm>
            <a:custGeom>
              <a:avLst/>
              <a:gdLst>
                <a:gd name="T0" fmla="*/ 18 w 21"/>
                <a:gd name="T1" fmla="*/ 52 h 52"/>
                <a:gd name="T2" fmla="*/ 16 w 21"/>
                <a:gd name="T3" fmla="*/ 51 h 52"/>
                <a:gd name="T4" fmla="*/ 9 w 21"/>
                <a:gd name="T5" fmla="*/ 48 h 52"/>
                <a:gd name="T6" fmla="*/ 9 w 21"/>
                <a:gd name="T7" fmla="*/ 47 h 52"/>
                <a:gd name="T8" fmla="*/ 8 w 21"/>
                <a:gd name="T9" fmla="*/ 47 h 52"/>
                <a:gd name="T10" fmla="*/ 7 w 21"/>
                <a:gd name="T11" fmla="*/ 43 h 52"/>
                <a:gd name="T12" fmla="*/ 0 w 21"/>
                <a:gd name="T13" fmla="*/ 25 h 52"/>
                <a:gd name="T14" fmla="*/ 0 w 21"/>
                <a:gd name="T15" fmla="*/ 25 h 52"/>
                <a:gd name="T16" fmla="*/ 0 w 21"/>
                <a:gd name="T17" fmla="*/ 24 h 52"/>
                <a:gd name="T18" fmla="*/ 11 w 21"/>
                <a:gd name="T19" fmla="*/ 2 h 52"/>
                <a:gd name="T20" fmla="*/ 12 w 21"/>
                <a:gd name="T21" fmla="*/ 0 h 52"/>
                <a:gd name="T22" fmla="*/ 16 w 21"/>
                <a:gd name="T23" fmla="*/ 3 h 52"/>
                <a:gd name="T24" fmla="*/ 15 w 21"/>
                <a:gd name="T25" fmla="*/ 4 h 52"/>
                <a:gd name="T26" fmla="*/ 5 w 21"/>
                <a:gd name="T27" fmla="*/ 25 h 52"/>
                <a:gd name="T28" fmla="*/ 11 w 21"/>
                <a:gd name="T29" fmla="*/ 41 h 52"/>
                <a:gd name="T30" fmla="*/ 13 w 21"/>
                <a:gd name="T31" fmla="*/ 44 h 52"/>
                <a:gd name="T32" fmla="*/ 18 w 21"/>
                <a:gd name="T33" fmla="*/ 46 h 52"/>
                <a:gd name="T34" fmla="*/ 21 w 21"/>
                <a:gd name="T35" fmla="*/ 47 h 52"/>
                <a:gd name="T36" fmla="*/ 18 w 21"/>
                <a:gd name="T3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52">
                  <a:moveTo>
                    <a:pt x="18" y="52"/>
                  </a:moveTo>
                  <a:cubicBezTo>
                    <a:pt x="18" y="51"/>
                    <a:pt x="17" y="51"/>
                    <a:pt x="16" y="51"/>
                  </a:cubicBezTo>
                  <a:cubicBezTo>
                    <a:pt x="13" y="49"/>
                    <a:pt x="11" y="48"/>
                    <a:pt x="9" y="4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6"/>
                    <a:pt x="8" y="44"/>
                    <a:pt x="7" y="43"/>
                  </a:cubicBezTo>
                  <a:cubicBezTo>
                    <a:pt x="4" y="38"/>
                    <a:pt x="1" y="3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16"/>
                    <a:pt x="7" y="9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11"/>
                    <a:pt x="8" y="18"/>
                    <a:pt x="5" y="25"/>
                  </a:cubicBezTo>
                  <a:cubicBezTo>
                    <a:pt x="6" y="30"/>
                    <a:pt x="9" y="36"/>
                    <a:pt x="11" y="41"/>
                  </a:cubicBezTo>
                  <a:cubicBezTo>
                    <a:pt x="12" y="42"/>
                    <a:pt x="12" y="43"/>
                    <a:pt x="13" y="44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19" y="47"/>
                    <a:pt x="20" y="47"/>
                    <a:pt x="21" y="47"/>
                  </a:cubicBezTo>
                  <a:lnTo>
                    <a:pt x="18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2" name="Freeform 66"/>
            <p:cNvSpPr/>
            <p:nvPr/>
          </p:nvSpPr>
          <p:spPr bwMode="auto">
            <a:xfrm>
              <a:off x="5257759" y="1810361"/>
              <a:ext cx="86146" cy="112332"/>
            </a:xfrm>
            <a:custGeom>
              <a:avLst/>
              <a:gdLst>
                <a:gd name="T0" fmla="*/ 14 w 16"/>
                <a:gd name="T1" fmla="*/ 21 h 21"/>
                <a:gd name="T2" fmla="*/ 11 w 16"/>
                <a:gd name="T3" fmla="*/ 20 h 21"/>
                <a:gd name="T4" fmla="*/ 2 w 16"/>
                <a:gd name="T5" fmla="*/ 17 h 21"/>
                <a:gd name="T6" fmla="*/ 0 w 16"/>
                <a:gd name="T7" fmla="*/ 16 h 21"/>
                <a:gd name="T8" fmla="*/ 1 w 16"/>
                <a:gd name="T9" fmla="*/ 14 h 21"/>
                <a:gd name="T10" fmla="*/ 2 w 16"/>
                <a:gd name="T11" fmla="*/ 10 h 21"/>
                <a:gd name="T12" fmla="*/ 5 w 16"/>
                <a:gd name="T13" fmla="*/ 0 h 21"/>
                <a:gd name="T14" fmla="*/ 10 w 16"/>
                <a:gd name="T15" fmla="*/ 1 h 21"/>
                <a:gd name="T16" fmla="*/ 7 w 16"/>
                <a:gd name="T17" fmla="*/ 11 h 21"/>
                <a:gd name="T18" fmla="*/ 6 w 16"/>
                <a:gd name="T19" fmla="*/ 13 h 21"/>
                <a:gd name="T20" fmla="*/ 13 w 16"/>
                <a:gd name="T21" fmla="*/ 15 h 21"/>
                <a:gd name="T22" fmla="*/ 16 w 16"/>
                <a:gd name="T23" fmla="*/ 16 h 21"/>
                <a:gd name="T24" fmla="*/ 14 w 16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1">
                  <a:moveTo>
                    <a:pt x="14" y="21"/>
                  </a:moveTo>
                  <a:cubicBezTo>
                    <a:pt x="13" y="21"/>
                    <a:pt x="12" y="20"/>
                    <a:pt x="11" y="20"/>
                  </a:cubicBezTo>
                  <a:cubicBezTo>
                    <a:pt x="9" y="19"/>
                    <a:pt x="7" y="19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2" y="11"/>
                    <a:pt x="2" y="10"/>
                  </a:cubicBezTo>
                  <a:cubicBezTo>
                    <a:pt x="3" y="7"/>
                    <a:pt x="4" y="4"/>
                    <a:pt x="5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5"/>
                    <a:pt x="8" y="8"/>
                    <a:pt x="7" y="11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9" y="14"/>
                    <a:pt x="11" y="15"/>
                    <a:pt x="13" y="15"/>
                  </a:cubicBezTo>
                  <a:cubicBezTo>
                    <a:pt x="14" y="16"/>
                    <a:pt x="15" y="16"/>
                    <a:pt x="16" y="16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3" name="Freeform 67"/>
            <p:cNvSpPr/>
            <p:nvPr/>
          </p:nvSpPr>
          <p:spPr bwMode="auto">
            <a:xfrm>
              <a:off x="5199303" y="1965779"/>
              <a:ext cx="96915" cy="47703"/>
            </a:xfrm>
            <a:custGeom>
              <a:avLst/>
              <a:gdLst>
                <a:gd name="T0" fmla="*/ 18 w 18"/>
                <a:gd name="T1" fmla="*/ 9 h 9"/>
                <a:gd name="T2" fmla="*/ 0 w 18"/>
                <a:gd name="T3" fmla="*/ 5 h 9"/>
                <a:gd name="T4" fmla="*/ 2 w 18"/>
                <a:gd name="T5" fmla="*/ 0 h 9"/>
                <a:gd name="T6" fmla="*/ 18 w 18"/>
                <a:gd name="T7" fmla="*/ 4 h 9"/>
                <a:gd name="T8" fmla="*/ 18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8" y="9"/>
                  </a:moveTo>
                  <a:cubicBezTo>
                    <a:pt x="16" y="8"/>
                    <a:pt x="3" y="7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16" y="4"/>
                    <a:pt x="18" y="4"/>
                  </a:cubicBezTo>
                  <a:lnTo>
                    <a:pt x="18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4" name="Freeform 68"/>
            <p:cNvSpPr/>
            <p:nvPr/>
          </p:nvSpPr>
          <p:spPr bwMode="auto">
            <a:xfrm>
              <a:off x="5636185" y="1453361"/>
              <a:ext cx="287666" cy="410858"/>
            </a:xfrm>
            <a:custGeom>
              <a:avLst/>
              <a:gdLst>
                <a:gd name="T0" fmla="*/ 42 w 54"/>
                <a:gd name="T1" fmla="*/ 77 h 77"/>
                <a:gd name="T2" fmla="*/ 29 w 54"/>
                <a:gd name="T3" fmla="*/ 68 h 77"/>
                <a:gd name="T4" fmla="*/ 32 w 54"/>
                <a:gd name="T5" fmla="*/ 65 h 77"/>
                <a:gd name="T6" fmla="*/ 43 w 54"/>
                <a:gd name="T7" fmla="*/ 72 h 77"/>
                <a:gd name="T8" fmla="*/ 32 w 54"/>
                <a:gd name="T9" fmla="*/ 35 h 77"/>
                <a:gd name="T10" fmla="*/ 6 w 54"/>
                <a:gd name="T11" fmla="*/ 8 h 77"/>
                <a:gd name="T12" fmla="*/ 5 w 54"/>
                <a:gd name="T13" fmla="*/ 13 h 77"/>
                <a:gd name="T14" fmla="*/ 0 w 54"/>
                <a:gd name="T15" fmla="*/ 13 h 77"/>
                <a:gd name="T16" fmla="*/ 5 w 54"/>
                <a:gd name="T17" fmla="*/ 3 h 77"/>
                <a:gd name="T18" fmla="*/ 37 w 54"/>
                <a:gd name="T19" fmla="*/ 33 h 77"/>
                <a:gd name="T20" fmla="*/ 45 w 54"/>
                <a:gd name="T21" fmla="*/ 76 h 77"/>
                <a:gd name="T22" fmla="*/ 42 w 54"/>
                <a:gd name="T2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77">
                  <a:moveTo>
                    <a:pt x="42" y="77"/>
                  </a:moveTo>
                  <a:cubicBezTo>
                    <a:pt x="39" y="77"/>
                    <a:pt x="34" y="74"/>
                    <a:pt x="29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8" y="71"/>
                    <a:pt x="42" y="73"/>
                    <a:pt x="43" y="72"/>
                  </a:cubicBezTo>
                  <a:cubicBezTo>
                    <a:pt x="46" y="70"/>
                    <a:pt x="44" y="57"/>
                    <a:pt x="32" y="35"/>
                  </a:cubicBezTo>
                  <a:cubicBezTo>
                    <a:pt x="21" y="15"/>
                    <a:pt x="10" y="7"/>
                    <a:pt x="6" y="8"/>
                  </a:cubicBezTo>
                  <a:cubicBezTo>
                    <a:pt x="6" y="8"/>
                    <a:pt x="5" y="9"/>
                    <a:pt x="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2" y="4"/>
                    <a:pt x="5" y="3"/>
                  </a:cubicBezTo>
                  <a:cubicBezTo>
                    <a:pt x="14" y="0"/>
                    <a:pt x="27" y="16"/>
                    <a:pt x="37" y="33"/>
                  </a:cubicBezTo>
                  <a:cubicBezTo>
                    <a:pt x="46" y="50"/>
                    <a:pt x="54" y="71"/>
                    <a:pt x="45" y="76"/>
                  </a:cubicBezTo>
                  <a:cubicBezTo>
                    <a:pt x="45" y="77"/>
                    <a:pt x="44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5" name="Freeform 69"/>
            <p:cNvSpPr/>
            <p:nvPr/>
          </p:nvSpPr>
          <p:spPr bwMode="auto">
            <a:xfrm>
              <a:off x="5711563" y="1384115"/>
              <a:ext cx="303049" cy="480103"/>
            </a:xfrm>
            <a:custGeom>
              <a:avLst/>
              <a:gdLst>
                <a:gd name="T0" fmla="*/ 50 w 57"/>
                <a:gd name="T1" fmla="*/ 90 h 90"/>
                <a:gd name="T2" fmla="*/ 37 w 57"/>
                <a:gd name="T3" fmla="*/ 81 h 90"/>
                <a:gd name="T4" fmla="*/ 41 w 57"/>
                <a:gd name="T5" fmla="*/ 78 h 90"/>
                <a:gd name="T6" fmla="*/ 50 w 57"/>
                <a:gd name="T7" fmla="*/ 85 h 90"/>
                <a:gd name="T8" fmla="*/ 49 w 57"/>
                <a:gd name="T9" fmla="*/ 71 h 90"/>
                <a:gd name="T10" fmla="*/ 36 w 57"/>
                <a:gd name="T11" fmla="*/ 41 h 90"/>
                <a:gd name="T12" fmla="*/ 17 w 57"/>
                <a:gd name="T13" fmla="*/ 14 h 90"/>
                <a:gd name="T14" fmla="*/ 6 w 57"/>
                <a:gd name="T15" fmla="*/ 6 h 90"/>
                <a:gd name="T16" fmla="*/ 5 w 57"/>
                <a:gd name="T17" fmla="*/ 11 h 90"/>
                <a:gd name="T18" fmla="*/ 0 w 57"/>
                <a:gd name="T19" fmla="*/ 12 h 90"/>
                <a:gd name="T20" fmla="*/ 3 w 57"/>
                <a:gd name="T21" fmla="*/ 2 h 90"/>
                <a:gd name="T22" fmla="*/ 20 w 57"/>
                <a:gd name="T23" fmla="*/ 10 h 90"/>
                <a:gd name="T24" fmla="*/ 40 w 57"/>
                <a:gd name="T25" fmla="*/ 39 h 90"/>
                <a:gd name="T26" fmla="*/ 54 w 57"/>
                <a:gd name="T27" fmla="*/ 70 h 90"/>
                <a:gd name="T28" fmla="*/ 53 w 57"/>
                <a:gd name="T29" fmla="*/ 89 h 90"/>
                <a:gd name="T30" fmla="*/ 50 w 57"/>
                <a:gd name="T3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90">
                  <a:moveTo>
                    <a:pt x="50" y="90"/>
                  </a:moveTo>
                  <a:cubicBezTo>
                    <a:pt x="47" y="90"/>
                    <a:pt x="42" y="87"/>
                    <a:pt x="37" y="8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7" y="85"/>
                    <a:pt x="50" y="85"/>
                    <a:pt x="50" y="85"/>
                  </a:cubicBezTo>
                  <a:cubicBezTo>
                    <a:pt x="51" y="84"/>
                    <a:pt x="52" y="81"/>
                    <a:pt x="49" y="71"/>
                  </a:cubicBezTo>
                  <a:cubicBezTo>
                    <a:pt x="47" y="63"/>
                    <a:pt x="42" y="52"/>
                    <a:pt x="36" y="41"/>
                  </a:cubicBezTo>
                  <a:cubicBezTo>
                    <a:pt x="29" y="30"/>
                    <a:pt x="23" y="20"/>
                    <a:pt x="17" y="14"/>
                  </a:cubicBezTo>
                  <a:cubicBezTo>
                    <a:pt x="10" y="6"/>
                    <a:pt x="6" y="6"/>
                    <a:pt x="6" y="6"/>
                  </a:cubicBezTo>
                  <a:cubicBezTo>
                    <a:pt x="6" y="6"/>
                    <a:pt x="5" y="7"/>
                    <a:pt x="5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7" y="0"/>
                    <a:pt x="13" y="2"/>
                    <a:pt x="20" y="10"/>
                  </a:cubicBezTo>
                  <a:cubicBezTo>
                    <a:pt x="27" y="17"/>
                    <a:pt x="34" y="27"/>
                    <a:pt x="40" y="39"/>
                  </a:cubicBezTo>
                  <a:cubicBezTo>
                    <a:pt x="46" y="50"/>
                    <a:pt x="51" y="61"/>
                    <a:pt x="54" y="70"/>
                  </a:cubicBezTo>
                  <a:cubicBezTo>
                    <a:pt x="57" y="81"/>
                    <a:pt x="57" y="87"/>
                    <a:pt x="53" y="89"/>
                  </a:cubicBezTo>
                  <a:cubicBezTo>
                    <a:pt x="52" y="89"/>
                    <a:pt x="51" y="90"/>
                    <a:pt x="50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6" name="Freeform 70"/>
            <p:cNvSpPr/>
            <p:nvPr/>
          </p:nvSpPr>
          <p:spPr bwMode="auto">
            <a:xfrm>
              <a:off x="5657722" y="1410274"/>
              <a:ext cx="123065" cy="86172"/>
            </a:xfrm>
            <a:custGeom>
              <a:avLst/>
              <a:gdLst>
                <a:gd name="T0" fmla="*/ 11 w 80"/>
                <a:gd name="T1" fmla="*/ 56 h 56"/>
                <a:gd name="T2" fmla="*/ 0 w 80"/>
                <a:gd name="T3" fmla="*/ 38 h 56"/>
                <a:gd name="T4" fmla="*/ 73 w 80"/>
                <a:gd name="T5" fmla="*/ 0 h 56"/>
                <a:gd name="T6" fmla="*/ 80 w 80"/>
                <a:gd name="T7" fmla="*/ 14 h 56"/>
                <a:gd name="T8" fmla="*/ 11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11" y="56"/>
                  </a:moveTo>
                  <a:lnTo>
                    <a:pt x="0" y="38"/>
                  </a:lnTo>
                  <a:lnTo>
                    <a:pt x="73" y="0"/>
                  </a:lnTo>
                  <a:lnTo>
                    <a:pt x="80" y="14"/>
                  </a:lnTo>
                  <a:lnTo>
                    <a:pt x="11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7" name="Freeform 71"/>
            <p:cNvSpPr/>
            <p:nvPr/>
          </p:nvSpPr>
          <p:spPr bwMode="auto">
            <a:xfrm>
              <a:off x="5865394" y="1767274"/>
              <a:ext cx="127681" cy="90789"/>
            </a:xfrm>
            <a:custGeom>
              <a:avLst/>
              <a:gdLst>
                <a:gd name="T0" fmla="*/ 7 w 83"/>
                <a:gd name="T1" fmla="*/ 59 h 59"/>
                <a:gd name="T2" fmla="*/ 0 w 83"/>
                <a:gd name="T3" fmla="*/ 46 h 59"/>
                <a:gd name="T4" fmla="*/ 77 w 83"/>
                <a:gd name="T5" fmla="*/ 0 h 59"/>
                <a:gd name="T6" fmla="*/ 83 w 83"/>
                <a:gd name="T7" fmla="*/ 14 h 59"/>
                <a:gd name="T8" fmla="*/ 7 w 8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9">
                  <a:moveTo>
                    <a:pt x="7" y="59"/>
                  </a:moveTo>
                  <a:lnTo>
                    <a:pt x="0" y="4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7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8" name="Freeform 72"/>
            <p:cNvSpPr/>
            <p:nvPr/>
          </p:nvSpPr>
          <p:spPr bwMode="auto">
            <a:xfrm>
              <a:off x="5737714" y="1276400"/>
              <a:ext cx="218441" cy="133875"/>
            </a:xfrm>
            <a:custGeom>
              <a:avLst/>
              <a:gdLst>
                <a:gd name="T0" fmla="*/ 7 w 142"/>
                <a:gd name="T1" fmla="*/ 87 h 87"/>
                <a:gd name="T2" fmla="*/ 0 w 142"/>
                <a:gd name="T3" fmla="*/ 73 h 87"/>
                <a:gd name="T4" fmla="*/ 135 w 142"/>
                <a:gd name="T5" fmla="*/ 0 h 87"/>
                <a:gd name="T6" fmla="*/ 142 w 142"/>
                <a:gd name="T7" fmla="*/ 14 h 87"/>
                <a:gd name="T8" fmla="*/ 7 w 14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7">
                  <a:moveTo>
                    <a:pt x="7" y="87"/>
                  </a:moveTo>
                  <a:lnTo>
                    <a:pt x="0" y="73"/>
                  </a:lnTo>
                  <a:lnTo>
                    <a:pt x="135" y="0"/>
                  </a:lnTo>
                  <a:lnTo>
                    <a:pt x="142" y="14"/>
                  </a:lnTo>
                  <a:lnTo>
                    <a:pt x="7" y="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29" name="Freeform 73"/>
            <p:cNvSpPr/>
            <p:nvPr/>
          </p:nvSpPr>
          <p:spPr bwMode="auto">
            <a:xfrm>
              <a:off x="5977692" y="1725727"/>
              <a:ext cx="218441" cy="138491"/>
            </a:xfrm>
            <a:custGeom>
              <a:avLst/>
              <a:gdLst>
                <a:gd name="T0" fmla="*/ 7 w 142"/>
                <a:gd name="T1" fmla="*/ 90 h 90"/>
                <a:gd name="T2" fmla="*/ 0 w 142"/>
                <a:gd name="T3" fmla="*/ 73 h 90"/>
                <a:gd name="T4" fmla="*/ 135 w 142"/>
                <a:gd name="T5" fmla="*/ 0 h 90"/>
                <a:gd name="T6" fmla="*/ 142 w 142"/>
                <a:gd name="T7" fmla="*/ 14 h 90"/>
                <a:gd name="T8" fmla="*/ 7 w 14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0">
                  <a:moveTo>
                    <a:pt x="7" y="90"/>
                  </a:moveTo>
                  <a:lnTo>
                    <a:pt x="0" y="73"/>
                  </a:lnTo>
                  <a:lnTo>
                    <a:pt x="135" y="0"/>
                  </a:lnTo>
                  <a:lnTo>
                    <a:pt x="142" y="14"/>
                  </a:lnTo>
                  <a:lnTo>
                    <a:pt x="7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0" name="Freeform 74"/>
            <p:cNvSpPr>
              <a:spLocks noEditPoints="1"/>
            </p:cNvSpPr>
            <p:nvPr/>
          </p:nvSpPr>
          <p:spPr bwMode="auto">
            <a:xfrm>
              <a:off x="5886931" y="1698029"/>
              <a:ext cx="64609" cy="75401"/>
            </a:xfrm>
            <a:custGeom>
              <a:avLst/>
              <a:gdLst>
                <a:gd name="T0" fmla="*/ 7 w 12"/>
                <a:gd name="T1" fmla="*/ 14 h 14"/>
                <a:gd name="T2" fmla="*/ 1 w 12"/>
                <a:gd name="T3" fmla="*/ 8 h 14"/>
                <a:gd name="T4" fmla="*/ 1 w 12"/>
                <a:gd name="T5" fmla="*/ 3 h 14"/>
                <a:gd name="T6" fmla="*/ 5 w 12"/>
                <a:gd name="T7" fmla="*/ 0 h 14"/>
                <a:gd name="T8" fmla="*/ 6 w 12"/>
                <a:gd name="T9" fmla="*/ 0 h 14"/>
                <a:gd name="T10" fmla="*/ 11 w 12"/>
                <a:gd name="T11" fmla="*/ 6 h 14"/>
                <a:gd name="T12" fmla="*/ 7 w 12"/>
                <a:gd name="T13" fmla="*/ 14 h 14"/>
                <a:gd name="T14" fmla="*/ 6 w 12"/>
                <a:gd name="T15" fmla="*/ 5 h 14"/>
                <a:gd name="T16" fmla="*/ 6 w 12"/>
                <a:gd name="T17" fmla="*/ 7 h 14"/>
                <a:gd name="T18" fmla="*/ 6 w 12"/>
                <a:gd name="T19" fmla="*/ 9 h 14"/>
                <a:gd name="T20" fmla="*/ 7 w 12"/>
                <a:gd name="T21" fmla="*/ 7 h 14"/>
                <a:gd name="T22" fmla="*/ 6 w 12"/>
                <a:gd name="T2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7" y="14"/>
                  </a:moveTo>
                  <a:cubicBezTo>
                    <a:pt x="4" y="14"/>
                    <a:pt x="1" y="12"/>
                    <a:pt x="1" y="8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2" y="2"/>
                    <a:pt x="3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1" y="3"/>
                    <a:pt x="11" y="6"/>
                  </a:cubicBezTo>
                  <a:cubicBezTo>
                    <a:pt x="12" y="10"/>
                    <a:pt x="10" y="14"/>
                    <a:pt x="7" y="14"/>
                  </a:cubicBezTo>
                  <a:close/>
                  <a:moveTo>
                    <a:pt x="6" y="5"/>
                  </a:moveTo>
                  <a:cubicBezTo>
                    <a:pt x="6" y="6"/>
                    <a:pt x="5" y="6"/>
                    <a:pt x="6" y="7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1" name="Freeform 75"/>
            <p:cNvSpPr/>
            <p:nvPr/>
          </p:nvSpPr>
          <p:spPr bwMode="auto">
            <a:xfrm>
              <a:off x="5685412" y="2802882"/>
              <a:ext cx="376888" cy="453944"/>
            </a:xfrm>
            <a:custGeom>
              <a:avLst/>
              <a:gdLst>
                <a:gd name="T0" fmla="*/ 68 w 71"/>
                <a:gd name="T1" fmla="*/ 85 h 85"/>
                <a:gd name="T2" fmla="*/ 50 w 71"/>
                <a:gd name="T3" fmla="*/ 67 h 85"/>
                <a:gd name="T4" fmla="*/ 35 w 71"/>
                <a:gd name="T5" fmla="*/ 34 h 85"/>
                <a:gd name="T6" fmla="*/ 32 w 71"/>
                <a:gd name="T7" fmla="*/ 26 h 85"/>
                <a:gd name="T8" fmla="*/ 21 w 71"/>
                <a:gd name="T9" fmla="*/ 10 h 85"/>
                <a:gd name="T10" fmla="*/ 4 w 71"/>
                <a:gd name="T11" fmla="*/ 5 h 85"/>
                <a:gd name="T12" fmla="*/ 0 w 71"/>
                <a:gd name="T13" fmla="*/ 5 h 85"/>
                <a:gd name="T14" fmla="*/ 1 w 71"/>
                <a:gd name="T15" fmla="*/ 0 h 85"/>
                <a:gd name="T16" fmla="*/ 4 w 71"/>
                <a:gd name="T17" fmla="*/ 0 h 85"/>
                <a:gd name="T18" fmla="*/ 24 w 71"/>
                <a:gd name="T19" fmla="*/ 6 h 85"/>
                <a:gd name="T20" fmla="*/ 37 w 71"/>
                <a:gd name="T21" fmla="*/ 24 h 85"/>
                <a:gd name="T22" fmla="*/ 40 w 71"/>
                <a:gd name="T23" fmla="*/ 32 h 85"/>
                <a:gd name="T24" fmla="*/ 54 w 71"/>
                <a:gd name="T25" fmla="*/ 65 h 85"/>
                <a:gd name="T26" fmla="*/ 71 w 71"/>
                <a:gd name="T27" fmla="*/ 81 h 85"/>
                <a:gd name="T28" fmla="*/ 68 w 71"/>
                <a:gd name="T2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85">
                  <a:moveTo>
                    <a:pt x="68" y="85"/>
                  </a:moveTo>
                  <a:cubicBezTo>
                    <a:pt x="60" y="80"/>
                    <a:pt x="54" y="75"/>
                    <a:pt x="50" y="67"/>
                  </a:cubicBezTo>
                  <a:cubicBezTo>
                    <a:pt x="46" y="58"/>
                    <a:pt x="40" y="45"/>
                    <a:pt x="35" y="3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0"/>
                    <a:pt x="26" y="14"/>
                    <a:pt x="21" y="10"/>
                  </a:cubicBezTo>
                  <a:cubicBezTo>
                    <a:pt x="17" y="7"/>
                    <a:pt x="9" y="6"/>
                    <a:pt x="4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0" y="1"/>
                    <a:pt x="19" y="2"/>
                    <a:pt x="24" y="6"/>
                  </a:cubicBezTo>
                  <a:cubicBezTo>
                    <a:pt x="30" y="10"/>
                    <a:pt x="34" y="18"/>
                    <a:pt x="37" y="2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4" y="43"/>
                    <a:pt x="50" y="56"/>
                    <a:pt x="54" y="65"/>
                  </a:cubicBezTo>
                  <a:cubicBezTo>
                    <a:pt x="57" y="72"/>
                    <a:pt x="63" y="76"/>
                    <a:pt x="71" y="81"/>
                  </a:cubicBezTo>
                  <a:lnTo>
                    <a:pt x="68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2" name="Freeform 76"/>
            <p:cNvSpPr/>
            <p:nvPr/>
          </p:nvSpPr>
          <p:spPr bwMode="auto">
            <a:xfrm>
              <a:off x="5103927" y="2642848"/>
              <a:ext cx="815309" cy="897117"/>
            </a:xfrm>
            <a:custGeom>
              <a:avLst/>
              <a:gdLst>
                <a:gd name="T0" fmla="*/ 150 w 153"/>
                <a:gd name="T1" fmla="*/ 168 h 168"/>
                <a:gd name="T2" fmla="*/ 123 w 153"/>
                <a:gd name="T3" fmla="*/ 155 h 168"/>
                <a:gd name="T4" fmla="*/ 112 w 153"/>
                <a:gd name="T5" fmla="*/ 152 h 168"/>
                <a:gd name="T6" fmla="*/ 82 w 153"/>
                <a:gd name="T7" fmla="*/ 143 h 168"/>
                <a:gd name="T8" fmla="*/ 3 w 153"/>
                <a:gd name="T9" fmla="*/ 102 h 168"/>
                <a:gd name="T10" fmla="*/ 3 w 153"/>
                <a:gd name="T11" fmla="*/ 102 h 168"/>
                <a:gd name="T12" fmla="*/ 3 w 153"/>
                <a:gd name="T13" fmla="*/ 101 h 168"/>
                <a:gd name="T14" fmla="*/ 8 w 153"/>
                <a:gd name="T15" fmla="*/ 87 h 168"/>
                <a:gd name="T16" fmla="*/ 30 w 153"/>
                <a:gd name="T17" fmla="*/ 85 h 168"/>
                <a:gd name="T18" fmla="*/ 46 w 153"/>
                <a:gd name="T19" fmla="*/ 89 h 168"/>
                <a:gd name="T20" fmla="*/ 71 w 153"/>
                <a:gd name="T21" fmla="*/ 97 h 168"/>
                <a:gd name="T22" fmla="*/ 84 w 153"/>
                <a:gd name="T23" fmla="*/ 61 h 168"/>
                <a:gd name="T24" fmla="*/ 61 w 153"/>
                <a:gd name="T25" fmla="*/ 33 h 168"/>
                <a:gd name="T26" fmla="*/ 43 w 153"/>
                <a:gd name="T27" fmla="*/ 37 h 168"/>
                <a:gd name="T28" fmla="*/ 21 w 153"/>
                <a:gd name="T29" fmla="*/ 41 h 168"/>
                <a:gd name="T30" fmla="*/ 4 w 153"/>
                <a:gd name="T31" fmla="*/ 33 h 168"/>
                <a:gd name="T32" fmla="*/ 1 w 153"/>
                <a:gd name="T33" fmla="*/ 23 h 168"/>
                <a:gd name="T34" fmla="*/ 4 w 153"/>
                <a:gd name="T35" fmla="*/ 20 h 168"/>
                <a:gd name="T36" fmla="*/ 64 w 153"/>
                <a:gd name="T37" fmla="*/ 3 h 168"/>
                <a:gd name="T38" fmla="*/ 120 w 153"/>
                <a:gd name="T39" fmla="*/ 37 h 168"/>
                <a:gd name="T40" fmla="*/ 117 w 153"/>
                <a:gd name="T41" fmla="*/ 41 h 168"/>
                <a:gd name="T42" fmla="*/ 62 w 153"/>
                <a:gd name="T43" fmla="*/ 7 h 168"/>
                <a:gd name="T44" fmla="*/ 6 w 153"/>
                <a:gd name="T45" fmla="*/ 24 h 168"/>
                <a:gd name="T46" fmla="*/ 8 w 153"/>
                <a:gd name="T47" fmla="*/ 29 h 168"/>
                <a:gd name="T48" fmla="*/ 21 w 153"/>
                <a:gd name="T49" fmla="*/ 36 h 168"/>
                <a:gd name="T50" fmla="*/ 42 w 153"/>
                <a:gd name="T51" fmla="*/ 32 h 168"/>
                <a:gd name="T52" fmla="*/ 63 w 153"/>
                <a:gd name="T53" fmla="*/ 28 h 168"/>
                <a:gd name="T54" fmla="*/ 88 w 153"/>
                <a:gd name="T55" fmla="*/ 58 h 168"/>
                <a:gd name="T56" fmla="*/ 72 w 153"/>
                <a:gd name="T57" fmla="*/ 102 h 168"/>
                <a:gd name="T58" fmla="*/ 71 w 153"/>
                <a:gd name="T59" fmla="*/ 102 h 168"/>
                <a:gd name="T60" fmla="*/ 70 w 153"/>
                <a:gd name="T61" fmla="*/ 102 h 168"/>
                <a:gd name="T62" fmla="*/ 45 w 153"/>
                <a:gd name="T63" fmla="*/ 94 h 168"/>
                <a:gd name="T64" fmla="*/ 29 w 153"/>
                <a:gd name="T65" fmla="*/ 89 h 168"/>
                <a:gd name="T66" fmla="*/ 11 w 153"/>
                <a:gd name="T67" fmla="*/ 91 h 168"/>
                <a:gd name="T68" fmla="*/ 7 w 153"/>
                <a:gd name="T69" fmla="*/ 100 h 168"/>
                <a:gd name="T70" fmla="*/ 84 w 153"/>
                <a:gd name="T71" fmla="*/ 138 h 168"/>
                <a:gd name="T72" fmla="*/ 114 w 153"/>
                <a:gd name="T73" fmla="*/ 147 h 168"/>
                <a:gd name="T74" fmla="*/ 124 w 153"/>
                <a:gd name="T75" fmla="*/ 150 h 168"/>
                <a:gd name="T76" fmla="*/ 153 w 153"/>
                <a:gd name="T77" fmla="*/ 164 h 168"/>
                <a:gd name="T78" fmla="*/ 150 w 153"/>
                <a:gd name="T7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3" h="168">
                  <a:moveTo>
                    <a:pt x="150" y="168"/>
                  </a:moveTo>
                  <a:cubicBezTo>
                    <a:pt x="149" y="167"/>
                    <a:pt x="131" y="157"/>
                    <a:pt x="123" y="155"/>
                  </a:cubicBezTo>
                  <a:cubicBezTo>
                    <a:pt x="120" y="154"/>
                    <a:pt x="117" y="153"/>
                    <a:pt x="112" y="152"/>
                  </a:cubicBezTo>
                  <a:cubicBezTo>
                    <a:pt x="101" y="149"/>
                    <a:pt x="88" y="145"/>
                    <a:pt x="82" y="143"/>
                  </a:cubicBezTo>
                  <a:cubicBezTo>
                    <a:pt x="72" y="139"/>
                    <a:pt x="8" y="108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2" y="93"/>
                    <a:pt x="5" y="89"/>
                    <a:pt x="8" y="87"/>
                  </a:cubicBezTo>
                  <a:cubicBezTo>
                    <a:pt x="14" y="82"/>
                    <a:pt x="23" y="82"/>
                    <a:pt x="30" y="85"/>
                  </a:cubicBezTo>
                  <a:cubicBezTo>
                    <a:pt x="33" y="86"/>
                    <a:pt x="39" y="87"/>
                    <a:pt x="46" y="89"/>
                  </a:cubicBezTo>
                  <a:cubicBezTo>
                    <a:pt x="58" y="93"/>
                    <a:pt x="67" y="96"/>
                    <a:pt x="71" y="97"/>
                  </a:cubicBezTo>
                  <a:cubicBezTo>
                    <a:pt x="92" y="82"/>
                    <a:pt x="87" y="67"/>
                    <a:pt x="84" y="61"/>
                  </a:cubicBezTo>
                  <a:cubicBezTo>
                    <a:pt x="83" y="58"/>
                    <a:pt x="65" y="37"/>
                    <a:pt x="61" y="33"/>
                  </a:cubicBezTo>
                  <a:cubicBezTo>
                    <a:pt x="59" y="33"/>
                    <a:pt x="50" y="35"/>
                    <a:pt x="43" y="37"/>
                  </a:cubicBezTo>
                  <a:cubicBezTo>
                    <a:pt x="32" y="40"/>
                    <a:pt x="24" y="41"/>
                    <a:pt x="21" y="41"/>
                  </a:cubicBezTo>
                  <a:cubicBezTo>
                    <a:pt x="15" y="42"/>
                    <a:pt x="8" y="37"/>
                    <a:pt x="4" y="33"/>
                  </a:cubicBezTo>
                  <a:cubicBezTo>
                    <a:pt x="2" y="29"/>
                    <a:pt x="0" y="26"/>
                    <a:pt x="1" y="23"/>
                  </a:cubicBezTo>
                  <a:cubicBezTo>
                    <a:pt x="2" y="21"/>
                    <a:pt x="3" y="21"/>
                    <a:pt x="4" y="20"/>
                  </a:cubicBezTo>
                  <a:cubicBezTo>
                    <a:pt x="11" y="17"/>
                    <a:pt x="58" y="0"/>
                    <a:pt x="64" y="3"/>
                  </a:cubicBezTo>
                  <a:cubicBezTo>
                    <a:pt x="85" y="12"/>
                    <a:pt x="112" y="32"/>
                    <a:pt x="120" y="37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09" y="36"/>
                    <a:pt x="83" y="16"/>
                    <a:pt x="62" y="7"/>
                  </a:cubicBezTo>
                  <a:cubicBezTo>
                    <a:pt x="57" y="6"/>
                    <a:pt x="13" y="21"/>
                    <a:pt x="6" y="24"/>
                  </a:cubicBezTo>
                  <a:cubicBezTo>
                    <a:pt x="6" y="26"/>
                    <a:pt x="7" y="28"/>
                    <a:pt x="8" y="29"/>
                  </a:cubicBezTo>
                  <a:cubicBezTo>
                    <a:pt x="12" y="34"/>
                    <a:pt x="17" y="37"/>
                    <a:pt x="21" y="36"/>
                  </a:cubicBezTo>
                  <a:cubicBezTo>
                    <a:pt x="23" y="36"/>
                    <a:pt x="34" y="34"/>
                    <a:pt x="42" y="32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6" y="30"/>
                    <a:pt x="88" y="57"/>
                    <a:pt x="88" y="58"/>
                  </a:cubicBezTo>
                  <a:cubicBezTo>
                    <a:pt x="91" y="64"/>
                    <a:pt x="99" y="84"/>
                    <a:pt x="72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8" y="101"/>
                    <a:pt x="55" y="97"/>
                    <a:pt x="45" y="94"/>
                  </a:cubicBezTo>
                  <a:cubicBezTo>
                    <a:pt x="38" y="92"/>
                    <a:pt x="32" y="90"/>
                    <a:pt x="29" y="89"/>
                  </a:cubicBezTo>
                  <a:cubicBezTo>
                    <a:pt x="23" y="88"/>
                    <a:pt x="15" y="87"/>
                    <a:pt x="11" y="91"/>
                  </a:cubicBezTo>
                  <a:cubicBezTo>
                    <a:pt x="9" y="93"/>
                    <a:pt x="7" y="96"/>
                    <a:pt x="7" y="100"/>
                  </a:cubicBezTo>
                  <a:cubicBezTo>
                    <a:pt x="14" y="105"/>
                    <a:pt x="71" y="133"/>
                    <a:pt x="84" y="138"/>
                  </a:cubicBezTo>
                  <a:cubicBezTo>
                    <a:pt x="89" y="140"/>
                    <a:pt x="103" y="144"/>
                    <a:pt x="114" y="147"/>
                  </a:cubicBezTo>
                  <a:cubicBezTo>
                    <a:pt x="118" y="148"/>
                    <a:pt x="122" y="149"/>
                    <a:pt x="124" y="150"/>
                  </a:cubicBezTo>
                  <a:cubicBezTo>
                    <a:pt x="133" y="153"/>
                    <a:pt x="152" y="163"/>
                    <a:pt x="153" y="164"/>
                  </a:cubicBezTo>
                  <a:lnTo>
                    <a:pt x="150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3" name="Freeform 77"/>
            <p:cNvSpPr/>
            <p:nvPr/>
          </p:nvSpPr>
          <p:spPr bwMode="auto">
            <a:xfrm>
              <a:off x="5253144" y="2845969"/>
              <a:ext cx="233824" cy="266212"/>
            </a:xfrm>
            <a:custGeom>
              <a:avLst/>
              <a:gdLst>
                <a:gd name="T0" fmla="*/ 1 w 44"/>
                <a:gd name="T1" fmla="*/ 50 h 50"/>
                <a:gd name="T2" fmla="*/ 0 w 44"/>
                <a:gd name="T3" fmla="*/ 36 h 50"/>
                <a:gd name="T4" fmla="*/ 9 w 44"/>
                <a:gd name="T5" fmla="*/ 21 h 50"/>
                <a:gd name="T6" fmla="*/ 17 w 44"/>
                <a:gd name="T7" fmla="*/ 7 h 50"/>
                <a:gd name="T8" fmla="*/ 41 w 44"/>
                <a:gd name="T9" fmla="*/ 0 h 50"/>
                <a:gd name="T10" fmla="*/ 43 w 44"/>
                <a:gd name="T11" fmla="*/ 0 h 50"/>
                <a:gd name="T12" fmla="*/ 44 w 44"/>
                <a:gd name="T13" fmla="*/ 5 h 50"/>
                <a:gd name="T14" fmla="*/ 41 w 44"/>
                <a:gd name="T15" fmla="*/ 5 h 50"/>
                <a:gd name="T16" fmla="*/ 21 w 44"/>
                <a:gd name="T17" fmla="*/ 9 h 50"/>
                <a:gd name="T18" fmla="*/ 13 w 44"/>
                <a:gd name="T19" fmla="*/ 23 h 50"/>
                <a:gd name="T20" fmla="*/ 5 w 44"/>
                <a:gd name="T21" fmla="*/ 37 h 50"/>
                <a:gd name="T22" fmla="*/ 6 w 44"/>
                <a:gd name="T23" fmla="*/ 48 h 50"/>
                <a:gd name="T24" fmla="*/ 1 w 44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50">
                  <a:moveTo>
                    <a:pt x="1" y="50"/>
                  </a:moveTo>
                  <a:cubicBezTo>
                    <a:pt x="0" y="48"/>
                    <a:pt x="0" y="38"/>
                    <a:pt x="0" y="36"/>
                  </a:cubicBezTo>
                  <a:cubicBezTo>
                    <a:pt x="0" y="35"/>
                    <a:pt x="2" y="32"/>
                    <a:pt x="9" y="21"/>
                  </a:cubicBezTo>
                  <a:cubicBezTo>
                    <a:pt x="12" y="15"/>
                    <a:pt x="15" y="9"/>
                    <a:pt x="17" y="7"/>
                  </a:cubicBezTo>
                  <a:cubicBezTo>
                    <a:pt x="18" y="4"/>
                    <a:pt x="26" y="2"/>
                    <a:pt x="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6"/>
                    <a:pt x="23" y="7"/>
                    <a:pt x="21" y="9"/>
                  </a:cubicBezTo>
                  <a:cubicBezTo>
                    <a:pt x="20" y="12"/>
                    <a:pt x="16" y="17"/>
                    <a:pt x="13" y="23"/>
                  </a:cubicBezTo>
                  <a:cubicBezTo>
                    <a:pt x="10" y="29"/>
                    <a:pt x="5" y="36"/>
                    <a:pt x="5" y="37"/>
                  </a:cubicBezTo>
                  <a:cubicBezTo>
                    <a:pt x="5" y="39"/>
                    <a:pt x="5" y="47"/>
                    <a:pt x="6" y="48"/>
                  </a:cubicBezTo>
                  <a:lnTo>
                    <a:pt x="1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4" name="Freeform 78"/>
            <p:cNvSpPr/>
            <p:nvPr/>
          </p:nvSpPr>
          <p:spPr bwMode="auto">
            <a:xfrm>
              <a:off x="5348519" y="2969072"/>
              <a:ext cx="224594" cy="175422"/>
            </a:xfrm>
            <a:custGeom>
              <a:avLst/>
              <a:gdLst>
                <a:gd name="T0" fmla="*/ 1 w 42"/>
                <a:gd name="T1" fmla="*/ 33 h 33"/>
                <a:gd name="T2" fmla="*/ 1 w 42"/>
                <a:gd name="T3" fmla="*/ 30 h 33"/>
                <a:gd name="T4" fmla="*/ 0 w 42"/>
                <a:gd name="T5" fmla="*/ 23 h 33"/>
                <a:gd name="T6" fmla="*/ 0 w 42"/>
                <a:gd name="T7" fmla="*/ 22 h 33"/>
                <a:gd name="T8" fmla="*/ 0 w 42"/>
                <a:gd name="T9" fmla="*/ 22 h 33"/>
                <a:gd name="T10" fmla="*/ 2 w 42"/>
                <a:gd name="T11" fmla="*/ 19 h 33"/>
                <a:gd name="T12" fmla="*/ 14 w 42"/>
                <a:gd name="T13" fmla="*/ 3 h 33"/>
                <a:gd name="T14" fmla="*/ 15 w 42"/>
                <a:gd name="T15" fmla="*/ 3 h 33"/>
                <a:gd name="T16" fmla="*/ 15 w 42"/>
                <a:gd name="T17" fmla="*/ 2 h 33"/>
                <a:gd name="T18" fmla="*/ 40 w 42"/>
                <a:gd name="T19" fmla="*/ 0 h 33"/>
                <a:gd name="T20" fmla="*/ 41 w 42"/>
                <a:gd name="T21" fmla="*/ 0 h 33"/>
                <a:gd name="T22" fmla="*/ 42 w 42"/>
                <a:gd name="T23" fmla="*/ 5 h 33"/>
                <a:gd name="T24" fmla="*/ 40 w 42"/>
                <a:gd name="T25" fmla="*/ 5 h 33"/>
                <a:gd name="T26" fmla="*/ 17 w 42"/>
                <a:gd name="T27" fmla="*/ 7 h 33"/>
                <a:gd name="T28" fmla="*/ 7 w 42"/>
                <a:gd name="T29" fmla="*/ 21 h 33"/>
                <a:gd name="T30" fmla="*/ 5 w 42"/>
                <a:gd name="T31" fmla="*/ 24 h 33"/>
                <a:gd name="T32" fmla="*/ 6 w 42"/>
                <a:gd name="T33" fmla="*/ 29 h 33"/>
                <a:gd name="T34" fmla="*/ 6 w 42"/>
                <a:gd name="T35" fmla="*/ 32 h 33"/>
                <a:gd name="T36" fmla="*/ 1 w 42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33">
                  <a:moveTo>
                    <a:pt x="1" y="33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0" y="27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1"/>
                    <a:pt x="2" y="20"/>
                    <a:pt x="2" y="19"/>
                  </a:cubicBezTo>
                  <a:cubicBezTo>
                    <a:pt x="6" y="14"/>
                    <a:pt x="10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4" y="1"/>
                    <a:pt x="31" y="1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2" y="6"/>
                    <a:pt x="25" y="6"/>
                    <a:pt x="17" y="7"/>
                  </a:cubicBezTo>
                  <a:cubicBezTo>
                    <a:pt x="13" y="11"/>
                    <a:pt x="9" y="17"/>
                    <a:pt x="7" y="21"/>
                  </a:cubicBezTo>
                  <a:cubicBezTo>
                    <a:pt x="6" y="22"/>
                    <a:pt x="5" y="23"/>
                    <a:pt x="5" y="24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2"/>
                    <a:pt x="6" y="32"/>
                  </a:cubicBezTo>
                  <a:lnTo>
                    <a:pt x="1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5" name="Freeform 79"/>
            <p:cNvSpPr/>
            <p:nvPr/>
          </p:nvSpPr>
          <p:spPr bwMode="auto">
            <a:xfrm>
              <a:off x="5482354" y="3049089"/>
              <a:ext cx="90761" cy="100022"/>
            </a:xfrm>
            <a:custGeom>
              <a:avLst/>
              <a:gdLst>
                <a:gd name="T0" fmla="*/ 3 w 17"/>
                <a:gd name="T1" fmla="*/ 19 h 19"/>
                <a:gd name="T2" fmla="*/ 2 w 17"/>
                <a:gd name="T3" fmla="*/ 16 h 19"/>
                <a:gd name="T4" fmla="*/ 0 w 17"/>
                <a:gd name="T5" fmla="*/ 7 h 19"/>
                <a:gd name="T6" fmla="*/ 0 w 17"/>
                <a:gd name="T7" fmla="*/ 5 h 19"/>
                <a:gd name="T8" fmla="*/ 2 w 17"/>
                <a:gd name="T9" fmla="*/ 4 h 19"/>
                <a:gd name="T10" fmla="*/ 6 w 17"/>
                <a:gd name="T11" fmla="*/ 3 h 19"/>
                <a:gd name="T12" fmla="*/ 16 w 17"/>
                <a:gd name="T13" fmla="*/ 0 h 19"/>
                <a:gd name="T14" fmla="*/ 17 w 17"/>
                <a:gd name="T15" fmla="*/ 5 h 19"/>
                <a:gd name="T16" fmla="*/ 7 w 17"/>
                <a:gd name="T17" fmla="*/ 8 h 19"/>
                <a:gd name="T18" fmla="*/ 5 w 17"/>
                <a:gd name="T19" fmla="*/ 8 h 19"/>
                <a:gd name="T20" fmla="*/ 6 w 17"/>
                <a:gd name="T21" fmla="*/ 15 h 19"/>
                <a:gd name="T22" fmla="*/ 7 w 17"/>
                <a:gd name="T23" fmla="*/ 18 h 19"/>
                <a:gd name="T24" fmla="*/ 3 w 17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9">
                  <a:moveTo>
                    <a:pt x="3" y="19"/>
                  </a:moveTo>
                  <a:cubicBezTo>
                    <a:pt x="2" y="18"/>
                    <a:pt x="2" y="17"/>
                    <a:pt x="2" y="16"/>
                  </a:cubicBezTo>
                  <a:cubicBezTo>
                    <a:pt x="1" y="14"/>
                    <a:pt x="0" y="12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9" y="2"/>
                    <a:pt x="12" y="2"/>
                    <a:pt x="16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4" y="6"/>
                    <a:pt x="10" y="7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11"/>
                    <a:pt x="6" y="13"/>
                    <a:pt x="6" y="15"/>
                  </a:cubicBezTo>
                  <a:cubicBezTo>
                    <a:pt x="7" y="16"/>
                    <a:pt x="7" y="17"/>
                    <a:pt x="7" y="18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6" name="Freeform 80"/>
            <p:cNvSpPr/>
            <p:nvPr/>
          </p:nvSpPr>
          <p:spPr bwMode="auto">
            <a:xfrm>
              <a:off x="5365441" y="3069093"/>
              <a:ext cx="58456" cy="90789"/>
            </a:xfrm>
            <a:custGeom>
              <a:avLst/>
              <a:gdLst>
                <a:gd name="T0" fmla="*/ 6 w 11"/>
                <a:gd name="T1" fmla="*/ 17 h 17"/>
                <a:gd name="T2" fmla="*/ 0 w 11"/>
                <a:gd name="T3" fmla="*/ 0 h 17"/>
                <a:gd name="T4" fmla="*/ 5 w 11"/>
                <a:gd name="T5" fmla="*/ 0 h 17"/>
                <a:gd name="T6" fmla="*/ 11 w 11"/>
                <a:gd name="T7" fmla="*/ 15 h 17"/>
                <a:gd name="T8" fmla="*/ 6 w 1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6" y="17"/>
                  </a:moveTo>
                  <a:cubicBezTo>
                    <a:pt x="6" y="16"/>
                    <a:pt x="0" y="4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10" y="13"/>
                    <a:pt x="11" y="15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7" name="Freeform 81"/>
            <p:cNvSpPr/>
            <p:nvPr/>
          </p:nvSpPr>
          <p:spPr bwMode="auto">
            <a:xfrm>
              <a:off x="5806938" y="3181425"/>
              <a:ext cx="283051" cy="406241"/>
            </a:xfrm>
            <a:custGeom>
              <a:avLst/>
              <a:gdLst>
                <a:gd name="T0" fmla="*/ 8 w 53"/>
                <a:gd name="T1" fmla="*/ 76 h 76"/>
                <a:gd name="T2" fmla="*/ 5 w 53"/>
                <a:gd name="T3" fmla="*/ 75 h 76"/>
                <a:gd name="T4" fmla="*/ 3 w 53"/>
                <a:gd name="T5" fmla="*/ 57 h 76"/>
                <a:gd name="T6" fmla="*/ 7 w 53"/>
                <a:gd name="T7" fmla="*/ 58 h 76"/>
                <a:gd name="T8" fmla="*/ 7 w 53"/>
                <a:gd name="T9" fmla="*/ 71 h 76"/>
                <a:gd name="T10" fmla="*/ 33 w 53"/>
                <a:gd name="T11" fmla="*/ 43 h 76"/>
                <a:gd name="T12" fmla="*/ 43 w 53"/>
                <a:gd name="T13" fmla="*/ 6 h 76"/>
                <a:gd name="T14" fmla="*/ 38 w 53"/>
                <a:gd name="T15" fmla="*/ 8 h 76"/>
                <a:gd name="T16" fmla="*/ 35 w 53"/>
                <a:gd name="T17" fmla="*/ 4 h 76"/>
                <a:gd name="T18" fmla="*/ 46 w 53"/>
                <a:gd name="T19" fmla="*/ 2 h 76"/>
                <a:gd name="T20" fmla="*/ 37 w 53"/>
                <a:gd name="T21" fmla="*/ 45 h 76"/>
                <a:gd name="T22" fmla="*/ 8 w 53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6">
                  <a:moveTo>
                    <a:pt x="8" y="76"/>
                  </a:moveTo>
                  <a:cubicBezTo>
                    <a:pt x="7" y="76"/>
                    <a:pt x="6" y="76"/>
                    <a:pt x="5" y="75"/>
                  </a:cubicBezTo>
                  <a:cubicBezTo>
                    <a:pt x="1" y="73"/>
                    <a:pt x="0" y="67"/>
                    <a:pt x="3" y="57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6"/>
                    <a:pt x="6" y="70"/>
                    <a:pt x="7" y="71"/>
                  </a:cubicBezTo>
                  <a:cubicBezTo>
                    <a:pt x="10" y="72"/>
                    <a:pt x="21" y="64"/>
                    <a:pt x="33" y="43"/>
                  </a:cubicBezTo>
                  <a:cubicBezTo>
                    <a:pt x="44" y="23"/>
                    <a:pt x="46" y="9"/>
                    <a:pt x="43" y="6"/>
                  </a:cubicBezTo>
                  <a:cubicBezTo>
                    <a:pt x="42" y="6"/>
                    <a:pt x="41" y="6"/>
                    <a:pt x="38" y="8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41" y="0"/>
                    <a:pt x="44" y="1"/>
                    <a:pt x="46" y="2"/>
                  </a:cubicBezTo>
                  <a:cubicBezTo>
                    <a:pt x="53" y="8"/>
                    <a:pt x="47" y="28"/>
                    <a:pt x="37" y="45"/>
                  </a:cubicBezTo>
                  <a:cubicBezTo>
                    <a:pt x="30" y="57"/>
                    <a:pt x="17" y="76"/>
                    <a:pt x="8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8" name="Freeform 82"/>
            <p:cNvSpPr/>
            <p:nvPr/>
          </p:nvSpPr>
          <p:spPr bwMode="auto">
            <a:xfrm>
              <a:off x="5871548" y="3202968"/>
              <a:ext cx="330739" cy="480103"/>
            </a:xfrm>
            <a:custGeom>
              <a:avLst/>
              <a:gdLst>
                <a:gd name="T0" fmla="*/ 7 w 62"/>
                <a:gd name="T1" fmla="*/ 90 h 90"/>
                <a:gd name="T2" fmla="*/ 4 w 62"/>
                <a:gd name="T3" fmla="*/ 89 h 90"/>
                <a:gd name="T4" fmla="*/ 2 w 62"/>
                <a:gd name="T5" fmla="*/ 72 h 90"/>
                <a:gd name="T6" fmla="*/ 7 w 62"/>
                <a:gd name="T7" fmla="*/ 73 h 90"/>
                <a:gd name="T8" fmla="*/ 7 w 62"/>
                <a:gd name="T9" fmla="*/ 85 h 90"/>
                <a:gd name="T10" fmla="*/ 36 w 62"/>
                <a:gd name="T11" fmla="*/ 50 h 90"/>
                <a:gd name="T12" fmla="*/ 50 w 62"/>
                <a:gd name="T13" fmla="*/ 6 h 90"/>
                <a:gd name="T14" fmla="*/ 46 w 62"/>
                <a:gd name="T15" fmla="*/ 8 h 90"/>
                <a:gd name="T16" fmla="*/ 43 w 62"/>
                <a:gd name="T17" fmla="*/ 4 h 90"/>
                <a:gd name="T18" fmla="*/ 53 w 62"/>
                <a:gd name="T19" fmla="*/ 1 h 90"/>
                <a:gd name="T20" fmla="*/ 40 w 62"/>
                <a:gd name="T21" fmla="*/ 52 h 90"/>
                <a:gd name="T22" fmla="*/ 7 w 62"/>
                <a:gd name="T2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0">
                  <a:moveTo>
                    <a:pt x="7" y="90"/>
                  </a:moveTo>
                  <a:cubicBezTo>
                    <a:pt x="6" y="90"/>
                    <a:pt x="5" y="90"/>
                    <a:pt x="4" y="89"/>
                  </a:cubicBezTo>
                  <a:cubicBezTo>
                    <a:pt x="0" y="87"/>
                    <a:pt x="0" y="81"/>
                    <a:pt x="2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5" y="82"/>
                    <a:pt x="6" y="85"/>
                    <a:pt x="7" y="85"/>
                  </a:cubicBezTo>
                  <a:cubicBezTo>
                    <a:pt x="9" y="86"/>
                    <a:pt x="22" y="76"/>
                    <a:pt x="36" y="50"/>
                  </a:cubicBezTo>
                  <a:cubicBezTo>
                    <a:pt x="51" y="23"/>
                    <a:pt x="53" y="7"/>
                    <a:pt x="50" y="6"/>
                  </a:cubicBezTo>
                  <a:cubicBezTo>
                    <a:pt x="50" y="6"/>
                    <a:pt x="49" y="6"/>
                    <a:pt x="46" y="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1"/>
                    <a:pt x="50" y="0"/>
                    <a:pt x="53" y="1"/>
                  </a:cubicBezTo>
                  <a:cubicBezTo>
                    <a:pt x="62" y="7"/>
                    <a:pt x="49" y="37"/>
                    <a:pt x="40" y="52"/>
                  </a:cubicBezTo>
                  <a:cubicBezTo>
                    <a:pt x="33" y="66"/>
                    <a:pt x="17" y="90"/>
                    <a:pt x="7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39" name="Freeform 83"/>
            <p:cNvSpPr/>
            <p:nvPr/>
          </p:nvSpPr>
          <p:spPr bwMode="auto">
            <a:xfrm>
              <a:off x="6036148" y="3192196"/>
              <a:ext cx="123065" cy="86172"/>
            </a:xfrm>
            <a:custGeom>
              <a:avLst/>
              <a:gdLst>
                <a:gd name="T0" fmla="*/ 73 w 80"/>
                <a:gd name="T1" fmla="*/ 56 h 56"/>
                <a:gd name="T2" fmla="*/ 0 w 80"/>
                <a:gd name="T3" fmla="*/ 14 h 56"/>
                <a:gd name="T4" fmla="*/ 7 w 80"/>
                <a:gd name="T5" fmla="*/ 0 h 56"/>
                <a:gd name="T6" fmla="*/ 80 w 80"/>
                <a:gd name="T7" fmla="*/ 42 h 56"/>
                <a:gd name="T8" fmla="*/ 73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73" y="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80" y="42"/>
                  </a:lnTo>
                  <a:lnTo>
                    <a:pt x="73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0" name="Freeform 84"/>
            <p:cNvSpPr/>
            <p:nvPr/>
          </p:nvSpPr>
          <p:spPr bwMode="auto">
            <a:xfrm>
              <a:off x="5834628" y="3559968"/>
              <a:ext cx="127681" cy="86172"/>
            </a:xfrm>
            <a:custGeom>
              <a:avLst/>
              <a:gdLst>
                <a:gd name="T0" fmla="*/ 76 w 83"/>
                <a:gd name="T1" fmla="*/ 56 h 56"/>
                <a:gd name="T2" fmla="*/ 0 w 83"/>
                <a:gd name="T3" fmla="*/ 14 h 56"/>
                <a:gd name="T4" fmla="*/ 6 w 83"/>
                <a:gd name="T5" fmla="*/ 0 h 56"/>
                <a:gd name="T6" fmla="*/ 83 w 83"/>
                <a:gd name="T7" fmla="*/ 39 h 56"/>
                <a:gd name="T8" fmla="*/ 76 w 83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6">
                  <a:moveTo>
                    <a:pt x="76" y="56"/>
                  </a:moveTo>
                  <a:lnTo>
                    <a:pt x="0" y="14"/>
                  </a:lnTo>
                  <a:lnTo>
                    <a:pt x="6" y="0"/>
                  </a:lnTo>
                  <a:lnTo>
                    <a:pt x="83" y="39"/>
                  </a:lnTo>
                  <a:lnTo>
                    <a:pt x="76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1" name="Freeform 85"/>
            <p:cNvSpPr/>
            <p:nvPr/>
          </p:nvSpPr>
          <p:spPr bwMode="auto">
            <a:xfrm>
              <a:off x="6142292" y="3213740"/>
              <a:ext cx="224594" cy="144647"/>
            </a:xfrm>
            <a:custGeom>
              <a:avLst/>
              <a:gdLst>
                <a:gd name="T0" fmla="*/ 136 w 146"/>
                <a:gd name="T1" fmla="*/ 94 h 94"/>
                <a:gd name="T2" fmla="*/ 0 w 146"/>
                <a:gd name="T3" fmla="*/ 17 h 94"/>
                <a:gd name="T4" fmla="*/ 11 w 146"/>
                <a:gd name="T5" fmla="*/ 0 h 94"/>
                <a:gd name="T6" fmla="*/ 146 w 146"/>
                <a:gd name="T7" fmla="*/ 76 h 94"/>
                <a:gd name="T8" fmla="*/ 136 w 146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4">
                  <a:moveTo>
                    <a:pt x="136" y="94"/>
                  </a:moveTo>
                  <a:lnTo>
                    <a:pt x="0" y="17"/>
                  </a:lnTo>
                  <a:lnTo>
                    <a:pt x="11" y="0"/>
                  </a:lnTo>
                  <a:lnTo>
                    <a:pt x="146" y="76"/>
                  </a:lnTo>
                  <a:lnTo>
                    <a:pt x="1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2" name="Freeform 86"/>
            <p:cNvSpPr/>
            <p:nvPr/>
          </p:nvSpPr>
          <p:spPr bwMode="auto">
            <a:xfrm>
              <a:off x="5886931" y="3656912"/>
              <a:ext cx="218441" cy="138491"/>
            </a:xfrm>
            <a:custGeom>
              <a:avLst/>
              <a:gdLst>
                <a:gd name="T0" fmla="*/ 135 w 142"/>
                <a:gd name="T1" fmla="*/ 90 h 90"/>
                <a:gd name="T2" fmla="*/ 0 w 142"/>
                <a:gd name="T3" fmla="*/ 14 h 90"/>
                <a:gd name="T4" fmla="*/ 11 w 142"/>
                <a:gd name="T5" fmla="*/ 0 h 90"/>
                <a:gd name="T6" fmla="*/ 142 w 142"/>
                <a:gd name="T7" fmla="*/ 76 h 90"/>
                <a:gd name="T8" fmla="*/ 135 w 14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0">
                  <a:moveTo>
                    <a:pt x="135" y="90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142" y="76"/>
                  </a:lnTo>
                  <a:lnTo>
                    <a:pt x="13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3" name="Freeform 87"/>
            <p:cNvSpPr>
              <a:spLocks noEditPoints="1"/>
            </p:cNvSpPr>
            <p:nvPr/>
          </p:nvSpPr>
          <p:spPr bwMode="auto">
            <a:xfrm>
              <a:off x="5923850" y="3518420"/>
              <a:ext cx="69225" cy="69246"/>
            </a:xfrm>
            <a:custGeom>
              <a:avLst/>
              <a:gdLst>
                <a:gd name="T0" fmla="*/ 5 w 13"/>
                <a:gd name="T1" fmla="*/ 13 h 13"/>
                <a:gd name="T2" fmla="*/ 5 w 13"/>
                <a:gd name="T3" fmla="*/ 13 h 13"/>
                <a:gd name="T4" fmla="*/ 1 w 13"/>
                <a:gd name="T5" fmla="*/ 11 h 13"/>
                <a:gd name="T6" fmla="*/ 0 w 13"/>
                <a:gd name="T7" fmla="*/ 7 h 13"/>
                <a:gd name="T8" fmla="*/ 3 w 13"/>
                <a:gd name="T9" fmla="*/ 3 h 13"/>
                <a:gd name="T10" fmla="*/ 12 w 13"/>
                <a:gd name="T11" fmla="*/ 2 h 13"/>
                <a:gd name="T12" fmla="*/ 13 w 13"/>
                <a:gd name="T13" fmla="*/ 7 h 13"/>
                <a:gd name="T14" fmla="*/ 10 w 13"/>
                <a:gd name="T15" fmla="*/ 11 h 13"/>
                <a:gd name="T16" fmla="*/ 5 w 13"/>
                <a:gd name="T17" fmla="*/ 13 h 13"/>
                <a:gd name="T18" fmla="*/ 8 w 13"/>
                <a:gd name="T19" fmla="*/ 5 h 13"/>
                <a:gd name="T20" fmla="*/ 6 w 13"/>
                <a:gd name="T21" fmla="*/ 6 h 13"/>
                <a:gd name="T22" fmla="*/ 5 w 13"/>
                <a:gd name="T23" fmla="*/ 8 h 13"/>
                <a:gd name="T24" fmla="*/ 7 w 13"/>
                <a:gd name="T25" fmla="*/ 7 h 13"/>
                <a:gd name="T26" fmla="*/ 8 w 13"/>
                <a:gd name="T2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6" y="0"/>
                    <a:pt x="10" y="0"/>
                    <a:pt x="12" y="2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9" y="12"/>
                    <a:pt x="7" y="13"/>
                    <a:pt x="5" y="13"/>
                  </a:cubicBezTo>
                  <a:close/>
                  <a:moveTo>
                    <a:pt x="8" y="5"/>
                  </a:moveTo>
                  <a:cubicBezTo>
                    <a:pt x="7" y="5"/>
                    <a:pt x="7" y="6"/>
                    <a:pt x="6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6"/>
                    <a:pt x="8" y="6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4" name="Freeform 88"/>
            <p:cNvSpPr/>
            <p:nvPr/>
          </p:nvSpPr>
          <p:spPr bwMode="auto">
            <a:xfrm>
              <a:off x="3430237" y="1554921"/>
              <a:ext cx="575331" cy="121565"/>
            </a:xfrm>
            <a:custGeom>
              <a:avLst/>
              <a:gdLst>
                <a:gd name="T0" fmla="*/ 105 w 108"/>
                <a:gd name="T1" fmla="*/ 23 h 23"/>
                <a:gd name="T2" fmla="*/ 102 w 108"/>
                <a:gd name="T3" fmla="*/ 20 h 23"/>
                <a:gd name="T4" fmla="*/ 88 w 108"/>
                <a:gd name="T5" fmla="*/ 7 h 23"/>
                <a:gd name="T6" fmla="*/ 69 w 108"/>
                <a:gd name="T7" fmla="*/ 7 h 23"/>
                <a:gd name="T8" fmla="*/ 61 w 108"/>
                <a:gd name="T9" fmla="*/ 8 h 23"/>
                <a:gd name="T10" fmla="*/ 25 w 108"/>
                <a:gd name="T11" fmla="*/ 13 h 23"/>
                <a:gd name="T12" fmla="*/ 0 w 108"/>
                <a:gd name="T13" fmla="*/ 7 h 23"/>
                <a:gd name="T14" fmla="*/ 2 w 108"/>
                <a:gd name="T15" fmla="*/ 3 h 23"/>
                <a:gd name="T16" fmla="*/ 25 w 108"/>
                <a:gd name="T17" fmla="*/ 9 h 23"/>
                <a:gd name="T18" fmla="*/ 60 w 108"/>
                <a:gd name="T19" fmla="*/ 3 h 23"/>
                <a:gd name="T20" fmla="*/ 68 w 108"/>
                <a:gd name="T21" fmla="*/ 2 h 23"/>
                <a:gd name="T22" fmla="*/ 90 w 108"/>
                <a:gd name="T23" fmla="*/ 3 h 23"/>
                <a:gd name="T24" fmla="*/ 106 w 108"/>
                <a:gd name="T25" fmla="*/ 16 h 23"/>
                <a:gd name="T26" fmla="*/ 108 w 108"/>
                <a:gd name="T27" fmla="*/ 19 h 23"/>
                <a:gd name="T28" fmla="*/ 105 w 108"/>
                <a:gd name="T2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23">
                  <a:moveTo>
                    <a:pt x="105" y="23"/>
                  </a:moveTo>
                  <a:cubicBezTo>
                    <a:pt x="104" y="22"/>
                    <a:pt x="103" y="21"/>
                    <a:pt x="102" y="20"/>
                  </a:cubicBezTo>
                  <a:cubicBezTo>
                    <a:pt x="98" y="15"/>
                    <a:pt x="93" y="9"/>
                    <a:pt x="88" y="7"/>
                  </a:cubicBezTo>
                  <a:cubicBezTo>
                    <a:pt x="83" y="5"/>
                    <a:pt x="75" y="6"/>
                    <a:pt x="69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49" y="10"/>
                    <a:pt x="35" y="12"/>
                    <a:pt x="25" y="13"/>
                  </a:cubicBezTo>
                  <a:cubicBezTo>
                    <a:pt x="16" y="15"/>
                    <a:pt x="9" y="12"/>
                    <a:pt x="0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0" y="7"/>
                    <a:pt x="17" y="10"/>
                    <a:pt x="25" y="9"/>
                  </a:cubicBezTo>
                  <a:cubicBezTo>
                    <a:pt x="34" y="7"/>
                    <a:pt x="48" y="5"/>
                    <a:pt x="60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5" y="1"/>
                    <a:pt x="83" y="0"/>
                    <a:pt x="90" y="3"/>
                  </a:cubicBezTo>
                  <a:cubicBezTo>
                    <a:pt x="96" y="5"/>
                    <a:pt x="102" y="12"/>
                    <a:pt x="106" y="16"/>
                  </a:cubicBezTo>
                  <a:cubicBezTo>
                    <a:pt x="107" y="18"/>
                    <a:pt x="107" y="19"/>
                    <a:pt x="108" y="19"/>
                  </a:cubicBezTo>
                  <a:lnTo>
                    <a:pt x="10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5" name="Freeform 89"/>
            <p:cNvSpPr/>
            <p:nvPr/>
          </p:nvSpPr>
          <p:spPr bwMode="auto">
            <a:xfrm>
              <a:off x="3265637" y="1628783"/>
              <a:ext cx="1087591" cy="715539"/>
            </a:xfrm>
            <a:custGeom>
              <a:avLst/>
              <a:gdLst>
                <a:gd name="T0" fmla="*/ 135 w 204"/>
                <a:gd name="T1" fmla="*/ 134 h 134"/>
                <a:gd name="T2" fmla="*/ 134 w 204"/>
                <a:gd name="T3" fmla="*/ 134 h 134"/>
                <a:gd name="T4" fmla="*/ 58 w 204"/>
                <a:gd name="T5" fmla="*/ 89 h 134"/>
                <a:gd name="T6" fmla="*/ 34 w 204"/>
                <a:gd name="T7" fmla="*/ 68 h 134"/>
                <a:gd name="T8" fmla="*/ 26 w 204"/>
                <a:gd name="T9" fmla="*/ 61 h 134"/>
                <a:gd name="T10" fmla="*/ 0 w 204"/>
                <a:gd name="T11" fmla="*/ 44 h 134"/>
                <a:gd name="T12" fmla="*/ 2 w 204"/>
                <a:gd name="T13" fmla="*/ 40 h 134"/>
                <a:gd name="T14" fmla="*/ 29 w 204"/>
                <a:gd name="T15" fmla="*/ 57 h 134"/>
                <a:gd name="T16" fmla="*/ 37 w 204"/>
                <a:gd name="T17" fmla="*/ 64 h 134"/>
                <a:gd name="T18" fmla="*/ 61 w 204"/>
                <a:gd name="T19" fmla="*/ 85 h 134"/>
                <a:gd name="T20" fmla="*/ 134 w 204"/>
                <a:gd name="T21" fmla="*/ 129 h 134"/>
                <a:gd name="T22" fmla="*/ 140 w 204"/>
                <a:gd name="T23" fmla="*/ 121 h 134"/>
                <a:gd name="T24" fmla="*/ 132 w 204"/>
                <a:gd name="T25" fmla="*/ 106 h 134"/>
                <a:gd name="T26" fmla="*/ 119 w 204"/>
                <a:gd name="T27" fmla="*/ 94 h 134"/>
                <a:gd name="T28" fmla="*/ 99 w 204"/>
                <a:gd name="T29" fmla="*/ 77 h 134"/>
                <a:gd name="T30" fmla="*/ 98 w 204"/>
                <a:gd name="T31" fmla="*/ 77 h 134"/>
                <a:gd name="T32" fmla="*/ 98 w 204"/>
                <a:gd name="T33" fmla="*/ 75 h 134"/>
                <a:gd name="T34" fmla="*/ 126 w 204"/>
                <a:gd name="T35" fmla="*/ 39 h 134"/>
                <a:gd name="T36" fmla="*/ 165 w 204"/>
                <a:gd name="T37" fmla="*/ 44 h 134"/>
                <a:gd name="T38" fmla="*/ 173 w 204"/>
                <a:gd name="T39" fmla="*/ 64 h 134"/>
                <a:gd name="T40" fmla="*/ 181 w 204"/>
                <a:gd name="T41" fmla="*/ 84 h 134"/>
                <a:gd name="T42" fmla="*/ 193 w 204"/>
                <a:gd name="T43" fmla="*/ 91 h 134"/>
                <a:gd name="T44" fmla="*/ 199 w 204"/>
                <a:gd name="T45" fmla="*/ 90 h 134"/>
                <a:gd name="T46" fmla="*/ 183 w 204"/>
                <a:gd name="T47" fmla="*/ 34 h 134"/>
                <a:gd name="T48" fmla="*/ 125 w 204"/>
                <a:gd name="T49" fmla="*/ 5 h 134"/>
                <a:gd name="T50" fmla="*/ 127 w 204"/>
                <a:gd name="T51" fmla="*/ 0 h 134"/>
                <a:gd name="T52" fmla="*/ 186 w 204"/>
                <a:gd name="T53" fmla="*/ 30 h 134"/>
                <a:gd name="T54" fmla="*/ 203 w 204"/>
                <a:gd name="T55" fmla="*/ 89 h 134"/>
                <a:gd name="T56" fmla="*/ 203 w 204"/>
                <a:gd name="T57" fmla="*/ 93 h 134"/>
                <a:gd name="T58" fmla="*/ 193 w 204"/>
                <a:gd name="T59" fmla="*/ 96 h 134"/>
                <a:gd name="T60" fmla="*/ 176 w 204"/>
                <a:gd name="T61" fmla="*/ 87 h 134"/>
                <a:gd name="T62" fmla="*/ 168 w 204"/>
                <a:gd name="T63" fmla="*/ 65 h 134"/>
                <a:gd name="T64" fmla="*/ 162 w 204"/>
                <a:gd name="T65" fmla="*/ 48 h 134"/>
                <a:gd name="T66" fmla="*/ 127 w 204"/>
                <a:gd name="T67" fmla="*/ 43 h 134"/>
                <a:gd name="T68" fmla="*/ 103 w 204"/>
                <a:gd name="T69" fmla="*/ 74 h 134"/>
                <a:gd name="T70" fmla="*/ 122 w 204"/>
                <a:gd name="T71" fmla="*/ 91 h 134"/>
                <a:gd name="T72" fmla="*/ 135 w 204"/>
                <a:gd name="T73" fmla="*/ 102 h 134"/>
                <a:gd name="T74" fmla="*/ 145 w 204"/>
                <a:gd name="T75" fmla="*/ 122 h 134"/>
                <a:gd name="T76" fmla="*/ 136 w 204"/>
                <a:gd name="T77" fmla="*/ 134 h 134"/>
                <a:gd name="T78" fmla="*/ 135 w 204"/>
                <a:gd name="T7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4" h="134">
                  <a:moveTo>
                    <a:pt x="135" y="134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27" y="133"/>
                    <a:pt x="67" y="95"/>
                    <a:pt x="58" y="89"/>
                  </a:cubicBezTo>
                  <a:cubicBezTo>
                    <a:pt x="53" y="85"/>
                    <a:pt x="43" y="76"/>
                    <a:pt x="34" y="68"/>
                  </a:cubicBezTo>
                  <a:cubicBezTo>
                    <a:pt x="31" y="65"/>
                    <a:pt x="28" y="62"/>
                    <a:pt x="26" y="61"/>
                  </a:cubicBezTo>
                  <a:cubicBezTo>
                    <a:pt x="20" y="55"/>
                    <a:pt x="2" y="45"/>
                    <a:pt x="0" y="44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0"/>
                    <a:pt x="22" y="51"/>
                    <a:pt x="29" y="57"/>
                  </a:cubicBezTo>
                  <a:cubicBezTo>
                    <a:pt x="31" y="59"/>
                    <a:pt x="34" y="61"/>
                    <a:pt x="37" y="64"/>
                  </a:cubicBezTo>
                  <a:cubicBezTo>
                    <a:pt x="45" y="71"/>
                    <a:pt x="56" y="81"/>
                    <a:pt x="61" y="85"/>
                  </a:cubicBezTo>
                  <a:cubicBezTo>
                    <a:pt x="72" y="93"/>
                    <a:pt x="126" y="126"/>
                    <a:pt x="134" y="129"/>
                  </a:cubicBezTo>
                  <a:cubicBezTo>
                    <a:pt x="138" y="127"/>
                    <a:pt x="139" y="124"/>
                    <a:pt x="140" y="121"/>
                  </a:cubicBezTo>
                  <a:cubicBezTo>
                    <a:pt x="140" y="116"/>
                    <a:pt x="136" y="109"/>
                    <a:pt x="132" y="106"/>
                  </a:cubicBezTo>
                  <a:cubicBezTo>
                    <a:pt x="129" y="104"/>
                    <a:pt x="124" y="99"/>
                    <a:pt x="119" y="94"/>
                  </a:cubicBezTo>
                  <a:cubicBezTo>
                    <a:pt x="111" y="88"/>
                    <a:pt x="101" y="78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9" y="43"/>
                    <a:pt x="120" y="39"/>
                    <a:pt x="126" y="39"/>
                  </a:cubicBezTo>
                  <a:cubicBezTo>
                    <a:pt x="128" y="38"/>
                    <a:pt x="162" y="42"/>
                    <a:pt x="165" y="44"/>
                  </a:cubicBezTo>
                  <a:cubicBezTo>
                    <a:pt x="166" y="45"/>
                    <a:pt x="167" y="46"/>
                    <a:pt x="173" y="64"/>
                  </a:cubicBezTo>
                  <a:cubicBezTo>
                    <a:pt x="176" y="72"/>
                    <a:pt x="179" y="82"/>
                    <a:pt x="181" y="84"/>
                  </a:cubicBezTo>
                  <a:cubicBezTo>
                    <a:pt x="182" y="87"/>
                    <a:pt x="188" y="90"/>
                    <a:pt x="193" y="91"/>
                  </a:cubicBezTo>
                  <a:cubicBezTo>
                    <a:pt x="196" y="91"/>
                    <a:pt x="198" y="91"/>
                    <a:pt x="199" y="90"/>
                  </a:cubicBezTo>
                  <a:cubicBezTo>
                    <a:pt x="198" y="83"/>
                    <a:pt x="187" y="37"/>
                    <a:pt x="183" y="34"/>
                  </a:cubicBezTo>
                  <a:cubicBezTo>
                    <a:pt x="165" y="21"/>
                    <a:pt x="134" y="9"/>
                    <a:pt x="125" y="5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6" y="4"/>
                    <a:pt x="167" y="17"/>
                    <a:pt x="186" y="30"/>
                  </a:cubicBezTo>
                  <a:cubicBezTo>
                    <a:pt x="192" y="33"/>
                    <a:pt x="203" y="82"/>
                    <a:pt x="203" y="89"/>
                  </a:cubicBezTo>
                  <a:cubicBezTo>
                    <a:pt x="204" y="91"/>
                    <a:pt x="204" y="92"/>
                    <a:pt x="203" y="93"/>
                  </a:cubicBezTo>
                  <a:cubicBezTo>
                    <a:pt x="201" y="96"/>
                    <a:pt x="197" y="97"/>
                    <a:pt x="193" y="96"/>
                  </a:cubicBezTo>
                  <a:cubicBezTo>
                    <a:pt x="187" y="95"/>
                    <a:pt x="179" y="92"/>
                    <a:pt x="176" y="87"/>
                  </a:cubicBezTo>
                  <a:cubicBezTo>
                    <a:pt x="175" y="84"/>
                    <a:pt x="172" y="77"/>
                    <a:pt x="168" y="65"/>
                  </a:cubicBezTo>
                  <a:cubicBezTo>
                    <a:pt x="166" y="59"/>
                    <a:pt x="163" y="50"/>
                    <a:pt x="162" y="48"/>
                  </a:cubicBezTo>
                  <a:cubicBezTo>
                    <a:pt x="158" y="47"/>
                    <a:pt x="129" y="43"/>
                    <a:pt x="127" y="43"/>
                  </a:cubicBezTo>
                  <a:cubicBezTo>
                    <a:pt x="120" y="44"/>
                    <a:pt x="104" y="48"/>
                    <a:pt x="103" y="74"/>
                  </a:cubicBezTo>
                  <a:cubicBezTo>
                    <a:pt x="106" y="76"/>
                    <a:pt x="113" y="82"/>
                    <a:pt x="122" y="91"/>
                  </a:cubicBezTo>
                  <a:cubicBezTo>
                    <a:pt x="127" y="95"/>
                    <a:pt x="132" y="100"/>
                    <a:pt x="135" y="102"/>
                  </a:cubicBezTo>
                  <a:cubicBezTo>
                    <a:pt x="140" y="106"/>
                    <a:pt x="145" y="114"/>
                    <a:pt x="145" y="122"/>
                  </a:cubicBezTo>
                  <a:cubicBezTo>
                    <a:pt x="144" y="125"/>
                    <a:pt x="142" y="130"/>
                    <a:pt x="136" y="134"/>
                  </a:cubicBezTo>
                  <a:lnTo>
                    <a:pt x="13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6" name="Freeform 90"/>
            <p:cNvSpPr/>
            <p:nvPr/>
          </p:nvSpPr>
          <p:spPr bwMode="auto">
            <a:xfrm>
              <a:off x="3964033" y="1853447"/>
              <a:ext cx="170754" cy="330841"/>
            </a:xfrm>
            <a:custGeom>
              <a:avLst/>
              <a:gdLst>
                <a:gd name="T0" fmla="*/ 1 w 32"/>
                <a:gd name="T1" fmla="*/ 62 h 62"/>
                <a:gd name="T2" fmla="*/ 0 w 32"/>
                <a:gd name="T3" fmla="*/ 58 h 62"/>
                <a:gd name="T4" fmla="*/ 10 w 32"/>
                <a:gd name="T5" fmla="*/ 52 h 62"/>
                <a:gd name="T6" fmla="*/ 18 w 32"/>
                <a:gd name="T7" fmla="*/ 38 h 62"/>
                <a:gd name="T8" fmla="*/ 26 w 32"/>
                <a:gd name="T9" fmla="*/ 24 h 62"/>
                <a:gd name="T10" fmla="*/ 18 w 32"/>
                <a:gd name="T11" fmla="*/ 5 h 62"/>
                <a:gd name="T12" fmla="*/ 17 w 32"/>
                <a:gd name="T13" fmla="*/ 3 h 62"/>
                <a:gd name="T14" fmla="*/ 22 w 32"/>
                <a:gd name="T15" fmla="*/ 0 h 62"/>
                <a:gd name="T16" fmla="*/ 23 w 32"/>
                <a:gd name="T17" fmla="*/ 3 h 62"/>
                <a:gd name="T18" fmla="*/ 30 w 32"/>
                <a:gd name="T19" fmla="*/ 26 h 62"/>
                <a:gd name="T20" fmla="*/ 22 w 32"/>
                <a:gd name="T21" fmla="*/ 41 h 62"/>
                <a:gd name="T22" fmla="*/ 14 w 32"/>
                <a:gd name="T23" fmla="*/ 56 h 62"/>
                <a:gd name="T24" fmla="*/ 1 w 3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62">
                  <a:moveTo>
                    <a:pt x="1" y="62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" y="57"/>
                    <a:pt x="9" y="53"/>
                    <a:pt x="10" y="52"/>
                  </a:cubicBezTo>
                  <a:cubicBezTo>
                    <a:pt x="11" y="52"/>
                    <a:pt x="15" y="44"/>
                    <a:pt x="18" y="38"/>
                  </a:cubicBezTo>
                  <a:cubicBezTo>
                    <a:pt x="21" y="32"/>
                    <a:pt x="24" y="26"/>
                    <a:pt x="26" y="24"/>
                  </a:cubicBezTo>
                  <a:cubicBezTo>
                    <a:pt x="26" y="22"/>
                    <a:pt x="20" y="9"/>
                    <a:pt x="18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9" y="16"/>
                    <a:pt x="32" y="23"/>
                    <a:pt x="30" y="26"/>
                  </a:cubicBezTo>
                  <a:cubicBezTo>
                    <a:pt x="28" y="29"/>
                    <a:pt x="25" y="35"/>
                    <a:pt x="22" y="41"/>
                  </a:cubicBezTo>
                  <a:cubicBezTo>
                    <a:pt x="16" y="52"/>
                    <a:pt x="15" y="55"/>
                    <a:pt x="14" y="56"/>
                  </a:cubicBezTo>
                  <a:cubicBezTo>
                    <a:pt x="12" y="58"/>
                    <a:pt x="4" y="62"/>
                    <a:pt x="1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7" name="Freeform 91"/>
            <p:cNvSpPr/>
            <p:nvPr/>
          </p:nvSpPr>
          <p:spPr bwMode="auto">
            <a:xfrm>
              <a:off x="3884041" y="1847292"/>
              <a:ext cx="112298" cy="272367"/>
            </a:xfrm>
            <a:custGeom>
              <a:avLst/>
              <a:gdLst>
                <a:gd name="T0" fmla="*/ 2 w 21"/>
                <a:gd name="T1" fmla="*/ 51 h 51"/>
                <a:gd name="T2" fmla="*/ 0 w 21"/>
                <a:gd name="T3" fmla="*/ 47 h 51"/>
                <a:gd name="T4" fmla="*/ 3 w 21"/>
                <a:gd name="T5" fmla="*/ 45 h 51"/>
                <a:gd name="T6" fmla="*/ 8 w 21"/>
                <a:gd name="T7" fmla="*/ 43 h 51"/>
                <a:gd name="T8" fmla="*/ 9 w 21"/>
                <a:gd name="T9" fmla="*/ 40 h 51"/>
                <a:gd name="T10" fmla="*/ 15 w 21"/>
                <a:gd name="T11" fmla="*/ 24 h 51"/>
                <a:gd name="T12" fmla="*/ 5 w 21"/>
                <a:gd name="T13" fmla="*/ 3 h 51"/>
                <a:gd name="T14" fmla="*/ 4 w 21"/>
                <a:gd name="T15" fmla="*/ 2 h 51"/>
                <a:gd name="T16" fmla="*/ 8 w 21"/>
                <a:gd name="T17" fmla="*/ 0 h 51"/>
                <a:gd name="T18" fmla="*/ 9 w 21"/>
                <a:gd name="T19" fmla="*/ 1 h 51"/>
                <a:gd name="T20" fmla="*/ 20 w 21"/>
                <a:gd name="T21" fmla="*/ 23 h 51"/>
                <a:gd name="T22" fmla="*/ 21 w 21"/>
                <a:gd name="T23" fmla="*/ 24 h 51"/>
                <a:gd name="T24" fmla="*/ 20 w 21"/>
                <a:gd name="T25" fmla="*/ 25 h 51"/>
                <a:gd name="T26" fmla="*/ 13 w 21"/>
                <a:gd name="T27" fmla="*/ 43 h 51"/>
                <a:gd name="T28" fmla="*/ 12 w 21"/>
                <a:gd name="T29" fmla="*/ 46 h 51"/>
                <a:gd name="T30" fmla="*/ 12 w 21"/>
                <a:gd name="T31" fmla="*/ 47 h 51"/>
                <a:gd name="T32" fmla="*/ 11 w 21"/>
                <a:gd name="T33" fmla="*/ 47 h 51"/>
                <a:gd name="T34" fmla="*/ 5 w 21"/>
                <a:gd name="T35" fmla="*/ 50 h 51"/>
                <a:gd name="T36" fmla="*/ 2 w 21"/>
                <a:gd name="T3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51">
                  <a:moveTo>
                    <a:pt x="2" y="51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6"/>
                    <a:pt x="3" y="45"/>
                  </a:cubicBezTo>
                  <a:cubicBezTo>
                    <a:pt x="4" y="45"/>
                    <a:pt x="7" y="44"/>
                    <a:pt x="8" y="43"/>
                  </a:cubicBezTo>
                  <a:cubicBezTo>
                    <a:pt x="8" y="42"/>
                    <a:pt x="9" y="41"/>
                    <a:pt x="9" y="40"/>
                  </a:cubicBezTo>
                  <a:cubicBezTo>
                    <a:pt x="11" y="36"/>
                    <a:pt x="14" y="29"/>
                    <a:pt x="15" y="24"/>
                  </a:cubicBezTo>
                  <a:cubicBezTo>
                    <a:pt x="12" y="17"/>
                    <a:pt x="8" y="11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3" y="9"/>
                    <a:pt x="17" y="16"/>
                    <a:pt x="20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30"/>
                    <a:pt x="16" y="37"/>
                    <a:pt x="13" y="43"/>
                  </a:cubicBezTo>
                  <a:cubicBezTo>
                    <a:pt x="13" y="44"/>
                    <a:pt x="12" y="45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8"/>
                    <a:pt x="8" y="49"/>
                    <a:pt x="5" y="50"/>
                  </a:cubicBezTo>
                  <a:cubicBezTo>
                    <a:pt x="4" y="51"/>
                    <a:pt x="3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8" name="Freeform 92"/>
            <p:cNvSpPr/>
            <p:nvPr/>
          </p:nvSpPr>
          <p:spPr bwMode="auto">
            <a:xfrm>
              <a:off x="3804048" y="1896533"/>
              <a:ext cx="84608" cy="110793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6 h 21"/>
                <a:gd name="T4" fmla="*/ 3 w 16"/>
                <a:gd name="T5" fmla="*/ 15 h 21"/>
                <a:gd name="T6" fmla="*/ 10 w 16"/>
                <a:gd name="T7" fmla="*/ 13 h 21"/>
                <a:gd name="T8" fmla="*/ 9 w 16"/>
                <a:gd name="T9" fmla="*/ 11 h 21"/>
                <a:gd name="T10" fmla="*/ 6 w 16"/>
                <a:gd name="T11" fmla="*/ 1 h 21"/>
                <a:gd name="T12" fmla="*/ 11 w 16"/>
                <a:gd name="T13" fmla="*/ 0 h 21"/>
                <a:gd name="T14" fmla="*/ 14 w 16"/>
                <a:gd name="T15" fmla="*/ 9 h 21"/>
                <a:gd name="T16" fmla="*/ 15 w 16"/>
                <a:gd name="T17" fmla="*/ 13 h 21"/>
                <a:gd name="T18" fmla="*/ 16 w 16"/>
                <a:gd name="T19" fmla="*/ 15 h 21"/>
                <a:gd name="T20" fmla="*/ 14 w 16"/>
                <a:gd name="T21" fmla="*/ 16 h 21"/>
                <a:gd name="T22" fmla="*/ 5 w 16"/>
                <a:gd name="T23" fmla="*/ 20 h 21"/>
                <a:gd name="T24" fmla="*/ 2 w 16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5"/>
                    <a:pt x="3" y="15"/>
                  </a:cubicBezTo>
                  <a:cubicBezTo>
                    <a:pt x="5" y="14"/>
                    <a:pt x="7" y="14"/>
                    <a:pt x="10" y="13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8" y="8"/>
                    <a:pt x="7" y="4"/>
                    <a:pt x="6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3"/>
                    <a:pt x="13" y="6"/>
                    <a:pt x="14" y="9"/>
                  </a:cubicBezTo>
                  <a:cubicBezTo>
                    <a:pt x="14" y="11"/>
                    <a:pt x="15" y="12"/>
                    <a:pt x="15" y="1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18"/>
                    <a:pt x="7" y="19"/>
                    <a:pt x="5" y="20"/>
                  </a:cubicBezTo>
                  <a:cubicBezTo>
                    <a:pt x="4" y="20"/>
                    <a:pt x="3" y="20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49" name="Freeform 93"/>
            <p:cNvSpPr/>
            <p:nvPr/>
          </p:nvSpPr>
          <p:spPr bwMode="auto">
            <a:xfrm>
              <a:off x="3851737" y="2050412"/>
              <a:ext cx="101529" cy="43086"/>
            </a:xfrm>
            <a:custGeom>
              <a:avLst/>
              <a:gdLst>
                <a:gd name="T0" fmla="*/ 1 w 19"/>
                <a:gd name="T1" fmla="*/ 8 h 8"/>
                <a:gd name="T2" fmla="*/ 0 w 19"/>
                <a:gd name="T3" fmla="*/ 3 h 8"/>
                <a:gd name="T4" fmla="*/ 16 w 19"/>
                <a:gd name="T5" fmla="*/ 0 h 8"/>
                <a:gd name="T6" fmla="*/ 19 w 19"/>
                <a:gd name="T7" fmla="*/ 4 h 8"/>
                <a:gd name="T8" fmla="*/ 1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14" y="1"/>
                    <a:pt x="1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6"/>
                    <a:pt x="2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0" name="Freeform 94"/>
            <p:cNvSpPr/>
            <p:nvPr/>
          </p:nvSpPr>
          <p:spPr bwMode="auto">
            <a:xfrm>
              <a:off x="3222564" y="1544150"/>
              <a:ext cx="287666" cy="410858"/>
            </a:xfrm>
            <a:custGeom>
              <a:avLst/>
              <a:gdLst>
                <a:gd name="T0" fmla="*/ 12 w 54"/>
                <a:gd name="T1" fmla="*/ 77 h 77"/>
                <a:gd name="T2" fmla="*/ 9 w 54"/>
                <a:gd name="T3" fmla="*/ 76 h 77"/>
                <a:gd name="T4" fmla="*/ 17 w 54"/>
                <a:gd name="T5" fmla="*/ 33 h 77"/>
                <a:gd name="T6" fmla="*/ 49 w 54"/>
                <a:gd name="T7" fmla="*/ 2 h 77"/>
                <a:gd name="T8" fmla="*/ 53 w 54"/>
                <a:gd name="T9" fmla="*/ 13 h 77"/>
                <a:gd name="T10" fmla="*/ 48 w 54"/>
                <a:gd name="T11" fmla="*/ 12 h 77"/>
                <a:gd name="T12" fmla="*/ 47 w 54"/>
                <a:gd name="T13" fmla="*/ 7 h 77"/>
                <a:gd name="T14" fmla="*/ 21 w 54"/>
                <a:gd name="T15" fmla="*/ 35 h 77"/>
                <a:gd name="T16" fmla="*/ 11 w 54"/>
                <a:gd name="T17" fmla="*/ 72 h 77"/>
                <a:gd name="T18" fmla="*/ 22 w 54"/>
                <a:gd name="T19" fmla="*/ 65 h 77"/>
                <a:gd name="T20" fmla="*/ 25 w 54"/>
                <a:gd name="T21" fmla="*/ 68 h 77"/>
                <a:gd name="T22" fmla="*/ 12 w 54"/>
                <a:gd name="T2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77">
                  <a:moveTo>
                    <a:pt x="12" y="77"/>
                  </a:moveTo>
                  <a:cubicBezTo>
                    <a:pt x="11" y="77"/>
                    <a:pt x="10" y="76"/>
                    <a:pt x="9" y="76"/>
                  </a:cubicBezTo>
                  <a:cubicBezTo>
                    <a:pt x="0" y="71"/>
                    <a:pt x="8" y="50"/>
                    <a:pt x="17" y="33"/>
                  </a:cubicBezTo>
                  <a:cubicBezTo>
                    <a:pt x="26" y="16"/>
                    <a:pt x="39" y="0"/>
                    <a:pt x="49" y="2"/>
                  </a:cubicBezTo>
                  <a:cubicBezTo>
                    <a:pt x="51" y="3"/>
                    <a:pt x="54" y="6"/>
                    <a:pt x="53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9"/>
                    <a:pt x="48" y="7"/>
                    <a:pt x="47" y="7"/>
                  </a:cubicBezTo>
                  <a:cubicBezTo>
                    <a:pt x="43" y="6"/>
                    <a:pt x="32" y="15"/>
                    <a:pt x="21" y="35"/>
                  </a:cubicBezTo>
                  <a:cubicBezTo>
                    <a:pt x="10" y="57"/>
                    <a:pt x="8" y="70"/>
                    <a:pt x="11" y="72"/>
                  </a:cubicBezTo>
                  <a:cubicBezTo>
                    <a:pt x="12" y="72"/>
                    <a:pt x="16" y="71"/>
                    <a:pt x="22" y="65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0" y="74"/>
                    <a:pt x="15" y="77"/>
                    <a:pt x="12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1" name="Freeform 95"/>
            <p:cNvSpPr/>
            <p:nvPr/>
          </p:nvSpPr>
          <p:spPr bwMode="auto">
            <a:xfrm>
              <a:off x="3105652" y="1468749"/>
              <a:ext cx="324586" cy="486258"/>
            </a:xfrm>
            <a:custGeom>
              <a:avLst/>
              <a:gdLst>
                <a:gd name="T0" fmla="*/ 12 w 61"/>
                <a:gd name="T1" fmla="*/ 91 h 91"/>
                <a:gd name="T2" fmla="*/ 9 w 61"/>
                <a:gd name="T3" fmla="*/ 90 h 91"/>
                <a:gd name="T4" fmla="*/ 22 w 61"/>
                <a:gd name="T5" fmla="*/ 40 h 91"/>
                <a:gd name="T6" fmla="*/ 41 w 61"/>
                <a:gd name="T7" fmla="*/ 11 h 91"/>
                <a:gd name="T8" fmla="*/ 58 w 61"/>
                <a:gd name="T9" fmla="*/ 2 h 91"/>
                <a:gd name="T10" fmla="*/ 61 w 61"/>
                <a:gd name="T11" fmla="*/ 12 h 91"/>
                <a:gd name="T12" fmla="*/ 56 w 61"/>
                <a:gd name="T13" fmla="*/ 12 h 91"/>
                <a:gd name="T14" fmla="*/ 55 w 61"/>
                <a:gd name="T15" fmla="*/ 7 h 91"/>
                <a:gd name="T16" fmla="*/ 45 w 61"/>
                <a:gd name="T17" fmla="*/ 14 h 91"/>
                <a:gd name="T18" fmla="*/ 26 w 61"/>
                <a:gd name="T19" fmla="*/ 42 h 91"/>
                <a:gd name="T20" fmla="*/ 12 w 61"/>
                <a:gd name="T21" fmla="*/ 86 h 91"/>
                <a:gd name="T22" fmla="*/ 21 w 61"/>
                <a:gd name="T23" fmla="*/ 79 h 91"/>
                <a:gd name="T24" fmla="*/ 25 w 61"/>
                <a:gd name="T25" fmla="*/ 82 h 91"/>
                <a:gd name="T26" fmla="*/ 12 w 61"/>
                <a:gd name="T2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91">
                  <a:moveTo>
                    <a:pt x="12" y="91"/>
                  </a:moveTo>
                  <a:cubicBezTo>
                    <a:pt x="11" y="91"/>
                    <a:pt x="10" y="90"/>
                    <a:pt x="9" y="90"/>
                  </a:cubicBezTo>
                  <a:cubicBezTo>
                    <a:pt x="0" y="85"/>
                    <a:pt x="13" y="55"/>
                    <a:pt x="22" y="40"/>
                  </a:cubicBezTo>
                  <a:cubicBezTo>
                    <a:pt x="28" y="28"/>
                    <a:pt x="35" y="18"/>
                    <a:pt x="41" y="11"/>
                  </a:cubicBezTo>
                  <a:cubicBezTo>
                    <a:pt x="48" y="3"/>
                    <a:pt x="54" y="0"/>
                    <a:pt x="58" y="2"/>
                  </a:cubicBezTo>
                  <a:cubicBezTo>
                    <a:pt x="60" y="4"/>
                    <a:pt x="61" y="7"/>
                    <a:pt x="61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8"/>
                    <a:pt x="56" y="7"/>
                    <a:pt x="55" y="7"/>
                  </a:cubicBezTo>
                  <a:cubicBezTo>
                    <a:pt x="55" y="6"/>
                    <a:pt x="52" y="7"/>
                    <a:pt x="45" y="14"/>
                  </a:cubicBezTo>
                  <a:cubicBezTo>
                    <a:pt x="39" y="21"/>
                    <a:pt x="32" y="31"/>
                    <a:pt x="26" y="42"/>
                  </a:cubicBezTo>
                  <a:cubicBezTo>
                    <a:pt x="11" y="68"/>
                    <a:pt x="9" y="84"/>
                    <a:pt x="12" y="86"/>
                  </a:cubicBezTo>
                  <a:cubicBezTo>
                    <a:pt x="12" y="86"/>
                    <a:pt x="15" y="86"/>
                    <a:pt x="21" y="79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0" y="88"/>
                    <a:pt x="15" y="91"/>
                    <a:pt x="12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2" name="Freeform 96"/>
            <p:cNvSpPr/>
            <p:nvPr/>
          </p:nvSpPr>
          <p:spPr bwMode="auto">
            <a:xfrm>
              <a:off x="3361013" y="1496447"/>
              <a:ext cx="123065" cy="84634"/>
            </a:xfrm>
            <a:custGeom>
              <a:avLst/>
              <a:gdLst>
                <a:gd name="T0" fmla="*/ 73 w 80"/>
                <a:gd name="T1" fmla="*/ 55 h 55"/>
                <a:gd name="T2" fmla="*/ 0 w 80"/>
                <a:gd name="T3" fmla="*/ 17 h 55"/>
                <a:gd name="T4" fmla="*/ 7 w 80"/>
                <a:gd name="T5" fmla="*/ 0 h 55"/>
                <a:gd name="T6" fmla="*/ 80 w 80"/>
                <a:gd name="T7" fmla="*/ 41 h 55"/>
                <a:gd name="T8" fmla="*/ 73 w 80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5">
                  <a:moveTo>
                    <a:pt x="73" y="55"/>
                  </a:moveTo>
                  <a:lnTo>
                    <a:pt x="0" y="17"/>
                  </a:lnTo>
                  <a:lnTo>
                    <a:pt x="7" y="0"/>
                  </a:lnTo>
                  <a:lnTo>
                    <a:pt x="80" y="41"/>
                  </a:lnTo>
                  <a:lnTo>
                    <a:pt x="73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3" name="Freeform 97"/>
            <p:cNvSpPr/>
            <p:nvPr/>
          </p:nvSpPr>
          <p:spPr bwMode="auto">
            <a:xfrm>
              <a:off x="3153340" y="1858064"/>
              <a:ext cx="127681" cy="90789"/>
            </a:xfrm>
            <a:custGeom>
              <a:avLst/>
              <a:gdLst>
                <a:gd name="T0" fmla="*/ 76 w 83"/>
                <a:gd name="T1" fmla="*/ 59 h 59"/>
                <a:gd name="T2" fmla="*/ 0 w 83"/>
                <a:gd name="T3" fmla="*/ 14 h 59"/>
                <a:gd name="T4" fmla="*/ 7 w 83"/>
                <a:gd name="T5" fmla="*/ 0 h 59"/>
                <a:gd name="T6" fmla="*/ 83 w 83"/>
                <a:gd name="T7" fmla="*/ 45 h 59"/>
                <a:gd name="T8" fmla="*/ 76 w 8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9">
                  <a:moveTo>
                    <a:pt x="76" y="5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83" y="45"/>
                  </a:lnTo>
                  <a:lnTo>
                    <a:pt x="76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4" name="Freeform 98"/>
            <p:cNvSpPr/>
            <p:nvPr/>
          </p:nvSpPr>
          <p:spPr bwMode="auto">
            <a:xfrm>
              <a:off x="3185644" y="1367188"/>
              <a:ext cx="223057" cy="133875"/>
            </a:xfrm>
            <a:custGeom>
              <a:avLst/>
              <a:gdLst>
                <a:gd name="T0" fmla="*/ 135 w 145"/>
                <a:gd name="T1" fmla="*/ 87 h 87"/>
                <a:gd name="T2" fmla="*/ 0 w 145"/>
                <a:gd name="T3" fmla="*/ 14 h 87"/>
                <a:gd name="T4" fmla="*/ 7 w 145"/>
                <a:gd name="T5" fmla="*/ 0 h 87"/>
                <a:gd name="T6" fmla="*/ 145 w 145"/>
                <a:gd name="T7" fmla="*/ 73 h 87"/>
                <a:gd name="T8" fmla="*/ 135 w 145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87">
                  <a:moveTo>
                    <a:pt x="135" y="87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5" y="73"/>
                  </a:lnTo>
                  <a:lnTo>
                    <a:pt x="135" y="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5" name="Freeform 99"/>
            <p:cNvSpPr/>
            <p:nvPr/>
          </p:nvSpPr>
          <p:spPr bwMode="auto">
            <a:xfrm>
              <a:off x="2951820" y="1816516"/>
              <a:ext cx="218441" cy="138491"/>
            </a:xfrm>
            <a:custGeom>
              <a:avLst/>
              <a:gdLst>
                <a:gd name="T0" fmla="*/ 135 w 142"/>
                <a:gd name="T1" fmla="*/ 90 h 90"/>
                <a:gd name="T2" fmla="*/ 0 w 142"/>
                <a:gd name="T3" fmla="*/ 17 h 90"/>
                <a:gd name="T4" fmla="*/ 7 w 142"/>
                <a:gd name="T5" fmla="*/ 0 h 90"/>
                <a:gd name="T6" fmla="*/ 142 w 142"/>
                <a:gd name="T7" fmla="*/ 72 h 90"/>
                <a:gd name="T8" fmla="*/ 135 w 14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0">
                  <a:moveTo>
                    <a:pt x="135" y="90"/>
                  </a:moveTo>
                  <a:lnTo>
                    <a:pt x="0" y="17"/>
                  </a:lnTo>
                  <a:lnTo>
                    <a:pt x="7" y="0"/>
                  </a:lnTo>
                  <a:lnTo>
                    <a:pt x="142" y="72"/>
                  </a:lnTo>
                  <a:lnTo>
                    <a:pt x="13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6" name="Freeform 100"/>
            <p:cNvSpPr>
              <a:spLocks noEditPoints="1"/>
            </p:cNvSpPr>
            <p:nvPr/>
          </p:nvSpPr>
          <p:spPr bwMode="auto">
            <a:xfrm>
              <a:off x="3196413" y="1788817"/>
              <a:ext cx="58456" cy="75401"/>
            </a:xfrm>
            <a:custGeom>
              <a:avLst/>
              <a:gdLst>
                <a:gd name="T0" fmla="*/ 5 w 11"/>
                <a:gd name="T1" fmla="*/ 14 h 14"/>
                <a:gd name="T2" fmla="*/ 5 w 11"/>
                <a:gd name="T3" fmla="*/ 14 h 14"/>
                <a:gd name="T4" fmla="*/ 2 w 11"/>
                <a:gd name="T5" fmla="*/ 12 h 14"/>
                <a:gd name="T6" fmla="*/ 0 w 11"/>
                <a:gd name="T7" fmla="*/ 6 h 14"/>
                <a:gd name="T8" fmla="*/ 6 w 11"/>
                <a:gd name="T9" fmla="*/ 0 h 14"/>
                <a:gd name="T10" fmla="*/ 7 w 11"/>
                <a:gd name="T11" fmla="*/ 0 h 14"/>
                <a:gd name="T12" fmla="*/ 11 w 11"/>
                <a:gd name="T13" fmla="*/ 3 h 14"/>
                <a:gd name="T14" fmla="*/ 11 w 11"/>
                <a:gd name="T15" fmla="*/ 8 h 14"/>
                <a:gd name="T16" fmla="*/ 5 w 11"/>
                <a:gd name="T17" fmla="*/ 14 h 14"/>
                <a:gd name="T18" fmla="*/ 6 w 11"/>
                <a:gd name="T19" fmla="*/ 5 h 14"/>
                <a:gd name="T20" fmla="*/ 5 w 11"/>
                <a:gd name="T21" fmla="*/ 7 h 14"/>
                <a:gd name="T22" fmla="*/ 5 w 11"/>
                <a:gd name="T23" fmla="*/ 9 h 14"/>
                <a:gd name="T24" fmla="*/ 6 w 11"/>
                <a:gd name="T25" fmla="*/ 7 h 14"/>
                <a:gd name="T26" fmla="*/ 6 w 11"/>
                <a:gd name="T2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4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2" y="13"/>
                    <a:pt x="2" y="12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0" y="1"/>
                    <a:pt x="11" y="3"/>
                  </a:cubicBezTo>
                  <a:cubicBezTo>
                    <a:pt x="11" y="5"/>
                    <a:pt x="11" y="6"/>
                    <a:pt x="11" y="8"/>
                  </a:cubicBezTo>
                  <a:cubicBezTo>
                    <a:pt x="10" y="11"/>
                    <a:pt x="8" y="14"/>
                    <a:pt x="5" y="14"/>
                  </a:cubicBezTo>
                  <a:close/>
                  <a:moveTo>
                    <a:pt x="6" y="5"/>
                  </a:moveTo>
                  <a:cubicBezTo>
                    <a:pt x="6" y="5"/>
                    <a:pt x="5" y="6"/>
                    <a:pt x="5" y="7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7" name="Freeform 101"/>
            <p:cNvSpPr/>
            <p:nvPr/>
          </p:nvSpPr>
          <p:spPr bwMode="auto">
            <a:xfrm>
              <a:off x="3276406" y="3059860"/>
              <a:ext cx="233824" cy="549349"/>
            </a:xfrm>
            <a:custGeom>
              <a:avLst/>
              <a:gdLst>
                <a:gd name="T0" fmla="*/ 4 w 44"/>
                <a:gd name="T1" fmla="*/ 103 h 103"/>
                <a:gd name="T2" fmla="*/ 0 w 44"/>
                <a:gd name="T3" fmla="*/ 99 h 103"/>
                <a:gd name="T4" fmla="*/ 11 w 44"/>
                <a:gd name="T5" fmla="*/ 79 h 103"/>
                <a:gd name="T6" fmla="*/ 14 w 44"/>
                <a:gd name="T7" fmla="*/ 43 h 103"/>
                <a:gd name="T8" fmla="*/ 15 w 44"/>
                <a:gd name="T9" fmla="*/ 35 h 103"/>
                <a:gd name="T10" fmla="*/ 21 w 44"/>
                <a:gd name="T11" fmla="*/ 13 h 103"/>
                <a:gd name="T12" fmla="*/ 38 w 44"/>
                <a:gd name="T13" fmla="*/ 2 h 103"/>
                <a:gd name="T14" fmla="*/ 41 w 44"/>
                <a:gd name="T15" fmla="*/ 0 h 103"/>
                <a:gd name="T16" fmla="*/ 44 w 44"/>
                <a:gd name="T17" fmla="*/ 4 h 103"/>
                <a:gd name="T18" fmla="*/ 40 w 44"/>
                <a:gd name="T19" fmla="*/ 6 h 103"/>
                <a:gd name="T20" fmla="*/ 25 w 44"/>
                <a:gd name="T21" fmla="*/ 16 h 103"/>
                <a:gd name="T22" fmla="*/ 19 w 44"/>
                <a:gd name="T23" fmla="*/ 35 h 103"/>
                <a:gd name="T24" fmla="*/ 19 w 44"/>
                <a:gd name="T25" fmla="*/ 43 h 103"/>
                <a:gd name="T26" fmla="*/ 16 w 44"/>
                <a:gd name="T27" fmla="*/ 79 h 103"/>
                <a:gd name="T28" fmla="*/ 4 w 44"/>
                <a:gd name="T2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03">
                  <a:moveTo>
                    <a:pt x="4" y="103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6" y="92"/>
                    <a:pt x="10" y="87"/>
                    <a:pt x="11" y="79"/>
                  </a:cubicBezTo>
                  <a:cubicBezTo>
                    <a:pt x="12" y="69"/>
                    <a:pt x="13" y="55"/>
                    <a:pt x="14" y="43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8"/>
                    <a:pt x="16" y="20"/>
                    <a:pt x="21" y="13"/>
                  </a:cubicBezTo>
                  <a:cubicBezTo>
                    <a:pt x="24" y="8"/>
                    <a:pt x="32" y="4"/>
                    <a:pt x="38" y="2"/>
                  </a:cubicBezTo>
                  <a:cubicBezTo>
                    <a:pt x="39" y="1"/>
                    <a:pt x="40" y="1"/>
                    <a:pt x="41" y="0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5" y="9"/>
                    <a:pt x="28" y="12"/>
                    <a:pt x="25" y="16"/>
                  </a:cubicBezTo>
                  <a:cubicBezTo>
                    <a:pt x="21" y="21"/>
                    <a:pt x="20" y="29"/>
                    <a:pt x="19" y="3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55"/>
                    <a:pt x="17" y="70"/>
                    <a:pt x="16" y="79"/>
                  </a:cubicBezTo>
                  <a:cubicBezTo>
                    <a:pt x="15" y="88"/>
                    <a:pt x="10" y="95"/>
                    <a:pt x="4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8" name="Freeform 102"/>
            <p:cNvSpPr/>
            <p:nvPr/>
          </p:nvSpPr>
          <p:spPr bwMode="auto">
            <a:xfrm>
              <a:off x="3451774" y="2824425"/>
              <a:ext cx="703012" cy="1003293"/>
            </a:xfrm>
            <a:custGeom>
              <a:avLst/>
              <a:gdLst>
                <a:gd name="T0" fmla="*/ 13 w 132"/>
                <a:gd name="T1" fmla="*/ 188 h 188"/>
                <a:gd name="T2" fmla="*/ 9 w 132"/>
                <a:gd name="T3" fmla="*/ 185 h 188"/>
                <a:gd name="T4" fmla="*/ 32 w 132"/>
                <a:gd name="T5" fmla="*/ 163 h 188"/>
                <a:gd name="T6" fmla="*/ 41 w 132"/>
                <a:gd name="T7" fmla="*/ 157 h 188"/>
                <a:gd name="T8" fmla="*/ 67 w 132"/>
                <a:gd name="T9" fmla="*/ 139 h 188"/>
                <a:gd name="T10" fmla="*/ 127 w 132"/>
                <a:gd name="T11" fmla="*/ 78 h 188"/>
                <a:gd name="T12" fmla="*/ 121 w 132"/>
                <a:gd name="T13" fmla="*/ 71 h 188"/>
                <a:gd name="T14" fmla="*/ 104 w 132"/>
                <a:gd name="T15" fmla="*/ 75 h 188"/>
                <a:gd name="T16" fmla="*/ 90 w 132"/>
                <a:gd name="T17" fmla="*/ 85 h 188"/>
                <a:gd name="T18" fmla="*/ 68 w 132"/>
                <a:gd name="T19" fmla="*/ 100 h 188"/>
                <a:gd name="T20" fmla="*/ 67 w 132"/>
                <a:gd name="T21" fmla="*/ 101 h 188"/>
                <a:gd name="T22" fmla="*/ 66 w 132"/>
                <a:gd name="T23" fmla="*/ 101 h 188"/>
                <a:gd name="T24" fmla="*/ 37 w 132"/>
                <a:gd name="T25" fmla="*/ 65 h 188"/>
                <a:gd name="T26" fmla="*/ 52 w 132"/>
                <a:gd name="T27" fmla="*/ 28 h 188"/>
                <a:gd name="T28" fmla="*/ 73 w 132"/>
                <a:gd name="T29" fmla="*/ 25 h 188"/>
                <a:gd name="T30" fmla="*/ 94 w 132"/>
                <a:gd name="T31" fmla="*/ 23 h 188"/>
                <a:gd name="T32" fmla="*/ 104 w 132"/>
                <a:gd name="T33" fmla="*/ 12 h 188"/>
                <a:gd name="T34" fmla="*/ 105 w 132"/>
                <a:gd name="T35" fmla="*/ 7 h 188"/>
                <a:gd name="T36" fmla="*/ 46 w 132"/>
                <a:gd name="T37" fmla="*/ 8 h 188"/>
                <a:gd name="T38" fmla="*/ 4 w 132"/>
                <a:gd name="T39" fmla="*/ 58 h 188"/>
                <a:gd name="T40" fmla="*/ 0 w 132"/>
                <a:gd name="T41" fmla="*/ 55 h 188"/>
                <a:gd name="T42" fmla="*/ 43 w 132"/>
                <a:gd name="T43" fmla="*/ 4 h 188"/>
                <a:gd name="T44" fmla="*/ 105 w 132"/>
                <a:gd name="T45" fmla="*/ 2 h 188"/>
                <a:gd name="T46" fmla="*/ 109 w 132"/>
                <a:gd name="T47" fmla="*/ 3 h 188"/>
                <a:gd name="T48" fmla="*/ 109 w 132"/>
                <a:gd name="T49" fmla="*/ 14 h 188"/>
                <a:gd name="T50" fmla="*/ 96 w 132"/>
                <a:gd name="T51" fmla="*/ 27 h 188"/>
                <a:gd name="T52" fmla="*/ 73 w 132"/>
                <a:gd name="T53" fmla="*/ 30 h 188"/>
                <a:gd name="T54" fmla="*/ 55 w 132"/>
                <a:gd name="T55" fmla="*/ 32 h 188"/>
                <a:gd name="T56" fmla="*/ 42 w 132"/>
                <a:gd name="T57" fmla="*/ 65 h 188"/>
                <a:gd name="T58" fmla="*/ 66 w 132"/>
                <a:gd name="T59" fmla="*/ 96 h 188"/>
                <a:gd name="T60" fmla="*/ 87 w 132"/>
                <a:gd name="T61" fmla="*/ 81 h 188"/>
                <a:gd name="T62" fmla="*/ 101 w 132"/>
                <a:gd name="T63" fmla="*/ 71 h 188"/>
                <a:gd name="T64" fmla="*/ 123 w 132"/>
                <a:gd name="T65" fmla="*/ 67 h 188"/>
                <a:gd name="T66" fmla="*/ 132 w 132"/>
                <a:gd name="T67" fmla="*/ 78 h 188"/>
                <a:gd name="T68" fmla="*/ 132 w 132"/>
                <a:gd name="T69" fmla="*/ 79 h 188"/>
                <a:gd name="T70" fmla="*/ 132 w 132"/>
                <a:gd name="T71" fmla="*/ 80 h 188"/>
                <a:gd name="T72" fmla="*/ 70 w 132"/>
                <a:gd name="T73" fmla="*/ 143 h 188"/>
                <a:gd name="T74" fmla="*/ 44 w 132"/>
                <a:gd name="T75" fmla="*/ 161 h 188"/>
                <a:gd name="T76" fmla="*/ 35 w 132"/>
                <a:gd name="T77" fmla="*/ 167 h 188"/>
                <a:gd name="T78" fmla="*/ 13 w 132"/>
                <a:gd name="T7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2" h="188">
                  <a:moveTo>
                    <a:pt x="13" y="188"/>
                  </a:moveTo>
                  <a:cubicBezTo>
                    <a:pt x="9" y="185"/>
                    <a:pt x="9" y="185"/>
                    <a:pt x="9" y="185"/>
                  </a:cubicBezTo>
                  <a:cubicBezTo>
                    <a:pt x="10" y="184"/>
                    <a:pt x="25" y="168"/>
                    <a:pt x="32" y="163"/>
                  </a:cubicBezTo>
                  <a:cubicBezTo>
                    <a:pt x="34" y="162"/>
                    <a:pt x="37" y="159"/>
                    <a:pt x="41" y="157"/>
                  </a:cubicBezTo>
                  <a:cubicBezTo>
                    <a:pt x="50" y="151"/>
                    <a:pt x="62" y="143"/>
                    <a:pt x="67" y="139"/>
                  </a:cubicBezTo>
                  <a:cubicBezTo>
                    <a:pt x="77" y="130"/>
                    <a:pt x="122" y="86"/>
                    <a:pt x="127" y="78"/>
                  </a:cubicBezTo>
                  <a:cubicBezTo>
                    <a:pt x="126" y="75"/>
                    <a:pt x="124" y="72"/>
                    <a:pt x="121" y="71"/>
                  </a:cubicBezTo>
                  <a:cubicBezTo>
                    <a:pt x="116" y="69"/>
                    <a:pt x="108" y="72"/>
                    <a:pt x="104" y="75"/>
                  </a:cubicBezTo>
                  <a:cubicBezTo>
                    <a:pt x="101" y="77"/>
                    <a:pt x="96" y="81"/>
                    <a:pt x="90" y="85"/>
                  </a:cubicBezTo>
                  <a:cubicBezTo>
                    <a:pt x="81" y="91"/>
                    <a:pt x="70" y="99"/>
                    <a:pt x="68" y="10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36" y="92"/>
                    <a:pt x="36" y="71"/>
                    <a:pt x="37" y="65"/>
                  </a:cubicBezTo>
                  <a:cubicBezTo>
                    <a:pt x="38" y="63"/>
                    <a:pt x="49" y="31"/>
                    <a:pt x="52" y="28"/>
                  </a:cubicBezTo>
                  <a:cubicBezTo>
                    <a:pt x="53" y="27"/>
                    <a:pt x="54" y="27"/>
                    <a:pt x="73" y="25"/>
                  </a:cubicBezTo>
                  <a:cubicBezTo>
                    <a:pt x="81" y="24"/>
                    <a:pt x="92" y="23"/>
                    <a:pt x="94" y="23"/>
                  </a:cubicBezTo>
                  <a:cubicBezTo>
                    <a:pt x="98" y="22"/>
                    <a:pt x="102" y="17"/>
                    <a:pt x="104" y="12"/>
                  </a:cubicBezTo>
                  <a:cubicBezTo>
                    <a:pt x="105" y="10"/>
                    <a:pt x="105" y="8"/>
                    <a:pt x="105" y="7"/>
                  </a:cubicBezTo>
                  <a:cubicBezTo>
                    <a:pt x="97" y="5"/>
                    <a:pt x="50" y="5"/>
                    <a:pt x="46" y="8"/>
                  </a:cubicBezTo>
                  <a:cubicBezTo>
                    <a:pt x="30" y="23"/>
                    <a:pt x="10" y="50"/>
                    <a:pt x="4" y="5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" y="47"/>
                    <a:pt x="26" y="20"/>
                    <a:pt x="43" y="4"/>
                  </a:cubicBezTo>
                  <a:cubicBezTo>
                    <a:pt x="48" y="0"/>
                    <a:pt x="98" y="1"/>
                    <a:pt x="105" y="2"/>
                  </a:cubicBezTo>
                  <a:cubicBezTo>
                    <a:pt x="107" y="2"/>
                    <a:pt x="108" y="2"/>
                    <a:pt x="109" y="3"/>
                  </a:cubicBezTo>
                  <a:cubicBezTo>
                    <a:pt x="110" y="6"/>
                    <a:pt x="111" y="10"/>
                    <a:pt x="109" y="14"/>
                  </a:cubicBezTo>
                  <a:cubicBezTo>
                    <a:pt x="107" y="19"/>
                    <a:pt x="102" y="26"/>
                    <a:pt x="96" y="27"/>
                  </a:cubicBezTo>
                  <a:cubicBezTo>
                    <a:pt x="93" y="28"/>
                    <a:pt x="85" y="29"/>
                    <a:pt x="73" y="30"/>
                  </a:cubicBezTo>
                  <a:cubicBezTo>
                    <a:pt x="66" y="31"/>
                    <a:pt x="58" y="32"/>
                    <a:pt x="55" y="32"/>
                  </a:cubicBezTo>
                  <a:cubicBezTo>
                    <a:pt x="53" y="36"/>
                    <a:pt x="43" y="63"/>
                    <a:pt x="42" y="65"/>
                  </a:cubicBezTo>
                  <a:cubicBezTo>
                    <a:pt x="41" y="72"/>
                    <a:pt x="41" y="88"/>
                    <a:pt x="66" y="96"/>
                  </a:cubicBezTo>
                  <a:cubicBezTo>
                    <a:pt x="69" y="93"/>
                    <a:pt x="77" y="88"/>
                    <a:pt x="87" y="81"/>
                  </a:cubicBezTo>
                  <a:cubicBezTo>
                    <a:pt x="93" y="77"/>
                    <a:pt x="98" y="73"/>
                    <a:pt x="101" y="71"/>
                  </a:cubicBezTo>
                  <a:cubicBezTo>
                    <a:pt x="107" y="67"/>
                    <a:pt x="116" y="64"/>
                    <a:pt x="123" y="67"/>
                  </a:cubicBezTo>
                  <a:cubicBezTo>
                    <a:pt x="126" y="68"/>
                    <a:pt x="130" y="71"/>
                    <a:pt x="132" y="78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29" y="86"/>
                    <a:pt x="78" y="136"/>
                    <a:pt x="70" y="143"/>
                  </a:cubicBezTo>
                  <a:cubicBezTo>
                    <a:pt x="65" y="147"/>
                    <a:pt x="53" y="155"/>
                    <a:pt x="44" y="161"/>
                  </a:cubicBezTo>
                  <a:cubicBezTo>
                    <a:pt x="40" y="164"/>
                    <a:pt x="37" y="166"/>
                    <a:pt x="35" y="167"/>
                  </a:cubicBezTo>
                  <a:cubicBezTo>
                    <a:pt x="28" y="172"/>
                    <a:pt x="14" y="187"/>
                    <a:pt x="13" y="1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59" name="Freeform 103"/>
            <p:cNvSpPr/>
            <p:nvPr/>
          </p:nvSpPr>
          <p:spPr bwMode="auto">
            <a:xfrm>
              <a:off x="3702519" y="3010619"/>
              <a:ext cx="298434" cy="213893"/>
            </a:xfrm>
            <a:custGeom>
              <a:avLst/>
              <a:gdLst>
                <a:gd name="T0" fmla="*/ 56 w 56"/>
                <a:gd name="T1" fmla="*/ 40 h 40"/>
                <a:gd name="T2" fmla="*/ 51 w 56"/>
                <a:gd name="T3" fmla="*/ 39 h 40"/>
                <a:gd name="T4" fmla="*/ 48 w 56"/>
                <a:gd name="T5" fmla="*/ 28 h 40"/>
                <a:gd name="T6" fmla="*/ 36 w 56"/>
                <a:gd name="T7" fmla="*/ 18 h 40"/>
                <a:gd name="T8" fmla="*/ 24 w 56"/>
                <a:gd name="T9" fmla="*/ 7 h 40"/>
                <a:gd name="T10" fmla="*/ 4 w 56"/>
                <a:gd name="T11" fmla="*/ 9 h 40"/>
                <a:gd name="T12" fmla="*/ 1 w 56"/>
                <a:gd name="T13" fmla="*/ 10 h 40"/>
                <a:gd name="T14" fmla="*/ 0 w 56"/>
                <a:gd name="T15" fmla="*/ 5 h 40"/>
                <a:gd name="T16" fmla="*/ 3 w 56"/>
                <a:gd name="T17" fmla="*/ 4 h 40"/>
                <a:gd name="T18" fmla="*/ 28 w 56"/>
                <a:gd name="T19" fmla="*/ 3 h 40"/>
                <a:gd name="T20" fmla="*/ 40 w 56"/>
                <a:gd name="T21" fmla="*/ 14 h 40"/>
                <a:gd name="T22" fmla="*/ 52 w 56"/>
                <a:gd name="T23" fmla="*/ 26 h 40"/>
                <a:gd name="T24" fmla="*/ 56 w 56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40">
                  <a:moveTo>
                    <a:pt x="56" y="40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1" y="37"/>
                    <a:pt x="49" y="30"/>
                    <a:pt x="48" y="28"/>
                  </a:cubicBezTo>
                  <a:cubicBezTo>
                    <a:pt x="47" y="27"/>
                    <a:pt x="41" y="22"/>
                    <a:pt x="36" y="18"/>
                  </a:cubicBezTo>
                  <a:cubicBezTo>
                    <a:pt x="31" y="13"/>
                    <a:pt x="26" y="9"/>
                    <a:pt x="24" y="7"/>
                  </a:cubicBezTo>
                  <a:cubicBezTo>
                    <a:pt x="22" y="6"/>
                    <a:pt x="9" y="8"/>
                    <a:pt x="4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8" y="1"/>
                    <a:pt x="25" y="0"/>
                    <a:pt x="28" y="3"/>
                  </a:cubicBezTo>
                  <a:cubicBezTo>
                    <a:pt x="30" y="5"/>
                    <a:pt x="35" y="10"/>
                    <a:pt x="40" y="14"/>
                  </a:cubicBezTo>
                  <a:cubicBezTo>
                    <a:pt x="49" y="22"/>
                    <a:pt x="52" y="25"/>
                    <a:pt x="52" y="26"/>
                  </a:cubicBezTo>
                  <a:cubicBezTo>
                    <a:pt x="54" y="28"/>
                    <a:pt x="56" y="37"/>
                    <a:pt x="56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0" name="Freeform 104"/>
            <p:cNvSpPr/>
            <p:nvPr/>
          </p:nvSpPr>
          <p:spPr bwMode="auto">
            <a:xfrm>
              <a:off x="3659446" y="3149110"/>
              <a:ext cx="256900" cy="140031"/>
            </a:xfrm>
            <a:custGeom>
              <a:avLst/>
              <a:gdLst>
                <a:gd name="T0" fmla="*/ 44 w 48"/>
                <a:gd name="T1" fmla="*/ 26 h 26"/>
                <a:gd name="T2" fmla="*/ 43 w 48"/>
                <a:gd name="T3" fmla="*/ 22 h 26"/>
                <a:gd name="T4" fmla="*/ 42 w 48"/>
                <a:gd name="T5" fmla="*/ 17 h 26"/>
                <a:gd name="T6" fmla="*/ 40 w 48"/>
                <a:gd name="T7" fmla="*/ 15 h 26"/>
                <a:gd name="T8" fmla="*/ 26 w 48"/>
                <a:gd name="T9" fmla="*/ 5 h 26"/>
                <a:gd name="T10" fmla="*/ 3 w 48"/>
                <a:gd name="T11" fmla="*/ 10 h 26"/>
                <a:gd name="T12" fmla="*/ 1 w 48"/>
                <a:gd name="T13" fmla="*/ 11 h 26"/>
                <a:gd name="T14" fmla="*/ 0 w 48"/>
                <a:gd name="T15" fmla="*/ 6 h 26"/>
                <a:gd name="T16" fmla="*/ 1 w 48"/>
                <a:gd name="T17" fmla="*/ 6 h 26"/>
                <a:gd name="T18" fmla="*/ 26 w 48"/>
                <a:gd name="T19" fmla="*/ 0 h 26"/>
                <a:gd name="T20" fmla="*/ 26 w 48"/>
                <a:gd name="T21" fmla="*/ 0 h 26"/>
                <a:gd name="T22" fmla="*/ 27 w 48"/>
                <a:gd name="T23" fmla="*/ 0 h 26"/>
                <a:gd name="T24" fmla="*/ 43 w 48"/>
                <a:gd name="T25" fmla="*/ 11 h 26"/>
                <a:gd name="T26" fmla="*/ 46 w 48"/>
                <a:gd name="T27" fmla="*/ 14 h 26"/>
                <a:gd name="T28" fmla="*/ 46 w 48"/>
                <a:gd name="T29" fmla="*/ 14 h 26"/>
                <a:gd name="T30" fmla="*/ 47 w 48"/>
                <a:gd name="T31" fmla="*/ 15 h 26"/>
                <a:gd name="T32" fmla="*/ 48 w 48"/>
                <a:gd name="T33" fmla="*/ 21 h 26"/>
                <a:gd name="T34" fmla="*/ 48 w 48"/>
                <a:gd name="T35" fmla="*/ 24 h 26"/>
                <a:gd name="T36" fmla="*/ 44 w 48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26">
                  <a:moveTo>
                    <a:pt x="44" y="26"/>
                  </a:moveTo>
                  <a:cubicBezTo>
                    <a:pt x="44" y="25"/>
                    <a:pt x="43" y="24"/>
                    <a:pt x="43" y="22"/>
                  </a:cubicBezTo>
                  <a:cubicBezTo>
                    <a:pt x="43" y="21"/>
                    <a:pt x="42" y="18"/>
                    <a:pt x="42" y="17"/>
                  </a:cubicBezTo>
                  <a:cubicBezTo>
                    <a:pt x="41" y="16"/>
                    <a:pt x="41" y="16"/>
                    <a:pt x="40" y="15"/>
                  </a:cubicBezTo>
                  <a:cubicBezTo>
                    <a:pt x="36" y="12"/>
                    <a:pt x="30" y="7"/>
                    <a:pt x="26" y="5"/>
                  </a:cubicBezTo>
                  <a:cubicBezTo>
                    <a:pt x="18" y="7"/>
                    <a:pt x="10" y="8"/>
                    <a:pt x="3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0" y="4"/>
                    <a:pt x="17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3"/>
                    <a:pt x="38" y="8"/>
                    <a:pt x="43" y="11"/>
                  </a:cubicBezTo>
                  <a:cubicBezTo>
                    <a:pt x="44" y="12"/>
                    <a:pt x="45" y="13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7" y="18"/>
                    <a:pt x="48" y="21"/>
                  </a:cubicBezTo>
                  <a:cubicBezTo>
                    <a:pt x="48" y="23"/>
                    <a:pt x="48" y="24"/>
                    <a:pt x="48" y="24"/>
                  </a:cubicBezTo>
                  <a:lnTo>
                    <a:pt x="44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1" name="Freeform 105"/>
            <p:cNvSpPr/>
            <p:nvPr/>
          </p:nvSpPr>
          <p:spPr bwMode="auto">
            <a:xfrm>
              <a:off x="3687136" y="3250671"/>
              <a:ext cx="99991" cy="80017"/>
            </a:xfrm>
            <a:custGeom>
              <a:avLst/>
              <a:gdLst>
                <a:gd name="T0" fmla="*/ 14 w 19"/>
                <a:gd name="T1" fmla="*/ 15 h 15"/>
                <a:gd name="T2" fmla="*/ 14 w 19"/>
                <a:gd name="T3" fmla="*/ 12 h 15"/>
                <a:gd name="T4" fmla="*/ 13 w 19"/>
                <a:gd name="T5" fmla="*/ 5 h 15"/>
                <a:gd name="T6" fmla="*/ 11 w 19"/>
                <a:gd name="T7" fmla="*/ 5 h 15"/>
                <a:gd name="T8" fmla="*/ 0 w 19"/>
                <a:gd name="T9" fmla="*/ 6 h 15"/>
                <a:gd name="T10" fmla="*/ 1 w 19"/>
                <a:gd name="T11" fmla="*/ 1 h 15"/>
                <a:gd name="T12" fmla="*/ 11 w 19"/>
                <a:gd name="T13" fmla="*/ 1 h 15"/>
                <a:gd name="T14" fmla="*/ 15 w 19"/>
                <a:gd name="T15" fmla="*/ 0 h 15"/>
                <a:gd name="T16" fmla="*/ 17 w 19"/>
                <a:gd name="T17" fmla="*/ 0 h 15"/>
                <a:gd name="T18" fmla="*/ 17 w 19"/>
                <a:gd name="T19" fmla="*/ 2 h 15"/>
                <a:gd name="T20" fmla="*/ 19 w 19"/>
                <a:gd name="T21" fmla="*/ 12 h 15"/>
                <a:gd name="T22" fmla="*/ 19 w 19"/>
                <a:gd name="T23" fmla="*/ 15 h 15"/>
                <a:gd name="T24" fmla="*/ 14 w 19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5">
                  <a:moveTo>
                    <a:pt x="14" y="15"/>
                  </a:moveTo>
                  <a:cubicBezTo>
                    <a:pt x="14" y="14"/>
                    <a:pt x="14" y="13"/>
                    <a:pt x="14" y="12"/>
                  </a:cubicBezTo>
                  <a:cubicBezTo>
                    <a:pt x="14" y="10"/>
                    <a:pt x="14" y="8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8" y="6"/>
                    <a:pt x="4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8" y="1"/>
                    <a:pt x="11" y="1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7"/>
                    <a:pt x="19" y="10"/>
                    <a:pt x="19" y="12"/>
                  </a:cubicBezTo>
                  <a:cubicBezTo>
                    <a:pt x="19" y="13"/>
                    <a:pt x="19" y="14"/>
                    <a:pt x="19" y="15"/>
                  </a:cubicBezTo>
                  <a:lnTo>
                    <a:pt x="14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2" name="Freeform 106"/>
            <p:cNvSpPr/>
            <p:nvPr/>
          </p:nvSpPr>
          <p:spPr bwMode="auto">
            <a:xfrm>
              <a:off x="3856351" y="3213740"/>
              <a:ext cx="32305" cy="95405"/>
            </a:xfrm>
            <a:custGeom>
              <a:avLst/>
              <a:gdLst>
                <a:gd name="T0" fmla="*/ 5 w 6"/>
                <a:gd name="T1" fmla="*/ 18 h 18"/>
                <a:gd name="T2" fmla="*/ 0 w 6"/>
                <a:gd name="T3" fmla="*/ 18 h 18"/>
                <a:gd name="T4" fmla="*/ 0 w 6"/>
                <a:gd name="T5" fmla="*/ 1 h 18"/>
                <a:gd name="T6" fmla="*/ 5 w 6"/>
                <a:gd name="T7" fmla="*/ 0 h 18"/>
                <a:gd name="T8" fmla="*/ 5 w 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8">
                  <a:moveTo>
                    <a:pt x="5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5"/>
                    <a:pt x="1" y="4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4"/>
                    <a:pt x="5" y="17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3" name="Freeform 107"/>
            <p:cNvSpPr/>
            <p:nvPr/>
          </p:nvSpPr>
          <p:spPr bwMode="auto">
            <a:xfrm>
              <a:off x="3244100" y="3523037"/>
              <a:ext cx="373812" cy="336996"/>
            </a:xfrm>
            <a:custGeom>
              <a:avLst/>
              <a:gdLst>
                <a:gd name="T0" fmla="*/ 62 w 70"/>
                <a:gd name="T1" fmla="*/ 63 h 63"/>
                <a:gd name="T2" fmla="*/ 27 w 70"/>
                <a:gd name="T3" fmla="*/ 42 h 63"/>
                <a:gd name="T4" fmla="*/ 5 w 70"/>
                <a:gd name="T5" fmla="*/ 4 h 63"/>
                <a:gd name="T6" fmla="*/ 16 w 70"/>
                <a:gd name="T7" fmla="*/ 3 h 63"/>
                <a:gd name="T8" fmla="*/ 15 w 70"/>
                <a:gd name="T9" fmla="*/ 7 h 63"/>
                <a:gd name="T10" fmla="*/ 10 w 70"/>
                <a:gd name="T11" fmla="*/ 7 h 63"/>
                <a:gd name="T12" fmla="*/ 30 w 70"/>
                <a:gd name="T13" fmla="*/ 39 h 63"/>
                <a:gd name="T14" fmla="*/ 64 w 70"/>
                <a:gd name="T15" fmla="*/ 57 h 63"/>
                <a:gd name="T16" fmla="*/ 59 w 70"/>
                <a:gd name="T17" fmla="*/ 45 h 63"/>
                <a:gd name="T18" fmla="*/ 63 w 70"/>
                <a:gd name="T19" fmla="*/ 43 h 63"/>
                <a:gd name="T20" fmla="*/ 67 w 70"/>
                <a:gd name="T21" fmla="*/ 61 h 63"/>
                <a:gd name="T22" fmla="*/ 62 w 70"/>
                <a:gd name="T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63">
                  <a:moveTo>
                    <a:pt x="62" y="63"/>
                  </a:moveTo>
                  <a:cubicBezTo>
                    <a:pt x="53" y="63"/>
                    <a:pt x="39" y="53"/>
                    <a:pt x="27" y="42"/>
                  </a:cubicBezTo>
                  <a:cubicBezTo>
                    <a:pt x="13" y="29"/>
                    <a:pt x="0" y="13"/>
                    <a:pt x="5" y="4"/>
                  </a:cubicBezTo>
                  <a:cubicBezTo>
                    <a:pt x="7" y="2"/>
                    <a:pt x="9" y="0"/>
                    <a:pt x="16" y="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7" y="10"/>
                    <a:pt x="13" y="23"/>
                    <a:pt x="30" y="39"/>
                  </a:cubicBezTo>
                  <a:cubicBezTo>
                    <a:pt x="49" y="55"/>
                    <a:pt x="62" y="59"/>
                    <a:pt x="64" y="57"/>
                  </a:cubicBezTo>
                  <a:cubicBezTo>
                    <a:pt x="64" y="56"/>
                    <a:pt x="64" y="52"/>
                    <a:pt x="59" y="45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9" y="51"/>
                    <a:pt x="70" y="57"/>
                    <a:pt x="67" y="61"/>
                  </a:cubicBezTo>
                  <a:cubicBezTo>
                    <a:pt x="66" y="62"/>
                    <a:pt x="64" y="63"/>
                    <a:pt x="62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4" name="Freeform 108"/>
            <p:cNvSpPr/>
            <p:nvPr/>
          </p:nvSpPr>
          <p:spPr bwMode="auto">
            <a:xfrm>
              <a:off x="3164108" y="3581511"/>
              <a:ext cx="426115" cy="384698"/>
            </a:xfrm>
            <a:custGeom>
              <a:avLst/>
              <a:gdLst>
                <a:gd name="T0" fmla="*/ 72 w 80"/>
                <a:gd name="T1" fmla="*/ 72 h 72"/>
                <a:gd name="T2" fmla="*/ 58 w 80"/>
                <a:gd name="T3" fmla="*/ 67 h 72"/>
                <a:gd name="T4" fmla="*/ 31 w 80"/>
                <a:gd name="T5" fmla="*/ 46 h 72"/>
                <a:gd name="T6" fmla="*/ 8 w 80"/>
                <a:gd name="T7" fmla="*/ 21 h 72"/>
                <a:gd name="T8" fmla="*/ 3 w 80"/>
                <a:gd name="T9" fmla="*/ 2 h 72"/>
                <a:gd name="T10" fmla="*/ 14 w 80"/>
                <a:gd name="T11" fmla="*/ 2 h 72"/>
                <a:gd name="T12" fmla="*/ 12 w 80"/>
                <a:gd name="T13" fmla="*/ 6 h 72"/>
                <a:gd name="T14" fmla="*/ 7 w 80"/>
                <a:gd name="T15" fmla="*/ 6 h 72"/>
                <a:gd name="T16" fmla="*/ 12 w 80"/>
                <a:gd name="T17" fmla="*/ 18 h 72"/>
                <a:gd name="T18" fmla="*/ 34 w 80"/>
                <a:gd name="T19" fmla="*/ 43 h 72"/>
                <a:gd name="T20" fmla="*/ 61 w 80"/>
                <a:gd name="T21" fmla="*/ 63 h 72"/>
                <a:gd name="T22" fmla="*/ 73 w 80"/>
                <a:gd name="T23" fmla="*/ 67 h 72"/>
                <a:gd name="T24" fmla="*/ 69 w 80"/>
                <a:gd name="T25" fmla="*/ 56 h 72"/>
                <a:gd name="T26" fmla="*/ 73 w 80"/>
                <a:gd name="T27" fmla="*/ 53 h 72"/>
                <a:gd name="T28" fmla="*/ 77 w 80"/>
                <a:gd name="T29" fmla="*/ 70 h 72"/>
                <a:gd name="T30" fmla="*/ 72 w 80"/>
                <a:gd name="T3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72">
                  <a:moveTo>
                    <a:pt x="72" y="72"/>
                  </a:moveTo>
                  <a:cubicBezTo>
                    <a:pt x="69" y="72"/>
                    <a:pt x="64" y="71"/>
                    <a:pt x="58" y="67"/>
                  </a:cubicBezTo>
                  <a:cubicBezTo>
                    <a:pt x="50" y="63"/>
                    <a:pt x="40" y="55"/>
                    <a:pt x="31" y="46"/>
                  </a:cubicBezTo>
                  <a:cubicBezTo>
                    <a:pt x="21" y="38"/>
                    <a:pt x="13" y="28"/>
                    <a:pt x="8" y="21"/>
                  </a:cubicBezTo>
                  <a:cubicBezTo>
                    <a:pt x="2" y="12"/>
                    <a:pt x="0" y="6"/>
                    <a:pt x="3" y="2"/>
                  </a:cubicBezTo>
                  <a:cubicBezTo>
                    <a:pt x="5" y="0"/>
                    <a:pt x="9" y="0"/>
                    <a:pt x="14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5"/>
                    <a:pt x="7" y="5"/>
                    <a:pt x="7" y="6"/>
                  </a:cubicBezTo>
                  <a:cubicBezTo>
                    <a:pt x="7" y="6"/>
                    <a:pt x="6" y="9"/>
                    <a:pt x="12" y="18"/>
                  </a:cubicBezTo>
                  <a:cubicBezTo>
                    <a:pt x="17" y="25"/>
                    <a:pt x="25" y="34"/>
                    <a:pt x="34" y="43"/>
                  </a:cubicBezTo>
                  <a:cubicBezTo>
                    <a:pt x="44" y="51"/>
                    <a:pt x="53" y="58"/>
                    <a:pt x="61" y="63"/>
                  </a:cubicBezTo>
                  <a:cubicBezTo>
                    <a:pt x="70" y="68"/>
                    <a:pt x="73" y="67"/>
                    <a:pt x="73" y="67"/>
                  </a:cubicBezTo>
                  <a:cubicBezTo>
                    <a:pt x="74" y="67"/>
                    <a:pt x="74" y="64"/>
                    <a:pt x="69" y="56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9" y="62"/>
                    <a:pt x="80" y="67"/>
                    <a:pt x="77" y="70"/>
                  </a:cubicBezTo>
                  <a:cubicBezTo>
                    <a:pt x="76" y="72"/>
                    <a:pt x="74" y="72"/>
                    <a:pt x="72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5" name="Freeform 109"/>
            <p:cNvSpPr/>
            <p:nvPr/>
          </p:nvSpPr>
          <p:spPr bwMode="auto">
            <a:xfrm>
              <a:off x="3190260" y="3544580"/>
              <a:ext cx="101529" cy="112332"/>
            </a:xfrm>
            <a:custGeom>
              <a:avLst/>
              <a:gdLst>
                <a:gd name="T0" fmla="*/ 11 w 66"/>
                <a:gd name="T1" fmla="*/ 73 h 73"/>
                <a:gd name="T2" fmla="*/ 0 w 66"/>
                <a:gd name="T3" fmla="*/ 59 h 73"/>
                <a:gd name="T4" fmla="*/ 56 w 66"/>
                <a:gd name="T5" fmla="*/ 0 h 73"/>
                <a:gd name="T6" fmla="*/ 66 w 66"/>
                <a:gd name="T7" fmla="*/ 10 h 73"/>
                <a:gd name="T8" fmla="*/ 11 w 66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3">
                  <a:moveTo>
                    <a:pt x="11" y="73"/>
                  </a:moveTo>
                  <a:lnTo>
                    <a:pt x="0" y="59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11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6" name="Freeform 110"/>
            <p:cNvSpPr/>
            <p:nvPr/>
          </p:nvSpPr>
          <p:spPr bwMode="auto">
            <a:xfrm>
              <a:off x="3488693" y="3827718"/>
              <a:ext cx="112298" cy="116948"/>
            </a:xfrm>
            <a:custGeom>
              <a:avLst/>
              <a:gdLst>
                <a:gd name="T0" fmla="*/ 14 w 73"/>
                <a:gd name="T1" fmla="*/ 76 h 76"/>
                <a:gd name="T2" fmla="*/ 0 w 73"/>
                <a:gd name="T3" fmla="*/ 62 h 76"/>
                <a:gd name="T4" fmla="*/ 63 w 73"/>
                <a:gd name="T5" fmla="*/ 0 h 76"/>
                <a:gd name="T6" fmla="*/ 73 w 73"/>
                <a:gd name="T7" fmla="*/ 14 h 76"/>
                <a:gd name="T8" fmla="*/ 14 w 7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6">
                  <a:moveTo>
                    <a:pt x="14" y="76"/>
                  </a:moveTo>
                  <a:lnTo>
                    <a:pt x="0" y="62"/>
                  </a:lnTo>
                  <a:lnTo>
                    <a:pt x="63" y="0"/>
                  </a:lnTo>
                  <a:lnTo>
                    <a:pt x="73" y="14"/>
                  </a:lnTo>
                  <a:lnTo>
                    <a:pt x="14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7" name="Freeform 111"/>
            <p:cNvSpPr/>
            <p:nvPr/>
          </p:nvSpPr>
          <p:spPr bwMode="auto">
            <a:xfrm>
              <a:off x="3021045" y="3598438"/>
              <a:ext cx="175368" cy="196965"/>
            </a:xfrm>
            <a:custGeom>
              <a:avLst/>
              <a:gdLst>
                <a:gd name="T0" fmla="*/ 10 w 114"/>
                <a:gd name="T1" fmla="*/ 128 h 128"/>
                <a:gd name="T2" fmla="*/ 0 w 114"/>
                <a:gd name="T3" fmla="*/ 114 h 128"/>
                <a:gd name="T4" fmla="*/ 104 w 114"/>
                <a:gd name="T5" fmla="*/ 0 h 128"/>
                <a:gd name="T6" fmla="*/ 114 w 114"/>
                <a:gd name="T7" fmla="*/ 14 h 128"/>
                <a:gd name="T8" fmla="*/ 10 w 114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28">
                  <a:moveTo>
                    <a:pt x="10" y="128"/>
                  </a:moveTo>
                  <a:lnTo>
                    <a:pt x="0" y="114"/>
                  </a:lnTo>
                  <a:lnTo>
                    <a:pt x="104" y="0"/>
                  </a:lnTo>
                  <a:lnTo>
                    <a:pt x="114" y="14"/>
                  </a:lnTo>
                  <a:lnTo>
                    <a:pt x="10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8" name="Freeform 112"/>
            <p:cNvSpPr/>
            <p:nvPr/>
          </p:nvSpPr>
          <p:spPr bwMode="auto">
            <a:xfrm>
              <a:off x="3399471" y="3940050"/>
              <a:ext cx="179984" cy="190810"/>
            </a:xfrm>
            <a:custGeom>
              <a:avLst/>
              <a:gdLst>
                <a:gd name="T0" fmla="*/ 13 w 117"/>
                <a:gd name="T1" fmla="*/ 124 h 124"/>
                <a:gd name="T2" fmla="*/ 0 w 117"/>
                <a:gd name="T3" fmla="*/ 114 h 124"/>
                <a:gd name="T4" fmla="*/ 103 w 117"/>
                <a:gd name="T5" fmla="*/ 0 h 124"/>
                <a:gd name="T6" fmla="*/ 117 w 117"/>
                <a:gd name="T7" fmla="*/ 10 h 124"/>
                <a:gd name="T8" fmla="*/ 13 w 117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4">
                  <a:moveTo>
                    <a:pt x="13" y="124"/>
                  </a:moveTo>
                  <a:lnTo>
                    <a:pt x="0" y="114"/>
                  </a:lnTo>
                  <a:lnTo>
                    <a:pt x="103" y="0"/>
                  </a:lnTo>
                  <a:lnTo>
                    <a:pt x="117" y="10"/>
                  </a:lnTo>
                  <a:lnTo>
                    <a:pt x="13" y="1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69" name="Freeform 113"/>
            <p:cNvSpPr>
              <a:spLocks noEditPoints="1"/>
            </p:cNvSpPr>
            <p:nvPr/>
          </p:nvSpPr>
          <p:spPr bwMode="auto">
            <a:xfrm>
              <a:off x="3430237" y="3821563"/>
              <a:ext cx="86146" cy="69246"/>
            </a:xfrm>
            <a:custGeom>
              <a:avLst/>
              <a:gdLst>
                <a:gd name="T0" fmla="*/ 9 w 16"/>
                <a:gd name="T1" fmla="*/ 13 h 13"/>
                <a:gd name="T2" fmla="*/ 6 w 16"/>
                <a:gd name="T3" fmla="*/ 12 h 13"/>
                <a:gd name="T4" fmla="*/ 1 w 16"/>
                <a:gd name="T5" fmla="*/ 4 h 13"/>
                <a:gd name="T6" fmla="*/ 10 w 16"/>
                <a:gd name="T7" fmla="*/ 2 h 13"/>
                <a:gd name="T8" fmla="*/ 14 w 16"/>
                <a:gd name="T9" fmla="*/ 10 h 13"/>
                <a:gd name="T10" fmla="*/ 9 w 16"/>
                <a:gd name="T11" fmla="*/ 13 h 13"/>
                <a:gd name="T12" fmla="*/ 6 w 16"/>
                <a:gd name="T13" fmla="*/ 6 h 13"/>
                <a:gd name="T14" fmla="*/ 8 w 16"/>
                <a:gd name="T15" fmla="*/ 7 h 13"/>
                <a:gd name="T16" fmla="*/ 10 w 16"/>
                <a:gd name="T17" fmla="*/ 8 h 13"/>
                <a:gd name="T18" fmla="*/ 8 w 16"/>
                <a:gd name="T19" fmla="*/ 6 h 13"/>
                <a:gd name="T20" fmla="*/ 6 w 16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">
                  <a:moveTo>
                    <a:pt x="9" y="13"/>
                  </a:moveTo>
                  <a:cubicBezTo>
                    <a:pt x="8" y="13"/>
                    <a:pt x="7" y="12"/>
                    <a:pt x="6" y="12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14" y="3"/>
                    <a:pt x="16" y="7"/>
                    <a:pt x="14" y="10"/>
                  </a:cubicBezTo>
                  <a:cubicBezTo>
                    <a:pt x="14" y="11"/>
                    <a:pt x="12" y="13"/>
                    <a:pt x="9" y="13"/>
                  </a:cubicBezTo>
                  <a:close/>
                  <a:moveTo>
                    <a:pt x="6" y="6"/>
                  </a:moveTo>
                  <a:cubicBezTo>
                    <a:pt x="6" y="6"/>
                    <a:pt x="7" y="7"/>
                    <a:pt x="8" y="7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9" y="7"/>
                    <a:pt x="9" y="7"/>
                    <a:pt x="8" y="6"/>
                  </a:cubicBezTo>
                  <a:cubicBezTo>
                    <a:pt x="7" y="6"/>
                    <a:pt x="7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0" name="Freeform 114"/>
            <p:cNvSpPr/>
            <p:nvPr/>
          </p:nvSpPr>
          <p:spPr bwMode="auto">
            <a:xfrm>
              <a:off x="4293233" y="2381253"/>
              <a:ext cx="38458" cy="203121"/>
            </a:xfrm>
            <a:custGeom>
              <a:avLst/>
              <a:gdLst>
                <a:gd name="T0" fmla="*/ 3 w 7"/>
                <a:gd name="T1" fmla="*/ 38 h 38"/>
                <a:gd name="T2" fmla="*/ 2 w 7"/>
                <a:gd name="T3" fmla="*/ 38 h 38"/>
                <a:gd name="T4" fmla="*/ 0 w 7"/>
                <a:gd name="T5" fmla="*/ 35 h 38"/>
                <a:gd name="T6" fmla="*/ 1 w 7"/>
                <a:gd name="T7" fmla="*/ 3 h 38"/>
                <a:gd name="T8" fmla="*/ 4 w 7"/>
                <a:gd name="T9" fmla="*/ 0 h 38"/>
                <a:gd name="T10" fmla="*/ 7 w 7"/>
                <a:gd name="T11" fmla="*/ 4 h 38"/>
                <a:gd name="T12" fmla="*/ 6 w 7"/>
                <a:gd name="T13" fmla="*/ 36 h 38"/>
                <a:gd name="T14" fmla="*/ 3 w 7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8">
                  <a:moveTo>
                    <a:pt x="3" y="38"/>
                  </a:moveTo>
                  <a:cubicBezTo>
                    <a:pt x="3" y="38"/>
                    <a:pt x="3" y="38"/>
                    <a:pt x="2" y="38"/>
                  </a:cubicBezTo>
                  <a:cubicBezTo>
                    <a:pt x="1" y="38"/>
                    <a:pt x="0" y="37"/>
                    <a:pt x="0" y="35"/>
                  </a:cubicBezTo>
                  <a:cubicBezTo>
                    <a:pt x="0" y="26"/>
                    <a:pt x="0" y="17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6" y="17"/>
                    <a:pt x="6" y="26"/>
                    <a:pt x="6" y="36"/>
                  </a:cubicBezTo>
                  <a:cubicBezTo>
                    <a:pt x="6" y="37"/>
                    <a:pt x="4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1" name="Freeform 115"/>
            <p:cNvSpPr/>
            <p:nvPr/>
          </p:nvSpPr>
          <p:spPr bwMode="auto">
            <a:xfrm>
              <a:off x="4219394" y="2376636"/>
              <a:ext cx="192290" cy="41548"/>
            </a:xfrm>
            <a:custGeom>
              <a:avLst/>
              <a:gdLst>
                <a:gd name="T0" fmla="*/ 33 w 36"/>
                <a:gd name="T1" fmla="*/ 8 h 8"/>
                <a:gd name="T2" fmla="*/ 32 w 36"/>
                <a:gd name="T3" fmla="*/ 8 h 8"/>
                <a:gd name="T4" fmla="*/ 22 w 36"/>
                <a:gd name="T5" fmla="*/ 8 h 8"/>
                <a:gd name="T6" fmla="*/ 3 w 36"/>
                <a:gd name="T7" fmla="*/ 6 h 8"/>
                <a:gd name="T8" fmla="*/ 0 w 36"/>
                <a:gd name="T9" fmla="*/ 3 h 8"/>
                <a:gd name="T10" fmla="*/ 3 w 36"/>
                <a:gd name="T11" fmla="*/ 0 h 8"/>
                <a:gd name="T12" fmla="*/ 23 w 36"/>
                <a:gd name="T13" fmla="*/ 2 h 8"/>
                <a:gd name="T14" fmla="*/ 33 w 36"/>
                <a:gd name="T15" fmla="*/ 2 h 8"/>
                <a:gd name="T16" fmla="*/ 36 w 36"/>
                <a:gd name="T17" fmla="*/ 6 h 8"/>
                <a:gd name="T18" fmla="*/ 33 w 3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">
                  <a:moveTo>
                    <a:pt x="33" y="8"/>
                  </a:moveTo>
                  <a:cubicBezTo>
                    <a:pt x="33" y="8"/>
                    <a:pt x="33" y="8"/>
                    <a:pt x="32" y="8"/>
                  </a:cubicBezTo>
                  <a:cubicBezTo>
                    <a:pt x="29" y="8"/>
                    <a:pt x="26" y="8"/>
                    <a:pt x="22" y="8"/>
                  </a:cubicBezTo>
                  <a:cubicBezTo>
                    <a:pt x="16" y="7"/>
                    <a:pt x="9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9" y="0"/>
                    <a:pt x="16" y="1"/>
                    <a:pt x="23" y="2"/>
                  </a:cubicBezTo>
                  <a:cubicBezTo>
                    <a:pt x="26" y="2"/>
                    <a:pt x="30" y="2"/>
                    <a:pt x="33" y="2"/>
                  </a:cubicBezTo>
                  <a:cubicBezTo>
                    <a:pt x="35" y="2"/>
                    <a:pt x="36" y="4"/>
                    <a:pt x="36" y="6"/>
                  </a:cubicBezTo>
                  <a:cubicBezTo>
                    <a:pt x="36" y="7"/>
                    <a:pt x="34" y="8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2" name="Freeform 116"/>
            <p:cNvSpPr/>
            <p:nvPr/>
          </p:nvSpPr>
          <p:spPr bwMode="auto">
            <a:xfrm>
              <a:off x="4740884" y="2792110"/>
              <a:ext cx="213827" cy="192350"/>
            </a:xfrm>
            <a:custGeom>
              <a:avLst/>
              <a:gdLst>
                <a:gd name="T0" fmla="*/ 38 w 40"/>
                <a:gd name="T1" fmla="*/ 36 h 36"/>
                <a:gd name="T2" fmla="*/ 36 w 40"/>
                <a:gd name="T3" fmla="*/ 34 h 36"/>
                <a:gd name="T4" fmla="*/ 34 w 40"/>
                <a:gd name="T5" fmla="*/ 23 h 36"/>
                <a:gd name="T6" fmla="*/ 31 w 40"/>
                <a:gd name="T7" fmla="*/ 11 h 36"/>
                <a:gd name="T8" fmla="*/ 26 w 40"/>
                <a:gd name="T9" fmla="*/ 23 h 36"/>
                <a:gd name="T10" fmla="*/ 21 w 40"/>
                <a:gd name="T11" fmla="*/ 33 h 36"/>
                <a:gd name="T12" fmla="*/ 19 w 40"/>
                <a:gd name="T13" fmla="*/ 34 h 36"/>
                <a:gd name="T14" fmla="*/ 18 w 40"/>
                <a:gd name="T15" fmla="*/ 33 h 36"/>
                <a:gd name="T16" fmla="*/ 10 w 40"/>
                <a:gd name="T17" fmla="*/ 8 h 36"/>
                <a:gd name="T18" fmla="*/ 4 w 40"/>
                <a:gd name="T19" fmla="*/ 31 h 36"/>
                <a:gd name="T20" fmla="*/ 2 w 40"/>
                <a:gd name="T21" fmla="*/ 33 h 36"/>
                <a:gd name="T22" fmla="*/ 0 w 40"/>
                <a:gd name="T23" fmla="*/ 31 h 36"/>
                <a:gd name="T24" fmla="*/ 8 w 40"/>
                <a:gd name="T25" fmla="*/ 1 h 36"/>
                <a:gd name="T26" fmla="*/ 10 w 40"/>
                <a:gd name="T27" fmla="*/ 0 h 36"/>
                <a:gd name="T28" fmla="*/ 12 w 40"/>
                <a:gd name="T29" fmla="*/ 1 h 36"/>
                <a:gd name="T30" fmla="*/ 20 w 40"/>
                <a:gd name="T31" fmla="*/ 26 h 36"/>
                <a:gd name="T32" fmla="*/ 22 w 40"/>
                <a:gd name="T33" fmla="*/ 21 h 36"/>
                <a:gd name="T34" fmla="*/ 30 w 40"/>
                <a:gd name="T35" fmla="*/ 3 h 36"/>
                <a:gd name="T36" fmla="*/ 32 w 40"/>
                <a:gd name="T37" fmla="*/ 2 h 36"/>
                <a:gd name="T38" fmla="*/ 34 w 40"/>
                <a:gd name="T39" fmla="*/ 3 h 36"/>
                <a:gd name="T40" fmla="*/ 38 w 40"/>
                <a:gd name="T41" fmla="*/ 22 h 36"/>
                <a:gd name="T42" fmla="*/ 40 w 40"/>
                <a:gd name="T43" fmla="*/ 33 h 36"/>
                <a:gd name="T44" fmla="*/ 38 w 40"/>
                <a:gd name="T45" fmla="*/ 36 h 36"/>
                <a:gd name="T46" fmla="*/ 38 w 40"/>
                <a:gd name="T4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6">
                  <a:moveTo>
                    <a:pt x="38" y="36"/>
                  </a:moveTo>
                  <a:cubicBezTo>
                    <a:pt x="37" y="36"/>
                    <a:pt x="36" y="35"/>
                    <a:pt x="36" y="34"/>
                  </a:cubicBezTo>
                  <a:cubicBezTo>
                    <a:pt x="35" y="31"/>
                    <a:pt x="35" y="27"/>
                    <a:pt x="34" y="23"/>
                  </a:cubicBezTo>
                  <a:cubicBezTo>
                    <a:pt x="33" y="19"/>
                    <a:pt x="32" y="15"/>
                    <a:pt x="31" y="11"/>
                  </a:cubicBezTo>
                  <a:cubicBezTo>
                    <a:pt x="30" y="15"/>
                    <a:pt x="28" y="19"/>
                    <a:pt x="26" y="23"/>
                  </a:cubicBezTo>
                  <a:cubicBezTo>
                    <a:pt x="24" y="26"/>
                    <a:pt x="23" y="30"/>
                    <a:pt x="21" y="33"/>
                  </a:cubicBezTo>
                  <a:cubicBezTo>
                    <a:pt x="21" y="34"/>
                    <a:pt x="20" y="34"/>
                    <a:pt x="19" y="34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5" y="25"/>
                    <a:pt x="13" y="16"/>
                    <a:pt x="10" y="8"/>
                  </a:cubicBezTo>
                  <a:cubicBezTo>
                    <a:pt x="8" y="17"/>
                    <a:pt x="4" y="29"/>
                    <a:pt x="4" y="31"/>
                  </a:cubicBezTo>
                  <a:cubicBezTo>
                    <a:pt x="4" y="32"/>
                    <a:pt x="3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1" y="26"/>
                    <a:pt x="7" y="6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5" y="9"/>
                    <a:pt x="17" y="18"/>
                    <a:pt x="20" y="26"/>
                  </a:cubicBezTo>
                  <a:cubicBezTo>
                    <a:pt x="21" y="24"/>
                    <a:pt x="21" y="23"/>
                    <a:pt x="22" y="21"/>
                  </a:cubicBezTo>
                  <a:cubicBezTo>
                    <a:pt x="25" y="15"/>
                    <a:pt x="28" y="9"/>
                    <a:pt x="30" y="3"/>
                  </a:cubicBezTo>
                  <a:cubicBezTo>
                    <a:pt x="30" y="2"/>
                    <a:pt x="31" y="2"/>
                    <a:pt x="32" y="2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5" y="9"/>
                    <a:pt x="36" y="16"/>
                    <a:pt x="38" y="22"/>
                  </a:cubicBezTo>
                  <a:cubicBezTo>
                    <a:pt x="38" y="26"/>
                    <a:pt x="39" y="30"/>
                    <a:pt x="40" y="33"/>
                  </a:cubicBezTo>
                  <a:cubicBezTo>
                    <a:pt x="40" y="34"/>
                    <a:pt x="39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3" name="Freeform 117"/>
            <p:cNvSpPr/>
            <p:nvPr/>
          </p:nvSpPr>
          <p:spPr bwMode="auto">
            <a:xfrm>
              <a:off x="4736269" y="2307391"/>
              <a:ext cx="164601" cy="223125"/>
            </a:xfrm>
            <a:custGeom>
              <a:avLst/>
              <a:gdLst>
                <a:gd name="T0" fmla="*/ 28 w 31"/>
                <a:gd name="T1" fmla="*/ 42 h 42"/>
                <a:gd name="T2" fmla="*/ 27 w 31"/>
                <a:gd name="T3" fmla="*/ 42 h 42"/>
                <a:gd name="T4" fmla="*/ 11 w 31"/>
                <a:gd name="T5" fmla="*/ 42 h 42"/>
                <a:gd name="T6" fmla="*/ 3 w 31"/>
                <a:gd name="T7" fmla="*/ 42 h 42"/>
                <a:gd name="T8" fmla="*/ 3 w 31"/>
                <a:gd name="T9" fmla="*/ 42 h 42"/>
                <a:gd name="T10" fmla="*/ 0 w 31"/>
                <a:gd name="T11" fmla="*/ 39 h 42"/>
                <a:gd name="T12" fmla="*/ 0 w 31"/>
                <a:gd name="T13" fmla="*/ 14 h 42"/>
                <a:gd name="T14" fmla="*/ 0 w 31"/>
                <a:gd name="T15" fmla="*/ 3 h 42"/>
                <a:gd name="T16" fmla="*/ 3 w 31"/>
                <a:gd name="T17" fmla="*/ 0 h 42"/>
                <a:gd name="T18" fmla="*/ 26 w 31"/>
                <a:gd name="T19" fmla="*/ 1 h 42"/>
                <a:gd name="T20" fmla="*/ 28 w 31"/>
                <a:gd name="T21" fmla="*/ 1 h 42"/>
                <a:gd name="T22" fmla="*/ 31 w 31"/>
                <a:gd name="T23" fmla="*/ 4 h 42"/>
                <a:gd name="T24" fmla="*/ 28 w 31"/>
                <a:gd name="T25" fmla="*/ 7 h 42"/>
                <a:gd name="T26" fmla="*/ 26 w 31"/>
                <a:gd name="T27" fmla="*/ 7 h 42"/>
                <a:gd name="T28" fmla="*/ 6 w 31"/>
                <a:gd name="T29" fmla="*/ 6 h 42"/>
                <a:gd name="T30" fmla="*/ 6 w 31"/>
                <a:gd name="T31" fmla="*/ 14 h 42"/>
                <a:gd name="T32" fmla="*/ 6 w 31"/>
                <a:gd name="T33" fmla="*/ 36 h 42"/>
                <a:gd name="T34" fmla="*/ 11 w 31"/>
                <a:gd name="T35" fmla="*/ 36 h 42"/>
                <a:gd name="T36" fmla="*/ 28 w 31"/>
                <a:gd name="T37" fmla="*/ 36 h 42"/>
                <a:gd name="T38" fmla="*/ 31 w 31"/>
                <a:gd name="T39" fmla="*/ 40 h 42"/>
                <a:gd name="T40" fmla="*/ 28 w 31"/>
                <a:gd name="T4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42">
                  <a:moveTo>
                    <a:pt x="28" y="42"/>
                  </a:moveTo>
                  <a:cubicBezTo>
                    <a:pt x="28" y="42"/>
                    <a:pt x="27" y="42"/>
                    <a:pt x="27" y="42"/>
                  </a:cubicBezTo>
                  <a:cubicBezTo>
                    <a:pt x="22" y="42"/>
                    <a:pt x="16" y="42"/>
                    <a:pt x="11" y="42"/>
                  </a:cubicBezTo>
                  <a:cubicBezTo>
                    <a:pt x="8" y="42"/>
                    <a:pt x="6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2"/>
                    <a:pt x="0" y="41"/>
                    <a:pt x="0" y="39"/>
                  </a:cubicBezTo>
                  <a:cubicBezTo>
                    <a:pt x="0" y="33"/>
                    <a:pt x="0" y="23"/>
                    <a:pt x="0" y="14"/>
                  </a:cubicBezTo>
                  <a:cubicBezTo>
                    <a:pt x="0" y="10"/>
                    <a:pt x="0" y="6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9" y="0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1"/>
                    <a:pt x="31" y="2"/>
                    <a:pt x="31" y="4"/>
                  </a:cubicBezTo>
                  <a:cubicBezTo>
                    <a:pt x="31" y="6"/>
                    <a:pt x="30" y="7"/>
                    <a:pt x="28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19" y="6"/>
                    <a:pt x="13" y="6"/>
                    <a:pt x="6" y="6"/>
                  </a:cubicBezTo>
                  <a:cubicBezTo>
                    <a:pt x="6" y="9"/>
                    <a:pt x="6" y="11"/>
                    <a:pt x="6" y="14"/>
                  </a:cubicBezTo>
                  <a:cubicBezTo>
                    <a:pt x="6" y="22"/>
                    <a:pt x="6" y="30"/>
                    <a:pt x="6" y="36"/>
                  </a:cubicBezTo>
                  <a:cubicBezTo>
                    <a:pt x="8" y="36"/>
                    <a:pt x="9" y="36"/>
                    <a:pt x="11" y="36"/>
                  </a:cubicBezTo>
                  <a:cubicBezTo>
                    <a:pt x="16" y="36"/>
                    <a:pt x="22" y="36"/>
                    <a:pt x="28" y="36"/>
                  </a:cubicBezTo>
                  <a:cubicBezTo>
                    <a:pt x="30" y="37"/>
                    <a:pt x="31" y="38"/>
                    <a:pt x="31" y="40"/>
                  </a:cubicBezTo>
                  <a:cubicBezTo>
                    <a:pt x="30" y="41"/>
                    <a:pt x="29" y="42"/>
                    <a:pt x="28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4" name="Freeform 118"/>
            <p:cNvSpPr/>
            <p:nvPr/>
          </p:nvSpPr>
          <p:spPr bwMode="auto">
            <a:xfrm>
              <a:off x="4736269" y="2408951"/>
              <a:ext cx="159985" cy="30776"/>
            </a:xfrm>
            <a:custGeom>
              <a:avLst/>
              <a:gdLst>
                <a:gd name="T0" fmla="*/ 27 w 30"/>
                <a:gd name="T1" fmla="*/ 6 h 6"/>
                <a:gd name="T2" fmla="*/ 27 w 30"/>
                <a:gd name="T3" fmla="*/ 6 h 6"/>
                <a:gd name="T4" fmla="*/ 3 w 30"/>
                <a:gd name="T5" fmla="*/ 6 h 6"/>
                <a:gd name="T6" fmla="*/ 0 w 30"/>
                <a:gd name="T7" fmla="*/ 3 h 6"/>
                <a:gd name="T8" fmla="*/ 3 w 30"/>
                <a:gd name="T9" fmla="*/ 0 h 6"/>
                <a:gd name="T10" fmla="*/ 27 w 30"/>
                <a:gd name="T11" fmla="*/ 0 h 6"/>
                <a:gd name="T12" fmla="*/ 30 w 30"/>
                <a:gd name="T13" fmla="*/ 3 h 6"/>
                <a:gd name="T14" fmla="*/ 27 w 30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"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16" y="6"/>
                    <a:pt x="10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6" y="0"/>
                    <a:pt x="27" y="0"/>
                  </a:cubicBezTo>
                  <a:cubicBezTo>
                    <a:pt x="28" y="0"/>
                    <a:pt x="30" y="2"/>
                    <a:pt x="30" y="3"/>
                  </a:cubicBezTo>
                  <a:cubicBezTo>
                    <a:pt x="30" y="5"/>
                    <a:pt x="28" y="6"/>
                    <a:pt x="2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5" name="Freeform 119"/>
            <p:cNvSpPr/>
            <p:nvPr/>
          </p:nvSpPr>
          <p:spPr bwMode="auto">
            <a:xfrm>
              <a:off x="4240930" y="2839813"/>
              <a:ext cx="153832" cy="203121"/>
            </a:xfrm>
            <a:custGeom>
              <a:avLst/>
              <a:gdLst>
                <a:gd name="T0" fmla="*/ 27 w 29"/>
                <a:gd name="T1" fmla="*/ 38 h 38"/>
                <a:gd name="T2" fmla="*/ 25 w 29"/>
                <a:gd name="T3" fmla="*/ 36 h 38"/>
                <a:gd name="T4" fmla="*/ 21 w 29"/>
                <a:gd name="T5" fmla="*/ 27 h 38"/>
                <a:gd name="T6" fmla="*/ 14 w 29"/>
                <a:gd name="T7" fmla="*/ 7 h 38"/>
                <a:gd name="T8" fmla="*/ 9 w 29"/>
                <a:gd name="T9" fmla="*/ 21 h 38"/>
                <a:gd name="T10" fmla="*/ 4 w 29"/>
                <a:gd name="T11" fmla="*/ 35 h 38"/>
                <a:gd name="T12" fmla="*/ 1 w 29"/>
                <a:gd name="T13" fmla="*/ 36 h 38"/>
                <a:gd name="T14" fmla="*/ 0 w 29"/>
                <a:gd name="T15" fmla="*/ 34 h 38"/>
                <a:gd name="T16" fmla="*/ 5 w 29"/>
                <a:gd name="T17" fmla="*/ 20 h 38"/>
                <a:gd name="T18" fmla="*/ 12 w 29"/>
                <a:gd name="T19" fmla="*/ 1 h 38"/>
                <a:gd name="T20" fmla="*/ 14 w 29"/>
                <a:gd name="T21" fmla="*/ 0 h 38"/>
                <a:gd name="T22" fmla="*/ 14 w 29"/>
                <a:gd name="T23" fmla="*/ 0 h 38"/>
                <a:gd name="T24" fmla="*/ 16 w 29"/>
                <a:gd name="T25" fmla="*/ 1 h 38"/>
                <a:gd name="T26" fmla="*/ 25 w 29"/>
                <a:gd name="T27" fmla="*/ 25 h 38"/>
                <a:gd name="T28" fmla="*/ 28 w 29"/>
                <a:gd name="T29" fmla="*/ 35 h 38"/>
                <a:gd name="T30" fmla="*/ 27 w 29"/>
                <a:gd name="T31" fmla="*/ 38 h 38"/>
                <a:gd name="T32" fmla="*/ 27 w 29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38">
                  <a:moveTo>
                    <a:pt x="27" y="38"/>
                  </a:moveTo>
                  <a:cubicBezTo>
                    <a:pt x="26" y="38"/>
                    <a:pt x="25" y="37"/>
                    <a:pt x="25" y="36"/>
                  </a:cubicBezTo>
                  <a:cubicBezTo>
                    <a:pt x="24" y="35"/>
                    <a:pt x="23" y="31"/>
                    <a:pt x="21" y="27"/>
                  </a:cubicBezTo>
                  <a:cubicBezTo>
                    <a:pt x="19" y="21"/>
                    <a:pt x="16" y="13"/>
                    <a:pt x="14" y="7"/>
                  </a:cubicBezTo>
                  <a:cubicBezTo>
                    <a:pt x="12" y="11"/>
                    <a:pt x="11" y="16"/>
                    <a:pt x="9" y="21"/>
                  </a:cubicBezTo>
                  <a:cubicBezTo>
                    <a:pt x="7" y="27"/>
                    <a:pt x="5" y="32"/>
                    <a:pt x="4" y="35"/>
                  </a:cubicBezTo>
                  <a:cubicBezTo>
                    <a:pt x="3" y="36"/>
                    <a:pt x="2" y="37"/>
                    <a:pt x="1" y="36"/>
                  </a:cubicBezTo>
                  <a:cubicBezTo>
                    <a:pt x="0" y="36"/>
                    <a:pt x="0" y="35"/>
                    <a:pt x="0" y="34"/>
                  </a:cubicBezTo>
                  <a:cubicBezTo>
                    <a:pt x="2" y="30"/>
                    <a:pt x="3" y="25"/>
                    <a:pt x="5" y="20"/>
                  </a:cubicBezTo>
                  <a:cubicBezTo>
                    <a:pt x="8" y="13"/>
                    <a:pt x="10" y="6"/>
                    <a:pt x="12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9" y="8"/>
                    <a:pt x="22" y="18"/>
                    <a:pt x="25" y="25"/>
                  </a:cubicBezTo>
                  <a:cubicBezTo>
                    <a:pt x="26" y="30"/>
                    <a:pt x="28" y="33"/>
                    <a:pt x="28" y="35"/>
                  </a:cubicBezTo>
                  <a:cubicBezTo>
                    <a:pt x="29" y="36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276" name="Freeform 120"/>
            <p:cNvSpPr/>
            <p:nvPr/>
          </p:nvSpPr>
          <p:spPr bwMode="auto">
            <a:xfrm>
              <a:off x="4234777" y="2952145"/>
              <a:ext cx="159985" cy="21543"/>
            </a:xfrm>
            <a:custGeom>
              <a:avLst/>
              <a:gdLst>
                <a:gd name="T0" fmla="*/ 28 w 30"/>
                <a:gd name="T1" fmla="*/ 4 h 4"/>
                <a:gd name="T2" fmla="*/ 18 w 30"/>
                <a:gd name="T3" fmla="*/ 4 h 4"/>
                <a:gd name="T4" fmla="*/ 2 w 30"/>
                <a:gd name="T5" fmla="*/ 4 h 4"/>
                <a:gd name="T6" fmla="*/ 2 w 30"/>
                <a:gd name="T7" fmla="*/ 4 h 4"/>
                <a:gd name="T8" fmla="*/ 0 w 30"/>
                <a:gd name="T9" fmla="*/ 2 h 4"/>
                <a:gd name="T10" fmla="*/ 2 w 30"/>
                <a:gd name="T11" fmla="*/ 0 h 4"/>
                <a:gd name="T12" fmla="*/ 18 w 30"/>
                <a:gd name="T13" fmla="*/ 0 h 4"/>
                <a:gd name="T14" fmla="*/ 28 w 30"/>
                <a:gd name="T15" fmla="*/ 0 h 4"/>
                <a:gd name="T16" fmla="*/ 30 w 30"/>
                <a:gd name="T17" fmla="*/ 2 h 4"/>
                <a:gd name="T18" fmla="*/ 28 w 30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">
                  <a:moveTo>
                    <a:pt x="28" y="4"/>
                  </a:moveTo>
                  <a:cubicBezTo>
                    <a:pt x="25" y="4"/>
                    <a:pt x="22" y="4"/>
                    <a:pt x="18" y="4"/>
                  </a:cubicBezTo>
                  <a:cubicBezTo>
                    <a:pt x="12" y="4"/>
                    <a:pt x="6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12" y="0"/>
                    <a:pt x="18" y="0"/>
                  </a:cubicBezTo>
                  <a:cubicBezTo>
                    <a:pt x="22" y="0"/>
                    <a:pt x="25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3"/>
                    <a:pt x="29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278" name="任意多边形 13"/>
          <p:cNvSpPr>
            <a:spLocks noChangeArrowheads="1"/>
          </p:cNvSpPr>
          <p:nvPr/>
        </p:nvSpPr>
        <p:spPr bwMode="auto">
          <a:xfrm rot="16200000">
            <a:off x="5197155" y="2662634"/>
            <a:ext cx="3204435" cy="3348327"/>
          </a:xfrm>
          <a:custGeom>
            <a:avLst/>
            <a:gdLst>
              <a:gd name="T0" fmla="*/ 1914608 w 3790824"/>
              <a:gd name="T1" fmla="*/ 1044392 h 3962533"/>
              <a:gd name="T2" fmla="*/ 1914608 w 3790824"/>
              <a:gd name="T3" fmla="*/ 2916063 h 3962533"/>
              <a:gd name="T4" fmla="*/ 3790950 w 3790824"/>
              <a:gd name="T5" fmla="*/ 1792666 h 3962533"/>
              <a:gd name="T6" fmla="*/ 3654955 w 3790824"/>
              <a:gd name="T7" fmla="*/ 2219370 h 3962533"/>
              <a:gd name="T8" fmla="*/ 3249773 w 3790824"/>
              <a:gd name="T9" fmla="*/ 2254873 h 3962533"/>
              <a:gd name="T10" fmla="*/ 2938983 w 3790824"/>
              <a:gd name="T11" fmla="*/ 2877073 h 3962533"/>
              <a:gd name="T12" fmla="*/ 3249913 w 3790824"/>
              <a:gd name="T13" fmla="*/ 3367524 h 3962533"/>
              <a:gd name="T14" fmla="*/ 2961701 w 3790824"/>
              <a:gd name="T15" fmla="*/ 3628681 h 3962533"/>
              <a:gd name="T16" fmla="*/ 2488862 w 3790824"/>
              <a:gd name="T17" fmla="*/ 3214815 h 3962533"/>
              <a:gd name="T18" fmla="*/ 2053951 w 3790824"/>
              <a:gd name="T19" fmla="*/ 3335955 h 3962533"/>
              <a:gd name="T20" fmla="*/ 2037630 w 3790824"/>
              <a:gd name="T21" fmla="*/ 3826415 h 3962533"/>
              <a:gd name="T22" fmla="*/ 1610898 w 3790824"/>
              <a:gd name="T23" fmla="*/ 3962400 h 3962533"/>
              <a:gd name="T24" fmla="*/ 1474903 w 3790824"/>
              <a:gd name="T25" fmla="*/ 3269122 h 3962533"/>
              <a:gd name="T26" fmla="*/ 1047706 w 3790824"/>
              <a:gd name="T27" fmla="*/ 3031802 h 3962533"/>
              <a:gd name="T28" fmla="*/ 710106 w 3790824"/>
              <a:gd name="T29" fmla="*/ 3250790 h 3962533"/>
              <a:gd name="T30" fmla="*/ 320813 w 3790824"/>
              <a:gd name="T31" fmla="*/ 3029342 h 3962533"/>
              <a:gd name="T32" fmla="*/ 666149 w 3790824"/>
              <a:gd name="T33" fmla="*/ 2525820 h 3962533"/>
              <a:gd name="T34" fmla="*/ 579442 w 3790824"/>
              <a:gd name="T35" fmla="*/ 2254873 h 3962533"/>
              <a:gd name="T36" fmla="*/ 135995 w 3790824"/>
              <a:gd name="T37" fmla="*/ 2219371 h 3962533"/>
              <a:gd name="T38" fmla="*/ 0 w 3790824"/>
              <a:gd name="T39" fmla="*/ 1792667 h 3962533"/>
              <a:gd name="T40" fmla="*/ 592018 w 3790824"/>
              <a:gd name="T41" fmla="*/ 1656681 h 3962533"/>
              <a:gd name="T42" fmla="*/ 784508 w 3790824"/>
              <a:gd name="T43" fmla="*/ 1218295 h 3962533"/>
              <a:gd name="T44" fmla="*/ 538510 w 3790824"/>
              <a:gd name="T45" fmla="*/ 735431 h 3962533"/>
              <a:gd name="T46" fmla="*/ 791555 w 3790824"/>
              <a:gd name="T47" fmla="*/ 365912 h 3962533"/>
              <a:gd name="T48" fmla="*/ 1281797 w 3790824"/>
              <a:gd name="T49" fmla="*/ 773849 h 3962533"/>
              <a:gd name="T50" fmla="*/ 1474902 w 3790824"/>
              <a:gd name="T51" fmla="*/ 691336 h 3962533"/>
              <a:gd name="T52" fmla="*/ 1610897 w 3790824"/>
              <a:gd name="T53" fmla="*/ 0 h 3962533"/>
              <a:gd name="T54" fmla="*/ 2037629 w 3790824"/>
              <a:gd name="T55" fmla="*/ 135985 h 3962533"/>
              <a:gd name="T56" fmla="*/ 2053951 w 3790824"/>
              <a:gd name="T57" fmla="*/ 624502 h 3962533"/>
              <a:gd name="T58" fmla="*/ 2559887 w 3790824"/>
              <a:gd name="T59" fmla="*/ 779855 h 3962533"/>
              <a:gd name="T60" fmla="*/ 3069333 w 3790824"/>
              <a:gd name="T61" fmla="*/ 453835 h 3962533"/>
              <a:gd name="T62" fmla="*/ 3317959 w 3790824"/>
              <a:gd name="T63" fmla="*/ 752920 h 3962533"/>
              <a:gd name="T64" fmla="*/ 2989890 w 3790824"/>
              <a:gd name="T65" fmla="*/ 1144996 h 3962533"/>
              <a:gd name="T66" fmla="*/ 3216190 w 3790824"/>
              <a:gd name="T67" fmla="*/ 1574985 h 3962533"/>
              <a:gd name="T68" fmla="*/ 3654955 w 3790824"/>
              <a:gd name="T69" fmla="*/ 1656680 h 39625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790824"/>
              <a:gd name="T106" fmla="*/ 0 h 3962533"/>
              <a:gd name="T107" fmla="*/ 3790824 w 3790824"/>
              <a:gd name="T108" fmla="*/ 3962533 h 396253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191816"/>
            </a:solidFill>
          </a:ln>
        </p:spPr>
        <p:txBody>
          <a:bodyPr lIns="91412" tIns="45706" rIns="91412" bIns="45706" anchor="ctr"/>
          <a:lstStyle/>
          <a:p>
            <a:pPr>
              <a:defRPr/>
            </a:pPr>
            <a:endParaRPr lang="zh-CN" altLang="en-US" sz="1333" dirty="0">
              <a:cs typeface="+mn-ea"/>
              <a:sym typeface="+mn-lt"/>
            </a:endParaRPr>
          </a:p>
        </p:txBody>
      </p:sp>
      <p:grpSp>
        <p:nvGrpSpPr>
          <p:cNvPr id="279" name="组合 20"/>
          <p:cNvGrpSpPr/>
          <p:nvPr/>
        </p:nvGrpSpPr>
        <p:grpSpPr>
          <a:xfrm>
            <a:off x="8638431" y="3955938"/>
            <a:ext cx="3100580" cy="1946617"/>
            <a:chOff x="4484556" y="2577960"/>
            <a:chExt cx="3101537" cy="1946616"/>
          </a:xfrm>
          <a:solidFill>
            <a:schemeClr val="bg1"/>
          </a:solidFill>
        </p:grpSpPr>
        <p:sp>
          <p:nvSpPr>
            <p:cNvPr id="280" name="文本框 279"/>
            <p:cNvSpPr txBox="1"/>
            <p:nvPr/>
          </p:nvSpPr>
          <p:spPr>
            <a:xfrm>
              <a:off x="5557585" y="3008646"/>
              <a:ext cx="2028508" cy="111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66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1" name="Freeform 49"/>
            <p:cNvSpPr>
              <a:spLocks noEditPoints="1"/>
            </p:cNvSpPr>
            <p:nvPr/>
          </p:nvSpPr>
          <p:spPr bwMode="auto">
            <a:xfrm>
              <a:off x="4484556" y="2577960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grpSp>
        <p:nvGrpSpPr>
          <p:cNvPr id="282" name="组合 74"/>
          <p:cNvGrpSpPr/>
          <p:nvPr/>
        </p:nvGrpSpPr>
        <p:grpSpPr>
          <a:xfrm>
            <a:off x="9556185" y="859140"/>
            <a:ext cx="1806121" cy="2953558"/>
            <a:chOff x="5110099" y="2013035"/>
            <a:chExt cx="1806678" cy="2953557"/>
          </a:xfrm>
          <a:solidFill>
            <a:schemeClr val="bg1"/>
          </a:solidFill>
        </p:grpSpPr>
        <p:grpSp>
          <p:nvGrpSpPr>
            <p:cNvPr id="283" name="组合 282"/>
            <p:cNvGrpSpPr/>
            <p:nvPr/>
          </p:nvGrpSpPr>
          <p:grpSpPr>
            <a:xfrm>
              <a:off x="5110099" y="2013035"/>
              <a:ext cx="1806678" cy="2953557"/>
              <a:chOff x="2620963" y="2576513"/>
              <a:chExt cx="830263" cy="1357313"/>
            </a:xfrm>
            <a:grpFill/>
          </p:grpSpPr>
          <p:sp>
            <p:nvSpPr>
              <p:cNvPr id="285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286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>
              <a:off x="5448438" y="2567872"/>
              <a:ext cx="1463651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6" b="1" dirty="0">
                  <a:solidFill>
                    <a:schemeClr val="bg1"/>
                  </a:solidFill>
                  <a:cs typeface="+mn-ea"/>
                  <a:sym typeface="+mn-lt"/>
                </a:rPr>
                <a:t>标 题</a:t>
              </a:r>
            </a:p>
          </p:txBody>
        </p:sp>
      </p:grpSp>
      <p:sp>
        <p:nvSpPr>
          <p:cNvPr id="287" name="Freeform 5"/>
          <p:cNvSpPr>
            <a:spLocks noEditPoints="1"/>
          </p:cNvSpPr>
          <p:nvPr/>
        </p:nvSpPr>
        <p:spPr bwMode="auto">
          <a:xfrm rot="169628">
            <a:off x="993764" y="768350"/>
            <a:ext cx="12950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709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Freeform 5"/>
          <p:cNvSpPr>
            <a:spLocks noEditPoints="1"/>
          </p:cNvSpPr>
          <p:nvPr/>
        </p:nvSpPr>
        <p:spPr bwMode="auto">
          <a:xfrm>
            <a:off x="3685225" y="2515954"/>
            <a:ext cx="359416" cy="53150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1" name="Freeform 6"/>
          <p:cNvSpPr>
            <a:spLocks noEditPoints="1"/>
          </p:cNvSpPr>
          <p:nvPr/>
        </p:nvSpPr>
        <p:spPr bwMode="auto">
          <a:xfrm>
            <a:off x="796193" y="4709000"/>
            <a:ext cx="394443" cy="610703"/>
          </a:xfrm>
          <a:custGeom>
            <a:avLst/>
            <a:gdLst>
              <a:gd name="T0" fmla="*/ 19 w 347"/>
              <a:gd name="T1" fmla="*/ 28 h 537"/>
              <a:gd name="T2" fmla="*/ 30 w 347"/>
              <a:gd name="T3" fmla="*/ 4 h 537"/>
              <a:gd name="T4" fmla="*/ 54 w 347"/>
              <a:gd name="T5" fmla="*/ 15 h 537"/>
              <a:gd name="T6" fmla="*/ 67 w 347"/>
              <a:gd name="T7" fmla="*/ 49 h 537"/>
              <a:gd name="T8" fmla="*/ 56 w 347"/>
              <a:gd name="T9" fmla="*/ 73 h 537"/>
              <a:gd name="T10" fmla="*/ 50 w 347"/>
              <a:gd name="T11" fmla="*/ 74 h 537"/>
              <a:gd name="T12" fmla="*/ 32 w 347"/>
              <a:gd name="T13" fmla="*/ 62 h 537"/>
              <a:gd name="T14" fmla="*/ 19 w 347"/>
              <a:gd name="T15" fmla="*/ 28 h 537"/>
              <a:gd name="T16" fmla="*/ 163 w 347"/>
              <a:gd name="T17" fmla="*/ 308 h 537"/>
              <a:gd name="T18" fmla="*/ 140 w 347"/>
              <a:gd name="T19" fmla="*/ 297 h 537"/>
              <a:gd name="T20" fmla="*/ 129 w 347"/>
              <a:gd name="T21" fmla="*/ 321 h 537"/>
              <a:gd name="T22" fmla="*/ 143 w 347"/>
              <a:gd name="T23" fmla="*/ 360 h 537"/>
              <a:gd name="T24" fmla="*/ 167 w 347"/>
              <a:gd name="T25" fmla="*/ 370 h 537"/>
              <a:gd name="T26" fmla="*/ 178 w 347"/>
              <a:gd name="T27" fmla="*/ 347 h 537"/>
              <a:gd name="T28" fmla="*/ 163 w 347"/>
              <a:gd name="T29" fmla="*/ 308 h 537"/>
              <a:gd name="T30" fmla="*/ 345 w 347"/>
              <a:gd name="T31" fmla="*/ 429 h 537"/>
              <a:gd name="T32" fmla="*/ 334 w 347"/>
              <a:gd name="T33" fmla="*/ 415 h 537"/>
              <a:gd name="T34" fmla="*/ 332 w 347"/>
              <a:gd name="T35" fmla="*/ 390 h 537"/>
              <a:gd name="T36" fmla="*/ 178 w 347"/>
              <a:gd name="T37" fmla="*/ 210 h 537"/>
              <a:gd name="T38" fmla="*/ 186 w 347"/>
              <a:gd name="T39" fmla="*/ 173 h 537"/>
              <a:gd name="T40" fmla="*/ 180 w 347"/>
              <a:gd name="T41" fmla="*/ 140 h 537"/>
              <a:gd name="T42" fmla="*/ 93 w 347"/>
              <a:gd name="T43" fmla="*/ 80 h 537"/>
              <a:gd name="T44" fmla="*/ 61 w 347"/>
              <a:gd name="T45" fmla="*/ 86 h 537"/>
              <a:gd name="T46" fmla="*/ 0 w 347"/>
              <a:gd name="T47" fmla="*/ 173 h 537"/>
              <a:gd name="T48" fmla="*/ 6 w 347"/>
              <a:gd name="T49" fmla="*/ 205 h 537"/>
              <a:gd name="T50" fmla="*/ 53 w 347"/>
              <a:gd name="T51" fmla="*/ 256 h 537"/>
              <a:gd name="T52" fmla="*/ 55 w 347"/>
              <a:gd name="T53" fmla="*/ 493 h 537"/>
              <a:gd name="T54" fmla="*/ 69 w 347"/>
              <a:gd name="T55" fmla="*/ 513 h 537"/>
              <a:gd name="T56" fmla="*/ 70 w 347"/>
              <a:gd name="T57" fmla="*/ 531 h 537"/>
              <a:gd name="T58" fmla="*/ 76 w 347"/>
              <a:gd name="T59" fmla="*/ 537 h 537"/>
              <a:gd name="T60" fmla="*/ 82 w 347"/>
              <a:gd name="T61" fmla="*/ 530 h 537"/>
              <a:gd name="T62" fmla="*/ 81 w 347"/>
              <a:gd name="T63" fmla="*/ 513 h 537"/>
              <a:gd name="T64" fmla="*/ 97 w 347"/>
              <a:gd name="T65" fmla="*/ 493 h 537"/>
              <a:gd name="T66" fmla="*/ 95 w 347"/>
              <a:gd name="T67" fmla="*/ 203 h 537"/>
              <a:gd name="T68" fmla="*/ 74 w 347"/>
              <a:gd name="T69" fmla="*/ 181 h 537"/>
              <a:gd name="T70" fmla="*/ 53 w 347"/>
              <a:gd name="T71" fmla="*/ 203 h 537"/>
              <a:gd name="T72" fmla="*/ 53 w 347"/>
              <a:gd name="T73" fmla="*/ 234 h 537"/>
              <a:gd name="T74" fmla="*/ 24 w 347"/>
              <a:gd name="T75" fmla="*/ 198 h 537"/>
              <a:gd name="T76" fmla="*/ 20 w 347"/>
              <a:gd name="T77" fmla="*/ 173 h 537"/>
              <a:gd name="T78" fmla="*/ 68 w 347"/>
              <a:gd name="T79" fmla="*/ 104 h 537"/>
              <a:gd name="T80" fmla="*/ 93 w 347"/>
              <a:gd name="T81" fmla="*/ 99 h 537"/>
              <a:gd name="T82" fmla="*/ 162 w 347"/>
              <a:gd name="T83" fmla="*/ 147 h 537"/>
              <a:gd name="T84" fmla="*/ 167 w 347"/>
              <a:gd name="T85" fmla="*/ 173 h 537"/>
              <a:gd name="T86" fmla="*/ 164 w 347"/>
              <a:gd name="T87" fmla="*/ 193 h 537"/>
              <a:gd name="T88" fmla="*/ 144 w 347"/>
              <a:gd name="T89" fmla="*/ 169 h 537"/>
              <a:gd name="T90" fmla="*/ 114 w 347"/>
              <a:gd name="T91" fmla="*/ 167 h 537"/>
              <a:gd name="T92" fmla="*/ 111 w 347"/>
              <a:gd name="T93" fmla="*/ 196 h 537"/>
              <a:gd name="T94" fmla="*/ 299 w 347"/>
              <a:gd name="T95" fmla="*/ 418 h 537"/>
              <a:gd name="T96" fmla="*/ 316 w 347"/>
              <a:gd name="T97" fmla="*/ 425 h 537"/>
              <a:gd name="T98" fmla="*/ 325 w 347"/>
              <a:gd name="T99" fmla="*/ 423 h 537"/>
              <a:gd name="T100" fmla="*/ 335 w 347"/>
              <a:gd name="T101" fmla="*/ 436 h 537"/>
              <a:gd name="T102" fmla="*/ 340 w 347"/>
              <a:gd name="T103" fmla="*/ 438 h 537"/>
              <a:gd name="T104" fmla="*/ 344 w 347"/>
              <a:gd name="T105" fmla="*/ 437 h 537"/>
              <a:gd name="T106" fmla="*/ 345 w 347"/>
              <a:gd name="T107" fmla="*/ 42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7" h="537">
                <a:moveTo>
                  <a:pt x="19" y="28"/>
                </a:moveTo>
                <a:cubicBezTo>
                  <a:pt x="16" y="18"/>
                  <a:pt x="21" y="7"/>
                  <a:pt x="30" y="4"/>
                </a:cubicBezTo>
                <a:cubicBezTo>
                  <a:pt x="40" y="0"/>
                  <a:pt x="51" y="5"/>
                  <a:pt x="54" y="15"/>
                </a:cubicBezTo>
                <a:cubicBezTo>
                  <a:pt x="67" y="49"/>
                  <a:pt x="67" y="49"/>
                  <a:pt x="67" y="49"/>
                </a:cubicBezTo>
                <a:cubicBezTo>
                  <a:pt x="71" y="58"/>
                  <a:pt x="66" y="69"/>
                  <a:pt x="56" y="73"/>
                </a:cubicBezTo>
                <a:cubicBezTo>
                  <a:pt x="54" y="73"/>
                  <a:pt x="52" y="74"/>
                  <a:pt x="50" y="74"/>
                </a:cubicBezTo>
                <a:cubicBezTo>
                  <a:pt x="42" y="74"/>
                  <a:pt x="35" y="69"/>
                  <a:pt x="32" y="62"/>
                </a:cubicBezTo>
                <a:lnTo>
                  <a:pt x="19" y="28"/>
                </a:lnTo>
                <a:close/>
                <a:moveTo>
                  <a:pt x="163" y="308"/>
                </a:moveTo>
                <a:cubicBezTo>
                  <a:pt x="160" y="298"/>
                  <a:pt x="149" y="294"/>
                  <a:pt x="140" y="297"/>
                </a:cubicBezTo>
                <a:cubicBezTo>
                  <a:pt x="130" y="301"/>
                  <a:pt x="125" y="311"/>
                  <a:pt x="129" y="321"/>
                </a:cubicBezTo>
                <a:cubicBezTo>
                  <a:pt x="143" y="360"/>
                  <a:pt x="143" y="360"/>
                  <a:pt x="143" y="360"/>
                </a:cubicBezTo>
                <a:cubicBezTo>
                  <a:pt x="146" y="369"/>
                  <a:pt x="157" y="374"/>
                  <a:pt x="167" y="370"/>
                </a:cubicBezTo>
                <a:cubicBezTo>
                  <a:pt x="176" y="367"/>
                  <a:pt x="181" y="356"/>
                  <a:pt x="178" y="347"/>
                </a:cubicBezTo>
                <a:lnTo>
                  <a:pt x="163" y="308"/>
                </a:lnTo>
                <a:close/>
                <a:moveTo>
                  <a:pt x="345" y="429"/>
                </a:moveTo>
                <a:cubicBezTo>
                  <a:pt x="334" y="415"/>
                  <a:pt x="334" y="415"/>
                  <a:pt x="334" y="415"/>
                </a:cubicBezTo>
                <a:cubicBezTo>
                  <a:pt x="338" y="407"/>
                  <a:pt x="338" y="397"/>
                  <a:pt x="332" y="390"/>
                </a:cubicBezTo>
                <a:cubicBezTo>
                  <a:pt x="178" y="210"/>
                  <a:pt x="178" y="210"/>
                  <a:pt x="178" y="210"/>
                </a:cubicBezTo>
                <a:cubicBezTo>
                  <a:pt x="183" y="198"/>
                  <a:pt x="186" y="186"/>
                  <a:pt x="186" y="173"/>
                </a:cubicBezTo>
                <a:cubicBezTo>
                  <a:pt x="186" y="162"/>
                  <a:pt x="184" y="151"/>
                  <a:pt x="180" y="140"/>
                </a:cubicBezTo>
                <a:cubicBezTo>
                  <a:pt x="166" y="103"/>
                  <a:pt x="131" y="80"/>
                  <a:pt x="93" y="80"/>
                </a:cubicBezTo>
                <a:cubicBezTo>
                  <a:pt x="83" y="80"/>
                  <a:pt x="72" y="82"/>
                  <a:pt x="61" y="86"/>
                </a:cubicBezTo>
                <a:cubicBezTo>
                  <a:pt x="24" y="100"/>
                  <a:pt x="0" y="135"/>
                  <a:pt x="0" y="173"/>
                </a:cubicBezTo>
                <a:cubicBezTo>
                  <a:pt x="0" y="184"/>
                  <a:pt x="2" y="194"/>
                  <a:pt x="6" y="205"/>
                </a:cubicBezTo>
                <a:cubicBezTo>
                  <a:pt x="15" y="229"/>
                  <a:pt x="32" y="246"/>
                  <a:pt x="53" y="256"/>
                </a:cubicBezTo>
                <a:cubicBezTo>
                  <a:pt x="55" y="493"/>
                  <a:pt x="55" y="493"/>
                  <a:pt x="55" y="493"/>
                </a:cubicBezTo>
                <a:cubicBezTo>
                  <a:pt x="55" y="502"/>
                  <a:pt x="61" y="510"/>
                  <a:pt x="69" y="513"/>
                </a:cubicBezTo>
                <a:cubicBezTo>
                  <a:pt x="70" y="531"/>
                  <a:pt x="70" y="531"/>
                  <a:pt x="70" y="531"/>
                </a:cubicBezTo>
                <a:cubicBezTo>
                  <a:pt x="70" y="534"/>
                  <a:pt x="73" y="537"/>
                  <a:pt x="76" y="537"/>
                </a:cubicBezTo>
                <a:cubicBezTo>
                  <a:pt x="80" y="536"/>
                  <a:pt x="82" y="534"/>
                  <a:pt x="82" y="530"/>
                </a:cubicBezTo>
                <a:cubicBezTo>
                  <a:pt x="81" y="513"/>
                  <a:pt x="81" y="513"/>
                  <a:pt x="81" y="513"/>
                </a:cubicBezTo>
                <a:cubicBezTo>
                  <a:pt x="90" y="511"/>
                  <a:pt x="97" y="503"/>
                  <a:pt x="97" y="493"/>
                </a:cubicBezTo>
                <a:cubicBezTo>
                  <a:pt x="95" y="203"/>
                  <a:pt x="95" y="203"/>
                  <a:pt x="95" y="203"/>
                </a:cubicBezTo>
                <a:cubicBezTo>
                  <a:pt x="95" y="191"/>
                  <a:pt x="85" y="181"/>
                  <a:pt x="74" y="181"/>
                </a:cubicBezTo>
                <a:cubicBezTo>
                  <a:pt x="62" y="182"/>
                  <a:pt x="53" y="191"/>
                  <a:pt x="53" y="203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40" y="226"/>
                  <a:pt x="30" y="214"/>
                  <a:pt x="24" y="198"/>
                </a:cubicBezTo>
                <a:cubicBezTo>
                  <a:pt x="21" y="190"/>
                  <a:pt x="20" y="181"/>
                  <a:pt x="20" y="173"/>
                </a:cubicBezTo>
                <a:cubicBezTo>
                  <a:pt x="20" y="143"/>
                  <a:pt x="38" y="115"/>
                  <a:pt x="68" y="104"/>
                </a:cubicBezTo>
                <a:cubicBezTo>
                  <a:pt x="76" y="101"/>
                  <a:pt x="85" y="99"/>
                  <a:pt x="93" y="99"/>
                </a:cubicBezTo>
                <a:cubicBezTo>
                  <a:pt x="123" y="99"/>
                  <a:pt x="151" y="117"/>
                  <a:pt x="162" y="147"/>
                </a:cubicBezTo>
                <a:cubicBezTo>
                  <a:pt x="166" y="156"/>
                  <a:pt x="167" y="164"/>
                  <a:pt x="167" y="173"/>
                </a:cubicBezTo>
                <a:cubicBezTo>
                  <a:pt x="167" y="180"/>
                  <a:pt x="166" y="186"/>
                  <a:pt x="164" y="193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36" y="160"/>
                  <a:pt x="123" y="159"/>
                  <a:pt x="114" y="167"/>
                </a:cubicBezTo>
                <a:cubicBezTo>
                  <a:pt x="105" y="174"/>
                  <a:pt x="104" y="188"/>
                  <a:pt x="111" y="196"/>
                </a:cubicBezTo>
                <a:cubicBezTo>
                  <a:pt x="299" y="418"/>
                  <a:pt x="299" y="418"/>
                  <a:pt x="299" y="418"/>
                </a:cubicBezTo>
                <a:cubicBezTo>
                  <a:pt x="304" y="423"/>
                  <a:pt x="310" y="425"/>
                  <a:pt x="316" y="425"/>
                </a:cubicBezTo>
                <a:cubicBezTo>
                  <a:pt x="319" y="425"/>
                  <a:pt x="322" y="424"/>
                  <a:pt x="325" y="423"/>
                </a:cubicBezTo>
                <a:cubicBezTo>
                  <a:pt x="335" y="436"/>
                  <a:pt x="335" y="436"/>
                  <a:pt x="335" y="436"/>
                </a:cubicBezTo>
                <a:cubicBezTo>
                  <a:pt x="337" y="438"/>
                  <a:pt x="338" y="438"/>
                  <a:pt x="340" y="438"/>
                </a:cubicBezTo>
                <a:cubicBezTo>
                  <a:pt x="341" y="438"/>
                  <a:pt x="343" y="438"/>
                  <a:pt x="344" y="437"/>
                </a:cubicBezTo>
                <a:cubicBezTo>
                  <a:pt x="347" y="435"/>
                  <a:pt x="347" y="431"/>
                  <a:pt x="345" y="429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2" name="Freeform 7"/>
          <p:cNvSpPr>
            <a:spLocks noEditPoints="1"/>
          </p:cNvSpPr>
          <p:nvPr/>
        </p:nvSpPr>
        <p:spPr bwMode="auto">
          <a:xfrm>
            <a:off x="4433783" y="2556220"/>
            <a:ext cx="641161" cy="525417"/>
          </a:xfrm>
          <a:custGeom>
            <a:avLst/>
            <a:gdLst>
              <a:gd name="T0" fmla="*/ 310 w 563"/>
              <a:gd name="T1" fmla="*/ 372 h 461"/>
              <a:gd name="T2" fmla="*/ 321 w 563"/>
              <a:gd name="T3" fmla="*/ 370 h 461"/>
              <a:gd name="T4" fmla="*/ 552 w 563"/>
              <a:gd name="T5" fmla="*/ 248 h 461"/>
              <a:gd name="T6" fmla="*/ 559 w 563"/>
              <a:gd name="T7" fmla="*/ 226 h 461"/>
              <a:gd name="T8" fmla="*/ 537 w 563"/>
              <a:gd name="T9" fmla="*/ 220 h 461"/>
              <a:gd name="T10" fmla="*/ 311 w 563"/>
              <a:gd name="T11" fmla="*/ 339 h 461"/>
              <a:gd name="T12" fmla="*/ 59 w 563"/>
              <a:gd name="T13" fmla="*/ 285 h 461"/>
              <a:gd name="T14" fmla="*/ 38 w 563"/>
              <a:gd name="T15" fmla="*/ 253 h 461"/>
              <a:gd name="T16" fmla="*/ 71 w 563"/>
              <a:gd name="T17" fmla="*/ 232 h 461"/>
              <a:gd name="T18" fmla="*/ 313 w 563"/>
              <a:gd name="T19" fmla="*/ 283 h 461"/>
              <a:gd name="T20" fmla="*/ 321 w 563"/>
              <a:gd name="T21" fmla="*/ 281 h 461"/>
              <a:gd name="T22" fmla="*/ 552 w 563"/>
              <a:gd name="T23" fmla="*/ 159 h 461"/>
              <a:gd name="T24" fmla="*/ 559 w 563"/>
              <a:gd name="T25" fmla="*/ 138 h 461"/>
              <a:gd name="T26" fmla="*/ 537 w 563"/>
              <a:gd name="T27" fmla="*/ 131 h 461"/>
              <a:gd name="T28" fmla="*/ 310 w 563"/>
              <a:gd name="T29" fmla="*/ 251 h 461"/>
              <a:gd name="T30" fmla="*/ 59 w 563"/>
              <a:gd name="T31" fmla="*/ 197 h 461"/>
              <a:gd name="T32" fmla="*/ 38 w 563"/>
              <a:gd name="T33" fmla="*/ 164 h 461"/>
              <a:gd name="T34" fmla="*/ 71 w 563"/>
              <a:gd name="T35" fmla="*/ 143 h 461"/>
              <a:gd name="T36" fmla="*/ 298 w 563"/>
              <a:gd name="T37" fmla="*/ 191 h 461"/>
              <a:gd name="T38" fmla="*/ 306 w 563"/>
              <a:gd name="T39" fmla="*/ 189 h 461"/>
              <a:gd name="T40" fmla="*/ 538 w 563"/>
              <a:gd name="T41" fmla="*/ 69 h 461"/>
              <a:gd name="T42" fmla="*/ 535 w 563"/>
              <a:gd name="T43" fmla="*/ 48 h 461"/>
              <a:gd name="T44" fmla="*/ 310 w 563"/>
              <a:gd name="T45" fmla="*/ 4 h 461"/>
              <a:gd name="T46" fmla="*/ 249 w 563"/>
              <a:gd name="T47" fmla="*/ 12 h 461"/>
              <a:gd name="T48" fmla="*/ 41 w 563"/>
              <a:gd name="T49" fmla="*/ 114 h 461"/>
              <a:gd name="T50" fmla="*/ 33 w 563"/>
              <a:gd name="T51" fmla="*/ 119 h 461"/>
              <a:gd name="T52" fmla="*/ 7 w 563"/>
              <a:gd name="T53" fmla="*/ 157 h 461"/>
              <a:gd name="T54" fmla="*/ 25 w 563"/>
              <a:gd name="T55" fmla="*/ 214 h 461"/>
              <a:gd name="T56" fmla="*/ 7 w 563"/>
              <a:gd name="T57" fmla="*/ 246 h 461"/>
              <a:gd name="T58" fmla="*/ 25 w 563"/>
              <a:gd name="T59" fmla="*/ 303 h 461"/>
              <a:gd name="T60" fmla="*/ 7 w 563"/>
              <a:gd name="T61" fmla="*/ 335 h 461"/>
              <a:gd name="T62" fmla="*/ 52 w 563"/>
              <a:gd name="T63" fmla="*/ 405 h 461"/>
              <a:gd name="T64" fmla="*/ 311 w 563"/>
              <a:gd name="T65" fmla="*/ 460 h 461"/>
              <a:gd name="T66" fmla="*/ 321 w 563"/>
              <a:gd name="T67" fmla="*/ 459 h 461"/>
              <a:gd name="T68" fmla="*/ 552 w 563"/>
              <a:gd name="T69" fmla="*/ 337 h 461"/>
              <a:gd name="T70" fmla="*/ 559 w 563"/>
              <a:gd name="T71" fmla="*/ 315 h 461"/>
              <a:gd name="T72" fmla="*/ 537 w 563"/>
              <a:gd name="T73" fmla="*/ 308 h 461"/>
              <a:gd name="T74" fmla="*/ 310 w 563"/>
              <a:gd name="T75" fmla="*/ 428 h 461"/>
              <a:gd name="T76" fmla="*/ 59 w 563"/>
              <a:gd name="T77" fmla="*/ 374 h 461"/>
              <a:gd name="T78" fmla="*/ 38 w 563"/>
              <a:gd name="T79" fmla="*/ 341 h 461"/>
              <a:gd name="T80" fmla="*/ 71 w 563"/>
              <a:gd name="T81" fmla="*/ 320 h 461"/>
              <a:gd name="T82" fmla="*/ 310 w 563"/>
              <a:gd name="T83" fmla="*/ 372 h 461"/>
              <a:gd name="T84" fmla="*/ 296 w 563"/>
              <a:gd name="T85" fmla="*/ 57 h 461"/>
              <a:gd name="T86" fmla="*/ 404 w 563"/>
              <a:gd name="T87" fmla="*/ 78 h 461"/>
              <a:gd name="T88" fmla="*/ 357 w 563"/>
              <a:gd name="T89" fmla="*/ 101 h 461"/>
              <a:gd name="T90" fmla="*/ 249 w 563"/>
              <a:gd name="T91" fmla="*/ 79 h 461"/>
              <a:gd name="T92" fmla="*/ 296 w 563"/>
              <a:gd name="T93" fmla="*/ 57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4" name="Freeform 9"/>
          <p:cNvSpPr>
            <a:spLocks noEditPoints="1"/>
          </p:cNvSpPr>
          <p:nvPr/>
        </p:nvSpPr>
        <p:spPr bwMode="auto">
          <a:xfrm>
            <a:off x="659128" y="1541268"/>
            <a:ext cx="618317" cy="502573"/>
          </a:xfrm>
          <a:custGeom>
            <a:avLst/>
            <a:gdLst>
              <a:gd name="T0" fmla="*/ 39 w 542"/>
              <a:gd name="T1" fmla="*/ 0 h 442"/>
              <a:gd name="T2" fmla="*/ 0 w 542"/>
              <a:gd name="T3" fmla="*/ 403 h 442"/>
              <a:gd name="T4" fmla="*/ 503 w 542"/>
              <a:gd name="T5" fmla="*/ 442 h 442"/>
              <a:gd name="T6" fmla="*/ 542 w 542"/>
              <a:gd name="T7" fmla="*/ 40 h 442"/>
              <a:gd name="T8" fmla="*/ 514 w 542"/>
              <a:gd name="T9" fmla="*/ 395 h 442"/>
              <a:gd name="T10" fmla="*/ 49 w 542"/>
              <a:gd name="T11" fmla="*/ 414 h 442"/>
              <a:gd name="T12" fmla="*/ 30 w 542"/>
              <a:gd name="T13" fmla="*/ 50 h 442"/>
              <a:gd name="T14" fmla="*/ 494 w 542"/>
              <a:gd name="T15" fmla="*/ 31 h 442"/>
              <a:gd name="T16" fmla="*/ 514 w 542"/>
              <a:gd name="T17" fmla="*/ 395 h 442"/>
              <a:gd name="T18" fmla="*/ 68 w 542"/>
              <a:gd name="T19" fmla="*/ 58 h 442"/>
              <a:gd name="T20" fmla="*/ 58 w 542"/>
              <a:gd name="T21" fmla="*/ 376 h 442"/>
              <a:gd name="T22" fmla="*/ 314 w 542"/>
              <a:gd name="T23" fmla="*/ 387 h 442"/>
              <a:gd name="T24" fmla="*/ 320 w 542"/>
              <a:gd name="T25" fmla="*/ 359 h 442"/>
              <a:gd name="T26" fmla="*/ 447 w 542"/>
              <a:gd name="T27" fmla="*/ 365 h 442"/>
              <a:gd name="T28" fmla="*/ 473 w 542"/>
              <a:gd name="T29" fmla="*/ 387 h 442"/>
              <a:gd name="T30" fmla="*/ 484 w 542"/>
              <a:gd name="T31" fmla="*/ 69 h 442"/>
              <a:gd name="T32" fmla="*/ 208 w 542"/>
              <a:gd name="T33" fmla="*/ 260 h 442"/>
              <a:gd name="T34" fmla="*/ 163 w 542"/>
              <a:gd name="T35" fmla="*/ 287 h 442"/>
              <a:gd name="T36" fmla="*/ 123 w 542"/>
              <a:gd name="T37" fmla="*/ 270 h 442"/>
              <a:gd name="T38" fmla="*/ 129 w 542"/>
              <a:gd name="T39" fmla="*/ 253 h 442"/>
              <a:gd name="T40" fmla="*/ 144 w 542"/>
              <a:gd name="T41" fmla="*/ 259 h 442"/>
              <a:gd name="T42" fmla="*/ 155 w 542"/>
              <a:gd name="T43" fmla="*/ 269 h 442"/>
              <a:gd name="T44" fmla="*/ 187 w 542"/>
              <a:gd name="T45" fmla="*/ 253 h 442"/>
              <a:gd name="T46" fmla="*/ 175 w 542"/>
              <a:gd name="T47" fmla="*/ 220 h 442"/>
              <a:gd name="T48" fmla="*/ 155 w 542"/>
              <a:gd name="T49" fmla="*/ 220 h 442"/>
              <a:gd name="T50" fmla="*/ 139 w 542"/>
              <a:gd name="T51" fmla="*/ 218 h 442"/>
              <a:gd name="T52" fmla="*/ 146 w 542"/>
              <a:gd name="T53" fmla="*/ 204 h 442"/>
              <a:gd name="T54" fmla="*/ 169 w 542"/>
              <a:gd name="T55" fmla="*/ 186 h 442"/>
              <a:gd name="T56" fmla="*/ 163 w 542"/>
              <a:gd name="T57" fmla="*/ 178 h 442"/>
              <a:gd name="T58" fmla="*/ 138 w 542"/>
              <a:gd name="T59" fmla="*/ 184 h 442"/>
              <a:gd name="T60" fmla="*/ 124 w 542"/>
              <a:gd name="T61" fmla="*/ 193 h 442"/>
              <a:gd name="T62" fmla="*/ 117 w 542"/>
              <a:gd name="T63" fmla="*/ 178 h 442"/>
              <a:gd name="T64" fmla="*/ 173 w 542"/>
              <a:gd name="T65" fmla="*/ 163 h 442"/>
              <a:gd name="T66" fmla="*/ 191 w 542"/>
              <a:gd name="T67" fmla="*/ 195 h 442"/>
              <a:gd name="T68" fmla="*/ 191 w 542"/>
              <a:gd name="T69" fmla="*/ 209 h 442"/>
              <a:gd name="T70" fmla="*/ 208 w 542"/>
              <a:gd name="T71" fmla="*/ 260 h 442"/>
              <a:gd name="T72" fmla="*/ 322 w 542"/>
              <a:gd name="T73" fmla="*/ 212 h 442"/>
              <a:gd name="T74" fmla="*/ 296 w 542"/>
              <a:gd name="T75" fmla="*/ 216 h 442"/>
              <a:gd name="T76" fmla="*/ 294 w 542"/>
              <a:gd name="T77" fmla="*/ 232 h 442"/>
              <a:gd name="T78" fmla="*/ 289 w 542"/>
              <a:gd name="T79" fmla="*/ 249 h 442"/>
              <a:gd name="T80" fmla="*/ 284 w 542"/>
              <a:gd name="T81" fmla="*/ 249 h 442"/>
              <a:gd name="T82" fmla="*/ 274 w 542"/>
              <a:gd name="T83" fmla="*/ 220 h 442"/>
              <a:gd name="T84" fmla="*/ 254 w 542"/>
              <a:gd name="T85" fmla="*/ 225 h 442"/>
              <a:gd name="T86" fmla="*/ 242 w 542"/>
              <a:gd name="T87" fmla="*/ 221 h 442"/>
              <a:gd name="T88" fmla="*/ 247 w 542"/>
              <a:gd name="T89" fmla="*/ 212 h 442"/>
              <a:gd name="T90" fmla="*/ 273 w 542"/>
              <a:gd name="T91" fmla="*/ 206 h 442"/>
              <a:gd name="T92" fmla="*/ 282 w 542"/>
              <a:gd name="T93" fmla="*/ 177 h 442"/>
              <a:gd name="T94" fmla="*/ 291 w 542"/>
              <a:gd name="T95" fmla="*/ 192 h 442"/>
              <a:gd name="T96" fmla="*/ 306 w 542"/>
              <a:gd name="T97" fmla="*/ 201 h 442"/>
              <a:gd name="T98" fmla="*/ 326 w 542"/>
              <a:gd name="T99" fmla="*/ 204 h 442"/>
              <a:gd name="T100" fmla="*/ 404 w 542"/>
              <a:gd name="T101" fmla="*/ 238 h 442"/>
              <a:gd name="T102" fmla="*/ 397 w 542"/>
              <a:gd name="T103" fmla="*/ 244 h 442"/>
              <a:gd name="T104" fmla="*/ 384 w 542"/>
              <a:gd name="T105" fmla="*/ 239 h 442"/>
              <a:gd name="T106" fmla="*/ 371 w 542"/>
              <a:gd name="T107" fmla="*/ 149 h 442"/>
              <a:gd name="T108" fmla="*/ 343 w 542"/>
              <a:gd name="T109" fmla="*/ 168 h 442"/>
              <a:gd name="T110" fmla="*/ 329 w 542"/>
              <a:gd name="T111" fmla="*/ 158 h 442"/>
              <a:gd name="T112" fmla="*/ 363 w 542"/>
              <a:gd name="T113" fmla="*/ 130 h 442"/>
              <a:gd name="T114" fmla="*/ 387 w 542"/>
              <a:gd name="T115" fmla="*/ 122 h 442"/>
              <a:gd name="T116" fmla="*/ 395 w 542"/>
              <a:gd name="T117" fmla="*/ 137 h 442"/>
              <a:gd name="T118" fmla="*/ 404 w 542"/>
              <a:gd name="T119" fmla="*/ 238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42" h="442">
                <a:moveTo>
                  <a:pt x="503" y="1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8"/>
                  <a:pt x="0" y="39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24"/>
                  <a:pt x="18" y="442"/>
                  <a:pt x="39" y="442"/>
                </a:cubicBezTo>
                <a:cubicBezTo>
                  <a:pt x="503" y="442"/>
                  <a:pt x="503" y="442"/>
                  <a:pt x="503" y="442"/>
                </a:cubicBezTo>
                <a:cubicBezTo>
                  <a:pt x="525" y="442"/>
                  <a:pt x="542" y="424"/>
                  <a:pt x="542" y="403"/>
                </a:cubicBezTo>
                <a:cubicBezTo>
                  <a:pt x="542" y="40"/>
                  <a:pt x="542" y="40"/>
                  <a:pt x="542" y="40"/>
                </a:cubicBezTo>
                <a:cubicBezTo>
                  <a:pt x="542" y="18"/>
                  <a:pt x="525" y="1"/>
                  <a:pt x="503" y="1"/>
                </a:cubicBezTo>
                <a:close/>
                <a:moveTo>
                  <a:pt x="514" y="395"/>
                </a:moveTo>
                <a:cubicBezTo>
                  <a:pt x="514" y="405"/>
                  <a:pt x="505" y="414"/>
                  <a:pt x="494" y="414"/>
                </a:cubicBezTo>
                <a:cubicBezTo>
                  <a:pt x="49" y="414"/>
                  <a:pt x="49" y="414"/>
                  <a:pt x="49" y="414"/>
                </a:cubicBezTo>
                <a:cubicBezTo>
                  <a:pt x="38" y="414"/>
                  <a:pt x="30" y="405"/>
                  <a:pt x="30" y="394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39"/>
                  <a:pt x="38" y="31"/>
                  <a:pt x="49" y="31"/>
                </a:cubicBezTo>
                <a:cubicBezTo>
                  <a:pt x="494" y="31"/>
                  <a:pt x="494" y="31"/>
                  <a:pt x="494" y="31"/>
                </a:cubicBezTo>
                <a:cubicBezTo>
                  <a:pt x="505" y="31"/>
                  <a:pt x="514" y="40"/>
                  <a:pt x="514" y="50"/>
                </a:cubicBezTo>
                <a:lnTo>
                  <a:pt x="514" y="395"/>
                </a:lnTo>
                <a:close/>
                <a:moveTo>
                  <a:pt x="473" y="58"/>
                </a:moveTo>
                <a:cubicBezTo>
                  <a:pt x="68" y="58"/>
                  <a:pt x="68" y="58"/>
                  <a:pt x="68" y="58"/>
                </a:cubicBezTo>
                <a:cubicBezTo>
                  <a:pt x="63" y="58"/>
                  <a:pt x="58" y="63"/>
                  <a:pt x="58" y="69"/>
                </a:cubicBezTo>
                <a:cubicBezTo>
                  <a:pt x="58" y="376"/>
                  <a:pt x="58" y="376"/>
                  <a:pt x="58" y="376"/>
                </a:cubicBezTo>
                <a:cubicBezTo>
                  <a:pt x="58" y="382"/>
                  <a:pt x="63" y="387"/>
                  <a:pt x="68" y="387"/>
                </a:cubicBezTo>
                <a:cubicBezTo>
                  <a:pt x="314" y="387"/>
                  <a:pt x="314" y="387"/>
                  <a:pt x="314" y="387"/>
                </a:cubicBezTo>
                <a:cubicBezTo>
                  <a:pt x="314" y="365"/>
                  <a:pt x="314" y="365"/>
                  <a:pt x="314" y="365"/>
                </a:cubicBezTo>
                <a:cubicBezTo>
                  <a:pt x="314" y="362"/>
                  <a:pt x="317" y="359"/>
                  <a:pt x="320" y="359"/>
                </a:cubicBezTo>
                <a:cubicBezTo>
                  <a:pt x="442" y="359"/>
                  <a:pt x="442" y="359"/>
                  <a:pt x="442" y="359"/>
                </a:cubicBezTo>
                <a:cubicBezTo>
                  <a:pt x="445" y="359"/>
                  <a:pt x="447" y="362"/>
                  <a:pt x="447" y="365"/>
                </a:cubicBezTo>
                <a:cubicBezTo>
                  <a:pt x="447" y="387"/>
                  <a:pt x="447" y="387"/>
                  <a:pt x="447" y="387"/>
                </a:cubicBezTo>
                <a:cubicBezTo>
                  <a:pt x="473" y="387"/>
                  <a:pt x="473" y="387"/>
                  <a:pt x="473" y="387"/>
                </a:cubicBezTo>
                <a:cubicBezTo>
                  <a:pt x="479" y="387"/>
                  <a:pt x="484" y="382"/>
                  <a:pt x="484" y="376"/>
                </a:cubicBezTo>
                <a:cubicBezTo>
                  <a:pt x="484" y="69"/>
                  <a:pt x="484" y="69"/>
                  <a:pt x="484" y="69"/>
                </a:cubicBezTo>
                <a:cubicBezTo>
                  <a:pt x="484" y="63"/>
                  <a:pt x="479" y="58"/>
                  <a:pt x="473" y="58"/>
                </a:cubicBezTo>
                <a:close/>
                <a:moveTo>
                  <a:pt x="208" y="260"/>
                </a:moveTo>
                <a:cubicBezTo>
                  <a:pt x="201" y="275"/>
                  <a:pt x="189" y="283"/>
                  <a:pt x="172" y="286"/>
                </a:cubicBezTo>
                <a:cubicBezTo>
                  <a:pt x="169" y="287"/>
                  <a:pt x="166" y="287"/>
                  <a:pt x="163" y="287"/>
                </a:cubicBezTo>
                <a:cubicBezTo>
                  <a:pt x="155" y="287"/>
                  <a:pt x="148" y="286"/>
                  <a:pt x="140" y="282"/>
                </a:cubicBezTo>
                <a:cubicBezTo>
                  <a:pt x="132" y="279"/>
                  <a:pt x="127" y="275"/>
                  <a:pt x="123" y="270"/>
                </a:cubicBezTo>
                <a:cubicBezTo>
                  <a:pt x="120" y="265"/>
                  <a:pt x="119" y="262"/>
                  <a:pt x="120" y="259"/>
                </a:cubicBezTo>
                <a:cubicBezTo>
                  <a:pt x="121" y="256"/>
                  <a:pt x="124" y="254"/>
                  <a:pt x="129" y="253"/>
                </a:cubicBezTo>
                <a:cubicBezTo>
                  <a:pt x="136" y="252"/>
                  <a:pt x="140" y="253"/>
                  <a:pt x="142" y="256"/>
                </a:cubicBezTo>
                <a:cubicBezTo>
                  <a:pt x="143" y="257"/>
                  <a:pt x="143" y="258"/>
                  <a:pt x="144" y="259"/>
                </a:cubicBezTo>
                <a:cubicBezTo>
                  <a:pt x="144" y="260"/>
                  <a:pt x="145" y="261"/>
                  <a:pt x="146" y="263"/>
                </a:cubicBezTo>
                <a:cubicBezTo>
                  <a:pt x="148" y="266"/>
                  <a:pt x="151" y="268"/>
                  <a:pt x="155" y="269"/>
                </a:cubicBezTo>
                <a:cubicBezTo>
                  <a:pt x="159" y="271"/>
                  <a:pt x="163" y="271"/>
                  <a:pt x="167" y="270"/>
                </a:cubicBezTo>
                <a:cubicBezTo>
                  <a:pt x="176" y="269"/>
                  <a:pt x="182" y="263"/>
                  <a:pt x="187" y="253"/>
                </a:cubicBezTo>
                <a:cubicBezTo>
                  <a:pt x="191" y="243"/>
                  <a:pt x="190" y="235"/>
                  <a:pt x="185" y="227"/>
                </a:cubicBezTo>
                <a:cubicBezTo>
                  <a:pt x="182" y="224"/>
                  <a:pt x="179" y="221"/>
                  <a:pt x="175" y="220"/>
                </a:cubicBezTo>
                <a:cubicBezTo>
                  <a:pt x="170" y="218"/>
                  <a:pt x="165" y="218"/>
                  <a:pt x="160" y="218"/>
                </a:cubicBezTo>
                <a:cubicBezTo>
                  <a:pt x="158" y="219"/>
                  <a:pt x="156" y="219"/>
                  <a:pt x="155" y="220"/>
                </a:cubicBezTo>
                <a:cubicBezTo>
                  <a:pt x="152" y="221"/>
                  <a:pt x="150" y="222"/>
                  <a:pt x="149" y="222"/>
                </a:cubicBezTo>
                <a:cubicBezTo>
                  <a:pt x="145" y="223"/>
                  <a:pt x="142" y="221"/>
                  <a:pt x="139" y="218"/>
                </a:cubicBezTo>
                <a:cubicBezTo>
                  <a:pt x="136" y="214"/>
                  <a:pt x="137" y="211"/>
                  <a:pt x="138" y="209"/>
                </a:cubicBezTo>
                <a:cubicBezTo>
                  <a:pt x="139" y="207"/>
                  <a:pt x="142" y="206"/>
                  <a:pt x="146" y="204"/>
                </a:cubicBezTo>
                <a:cubicBezTo>
                  <a:pt x="155" y="201"/>
                  <a:pt x="161" y="197"/>
                  <a:pt x="165" y="194"/>
                </a:cubicBezTo>
                <a:cubicBezTo>
                  <a:pt x="168" y="191"/>
                  <a:pt x="169" y="189"/>
                  <a:pt x="169" y="186"/>
                </a:cubicBezTo>
                <a:cubicBezTo>
                  <a:pt x="169" y="185"/>
                  <a:pt x="169" y="183"/>
                  <a:pt x="168" y="182"/>
                </a:cubicBezTo>
                <a:cubicBezTo>
                  <a:pt x="167" y="180"/>
                  <a:pt x="165" y="179"/>
                  <a:pt x="163" y="178"/>
                </a:cubicBezTo>
                <a:cubicBezTo>
                  <a:pt x="160" y="178"/>
                  <a:pt x="158" y="177"/>
                  <a:pt x="154" y="178"/>
                </a:cubicBezTo>
                <a:cubicBezTo>
                  <a:pt x="148" y="179"/>
                  <a:pt x="143" y="181"/>
                  <a:pt x="138" y="184"/>
                </a:cubicBezTo>
                <a:cubicBezTo>
                  <a:pt x="137" y="185"/>
                  <a:pt x="134" y="187"/>
                  <a:pt x="130" y="191"/>
                </a:cubicBezTo>
                <a:cubicBezTo>
                  <a:pt x="128" y="192"/>
                  <a:pt x="126" y="193"/>
                  <a:pt x="124" y="193"/>
                </a:cubicBezTo>
                <a:cubicBezTo>
                  <a:pt x="119" y="194"/>
                  <a:pt x="116" y="193"/>
                  <a:pt x="114" y="190"/>
                </a:cubicBezTo>
                <a:cubicBezTo>
                  <a:pt x="112" y="187"/>
                  <a:pt x="111" y="184"/>
                  <a:pt x="117" y="178"/>
                </a:cubicBezTo>
                <a:cubicBezTo>
                  <a:pt x="125" y="169"/>
                  <a:pt x="137" y="164"/>
                  <a:pt x="150" y="162"/>
                </a:cubicBezTo>
                <a:cubicBezTo>
                  <a:pt x="157" y="160"/>
                  <a:pt x="165" y="161"/>
                  <a:pt x="173" y="163"/>
                </a:cubicBezTo>
                <a:cubicBezTo>
                  <a:pt x="181" y="165"/>
                  <a:pt x="187" y="169"/>
                  <a:pt x="191" y="174"/>
                </a:cubicBezTo>
                <a:cubicBezTo>
                  <a:pt x="195" y="180"/>
                  <a:pt x="196" y="187"/>
                  <a:pt x="191" y="195"/>
                </a:cubicBezTo>
                <a:cubicBezTo>
                  <a:pt x="189" y="198"/>
                  <a:pt x="186" y="202"/>
                  <a:pt x="180" y="206"/>
                </a:cubicBezTo>
                <a:cubicBezTo>
                  <a:pt x="185" y="206"/>
                  <a:pt x="188" y="207"/>
                  <a:pt x="191" y="209"/>
                </a:cubicBezTo>
                <a:cubicBezTo>
                  <a:pt x="197" y="211"/>
                  <a:pt x="202" y="215"/>
                  <a:pt x="206" y="220"/>
                </a:cubicBezTo>
                <a:cubicBezTo>
                  <a:pt x="215" y="232"/>
                  <a:pt x="216" y="246"/>
                  <a:pt x="208" y="260"/>
                </a:cubicBezTo>
                <a:close/>
                <a:moveTo>
                  <a:pt x="327" y="209"/>
                </a:moveTo>
                <a:cubicBezTo>
                  <a:pt x="327" y="210"/>
                  <a:pt x="325" y="211"/>
                  <a:pt x="322" y="212"/>
                </a:cubicBezTo>
                <a:cubicBezTo>
                  <a:pt x="321" y="212"/>
                  <a:pt x="320" y="212"/>
                  <a:pt x="317" y="213"/>
                </a:cubicBezTo>
                <a:cubicBezTo>
                  <a:pt x="316" y="213"/>
                  <a:pt x="312" y="213"/>
                  <a:pt x="296" y="216"/>
                </a:cubicBezTo>
                <a:cubicBezTo>
                  <a:pt x="292" y="217"/>
                  <a:pt x="292" y="217"/>
                  <a:pt x="292" y="217"/>
                </a:cubicBezTo>
                <a:cubicBezTo>
                  <a:pt x="292" y="222"/>
                  <a:pt x="293" y="227"/>
                  <a:pt x="294" y="232"/>
                </a:cubicBezTo>
                <a:cubicBezTo>
                  <a:pt x="295" y="238"/>
                  <a:pt x="295" y="242"/>
                  <a:pt x="295" y="244"/>
                </a:cubicBezTo>
                <a:cubicBezTo>
                  <a:pt x="294" y="247"/>
                  <a:pt x="292" y="249"/>
                  <a:pt x="289" y="249"/>
                </a:cubicBezTo>
                <a:cubicBezTo>
                  <a:pt x="288" y="250"/>
                  <a:pt x="288" y="250"/>
                  <a:pt x="287" y="250"/>
                </a:cubicBezTo>
                <a:cubicBezTo>
                  <a:pt x="286" y="250"/>
                  <a:pt x="285" y="250"/>
                  <a:pt x="284" y="249"/>
                </a:cubicBezTo>
                <a:cubicBezTo>
                  <a:pt x="282" y="249"/>
                  <a:pt x="281" y="248"/>
                  <a:pt x="280" y="246"/>
                </a:cubicBezTo>
                <a:cubicBezTo>
                  <a:pt x="278" y="245"/>
                  <a:pt x="276" y="240"/>
                  <a:pt x="274" y="220"/>
                </a:cubicBezTo>
                <a:cubicBezTo>
                  <a:pt x="267" y="221"/>
                  <a:pt x="262" y="223"/>
                  <a:pt x="260" y="223"/>
                </a:cubicBezTo>
                <a:cubicBezTo>
                  <a:pt x="258" y="224"/>
                  <a:pt x="256" y="225"/>
                  <a:pt x="254" y="225"/>
                </a:cubicBezTo>
                <a:cubicBezTo>
                  <a:pt x="251" y="225"/>
                  <a:pt x="249" y="225"/>
                  <a:pt x="246" y="224"/>
                </a:cubicBezTo>
                <a:cubicBezTo>
                  <a:pt x="244" y="223"/>
                  <a:pt x="243" y="222"/>
                  <a:pt x="242" y="221"/>
                </a:cubicBezTo>
                <a:cubicBezTo>
                  <a:pt x="241" y="219"/>
                  <a:pt x="241" y="218"/>
                  <a:pt x="241" y="216"/>
                </a:cubicBezTo>
                <a:cubicBezTo>
                  <a:pt x="242" y="215"/>
                  <a:pt x="244" y="213"/>
                  <a:pt x="247" y="212"/>
                </a:cubicBezTo>
                <a:cubicBezTo>
                  <a:pt x="249" y="211"/>
                  <a:pt x="257" y="210"/>
                  <a:pt x="271" y="207"/>
                </a:cubicBezTo>
                <a:cubicBezTo>
                  <a:pt x="273" y="206"/>
                  <a:pt x="273" y="206"/>
                  <a:pt x="273" y="206"/>
                </a:cubicBezTo>
                <a:cubicBezTo>
                  <a:pt x="273" y="199"/>
                  <a:pt x="273" y="193"/>
                  <a:pt x="273" y="187"/>
                </a:cubicBezTo>
                <a:cubicBezTo>
                  <a:pt x="274" y="181"/>
                  <a:pt x="277" y="178"/>
                  <a:pt x="282" y="177"/>
                </a:cubicBezTo>
                <a:cubicBezTo>
                  <a:pt x="285" y="176"/>
                  <a:pt x="287" y="177"/>
                  <a:pt x="289" y="179"/>
                </a:cubicBezTo>
                <a:cubicBezTo>
                  <a:pt x="290" y="180"/>
                  <a:pt x="291" y="183"/>
                  <a:pt x="291" y="192"/>
                </a:cubicBezTo>
                <a:cubicBezTo>
                  <a:pt x="291" y="195"/>
                  <a:pt x="291" y="199"/>
                  <a:pt x="291" y="204"/>
                </a:cubicBezTo>
                <a:cubicBezTo>
                  <a:pt x="299" y="202"/>
                  <a:pt x="304" y="201"/>
                  <a:pt x="306" y="201"/>
                </a:cubicBezTo>
                <a:cubicBezTo>
                  <a:pt x="313" y="200"/>
                  <a:pt x="317" y="200"/>
                  <a:pt x="320" y="200"/>
                </a:cubicBezTo>
                <a:cubicBezTo>
                  <a:pt x="323" y="200"/>
                  <a:pt x="325" y="202"/>
                  <a:pt x="326" y="204"/>
                </a:cubicBezTo>
                <a:cubicBezTo>
                  <a:pt x="328" y="206"/>
                  <a:pt x="328" y="207"/>
                  <a:pt x="327" y="209"/>
                </a:cubicBezTo>
                <a:close/>
                <a:moveTo>
                  <a:pt x="404" y="238"/>
                </a:moveTo>
                <a:cubicBezTo>
                  <a:pt x="404" y="241"/>
                  <a:pt x="402" y="243"/>
                  <a:pt x="399" y="244"/>
                </a:cubicBezTo>
                <a:cubicBezTo>
                  <a:pt x="398" y="244"/>
                  <a:pt x="398" y="244"/>
                  <a:pt x="397" y="244"/>
                </a:cubicBezTo>
                <a:cubicBezTo>
                  <a:pt x="395" y="244"/>
                  <a:pt x="392" y="243"/>
                  <a:pt x="389" y="242"/>
                </a:cubicBezTo>
                <a:cubicBezTo>
                  <a:pt x="387" y="241"/>
                  <a:pt x="386" y="240"/>
                  <a:pt x="384" y="239"/>
                </a:cubicBezTo>
                <a:cubicBezTo>
                  <a:pt x="382" y="236"/>
                  <a:pt x="378" y="229"/>
                  <a:pt x="374" y="195"/>
                </a:cubicBezTo>
                <a:cubicBezTo>
                  <a:pt x="371" y="175"/>
                  <a:pt x="370" y="160"/>
                  <a:pt x="371" y="149"/>
                </a:cubicBezTo>
                <a:cubicBezTo>
                  <a:pt x="367" y="152"/>
                  <a:pt x="364" y="156"/>
                  <a:pt x="360" y="159"/>
                </a:cubicBezTo>
                <a:cubicBezTo>
                  <a:pt x="352" y="164"/>
                  <a:pt x="347" y="167"/>
                  <a:pt x="343" y="168"/>
                </a:cubicBezTo>
                <a:cubicBezTo>
                  <a:pt x="339" y="169"/>
                  <a:pt x="335" y="167"/>
                  <a:pt x="331" y="163"/>
                </a:cubicBezTo>
                <a:cubicBezTo>
                  <a:pt x="329" y="161"/>
                  <a:pt x="329" y="160"/>
                  <a:pt x="329" y="158"/>
                </a:cubicBezTo>
                <a:cubicBezTo>
                  <a:pt x="329" y="156"/>
                  <a:pt x="330" y="155"/>
                  <a:pt x="334" y="153"/>
                </a:cubicBezTo>
                <a:cubicBezTo>
                  <a:pt x="341" y="149"/>
                  <a:pt x="351" y="141"/>
                  <a:pt x="363" y="130"/>
                </a:cubicBezTo>
                <a:cubicBezTo>
                  <a:pt x="368" y="124"/>
                  <a:pt x="373" y="122"/>
                  <a:pt x="377" y="121"/>
                </a:cubicBezTo>
                <a:cubicBezTo>
                  <a:pt x="380" y="120"/>
                  <a:pt x="383" y="121"/>
                  <a:pt x="387" y="122"/>
                </a:cubicBezTo>
                <a:cubicBezTo>
                  <a:pt x="389" y="123"/>
                  <a:pt x="391" y="124"/>
                  <a:pt x="392" y="125"/>
                </a:cubicBezTo>
                <a:cubicBezTo>
                  <a:pt x="394" y="128"/>
                  <a:pt x="395" y="131"/>
                  <a:pt x="395" y="137"/>
                </a:cubicBezTo>
                <a:cubicBezTo>
                  <a:pt x="394" y="176"/>
                  <a:pt x="397" y="206"/>
                  <a:pt x="402" y="228"/>
                </a:cubicBezTo>
                <a:cubicBezTo>
                  <a:pt x="404" y="235"/>
                  <a:pt x="404" y="237"/>
                  <a:pt x="404" y="23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5" name="Freeform 10"/>
          <p:cNvSpPr>
            <a:spLocks noEditPoints="1"/>
          </p:cNvSpPr>
          <p:nvPr/>
        </p:nvSpPr>
        <p:spPr bwMode="auto">
          <a:xfrm>
            <a:off x="3566436" y="1571727"/>
            <a:ext cx="622885" cy="453839"/>
          </a:xfrm>
          <a:custGeom>
            <a:avLst/>
            <a:gdLst>
              <a:gd name="T0" fmla="*/ 0 w 547"/>
              <a:gd name="T1" fmla="*/ 0 h 399"/>
              <a:gd name="T2" fmla="*/ 0 w 547"/>
              <a:gd name="T3" fmla="*/ 399 h 399"/>
              <a:gd name="T4" fmla="*/ 547 w 547"/>
              <a:gd name="T5" fmla="*/ 399 h 399"/>
              <a:gd name="T6" fmla="*/ 547 w 547"/>
              <a:gd name="T7" fmla="*/ 0 h 399"/>
              <a:gd name="T8" fmla="*/ 0 w 547"/>
              <a:gd name="T9" fmla="*/ 0 h 399"/>
              <a:gd name="T10" fmla="*/ 525 w 547"/>
              <a:gd name="T11" fmla="*/ 376 h 399"/>
              <a:gd name="T12" fmla="*/ 22 w 547"/>
              <a:gd name="T13" fmla="*/ 376 h 399"/>
              <a:gd name="T14" fmla="*/ 22 w 547"/>
              <a:gd name="T15" fmla="*/ 23 h 399"/>
              <a:gd name="T16" fmla="*/ 525 w 547"/>
              <a:gd name="T17" fmla="*/ 23 h 399"/>
              <a:gd name="T18" fmla="*/ 525 w 547"/>
              <a:gd name="T19" fmla="*/ 376 h 399"/>
              <a:gd name="T20" fmla="*/ 471 w 547"/>
              <a:gd name="T21" fmla="*/ 235 h 399"/>
              <a:gd name="T22" fmla="*/ 447 w 547"/>
              <a:gd name="T23" fmla="*/ 278 h 399"/>
              <a:gd name="T24" fmla="*/ 447 w 547"/>
              <a:gd name="T25" fmla="*/ 279 h 399"/>
              <a:gd name="T26" fmla="*/ 447 w 547"/>
              <a:gd name="T27" fmla="*/ 353 h 399"/>
              <a:gd name="T28" fmla="*/ 422 w 547"/>
              <a:gd name="T29" fmla="*/ 321 h 399"/>
              <a:gd name="T30" fmla="*/ 398 w 547"/>
              <a:gd name="T31" fmla="*/ 353 h 399"/>
              <a:gd name="T32" fmla="*/ 398 w 547"/>
              <a:gd name="T33" fmla="*/ 279 h 399"/>
              <a:gd name="T34" fmla="*/ 398 w 547"/>
              <a:gd name="T35" fmla="*/ 278 h 399"/>
              <a:gd name="T36" fmla="*/ 373 w 547"/>
              <a:gd name="T37" fmla="*/ 235 h 399"/>
              <a:gd name="T38" fmla="*/ 422 w 547"/>
              <a:gd name="T39" fmla="*/ 186 h 399"/>
              <a:gd name="T40" fmla="*/ 471 w 547"/>
              <a:gd name="T41" fmla="*/ 235 h 399"/>
              <a:gd name="T42" fmla="*/ 61 w 547"/>
              <a:gd name="T43" fmla="*/ 83 h 399"/>
              <a:gd name="T44" fmla="*/ 69 w 547"/>
              <a:gd name="T45" fmla="*/ 75 h 399"/>
              <a:gd name="T46" fmla="*/ 467 w 547"/>
              <a:gd name="T47" fmla="*/ 75 h 399"/>
              <a:gd name="T48" fmla="*/ 475 w 547"/>
              <a:gd name="T49" fmla="*/ 83 h 399"/>
              <a:gd name="T50" fmla="*/ 467 w 547"/>
              <a:gd name="T51" fmla="*/ 91 h 399"/>
              <a:gd name="T52" fmla="*/ 69 w 547"/>
              <a:gd name="T53" fmla="*/ 91 h 399"/>
              <a:gd name="T54" fmla="*/ 61 w 547"/>
              <a:gd name="T55" fmla="*/ 83 h 399"/>
              <a:gd name="T56" fmla="*/ 409 w 547"/>
              <a:gd name="T57" fmla="*/ 150 h 399"/>
              <a:gd name="T58" fmla="*/ 105 w 547"/>
              <a:gd name="T59" fmla="*/ 150 h 399"/>
              <a:gd name="T60" fmla="*/ 97 w 547"/>
              <a:gd name="T61" fmla="*/ 142 h 399"/>
              <a:gd name="T62" fmla="*/ 105 w 547"/>
              <a:gd name="T63" fmla="*/ 134 h 399"/>
              <a:gd name="T64" fmla="*/ 409 w 547"/>
              <a:gd name="T65" fmla="*/ 134 h 399"/>
              <a:gd name="T66" fmla="*/ 416 w 547"/>
              <a:gd name="T67" fmla="*/ 142 h 399"/>
              <a:gd name="T68" fmla="*/ 409 w 547"/>
              <a:gd name="T69" fmla="*/ 150 h 399"/>
              <a:gd name="T70" fmla="*/ 299 w 547"/>
              <a:gd name="T71" fmla="*/ 240 h 399"/>
              <a:gd name="T72" fmla="*/ 291 w 547"/>
              <a:gd name="T73" fmla="*/ 248 h 399"/>
              <a:gd name="T74" fmla="*/ 118 w 547"/>
              <a:gd name="T75" fmla="*/ 248 h 399"/>
              <a:gd name="T76" fmla="*/ 110 w 547"/>
              <a:gd name="T77" fmla="*/ 240 h 399"/>
              <a:gd name="T78" fmla="*/ 118 w 547"/>
              <a:gd name="T79" fmla="*/ 232 h 399"/>
              <a:gd name="T80" fmla="*/ 291 w 547"/>
              <a:gd name="T81" fmla="*/ 232 h 399"/>
              <a:gd name="T82" fmla="*/ 299 w 547"/>
              <a:gd name="T83" fmla="*/ 240 h 399"/>
              <a:gd name="T84" fmla="*/ 299 w 547"/>
              <a:gd name="T85" fmla="*/ 297 h 399"/>
              <a:gd name="T86" fmla="*/ 291 w 547"/>
              <a:gd name="T87" fmla="*/ 305 h 399"/>
              <a:gd name="T88" fmla="*/ 118 w 547"/>
              <a:gd name="T89" fmla="*/ 305 h 399"/>
              <a:gd name="T90" fmla="*/ 110 w 547"/>
              <a:gd name="T91" fmla="*/ 297 h 399"/>
              <a:gd name="T92" fmla="*/ 118 w 547"/>
              <a:gd name="T93" fmla="*/ 290 h 399"/>
              <a:gd name="T94" fmla="*/ 291 w 547"/>
              <a:gd name="T95" fmla="*/ 290 h 399"/>
              <a:gd name="T96" fmla="*/ 299 w 547"/>
              <a:gd name="T97" fmla="*/ 297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7" h="399">
                <a:moveTo>
                  <a:pt x="0" y="0"/>
                </a:moveTo>
                <a:cubicBezTo>
                  <a:pt x="0" y="399"/>
                  <a:pt x="0" y="399"/>
                  <a:pt x="0" y="399"/>
                </a:cubicBezTo>
                <a:cubicBezTo>
                  <a:pt x="547" y="399"/>
                  <a:pt x="547" y="399"/>
                  <a:pt x="547" y="399"/>
                </a:cubicBezTo>
                <a:cubicBezTo>
                  <a:pt x="547" y="0"/>
                  <a:pt x="547" y="0"/>
                  <a:pt x="547" y="0"/>
                </a:cubicBezTo>
                <a:lnTo>
                  <a:pt x="0" y="0"/>
                </a:lnTo>
                <a:close/>
                <a:moveTo>
                  <a:pt x="525" y="376"/>
                </a:moveTo>
                <a:cubicBezTo>
                  <a:pt x="22" y="376"/>
                  <a:pt x="22" y="376"/>
                  <a:pt x="22" y="376"/>
                </a:cubicBezTo>
                <a:cubicBezTo>
                  <a:pt x="22" y="23"/>
                  <a:pt x="22" y="23"/>
                  <a:pt x="22" y="23"/>
                </a:cubicBezTo>
                <a:cubicBezTo>
                  <a:pt x="525" y="23"/>
                  <a:pt x="525" y="23"/>
                  <a:pt x="525" y="23"/>
                </a:cubicBezTo>
                <a:lnTo>
                  <a:pt x="525" y="376"/>
                </a:lnTo>
                <a:close/>
                <a:moveTo>
                  <a:pt x="471" y="235"/>
                </a:moveTo>
                <a:cubicBezTo>
                  <a:pt x="471" y="253"/>
                  <a:pt x="461" y="269"/>
                  <a:pt x="447" y="278"/>
                </a:cubicBezTo>
                <a:cubicBezTo>
                  <a:pt x="447" y="278"/>
                  <a:pt x="447" y="278"/>
                  <a:pt x="447" y="279"/>
                </a:cubicBezTo>
                <a:cubicBezTo>
                  <a:pt x="447" y="279"/>
                  <a:pt x="447" y="353"/>
                  <a:pt x="447" y="353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398" y="279"/>
                  <a:pt x="398" y="279"/>
                  <a:pt x="398" y="279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83" y="269"/>
                  <a:pt x="373" y="254"/>
                  <a:pt x="373" y="235"/>
                </a:cubicBezTo>
                <a:cubicBezTo>
                  <a:pt x="373" y="208"/>
                  <a:pt x="395" y="186"/>
                  <a:pt x="422" y="186"/>
                </a:cubicBezTo>
                <a:cubicBezTo>
                  <a:pt x="449" y="186"/>
                  <a:pt x="471" y="208"/>
                  <a:pt x="471" y="235"/>
                </a:cubicBezTo>
                <a:close/>
                <a:moveTo>
                  <a:pt x="61" y="83"/>
                </a:moveTo>
                <a:cubicBezTo>
                  <a:pt x="61" y="79"/>
                  <a:pt x="64" y="75"/>
                  <a:pt x="69" y="75"/>
                </a:cubicBezTo>
                <a:cubicBezTo>
                  <a:pt x="467" y="75"/>
                  <a:pt x="467" y="75"/>
                  <a:pt x="467" y="75"/>
                </a:cubicBezTo>
                <a:cubicBezTo>
                  <a:pt x="471" y="75"/>
                  <a:pt x="475" y="79"/>
                  <a:pt x="475" y="83"/>
                </a:cubicBezTo>
                <a:cubicBezTo>
                  <a:pt x="475" y="88"/>
                  <a:pt x="471" y="91"/>
                  <a:pt x="467" y="91"/>
                </a:cubicBezTo>
                <a:cubicBezTo>
                  <a:pt x="69" y="91"/>
                  <a:pt x="69" y="91"/>
                  <a:pt x="69" y="91"/>
                </a:cubicBezTo>
                <a:cubicBezTo>
                  <a:pt x="64" y="91"/>
                  <a:pt x="61" y="88"/>
                  <a:pt x="61" y="83"/>
                </a:cubicBezTo>
                <a:close/>
                <a:moveTo>
                  <a:pt x="409" y="150"/>
                </a:moveTo>
                <a:cubicBezTo>
                  <a:pt x="105" y="150"/>
                  <a:pt x="105" y="150"/>
                  <a:pt x="105" y="150"/>
                </a:cubicBezTo>
                <a:cubicBezTo>
                  <a:pt x="101" y="150"/>
                  <a:pt x="97" y="146"/>
                  <a:pt x="97" y="142"/>
                </a:cubicBezTo>
                <a:cubicBezTo>
                  <a:pt x="97" y="138"/>
                  <a:pt x="101" y="134"/>
                  <a:pt x="105" y="134"/>
                </a:cubicBezTo>
                <a:cubicBezTo>
                  <a:pt x="409" y="134"/>
                  <a:pt x="409" y="134"/>
                  <a:pt x="409" y="134"/>
                </a:cubicBezTo>
                <a:cubicBezTo>
                  <a:pt x="413" y="134"/>
                  <a:pt x="416" y="138"/>
                  <a:pt x="416" y="142"/>
                </a:cubicBezTo>
                <a:cubicBezTo>
                  <a:pt x="416" y="146"/>
                  <a:pt x="413" y="150"/>
                  <a:pt x="409" y="150"/>
                </a:cubicBezTo>
                <a:close/>
                <a:moveTo>
                  <a:pt x="299" y="240"/>
                </a:moveTo>
                <a:cubicBezTo>
                  <a:pt x="299" y="244"/>
                  <a:pt x="296" y="248"/>
                  <a:pt x="291" y="248"/>
                </a:cubicBezTo>
                <a:cubicBezTo>
                  <a:pt x="118" y="248"/>
                  <a:pt x="118" y="248"/>
                  <a:pt x="118" y="248"/>
                </a:cubicBezTo>
                <a:cubicBezTo>
                  <a:pt x="114" y="248"/>
                  <a:pt x="110" y="244"/>
                  <a:pt x="110" y="240"/>
                </a:cubicBezTo>
                <a:cubicBezTo>
                  <a:pt x="110" y="236"/>
                  <a:pt x="114" y="232"/>
                  <a:pt x="118" y="232"/>
                </a:cubicBezTo>
                <a:cubicBezTo>
                  <a:pt x="291" y="232"/>
                  <a:pt x="291" y="232"/>
                  <a:pt x="291" y="232"/>
                </a:cubicBezTo>
                <a:cubicBezTo>
                  <a:pt x="296" y="232"/>
                  <a:pt x="299" y="236"/>
                  <a:pt x="299" y="240"/>
                </a:cubicBezTo>
                <a:close/>
                <a:moveTo>
                  <a:pt x="299" y="297"/>
                </a:moveTo>
                <a:cubicBezTo>
                  <a:pt x="299" y="302"/>
                  <a:pt x="296" y="305"/>
                  <a:pt x="291" y="305"/>
                </a:cubicBezTo>
                <a:cubicBezTo>
                  <a:pt x="118" y="305"/>
                  <a:pt x="118" y="305"/>
                  <a:pt x="118" y="305"/>
                </a:cubicBezTo>
                <a:cubicBezTo>
                  <a:pt x="114" y="305"/>
                  <a:pt x="110" y="302"/>
                  <a:pt x="110" y="297"/>
                </a:cubicBezTo>
                <a:cubicBezTo>
                  <a:pt x="110" y="293"/>
                  <a:pt x="114" y="290"/>
                  <a:pt x="118" y="290"/>
                </a:cubicBezTo>
                <a:cubicBezTo>
                  <a:pt x="291" y="290"/>
                  <a:pt x="291" y="290"/>
                  <a:pt x="291" y="290"/>
                </a:cubicBezTo>
                <a:cubicBezTo>
                  <a:pt x="296" y="290"/>
                  <a:pt x="299" y="293"/>
                  <a:pt x="299" y="29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6" name="Freeform 11"/>
          <p:cNvSpPr>
            <a:spLocks/>
          </p:cNvSpPr>
          <p:nvPr/>
        </p:nvSpPr>
        <p:spPr bwMode="auto">
          <a:xfrm>
            <a:off x="2489711" y="1585433"/>
            <a:ext cx="776704" cy="427949"/>
          </a:xfrm>
          <a:custGeom>
            <a:avLst/>
            <a:gdLst>
              <a:gd name="T0" fmla="*/ 7 w 683"/>
              <a:gd name="T1" fmla="*/ 118 h 376"/>
              <a:gd name="T2" fmla="*/ 334 w 683"/>
              <a:gd name="T3" fmla="*/ 1 h 376"/>
              <a:gd name="T4" fmla="*/ 341 w 683"/>
              <a:gd name="T5" fmla="*/ 1 h 376"/>
              <a:gd name="T6" fmla="*/ 675 w 683"/>
              <a:gd name="T7" fmla="*/ 118 h 376"/>
              <a:gd name="T8" fmla="*/ 683 w 683"/>
              <a:gd name="T9" fmla="*/ 129 h 376"/>
              <a:gd name="T10" fmla="*/ 675 w 683"/>
              <a:gd name="T11" fmla="*/ 139 h 376"/>
              <a:gd name="T12" fmla="*/ 561 w 683"/>
              <a:gd name="T13" fmla="*/ 172 h 376"/>
              <a:gd name="T14" fmla="*/ 338 w 683"/>
              <a:gd name="T15" fmla="*/ 119 h 376"/>
              <a:gd name="T16" fmla="*/ 328 w 683"/>
              <a:gd name="T17" fmla="*/ 130 h 376"/>
              <a:gd name="T18" fmla="*/ 338 w 683"/>
              <a:gd name="T19" fmla="*/ 140 h 376"/>
              <a:gd name="T20" fmla="*/ 545 w 683"/>
              <a:gd name="T21" fmla="*/ 185 h 376"/>
              <a:gd name="T22" fmla="*/ 545 w 683"/>
              <a:gd name="T23" fmla="*/ 255 h 376"/>
              <a:gd name="T24" fmla="*/ 545 w 683"/>
              <a:gd name="T25" fmla="*/ 256 h 376"/>
              <a:gd name="T26" fmla="*/ 337 w 683"/>
              <a:gd name="T27" fmla="*/ 305 h 376"/>
              <a:gd name="T28" fmla="*/ 130 w 683"/>
              <a:gd name="T29" fmla="*/ 256 h 376"/>
              <a:gd name="T30" fmla="*/ 130 w 683"/>
              <a:gd name="T31" fmla="*/ 255 h 376"/>
              <a:gd name="T32" fmla="*/ 130 w 683"/>
              <a:gd name="T33" fmla="*/ 174 h 376"/>
              <a:gd name="T34" fmla="*/ 71 w 683"/>
              <a:gd name="T35" fmla="*/ 157 h 376"/>
              <a:gd name="T36" fmla="*/ 71 w 683"/>
              <a:gd name="T37" fmla="*/ 249 h 376"/>
              <a:gd name="T38" fmla="*/ 92 w 683"/>
              <a:gd name="T39" fmla="*/ 277 h 376"/>
              <a:gd name="T40" fmla="*/ 75 w 683"/>
              <a:gd name="T41" fmla="*/ 303 h 376"/>
              <a:gd name="T42" fmla="*/ 82 w 683"/>
              <a:gd name="T43" fmla="*/ 338 h 376"/>
              <a:gd name="T44" fmla="*/ 28 w 683"/>
              <a:gd name="T45" fmla="*/ 361 h 376"/>
              <a:gd name="T46" fmla="*/ 39 w 683"/>
              <a:gd name="T47" fmla="*/ 301 h 376"/>
              <a:gd name="T48" fmla="*/ 26 w 683"/>
              <a:gd name="T49" fmla="*/ 277 h 376"/>
              <a:gd name="T50" fmla="*/ 46 w 683"/>
              <a:gd name="T51" fmla="*/ 249 h 376"/>
              <a:gd name="T52" fmla="*/ 46 w 683"/>
              <a:gd name="T53" fmla="*/ 150 h 376"/>
              <a:gd name="T54" fmla="*/ 8 w 683"/>
              <a:gd name="T55" fmla="*/ 139 h 376"/>
              <a:gd name="T56" fmla="*/ 0 w 683"/>
              <a:gd name="T57" fmla="*/ 129 h 376"/>
              <a:gd name="T58" fmla="*/ 7 w 683"/>
              <a:gd name="T59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3" h="376">
                <a:moveTo>
                  <a:pt x="7" y="118"/>
                </a:moveTo>
                <a:cubicBezTo>
                  <a:pt x="334" y="1"/>
                  <a:pt x="334" y="1"/>
                  <a:pt x="334" y="1"/>
                </a:cubicBezTo>
                <a:cubicBezTo>
                  <a:pt x="336" y="0"/>
                  <a:pt x="339" y="0"/>
                  <a:pt x="341" y="1"/>
                </a:cubicBezTo>
                <a:cubicBezTo>
                  <a:pt x="675" y="118"/>
                  <a:pt x="675" y="118"/>
                  <a:pt x="675" y="118"/>
                </a:cubicBezTo>
                <a:cubicBezTo>
                  <a:pt x="680" y="120"/>
                  <a:pt x="683" y="124"/>
                  <a:pt x="683" y="129"/>
                </a:cubicBezTo>
                <a:cubicBezTo>
                  <a:pt x="682" y="134"/>
                  <a:pt x="679" y="138"/>
                  <a:pt x="675" y="139"/>
                </a:cubicBezTo>
                <a:cubicBezTo>
                  <a:pt x="561" y="172"/>
                  <a:pt x="561" y="172"/>
                  <a:pt x="561" y="172"/>
                </a:cubicBezTo>
                <a:cubicBezTo>
                  <a:pt x="537" y="136"/>
                  <a:pt x="430" y="119"/>
                  <a:pt x="338" y="119"/>
                </a:cubicBezTo>
                <a:cubicBezTo>
                  <a:pt x="333" y="119"/>
                  <a:pt x="328" y="124"/>
                  <a:pt x="328" y="130"/>
                </a:cubicBezTo>
                <a:cubicBezTo>
                  <a:pt x="328" y="136"/>
                  <a:pt x="333" y="140"/>
                  <a:pt x="338" y="140"/>
                </a:cubicBezTo>
                <a:cubicBezTo>
                  <a:pt x="452" y="140"/>
                  <a:pt x="534" y="164"/>
                  <a:pt x="545" y="185"/>
                </a:cubicBezTo>
                <a:cubicBezTo>
                  <a:pt x="545" y="255"/>
                  <a:pt x="545" y="255"/>
                  <a:pt x="545" y="255"/>
                </a:cubicBezTo>
                <a:cubicBezTo>
                  <a:pt x="545" y="255"/>
                  <a:pt x="545" y="255"/>
                  <a:pt x="545" y="256"/>
                </a:cubicBezTo>
                <a:cubicBezTo>
                  <a:pt x="545" y="283"/>
                  <a:pt x="452" y="305"/>
                  <a:pt x="337" y="305"/>
                </a:cubicBezTo>
                <a:cubicBezTo>
                  <a:pt x="223" y="305"/>
                  <a:pt x="130" y="283"/>
                  <a:pt x="130" y="256"/>
                </a:cubicBezTo>
                <a:cubicBezTo>
                  <a:pt x="130" y="255"/>
                  <a:pt x="130" y="255"/>
                  <a:pt x="130" y="255"/>
                </a:cubicBezTo>
                <a:cubicBezTo>
                  <a:pt x="130" y="174"/>
                  <a:pt x="130" y="174"/>
                  <a:pt x="130" y="174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1" y="249"/>
                  <a:pt x="71" y="249"/>
                  <a:pt x="71" y="249"/>
                </a:cubicBezTo>
                <a:cubicBezTo>
                  <a:pt x="83" y="253"/>
                  <a:pt x="92" y="264"/>
                  <a:pt x="92" y="277"/>
                </a:cubicBezTo>
                <a:cubicBezTo>
                  <a:pt x="92" y="288"/>
                  <a:pt x="85" y="298"/>
                  <a:pt x="75" y="303"/>
                </a:cubicBezTo>
                <a:cubicBezTo>
                  <a:pt x="82" y="338"/>
                  <a:pt x="82" y="338"/>
                  <a:pt x="82" y="338"/>
                </a:cubicBezTo>
                <a:cubicBezTo>
                  <a:pt x="86" y="354"/>
                  <a:pt x="26" y="376"/>
                  <a:pt x="28" y="361"/>
                </a:cubicBezTo>
                <a:cubicBezTo>
                  <a:pt x="39" y="301"/>
                  <a:pt x="39" y="301"/>
                  <a:pt x="39" y="301"/>
                </a:cubicBezTo>
                <a:cubicBezTo>
                  <a:pt x="31" y="296"/>
                  <a:pt x="26" y="287"/>
                  <a:pt x="26" y="277"/>
                </a:cubicBezTo>
                <a:cubicBezTo>
                  <a:pt x="26" y="264"/>
                  <a:pt x="34" y="253"/>
                  <a:pt x="46" y="249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8" y="139"/>
                  <a:pt x="8" y="139"/>
                  <a:pt x="8" y="139"/>
                </a:cubicBezTo>
                <a:cubicBezTo>
                  <a:pt x="3" y="138"/>
                  <a:pt x="0" y="134"/>
                  <a:pt x="0" y="129"/>
                </a:cubicBezTo>
                <a:cubicBezTo>
                  <a:pt x="0" y="124"/>
                  <a:pt x="3" y="120"/>
                  <a:pt x="7" y="11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Freeform 12"/>
          <p:cNvSpPr>
            <a:spLocks noEditPoints="1"/>
          </p:cNvSpPr>
          <p:nvPr/>
        </p:nvSpPr>
        <p:spPr bwMode="auto">
          <a:xfrm>
            <a:off x="4535030" y="1439231"/>
            <a:ext cx="552829" cy="572628"/>
          </a:xfrm>
          <a:custGeom>
            <a:avLst/>
            <a:gdLst>
              <a:gd name="T0" fmla="*/ 485 w 485"/>
              <a:gd name="T1" fmla="*/ 490 h 503"/>
              <a:gd name="T2" fmla="*/ 14 w 485"/>
              <a:gd name="T3" fmla="*/ 503 h 503"/>
              <a:gd name="T4" fmla="*/ 0 w 485"/>
              <a:gd name="T5" fmla="*/ 489 h 503"/>
              <a:gd name="T6" fmla="*/ 471 w 485"/>
              <a:gd name="T7" fmla="*/ 476 h 503"/>
              <a:gd name="T8" fmla="*/ 17 w 485"/>
              <a:gd name="T9" fmla="*/ 439 h 503"/>
              <a:gd name="T10" fmla="*/ 31 w 485"/>
              <a:gd name="T11" fmla="*/ 453 h 503"/>
              <a:gd name="T12" fmla="*/ 468 w 485"/>
              <a:gd name="T13" fmla="*/ 440 h 503"/>
              <a:gd name="T14" fmla="*/ 454 w 485"/>
              <a:gd name="T15" fmla="*/ 426 h 503"/>
              <a:gd name="T16" fmla="*/ 17 w 485"/>
              <a:gd name="T17" fmla="*/ 439 h 503"/>
              <a:gd name="T18" fmla="*/ 21 w 485"/>
              <a:gd name="T19" fmla="*/ 134 h 503"/>
              <a:gd name="T20" fmla="*/ 247 w 485"/>
              <a:gd name="T21" fmla="*/ 1 h 503"/>
              <a:gd name="T22" fmla="*/ 474 w 485"/>
              <a:gd name="T23" fmla="*/ 153 h 503"/>
              <a:gd name="T24" fmla="*/ 25 w 485"/>
              <a:gd name="T25" fmla="*/ 164 h 503"/>
              <a:gd name="T26" fmla="*/ 211 w 485"/>
              <a:gd name="T27" fmla="*/ 91 h 503"/>
              <a:gd name="T28" fmla="*/ 274 w 485"/>
              <a:gd name="T29" fmla="*/ 91 h 503"/>
              <a:gd name="T30" fmla="*/ 211 w 485"/>
              <a:gd name="T31" fmla="*/ 91 h 503"/>
              <a:gd name="T32" fmla="*/ 52 w 485"/>
              <a:gd name="T33" fmla="*/ 385 h 503"/>
              <a:gd name="T34" fmla="*/ 69 w 485"/>
              <a:gd name="T35" fmla="*/ 399 h 503"/>
              <a:gd name="T36" fmla="*/ 147 w 485"/>
              <a:gd name="T37" fmla="*/ 385 h 503"/>
              <a:gd name="T38" fmla="*/ 134 w 485"/>
              <a:gd name="T39" fmla="*/ 371 h 503"/>
              <a:gd name="T40" fmla="*/ 129 w 485"/>
              <a:gd name="T41" fmla="*/ 218 h 503"/>
              <a:gd name="T42" fmla="*/ 147 w 485"/>
              <a:gd name="T43" fmla="*/ 205 h 503"/>
              <a:gd name="T44" fmla="*/ 136 w 485"/>
              <a:gd name="T45" fmla="*/ 191 h 503"/>
              <a:gd name="T46" fmla="*/ 52 w 485"/>
              <a:gd name="T47" fmla="*/ 204 h 503"/>
              <a:gd name="T48" fmla="*/ 66 w 485"/>
              <a:gd name="T49" fmla="*/ 218 h 503"/>
              <a:gd name="T50" fmla="*/ 69 w 485"/>
              <a:gd name="T51" fmla="*/ 371 h 503"/>
              <a:gd name="T52" fmla="*/ 209 w 485"/>
              <a:gd name="T53" fmla="*/ 371 h 503"/>
              <a:gd name="T54" fmla="*/ 195 w 485"/>
              <a:gd name="T55" fmla="*/ 385 h 503"/>
              <a:gd name="T56" fmla="*/ 276 w 485"/>
              <a:gd name="T57" fmla="*/ 399 h 503"/>
              <a:gd name="T58" fmla="*/ 290 w 485"/>
              <a:gd name="T59" fmla="*/ 385 h 503"/>
              <a:gd name="T60" fmla="*/ 272 w 485"/>
              <a:gd name="T61" fmla="*/ 371 h 503"/>
              <a:gd name="T62" fmla="*/ 276 w 485"/>
              <a:gd name="T63" fmla="*/ 218 h 503"/>
              <a:gd name="T64" fmla="*/ 290 w 485"/>
              <a:gd name="T65" fmla="*/ 204 h 503"/>
              <a:gd name="T66" fmla="*/ 211 w 485"/>
              <a:gd name="T67" fmla="*/ 191 h 503"/>
              <a:gd name="T68" fmla="*/ 195 w 485"/>
              <a:gd name="T69" fmla="*/ 205 h 503"/>
              <a:gd name="T70" fmla="*/ 212 w 485"/>
              <a:gd name="T71" fmla="*/ 218 h 503"/>
              <a:gd name="T72" fmla="*/ 209 w 485"/>
              <a:gd name="T73" fmla="*/ 371 h 503"/>
              <a:gd name="T74" fmla="*/ 338 w 485"/>
              <a:gd name="T75" fmla="*/ 385 h 503"/>
              <a:gd name="T76" fmla="*/ 354 w 485"/>
              <a:gd name="T77" fmla="*/ 399 h 503"/>
              <a:gd name="T78" fmla="*/ 433 w 485"/>
              <a:gd name="T79" fmla="*/ 385 h 503"/>
              <a:gd name="T80" fmla="*/ 419 w 485"/>
              <a:gd name="T81" fmla="*/ 371 h 503"/>
              <a:gd name="T82" fmla="*/ 415 w 485"/>
              <a:gd name="T83" fmla="*/ 218 h 503"/>
              <a:gd name="T84" fmla="*/ 433 w 485"/>
              <a:gd name="T85" fmla="*/ 205 h 503"/>
              <a:gd name="T86" fmla="*/ 422 w 485"/>
              <a:gd name="T87" fmla="*/ 191 h 503"/>
              <a:gd name="T88" fmla="*/ 338 w 485"/>
              <a:gd name="T89" fmla="*/ 204 h 503"/>
              <a:gd name="T90" fmla="*/ 351 w 485"/>
              <a:gd name="T91" fmla="*/ 218 h 503"/>
              <a:gd name="T92" fmla="*/ 354 w 485"/>
              <a:gd name="T93" fmla="*/ 371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5" h="503">
                <a:moveTo>
                  <a:pt x="485" y="489"/>
                </a:moveTo>
                <a:cubicBezTo>
                  <a:pt x="485" y="490"/>
                  <a:pt x="485" y="490"/>
                  <a:pt x="485" y="490"/>
                </a:cubicBezTo>
                <a:cubicBezTo>
                  <a:pt x="485" y="497"/>
                  <a:pt x="479" y="503"/>
                  <a:pt x="471" y="503"/>
                </a:cubicBezTo>
                <a:cubicBezTo>
                  <a:pt x="14" y="503"/>
                  <a:pt x="14" y="503"/>
                  <a:pt x="14" y="503"/>
                </a:cubicBezTo>
                <a:cubicBezTo>
                  <a:pt x="6" y="503"/>
                  <a:pt x="0" y="497"/>
                  <a:pt x="0" y="490"/>
                </a:cubicBezTo>
                <a:cubicBezTo>
                  <a:pt x="0" y="489"/>
                  <a:pt x="0" y="489"/>
                  <a:pt x="0" y="489"/>
                </a:cubicBezTo>
                <a:cubicBezTo>
                  <a:pt x="0" y="482"/>
                  <a:pt x="6" y="476"/>
                  <a:pt x="14" y="476"/>
                </a:cubicBezTo>
                <a:cubicBezTo>
                  <a:pt x="471" y="476"/>
                  <a:pt x="471" y="476"/>
                  <a:pt x="471" y="476"/>
                </a:cubicBezTo>
                <a:cubicBezTo>
                  <a:pt x="479" y="476"/>
                  <a:pt x="485" y="482"/>
                  <a:pt x="485" y="489"/>
                </a:cubicBezTo>
                <a:close/>
                <a:moveTo>
                  <a:pt x="17" y="439"/>
                </a:moveTo>
                <a:cubicBezTo>
                  <a:pt x="17" y="440"/>
                  <a:pt x="17" y="440"/>
                  <a:pt x="17" y="440"/>
                </a:cubicBezTo>
                <a:cubicBezTo>
                  <a:pt x="17" y="447"/>
                  <a:pt x="23" y="453"/>
                  <a:pt x="31" y="453"/>
                </a:cubicBezTo>
                <a:cubicBezTo>
                  <a:pt x="454" y="453"/>
                  <a:pt x="454" y="453"/>
                  <a:pt x="454" y="453"/>
                </a:cubicBezTo>
                <a:cubicBezTo>
                  <a:pt x="462" y="453"/>
                  <a:pt x="468" y="447"/>
                  <a:pt x="468" y="440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2"/>
                  <a:pt x="462" y="426"/>
                  <a:pt x="454" y="426"/>
                </a:cubicBezTo>
                <a:cubicBezTo>
                  <a:pt x="31" y="426"/>
                  <a:pt x="31" y="426"/>
                  <a:pt x="31" y="426"/>
                </a:cubicBezTo>
                <a:cubicBezTo>
                  <a:pt x="23" y="426"/>
                  <a:pt x="17" y="432"/>
                  <a:pt x="17" y="439"/>
                </a:cubicBezTo>
                <a:close/>
                <a:moveTo>
                  <a:pt x="11" y="153"/>
                </a:moveTo>
                <a:cubicBezTo>
                  <a:pt x="10" y="147"/>
                  <a:pt x="9" y="141"/>
                  <a:pt x="21" y="134"/>
                </a:cubicBezTo>
                <a:cubicBezTo>
                  <a:pt x="32" y="127"/>
                  <a:pt x="238" y="1"/>
                  <a:pt x="238" y="1"/>
                </a:cubicBezTo>
                <a:cubicBezTo>
                  <a:pt x="241" y="0"/>
                  <a:pt x="244" y="0"/>
                  <a:pt x="247" y="1"/>
                </a:cubicBezTo>
                <a:cubicBezTo>
                  <a:pt x="247" y="1"/>
                  <a:pt x="455" y="128"/>
                  <a:pt x="464" y="134"/>
                </a:cubicBezTo>
                <a:cubicBezTo>
                  <a:pt x="474" y="140"/>
                  <a:pt x="475" y="147"/>
                  <a:pt x="474" y="153"/>
                </a:cubicBezTo>
                <a:cubicBezTo>
                  <a:pt x="473" y="159"/>
                  <a:pt x="467" y="164"/>
                  <a:pt x="460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18" y="164"/>
                  <a:pt x="12" y="159"/>
                  <a:pt x="11" y="153"/>
                </a:cubicBezTo>
                <a:close/>
                <a:moveTo>
                  <a:pt x="211" y="91"/>
                </a:moveTo>
                <a:cubicBezTo>
                  <a:pt x="211" y="108"/>
                  <a:pt x="225" y="122"/>
                  <a:pt x="243" y="122"/>
                </a:cubicBezTo>
                <a:cubicBezTo>
                  <a:pt x="260" y="122"/>
                  <a:pt x="274" y="108"/>
                  <a:pt x="274" y="91"/>
                </a:cubicBezTo>
                <a:cubicBezTo>
                  <a:pt x="274" y="74"/>
                  <a:pt x="260" y="59"/>
                  <a:pt x="243" y="59"/>
                </a:cubicBezTo>
                <a:cubicBezTo>
                  <a:pt x="225" y="59"/>
                  <a:pt x="211" y="74"/>
                  <a:pt x="211" y="91"/>
                </a:cubicBezTo>
                <a:close/>
                <a:moveTo>
                  <a:pt x="66" y="371"/>
                </a:moveTo>
                <a:cubicBezTo>
                  <a:pt x="58" y="371"/>
                  <a:pt x="52" y="377"/>
                  <a:pt x="52" y="385"/>
                </a:cubicBezTo>
                <a:cubicBezTo>
                  <a:pt x="52" y="385"/>
                  <a:pt x="52" y="385"/>
                  <a:pt x="52" y="385"/>
                </a:cubicBezTo>
                <a:cubicBezTo>
                  <a:pt x="52" y="393"/>
                  <a:pt x="61" y="399"/>
                  <a:pt x="69" y="399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141" y="399"/>
                  <a:pt x="147" y="393"/>
                  <a:pt x="147" y="385"/>
                </a:cubicBezTo>
                <a:cubicBezTo>
                  <a:pt x="147" y="385"/>
                  <a:pt x="147" y="385"/>
                  <a:pt x="147" y="385"/>
                </a:cubicBezTo>
                <a:cubicBezTo>
                  <a:pt x="147" y="377"/>
                  <a:pt x="141" y="371"/>
                  <a:pt x="134" y="371"/>
                </a:cubicBezTo>
                <a:cubicBezTo>
                  <a:pt x="129" y="371"/>
                  <a:pt x="129" y="371"/>
                  <a:pt x="129" y="371"/>
                </a:cubicBezTo>
                <a:cubicBezTo>
                  <a:pt x="129" y="218"/>
                  <a:pt x="129" y="218"/>
                  <a:pt x="129" y="218"/>
                </a:cubicBezTo>
                <a:cubicBezTo>
                  <a:pt x="134" y="218"/>
                  <a:pt x="134" y="218"/>
                  <a:pt x="134" y="218"/>
                </a:cubicBezTo>
                <a:cubicBezTo>
                  <a:pt x="141" y="218"/>
                  <a:pt x="147" y="212"/>
                  <a:pt x="147" y="205"/>
                </a:cubicBezTo>
                <a:cubicBezTo>
                  <a:pt x="147" y="204"/>
                  <a:pt x="147" y="204"/>
                  <a:pt x="147" y="204"/>
                </a:cubicBezTo>
                <a:cubicBezTo>
                  <a:pt x="147" y="197"/>
                  <a:pt x="141" y="191"/>
                  <a:pt x="136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58" y="191"/>
                  <a:pt x="52" y="197"/>
                  <a:pt x="52" y="204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52" y="212"/>
                  <a:pt x="58" y="218"/>
                  <a:pt x="66" y="218"/>
                </a:cubicBezTo>
                <a:cubicBezTo>
                  <a:pt x="69" y="218"/>
                  <a:pt x="69" y="218"/>
                  <a:pt x="69" y="218"/>
                </a:cubicBezTo>
                <a:cubicBezTo>
                  <a:pt x="69" y="371"/>
                  <a:pt x="69" y="371"/>
                  <a:pt x="69" y="371"/>
                </a:cubicBezTo>
                <a:lnTo>
                  <a:pt x="66" y="371"/>
                </a:lnTo>
                <a:close/>
                <a:moveTo>
                  <a:pt x="209" y="371"/>
                </a:moveTo>
                <a:cubicBezTo>
                  <a:pt x="201" y="371"/>
                  <a:pt x="195" y="377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93"/>
                  <a:pt x="204" y="399"/>
                  <a:pt x="211" y="399"/>
                </a:cubicBezTo>
                <a:cubicBezTo>
                  <a:pt x="276" y="399"/>
                  <a:pt x="276" y="399"/>
                  <a:pt x="276" y="399"/>
                </a:cubicBezTo>
                <a:cubicBezTo>
                  <a:pt x="284" y="399"/>
                  <a:pt x="290" y="393"/>
                  <a:pt x="290" y="385"/>
                </a:cubicBezTo>
                <a:cubicBezTo>
                  <a:pt x="290" y="385"/>
                  <a:pt x="290" y="385"/>
                  <a:pt x="290" y="385"/>
                </a:cubicBezTo>
                <a:cubicBezTo>
                  <a:pt x="290" y="377"/>
                  <a:pt x="284" y="371"/>
                  <a:pt x="276" y="371"/>
                </a:cubicBezTo>
                <a:cubicBezTo>
                  <a:pt x="272" y="371"/>
                  <a:pt x="272" y="371"/>
                  <a:pt x="272" y="371"/>
                </a:cubicBezTo>
                <a:cubicBezTo>
                  <a:pt x="272" y="218"/>
                  <a:pt x="272" y="218"/>
                  <a:pt x="272" y="218"/>
                </a:cubicBezTo>
                <a:cubicBezTo>
                  <a:pt x="276" y="218"/>
                  <a:pt x="276" y="218"/>
                  <a:pt x="276" y="218"/>
                </a:cubicBezTo>
                <a:cubicBezTo>
                  <a:pt x="284" y="218"/>
                  <a:pt x="290" y="212"/>
                  <a:pt x="290" y="205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290" y="197"/>
                  <a:pt x="284" y="191"/>
                  <a:pt x="279" y="191"/>
                </a:cubicBezTo>
                <a:cubicBezTo>
                  <a:pt x="211" y="191"/>
                  <a:pt x="211" y="191"/>
                  <a:pt x="211" y="191"/>
                </a:cubicBezTo>
                <a:cubicBezTo>
                  <a:pt x="201" y="191"/>
                  <a:pt x="195" y="197"/>
                  <a:pt x="195" y="204"/>
                </a:cubicBezTo>
                <a:cubicBezTo>
                  <a:pt x="195" y="205"/>
                  <a:pt x="195" y="205"/>
                  <a:pt x="195" y="205"/>
                </a:cubicBezTo>
                <a:cubicBezTo>
                  <a:pt x="195" y="212"/>
                  <a:pt x="201" y="218"/>
                  <a:pt x="209" y="218"/>
                </a:cubicBezTo>
                <a:cubicBezTo>
                  <a:pt x="212" y="218"/>
                  <a:pt x="212" y="218"/>
                  <a:pt x="212" y="218"/>
                </a:cubicBezTo>
                <a:cubicBezTo>
                  <a:pt x="212" y="371"/>
                  <a:pt x="212" y="371"/>
                  <a:pt x="212" y="371"/>
                </a:cubicBezTo>
                <a:lnTo>
                  <a:pt x="209" y="371"/>
                </a:lnTo>
                <a:close/>
                <a:moveTo>
                  <a:pt x="351" y="371"/>
                </a:moveTo>
                <a:cubicBezTo>
                  <a:pt x="344" y="371"/>
                  <a:pt x="338" y="377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93"/>
                  <a:pt x="347" y="399"/>
                  <a:pt x="354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7" y="399"/>
                  <a:pt x="433" y="393"/>
                  <a:pt x="433" y="385"/>
                </a:cubicBezTo>
                <a:cubicBezTo>
                  <a:pt x="433" y="385"/>
                  <a:pt x="433" y="385"/>
                  <a:pt x="433" y="385"/>
                </a:cubicBezTo>
                <a:cubicBezTo>
                  <a:pt x="433" y="377"/>
                  <a:pt x="427" y="371"/>
                  <a:pt x="419" y="371"/>
                </a:cubicBezTo>
                <a:cubicBezTo>
                  <a:pt x="415" y="371"/>
                  <a:pt x="415" y="371"/>
                  <a:pt x="415" y="371"/>
                </a:cubicBezTo>
                <a:cubicBezTo>
                  <a:pt x="415" y="218"/>
                  <a:pt x="415" y="218"/>
                  <a:pt x="415" y="218"/>
                </a:cubicBezTo>
                <a:cubicBezTo>
                  <a:pt x="419" y="218"/>
                  <a:pt x="419" y="218"/>
                  <a:pt x="419" y="218"/>
                </a:cubicBezTo>
                <a:cubicBezTo>
                  <a:pt x="427" y="218"/>
                  <a:pt x="433" y="212"/>
                  <a:pt x="433" y="205"/>
                </a:cubicBezTo>
                <a:cubicBezTo>
                  <a:pt x="433" y="204"/>
                  <a:pt x="433" y="204"/>
                  <a:pt x="433" y="204"/>
                </a:cubicBezTo>
                <a:cubicBezTo>
                  <a:pt x="433" y="197"/>
                  <a:pt x="427" y="191"/>
                  <a:pt x="422" y="191"/>
                </a:cubicBezTo>
                <a:cubicBezTo>
                  <a:pt x="354" y="191"/>
                  <a:pt x="354" y="191"/>
                  <a:pt x="354" y="191"/>
                </a:cubicBezTo>
                <a:cubicBezTo>
                  <a:pt x="344" y="191"/>
                  <a:pt x="338" y="197"/>
                  <a:pt x="338" y="20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212"/>
                  <a:pt x="344" y="218"/>
                  <a:pt x="351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371"/>
                  <a:pt x="354" y="371"/>
                  <a:pt x="354" y="371"/>
                </a:cubicBezTo>
                <a:lnTo>
                  <a:pt x="351" y="37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8" name="Freeform 13"/>
          <p:cNvSpPr>
            <a:spLocks noEditPoints="1"/>
          </p:cNvSpPr>
          <p:nvPr/>
        </p:nvSpPr>
        <p:spPr bwMode="auto">
          <a:xfrm>
            <a:off x="3519225" y="3685578"/>
            <a:ext cx="676189" cy="490389"/>
          </a:xfrm>
          <a:custGeom>
            <a:avLst/>
            <a:gdLst>
              <a:gd name="T0" fmla="*/ 390 w 594"/>
              <a:gd name="T1" fmla="*/ 126 h 431"/>
              <a:gd name="T2" fmla="*/ 373 w 594"/>
              <a:gd name="T3" fmla="*/ 143 h 431"/>
              <a:gd name="T4" fmla="*/ 344 w 594"/>
              <a:gd name="T5" fmla="*/ 284 h 431"/>
              <a:gd name="T6" fmla="*/ 220 w 594"/>
              <a:gd name="T7" fmla="*/ 255 h 431"/>
              <a:gd name="T8" fmla="*/ 220 w 594"/>
              <a:gd name="T9" fmla="*/ 126 h 431"/>
              <a:gd name="T10" fmla="*/ 204 w 594"/>
              <a:gd name="T11" fmla="*/ 93 h 431"/>
              <a:gd name="T12" fmla="*/ 270 w 594"/>
              <a:gd name="T13" fmla="*/ 124 h 431"/>
              <a:gd name="T14" fmla="*/ 260 w 594"/>
              <a:gd name="T15" fmla="*/ 140 h 431"/>
              <a:gd name="T16" fmla="*/ 260 w 594"/>
              <a:gd name="T17" fmla="*/ 246 h 431"/>
              <a:gd name="T18" fmla="*/ 317 w 594"/>
              <a:gd name="T19" fmla="*/ 246 h 431"/>
              <a:gd name="T20" fmla="*/ 333 w 594"/>
              <a:gd name="T21" fmla="*/ 229 h 431"/>
              <a:gd name="T22" fmla="*/ 333 w 594"/>
              <a:gd name="T23" fmla="*/ 124 h 431"/>
              <a:gd name="T24" fmla="*/ 323 w 594"/>
              <a:gd name="T25" fmla="*/ 93 h 431"/>
              <a:gd name="T26" fmla="*/ 406 w 594"/>
              <a:gd name="T27" fmla="*/ 76 h 431"/>
              <a:gd name="T28" fmla="*/ 306 w 594"/>
              <a:gd name="T29" fmla="*/ 140 h 431"/>
              <a:gd name="T30" fmla="*/ 317 w 594"/>
              <a:gd name="T31" fmla="*/ 229 h 431"/>
              <a:gd name="T32" fmla="*/ 276 w 594"/>
              <a:gd name="T33" fmla="*/ 140 h 431"/>
              <a:gd name="T34" fmla="*/ 287 w 594"/>
              <a:gd name="T35" fmla="*/ 76 h 431"/>
              <a:gd name="T36" fmla="*/ 187 w 594"/>
              <a:gd name="T37" fmla="*/ 143 h 431"/>
              <a:gd name="T38" fmla="*/ 203 w 594"/>
              <a:gd name="T39" fmla="*/ 261 h 431"/>
              <a:gd name="T40" fmla="*/ 351 w 594"/>
              <a:gd name="T41" fmla="*/ 300 h 431"/>
              <a:gd name="T42" fmla="*/ 390 w 594"/>
              <a:gd name="T43" fmla="*/ 143 h 431"/>
              <a:gd name="T44" fmla="*/ 406 w 594"/>
              <a:gd name="T45" fmla="*/ 76 h 431"/>
              <a:gd name="T46" fmla="*/ 560 w 594"/>
              <a:gd name="T47" fmla="*/ 43 h 431"/>
              <a:gd name="T48" fmla="*/ 71 w 594"/>
              <a:gd name="T49" fmla="*/ 0 h 431"/>
              <a:gd name="T50" fmla="*/ 32 w 594"/>
              <a:gd name="T51" fmla="*/ 369 h 431"/>
              <a:gd name="T52" fmla="*/ 0 w 594"/>
              <a:gd name="T53" fmla="*/ 384 h 431"/>
              <a:gd name="T54" fmla="*/ 552 w 594"/>
              <a:gd name="T55" fmla="*/ 431 h 431"/>
              <a:gd name="T56" fmla="*/ 594 w 594"/>
              <a:gd name="T57" fmla="*/ 369 h 431"/>
              <a:gd name="T58" fmla="*/ 327 w 594"/>
              <a:gd name="T59" fmla="*/ 407 h 431"/>
              <a:gd name="T60" fmla="*/ 245 w 594"/>
              <a:gd name="T61" fmla="*/ 394 h 431"/>
              <a:gd name="T62" fmla="*/ 327 w 594"/>
              <a:gd name="T63" fmla="*/ 382 h 431"/>
              <a:gd name="T64" fmla="*/ 327 w 594"/>
              <a:gd name="T65" fmla="*/ 407 h 431"/>
              <a:gd name="T66" fmla="*/ 506 w 594"/>
              <a:gd name="T67" fmla="*/ 337 h 431"/>
              <a:gd name="T68" fmla="*/ 65 w 594"/>
              <a:gd name="T69" fmla="*/ 318 h 431"/>
              <a:gd name="T70" fmla="*/ 88 w 594"/>
              <a:gd name="T71" fmla="*/ 38 h 431"/>
              <a:gd name="T72" fmla="*/ 524 w 594"/>
              <a:gd name="T73" fmla="*/ 5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4" h="431">
                <a:moveTo>
                  <a:pt x="390" y="93"/>
                </a:moveTo>
                <a:cubicBezTo>
                  <a:pt x="390" y="126"/>
                  <a:pt x="390" y="126"/>
                  <a:pt x="390" y="126"/>
                </a:cubicBezTo>
                <a:cubicBezTo>
                  <a:pt x="373" y="126"/>
                  <a:pt x="373" y="126"/>
                  <a:pt x="373" y="126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255"/>
                  <a:pt x="373" y="255"/>
                  <a:pt x="373" y="255"/>
                </a:cubicBezTo>
                <a:cubicBezTo>
                  <a:pt x="344" y="284"/>
                  <a:pt x="344" y="284"/>
                  <a:pt x="344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20" y="255"/>
                  <a:pt x="220" y="255"/>
                  <a:pt x="220" y="255"/>
                </a:cubicBezTo>
                <a:cubicBezTo>
                  <a:pt x="220" y="143"/>
                  <a:pt x="220" y="143"/>
                  <a:pt x="220" y="143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04" y="126"/>
                  <a:pt x="204" y="126"/>
                  <a:pt x="204" y="126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70" y="93"/>
                  <a:pt x="270" y="93"/>
                  <a:pt x="270" y="93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60" y="140"/>
                  <a:pt x="260" y="140"/>
                  <a:pt x="260" y="140"/>
                </a:cubicBezTo>
                <a:cubicBezTo>
                  <a:pt x="260" y="229"/>
                  <a:pt x="260" y="229"/>
                  <a:pt x="260" y="229"/>
                </a:cubicBezTo>
                <a:cubicBezTo>
                  <a:pt x="260" y="246"/>
                  <a:pt x="260" y="246"/>
                  <a:pt x="260" y="246"/>
                </a:cubicBezTo>
                <a:cubicBezTo>
                  <a:pt x="276" y="246"/>
                  <a:pt x="276" y="246"/>
                  <a:pt x="276" y="246"/>
                </a:cubicBezTo>
                <a:cubicBezTo>
                  <a:pt x="317" y="246"/>
                  <a:pt x="317" y="246"/>
                  <a:pt x="317" y="246"/>
                </a:cubicBezTo>
                <a:cubicBezTo>
                  <a:pt x="333" y="246"/>
                  <a:pt x="333" y="246"/>
                  <a:pt x="333" y="246"/>
                </a:cubicBezTo>
                <a:cubicBezTo>
                  <a:pt x="333" y="229"/>
                  <a:pt x="333" y="229"/>
                  <a:pt x="333" y="229"/>
                </a:cubicBezTo>
                <a:cubicBezTo>
                  <a:pt x="333" y="140"/>
                  <a:pt x="333" y="140"/>
                  <a:pt x="333" y="140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23" y="124"/>
                  <a:pt x="323" y="124"/>
                  <a:pt x="323" y="124"/>
                </a:cubicBezTo>
                <a:cubicBezTo>
                  <a:pt x="323" y="93"/>
                  <a:pt x="323" y="93"/>
                  <a:pt x="323" y="93"/>
                </a:cubicBezTo>
                <a:cubicBezTo>
                  <a:pt x="390" y="93"/>
                  <a:pt x="390" y="93"/>
                  <a:pt x="390" y="93"/>
                </a:cubicBezTo>
                <a:close/>
                <a:moveTo>
                  <a:pt x="406" y="76"/>
                </a:moveTo>
                <a:cubicBezTo>
                  <a:pt x="306" y="76"/>
                  <a:pt x="306" y="76"/>
                  <a:pt x="306" y="76"/>
                </a:cubicBezTo>
                <a:cubicBezTo>
                  <a:pt x="306" y="140"/>
                  <a:pt x="306" y="140"/>
                  <a:pt x="306" y="140"/>
                </a:cubicBezTo>
                <a:cubicBezTo>
                  <a:pt x="317" y="140"/>
                  <a:pt x="317" y="140"/>
                  <a:pt x="317" y="140"/>
                </a:cubicBezTo>
                <a:cubicBezTo>
                  <a:pt x="317" y="229"/>
                  <a:pt x="317" y="229"/>
                  <a:pt x="317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140"/>
                  <a:pt x="276" y="140"/>
                  <a:pt x="276" y="140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187" y="76"/>
                  <a:pt x="187" y="76"/>
                  <a:pt x="187" y="76"/>
                </a:cubicBezTo>
                <a:cubicBezTo>
                  <a:pt x="187" y="143"/>
                  <a:pt x="187" y="143"/>
                  <a:pt x="187" y="143"/>
                </a:cubicBezTo>
                <a:cubicBezTo>
                  <a:pt x="203" y="143"/>
                  <a:pt x="203" y="143"/>
                  <a:pt x="203" y="143"/>
                </a:cubicBezTo>
                <a:cubicBezTo>
                  <a:pt x="203" y="261"/>
                  <a:pt x="203" y="261"/>
                  <a:pt x="203" y="261"/>
                </a:cubicBezTo>
                <a:cubicBezTo>
                  <a:pt x="241" y="300"/>
                  <a:pt x="241" y="300"/>
                  <a:pt x="241" y="300"/>
                </a:cubicBezTo>
                <a:cubicBezTo>
                  <a:pt x="351" y="300"/>
                  <a:pt x="351" y="300"/>
                  <a:pt x="351" y="300"/>
                </a:cubicBezTo>
                <a:cubicBezTo>
                  <a:pt x="390" y="261"/>
                  <a:pt x="390" y="261"/>
                  <a:pt x="390" y="261"/>
                </a:cubicBezTo>
                <a:cubicBezTo>
                  <a:pt x="390" y="143"/>
                  <a:pt x="390" y="143"/>
                  <a:pt x="390" y="143"/>
                </a:cubicBezTo>
                <a:cubicBezTo>
                  <a:pt x="406" y="143"/>
                  <a:pt x="406" y="143"/>
                  <a:pt x="406" y="143"/>
                </a:cubicBezTo>
                <a:cubicBezTo>
                  <a:pt x="406" y="76"/>
                  <a:pt x="406" y="76"/>
                  <a:pt x="406" y="76"/>
                </a:cubicBezTo>
                <a:close/>
                <a:moveTo>
                  <a:pt x="560" y="369"/>
                </a:moveTo>
                <a:cubicBezTo>
                  <a:pt x="560" y="43"/>
                  <a:pt x="560" y="43"/>
                  <a:pt x="560" y="43"/>
                </a:cubicBezTo>
                <a:cubicBezTo>
                  <a:pt x="560" y="19"/>
                  <a:pt x="542" y="0"/>
                  <a:pt x="52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49" y="0"/>
                  <a:pt x="32" y="19"/>
                  <a:pt x="32" y="43"/>
                </a:cubicBezTo>
                <a:cubicBezTo>
                  <a:pt x="32" y="369"/>
                  <a:pt x="32" y="369"/>
                  <a:pt x="32" y="369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10"/>
                  <a:pt x="19" y="431"/>
                  <a:pt x="42" y="431"/>
                </a:cubicBezTo>
                <a:cubicBezTo>
                  <a:pt x="552" y="431"/>
                  <a:pt x="552" y="431"/>
                  <a:pt x="552" y="431"/>
                </a:cubicBezTo>
                <a:cubicBezTo>
                  <a:pt x="575" y="431"/>
                  <a:pt x="594" y="410"/>
                  <a:pt x="594" y="384"/>
                </a:cubicBezTo>
                <a:cubicBezTo>
                  <a:pt x="594" y="369"/>
                  <a:pt x="594" y="369"/>
                  <a:pt x="594" y="369"/>
                </a:cubicBezTo>
                <a:lnTo>
                  <a:pt x="560" y="369"/>
                </a:lnTo>
                <a:close/>
                <a:moveTo>
                  <a:pt x="327" y="407"/>
                </a:moveTo>
                <a:cubicBezTo>
                  <a:pt x="256" y="407"/>
                  <a:pt x="256" y="407"/>
                  <a:pt x="256" y="407"/>
                </a:cubicBezTo>
                <a:cubicBezTo>
                  <a:pt x="250" y="407"/>
                  <a:pt x="245" y="401"/>
                  <a:pt x="245" y="394"/>
                </a:cubicBezTo>
                <a:cubicBezTo>
                  <a:pt x="245" y="387"/>
                  <a:pt x="250" y="382"/>
                  <a:pt x="256" y="382"/>
                </a:cubicBezTo>
                <a:cubicBezTo>
                  <a:pt x="327" y="382"/>
                  <a:pt x="327" y="382"/>
                  <a:pt x="327" y="382"/>
                </a:cubicBezTo>
                <a:cubicBezTo>
                  <a:pt x="334" y="382"/>
                  <a:pt x="339" y="387"/>
                  <a:pt x="339" y="394"/>
                </a:cubicBezTo>
                <a:cubicBezTo>
                  <a:pt x="339" y="401"/>
                  <a:pt x="334" y="407"/>
                  <a:pt x="327" y="407"/>
                </a:cubicBezTo>
                <a:close/>
                <a:moveTo>
                  <a:pt x="524" y="318"/>
                </a:moveTo>
                <a:cubicBezTo>
                  <a:pt x="524" y="328"/>
                  <a:pt x="516" y="337"/>
                  <a:pt x="506" y="337"/>
                </a:cubicBezTo>
                <a:cubicBezTo>
                  <a:pt x="82" y="337"/>
                  <a:pt x="82" y="337"/>
                  <a:pt x="82" y="337"/>
                </a:cubicBezTo>
                <a:cubicBezTo>
                  <a:pt x="73" y="337"/>
                  <a:pt x="65" y="328"/>
                  <a:pt x="65" y="318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47"/>
                  <a:pt x="73" y="38"/>
                  <a:pt x="88" y="38"/>
                </a:cubicBezTo>
                <a:cubicBezTo>
                  <a:pt x="512" y="38"/>
                  <a:pt x="512" y="38"/>
                  <a:pt x="512" y="38"/>
                </a:cubicBezTo>
                <a:cubicBezTo>
                  <a:pt x="516" y="38"/>
                  <a:pt x="524" y="47"/>
                  <a:pt x="524" y="57"/>
                </a:cubicBezTo>
                <a:lnTo>
                  <a:pt x="524" y="31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9" name="Freeform 14"/>
          <p:cNvSpPr>
            <a:spLocks noEditPoints="1"/>
          </p:cNvSpPr>
          <p:nvPr/>
        </p:nvSpPr>
        <p:spPr bwMode="auto">
          <a:xfrm>
            <a:off x="717000" y="3632276"/>
            <a:ext cx="453839" cy="577197"/>
          </a:xfrm>
          <a:custGeom>
            <a:avLst/>
            <a:gdLst>
              <a:gd name="T0" fmla="*/ 193 w 399"/>
              <a:gd name="T1" fmla="*/ 238 h 507"/>
              <a:gd name="T2" fmla="*/ 184 w 399"/>
              <a:gd name="T3" fmla="*/ 275 h 507"/>
              <a:gd name="T4" fmla="*/ 149 w 399"/>
              <a:gd name="T5" fmla="*/ 284 h 507"/>
              <a:gd name="T6" fmla="*/ 198 w 399"/>
              <a:gd name="T7" fmla="*/ 223 h 507"/>
              <a:gd name="T8" fmla="*/ 250 w 399"/>
              <a:gd name="T9" fmla="*/ 344 h 507"/>
              <a:gd name="T10" fmla="*/ 252 w 399"/>
              <a:gd name="T11" fmla="*/ 349 h 507"/>
              <a:gd name="T12" fmla="*/ 276 w 399"/>
              <a:gd name="T13" fmla="*/ 331 h 507"/>
              <a:gd name="T14" fmla="*/ 287 w 399"/>
              <a:gd name="T15" fmla="*/ 303 h 507"/>
              <a:gd name="T16" fmla="*/ 284 w 399"/>
              <a:gd name="T17" fmla="*/ 300 h 507"/>
              <a:gd name="T18" fmla="*/ 256 w 399"/>
              <a:gd name="T19" fmla="*/ 330 h 507"/>
              <a:gd name="T20" fmla="*/ 348 w 399"/>
              <a:gd name="T21" fmla="*/ 507 h 507"/>
              <a:gd name="T22" fmla="*/ 0 w 399"/>
              <a:gd name="T23" fmla="*/ 457 h 507"/>
              <a:gd name="T24" fmla="*/ 58 w 399"/>
              <a:gd name="T25" fmla="*/ 0 h 507"/>
              <a:gd name="T26" fmla="*/ 392 w 399"/>
              <a:gd name="T27" fmla="*/ 13 h 507"/>
              <a:gd name="T28" fmla="*/ 56 w 399"/>
              <a:gd name="T29" fmla="*/ 26 h 507"/>
              <a:gd name="T30" fmla="*/ 53 w 399"/>
              <a:gd name="T31" fmla="*/ 83 h 507"/>
              <a:gd name="T32" fmla="*/ 399 w 399"/>
              <a:gd name="T33" fmla="*/ 106 h 507"/>
              <a:gd name="T34" fmla="*/ 204 w 399"/>
              <a:gd name="T35" fmla="*/ 271 h 507"/>
              <a:gd name="T36" fmla="*/ 219 w 399"/>
              <a:gd name="T37" fmla="*/ 215 h 507"/>
              <a:gd name="T38" fmla="*/ 219 w 399"/>
              <a:gd name="T39" fmla="*/ 194 h 507"/>
              <a:gd name="T40" fmla="*/ 195 w 399"/>
              <a:gd name="T41" fmla="*/ 202 h 507"/>
              <a:gd name="T42" fmla="*/ 136 w 399"/>
              <a:gd name="T43" fmla="*/ 272 h 507"/>
              <a:gd name="T44" fmla="*/ 108 w 399"/>
              <a:gd name="T45" fmla="*/ 297 h 507"/>
              <a:gd name="T46" fmla="*/ 86 w 399"/>
              <a:gd name="T47" fmla="*/ 313 h 507"/>
              <a:gd name="T48" fmla="*/ 94 w 399"/>
              <a:gd name="T49" fmla="*/ 320 h 507"/>
              <a:gd name="T50" fmla="*/ 109 w 399"/>
              <a:gd name="T51" fmla="*/ 315 h 507"/>
              <a:gd name="T52" fmla="*/ 91 w 399"/>
              <a:gd name="T53" fmla="*/ 348 h 507"/>
              <a:gd name="T54" fmla="*/ 84 w 399"/>
              <a:gd name="T55" fmla="*/ 375 h 507"/>
              <a:gd name="T56" fmla="*/ 100 w 399"/>
              <a:gd name="T57" fmla="*/ 369 h 507"/>
              <a:gd name="T58" fmla="*/ 111 w 399"/>
              <a:gd name="T59" fmla="*/ 348 h 507"/>
              <a:gd name="T60" fmla="*/ 180 w 399"/>
              <a:gd name="T61" fmla="*/ 293 h 507"/>
              <a:gd name="T62" fmla="*/ 173 w 399"/>
              <a:gd name="T63" fmla="*/ 363 h 507"/>
              <a:gd name="T64" fmla="*/ 185 w 399"/>
              <a:gd name="T65" fmla="*/ 378 h 507"/>
              <a:gd name="T66" fmla="*/ 192 w 399"/>
              <a:gd name="T67" fmla="*/ 366 h 507"/>
              <a:gd name="T68" fmla="*/ 200 w 399"/>
              <a:gd name="T69" fmla="*/ 290 h 507"/>
              <a:gd name="T70" fmla="*/ 215 w 399"/>
              <a:gd name="T71" fmla="*/ 289 h 507"/>
              <a:gd name="T72" fmla="*/ 221 w 399"/>
              <a:gd name="T73" fmla="*/ 279 h 507"/>
              <a:gd name="T74" fmla="*/ 205 w 399"/>
              <a:gd name="T75" fmla="*/ 271 h 507"/>
              <a:gd name="T76" fmla="*/ 312 w 399"/>
              <a:gd name="T77" fmla="*/ 213 h 507"/>
              <a:gd name="T78" fmla="*/ 303 w 399"/>
              <a:gd name="T79" fmla="*/ 204 h 507"/>
              <a:gd name="T80" fmla="*/ 284 w 399"/>
              <a:gd name="T81" fmla="*/ 231 h 507"/>
              <a:gd name="T82" fmla="*/ 227 w 399"/>
              <a:gd name="T83" fmla="*/ 362 h 507"/>
              <a:gd name="T84" fmla="*/ 236 w 399"/>
              <a:gd name="T85" fmla="*/ 370 h 507"/>
              <a:gd name="T86" fmla="*/ 243 w 399"/>
              <a:gd name="T87" fmla="*/ 362 h 507"/>
              <a:gd name="T88" fmla="*/ 255 w 399"/>
              <a:gd name="T89" fmla="*/ 367 h 507"/>
              <a:gd name="T90" fmla="*/ 299 w 399"/>
              <a:gd name="T91" fmla="*/ 324 h 507"/>
              <a:gd name="T92" fmla="*/ 300 w 399"/>
              <a:gd name="T93" fmla="*/ 288 h 507"/>
              <a:gd name="T94" fmla="*/ 274 w 399"/>
              <a:gd name="T95" fmla="*/ 288 h 507"/>
              <a:gd name="T96" fmla="*/ 310 w 399"/>
              <a:gd name="T97" fmla="*/ 221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9" h="507">
                <a:moveTo>
                  <a:pt x="198" y="223"/>
                </a:moveTo>
                <a:cubicBezTo>
                  <a:pt x="193" y="238"/>
                  <a:pt x="193" y="238"/>
                  <a:pt x="193" y="238"/>
                </a:cubicBezTo>
                <a:cubicBezTo>
                  <a:pt x="191" y="247"/>
                  <a:pt x="189" y="253"/>
                  <a:pt x="188" y="256"/>
                </a:cubicBezTo>
                <a:cubicBezTo>
                  <a:pt x="186" y="265"/>
                  <a:pt x="184" y="271"/>
                  <a:pt x="184" y="275"/>
                </a:cubicBezTo>
                <a:cubicBezTo>
                  <a:pt x="174" y="277"/>
                  <a:pt x="168" y="278"/>
                  <a:pt x="165" y="279"/>
                </a:cubicBezTo>
                <a:cubicBezTo>
                  <a:pt x="158" y="281"/>
                  <a:pt x="153" y="283"/>
                  <a:pt x="149" y="284"/>
                </a:cubicBezTo>
                <a:cubicBezTo>
                  <a:pt x="157" y="270"/>
                  <a:pt x="170" y="254"/>
                  <a:pt x="187" y="234"/>
                </a:cubicBezTo>
                <a:cubicBezTo>
                  <a:pt x="191" y="230"/>
                  <a:pt x="194" y="226"/>
                  <a:pt x="198" y="223"/>
                </a:cubicBezTo>
                <a:close/>
                <a:moveTo>
                  <a:pt x="256" y="330"/>
                </a:moveTo>
                <a:cubicBezTo>
                  <a:pt x="254" y="335"/>
                  <a:pt x="252" y="340"/>
                  <a:pt x="250" y="344"/>
                </a:cubicBezTo>
                <a:cubicBezTo>
                  <a:pt x="249" y="346"/>
                  <a:pt x="249" y="346"/>
                  <a:pt x="249" y="346"/>
                </a:cubicBezTo>
                <a:cubicBezTo>
                  <a:pt x="250" y="347"/>
                  <a:pt x="251" y="348"/>
                  <a:pt x="252" y="349"/>
                </a:cubicBezTo>
                <a:cubicBezTo>
                  <a:pt x="253" y="350"/>
                  <a:pt x="254" y="350"/>
                  <a:pt x="255" y="350"/>
                </a:cubicBezTo>
                <a:cubicBezTo>
                  <a:pt x="262" y="350"/>
                  <a:pt x="269" y="344"/>
                  <a:pt x="276" y="331"/>
                </a:cubicBezTo>
                <a:cubicBezTo>
                  <a:pt x="280" y="325"/>
                  <a:pt x="282" y="320"/>
                  <a:pt x="284" y="314"/>
                </a:cubicBezTo>
                <a:cubicBezTo>
                  <a:pt x="286" y="309"/>
                  <a:pt x="287" y="305"/>
                  <a:pt x="287" y="303"/>
                </a:cubicBezTo>
                <a:cubicBezTo>
                  <a:pt x="287" y="302"/>
                  <a:pt x="286" y="301"/>
                  <a:pt x="286" y="300"/>
                </a:cubicBezTo>
                <a:cubicBezTo>
                  <a:pt x="285" y="300"/>
                  <a:pt x="284" y="300"/>
                  <a:pt x="284" y="300"/>
                </a:cubicBezTo>
                <a:cubicBezTo>
                  <a:pt x="280" y="300"/>
                  <a:pt x="276" y="302"/>
                  <a:pt x="271" y="307"/>
                </a:cubicBezTo>
                <a:cubicBezTo>
                  <a:pt x="266" y="313"/>
                  <a:pt x="261" y="320"/>
                  <a:pt x="256" y="330"/>
                </a:cubicBezTo>
                <a:close/>
                <a:moveTo>
                  <a:pt x="398" y="457"/>
                </a:moveTo>
                <a:cubicBezTo>
                  <a:pt x="398" y="484"/>
                  <a:pt x="375" y="507"/>
                  <a:pt x="348" y="50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2" y="507"/>
                  <a:pt x="0" y="484"/>
                  <a:pt x="0" y="45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5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85" y="0"/>
                  <a:pt x="392" y="6"/>
                  <a:pt x="392" y="13"/>
                </a:cubicBezTo>
                <a:cubicBezTo>
                  <a:pt x="392" y="20"/>
                  <a:pt x="385" y="26"/>
                  <a:pt x="378" y="26"/>
                </a:cubicBezTo>
                <a:cubicBezTo>
                  <a:pt x="378" y="26"/>
                  <a:pt x="56" y="26"/>
                  <a:pt x="56" y="26"/>
                </a:cubicBezTo>
                <a:cubicBezTo>
                  <a:pt x="36" y="26"/>
                  <a:pt x="26" y="40"/>
                  <a:pt x="26" y="53"/>
                </a:cubicBezTo>
                <a:cubicBezTo>
                  <a:pt x="26" y="67"/>
                  <a:pt x="36" y="83"/>
                  <a:pt x="53" y="83"/>
                </a:cubicBezTo>
                <a:cubicBezTo>
                  <a:pt x="53" y="83"/>
                  <a:pt x="376" y="83"/>
                  <a:pt x="376" y="83"/>
                </a:cubicBezTo>
                <a:cubicBezTo>
                  <a:pt x="388" y="84"/>
                  <a:pt x="399" y="94"/>
                  <a:pt x="399" y="106"/>
                </a:cubicBezTo>
                <a:cubicBezTo>
                  <a:pt x="399" y="106"/>
                  <a:pt x="398" y="457"/>
                  <a:pt x="398" y="457"/>
                </a:cubicBezTo>
                <a:close/>
                <a:moveTo>
                  <a:pt x="204" y="271"/>
                </a:moveTo>
                <a:cubicBezTo>
                  <a:pt x="205" y="266"/>
                  <a:pt x="207" y="258"/>
                  <a:pt x="209" y="249"/>
                </a:cubicBezTo>
                <a:cubicBezTo>
                  <a:pt x="212" y="237"/>
                  <a:pt x="215" y="225"/>
                  <a:pt x="219" y="215"/>
                </a:cubicBezTo>
                <a:cubicBezTo>
                  <a:pt x="221" y="208"/>
                  <a:pt x="222" y="204"/>
                  <a:pt x="222" y="201"/>
                </a:cubicBezTo>
                <a:cubicBezTo>
                  <a:pt x="222" y="199"/>
                  <a:pt x="221" y="196"/>
                  <a:pt x="219" y="194"/>
                </a:cubicBezTo>
                <a:cubicBezTo>
                  <a:pt x="217" y="192"/>
                  <a:pt x="214" y="191"/>
                  <a:pt x="212" y="191"/>
                </a:cubicBezTo>
                <a:cubicBezTo>
                  <a:pt x="207" y="191"/>
                  <a:pt x="202" y="194"/>
                  <a:pt x="195" y="202"/>
                </a:cubicBezTo>
                <a:cubicBezTo>
                  <a:pt x="184" y="213"/>
                  <a:pt x="173" y="225"/>
                  <a:pt x="162" y="238"/>
                </a:cubicBezTo>
                <a:cubicBezTo>
                  <a:pt x="148" y="256"/>
                  <a:pt x="139" y="267"/>
                  <a:pt x="136" y="272"/>
                </a:cubicBezTo>
                <a:cubicBezTo>
                  <a:pt x="128" y="285"/>
                  <a:pt x="124" y="290"/>
                  <a:pt x="123" y="292"/>
                </a:cubicBezTo>
                <a:cubicBezTo>
                  <a:pt x="119" y="293"/>
                  <a:pt x="115" y="295"/>
                  <a:pt x="108" y="297"/>
                </a:cubicBezTo>
                <a:cubicBezTo>
                  <a:pt x="100" y="300"/>
                  <a:pt x="94" y="302"/>
                  <a:pt x="90" y="305"/>
                </a:cubicBezTo>
                <a:cubicBezTo>
                  <a:pt x="88" y="306"/>
                  <a:pt x="86" y="308"/>
                  <a:pt x="86" y="313"/>
                </a:cubicBezTo>
                <a:cubicBezTo>
                  <a:pt x="87" y="315"/>
                  <a:pt x="87" y="316"/>
                  <a:pt x="88" y="317"/>
                </a:cubicBezTo>
                <a:cubicBezTo>
                  <a:pt x="89" y="319"/>
                  <a:pt x="91" y="320"/>
                  <a:pt x="94" y="320"/>
                </a:cubicBezTo>
                <a:cubicBezTo>
                  <a:pt x="96" y="320"/>
                  <a:pt x="98" y="320"/>
                  <a:pt x="100" y="319"/>
                </a:cubicBezTo>
                <a:cubicBezTo>
                  <a:pt x="103" y="318"/>
                  <a:pt x="106" y="316"/>
                  <a:pt x="109" y="315"/>
                </a:cubicBezTo>
                <a:cubicBezTo>
                  <a:pt x="108" y="317"/>
                  <a:pt x="107" y="319"/>
                  <a:pt x="105" y="322"/>
                </a:cubicBezTo>
                <a:cubicBezTo>
                  <a:pt x="99" y="333"/>
                  <a:pt x="94" y="342"/>
                  <a:pt x="91" y="348"/>
                </a:cubicBezTo>
                <a:cubicBezTo>
                  <a:pt x="82" y="364"/>
                  <a:pt x="82" y="368"/>
                  <a:pt x="82" y="370"/>
                </a:cubicBezTo>
                <a:cubicBezTo>
                  <a:pt x="82" y="372"/>
                  <a:pt x="83" y="373"/>
                  <a:pt x="84" y="375"/>
                </a:cubicBezTo>
                <a:cubicBezTo>
                  <a:pt x="86" y="377"/>
                  <a:pt x="88" y="377"/>
                  <a:pt x="90" y="377"/>
                </a:cubicBezTo>
                <a:cubicBezTo>
                  <a:pt x="94" y="377"/>
                  <a:pt x="97" y="375"/>
                  <a:pt x="100" y="369"/>
                </a:cubicBezTo>
                <a:cubicBezTo>
                  <a:pt x="102" y="365"/>
                  <a:pt x="104" y="362"/>
                  <a:pt x="105" y="360"/>
                </a:cubicBezTo>
                <a:cubicBezTo>
                  <a:pt x="111" y="348"/>
                  <a:pt x="111" y="348"/>
                  <a:pt x="111" y="348"/>
                </a:cubicBezTo>
                <a:cubicBezTo>
                  <a:pt x="120" y="331"/>
                  <a:pt x="128" y="317"/>
                  <a:pt x="135" y="306"/>
                </a:cubicBezTo>
                <a:cubicBezTo>
                  <a:pt x="147" y="301"/>
                  <a:pt x="162" y="297"/>
                  <a:pt x="180" y="293"/>
                </a:cubicBezTo>
                <a:cubicBezTo>
                  <a:pt x="179" y="298"/>
                  <a:pt x="178" y="305"/>
                  <a:pt x="177" y="314"/>
                </a:cubicBezTo>
                <a:cubicBezTo>
                  <a:pt x="174" y="334"/>
                  <a:pt x="173" y="351"/>
                  <a:pt x="173" y="363"/>
                </a:cubicBezTo>
                <a:cubicBezTo>
                  <a:pt x="174" y="367"/>
                  <a:pt x="174" y="370"/>
                  <a:pt x="176" y="372"/>
                </a:cubicBezTo>
                <a:cubicBezTo>
                  <a:pt x="179" y="377"/>
                  <a:pt x="182" y="378"/>
                  <a:pt x="185" y="378"/>
                </a:cubicBezTo>
                <a:cubicBezTo>
                  <a:pt x="187" y="378"/>
                  <a:pt x="188" y="377"/>
                  <a:pt x="190" y="376"/>
                </a:cubicBezTo>
                <a:cubicBezTo>
                  <a:pt x="191" y="374"/>
                  <a:pt x="192" y="371"/>
                  <a:pt x="192" y="366"/>
                </a:cubicBezTo>
                <a:cubicBezTo>
                  <a:pt x="192" y="364"/>
                  <a:pt x="192" y="356"/>
                  <a:pt x="194" y="335"/>
                </a:cubicBezTo>
                <a:cubicBezTo>
                  <a:pt x="197" y="311"/>
                  <a:pt x="199" y="296"/>
                  <a:pt x="200" y="290"/>
                </a:cubicBezTo>
                <a:cubicBezTo>
                  <a:pt x="203" y="289"/>
                  <a:pt x="206" y="289"/>
                  <a:pt x="210" y="289"/>
                </a:cubicBezTo>
                <a:cubicBezTo>
                  <a:pt x="213" y="289"/>
                  <a:pt x="214" y="289"/>
                  <a:pt x="215" y="289"/>
                </a:cubicBezTo>
                <a:cubicBezTo>
                  <a:pt x="217" y="288"/>
                  <a:pt x="218" y="287"/>
                  <a:pt x="219" y="285"/>
                </a:cubicBezTo>
                <a:cubicBezTo>
                  <a:pt x="221" y="283"/>
                  <a:pt x="221" y="281"/>
                  <a:pt x="221" y="279"/>
                </a:cubicBezTo>
                <a:cubicBezTo>
                  <a:pt x="221" y="276"/>
                  <a:pt x="219" y="271"/>
                  <a:pt x="211" y="271"/>
                </a:cubicBezTo>
                <a:cubicBezTo>
                  <a:pt x="210" y="271"/>
                  <a:pt x="207" y="271"/>
                  <a:pt x="205" y="271"/>
                </a:cubicBezTo>
                <a:cubicBezTo>
                  <a:pt x="205" y="271"/>
                  <a:pt x="204" y="271"/>
                  <a:pt x="204" y="271"/>
                </a:cubicBezTo>
                <a:close/>
                <a:moveTo>
                  <a:pt x="312" y="213"/>
                </a:moveTo>
                <a:cubicBezTo>
                  <a:pt x="312" y="211"/>
                  <a:pt x="311" y="209"/>
                  <a:pt x="310" y="208"/>
                </a:cubicBezTo>
                <a:cubicBezTo>
                  <a:pt x="308" y="205"/>
                  <a:pt x="306" y="204"/>
                  <a:pt x="303" y="204"/>
                </a:cubicBezTo>
                <a:cubicBezTo>
                  <a:pt x="301" y="204"/>
                  <a:pt x="299" y="206"/>
                  <a:pt x="297" y="209"/>
                </a:cubicBezTo>
                <a:cubicBezTo>
                  <a:pt x="295" y="211"/>
                  <a:pt x="291" y="218"/>
                  <a:pt x="284" y="231"/>
                </a:cubicBezTo>
                <a:cubicBezTo>
                  <a:pt x="267" y="262"/>
                  <a:pt x="253" y="293"/>
                  <a:pt x="241" y="324"/>
                </a:cubicBezTo>
                <a:cubicBezTo>
                  <a:pt x="227" y="358"/>
                  <a:pt x="227" y="360"/>
                  <a:pt x="227" y="362"/>
                </a:cubicBezTo>
                <a:cubicBezTo>
                  <a:pt x="228" y="363"/>
                  <a:pt x="228" y="365"/>
                  <a:pt x="230" y="367"/>
                </a:cubicBezTo>
                <a:cubicBezTo>
                  <a:pt x="231" y="369"/>
                  <a:pt x="234" y="370"/>
                  <a:pt x="236" y="370"/>
                </a:cubicBezTo>
                <a:cubicBezTo>
                  <a:pt x="238" y="370"/>
                  <a:pt x="239" y="369"/>
                  <a:pt x="240" y="368"/>
                </a:cubicBezTo>
                <a:cubicBezTo>
                  <a:pt x="240" y="368"/>
                  <a:pt x="241" y="367"/>
                  <a:pt x="243" y="362"/>
                </a:cubicBezTo>
                <a:cubicBezTo>
                  <a:pt x="244" y="363"/>
                  <a:pt x="246" y="364"/>
                  <a:pt x="247" y="365"/>
                </a:cubicBezTo>
                <a:cubicBezTo>
                  <a:pt x="250" y="366"/>
                  <a:pt x="252" y="367"/>
                  <a:pt x="255" y="367"/>
                </a:cubicBezTo>
                <a:cubicBezTo>
                  <a:pt x="263" y="367"/>
                  <a:pt x="271" y="363"/>
                  <a:pt x="278" y="355"/>
                </a:cubicBezTo>
                <a:cubicBezTo>
                  <a:pt x="287" y="345"/>
                  <a:pt x="294" y="335"/>
                  <a:pt x="299" y="324"/>
                </a:cubicBezTo>
                <a:cubicBezTo>
                  <a:pt x="303" y="314"/>
                  <a:pt x="305" y="305"/>
                  <a:pt x="304" y="298"/>
                </a:cubicBezTo>
                <a:cubicBezTo>
                  <a:pt x="304" y="294"/>
                  <a:pt x="302" y="291"/>
                  <a:pt x="300" y="288"/>
                </a:cubicBezTo>
                <a:cubicBezTo>
                  <a:pt x="297" y="284"/>
                  <a:pt x="293" y="283"/>
                  <a:pt x="289" y="283"/>
                </a:cubicBezTo>
                <a:cubicBezTo>
                  <a:pt x="284" y="283"/>
                  <a:pt x="280" y="284"/>
                  <a:pt x="274" y="288"/>
                </a:cubicBezTo>
                <a:cubicBezTo>
                  <a:pt x="281" y="273"/>
                  <a:pt x="290" y="255"/>
                  <a:pt x="302" y="235"/>
                </a:cubicBezTo>
                <a:cubicBezTo>
                  <a:pt x="307" y="226"/>
                  <a:pt x="310" y="222"/>
                  <a:pt x="310" y="221"/>
                </a:cubicBezTo>
                <a:cubicBezTo>
                  <a:pt x="312" y="218"/>
                  <a:pt x="312" y="215"/>
                  <a:pt x="312" y="21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0" name="Freeform 15"/>
          <p:cNvSpPr>
            <a:spLocks noEditPoints="1"/>
          </p:cNvSpPr>
          <p:nvPr/>
        </p:nvSpPr>
        <p:spPr bwMode="auto">
          <a:xfrm>
            <a:off x="1575943" y="4704432"/>
            <a:ext cx="628977" cy="615271"/>
          </a:xfrm>
          <a:custGeom>
            <a:avLst/>
            <a:gdLst>
              <a:gd name="T0" fmla="*/ 490 w 553"/>
              <a:gd name="T1" fmla="*/ 106 h 540"/>
              <a:gd name="T2" fmla="*/ 63 w 553"/>
              <a:gd name="T3" fmla="*/ 297 h 540"/>
              <a:gd name="T4" fmla="*/ 29 w 553"/>
              <a:gd name="T5" fmla="*/ 432 h 540"/>
              <a:gd name="T6" fmla="*/ 504 w 553"/>
              <a:gd name="T7" fmla="*/ 454 h 540"/>
              <a:gd name="T8" fmla="*/ 524 w 553"/>
              <a:gd name="T9" fmla="*/ 343 h 540"/>
              <a:gd name="T10" fmla="*/ 113 w 553"/>
              <a:gd name="T11" fmla="*/ 399 h 540"/>
              <a:gd name="T12" fmla="*/ 113 w 553"/>
              <a:gd name="T13" fmla="*/ 334 h 540"/>
              <a:gd name="T14" fmla="*/ 113 w 553"/>
              <a:gd name="T15" fmla="*/ 399 h 540"/>
              <a:gd name="T16" fmla="*/ 131 w 553"/>
              <a:gd name="T17" fmla="*/ 159 h 540"/>
              <a:gd name="T18" fmla="*/ 262 w 553"/>
              <a:gd name="T19" fmla="*/ 146 h 540"/>
              <a:gd name="T20" fmla="*/ 143 w 553"/>
              <a:gd name="T21" fmla="*/ 249 h 540"/>
              <a:gd name="T22" fmla="*/ 357 w 553"/>
              <a:gd name="T23" fmla="*/ 406 h 540"/>
              <a:gd name="T24" fmla="*/ 186 w 553"/>
              <a:gd name="T25" fmla="*/ 397 h 540"/>
              <a:gd name="T26" fmla="*/ 357 w 553"/>
              <a:gd name="T27" fmla="*/ 387 h 540"/>
              <a:gd name="T28" fmla="*/ 357 w 553"/>
              <a:gd name="T29" fmla="*/ 406 h 540"/>
              <a:gd name="T30" fmla="*/ 196 w 553"/>
              <a:gd name="T31" fmla="*/ 363 h 540"/>
              <a:gd name="T32" fmla="*/ 196 w 553"/>
              <a:gd name="T33" fmla="*/ 344 h 540"/>
              <a:gd name="T34" fmla="*/ 367 w 553"/>
              <a:gd name="T35" fmla="*/ 354 h 540"/>
              <a:gd name="T36" fmla="*/ 357 w 553"/>
              <a:gd name="T37" fmla="*/ 321 h 540"/>
              <a:gd name="T38" fmla="*/ 186 w 553"/>
              <a:gd name="T39" fmla="*/ 311 h 540"/>
              <a:gd name="T40" fmla="*/ 357 w 553"/>
              <a:gd name="T41" fmla="*/ 302 h 540"/>
              <a:gd name="T42" fmla="*/ 357 w 553"/>
              <a:gd name="T43" fmla="*/ 321 h 540"/>
              <a:gd name="T44" fmla="*/ 291 w 553"/>
              <a:gd name="T45" fmla="*/ 146 h 540"/>
              <a:gd name="T46" fmla="*/ 422 w 553"/>
              <a:gd name="T47" fmla="*/ 159 h 540"/>
              <a:gd name="T48" fmla="*/ 410 w 553"/>
              <a:gd name="T49" fmla="*/ 249 h 540"/>
              <a:gd name="T50" fmla="*/ 440 w 553"/>
              <a:gd name="T51" fmla="*/ 399 h 540"/>
              <a:gd name="T52" fmla="*/ 440 w 553"/>
              <a:gd name="T53" fmla="*/ 334 h 540"/>
              <a:gd name="T54" fmla="*/ 440 w 553"/>
              <a:gd name="T55" fmla="*/ 399 h 540"/>
              <a:gd name="T56" fmla="*/ 553 w 553"/>
              <a:gd name="T57" fmla="*/ 223 h 540"/>
              <a:gd name="T58" fmla="*/ 521 w 553"/>
              <a:gd name="T59" fmla="*/ 236 h 540"/>
              <a:gd name="T60" fmla="*/ 509 w 553"/>
              <a:gd name="T61" fmla="*/ 171 h 540"/>
              <a:gd name="T62" fmla="*/ 541 w 553"/>
              <a:gd name="T63" fmla="*/ 159 h 540"/>
              <a:gd name="T64" fmla="*/ 32 w 553"/>
              <a:gd name="T65" fmla="*/ 236 h 540"/>
              <a:gd name="T66" fmla="*/ 0 w 553"/>
              <a:gd name="T67" fmla="*/ 223 h 540"/>
              <a:gd name="T68" fmla="*/ 12 w 553"/>
              <a:gd name="T69" fmla="*/ 148 h 540"/>
              <a:gd name="T70" fmla="*/ 44 w 553"/>
              <a:gd name="T71" fmla="*/ 160 h 540"/>
              <a:gd name="T72" fmla="*/ 32 w 553"/>
              <a:gd name="T73" fmla="*/ 236 h 540"/>
              <a:gd name="T74" fmla="*/ 277 w 553"/>
              <a:gd name="T75" fmla="*/ 0 h 540"/>
              <a:gd name="T76" fmla="*/ 490 w 553"/>
              <a:gd name="T77" fmla="*/ 87 h 540"/>
              <a:gd name="T78" fmla="*/ 128 w 553"/>
              <a:gd name="T79" fmla="*/ 53 h 540"/>
              <a:gd name="T80" fmla="*/ 158 w 553"/>
              <a:gd name="T81" fmla="*/ 53 h 540"/>
              <a:gd name="T82" fmla="*/ 195 w 553"/>
              <a:gd name="T83" fmla="*/ 68 h 540"/>
              <a:gd name="T84" fmla="*/ 195 w 553"/>
              <a:gd name="T85" fmla="*/ 38 h 540"/>
              <a:gd name="T86" fmla="*/ 195 w 553"/>
              <a:gd name="T87" fmla="*/ 68 h 540"/>
              <a:gd name="T88" fmla="*/ 341 w 553"/>
              <a:gd name="T89" fmla="*/ 53 h 540"/>
              <a:gd name="T90" fmla="*/ 371 w 553"/>
              <a:gd name="T91" fmla="*/ 53 h 540"/>
              <a:gd name="T92" fmla="*/ 408 w 553"/>
              <a:gd name="T93" fmla="*/ 68 h 540"/>
              <a:gd name="T94" fmla="*/ 408 w 553"/>
              <a:gd name="T95" fmla="*/ 38 h 540"/>
              <a:gd name="T96" fmla="*/ 408 w 553"/>
              <a:gd name="T97" fmla="*/ 68 h 540"/>
              <a:gd name="T98" fmla="*/ 472 w 553"/>
              <a:gd name="T99" fmla="*/ 471 h 540"/>
              <a:gd name="T100" fmla="*/ 450 w 553"/>
              <a:gd name="T101" fmla="*/ 540 h 540"/>
              <a:gd name="T102" fmla="*/ 398 w 553"/>
              <a:gd name="T103" fmla="*/ 518 h 540"/>
              <a:gd name="T104" fmla="*/ 81 w 553"/>
              <a:gd name="T105" fmla="*/ 471 h 540"/>
              <a:gd name="T106" fmla="*/ 155 w 553"/>
              <a:gd name="T107" fmla="*/ 518 h 540"/>
              <a:gd name="T108" fmla="*/ 103 w 553"/>
              <a:gd name="T109" fmla="*/ 540 h 540"/>
              <a:gd name="T110" fmla="*/ 81 w 553"/>
              <a:gd name="T111" fmla="*/ 471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3" h="540">
                <a:moveTo>
                  <a:pt x="490" y="298"/>
                </a:moveTo>
                <a:cubicBezTo>
                  <a:pt x="490" y="228"/>
                  <a:pt x="490" y="154"/>
                  <a:pt x="49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3" y="154"/>
                  <a:pt x="63" y="228"/>
                  <a:pt x="63" y="297"/>
                </a:cubicBezTo>
                <a:cubicBezTo>
                  <a:pt x="46" y="304"/>
                  <a:pt x="29" y="322"/>
                  <a:pt x="29" y="343"/>
                </a:cubicBezTo>
                <a:cubicBezTo>
                  <a:pt x="29" y="432"/>
                  <a:pt x="29" y="432"/>
                  <a:pt x="29" y="432"/>
                </a:cubicBezTo>
                <a:cubicBezTo>
                  <a:pt x="29" y="443"/>
                  <a:pt x="38" y="454"/>
                  <a:pt x="49" y="454"/>
                </a:cubicBezTo>
                <a:cubicBezTo>
                  <a:pt x="504" y="454"/>
                  <a:pt x="504" y="454"/>
                  <a:pt x="504" y="454"/>
                </a:cubicBezTo>
                <a:cubicBezTo>
                  <a:pt x="517" y="454"/>
                  <a:pt x="524" y="445"/>
                  <a:pt x="524" y="432"/>
                </a:cubicBezTo>
                <a:cubicBezTo>
                  <a:pt x="524" y="343"/>
                  <a:pt x="524" y="343"/>
                  <a:pt x="524" y="343"/>
                </a:cubicBezTo>
                <a:cubicBezTo>
                  <a:pt x="524" y="322"/>
                  <a:pt x="506" y="305"/>
                  <a:pt x="490" y="298"/>
                </a:cubicBezTo>
                <a:close/>
                <a:moveTo>
                  <a:pt x="113" y="399"/>
                </a:moveTo>
                <a:cubicBezTo>
                  <a:pt x="95" y="399"/>
                  <a:pt x="80" y="385"/>
                  <a:pt x="80" y="367"/>
                </a:cubicBezTo>
                <a:cubicBezTo>
                  <a:pt x="80" y="348"/>
                  <a:pt x="95" y="334"/>
                  <a:pt x="113" y="334"/>
                </a:cubicBezTo>
                <a:cubicBezTo>
                  <a:pt x="131" y="334"/>
                  <a:pt x="146" y="348"/>
                  <a:pt x="146" y="367"/>
                </a:cubicBezTo>
                <a:cubicBezTo>
                  <a:pt x="146" y="385"/>
                  <a:pt x="131" y="399"/>
                  <a:pt x="113" y="399"/>
                </a:cubicBezTo>
                <a:close/>
                <a:moveTo>
                  <a:pt x="131" y="236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52"/>
                  <a:pt x="136" y="146"/>
                  <a:pt x="143" y="146"/>
                </a:cubicBezTo>
                <a:cubicBezTo>
                  <a:pt x="262" y="146"/>
                  <a:pt x="262" y="146"/>
                  <a:pt x="262" y="146"/>
                </a:cubicBezTo>
                <a:cubicBezTo>
                  <a:pt x="262" y="249"/>
                  <a:pt x="262" y="249"/>
                  <a:pt x="262" y="249"/>
                </a:cubicBezTo>
                <a:cubicBezTo>
                  <a:pt x="143" y="249"/>
                  <a:pt x="143" y="249"/>
                  <a:pt x="143" y="249"/>
                </a:cubicBezTo>
                <a:cubicBezTo>
                  <a:pt x="136" y="249"/>
                  <a:pt x="131" y="244"/>
                  <a:pt x="131" y="236"/>
                </a:cubicBezTo>
                <a:close/>
                <a:moveTo>
                  <a:pt x="357" y="406"/>
                </a:moveTo>
                <a:cubicBezTo>
                  <a:pt x="196" y="406"/>
                  <a:pt x="196" y="406"/>
                  <a:pt x="196" y="406"/>
                </a:cubicBezTo>
                <a:cubicBezTo>
                  <a:pt x="191" y="406"/>
                  <a:pt x="186" y="402"/>
                  <a:pt x="186" y="397"/>
                </a:cubicBezTo>
                <a:cubicBezTo>
                  <a:pt x="186" y="392"/>
                  <a:pt x="191" y="387"/>
                  <a:pt x="196" y="387"/>
                </a:cubicBezTo>
                <a:cubicBezTo>
                  <a:pt x="357" y="387"/>
                  <a:pt x="357" y="387"/>
                  <a:pt x="357" y="387"/>
                </a:cubicBezTo>
                <a:cubicBezTo>
                  <a:pt x="362" y="387"/>
                  <a:pt x="367" y="392"/>
                  <a:pt x="367" y="397"/>
                </a:cubicBezTo>
                <a:cubicBezTo>
                  <a:pt x="367" y="402"/>
                  <a:pt x="362" y="406"/>
                  <a:pt x="357" y="406"/>
                </a:cubicBezTo>
                <a:close/>
                <a:moveTo>
                  <a:pt x="357" y="363"/>
                </a:moveTo>
                <a:cubicBezTo>
                  <a:pt x="196" y="363"/>
                  <a:pt x="196" y="363"/>
                  <a:pt x="196" y="363"/>
                </a:cubicBezTo>
                <a:cubicBezTo>
                  <a:pt x="191" y="363"/>
                  <a:pt x="186" y="359"/>
                  <a:pt x="186" y="354"/>
                </a:cubicBezTo>
                <a:cubicBezTo>
                  <a:pt x="186" y="349"/>
                  <a:pt x="191" y="344"/>
                  <a:pt x="196" y="344"/>
                </a:cubicBezTo>
                <a:cubicBezTo>
                  <a:pt x="357" y="344"/>
                  <a:pt x="357" y="344"/>
                  <a:pt x="357" y="344"/>
                </a:cubicBezTo>
                <a:cubicBezTo>
                  <a:pt x="362" y="344"/>
                  <a:pt x="367" y="349"/>
                  <a:pt x="367" y="354"/>
                </a:cubicBezTo>
                <a:cubicBezTo>
                  <a:pt x="367" y="359"/>
                  <a:pt x="362" y="363"/>
                  <a:pt x="357" y="363"/>
                </a:cubicBezTo>
                <a:close/>
                <a:moveTo>
                  <a:pt x="357" y="321"/>
                </a:moveTo>
                <a:cubicBezTo>
                  <a:pt x="196" y="321"/>
                  <a:pt x="196" y="321"/>
                  <a:pt x="196" y="321"/>
                </a:cubicBezTo>
                <a:cubicBezTo>
                  <a:pt x="191" y="321"/>
                  <a:pt x="186" y="317"/>
                  <a:pt x="186" y="311"/>
                </a:cubicBezTo>
                <a:cubicBezTo>
                  <a:pt x="186" y="306"/>
                  <a:pt x="191" y="302"/>
                  <a:pt x="196" y="302"/>
                </a:cubicBezTo>
                <a:cubicBezTo>
                  <a:pt x="357" y="302"/>
                  <a:pt x="357" y="302"/>
                  <a:pt x="357" y="302"/>
                </a:cubicBezTo>
                <a:cubicBezTo>
                  <a:pt x="362" y="302"/>
                  <a:pt x="367" y="306"/>
                  <a:pt x="367" y="311"/>
                </a:cubicBezTo>
                <a:cubicBezTo>
                  <a:pt x="367" y="317"/>
                  <a:pt x="362" y="321"/>
                  <a:pt x="357" y="321"/>
                </a:cubicBezTo>
                <a:close/>
                <a:moveTo>
                  <a:pt x="291" y="249"/>
                </a:moveTo>
                <a:cubicBezTo>
                  <a:pt x="291" y="146"/>
                  <a:pt x="291" y="146"/>
                  <a:pt x="291" y="146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417" y="146"/>
                  <a:pt x="422" y="152"/>
                  <a:pt x="422" y="159"/>
                </a:cubicBezTo>
                <a:cubicBezTo>
                  <a:pt x="422" y="236"/>
                  <a:pt x="422" y="236"/>
                  <a:pt x="422" y="236"/>
                </a:cubicBezTo>
                <a:cubicBezTo>
                  <a:pt x="422" y="244"/>
                  <a:pt x="417" y="249"/>
                  <a:pt x="410" y="249"/>
                </a:cubicBezTo>
                <a:lnTo>
                  <a:pt x="291" y="249"/>
                </a:lnTo>
                <a:close/>
                <a:moveTo>
                  <a:pt x="440" y="399"/>
                </a:moveTo>
                <a:cubicBezTo>
                  <a:pt x="422" y="399"/>
                  <a:pt x="407" y="385"/>
                  <a:pt x="407" y="367"/>
                </a:cubicBezTo>
                <a:cubicBezTo>
                  <a:pt x="407" y="348"/>
                  <a:pt x="422" y="334"/>
                  <a:pt x="440" y="334"/>
                </a:cubicBezTo>
                <a:cubicBezTo>
                  <a:pt x="458" y="334"/>
                  <a:pt x="473" y="348"/>
                  <a:pt x="473" y="367"/>
                </a:cubicBezTo>
                <a:cubicBezTo>
                  <a:pt x="473" y="385"/>
                  <a:pt x="458" y="399"/>
                  <a:pt x="440" y="399"/>
                </a:cubicBezTo>
                <a:close/>
                <a:moveTo>
                  <a:pt x="553" y="171"/>
                </a:moveTo>
                <a:cubicBezTo>
                  <a:pt x="553" y="223"/>
                  <a:pt x="553" y="223"/>
                  <a:pt x="553" y="223"/>
                </a:cubicBezTo>
                <a:cubicBezTo>
                  <a:pt x="553" y="230"/>
                  <a:pt x="548" y="236"/>
                  <a:pt x="541" y="236"/>
                </a:cubicBezTo>
                <a:cubicBezTo>
                  <a:pt x="521" y="236"/>
                  <a:pt x="521" y="236"/>
                  <a:pt x="521" y="236"/>
                </a:cubicBezTo>
                <a:cubicBezTo>
                  <a:pt x="514" y="236"/>
                  <a:pt x="509" y="230"/>
                  <a:pt x="509" y="223"/>
                </a:cubicBezTo>
                <a:cubicBezTo>
                  <a:pt x="509" y="171"/>
                  <a:pt x="509" y="171"/>
                  <a:pt x="509" y="171"/>
                </a:cubicBezTo>
                <a:cubicBezTo>
                  <a:pt x="509" y="164"/>
                  <a:pt x="514" y="159"/>
                  <a:pt x="521" y="159"/>
                </a:cubicBezTo>
                <a:cubicBezTo>
                  <a:pt x="541" y="159"/>
                  <a:pt x="541" y="159"/>
                  <a:pt x="541" y="159"/>
                </a:cubicBezTo>
                <a:cubicBezTo>
                  <a:pt x="548" y="159"/>
                  <a:pt x="553" y="164"/>
                  <a:pt x="553" y="171"/>
                </a:cubicBezTo>
                <a:close/>
                <a:moveTo>
                  <a:pt x="32" y="236"/>
                </a:moveTo>
                <a:cubicBezTo>
                  <a:pt x="12" y="236"/>
                  <a:pt x="12" y="236"/>
                  <a:pt x="12" y="236"/>
                </a:cubicBezTo>
                <a:cubicBezTo>
                  <a:pt x="5" y="236"/>
                  <a:pt x="0" y="230"/>
                  <a:pt x="0" y="223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53"/>
                  <a:pt x="5" y="148"/>
                  <a:pt x="12" y="148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9" y="148"/>
                  <a:pt x="44" y="153"/>
                  <a:pt x="44" y="160"/>
                </a:cubicBezTo>
                <a:cubicBezTo>
                  <a:pt x="44" y="223"/>
                  <a:pt x="44" y="223"/>
                  <a:pt x="44" y="223"/>
                </a:cubicBezTo>
                <a:cubicBezTo>
                  <a:pt x="44" y="230"/>
                  <a:pt x="39" y="236"/>
                  <a:pt x="32" y="236"/>
                </a:cubicBezTo>
                <a:close/>
                <a:moveTo>
                  <a:pt x="490" y="87"/>
                </a:moveTo>
                <a:cubicBezTo>
                  <a:pt x="490" y="36"/>
                  <a:pt x="407" y="0"/>
                  <a:pt x="277" y="0"/>
                </a:cubicBezTo>
                <a:cubicBezTo>
                  <a:pt x="147" y="0"/>
                  <a:pt x="63" y="38"/>
                  <a:pt x="63" y="87"/>
                </a:cubicBezTo>
                <a:cubicBezTo>
                  <a:pt x="63" y="88"/>
                  <a:pt x="490" y="88"/>
                  <a:pt x="490" y="87"/>
                </a:cubicBezTo>
                <a:close/>
                <a:moveTo>
                  <a:pt x="143" y="68"/>
                </a:moveTo>
                <a:cubicBezTo>
                  <a:pt x="134" y="68"/>
                  <a:pt x="128" y="62"/>
                  <a:pt x="128" y="53"/>
                </a:cubicBezTo>
                <a:cubicBezTo>
                  <a:pt x="128" y="45"/>
                  <a:pt x="134" y="38"/>
                  <a:pt x="143" y="38"/>
                </a:cubicBezTo>
                <a:cubicBezTo>
                  <a:pt x="151" y="38"/>
                  <a:pt x="158" y="45"/>
                  <a:pt x="158" y="53"/>
                </a:cubicBezTo>
                <a:cubicBezTo>
                  <a:pt x="158" y="62"/>
                  <a:pt x="151" y="68"/>
                  <a:pt x="143" y="68"/>
                </a:cubicBezTo>
                <a:close/>
                <a:moveTo>
                  <a:pt x="195" y="68"/>
                </a:moveTo>
                <a:cubicBezTo>
                  <a:pt x="187" y="68"/>
                  <a:pt x="180" y="62"/>
                  <a:pt x="180" y="53"/>
                </a:cubicBezTo>
                <a:cubicBezTo>
                  <a:pt x="180" y="45"/>
                  <a:pt x="187" y="38"/>
                  <a:pt x="195" y="38"/>
                </a:cubicBezTo>
                <a:cubicBezTo>
                  <a:pt x="203" y="38"/>
                  <a:pt x="210" y="45"/>
                  <a:pt x="210" y="53"/>
                </a:cubicBezTo>
                <a:cubicBezTo>
                  <a:pt x="210" y="62"/>
                  <a:pt x="203" y="68"/>
                  <a:pt x="195" y="68"/>
                </a:cubicBezTo>
                <a:close/>
                <a:moveTo>
                  <a:pt x="356" y="68"/>
                </a:moveTo>
                <a:cubicBezTo>
                  <a:pt x="348" y="68"/>
                  <a:pt x="341" y="62"/>
                  <a:pt x="341" y="53"/>
                </a:cubicBezTo>
                <a:cubicBezTo>
                  <a:pt x="341" y="45"/>
                  <a:pt x="348" y="38"/>
                  <a:pt x="356" y="38"/>
                </a:cubicBezTo>
                <a:cubicBezTo>
                  <a:pt x="364" y="38"/>
                  <a:pt x="371" y="45"/>
                  <a:pt x="371" y="53"/>
                </a:cubicBezTo>
                <a:cubicBezTo>
                  <a:pt x="371" y="62"/>
                  <a:pt x="364" y="68"/>
                  <a:pt x="356" y="68"/>
                </a:cubicBezTo>
                <a:close/>
                <a:moveTo>
                  <a:pt x="408" y="68"/>
                </a:moveTo>
                <a:cubicBezTo>
                  <a:pt x="400" y="68"/>
                  <a:pt x="393" y="62"/>
                  <a:pt x="393" y="53"/>
                </a:cubicBezTo>
                <a:cubicBezTo>
                  <a:pt x="393" y="45"/>
                  <a:pt x="400" y="38"/>
                  <a:pt x="408" y="38"/>
                </a:cubicBezTo>
                <a:cubicBezTo>
                  <a:pt x="416" y="38"/>
                  <a:pt x="423" y="45"/>
                  <a:pt x="423" y="53"/>
                </a:cubicBezTo>
                <a:cubicBezTo>
                  <a:pt x="423" y="62"/>
                  <a:pt x="416" y="68"/>
                  <a:pt x="408" y="68"/>
                </a:cubicBezTo>
                <a:close/>
                <a:moveTo>
                  <a:pt x="398" y="471"/>
                </a:moveTo>
                <a:cubicBezTo>
                  <a:pt x="472" y="471"/>
                  <a:pt x="472" y="471"/>
                  <a:pt x="472" y="471"/>
                </a:cubicBezTo>
                <a:cubicBezTo>
                  <a:pt x="472" y="518"/>
                  <a:pt x="472" y="518"/>
                  <a:pt x="472" y="518"/>
                </a:cubicBezTo>
                <a:cubicBezTo>
                  <a:pt x="472" y="530"/>
                  <a:pt x="462" y="540"/>
                  <a:pt x="450" y="540"/>
                </a:cubicBezTo>
                <a:cubicBezTo>
                  <a:pt x="420" y="540"/>
                  <a:pt x="420" y="540"/>
                  <a:pt x="420" y="540"/>
                </a:cubicBezTo>
                <a:cubicBezTo>
                  <a:pt x="408" y="540"/>
                  <a:pt x="398" y="530"/>
                  <a:pt x="398" y="518"/>
                </a:cubicBezTo>
                <a:lnTo>
                  <a:pt x="398" y="471"/>
                </a:lnTo>
                <a:close/>
                <a:moveTo>
                  <a:pt x="81" y="471"/>
                </a:moveTo>
                <a:cubicBezTo>
                  <a:pt x="155" y="471"/>
                  <a:pt x="155" y="471"/>
                  <a:pt x="155" y="471"/>
                </a:cubicBezTo>
                <a:cubicBezTo>
                  <a:pt x="155" y="518"/>
                  <a:pt x="155" y="518"/>
                  <a:pt x="155" y="518"/>
                </a:cubicBezTo>
                <a:cubicBezTo>
                  <a:pt x="155" y="530"/>
                  <a:pt x="145" y="540"/>
                  <a:pt x="133" y="540"/>
                </a:cubicBezTo>
                <a:cubicBezTo>
                  <a:pt x="103" y="540"/>
                  <a:pt x="103" y="540"/>
                  <a:pt x="103" y="540"/>
                </a:cubicBezTo>
                <a:cubicBezTo>
                  <a:pt x="91" y="540"/>
                  <a:pt x="81" y="530"/>
                  <a:pt x="81" y="518"/>
                </a:cubicBezTo>
                <a:lnTo>
                  <a:pt x="81" y="47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1" name="Freeform 16"/>
          <p:cNvSpPr>
            <a:spLocks noEditPoints="1"/>
          </p:cNvSpPr>
          <p:nvPr/>
        </p:nvSpPr>
        <p:spPr bwMode="auto">
          <a:xfrm>
            <a:off x="4640115" y="4672449"/>
            <a:ext cx="357892" cy="613749"/>
          </a:xfrm>
          <a:custGeom>
            <a:avLst/>
            <a:gdLst>
              <a:gd name="T0" fmla="*/ 287 w 314"/>
              <a:gd name="T1" fmla="*/ 134 h 540"/>
              <a:gd name="T2" fmla="*/ 314 w 314"/>
              <a:gd name="T3" fmla="*/ 144 h 540"/>
              <a:gd name="T4" fmla="*/ 275 w 314"/>
              <a:gd name="T5" fmla="*/ 254 h 540"/>
              <a:gd name="T6" fmla="*/ 244 w 314"/>
              <a:gd name="T7" fmla="*/ 254 h 540"/>
              <a:gd name="T8" fmla="*/ 287 w 314"/>
              <a:gd name="T9" fmla="*/ 134 h 540"/>
              <a:gd name="T10" fmla="*/ 306 w 314"/>
              <a:gd name="T11" fmla="*/ 50 h 540"/>
              <a:gd name="T12" fmla="*/ 298 w 314"/>
              <a:gd name="T13" fmla="*/ 47 h 540"/>
              <a:gd name="T14" fmla="*/ 258 w 314"/>
              <a:gd name="T15" fmla="*/ 88 h 540"/>
              <a:gd name="T16" fmla="*/ 311 w 314"/>
              <a:gd name="T17" fmla="*/ 107 h 540"/>
              <a:gd name="T18" fmla="*/ 306 w 314"/>
              <a:gd name="T19" fmla="*/ 50 h 540"/>
              <a:gd name="T20" fmla="*/ 213 w 314"/>
              <a:gd name="T21" fmla="*/ 254 h 540"/>
              <a:gd name="T22" fmla="*/ 260 w 314"/>
              <a:gd name="T23" fmla="*/ 124 h 540"/>
              <a:gd name="T24" fmla="*/ 233 w 314"/>
              <a:gd name="T25" fmla="*/ 114 h 540"/>
              <a:gd name="T26" fmla="*/ 183 w 314"/>
              <a:gd name="T27" fmla="*/ 254 h 540"/>
              <a:gd name="T28" fmla="*/ 213 w 314"/>
              <a:gd name="T29" fmla="*/ 254 h 540"/>
              <a:gd name="T30" fmla="*/ 7 w 314"/>
              <a:gd name="T31" fmla="*/ 68 h 540"/>
              <a:gd name="T32" fmla="*/ 42 w 314"/>
              <a:gd name="T33" fmla="*/ 7 h 540"/>
              <a:gd name="T34" fmla="*/ 103 w 314"/>
              <a:gd name="T35" fmla="*/ 42 h 540"/>
              <a:gd name="T36" fmla="*/ 159 w 314"/>
              <a:gd name="T37" fmla="*/ 254 h 540"/>
              <a:gd name="T38" fmla="*/ 56 w 314"/>
              <a:gd name="T39" fmla="*/ 254 h 540"/>
              <a:gd name="T40" fmla="*/ 7 w 314"/>
              <a:gd name="T41" fmla="*/ 68 h 540"/>
              <a:gd name="T42" fmla="*/ 43 w 314"/>
              <a:gd name="T43" fmla="*/ 59 h 540"/>
              <a:gd name="T44" fmla="*/ 78 w 314"/>
              <a:gd name="T45" fmla="*/ 187 h 540"/>
              <a:gd name="T46" fmla="*/ 93 w 314"/>
              <a:gd name="T47" fmla="*/ 195 h 540"/>
              <a:gd name="T48" fmla="*/ 102 w 314"/>
              <a:gd name="T49" fmla="*/ 181 h 540"/>
              <a:gd name="T50" fmla="*/ 67 w 314"/>
              <a:gd name="T51" fmla="*/ 53 h 540"/>
              <a:gd name="T52" fmla="*/ 52 w 314"/>
              <a:gd name="T53" fmla="*/ 44 h 540"/>
              <a:gd name="T54" fmla="*/ 43 w 314"/>
              <a:gd name="T55" fmla="*/ 59 h 540"/>
              <a:gd name="T56" fmla="*/ 292 w 314"/>
              <a:gd name="T57" fmla="*/ 274 h 540"/>
              <a:gd name="T58" fmla="*/ 22 w 314"/>
              <a:gd name="T59" fmla="*/ 274 h 540"/>
              <a:gd name="T60" fmla="*/ 6 w 314"/>
              <a:gd name="T61" fmla="*/ 286 h 540"/>
              <a:gd name="T62" fmla="*/ 22 w 314"/>
              <a:gd name="T63" fmla="*/ 298 h 540"/>
              <a:gd name="T64" fmla="*/ 52 w 314"/>
              <a:gd name="T65" fmla="*/ 516 h 540"/>
              <a:gd name="T66" fmla="*/ 38 w 314"/>
              <a:gd name="T67" fmla="*/ 528 h 540"/>
              <a:gd name="T68" fmla="*/ 55 w 314"/>
              <a:gd name="T69" fmla="*/ 540 h 540"/>
              <a:gd name="T70" fmla="*/ 260 w 314"/>
              <a:gd name="T71" fmla="*/ 540 h 540"/>
              <a:gd name="T72" fmla="*/ 276 w 314"/>
              <a:gd name="T73" fmla="*/ 528 h 540"/>
              <a:gd name="T74" fmla="*/ 262 w 314"/>
              <a:gd name="T75" fmla="*/ 516 h 540"/>
              <a:gd name="T76" fmla="*/ 293 w 314"/>
              <a:gd name="T77" fmla="*/ 298 h 540"/>
              <a:gd name="T78" fmla="*/ 309 w 314"/>
              <a:gd name="T79" fmla="*/ 286 h 540"/>
              <a:gd name="T80" fmla="*/ 292 w 314"/>
              <a:gd name="T81" fmla="*/ 274 h 540"/>
              <a:gd name="T82" fmla="*/ 94 w 314"/>
              <a:gd name="T83" fmla="*/ 508 h 540"/>
              <a:gd name="T84" fmla="*/ 92 w 314"/>
              <a:gd name="T85" fmla="*/ 508 h 540"/>
              <a:gd name="T86" fmla="*/ 81 w 314"/>
              <a:gd name="T87" fmla="*/ 498 h 540"/>
              <a:gd name="T88" fmla="*/ 55 w 314"/>
              <a:gd name="T89" fmla="*/ 312 h 540"/>
              <a:gd name="T90" fmla="*/ 64 w 314"/>
              <a:gd name="T91" fmla="*/ 300 h 540"/>
              <a:gd name="T92" fmla="*/ 77 w 314"/>
              <a:gd name="T93" fmla="*/ 309 h 540"/>
              <a:gd name="T94" fmla="*/ 104 w 314"/>
              <a:gd name="T95" fmla="*/ 495 h 540"/>
              <a:gd name="T96" fmla="*/ 94 w 314"/>
              <a:gd name="T97" fmla="*/ 508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4" h="540">
                <a:moveTo>
                  <a:pt x="287" y="134"/>
                </a:moveTo>
                <a:cubicBezTo>
                  <a:pt x="314" y="144"/>
                  <a:pt x="314" y="144"/>
                  <a:pt x="314" y="14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44" y="254"/>
                  <a:pt x="244" y="254"/>
                  <a:pt x="244" y="254"/>
                </a:cubicBezTo>
                <a:lnTo>
                  <a:pt x="287" y="134"/>
                </a:lnTo>
                <a:close/>
                <a:moveTo>
                  <a:pt x="306" y="50"/>
                </a:moveTo>
                <a:cubicBezTo>
                  <a:pt x="306" y="44"/>
                  <a:pt x="302" y="42"/>
                  <a:pt x="298" y="47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311" y="107"/>
                  <a:pt x="311" y="107"/>
                  <a:pt x="311" y="107"/>
                </a:cubicBezTo>
                <a:lnTo>
                  <a:pt x="306" y="50"/>
                </a:lnTo>
                <a:close/>
                <a:moveTo>
                  <a:pt x="213" y="254"/>
                </a:moveTo>
                <a:cubicBezTo>
                  <a:pt x="260" y="124"/>
                  <a:pt x="260" y="124"/>
                  <a:pt x="260" y="124"/>
                </a:cubicBezTo>
                <a:cubicBezTo>
                  <a:pt x="233" y="114"/>
                  <a:pt x="233" y="114"/>
                  <a:pt x="233" y="114"/>
                </a:cubicBezTo>
                <a:cubicBezTo>
                  <a:pt x="183" y="254"/>
                  <a:pt x="183" y="254"/>
                  <a:pt x="183" y="254"/>
                </a:cubicBezTo>
                <a:lnTo>
                  <a:pt x="213" y="254"/>
                </a:lnTo>
                <a:close/>
                <a:moveTo>
                  <a:pt x="7" y="68"/>
                </a:moveTo>
                <a:cubicBezTo>
                  <a:pt x="0" y="42"/>
                  <a:pt x="16" y="14"/>
                  <a:pt x="42" y="7"/>
                </a:cubicBezTo>
                <a:cubicBezTo>
                  <a:pt x="69" y="0"/>
                  <a:pt x="96" y="16"/>
                  <a:pt x="103" y="42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56" y="254"/>
                  <a:pt x="56" y="254"/>
                  <a:pt x="56" y="254"/>
                </a:cubicBezTo>
                <a:lnTo>
                  <a:pt x="7" y="68"/>
                </a:lnTo>
                <a:close/>
                <a:moveTo>
                  <a:pt x="43" y="59"/>
                </a:moveTo>
                <a:cubicBezTo>
                  <a:pt x="78" y="187"/>
                  <a:pt x="78" y="187"/>
                  <a:pt x="78" y="187"/>
                </a:cubicBezTo>
                <a:cubicBezTo>
                  <a:pt x="79" y="193"/>
                  <a:pt x="86" y="197"/>
                  <a:pt x="93" y="195"/>
                </a:cubicBezTo>
                <a:cubicBezTo>
                  <a:pt x="99" y="194"/>
                  <a:pt x="103" y="187"/>
                  <a:pt x="102" y="181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46"/>
                  <a:pt x="59" y="43"/>
                  <a:pt x="52" y="44"/>
                </a:cubicBezTo>
                <a:cubicBezTo>
                  <a:pt x="46" y="46"/>
                  <a:pt x="42" y="53"/>
                  <a:pt x="43" y="59"/>
                </a:cubicBezTo>
                <a:close/>
                <a:moveTo>
                  <a:pt x="292" y="274"/>
                </a:moveTo>
                <a:cubicBezTo>
                  <a:pt x="22" y="274"/>
                  <a:pt x="22" y="274"/>
                  <a:pt x="22" y="274"/>
                </a:cubicBezTo>
                <a:cubicBezTo>
                  <a:pt x="13" y="274"/>
                  <a:pt x="6" y="279"/>
                  <a:pt x="6" y="286"/>
                </a:cubicBezTo>
                <a:cubicBezTo>
                  <a:pt x="6" y="292"/>
                  <a:pt x="13" y="297"/>
                  <a:pt x="22" y="298"/>
                </a:cubicBezTo>
                <a:cubicBezTo>
                  <a:pt x="52" y="516"/>
                  <a:pt x="52" y="516"/>
                  <a:pt x="52" y="516"/>
                </a:cubicBezTo>
                <a:cubicBezTo>
                  <a:pt x="44" y="517"/>
                  <a:pt x="38" y="522"/>
                  <a:pt x="38" y="528"/>
                </a:cubicBezTo>
                <a:cubicBezTo>
                  <a:pt x="38" y="534"/>
                  <a:pt x="46" y="540"/>
                  <a:pt x="55" y="540"/>
                </a:cubicBezTo>
                <a:cubicBezTo>
                  <a:pt x="260" y="540"/>
                  <a:pt x="260" y="540"/>
                  <a:pt x="260" y="540"/>
                </a:cubicBezTo>
                <a:cubicBezTo>
                  <a:pt x="269" y="540"/>
                  <a:pt x="276" y="534"/>
                  <a:pt x="276" y="528"/>
                </a:cubicBezTo>
                <a:cubicBezTo>
                  <a:pt x="276" y="522"/>
                  <a:pt x="270" y="517"/>
                  <a:pt x="262" y="516"/>
                </a:cubicBezTo>
                <a:cubicBezTo>
                  <a:pt x="293" y="298"/>
                  <a:pt x="293" y="298"/>
                  <a:pt x="293" y="298"/>
                </a:cubicBezTo>
                <a:cubicBezTo>
                  <a:pt x="302" y="297"/>
                  <a:pt x="309" y="292"/>
                  <a:pt x="309" y="286"/>
                </a:cubicBezTo>
                <a:cubicBezTo>
                  <a:pt x="309" y="279"/>
                  <a:pt x="301" y="274"/>
                  <a:pt x="292" y="274"/>
                </a:cubicBezTo>
                <a:close/>
                <a:moveTo>
                  <a:pt x="94" y="508"/>
                </a:moveTo>
                <a:cubicBezTo>
                  <a:pt x="94" y="508"/>
                  <a:pt x="93" y="508"/>
                  <a:pt x="92" y="508"/>
                </a:cubicBezTo>
                <a:cubicBezTo>
                  <a:pt x="87" y="508"/>
                  <a:pt x="82" y="504"/>
                  <a:pt x="81" y="498"/>
                </a:cubicBezTo>
                <a:cubicBezTo>
                  <a:pt x="55" y="312"/>
                  <a:pt x="55" y="312"/>
                  <a:pt x="55" y="312"/>
                </a:cubicBezTo>
                <a:cubicBezTo>
                  <a:pt x="54" y="306"/>
                  <a:pt x="58" y="300"/>
                  <a:pt x="64" y="300"/>
                </a:cubicBezTo>
                <a:cubicBezTo>
                  <a:pt x="70" y="299"/>
                  <a:pt x="76" y="303"/>
                  <a:pt x="77" y="309"/>
                </a:cubicBezTo>
                <a:cubicBezTo>
                  <a:pt x="104" y="495"/>
                  <a:pt x="104" y="495"/>
                  <a:pt x="104" y="495"/>
                </a:cubicBezTo>
                <a:cubicBezTo>
                  <a:pt x="105" y="501"/>
                  <a:pt x="100" y="507"/>
                  <a:pt x="94" y="50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2" name="Freeform 17"/>
          <p:cNvSpPr>
            <a:spLocks noEditPoints="1"/>
          </p:cNvSpPr>
          <p:nvPr/>
        </p:nvSpPr>
        <p:spPr bwMode="auto">
          <a:xfrm>
            <a:off x="2594795" y="3665781"/>
            <a:ext cx="508665" cy="501051"/>
          </a:xfrm>
          <a:custGeom>
            <a:avLst/>
            <a:gdLst>
              <a:gd name="T0" fmla="*/ 294 w 447"/>
              <a:gd name="T1" fmla="*/ 356 h 441"/>
              <a:gd name="T2" fmla="*/ 289 w 447"/>
              <a:gd name="T3" fmla="*/ 375 h 441"/>
              <a:gd name="T4" fmla="*/ 236 w 447"/>
              <a:gd name="T5" fmla="*/ 405 h 441"/>
              <a:gd name="T6" fmla="*/ 217 w 447"/>
              <a:gd name="T7" fmla="*/ 400 h 441"/>
              <a:gd name="T8" fmla="*/ 209 w 447"/>
              <a:gd name="T9" fmla="*/ 387 h 441"/>
              <a:gd name="T10" fmla="*/ 160 w 447"/>
              <a:gd name="T11" fmla="*/ 350 h 441"/>
              <a:gd name="T12" fmla="*/ 162 w 447"/>
              <a:gd name="T13" fmla="*/ 349 h 441"/>
              <a:gd name="T14" fmla="*/ 276 w 447"/>
              <a:gd name="T15" fmla="*/ 283 h 441"/>
              <a:gd name="T16" fmla="*/ 278 w 447"/>
              <a:gd name="T17" fmla="*/ 281 h 441"/>
              <a:gd name="T18" fmla="*/ 286 w 447"/>
              <a:gd name="T19" fmla="*/ 343 h 441"/>
              <a:gd name="T20" fmla="*/ 294 w 447"/>
              <a:gd name="T21" fmla="*/ 356 h 441"/>
              <a:gd name="T22" fmla="*/ 312 w 447"/>
              <a:gd name="T23" fmla="*/ 424 h 441"/>
              <a:gd name="T24" fmla="*/ 305 w 447"/>
              <a:gd name="T25" fmla="*/ 433 h 441"/>
              <a:gd name="T26" fmla="*/ 273 w 447"/>
              <a:gd name="T27" fmla="*/ 439 h 441"/>
              <a:gd name="T28" fmla="*/ 258 w 447"/>
              <a:gd name="T29" fmla="*/ 435 h 441"/>
              <a:gd name="T30" fmla="*/ 252 w 447"/>
              <a:gd name="T31" fmla="*/ 423 h 441"/>
              <a:gd name="T32" fmla="*/ 255 w 447"/>
              <a:gd name="T33" fmla="*/ 411 h 441"/>
              <a:gd name="T34" fmla="*/ 284 w 447"/>
              <a:gd name="T35" fmla="*/ 394 h 441"/>
              <a:gd name="T36" fmla="*/ 296 w 447"/>
              <a:gd name="T37" fmla="*/ 397 h 441"/>
              <a:gd name="T38" fmla="*/ 312 w 447"/>
              <a:gd name="T39" fmla="*/ 424 h 441"/>
              <a:gd name="T40" fmla="*/ 447 w 447"/>
              <a:gd name="T41" fmla="*/ 421 h 441"/>
              <a:gd name="T42" fmla="*/ 431 w 447"/>
              <a:gd name="T43" fmla="*/ 437 h 441"/>
              <a:gd name="T44" fmla="*/ 358 w 447"/>
              <a:gd name="T45" fmla="*/ 437 h 441"/>
              <a:gd name="T46" fmla="*/ 342 w 447"/>
              <a:gd name="T47" fmla="*/ 421 h 441"/>
              <a:gd name="T48" fmla="*/ 358 w 447"/>
              <a:gd name="T49" fmla="*/ 406 h 441"/>
              <a:gd name="T50" fmla="*/ 431 w 447"/>
              <a:gd name="T51" fmla="*/ 406 h 441"/>
              <a:gd name="T52" fmla="*/ 447 w 447"/>
              <a:gd name="T53" fmla="*/ 421 h 441"/>
              <a:gd name="T54" fmla="*/ 267 w 447"/>
              <a:gd name="T55" fmla="*/ 267 h 441"/>
              <a:gd name="T56" fmla="*/ 153 w 447"/>
              <a:gd name="T57" fmla="*/ 333 h 441"/>
              <a:gd name="T58" fmla="*/ 117 w 447"/>
              <a:gd name="T59" fmla="*/ 322 h 441"/>
              <a:gd name="T60" fmla="*/ 6 w 447"/>
              <a:gd name="T61" fmla="*/ 89 h 441"/>
              <a:gd name="T62" fmla="*/ 16 w 447"/>
              <a:gd name="T63" fmla="*/ 51 h 441"/>
              <a:gd name="T64" fmla="*/ 92 w 447"/>
              <a:gd name="T65" fmla="*/ 7 h 441"/>
              <a:gd name="T66" fmla="*/ 129 w 447"/>
              <a:gd name="T67" fmla="*/ 18 h 441"/>
              <a:gd name="T68" fmla="*/ 276 w 447"/>
              <a:gd name="T69" fmla="*/ 230 h 441"/>
              <a:gd name="T70" fmla="*/ 267 w 447"/>
              <a:gd name="T71" fmla="*/ 267 h 441"/>
              <a:gd name="T72" fmla="*/ 241 w 447"/>
              <a:gd name="T73" fmla="*/ 229 h 441"/>
              <a:gd name="T74" fmla="*/ 109 w 447"/>
              <a:gd name="T75" fmla="*/ 38 h 441"/>
              <a:gd name="T76" fmla="*/ 97 w 447"/>
              <a:gd name="T77" fmla="*/ 35 h 441"/>
              <a:gd name="T78" fmla="*/ 95 w 447"/>
              <a:gd name="T79" fmla="*/ 48 h 441"/>
              <a:gd name="T80" fmla="*/ 227 w 447"/>
              <a:gd name="T81" fmla="*/ 239 h 441"/>
              <a:gd name="T82" fmla="*/ 234 w 447"/>
              <a:gd name="T83" fmla="*/ 243 h 441"/>
              <a:gd name="T84" fmla="*/ 239 w 447"/>
              <a:gd name="T85" fmla="*/ 242 h 441"/>
              <a:gd name="T86" fmla="*/ 241 w 447"/>
              <a:gd name="T87" fmla="*/ 229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41">
                <a:moveTo>
                  <a:pt x="294" y="356"/>
                </a:moveTo>
                <a:cubicBezTo>
                  <a:pt x="298" y="363"/>
                  <a:pt x="295" y="371"/>
                  <a:pt x="289" y="375"/>
                </a:cubicBezTo>
                <a:cubicBezTo>
                  <a:pt x="236" y="405"/>
                  <a:pt x="236" y="405"/>
                  <a:pt x="236" y="405"/>
                </a:cubicBezTo>
                <a:cubicBezTo>
                  <a:pt x="229" y="409"/>
                  <a:pt x="221" y="407"/>
                  <a:pt x="217" y="400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199" y="369"/>
                  <a:pt x="180" y="357"/>
                  <a:pt x="160" y="350"/>
                </a:cubicBezTo>
                <a:cubicBezTo>
                  <a:pt x="161" y="349"/>
                  <a:pt x="162" y="349"/>
                  <a:pt x="162" y="349"/>
                </a:cubicBezTo>
                <a:cubicBezTo>
                  <a:pt x="276" y="283"/>
                  <a:pt x="276" y="283"/>
                  <a:pt x="276" y="283"/>
                </a:cubicBezTo>
                <a:cubicBezTo>
                  <a:pt x="277" y="282"/>
                  <a:pt x="278" y="282"/>
                  <a:pt x="278" y="281"/>
                </a:cubicBezTo>
                <a:cubicBezTo>
                  <a:pt x="275" y="302"/>
                  <a:pt x="275" y="324"/>
                  <a:pt x="286" y="343"/>
                </a:cubicBezTo>
                <a:lnTo>
                  <a:pt x="294" y="356"/>
                </a:lnTo>
                <a:close/>
                <a:moveTo>
                  <a:pt x="312" y="424"/>
                </a:moveTo>
                <a:cubicBezTo>
                  <a:pt x="315" y="430"/>
                  <a:pt x="312" y="432"/>
                  <a:pt x="305" y="433"/>
                </a:cubicBezTo>
                <a:cubicBezTo>
                  <a:pt x="273" y="439"/>
                  <a:pt x="273" y="439"/>
                  <a:pt x="273" y="439"/>
                </a:cubicBezTo>
                <a:cubicBezTo>
                  <a:pt x="266" y="441"/>
                  <a:pt x="262" y="441"/>
                  <a:pt x="258" y="435"/>
                </a:cubicBezTo>
                <a:cubicBezTo>
                  <a:pt x="252" y="423"/>
                  <a:pt x="252" y="423"/>
                  <a:pt x="252" y="423"/>
                </a:cubicBezTo>
                <a:cubicBezTo>
                  <a:pt x="248" y="417"/>
                  <a:pt x="249" y="414"/>
                  <a:pt x="255" y="411"/>
                </a:cubicBezTo>
                <a:cubicBezTo>
                  <a:pt x="284" y="394"/>
                  <a:pt x="284" y="394"/>
                  <a:pt x="284" y="394"/>
                </a:cubicBezTo>
                <a:cubicBezTo>
                  <a:pt x="290" y="390"/>
                  <a:pt x="293" y="391"/>
                  <a:pt x="296" y="397"/>
                </a:cubicBezTo>
                <a:lnTo>
                  <a:pt x="312" y="424"/>
                </a:lnTo>
                <a:close/>
                <a:moveTo>
                  <a:pt x="447" y="421"/>
                </a:moveTo>
                <a:cubicBezTo>
                  <a:pt x="447" y="430"/>
                  <a:pt x="440" y="437"/>
                  <a:pt x="431" y="437"/>
                </a:cubicBezTo>
                <a:cubicBezTo>
                  <a:pt x="358" y="437"/>
                  <a:pt x="358" y="437"/>
                  <a:pt x="358" y="437"/>
                </a:cubicBezTo>
                <a:cubicBezTo>
                  <a:pt x="349" y="437"/>
                  <a:pt x="342" y="430"/>
                  <a:pt x="342" y="421"/>
                </a:cubicBezTo>
                <a:cubicBezTo>
                  <a:pt x="342" y="413"/>
                  <a:pt x="349" y="406"/>
                  <a:pt x="358" y="406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0" y="406"/>
                  <a:pt x="447" y="413"/>
                  <a:pt x="447" y="421"/>
                </a:cubicBezTo>
                <a:close/>
                <a:moveTo>
                  <a:pt x="267" y="267"/>
                </a:moveTo>
                <a:cubicBezTo>
                  <a:pt x="153" y="333"/>
                  <a:pt x="153" y="333"/>
                  <a:pt x="153" y="333"/>
                </a:cubicBezTo>
                <a:cubicBezTo>
                  <a:pt x="140" y="341"/>
                  <a:pt x="124" y="336"/>
                  <a:pt x="117" y="322"/>
                </a:cubicBezTo>
                <a:cubicBezTo>
                  <a:pt x="6" y="89"/>
                  <a:pt x="6" y="89"/>
                  <a:pt x="6" y="89"/>
                </a:cubicBezTo>
                <a:cubicBezTo>
                  <a:pt x="0" y="75"/>
                  <a:pt x="3" y="59"/>
                  <a:pt x="16" y="51"/>
                </a:cubicBezTo>
                <a:cubicBezTo>
                  <a:pt x="92" y="7"/>
                  <a:pt x="92" y="7"/>
                  <a:pt x="92" y="7"/>
                </a:cubicBezTo>
                <a:cubicBezTo>
                  <a:pt x="105" y="0"/>
                  <a:pt x="121" y="5"/>
                  <a:pt x="129" y="18"/>
                </a:cubicBezTo>
                <a:cubicBezTo>
                  <a:pt x="276" y="230"/>
                  <a:pt x="276" y="230"/>
                  <a:pt x="276" y="230"/>
                </a:cubicBezTo>
                <a:cubicBezTo>
                  <a:pt x="284" y="243"/>
                  <a:pt x="280" y="260"/>
                  <a:pt x="267" y="267"/>
                </a:cubicBezTo>
                <a:close/>
                <a:moveTo>
                  <a:pt x="241" y="229"/>
                </a:moveTo>
                <a:cubicBezTo>
                  <a:pt x="109" y="38"/>
                  <a:pt x="109" y="38"/>
                  <a:pt x="109" y="38"/>
                </a:cubicBezTo>
                <a:cubicBezTo>
                  <a:pt x="106" y="33"/>
                  <a:pt x="101" y="32"/>
                  <a:pt x="97" y="35"/>
                </a:cubicBezTo>
                <a:cubicBezTo>
                  <a:pt x="93" y="38"/>
                  <a:pt x="92" y="44"/>
                  <a:pt x="95" y="48"/>
                </a:cubicBezTo>
                <a:cubicBezTo>
                  <a:pt x="227" y="239"/>
                  <a:pt x="227" y="239"/>
                  <a:pt x="227" y="239"/>
                </a:cubicBezTo>
                <a:cubicBezTo>
                  <a:pt x="228" y="242"/>
                  <a:pt x="231" y="243"/>
                  <a:pt x="234" y="243"/>
                </a:cubicBezTo>
                <a:cubicBezTo>
                  <a:pt x="236" y="243"/>
                  <a:pt x="237" y="243"/>
                  <a:pt x="239" y="242"/>
                </a:cubicBezTo>
                <a:cubicBezTo>
                  <a:pt x="243" y="239"/>
                  <a:pt x="244" y="233"/>
                  <a:pt x="241" y="229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3" name="Freeform 18"/>
          <p:cNvSpPr>
            <a:spLocks noEditPoints="1"/>
          </p:cNvSpPr>
          <p:nvPr/>
        </p:nvSpPr>
        <p:spPr bwMode="auto">
          <a:xfrm>
            <a:off x="3589280" y="4699863"/>
            <a:ext cx="519325" cy="622887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4" name="Freeform 19"/>
          <p:cNvSpPr>
            <a:spLocks noEditPoints="1"/>
          </p:cNvSpPr>
          <p:nvPr/>
        </p:nvSpPr>
        <p:spPr bwMode="auto">
          <a:xfrm>
            <a:off x="1578990" y="3653597"/>
            <a:ext cx="583289" cy="574152"/>
          </a:xfrm>
          <a:custGeom>
            <a:avLst/>
            <a:gdLst>
              <a:gd name="T0" fmla="*/ 261 w 512"/>
              <a:gd name="T1" fmla="*/ 3 h 504"/>
              <a:gd name="T2" fmla="*/ 227 w 512"/>
              <a:gd name="T3" fmla="*/ 2 h 504"/>
              <a:gd name="T4" fmla="*/ 265 w 512"/>
              <a:gd name="T5" fmla="*/ 266 h 504"/>
              <a:gd name="T6" fmla="*/ 1 w 512"/>
              <a:gd name="T7" fmla="*/ 227 h 504"/>
              <a:gd name="T8" fmla="*/ 3 w 512"/>
              <a:gd name="T9" fmla="*/ 261 h 504"/>
              <a:gd name="T10" fmla="*/ 45 w 512"/>
              <a:gd name="T11" fmla="*/ 298 h 504"/>
              <a:gd name="T12" fmla="*/ 326 w 512"/>
              <a:gd name="T13" fmla="*/ 327 h 504"/>
              <a:gd name="T14" fmla="*/ 326 w 512"/>
              <a:gd name="T15" fmla="*/ 326 h 504"/>
              <a:gd name="T16" fmla="*/ 327 w 512"/>
              <a:gd name="T17" fmla="*/ 327 h 504"/>
              <a:gd name="T18" fmla="*/ 297 w 512"/>
              <a:gd name="T19" fmla="*/ 45 h 504"/>
              <a:gd name="T20" fmla="*/ 261 w 512"/>
              <a:gd name="T21" fmla="*/ 3 h 504"/>
              <a:gd name="T22" fmla="*/ 299 w 512"/>
              <a:gd name="T23" fmla="*/ 300 h 504"/>
              <a:gd name="T24" fmla="*/ 278 w 512"/>
              <a:gd name="T25" fmla="*/ 300 h 504"/>
              <a:gd name="T26" fmla="*/ 278 w 512"/>
              <a:gd name="T27" fmla="*/ 279 h 504"/>
              <a:gd name="T28" fmla="*/ 299 w 512"/>
              <a:gd name="T29" fmla="*/ 279 h 504"/>
              <a:gd name="T30" fmla="*/ 299 w 512"/>
              <a:gd name="T31" fmla="*/ 300 h 504"/>
              <a:gd name="T32" fmla="*/ 258 w 512"/>
              <a:gd name="T33" fmla="*/ 370 h 504"/>
              <a:gd name="T34" fmla="*/ 258 w 512"/>
              <a:gd name="T35" fmla="*/ 475 h 504"/>
              <a:gd name="T36" fmla="*/ 363 w 512"/>
              <a:gd name="T37" fmla="*/ 475 h 504"/>
              <a:gd name="T38" fmla="*/ 364 w 512"/>
              <a:gd name="T39" fmla="*/ 370 h 504"/>
              <a:gd name="T40" fmla="*/ 258 w 512"/>
              <a:gd name="T41" fmla="*/ 370 h 504"/>
              <a:gd name="T42" fmla="*/ 338 w 512"/>
              <a:gd name="T43" fmla="*/ 450 h 504"/>
              <a:gd name="T44" fmla="*/ 283 w 512"/>
              <a:gd name="T45" fmla="*/ 450 h 504"/>
              <a:gd name="T46" fmla="*/ 283 w 512"/>
              <a:gd name="T47" fmla="*/ 395 h 504"/>
              <a:gd name="T48" fmla="*/ 338 w 512"/>
              <a:gd name="T49" fmla="*/ 395 h 504"/>
              <a:gd name="T50" fmla="*/ 338 w 512"/>
              <a:gd name="T51" fmla="*/ 450 h 504"/>
              <a:gd name="T52" fmla="*/ 378 w 512"/>
              <a:gd name="T53" fmla="*/ 250 h 504"/>
              <a:gd name="T54" fmla="*/ 378 w 512"/>
              <a:gd name="T55" fmla="*/ 355 h 504"/>
              <a:gd name="T56" fmla="*/ 483 w 512"/>
              <a:gd name="T57" fmla="*/ 355 h 504"/>
              <a:gd name="T58" fmla="*/ 483 w 512"/>
              <a:gd name="T59" fmla="*/ 250 h 504"/>
              <a:gd name="T60" fmla="*/ 378 w 512"/>
              <a:gd name="T61" fmla="*/ 250 h 504"/>
              <a:gd name="T62" fmla="*/ 458 w 512"/>
              <a:gd name="T63" fmla="*/ 330 h 504"/>
              <a:gd name="T64" fmla="*/ 403 w 512"/>
              <a:gd name="T65" fmla="*/ 330 h 504"/>
              <a:gd name="T66" fmla="*/ 403 w 512"/>
              <a:gd name="T67" fmla="*/ 275 h 504"/>
              <a:gd name="T68" fmla="*/ 458 w 512"/>
              <a:gd name="T69" fmla="*/ 275 h 504"/>
              <a:gd name="T70" fmla="*/ 458 w 512"/>
              <a:gd name="T71" fmla="*/ 33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2" h="504">
                <a:moveTo>
                  <a:pt x="261" y="3"/>
                </a:moveTo>
                <a:cubicBezTo>
                  <a:pt x="251" y="1"/>
                  <a:pt x="236" y="0"/>
                  <a:pt x="227" y="2"/>
                </a:cubicBezTo>
                <a:cubicBezTo>
                  <a:pt x="226" y="4"/>
                  <a:pt x="253" y="181"/>
                  <a:pt x="265" y="266"/>
                </a:cubicBezTo>
                <a:cubicBezTo>
                  <a:pt x="180" y="253"/>
                  <a:pt x="3" y="226"/>
                  <a:pt x="1" y="227"/>
                </a:cubicBezTo>
                <a:cubicBezTo>
                  <a:pt x="0" y="236"/>
                  <a:pt x="0" y="251"/>
                  <a:pt x="3" y="261"/>
                </a:cubicBezTo>
                <a:cubicBezTo>
                  <a:pt x="9" y="283"/>
                  <a:pt x="25" y="296"/>
                  <a:pt x="45" y="298"/>
                </a:cubicBezTo>
                <a:cubicBezTo>
                  <a:pt x="116" y="305"/>
                  <a:pt x="326" y="327"/>
                  <a:pt x="326" y="327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7" y="327"/>
                  <a:pt x="327" y="327"/>
                  <a:pt x="327" y="327"/>
                </a:cubicBezTo>
                <a:cubicBezTo>
                  <a:pt x="327" y="327"/>
                  <a:pt x="304" y="117"/>
                  <a:pt x="297" y="45"/>
                </a:cubicBezTo>
                <a:cubicBezTo>
                  <a:pt x="295" y="25"/>
                  <a:pt x="283" y="9"/>
                  <a:pt x="261" y="3"/>
                </a:cubicBezTo>
                <a:close/>
                <a:moveTo>
                  <a:pt x="299" y="300"/>
                </a:moveTo>
                <a:cubicBezTo>
                  <a:pt x="293" y="306"/>
                  <a:pt x="284" y="306"/>
                  <a:pt x="278" y="300"/>
                </a:cubicBezTo>
                <a:cubicBezTo>
                  <a:pt x="272" y="294"/>
                  <a:pt x="272" y="285"/>
                  <a:pt x="278" y="279"/>
                </a:cubicBezTo>
                <a:cubicBezTo>
                  <a:pt x="284" y="274"/>
                  <a:pt x="293" y="274"/>
                  <a:pt x="299" y="279"/>
                </a:cubicBezTo>
                <a:cubicBezTo>
                  <a:pt x="304" y="285"/>
                  <a:pt x="304" y="294"/>
                  <a:pt x="299" y="300"/>
                </a:cubicBezTo>
                <a:close/>
                <a:moveTo>
                  <a:pt x="258" y="370"/>
                </a:moveTo>
                <a:cubicBezTo>
                  <a:pt x="229" y="399"/>
                  <a:pt x="229" y="446"/>
                  <a:pt x="258" y="475"/>
                </a:cubicBezTo>
                <a:cubicBezTo>
                  <a:pt x="287" y="504"/>
                  <a:pt x="334" y="504"/>
                  <a:pt x="363" y="475"/>
                </a:cubicBezTo>
                <a:cubicBezTo>
                  <a:pt x="392" y="446"/>
                  <a:pt x="393" y="399"/>
                  <a:pt x="364" y="370"/>
                </a:cubicBezTo>
                <a:cubicBezTo>
                  <a:pt x="334" y="341"/>
                  <a:pt x="287" y="341"/>
                  <a:pt x="258" y="370"/>
                </a:cubicBezTo>
                <a:close/>
                <a:moveTo>
                  <a:pt x="338" y="450"/>
                </a:moveTo>
                <a:cubicBezTo>
                  <a:pt x="323" y="465"/>
                  <a:pt x="298" y="465"/>
                  <a:pt x="283" y="450"/>
                </a:cubicBezTo>
                <a:cubicBezTo>
                  <a:pt x="268" y="435"/>
                  <a:pt x="268" y="410"/>
                  <a:pt x="283" y="395"/>
                </a:cubicBezTo>
                <a:cubicBezTo>
                  <a:pt x="298" y="380"/>
                  <a:pt x="323" y="380"/>
                  <a:pt x="338" y="395"/>
                </a:cubicBezTo>
                <a:cubicBezTo>
                  <a:pt x="353" y="410"/>
                  <a:pt x="353" y="435"/>
                  <a:pt x="338" y="450"/>
                </a:cubicBezTo>
                <a:close/>
                <a:moveTo>
                  <a:pt x="378" y="250"/>
                </a:moveTo>
                <a:cubicBezTo>
                  <a:pt x="349" y="279"/>
                  <a:pt x="349" y="326"/>
                  <a:pt x="378" y="355"/>
                </a:cubicBezTo>
                <a:cubicBezTo>
                  <a:pt x="407" y="384"/>
                  <a:pt x="454" y="385"/>
                  <a:pt x="483" y="355"/>
                </a:cubicBezTo>
                <a:cubicBezTo>
                  <a:pt x="512" y="326"/>
                  <a:pt x="512" y="279"/>
                  <a:pt x="483" y="250"/>
                </a:cubicBezTo>
                <a:cubicBezTo>
                  <a:pt x="454" y="221"/>
                  <a:pt x="407" y="221"/>
                  <a:pt x="378" y="250"/>
                </a:cubicBezTo>
                <a:close/>
                <a:moveTo>
                  <a:pt x="458" y="330"/>
                </a:moveTo>
                <a:cubicBezTo>
                  <a:pt x="443" y="345"/>
                  <a:pt x="418" y="345"/>
                  <a:pt x="403" y="330"/>
                </a:cubicBezTo>
                <a:cubicBezTo>
                  <a:pt x="388" y="315"/>
                  <a:pt x="388" y="290"/>
                  <a:pt x="403" y="275"/>
                </a:cubicBezTo>
                <a:cubicBezTo>
                  <a:pt x="418" y="260"/>
                  <a:pt x="443" y="260"/>
                  <a:pt x="458" y="275"/>
                </a:cubicBezTo>
                <a:cubicBezTo>
                  <a:pt x="473" y="290"/>
                  <a:pt x="473" y="315"/>
                  <a:pt x="458" y="33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5" name="Freeform 20"/>
          <p:cNvSpPr>
            <a:spLocks noEditPoints="1"/>
          </p:cNvSpPr>
          <p:nvPr/>
        </p:nvSpPr>
        <p:spPr bwMode="auto">
          <a:xfrm>
            <a:off x="2667896" y="4704431"/>
            <a:ext cx="502573" cy="604611"/>
          </a:xfrm>
          <a:custGeom>
            <a:avLst/>
            <a:gdLst>
              <a:gd name="T0" fmla="*/ 109 w 442"/>
              <a:gd name="T1" fmla="*/ 531 h 531"/>
              <a:gd name="T2" fmla="*/ 350 w 442"/>
              <a:gd name="T3" fmla="*/ 518 h 531"/>
              <a:gd name="T4" fmla="*/ 358 w 442"/>
              <a:gd name="T5" fmla="*/ 338 h 531"/>
              <a:gd name="T6" fmla="*/ 86 w 442"/>
              <a:gd name="T7" fmla="*/ 187 h 531"/>
              <a:gd name="T8" fmla="*/ 104 w 442"/>
              <a:gd name="T9" fmla="*/ 194 h 531"/>
              <a:gd name="T10" fmla="*/ 111 w 442"/>
              <a:gd name="T11" fmla="*/ 183 h 531"/>
              <a:gd name="T12" fmla="*/ 117 w 442"/>
              <a:gd name="T13" fmla="*/ 176 h 531"/>
              <a:gd name="T14" fmla="*/ 86 w 442"/>
              <a:gd name="T15" fmla="*/ 187 h 531"/>
              <a:gd name="T16" fmla="*/ 221 w 442"/>
              <a:gd name="T17" fmla="*/ 88 h 531"/>
              <a:gd name="T18" fmla="*/ 224 w 442"/>
              <a:gd name="T19" fmla="*/ 69 h 531"/>
              <a:gd name="T20" fmla="*/ 238 w 442"/>
              <a:gd name="T21" fmla="*/ 101 h 531"/>
              <a:gd name="T22" fmla="*/ 220 w 442"/>
              <a:gd name="T23" fmla="*/ 137 h 531"/>
              <a:gd name="T24" fmla="*/ 233 w 442"/>
              <a:gd name="T25" fmla="*/ 158 h 531"/>
              <a:gd name="T26" fmla="*/ 238 w 442"/>
              <a:gd name="T27" fmla="*/ 131 h 531"/>
              <a:gd name="T28" fmla="*/ 242 w 442"/>
              <a:gd name="T29" fmla="*/ 125 h 531"/>
              <a:gd name="T30" fmla="*/ 285 w 442"/>
              <a:gd name="T31" fmla="*/ 122 h 531"/>
              <a:gd name="T32" fmla="*/ 251 w 442"/>
              <a:gd name="T33" fmla="*/ 149 h 531"/>
              <a:gd name="T34" fmla="*/ 262 w 442"/>
              <a:gd name="T35" fmla="*/ 213 h 531"/>
              <a:gd name="T36" fmla="*/ 293 w 442"/>
              <a:gd name="T37" fmla="*/ 201 h 531"/>
              <a:gd name="T38" fmla="*/ 359 w 442"/>
              <a:gd name="T39" fmla="*/ 255 h 531"/>
              <a:gd name="T40" fmla="*/ 353 w 442"/>
              <a:gd name="T41" fmla="*/ 218 h 531"/>
              <a:gd name="T42" fmla="*/ 322 w 442"/>
              <a:gd name="T43" fmla="*/ 163 h 531"/>
              <a:gd name="T44" fmla="*/ 325 w 442"/>
              <a:gd name="T45" fmla="*/ 128 h 531"/>
              <a:gd name="T46" fmla="*/ 305 w 442"/>
              <a:gd name="T47" fmla="*/ 125 h 531"/>
              <a:gd name="T48" fmla="*/ 324 w 442"/>
              <a:gd name="T49" fmla="*/ 119 h 531"/>
              <a:gd name="T50" fmla="*/ 350 w 442"/>
              <a:gd name="T51" fmla="*/ 122 h 531"/>
              <a:gd name="T52" fmla="*/ 243 w 442"/>
              <a:gd name="T53" fmla="*/ 44 h 531"/>
              <a:gd name="T54" fmla="*/ 238 w 442"/>
              <a:gd name="T55" fmla="*/ 56 h 531"/>
              <a:gd name="T56" fmla="*/ 209 w 442"/>
              <a:gd name="T57" fmla="*/ 70 h 531"/>
              <a:gd name="T58" fmla="*/ 197 w 442"/>
              <a:gd name="T59" fmla="*/ 312 h 531"/>
              <a:gd name="T60" fmla="*/ 255 w 442"/>
              <a:gd name="T61" fmla="*/ 348 h 531"/>
              <a:gd name="T62" fmla="*/ 272 w 442"/>
              <a:gd name="T63" fmla="*/ 355 h 531"/>
              <a:gd name="T64" fmla="*/ 267 w 442"/>
              <a:gd name="T65" fmla="*/ 345 h 531"/>
              <a:gd name="T66" fmla="*/ 269 w 442"/>
              <a:gd name="T67" fmla="*/ 324 h 531"/>
              <a:gd name="T68" fmla="*/ 274 w 442"/>
              <a:gd name="T69" fmla="*/ 314 h 531"/>
              <a:gd name="T70" fmla="*/ 269 w 442"/>
              <a:gd name="T71" fmla="*/ 294 h 531"/>
              <a:gd name="T72" fmla="*/ 251 w 442"/>
              <a:gd name="T73" fmla="*/ 261 h 531"/>
              <a:gd name="T74" fmla="*/ 218 w 442"/>
              <a:gd name="T75" fmla="*/ 271 h 531"/>
              <a:gd name="T76" fmla="*/ 153 w 442"/>
              <a:gd name="T77" fmla="*/ 198 h 531"/>
              <a:gd name="T78" fmla="*/ 164 w 442"/>
              <a:gd name="T79" fmla="*/ 194 h 531"/>
              <a:gd name="T80" fmla="*/ 107 w 442"/>
              <a:gd name="T81" fmla="*/ 209 h 531"/>
              <a:gd name="T82" fmla="*/ 90 w 442"/>
              <a:gd name="T83" fmla="*/ 209 h 531"/>
              <a:gd name="T84" fmla="*/ 130 w 442"/>
              <a:gd name="T85" fmla="*/ 308 h 531"/>
              <a:gd name="T86" fmla="*/ 155 w 442"/>
              <a:gd name="T87" fmla="*/ 284 h 531"/>
              <a:gd name="T88" fmla="*/ 123 w 442"/>
              <a:gd name="T89" fmla="*/ 299 h 531"/>
              <a:gd name="T90" fmla="*/ 118 w 442"/>
              <a:gd name="T91" fmla="*/ 272 h 531"/>
              <a:gd name="T92" fmla="*/ 139 w 442"/>
              <a:gd name="T93" fmla="*/ 261 h 531"/>
              <a:gd name="T94" fmla="*/ 150 w 442"/>
              <a:gd name="T95" fmla="*/ 212 h 531"/>
              <a:gd name="T96" fmla="*/ 120 w 442"/>
              <a:gd name="T97" fmla="*/ 104 h 531"/>
              <a:gd name="T98" fmla="*/ 122 w 442"/>
              <a:gd name="T99" fmla="*/ 146 h 531"/>
              <a:gd name="T100" fmla="*/ 130 w 442"/>
              <a:gd name="T101" fmla="*/ 143 h 531"/>
              <a:gd name="T102" fmla="*/ 131 w 442"/>
              <a:gd name="T103" fmla="*/ 151 h 531"/>
              <a:gd name="T104" fmla="*/ 149 w 442"/>
              <a:gd name="T105" fmla="*/ 124 h 531"/>
              <a:gd name="T106" fmla="*/ 151 w 442"/>
              <a:gd name="T107" fmla="*/ 110 h 531"/>
              <a:gd name="T108" fmla="*/ 129 w 442"/>
              <a:gd name="T109" fmla="*/ 105 h 531"/>
              <a:gd name="T110" fmla="*/ 121 w 442"/>
              <a:gd name="T111" fmla="*/ 104 h 531"/>
              <a:gd name="T112" fmla="*/ 394 w 442"/>
              <a:gd name="T113" fmla="*/ 354 h 531"/>
              <a:gd name="T114" fmla="*/ 37 w 442"/>
              <a:gd name="T115" fmla="*/ 241 h 531"/>
              <a:gd name="T116" fmla="*/ 127 w 442"/>
              <a:gd name="T117" fmla="*/ 9 h 531"/>
              <a:gd name="T118" fmla="*/ 5 w 442"/>
              <a:gd name="T119" fmla="*/ 247 h 531"/>
              <a:gd name="T120" fmla="*/ 416 w 442"/>
              <a:gd name="T121" fmla="*/ 377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6" name="Freeform 21"/>
          <p:cNvSpPr>
            <a:spLocks noEditPoints="1"/>
          </p:cNvSpPr>
          <p:nvPr/>
        </p:nvSpPr>
        <p:spPr bwMode="auto">
          <a:xfrm>
            <a:off x="1720623" y="1454460"/>
            <a:ext cx="382260" cy="584812"/>
          </a:xfrm>
          <a:custGeom>
            <a:avLst/>
            <a:gdLst>
              <a:gd name="T0" fmla="*/ 129 w 336"/>
              <a:gd name="T1" fmla="*/ 22 h 513"/>
              <a:gd name="T2" fmla="*/ 135 w 336"/>
              <a:gd name="T3" fmla="*/ 10 h 513"/>
              <a:gd name="T4" fmla="*/ 163 w 336"/>
              <a:gd name="T5" fmla="*/ 2 h 513"/>
              <a:gd name="T6" fmla="*/ 175 w 336"/>
              <a:gd name="T7" fmla="*/ 8 h 513"/>
              <a:gd name="T8" fmla="*/ 177 w 336"/>
              <a:gd name="T9" fmla="*/ 13 h 513"/>
              <a:gd name="T10" fmla="*/ 171 w 336"/>
              <a:gd name="T11" fmla="*/ 25 h 513"/>
              <a:gd name="T12" fmla="*/ 142 w 336"/>
              <a:gd name="T13" fmla="*/ 34 h 513"/>
              <a:gd name="T14" fmla="*/ 131 w 336"/>
              <a:gd name="T15" fmla="*/ 28 h 513"/>
              <a:gd name="T16" fmla="*/ 129 w 336"/>
              <a:gd name="T17" fmla="*/ 22 h 513"/>
              <a:gd name="T18" fmla="*/ 209 w 336"/>
              <a:gd name="T19" fmla="*/ 287 h 513"/>
              <a:gd name="T20" fmla="*/ 198 w 336"/>
              <a:gd name="T21" fmla="*/ 303 h 513"/>
              <a:gd name="T22" fmla="*/ 216 w 336"/>
              <a:gd name="T23" fmla="*/ 310 h 513"/>
              <a:gd name="T24" fmla="*/ 266 w 336"/>
              <a:gd name="T25" fmla="*/ 294 h 513"/>
              <a:gd name="T26" fmla="*/ 278 w 336"/>
              <a:gd name="T27" fmla="*/ 278 h 513"/>
              <a:gd name="T28" fmla="*/ 259 w 336"/>
              <a:gd name="T29" fmla="*/ 272 h 513"/>
              <a:gd name="T30" fmla="*/ 209 w 336"/>
              <a:gd name="T31" fmla="*/ 287 h 513"/>
              <a:gd name="T32" fmla="*/ 336 w 336"/>
              <a:gd name="T33" fmla="*/ 366 h 513"/>
              <a:gd name="T34" fmla="*/ 336 w 336"/>
              <a:gd name="T35" fmla="*/ 376 h 513"/>
              <a:gd name="T36" fmla="*/ 328 w 336"/>
              <a:gd name="T37" fmla="*/ 385 h 513"/>
              <a:gd name="T38" fmla="*/ 312 w 336"/>
              <a:gd name="T39" fmla="*/ 385 h 513"/>
              <a:gd name="T40" fmla="*/ 228 w 336"/>
              <a:gd name="T41" fmla="*/ 451 h 513"/>
              <a:gd name="T42" fmla="*/ 295 w 336"/>
              <a:gd name="T43" fmla="*/ 497 h 513"/>
              <a:gd name="T44" fmla="*/ 280 w 336"/>
              <a:gd name="T45" fmla="*/ 513 h 513"/>
              <a:gd name="T46" fmla="*/ 63 w 336"/>
              <a:gd name="T47" fmla="*/ 513 h 513"/>
              <a:gd name="T48" fmla="*/ 48 w 336"/>
              <a:gd name="T49" fmla="*/ 497 h 513"/>
              <a:gd name="T50" fmla="*/ 105 w 336"/>
              <a:gd name="T51" fmla="*/ 454 h 513"/>
              <a:gd name="T52" fmla="*/ 0 w 336"/>
              <a:gd name="T53" fmla="*/ 292 h 513"/>
              <a:gd name="T54" fmla="*/ 142 w 336"/>
              <a:gd name="T55" fmla="*/ 124 h 513"/>
              <a:gd name="T56" fmla="*/ 125 w 336"/>
              <a:gd name="T57" fmla="*/ 68 h 513"/>
              <a:gd name="T58" fmla="*/ 136 w 336"/>
              <a:gd name="T59" fmla="*/ 49 h 513"/>
              <a:gd name="T60" fmla="*/ 186 w 336"/>
              <a:gd name="T61" fmla="*/ 33 h 513"/>
              <a:gd name="T62" fmla="*/ 206 w 336"/>
              <a:gd name="T63" fmla="*/ 43 h 513"/>
              <a:gd name="T64" fmla="*/ 266 w 336"/>
              <a:gd name="T65" fmla="*/ 235 h 513"/>
              <a:gd name="T66" fmla="*/ 255 w 336"/>
              <a:gd name="T67" fmla="*/ 255 h 513"/>
              <a:gd name="T68" fmla="*/ 205 w 336"/>
              <a:gd name="T69" fmla="*/ 271 h 513"/>
              <a:gd name="T70" fmla="*/ 185 w 336"/>
              <a:gd name="T71" fmla="*/ 260 h 513"/>
              <a:gd name="T72" fmla="*/ 161 w 336"/>
              <a:gd name="T73" fmla="*/ 182 h 513"/>
              <a:gd name="T74" fmla="*/ 62 w 336"/>
              <a:gd name="T75" fmla="*/ 286 h 513"/>
              <a:gd name="T76" fmla="*/ 154 w 336"/>
              <a:gd name="T77" fmla="*/ 400 h 513"/>
              <a:gd name="T78" fmla="*/ 204 w 336"/>
              <a:gd name="T79" fmla="*/ 385 h 513"/>
              <a:gd name="T80" fmla="*/ 187 w 336"/>
              <a:gd name="T81" fmla="*/ 385 h 513"/>
              <a:gd name="T82" fmla="*/ 178 w 336"/>
              <a:gd name="T83" fmla="*/ 376 h 513"/>
              <a:gd name="T84" fmla="*/ 178 w 336"/>
              <a:gd name="T85" fmla="*/ 366 h 513"/>
              <a:gd name="T86" fmla="*/ 187 w 336"/>
              <a:gd name="T87" fmla="*/ 357 h 513"/>
              <a:gd name="T88" fmla="*/ 328 w 336"/>
              <a:gd name="T89" fmla="*/ 357 h 513"/>
              <a:gd name="T90" fmla="*/ 336 w 336"/>
              <a:gd name="T91" fmla="*/ 366 h 513"/>
              <a:gd name="T92" fmla="*/ 183 w 336"/>
              <a:gd name="T93" fmla="*/ 95 h 513"/>
              <a:gd name="T94" fmla="*/ 214 w 336"/>
              <a:gd name="T95" fmla="*/ 200 h 513"/>
              <a:gd name="T96" fmla="*/ 220 w 336"/>
              <a:gd name="T97" fmla="*/ 206 h 513"/>
              <a:gd name="T98" fmla="*/ 224 w 336"/>
              <a:gd name="T99" fmla="*/ 206 h 513"/>
              <a:gd name="T100" fmla="*/ 229 w 336"/>
              <a:gd name="T101" fmla="*/ 196 h 513"/>
              <a:gd name="T102" fmla="*/ 198 w 336"/>
              <a:gd name="T103" fmla="*/ 91 h 513"/>
              <a:gd name="T104" fmla="*/ 188 w 336"/>
              <a:gd name="T105" fmla="*/ 86 h 513"/>
              <a:gd name="T106" fmla="*/ 183 w 336"/>
              <a:gd name="T107" fmla="*/ 95 h 513"/>
              <a:gd name="T108" fmla="*/ 184 w 336"/>
              <a:gd name="T109" fmla="*/ 441 h 513"/>
              <a:gd name="T110" fmla="*/ 151 w 336"/>
              <a:gd name="T111" fmla="*/ 441 h 513"/>
              <a:gd name="T112" fmla="*/ 151 w 336"/>
              <a:gd name="T113" fmla="*/ 474 h 513"/>
              <a:gd name="T114" fmla="*/ 184 w 336"/>
              <a:gd name="T115" fmla="*/ 474 h 513"/>
              <a:gd name="T116" fmla="*/ 184 w 336"/>
              <a:gd name="T117" fmla="*/ 441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" h="513">
                <a:moveTo>
                  <a:pt x="129" y="22"/>
                </a:moveTo>
                <a:cubicBezTo>
                  <a:pt x="127" y="17"/>
                  <a:pt x="130" y="12"/>
                  <a:pt x="135" y="10"/>
                </a:cubicBezTo>
                <a:cubicBezTo>
                  <a:pt x="163" y="2"/>
                  <a:pt x="163" y="2"/>
                  <a:pt x="163" y="2"/>
                </a:cubicBezTo>
                <a:cubicBezTo>
                  <a:pt x="168" y="0"/>
                  <a:pt x="173" y="3"/>
                  <a:pt x="175" y="8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8" y="18"/>
                  <a:pt x="176" y="23"/>
                  <a:pt x="171" y="25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38" y="35"/>
                  <a:pt x="132" y="33"/>
                  <a:pt x="131" y="28"/>
                </a:cubicBezTo>
                <a:lnTo>
                  <a:pt x="129" y="22"/>
                </a:lnTo>
                <a:close/>
                <a:moveTo>
                  <a:pt x="209" y="287"/>
                </a:moveTo>
                <a:cubicBezTo>
                  <a:pt x="201" y="290"/>
                  <a:pt x="196" y="297"/>
                  <a:pt x="198" y="303"/>
                </a:cubicBezTo>
                <a:cubicBezTo>
                  <a:pt x="199" y="309"/>
                  <a:pt x="208" y="312"/>
                  <a:pt x="216" y="310"/>
                </a:cubicBezTo>
                <a:cubicBezTo>
                  <a:pt x="266" y="294"/>
                  <a:pt x="266" y="294"/>
                  <a:pt x="266" y="294"/>
                </a:cubicBezTo>
                <a:cubicBezTo>
                  <a:pt x="275" y="292"/>
                  <a:pt x="280" y="284"/>
                  <a:pt x="278" y="278"/>
                </a:cubicBezTo>
                <a:cubicBezTo>
                  <a:pt x="276" y="272"/>
                  <a:pt x="268" y="269"/>
                  <a:pt x="259" y="272"/>
                </a:cubicBezTo>
                <a:lnTo>
                  <a:pt x="209" y="287"/>
                </a:lnTo>
                <a:close/>
                <a:moveTo>
                  <a:pt x="336" y="366"/>
                </a:moveTo>
                <a:cubicBezTo>
                  <a:pt x="336" y="376"/>
                  <a:pt x="336" y="376"/>
                  <a:pt x="336" y="376"/>
                </a:cubicBezTo>
                <a:cubicBezTo>
                  <a:pt x="336" y="381"/>
                  <a:pt x="333" y="385"/>
                  <a:pt x="328" y="385"/>
                </a:cubicBezTo>
                <a:cubicBezTo>
                  <a:pt x="312" y="385"/>
                  <a:pt x="312" y="385"/>
                  <a:pt x="312" y="385"/>
                </a:cubicBezTo>
                <a:cubicBezTo>
                  <a:pt x="294" y="409"/>
                  <a:pt x="259" y="436"/>
                  <a:pt x="228" y="451"/>
                </a:cubicBezTo>
                <a:cubicBezTo>
                  <a:pt x="263" y="460"/>
                  <a:pt x="295" y="483"/>
                  <a:pt x="295" y="497"/>
                </a:cubicBezTo>
                <a:cubicBezTo>
                  <a:pt x="295" y="507"/>
                  <a:pt x="286" y="513"/>
                  <a:pt x="280" y="513"/>
                </a:cubicBezTo>
                <a:cubicBezTo>
                  <a:pt x="63" y="513"/>
                  <a:pt x="63" y="513"/>
                  <a:pt x="63" y="513"/>
                </a:cubicBezTo>
                <a:cubicBezTo>
                  <a:pt x="54" y="513"/>
                  <a:pt x="48" y="506"/>
                  <a:pt x="48" y="497"/>
                </a:cubicBezTo>
                <a:cubicBezTo>
                  <a:pt x="48" y="483"/>
                  <a:pt x="73" y="466"/>
                  <a:pt x="105" y="454"/>
                </a:cubicBezTo>
                <a:cubicBezTo>
                  <a:pt x="25" y="409"/>
                  <a:pt x="0" y="361"/>
                  <a:pt x="0" y="292"/>
                </a:cubicBezTo>
                <a:cubicBezTo>
                  <a:pt x="0" y="217"/>
                  <a:pt x="52" y="148"/>
                  <a:pt x="142" y="124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3" y="60"/>
                  <a:pt x="127" y="51"/>
                  <a:pt x="136" y="49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94" y="30"/>
                  <a:pt x="203" y="35"/>
                  <a:pt x="206" y="43"/>
                </a:cubicBezTo>
                <a:cubicBezTo>
                  <a:pt x="266" y="235"/>
                  <a:pt x="266" y="235"/>
                  <a:pt x="266" y="235"/>
                </a:cubicBezTo>
                <a:cubicBezTo>
                  <a:pt x="268" y="244"/>
                  <a:pt x="264" y="253"/>
                  <a:pt x="255" y="255"/>
                </a:cubicBezTo>
                <a:cubicBezTo>
                  <a:pt x="205" y="271"/>
                  <a:pt x="205" y="271"/>
                  <a:pt x="205" y="271"/>
                </a:cubicBezTo>
                <a:cubicBezTo>
                  <a:pt x="197" y="273"/>
                  <a:pt x="188" y="269"/>
                  <a:pt x="185" y="260"/>
                </a:cubicBezTo>
                <a:cubicBezTo>
                  <a:pt x="161" y="182"/>
                  <a:pt x="161" y="182"/>
                  <a:pt x="161" y="182"/>
                </a:cubicBezTo>
                <a:cubicBezTo>
                  <a:pt x="116" y="187"/>
                  <a:pt x="62" y="230"/>
                  <a:pt x="62" y="286"/>
                </a:cubicBezTo>
                <a:cubicBezTo>
                  <a:pt x="62" y="345"/>
                  <a:pt x="106" y="400"/>
                  <a:pt x="154" y="400"/>
                </a:cubicBezTo>
                <a:cubicBezTo>
                  <a:pt x="176" y="400"/>
                  <a:pt x="193" y="394"/>
                  <a:pt x="204" y="385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182" y="385"/>
                  <a:pt x="178" y="381"/>
                  <a:pt x="178" y="376"/>
                </a:cubicBezTo>
                <a:cubicBezTo>
                  <a:pt x="178" y="366"/>
                  <a:pt x="178" y="366"/>
                  <a:pt x="178" y="366"/>
                </a:cubicBezTo>
                <a:cubicBezTo>
                  <a:pt x="178" y="361"/>
                  <a:pt x="182" y="357"/>
                  <a:pt x="187" y="357"/>
                </a:cubicBezTo>
                <a:cubicBezTo>
                  <a:pt x="328" y="357"/>
                  <a:pt x="328" y="357"/>
                  <a:pt x="328" y="357"/>
                </a:cubicBezTo>
                <a:cubicBezTo>
                  <a:pt x="333" y="357"/>
                  <a:pt x="336" y="361"/>
                  <a:pt x="336" y="366"/>
                </a:cubicBezTo>
                <a:close/>
                <a:moveTo>
                  <a:pt x="183" y="95"/>
                </a:moveTo>
                <a:cubicBezTo>
                  <a:pt x="214" y="200"/>
                  <a:pt x="214" y="200"/>
                  <a:pt x="214" y="200"/>
                </a:cubicBezTo>
                <a:cubicBezTo>
                  <a:pt x="215" y="203"/>
                  <a:pt x="217" y="205"/>
                  <a:pt x="220" y="206"/>
                </a:cubicBezTo>
                <a:cubicBezTo>
                  <a:pt x="221" y="206"/>
                  <a:pt x="223" y="206"/>
                  <a:pt x="224" y="206"/>
                </a:cubicBezTo>
                <a:cubicBezTo>
                  <a:pt x="228" y="204"/>
                  <a:pt x="231" y="200"/>
                  <a:pt x="229" y="196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97" y="87"/>
                  <a:pt x="192" y="84"/>
                  <a:pt x="188" y="86"/>
                </a:cubicBezTo>
                <a:cubicBezTo>
                  <a:pt x="184" y="87"/>
                  <a:pt x="182" y="91"/>
                  <a:pt x="183" y="95"/>
                </a:cubicBezTo>
                <a:close/>
                <a:moveTo>
                  <a:pt x="184" y="441"/>
                </a:moveTo>
                <a:cubicBezTo>
                  <a:pt x="175" y="432"/>
                  <a:pt x="160" y="432"/>
                  <a:pt x="151" y="441"/>
                </a:cubicBezTo>
                <a:cubicBezTo>
                  <a:pt x="142" y="450"/>
                  <a:pt x="142" y="465"/>
                  <a:pt x="151" y="474"/>
                </a:cubicBezTo>
                <a:cubicBezTo>
                  <a:pt x="160" y="483"/>
                  <a:pt x="175" y="483"/>
                  <a:pt x="184" y="474"/>
                </a:cubicBezTo>
                <a:cubicBezTo>
                  <a:pt x="193" y="465"/>
                  <a:pt x="193" y="450"/>
                  <a:pt x="184" y="44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7" name="Freeform 22"/>
          <p:cNvSpPr>
            <a:spLocks noEditPoints="1"/>
          </p:cNvSpPr>
          <p:nvPr/>
        </p:nvSpPr>
        <p:spPr bwMode="auto">
          <a:xfrm>
            <a:off x="1638383" y="2552505"/>
            <a:ext cx="555876" cy="548261"/>
          </a:xfrm>
          <a:custGeom>
            <a:avLst/>
            <a:gdLst>
              <a:gd name="T0" fmla="*/ 284 w 488"/>
              <a:gd name="T1" fmla="*/ 205 h 481"/>
              <a:gd name="T2" fmla="*/ 215 w 488"/>
              <a:gd name="T3" fmla="*/ 176 h 481"/>
              <a:gd name="T4" fmla="*/ 166 w 488"/>
              <a:gd name="T5" fmla="*/ 195 h 481"/>
              <a:gd name="T6" fmla="*/ 27 w 488"/>
              <a:gd name="T7" fmla="*/ 269 h 481"/>
              <a:gd name="T8" fmla="*/ 26 w 488"/>
              <a:gd name="T9" fmla="*/ 269 h 481"/>
              <a:gd name="T10" fmla="*/ 15 w 488"/>
              <a:gd name="T11" fmla="*/ 300 h 481"/>
              <a:gd name="T12" fmla="*/ 189 w 488"/>
              <a:gd name="T13" fmla="*/ 474 h 481"/>
              <a:gd name="T14" fmla="*/ 205 w 488"/>
              <a:gd name="T15" fmla="*/ 481 h 481"/>
              <a:gd name="T16" fmla="*/ 220 w 488"/>
              <a:gd name="T17" fmla="*/ 462 h 481"/>
              <a:gd name="T18" fmla="*/ 294 w 488"/>
              <a:gd name="T19" fmla="*/ 323 h 481"/>
              <a:gd name="T20" fmla="*/ 284 w 488"/>
              <a:gd name="T21" fmla="*/ 205 h 481"/>
              <a:gd name="T22" fmla="*/ 235 w 488"/>
              <a:gd name="T23" fmla="*/ 213 h 481"/>
              <a:gd name="T24" fmla="*/ 224 w 488"/>
              <a:gd name="T25" fmla="*/ 219 h 481"/>
              <a:gd name="T26" fmla="*/ 189 w 488"/>
              <a:gd name="T27" fmla="*/ 233 h 481"/>
              <a:gd name="T28" fmla="*/ 63 w 488"/>
              <a:gd name="T29" fmla="*/ 306 h 481"/>
              <a:gd name="T30" fmla="*/ 61 w 488"/>
              <a:gd name="T31" fmla="*/ 306 h 481"/>
              <a:gd name="T32" fmla="*/ 52 w 488"/>
              <a:gd name="T33" fmla="*/ 299 h 481"/>
              <a:gd name="T34" fmla="*/ 58 w 488"/>
              <a:gd name="T35" fmla="*/ 288 h 481"/>
              <a:gd name="T36" fmla="*/ 176 w 488"/>
              <a:gd name="T37" fmla="*/ 220 h 481"/>
              <a:gd name="T38" fmla="*/ 229 w 488"/>
              <a:gd name="T39" fmla="*/ 202 h 481"/>
              <a:gd name="T40" fmla="*/ 235 w 488"/>
              <a:gd name="T41" fmla="*/ 213 h 481"/>
              <a:gd name="T42" fmla="*/ 467 w 488"/>
              <a:gd name="T43" fmla="*/ 97 h 481"/>
              <a:gd name="T44" fmla="*/ 317 w 488"/>
              <a:gd name="T45" fmla="*/ 220 h 481"/>
              <a:gd name="T46" fmla="*/ 314 w 488"/>
              <a:gd name="T47" fmla="*/ 224 h 481"/>
              <a:gd name="T48" fmla="*/ 294 w 488"/>
              <a:gd name="T49" fmla="*/ 196 h 481"/>
              <a:gd name="T50" fmla="*/ 265 w 488"/>
              <a:gd name="T51" fmla="*/ 175 h 481"/>
              <a:gd name="T52" fmla="*/ 269 w 488"/>
              <a:gd name="T53" fmla="*/ 172 h 481"/>
              <a:gd name="T54" fmla="*/ 392 w 488"/>
              <a:gd name="T55" fmla="*/ 22 h 481"/>
              <a:gd name="T56" fmla="*/ 464 w 488"/>
              <a:gd name="T57" fmla="*/ 25 h 481"/>
              <a:gd name="T58" fmla="*/ 467 w 488"/>
              <a:gd name="T59" fmla="*/ 97 h 481"/>
              <a:gd name="T60" fmla="*/ 164 w 488"/>
              <a:gd name="T61" fmla="*/ 471 h 481"/>
              <a:gd name="T62" fmla="*/ 107 w 488"/>
              <a:gd name="T63" fmla="*/ 457 h 481"/>
              <a:gd name="T64" fmla="*/ 94 w 488"/>
              <a:gd name="T65" fmla="*/ 400 h 481"/>
              <a:gd name="T66" fmla="*/ 157 w 488"/>
              <a:gd name="T67" fmla="*/ 464 h 481"/>
              <a:gd name="T68" fmla="*/ 164 w 488"/>
              <a:gd name="T69" fmla="*/ 47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8" h="481">
                <a:moveTo>
                  <a:pt x="284" y="205"/>
                </a:moveTo>
                <a:cubicBezTo>
                  <a:pt x="264" y="186"/>
                  <a:pt x="239" y="176"/>
                  <a:pt x="215" y="176"/>
                </a:cubicBezTo>
                <a:cubicBezTo>
                  <a:pt x="196" y="176"/>
                  <a:pt x="179" y="182"/>
                  <a:pt x="166" y="195"/>
                </a:cubicBezTo>
                <a:cubicBezTo>
                  <a:pt x="137" y="224"/>
                  <a:pt x="80" y="265"/>
                  <a:pt x="27" y="269"/>
                </a:cubicBezTo>
                <a:cubicBezTo>
                  <a:pt x="27" y="269"/>
                  <a:pt x="26" y="269"/>
                  <a:pt x="26" y="269"/>
                </a:cubicBezTo>
                <a:cubicBezTo>
                  <a:pt x="13" y="269"/>
                  <a:pt x="0" y="281"/>
                  <a:pt x="15" y="300"/>
                </a:cubicBezTo>
                <a:cubicBezTo>
                  <a:pt x="20" y="307"/>
                  <a:pt x="182" y="469"/>
                  <a:pt x="189" y="474"/>
                </a:cubicBezTo>
                <a:cubicBezTo>
                  <a:pt x="195" y="479"/>
                  <a:pt x="200" y="481"/>
                  <a:pt x="205" y="481"/>
                </a:cubicBezTo>
                <a:cubicBezTo>
                  <a:pt x="215" y="481"/>
                  <a:pt x="220" y="471"/>
                  <a:pt x="220" y="462"/>
                </a:cubicBezTo>
                <a:cubicBezTo>
                  <a:pt x="224" y="409"/>
                  <a:pt x="265" y="352"/>
                  <a:pt x="294" y="323"/>
                </a:cubicBezTo>
                <a:cubicBezTo>
                  <a:pt x="323" y="294"/>
                  <a:pt x="318" y="241"/>
                  <a:pt x="284" y="205"/>
                </a:cubicBezTo>
                <a:close/>
                <a:moveTo>
                  <a:pt x="235" y="213"/>
                </a:moveTo>
                <a:cubicBezTo>
                  <a:pt x="234" y="218"/>
                  <a:pt x="228" y="221"/>
                  <a:pt x="224" y="219"/>
                </a:cubicBezTo>
                <a:cubicBezTo>
                  <a:pt x="213" y="216"/>
                  <a:pt x="202" y="220"/>
                  <a:pt x="189" y="233"/>
                </a:cubicBezTo>
                <a:cubicBezTo>
                  <a:pt x="157" y="265"/>
                  <a:pt x="109" y="293"/>
                  <a:pt x="63" y="306"/>
                </a:cubicBezTo>
                <a:cubicBezTo>
                  <a:pt x="62" y="306"/>
                  <a:pt x="61" y="306"/>
                  <a:pt x="61" y="306"/>
                </a:cubicBezTo>
                <a:cubicBezTo>
                  <a:pt x="57" y="306"/>
                  <a:pt x="53" y="303"/>
                  <a:pt x="52" y="299"/>
                </a:cubicBezTo>
                <a:cubicBezTo>
                  <a:pt x="50" y="294"/>
                  <a:pt x="53" y="289"/>
                  <a:pt x="58" y="288"/>
                </a:cubicBezTo>
                <a:cubicBezTo>
                  <a:pt x="101" y="276"/>
                  <a:pt x="146" y="250"/>
                  <a:pt x="176" y="220"/>
                </a:cubicBezTo>
                <a:cubicBezTo>
                  <a:pt x="182" y="213"/>
                  <a:pt x="203" y="193"/>
                  <a:pt x="229" y="202"/>
                </a:cubicBezTo>
                <a:cubicBezTo>
                  <a:pt x="234" y="203"/>
                  <a:pt x="237" y="209"/>
                  <a:pt x="235" y="213"/>
                </a:cubicBezTo>
                <a:close/>
                <a:moveTo>
                  <a:pt x="467" y="97"/>
                </a:moveTo>
                <a:cubicBezTo>
                  <a:pt x="413" y="151"/>
                  <a:pt x="360" y="147"/>
                  <a:pt x="317" y="220"/>
                </a:cubicBezTo>
                <a:cubicBezTo>
                  <a:pt x="316" y="221"/>
                  <a:pt x="315" y="223"/>
                  <a:pt x="314" y="224"/>
                </a:cubicBezTo>
                <a:cubicBezTo>
                  <a:pt x="309" y="214"/>
                  <a:pt x="302" y="204"/>
                  <a:pt x="294" y="196"/>
                </a:cubicBezTo>
                <a:cubicBezTo>
                  <a:pt x="285" y="187"/>
                  <a:pt x="275" y="180"/>
                  <a:pt x="265" y="175"/>
                </a:cubicBezTo>
                <a:cubicBezTo>
                  <a:pt x="266" y="174"/>
                  <a:pt x="268" y="173"/>
                  <a:pt x="269" y="172"/>
                </a:cubicBezTo>
                <a:cubicBezTo>
                  <a:pt x="343" y="130"/>
                  <a:pt x="338" y="76"/>
                  <a:pt x="392" y="22"/>
                </a:cubicBezTo>
                <a:cubicBezTo>
                  <a:pt x="414" y="0"/>
                  <a:pt x="443" y="4"/>
                  <a:pt x="464" y="25"/>
                </a:cubicBezTo>
                <a:cubicBezTo>
                  <a:pt x="485" y="46"/>
                  <a:pt x="488" y="76"/>
                  <a:pt x="467" y="97"/>
                </a:cubicBezTo>
                <a:close/>
                <a:moveTo>
                  <a:pt x="164" y="471"/>
                </a:moveTo>
                <a:cubicBezTo>
                  <a:pt x="146" y="478"/>
                  <a:pt x="124" y="473"/>
                  <a:pt x="107" y="457"/>
                </a:cubicBezTo>
                <a:cubicBezTo>
                  <a:pt x="91" y="440"/>
                  <a:pt x="86" y="417"/>
                  <a:pt x="94" y="400"/>
                </a:cubicBezTo>
                <a:cubicBezTo>
                  <a:pt x="112" y="418"/>
                  <a:pt x="136" y="443"/>
                  <a:pt x="157" y="464"/>
                </a:cubicBezTo>
                <a:cubicBezTo>
                  <a:pt x="159" y="466"/>
                  <a:pt x="161" y="468"/>
                  <a:pt x="164" y="47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8" name="Freeform 23"/>
          <p:cNvSpPr>
            <a:spLocks noEditPoints="1"/>
          </p:cNvSpPr>
          <p:nvPr/>
        </p:nvSpPr>
        <p:spPr bwMode="auto">
          <a:xfrm>
            <a:off x="622578" y="2554029"/>
            <a:ext cx="616793" cy="577197"/>
          </a:xfrm>
          <a:custGeom>
            <a:avLst/>
            <a:gdLst>
              <a:gd name="T0" fmla="*/ 530 w 542"/>
              <a:gd name="T1" fmla="*/ 256 h 507"/>
              <a:gd name="T2" fmla="*/ 259 w 542"/>
              <a:gd name="T3" fmla="*/ 40 h 507"/>
              <a:gd name="T4" fmla="*/ 213 w 542"/>
              <a:gd name="T5" fmla="*/ 157 h 507"/>
              <a:gd name="T6" fmla="*/ 269 w 542"/>
              <a:gd name="T7" fmla="*/ 259 h 507"/>
              <a:gd name="T8" fmla="*/ 269 w 542"/>
              <a:gd name="T9" fmla="*/ 261 h 507"/>
              <a:gd name="T10" fmla="*/ 288 w 542"/>
              <a:gd name="T11" fmla="*/ 261 h 507"/>
              <a:gd name="T12" fmla="*/ 361 w 542"/>
              <a:gd name="T13" fmla="*/ 347 h 507"/>
              <a:gd name="T14" fmla="*/ 369 w 542"/>
              <a:gd name="T15" fmla="*/ 391 h 507"/>
              <a:gd name="T16" fmla="*/ 363 w 542"/>
              <a:gd name="T17" fmla="*/ 420 h 507"/>
              <a:gd name="T18" fmla="*/ 344 w 542"/>
              <a:gd name="T19" fmla="*/ 428 h 507"/>
              <a:gd name="T20" fmla="*/ 308 w 542"/>
              <a:gd name="T21" fmla="*/ 416 h 507"/>
              <a:gd name="T22" fmla="*/ 274 w 542"/>
              <a:gd name="T23" fmla="*/ 402 h 507"/>
              <a:gd name="T24" fmla="*/ 216 w 542"/>
              <a:gd name="T25" fmla="*/ 339 h 507"/>
              <a:gd name="T26" fmla="*/ 214 w 542"/>
              <a:gd name="T27" fmla="*/ 313 h 507"/>
              <a:gd name="T28" fmla="*/ 205 w 542"/>
              <a:gd name="T29" fmla="*/ 310 h 507"/>
              <a:gd name="T30" fmla="*/ 119 w 542"/>
              <a:gd name="T31" fmla="*/ 232 h 507"/>
              <a:gd name="T32" fmla="*/ 283 w 542"/>
              <a:gd name="T33" fmla="*/ 486 h 507"/>
              <a:gd name="T34" fmla="*/ 472 w 542"/>
              <a:gd name="T35" fmla="*/ 445 h 507"/>
              <a:gd name="T36" fmla="*/ 530 w 542"/>
              <a:gd name="T37" fmla="*/ 256 h 507"/>
              <a:gd name="T38" fmla="*/ 340 w 542"/>
              <a:gd name="T39" fmla="*/ 154 h 507"/>
              <a:gd name="T40" fmla="*/ 294 w 542"/>
              <a:gd name="T41" fmla="*/ 165 h 507"/>
              <a:gd name="T42" fmla="*/ 282 w 542"/>
              <a:gd name="T43" fmla="*/ 119 h 507"/>
              <a:gd name="T44" fmla="*/ 329 w 542"/>
              <a:gd name="T45" fmla="*/ 107 h 507"/>
              <a:gd name="T46" fmla="*/ 340 w 542"/>
              <a:gd name="T47" fmla="*/ 154 h 507"/>
              <a:gd name="T48" fmla="*/ 374 w 542"/>
              <a:gd name="T49" fmla="*/ 182 h 507"/>
              <a:gd name="T50" fmla="*/ 420 w 542"/>
              <a:gd name="T51" fmla="*/ 170 h 507"/>
              <a:gd name="T52" fmla="*/ 432 w 542"/>
              <a:gd name="T53" fmla="*/ 217 h 507"/>
              <a:gd name="T54" fmla="*/ 385 w 542"/>
              <a:gd name="T55" fmla="*/ 229 h 507"/>
              <a:gd name="T56" fmla="*/ 374 w 542"/>
              <a:gd name="T57" fmla="*/ 182 h 507"/>
              <a:gd name="T58" fmla="*/ 465 w 542"/>
              <a:gd name="T59" fmla="*/ 331 h 507"/>
              <a:gd name="T60" fmla="*/ 418 w 542"/>
              <a:gd name="T61" fmla="*/ 343 h 507"/>
              <a:gd name="T62" fmla="*/ 406 w 542"/>
              <a:gd name="T63" fmla="*/ 296 h 507"/>
              <a:gd name="T64" fmla="*/ 453 w 542"/>
              <a:gd name="T65" fmla="*/ 284 h 507"/>
              <a:gd name="T66" fmla="*/ 465 w 542"/>
              <a:gd name="T67" fmla="*/ 331 h 507"/>
              <a:gd name="T68" fmla="*/ 5 w 542"/>
              <a:gd name="T69" fmla="*/ 38 h 507"/>
              <a:gd name="T70" fmla="*/ 10 w 542"/>
              <a:gd name="T71" fmla="*/ 14 h 507"/>
              <a:gd name="T72" fmla="*/ 22 w 542"/>
              <a:gd name="T73" fmla="*/ 10 h 507"/>
              <a:gd name="T74" fmla="*/ 38 w 542"/>
              <a:gd name="T75" fmla="*/ 16 h 507"/>
              <a:gd name="T76" fmla="*/ 174 w 542"/>
              <a:gd name="T77" fmla="*/ 143 h 507"/>
              <a:gd name="T78" fmla="*/ 252 w 542"/>
              <a:gd name="T79" fmla="*/ 262 h 507"/>
              <a:gd name="T80" fmla="*/ 213 w 542"/>
              <a:gd name="T81" fmla="*/ 294 h 507"/>
              <a:gd name="T82" fmla="*/ 114 w 542"/>
              <a:gd name="T83" fmla="*/ 193 h 507"/>
              <a:gd name="T84" fmla="*/ 5 w 542"/>
              <a:gd name="T85" fmla="*/ 38 h 507"/>
              <a:gd name="T86" fmla="*/ 231 w 542"/>
              <a:gd name="T87" fmla="*/ 305 h 507"/>
              <a:gd name="T88" fmla="*/ 233 w 542"/>
              <a:gd name="T89" fmla="*/ 300 h 507"/>
              <a:gd name="T90" fmla="*/ 259 w 542"/>
              <a:gd name="T91" fmla="*/ 278 h 507"/>
              <a:gd name="T92" fmla="*/ 260 w 542"/>
              <a:gd name="T93" fmla="*/ 278 h 507"/>
              <a:gd name="T94" fmla="*/ 297 w 542"/>
              <a:gd name="T95" fmla="*/ 278 h 507"/>
              <a:gd name="T96" fmla="*/ 343 w 542"/>
              <a:gd name="T97" fmla="*/ 348 h 507"/>
              <a:gd name="T98" fmla="*/ 351 w 542"/>
              <a:gd name="T99" fmla="*/ 407 h 507"/>
              <a:gd name="T100" fmla="*/ 344 w 542"/>
              <a:gd name="T101" fmla="*/ 410 h 507"/>
              <a:gd name="T102" fmla="*/ 281 w 542"/>
              <a:gd name="T103" fmla="*/ 386 h 507"/>
              <a:gd name="T104" fmla="*/ 231 w 542"/>
              <a:gd name="T105" fmla="*/ 30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2" h="507">
                <a:moveTo>
                  <a:pt x="530" y="256"/>
                </a:moveTo>
                <a:cubicBezTo>
                  <a:pt x="503" y="105"/>
                  <a:pt x="350" y="0"/>
                  <a:pt x="259" y="40"/>
                </a:cubicBezTo>
                <a:cubicBezTo>
                  <a:pt x="200" y="66"/>
                  <a:pt x="212" y="115"/>
                  <a:pt x="213" y="157"/>
                </a:cubicBezTo>
                <a:cubicBezTo>
                  <a:pt x="239" y="186"/>
                  <a:pt x="264" y="226"/>
                  <a:pt x="269" y="259"/>
                </a:cubicBezTo>
                <a:cubicBezTo>
                  <a:pt x="269" y="261"/>
                  <a:pt x="269" y="261"/>
                  <a:pt x="269" y="261"/>
                </a:cubicBezTo>
                <a:cubicBezTo>
                  <a:pt x="275" y="261"/>
                  <a:pt x="281" y="261"/>
                  <a:pt x="288" y="261"/>
                </a:cubicBezTo>
                <a:cubicBezTo>
                  <a:pt x="310" y="262"/>
                  <a:pt x="353" y="269"/>
                  <a:pt x="361" y="347"/>
                </a:cubicBezTo>
                <a:cubicBezTo>
                  <a:pt x="363" y="372"/>
                  <a:pt x="367" y="384"/>
                  <a:pt x="369" y="391"/>
                </a:cubicBezTo>
                <a:cubicBezTo>
                  <a:pt x="371" y="398"/>
                  <a:pt x="374" y="409"/>
                  <a:pt x="363" y="420"/>
                </a:cubicBezTo>
                <a:cubicBezTo>
                  <a:pt x="358" y="425"/>
                  <a:pt x="352" y="428"/>
                  <a:pt x="344" y="428"/>
                </a:cubicBezTo>
                <a:cubicBezTo>
                  <a:pt x="336" y="428"/>
                  <a:pt x="328" y="424"/>
                  <a:pt x="308" y="416"/>
                </a:cubicBezTo>
                <a:cubicBezTo>
                  <a:pt x="299" y="412"/>
                  <a:pt x="288" y="408"/>
                  <a:pt x="274" y="402"/>
                </a:cubicBezTo>
                <a:cubicBezTo>
                  <a:pt x="232" y="386"/>
                  <a:pt x="219" y="359"/>
                  <a:pt x="216" y="339"/>
                </a:cubicBezTo>
                <a:cubicBezTo>
                  <a:pt x="215" y="331"/>
                  <a:pt x="214" y="322"/>
                  <a:pt x="214" y="313"/>
                </a:cubicBezTo>
                <a:cubicBezTo>
                  <a:pt x="205" y="310"/>
                  <a:pt x="205" y="310"/>
                  <a:pt x="205" y="310"/>
                </a:cubicBezTo>
                <a:cubicBezTo>
                  <a:pt x="169" y="292"/>
                  <a:pt x="139" y="258"/>
                  <a:pt x="119" y="232"/>
                </a:cubicBezTo>
                <a:cubicBezTo>
                  <a:pt x="70" y="289"/>
                  <a:pt x="158" y="446"/>
                  <a:pt x="283" y="486"/>
                </a:cubicBezTo>
                <a:cubicBezTo>
                  <a:pt x="345" y="507"/>
                  <a:pt x="419" y="490"/>
                  <a:pt x="472" y="445"/>
                </a:cubicBezTo>
                <a:cubicBezTo>
                  <a:pt x="527" y="398"/>
                  <a:pt x="542" y="324"/>
                  <a:pt x="530" y="256"/>
                </a:cubicBezTo>
                <a:close/>
                <a:moveTo>
                  <a:pt x="340" y="154"/>
                </a:moveTo>
                <a:cubicBezTo>
                  <a:pt x="331" y="170"/>
                  <a:pt x="310" y="175"/>
                  <a:pt x="294" y="165"/>
                </a:cubicBezTo>
                <a:cubicBezTo>
                  <a:pt x="277" y="156"/>
                  <a:pt x="272" y="135"/>
                  <a:pt x="282" y="119"/>
                </a:cubicBezTo>
                <a:cubicBezTo>
                  <a:pt x="292" y="102"/>
                  <a:pt x="313" y="97"/>
                  <a:pt x="329" y="107"/>
                </a:cubicBezTo>
                <a:cubicBezTo>
                  <a:pt x="345" y="117"/>
                  <a:pt x="350" y="138"/>
                  <a:pt x="340" y="154"/>
                </a:cubicBezTo>
                <a:close/>
                <a:moveTo>
                  <a:pt x="374" y="182"/>
                </a:moveTo>
                <a:cubicBezTo>
                  <a:pt x="383" y="166"/>
                  <a:pt x="404" y="161"/>
                  <a:pt x="420" y="170"/>
                </a:cubicBezTo>
                <a:cubicBezTo>
                  <a:pt x="436" y="180"/>
                  <a:pt x="442" y="201"/>
                  <a:pt x="432" y="217"/>
                </a:cubicBezTo>
                <a:cubicBezTo>
                  <a:pt x="422" y="233"/>
                  <a:pt x="401" y="239"/>
                  <a:pt x="385" y="229"/>
                </a:cubicBezTo>
                <a:cubicBezTo>
                  <a:pt x="369" y="219"/>
                  <a:pt x="364" y="198"/>
                  <a:pt x="374" y="182"/>
                </a:cubicBezTo>
                <a:close/>
                <a:moveTo>
                  <a:pt x="465" y="331"/>
                </a:moveTo>
                <a:cubicBezTo>
                  <a:pt x="455" y="347"/>
                  <a:pt x="434" y="352"/>
                  <a:pt x="418" y="343"/>
                </a:cubicBezTo>
                <a:cubicBezTo>
                  <a:pt x="402" y="333"/>
                  <a:pt x="397" y="312"/>
                  <a:pt x="406" y="296"/>
                </a:cubicBezTo>
                <a:cubicBezTo>
                  <a:pt x="416" y="280"/>
                  <a:pt x="437" y="275"/>
                  <a:pt x="453" y="284"/>
                </a:cubicBezTo>
                <a:cubicBezTo>
                  <a:pt x="469" y="294"/>
                  <a:pt x="474" y="315"/>
                  <a:pt x="465" y="331"/>
                </a:cubicBezTo>
                <a:close/>
                <a:moveTo>
                  <a:pt x="5" y="38"/>
                </a:moveTo>
                <a:cubicBezTo>
                  <a:pt x="0" y="30"/>
                  <a:pt x="1" y="20"/>
                  <a:pt x="10" y="14"/>
                </a:cubicBezTo>
                <a:cubicBezTo>
                  <a:pt x="14" y="11"/>
                  <a:pt x="18" y="10"/>
                  <a:pt x="22" y="10"/>
                </a:cubicBezTo>
                <a:cubicBezTo>
                  <a:pt x="28" y="10"/>
                  <a:pt x="34" y="12"/>
                  <a:pt x="38" y="16"/>
                </a:cubicBezTo>
                <a:cubicBezTo>
                  <a:pt x="57" y="35"/>
                  <a:pt x="120" y="99"/>
                  <a:pt x="174" y="143"/>
                </a:cubicBezTo>
                <a:cubicBezTo>
                  <a:pt x="204" y="167"/>
                  <a:pt x="246" y="222"/>
                  <a:pt x="252" y="262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171" y="274"/>
                  <a:pt x="133" y="225"/>
                  <a:pt x="114" y="193"/>
                </a:cubicBezTo>
                <a:cubicBezTo>
                  <a:pt x="69" y="119"/>
                  <a:pt x="16" y="58"/>
                  <a:pt x="5" y="38"/>
                </a:cubicBezTo>
                <a:close/>
                <a:moveTo>
                  <a:pt x="231" y="305"/>
                </a:moveTo>
                <a:cubicBezTo>
                  <a:pt x="232" y="304"/>
                  <a:pt x="232" y="302"/>
                  <a:pt x="233" y="300"/>
                </a:cubicBezTo>
                <a:cubicBezTo>
                  <a:pt x="259" y="278"/>
                  <a:pt x="259" y="278"/>
                  <a:pt x="259" y="278"/>
                </a:cubicBezTo>
                <a:cubicBezTo>
                  <a:pt x="259" y="278"/>
                  <a:pt x="260" y="278"/>
                  <a:pt x="260" y="278"/>
                </a:cubicBezTo>
                <a:cubicBezTo>
                  <a:pt x="270" y="275"/>
                  <a:pt x="283" y="275"/>
                  <a:pt x="297" y="278"/>
                </a:cubicBezTo>
                <a:cubicBezTo>
                  <a:pt x="312" y="281"/>
                  <a:pt x="338" y="291"/>
                  <a:pt x="343" y="348"/>
                </a:cubicBezTo>
                <a:cubicBezTo>
                  <a:pt x="348" y="401"/>
                  <a:pt x="358" y="400"/>
                  <a:pt x="351" y="407"/>
                </a:cubicBezTo>
                <a:cubicBezTo>
                  <a:pt x="349" y="409"/>
                  <a:pt x="347" y="410"/>
                  <a:pt x="344" y="410"/>
                </a:cubicBezTo>
                <a:cubicBezTo>
                  <a:pt x="337" y="410"/>
                  <a:pt x="322" y="403"/>
                  <a:pt x="281" y="386"/>
                </a:cubicBezTo>
                <a:cubicBezTo>
                  <a:pt x="220" y="362"/>
                  <a:pt x="230" y="314"/>
                  <a:pt x="231" y="305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1033" y="2584487"/>
            <a:ext cx="718832" cy="488867"/>
            <a:chOff x="1915172" y="2352049"/>
            <a:chExt cx="539124" cy="366650"/>
          </a:xfrm>
          <a:noFill/>
        </p:grpSpPr>
        <p:sp>
          <p:nvSpPr>
            <p:cNvPr id="163" name="Freeform 8"/>
            <p:cNvSpPr>
              <a:spLocks noEditPoints="1"/>
            </p:cNvSpPr>
            <p:nvPr/>
          </p:nvSpPr>
          <p:spPr bwMode="auto">
            <a:xfrm>
              <a:off x="1915172" y="2352049"/>
              <a:ext cx="539124" cy="366650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24"/>
            <p:cNvSpPr>
              <a:spLocks/>
            </p:cNvSpPr>
            <p:nvPr/>
          </p:nvSpPr>
          <p:spPr bwMode="auto">
            <a:xfrm>
              <a:off x="1983704" y="2402306"/>
              <a:ext cx="164478" cy="37693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25"/>
            <p:cNvSpPr>
              <a:spLocks/>
            </p:cNvSpPr>
            <p:nvPr/>
          </p:nvSpPr>
          <p:spPr bwMode="auto">
            <a:xfrm>
              <a:off x="1983704" y="2449137"/>
              <a:ext cx="164478" cy="36551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26"/>
            <p:cNvSpPr>
              <a:spLocks/>
            </p:cNvSpPr>
            <p:nvPr/>
          </p:nvSpPr>
          <p:spPr bwMode="auto">
            <a:xfrm>
              <a:off x="1983704" y="2494825"/>
              <a:ext cx="165620" cy="36551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27"/>
            <p:cNvSpPr>
              <a:spLocks/>
            </p:cNvSpPr>
            <p:nvPr/>
          </p:nvSpPr>
          <p:spPr bwMode="auto">
            <a:xfrm>
              <a:off x="1983704" y="2540513"/>
              <a:ext cx="165620" cy="37693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28"/>
            <p:cNvSpPr>
              <a:spLocks/>
            </p:cNvSpPr>
            <p:nvPr/>
          </p:nvSpPr>
          <p:spPr bwMode="auto">
            <a:xfrm>
              <a:off x="1983704" y="2585060"/>
              <a:ext cx="165620" cy="39978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29"/>
            <p:cNvSpPr>
              <a:spLocks/>
            </p:cNvSpPr>
            <p:nvPr/>
          </p:nvSpPr>
          <p:spPr bwMode="auto">
            <a:xfrm>
              <a:off x="2220142" y="2402306"/>
              <a:ext cx="165620" cy="37693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30"/>
            <p:cNvSpPr>
              <a:spLocks/>
            </p:cNvSpPr>
            <p:nvPr/>
          </p:nvSpPr>
          <p:spPr bwMode="auto">
            <a:xfrm>
              <a:off x="2220142" y="2447995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31"/>
            <p:cNvSpPr>
              <a:spLocks/>
            </p:cNvSpPr>
            <p:nvPr/>
          </p:nvSpPr>
          <p:spPr bwMode="auto">
            <a:xfrm>
              <a:off x="2220142" y="2494825"/>
              <a:ext cx="165620" cy="3883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32"/>
            <p:cNvSpPr>
              <a:spLocks/>
            </p:cNvSpPr>
            <p:nvPr/>
          </p:nvSpPr>
          <p:spPr bwMode="auto">
            <a:xfrm>
              <a:off x="2220142" y="2540513"/>
              <a:ext cx="165620" cy="37693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33"/>
            <p:cNvSpPr>
              <a:spLocks/>
            </p:cNvSpPr>
            <p:nvPr/>
          </p:nvSpPr>
          <p:spPr bwMode="auto">
            <a:xfrm>
              <a:off x="2220142" y="2587344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9" name="Freeform 34"/>
          <p:cNvSpPr>
            <a:spLocks noEditPoints="1"/>
          </p:cNvSpPr>
          <p:nvPr/>
        </p:nvSpPr>
        <p:spPr bwMode="auto">
          <a:xfrm>
            <a:off x="4458882" y="3720607"/>
            <a:ext cx="720355" cy="459931"/>
          </a:xfrm>
          <a:custGeom>
            <a:avLst/>
            <a:gdLst>
              <a:gd name="T0" fmla="*/ 631 w 632"/>
              <a:gd name="T1" fmla="*/ 150 h 405"/>
              <a:gd name="T2" fmla="*/ 623 w 632"/>
              <a:gd name="T3" fmla="*/ 142 h 405"/>
              <a:gd name="T4" fmla="*/ 14 w 632"/>
              <a:gd name="T5" fmla="*/ 1 h 405"/>
              <a:gd name="T6" fmla="*/ 3 w 632"/>
              <a:gd name="T7" fmla="*/ 6 h 405"/>
              <a:gd name="T8" fmla="*/ 4 w 632"/>
              <a:gd name="T9" fmla="*/ 19 h 405"/>
              <a:gd name="T10" fmla="*/ 325 w 632"/>
              <a:gd name="T11" fmla="*/ 401 h 405"/>
              <a:gd name="T12" fmla="*/ 333 w 632"/>
              <a:gd name="T13" fmla="*/ 405 h 405"/>
              <a:gd name="T14" fmla="*/ 340 w 632"/>
              <a:gd name="T15" fmla="*/ 402 h 405"/>
              <a:gd name="T16" fmla="*/ 627 w 632"/>
              <a:gd name="T17" fmla="*/ 161 h 405"/>
              <a:gd name="T18" fmla="*/ 631 w 632"/>
              <a:gd name="T19" fmla="*/ 150 h 405"/>
              <a:gd name="T20" fmla="*/ 335 w 632"/>
              <a:gd name="T21" fmla="*/ 378 h 405"/>
              <a:gd name="T22" fmla="*/ 303 w 632"/>
              <a:gd name="T23" fmla="*/ 341 h 405"/>
              <a:gd name="T24" fmla="*/ 324 w 632"/>
              <a:gd name="T25" fmla="*/ 323 h 405"/>
              <a:gd name="T26" fmla="*/ 325 w 632"/>
              <a:gd name="T27" fmla="*/ 311 h 405"/>
              <a:gd name="T28" fmla="*/ 312 w 632"/>
              <a:gd name="T29" fmla="*/ 310 h 405"/>
              <a:gd name="T30" fmla="*/ 292 w 632"/>
              <a:gd name="T31" fmla="*/ 327 h 405"/>
              <a:gd name="T32" fmla="*/ 258 w 632"/>
              <a:gd name="T33" fmla="*/ 287 h 405"/>
              <a:gd name="T34" fmla="*/ 269 w 632"/>
              <a:gd name="T35" fmla="*/ 277 h 405"/>
              <a:gd name="T36" fmla="*/ 270 w 632"/>
              <a:gd name="T37" fmla="*/ 265 h 405"/>
              <a:gd name="T38" fmla="*/ 258 w 632"/>
              <a:gd name="T39" fmla="*/ 264 h 405"/>
              <a:gd name="T40" fmla="*/ 247 w 632"/>
              <a:gd name="T41" fmla="*/ 274 h 405"/>
              <a:gd name="T42" fmla="*/ 212 w 632"/>
              <a:gd name="T43" fmla="*/ 233 h 405"/>
              <a:gd name="T44" fmla="*/ 233 w 632"/>
              <a:gd name="T45" fmla="*/ 215 h 405"/>
              <a:gd name="T46" fmla="*/ 234 w 632"/>
              <a:gd name="T47" fmla="*/ 204 h 405"/>
              <a:gd name="T48" fmla="*/ 223 w 632"/>
              <a:gd name="T49" fmla="*/ 203 h 405"/>
              <a:gd name="T50" fmla="*/ 202 w 632"/>
              <a:gd name="T51" fmla="*/ 221 h 405"/>
              <a:gd name="T52" fmla="*/ 167 w 632"/>
              <a:gd name="T53" fmla="*/ 180 h 405"/>
              <a:gd name="T54" fmla="*/ 179 w 632"/>
              <a:gd name="T55" fmla="*/ 170 h 405"/>
              <a:gd name="T56" fmla="*/ 180 w 632"/>
              <a:gd name="T57" fmla="*/ 158 h 405"/>
              <a:gd name="T58" fmla="*/ 168 w 632"/>
              <a:gd name="T59" fmla="*/ 157 h 405"/>
              <a:gd name="T60" fmla="*/ 156 w 632"/>
              <a:gd name="T61" fmla="*/ 166 h 405"/>
              <a:gd name="T62" fmla="*/ 122 w 632"/>
              <a:gd name="T63" fmla="*/ 125 h 405"/>
              <a:gd name="T64" fmla="*/ 142 w 632"/>
              <a:gd name="T65" fmla="*/ 108 h 405"/>
              <a:gd name="T66" fmla="*/ 143 w 632"/>
              <a:gd name="T67" fmla="*/ 97 h 405"/>
              <a:gd name="T68" fmla="*/ 132 w 632"/>
              <a:gd name="T69" fmla="*/ 96 h 405"/>
              <a:gd name="T70" fmla="*/ 112 w 632"/>
              <a:gd name="T71" fmla="*/ 113 h 405"/>
              <a:gd name="T72" fmla="*/ 42 w 632"/>
              <a:gd name="T73" fmla="*/ 30 h 405"/>
              <a:gd name="T74" fmla="*/ 596 w 632"/>
              <a:gd name="T75" fmla="*/ 158 h 405"/>
              <a:gd name="T76" fmla="*/ 335 w 632"/>
              <a:gd name="T77" fmla="*/ 378 h 405"/>
              <a:gd name="T78" fmla="*/ 339 w 632"/>
              <a:gd name="T79" fmla="*/ 276 h 405"/>
              <a:gd name="T80" fmla="*/ 348 w 632"/>
              <a:gd name="T81" fmla="*/ 280 h 405"/>
              <a:gd name="T82" fmla="*/ 355 w 632"/>
              <a:gd name="T83" fmla="*/ 277 h 405"/>
              <a:gd name="T84" fmla="*/ 450 w 632"/>
              <a:gd name="T85" fmla="*/ 197 h 405"/>
              <a:gd name="T86" fmla="*/ 453 w 632"/>
              <a:gd name="T87" fmla="*/ 186 h 405"/>
              <a:gd name="T88" fmla="*/ 445 w 632"/>
              <a:gd name="T89" fmla="*/ 178 h 405"/>
              <a:gd name="T90" fmla="*/ 251 w 632"/>
              <a:gd name="T91" fmla="*/ 141 h 405"/>
              <a:gd name="T92" fmla="*/ 240 w 632"/>
              <a:gd name="T93" fmla="*/ 146 h 405"/>
              <a:gd name="T94" fmla="*/ 241 w 632"/>
              <a:gd name="T95" fmla="*/ 158 h 405"/>
              <a:gd name="T96" fmla="*/ 339 w 632"/>
              <a:gd name="T97" fmla="*/ 276 h 405"/>
              <a:gd name="T98" fmla="*/ 418 w 632"/>
              <a:gd name="T99" fmla="*/ 195 h 405"/>
              <a:gd name="T100" fmla="*/ 349 w 632"/>
              <a:gd name="T101" fmla="*/ 253 h 405"/>
              <a:gd name="T102" fmla="*/ 278 w 632"/>
              <a:gd name="T103" fmla="*/ 168 h 405"/>
              <a:gd name="T104" fmla="*/ 418 w 632"/>
              <a:gd name="T105" fmla="*/ 19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32" h="405">
                <a:moveTo>
                  <a:pt x="631" y="150"/>
                </a:moveTo>
                <a:cubicBezTo>
                  <a:pt x="630" y="146"/>
                  <a:pt x="627" y="142"/>
                  <a:pt x="623" y="142"/>
                </a:cubicBezTo>
                <a:cubicBezTo>
                  <a:pt x="14" y="1"/>
                  <a:pt x="14" y="1"/>
                  <a:pt x="14" y="1"/>
                </a:cubicBezTo>
                <a:cubicBezTo>
                  <a:pt x="10" y="0"/>
                  <a:pt x="5" y="2"/>
                  <a:pt x="3" y="6"/>
                </a:cubicBezTo>
                <a:cubicBezTo>
                  <a:pt x="0" y="10"/>
                  <a:pt x="1" y="16"/>
                  <a:pt x="4" y="19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27" y="403"/>
                  <a:pt x="330" y="405"/>
                  <a:pt x="333" y="405"/>
                </a:cubicBezTo>
                <a:cubicBezTo>
                  <a:pt x="336" y="405"/>
                  <a:pt x="338" y="404"/>
                  <a:pt x="340" y="402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30" y="158"/>
                  <a:pt x="632" y="154"/>
                  <a:pt x="631" y="150"/>
                </a:cubicBezTo>
                <a:close/>
                <a:moveTo>
                  <a:pt x="335" y="378"/>
                </a:moveTo>
                <a:cubicBezTo>
                  <a:pt x="303" y="341"/>
                  <a:pt x="303" y="341"/>
                  <a:pt x="303" y="341"/>
                </a:cubicBezTo>
                <a:cubicBezTo>
                  <a:pt x="324" y="323"/>
                  <a:pt x="324" y="323"/>
                  <a:pt x="324" y="323"/>
                </a:cubicBezTo>
                <a:cubicBezTo>
                  <a:pt x="327" y="320"/>
                  <a:pt x="328" y="315"/>
                  <a:pt x="325" y="311"/>
                </a:cubicBezTo>
                <a:cubicBezTo>
                  <a:pt x="322" y="307"/>
                  <a:pt x="316" y="307"/>
                  <a:pt x="312" y="310"/>
                </a:cubicBezTo>
                <a:cubicBezTo>
                  <a:pt x="292" y="327"/>
                  <a:pt x="292" y="327"/>
                  <a:pt x="292" y="327"/>
                </a:cubicBezTo>
                <a:cubicBezTo>
                  <a:pt x="258" y="287"/>
                  <a:pt x="258" y="287"/>
                  <a:pt x="258" y="287"/>
                </a:cubicBezTo>
                <a:cubicBezTo>
                  <a:pt x="269" y="277"/>
                  <a:pt x="269" y="277"/>
                  <a:pt x="269" y="277"/>
                </a:cubicBezTo>
                <a:cubicBezTo>
                  <a:pt x="273" y="274"/>
                  <a:pt x="273" y="269"/>
                  <a:pt x="270" y="265"/>
                </a:cubicBezTo>
                <a:cubicBezTo>
                  <a:pt x="267" y="261"/>
                  <a:pt x="262" y="261"/>
                  <a:pt x="258" y="264"/>
                </a:cubicBezTo>
                <a:cubicBezTo>
                  <a:pt x="247" y="274"/>
                  <a:pt x="247" y="274"/>
                  <a:pt x="247" y="274"/>
                </a:cubicBezTo>
                <a:cubicBezTo>
                  <a:pt x="212" y="233"/>
                  <a:pt x="212" y="233"/>
                  <a:pt x="212" y="233"/>
                </a:cubicBezTo>
                <a:cubicBezTo>
                  <a:pt x="233" y="215"/>
                  <a:pt x="233" y="215"/>
                  <a:pt x="233" y="215"/>
                </a:cubicBezTo>
                <a:cubicBezTo>
                  <a:pt x="236" y="212"/>
                  <a:pt x="236" y="207"/>
                  <a:pt x="234" y="204"/>
                </a:cubicBezTo>
                <a:cubicBezTo>
                  <a:pt x="231" y="201"/>
                  <a:pt x="226" y="200"/>
                  <a:pt x="223" y="203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3" y="167"/>
                  <a:pt x="183" y="161"/>
                  <a:pt x="180" y="158"/>
                </a:cubicBezTo>
                <a:cubicBezTo>
                  <a:pt x="177" y="154"/>
                  <a:pt x="171" y="154"/>
                  <a:pt x="168" y="157"/>
                </a:cubicBezTo>
                <a:cubicBezTo>
                  <a:pt x="156" y="166"/>
                  <a:pt x="156" y="166"/>
                  <a:pt x="156" y="166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6" y="105"/>
                  <a:pt x="146" y="100"/>
                  <a:pt x="143" y="97"/>
                </a:cubicBezTo>
                <a:cubicBezTo>
                  <a:pt x="141" y="94"/>
                  <a:pt x="136" y="93"/>
                  <a:pt x="132" y="96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42" y="30"/>
                  <a:pt x="42" y="30"/>
                  <a:pt x="42" y="30"/>
                </a:cubicBezTo>
                <a:cubicBezTo>
                  <a:pt x="596" y="158"/>
                  <a:pt x="596" y="158"/>
                  <a:pt x="596" y="158"/>
                </a:cubicBezTo>
                <a:lnTo>
                  <a:pt x="335" y="378"/>
                </a:lnTo>
                <a:close/>
                <a:moveTo>
                  <a:pt x="339" y="276"/>
                </a:moveTo>
                <a:cubicBezTo>
                  <a:pt x="342" y="278"/>
                  <a:pt x="345" y="280"/>
                  <a:pt x="348" y="280"/>
                </a:cubicBezTo>
                <a:cubicBezTo>
                  <a:pt x="350" y="280"/>
                  <a:pt x="353" y="279"/>
                  <a:pt x="355" y="27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453" y="195"/>
                  <a:pt x="454" y="190"/>
                  <a:pt x="453" y="186"/>
                </a:cubicBezTo>
                <a:cubicBezTo>
                  <a:pt x="452" y="182"/>
                  <a:pt x="449" y="179"/>
                  <a:pt x="445" y="178"/>
                </a:cubicBezTo>
                <a:cubicBezTo>
                  <a:pt x="251" y="141"/>
                  <a:pt x="251" y="141"/>
                  <a:pt x="251" y="141"/>
                </a:cubicBezTo>
                <a:cubicBezTo>
                  <a:pt x="247" y="140"/>
                  <a:pt x="242" y="142"/>
                  <a:pt x="240" y="146"/>
                </a:cubicBezTo>
                <a:cubicBezTo>
                  <a:pt x="237" y="150"/>
                  <a:pt x="238" y="155"/>
                  <a:pt x="241" y="158"/>
                </a:cubicBezTo>
                <a:lnTo>
                  <a:pt x="339" y="276"/>
                </a:lnTo>
                <a:close/>
                <a:moveTo>
                  <a:pt x="418" y="195"/>
                </a:moveTo>
                <a:cubicBezTo>
                  <a:pt x="349" y="253"/>
                  <a:pt x="349" y="253"/>
                  <a:pt x="349" y="253"/>
                </a:cubicBezTo>
                <a:cubicBezTo>
                  <a:pt x="278" y="168"/>
                  <a:pt x="278" y="168"/>
                  <a:pt x="278" y="168"/>
                </a:cubicBezTo>
                <a:lnTo>
                  <a:pt x="418" y="19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592461" y="1466382"/>
            <a:ext cx="441135" cy="749371"/>
            <a:chOff x="324355" y="832717"/>
            <a:chExt cx="627063" cy="1065213"/>
          </a:xfrm>
          <a:noFill/>
        </p:grpSpPr>
        <p:sp>
          <p:nvSpPr>
            <p:cNvPr id="155" name="Freeform 9"/>
            <p:cNvSpPr>
              <a:spLocks/>
            </p:cNvSpPr>
            <p:nvPr/>
          </p:nvSpPr>
          <p:spPr bwMode="auto">
            <a:xfrm>
              <a:off x="324355" y="1420092"/>
              <a:ext cx="627063" cy="477838"/>
            </a:xfrm>
            <a:custGeom>
              <a:avLst/>
              <a:gdLst>
                <a:gd name="T0" fmla="*/ 166 w 167"/>
                <a:gd name="T1" fmla="*/ 39 h 127"/>
                <a:gd name="T2" fmla="*/ 129 w 167"/>
                <a:gd name="T3" fmla="*/ 0 h 127"/>
                <a:gd name="T4" fmla="*/ 93 w 167"/>
                <a:gd name="T5" fmla="*/ 60 h 127"/>
                <a:gd name="T6" fmla="*/ 88 w 167"/>
                <a:gd name="T7" fmla="*/ 33 h 127"/>
                <a:gd name="T8" fmla="*/ 93 w 167"/>
                <a:gd name="T9" fmla="*/ 24 h 127"/>
                <a:gd name="T10" fmla="*/ 83 w 167"/>
                <a:gd name="T11" fmla="*/ 14 h 127"/>
                <a:gd name="T12" fmla="*/ 73 w 167"/>
                <a:gd name="T13" fmla="*/ 24 h 127"/>
                <a:gd name="T14" fmla="*/ 78 w 167"/>
                <a:gd name="T15" fmla="*/ 33 h 127"/>
                <a:gd name="T16" fmla="*/ 73 w 167"/>
                <a:gd name="T17" fmla="*/ 60 h 127"/>
                <a:gd name="T18" fmla="*/ 38 w 167"/>
                <a:gd name="T19" fmla="*/ 0 h 127"/>
                <a:gd name="T20" fmla="*/ 0 w 167"/>
                <a:gd name="T21" fmla="*/ 39 h 127"/>
                <a:gd name="T22" fmla="*/ 0 w 167"/>
                <a:gd name="T23" fmla="*/ 39 h 127"/>
                <a:gd name="T24" fmla="*/ 0 w 167"/>
                <a:gd name="T25" fmla="*/ 127 h 127"/>
                <a:gd name="T26" fmla="*/ 167 w 167"/>
                <a:gd name="T27" fmla="*/ 127 h 127"/>
                <a:gd name="T28" fmla="*/ 167 w 167"/>
                <a:gd name="T29" fmla="*/ 39 h 127"/>
                <a:gd name="T30" fmla="*/ 166 w 167"/>
                <a:gd name="T31" fmla="*/ 3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27">
                  <a:moveTo>
                    <a:pt x="166" y="39"/>
                  </a:moveTo>
                  <a:cubicBezTo>
                    <a:pt x="163" y="23"/>
                    <a:pt x="149" y="8"/>
                    <a:pt x="129" y="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1" y="31"/>
                    <a:pt x="93" y="28"/>
                    <a:pt x="93" y="24"/>
                  </a:cubicBezTo>
                  <a:cubicBezTo>
                    <a:pt x="93" y="19"/>
                    <a:pt x="89" y="14"/>
                    <a:pt x="83" y="14"/>
                  </a:cubicBezTo>
                  <a:cubicBezTo>
                    <a:pt x="77" y="14"/>
                    <a:pt x="73" y="19"/>
                    <a:pt x="73" y="24"/>
                  </a:cubicBezTo>
                  <a:cubicBezTo>
                    <a:pt x="73" y="28"/>
                    <a:pt x="75" y="31"/>
                    <a:pt x="78" y="33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8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67" y="127"/>
                    <a:pt x="167" y="127"/>
                    <a:pt x="167" y="127"/>
                  </a:cubicBezTo>
                  <a:cubicBezTo>
                    <a:pt x="167" y="39"/>
                    <a:pt x="167" y="39"/>
                    <a:pt x="167" y="39"/>
                  </a:cubicBezTo>
                  <a:lnTo>
                    <a:pt x="166" y="3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0"/>
            <p:cNvSpPr>
              <a:spLocks noEditPoints="1"/>
            </p:cNvSpPr>
            <p:nvPr/>
          </p:nvSpPr>
          <p:spPr bwMode="auto">
            <a:xfrm>
              <a:off x="443418" y="881929"/>
              <a:ext cx="382588" cy="538163"/>
            </a:xfrm>
            <a:custGeom>
              <a:avLst/>
              <a:gdLst>
                <a:gd name="T0" fmla="*/ 0 w 102"/>
                <a:gd name="T1" fmla="*/ 87 h 143"/>
                <a:gd name="T2" fmla="*/ 10 w 102"/>
                <a:gd name="T3" fmla="*/ 101 h 143"/>
                <a:gd name="T4" fmla="*/ 51 w 102"/>
                <a:gd name="T5" fmla="*/ 143 h 143"/>
                <a:gd name="T6" fmla="*/ 91 w 102"/>
                <a:gd name="T7" fmla="*/ 101 h 143"/>
                <a:gd name="T8" fmla="*/ 92 w 102"/>
                <a:gd name="T9" fmla="*/ 101 h 143"/>
                <a:gd name="T10" fmla="*/ 102 w 102"/>
                <a:gd name="T11" fmla="*/ 87 h 143"/>
                <a:gd name="T12" fmla="*/ 94 w 102"/>
                <a:gd name="T13" fmla="*/ 75 h 143"/>
                <a:gd name="T14" fmla="*/ 95 w 102"/>
                <a:gd name="T15" fmla="*/ 42 h 143"/>
                <a:gd name="T16" fmla="*/ 97 w 102"/>
                <a:gd name="T17" fmla="*/ 42 h 143"/>
                <a:gd name="T18" fmla="*/ 97 w 102"/>
                <a:gd name="T19" fmla="*/ 0 h 143"/>
                <a:gd name="T20" fmla="*/ 3 w 102"/>
                <a:gd name="T21" fmla="*/ 0 h 143"/>
                <a:gd name="T22" fmla="*/ 3 w 102"/>
                <a:gd name="T23" fmla="*/ 42 h 143"/>
                <a:gd name="T24" fmla="*/ 4 w 102"/>
                <a:gd name="T25" fmla="*/ 42 h 143"/>
                <a:gd name="T26" fmla="*/ 6 w 102"/>
                <a:gd name="T27" fmla="*/ 76 h 143"/>
                <a:gd name="T28" fmla="*/ 6 w 102"/>
                <a:gd name="T29" fmla="*/ 76 h 143"/>
                <a:gd name="T30" fmla="*/ 0 w 102"/>
                <a:gd name="T31" fmla="*/ 87 h 143"/>
                <a:gd name="T32" fmla="*/ 11 w 102"/>
                <a:gd name="T33" fmla="*/ 77 h 143"/>
                <a:gd name="T34" fmla="*/ 11 w 102"/>
                <a:gd name="T35" fmla="*/ 77 h 143"/>
                <a:gd name="T36" fmla="*/ 12 w 102"/>
                <a:gd name="T37" fmla="*/ 77 h 143"/>
                <a:gd name="T38" fmla="*/ 12 w 102"/>
                <a:gd name="T39" fmla="*/ 74 h 143"/>
                <a:gd name="T40" fmla="*/ 15 w 102"/>
                <a:gd name="T41" fmla="*/ 57 h 143"/>
                <a:gd name="T42" fmla="*/ 19 w 102"/>
                <a:gd name="T43" fmla="*/ 52 h 143"/>
                <a:gd name="T44" fmla="*/ 61 w 102"/>
                <a:gd name="T45" fmla="*/ 42 h 143"/>
                <a:gd name="T46" fmla="*/ 78 w 102"/>
                <a:gd name="T47" fmla="*/ 42 h 143"/>
                <a:gd name="T48" fmla="*/ 88 w 102"/>
                <a:gd name="T49" fmla="*/ 78 h 143"/>
                <a:gd name="T50" fmla="*/ 88 w 102"/>
                <a:gd name="T51" fmla="*/ 78 h 143"/>
                <a:gd name="T52" fmla="*/ 91 w 102"/>
                <a:gd name="T53" fmla="*/ 77 h 143"/>
                <a:gd name="T54" fmla="*/ 92 w 102"/>
                <a:gd name="T55" fmla="*/ 77 h 143"/>
                <a:gd name="T56" fmla="*/ 97 w 102"/>
                <a:gd name="T57" fmla="*/ 80 h 143"/>
                <a:gd name="T58" fmla="*/ 99 w 102"/>
                <a:gd name="T59" fmla="*/ 87 h 143"/>
                <a:gd name="T60" fmla="*/ 97 w 102"/>
                <a:gd name="T61" fmla="*/ 95 h 143"/>
                <a:gd name="T62" fmla="*/ 92 w 102"/>
                <a:gd name="T63" fmla="*/ 98 h 143"/>
                <a:gd name="T64" fmla="*/ 91 w 102"/>
                <a:gd name="T65" fmla="*/ 98 h 143"/>
                <a:gd name="T66" fmla="*/ 89 w 102"/>
                <a:gd name="T67" fmla="*/ 98 h 143"/>
                <a:gd name="T68" fmla="*/ 88 w 102"/>
                <a:gd name="T69" fmla="*/ 100 h 143"/>
                <a:gd name="T70" fmla="*/ 75 w 102"/>
                <a:gd name="T71" fmla="*/ 129 h 143"/>
                <a:gd name="T72" fmla="*/ 64 w 102"/>
                <a:gd name="T73" fmla="*/ 137 h 143"/>
                <a:gd name="T74" fmla="*/ 51 w 102"/>
                <a:gd name="T75" fmla="*/ 140 h 143"/>
                <a:gd name="T76" fmla="*/ 38 w 102"/>
                <a:gd name="T77" fmla="*/ 137 h 143"/>
                <a:gd name="T78" fmla="*/ 26 w 102"/>
                <a:gd name="T79" fmla="*/ 129 h 143"/>
                <a:gd name="T80" fmla="*/ 13 w 102"/>
                <a:gd name="T81" fmla="*/ 100 h 143"/>
                <a:gd name="T82" fmla="*/ 13 w 102"/>
                <a:gd name="T83" fmla="*/ 98 h 143"/>
                <a:gd name="T84" fmla="*/ 10 w 102"/>
                <a:gd name="T85" fmla="*/ 98 h 143"/>
                <a:gd name="T86" fmla="*/ 3 w 102"/>
                <a:gd name="T87" fmla="*/ 87 h 143"/>
                <a:gd name="T88" fmla="*/ 6 w 102"/>
                <a:gd name="T89" fmla="*/ 80 h 143"/>
                <a:gd name="T90" fmla="*/ 11 w 102"/>
                <a:gd name="T91" fmla="*/ 7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43">
                  <a:moveTo>
                    <a:pt x="0" y="87"/>
                  </a:moveTo>
                  <a:cubicBezTo>
                    <a:pt x="0" y="95"/>
                    <a:pt x="5" y="100"/>
                    <a:pt x="10" y="101"/>
                  </a:cubicBezTo>
                  <a:cubicBezTo>
                    <a:pt x="14" y="125"/>
                    <a:pt x="31" y="143"/>
                    <a:pt x="51" y="143"/>
                  </a:cubicBezTo>
                  <a:cubicBezTo>
                    <a:pt x="71" y="143"/>
                    <a:pt x="87" y="125"/>
                    <a:pt x="91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8" y="101"/>
                    <a:pt x="102" y="95"/>
                    <a:pt x="102" y="87"/>
                  </a:cubicBezTo>
                  <a:cubicBezTo>
                    <a:pt x="102" y="81"/>
                    <a:pt x="99" y="76"/>
                    <a:pt x="94" y="75"/>
                  </a:cubicBezTo>
                  <a:cubicBezTo>
                    <a:pt x="94" y="75"/>
                    <a:pt x="99" y="57"/>
                    <a:pt x="9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58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8"/>
                    <a:pt x="0" y="82"/>
                    <a:pt x="0" y="87"/>
                  </a:cubicBezTo>
                  <a:close/>
                  <a:moveTo>
                    <a:pt x="11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4"/>
                    <a:pt x="19" y="52"/>
                    <a:pt x="19" y="52"/>
                  </a:cubicBezTo>
                  <a:cubicBezTo>
                    <a:pt x="38" y="53"/>
                    <a:pt x="54" y="46"/>
                    <a:pt x="61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85" y="53"/>
                    <a:pt x="88" y="78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2" y="77"/>
                  </a:cubicBezTo>
                  <a:cubicBezTo>
                    <a:pt x="94" y="77"/>
                    <a:pt x="96" y="78"/>
                    <a:pt x="97" y="80"/>
                  </a:cubicBezTo>
                  <a:cubicBezTo>
                    <a:pt x="99" y="82"/>
                    <a:pt x="99" y="85"/>
                    <a:pt x="99" y="87"/>
                  </a:cubicBezTo>
                  <a:cubicBezTo>
                    <a:pt x="99" y="90"/>
                    <a:pt x="99" y="93"/>
                    <a:pt x="97" y="95"/>
                  </a:cubicBezTo>
                  <a:cubicBezTo>
                    <a:pt x="96" y="97"/>
                    <a:pt x="94" y="98"/>
                    <a:pt x="92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7" y="111"/>
                    <a:pt x="82" y="122"/>
                    <a:pt x="75" y="129"/>
                  </a:cubicBezTo>
                  <a:cubicBezTo>
                    <a:pt x="72" y="133"/>
                    <a:pt x="68" y="135"/>
                    <a:pt x="64" y="137"/>
                  </a:cubicBezTo>
                  <a:cubicBezTo>
                    <a:pt x="60" y="139"/>
                    <a:pt x="55" y="140"/>
                    <a:pt x="51" y="140"/>
                  </a:cubicBezTo>
                  <a:cubicBezTo>
                    <a:pt x="46" y="140"/>
                    <a:pt x="42" y="139"/>
                    <a:pt x="38" y="137"/>
                  </a:cubicBezTo>
                  <a:cubicBezTo>
                    <a:pt x="34" y="135"/>
                    <a:pt x="30" y="133"/>
                    <a:pt x="26" y="129"/>
                  </a:cubicBezTo>
                  <a:cubicBezTo>
                    <a:pt x="20" y="122"/>
                    <a:pt x="15" y="111"/>
                    <a:pt x="13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6" y="98"/>
                    <a:pt x="3" y="93"/>
                    <a:pt x="3" y="87"/>
                  </a:cubicBezTo>
                  <a:cubicBezTo>
                    <a:pt x="3" y="85"/>
                    <a:pt x="4" y="82"/>
                    <a:pt x="6" y="80"/>
                  </a:cubicBezTo>
                  <a:cubicBezTo>
                    <a:pt x="7" y="78"/>
                    <a:pt x="9" y="77"/>
                    <a:pt x="11" y="7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1"/>
            <p:cNvSpPr>
              <a:spLocks noEditPoints="1"/>
            </p:cNvSpPr>
            <p:nvPr/>
          </p:nvSpPr>
          <p:spPr bwMode="auto">
            <a:xfrm>
              <a:off x="506918" y="1137517"/>
              <a:ext cx="249238" cy="87313"/>
            </a:xfrm>
            <a:custGeom>
              <a:avLst/>
              <a:gdLst>
                <a:gd name="T0" fmla="*/ 6 w 66"/>
                <a:gd name="T1" fmla="*/ 23 h 23"/>
                <a:gd name="T2" fmla="*/ 23 w 66"/>
                <a:gd name="T3" fmla="*/ 23 h 23"/>
                <a:gd name="T4" fmla="*/ 30 w 66"/>
                <a:gd name="T5" fmla="*/ 17 h 23"/>
                <a:gd name="T6" fmla="*/ 30 w 66"/>
                <a:gd name="T7" fmla="*/ 11 h 23"/>
                <a:gd name="T8" fmla="*/ 36 w 66"/>
                <a:gd name="T9" fmla="*/ 11 h 23"/>
                <a:gd name="T10" fmla="*/ 36 w 66"/>
                <a:gd name="T11" fmla="*/ 17 h 23"/>
                <a:gd name="T12" fmla="*/ 42 w 66"/>
                <a:gd name="T13" fmla="*/ 23 h 23"/>
                <a:gd name="T14" fmla="*/ 60 w 66"/>
                <a:gd name="T15" fmla="*/ 23 h 23"/>
                <a:gd name="T16" fmla="*/ 66 w 66"/>
                <a:gd name="T17" fmla="*/ 17 h 23"/>
                <a:gd name="T18" fmla="*/ 66 w 66"/>
                <a:gd name="T19" fmla="*/ 6 h 23"/>
                <a:gd name="T20" fmla="*/ 60 w 66"/>
                <a:gd name="T21" fmla="*/ 0 h 23"/>
                <a:gd name="T22" fmla="*/ 42 w 66"/>
                <a:gd name="T23" fmla="*/ 0 h 23"/>
                <a:gd name="T24" fmla="*/ 36 w 66"/>
                <a:gd name="T25" fmla="*/ 6 h 23"/>
                <a:gd name="T26" fmla="*/ 36 w 66"/>
                <a:gd name="T27" fmla="*/ 10 h 23"/>
                <a:gd name="T28" fmla="*/ 30 w 66"/>
                <a:gd name="T29" fmla="*/ 10 h 23"/>
                <a:gd name="T30" fmla="*/ 30 w 66"/>
                <a:gd name="T31" fmla="*/ 6 h 23"/>
                <a:gd name="T32" fmla="*/ 23 w 66"/>
                <a:gd name="T33" fmla="*/ 0 h 23"/>
                <a:gd name="T34" fmla="*/ 6 w 66"/>
                <a:gd name="T35" fmla="*/ 0 h 23"/>
                <a:gd name="T36" fmla="*/ 0 w 66"/>
                <a:gd name="T37" fmla="*/ 6 h 23"/>
                <a:gd name="T38" fmla="*/ 0 w 66"/>
                <a:gd name="T39" fmla="*/ 17 h 23"/>
                <a:gd name="T40" fmla="*/ 6 w 66"/>
                <a:gd name="T41" fmla="*/ 23 h 23"/>
                <a:gd name="T42" fmla="*/ 38 w 66"/>
                <a:gd name="T43" fmla="*/ 6 h 23"/>
                <a:gd name="T44" fmla="*/ 42 w 66"/>
                <a:gd name="T45" fmla="*/ 1 h 23"/>
                <a:gd name="T46" fmla="*/ 60 w 66"/>
                <a:gd name="T47" fmla="*/ 1 h 23"/>
                <a:gd name="T48" fmla="*/ 65 w 66"/>
                <a:gd name="T49" fmla="*/ 6 h 23"/>
                <a:gd name="T50" fmla="*/ 65 w 66"/>
                <a:gd name="T51" fmla="*/ 17 h 23"/>
                <a:gd name="T52" fmla="*/ 60 w 66"/>
                <a:gd name="T53" fmla="*/ 22 h 23"/>
                <a:gd name="T54" fmla="*/ 42 w 66"/>
                <a:gd name="T55" fmla="*/ 22 h 23"/>
                <a:gd name="T56" fmla="*/ 38 w 66"/>
                <a:gd name="T57" fmla="*/ 17 h 23"/>
                <a:gd name="T58" fmla="*/ 38 w 66"/>
                <a:gd name="T59" fmla="*/ 6 h 23"/>
                <a:gd name="T60" fmla="*/ 1 w 66"/>
                <a:gd name="T61" fmla="*/ 6 h 23"/>
                <a:gd name="T62" fmla="*/ 6 w 66"/>
                <a:gd name="T63" fmla="*/ 1 h 23"/>
                <a:gd name="T64" fmla="*/ 23 w 66"/>
                <a:gd name="T65" fmla="*/ 1 h 23"/>
                <a:gd name="T66" fmla="*/ 28 w 66"/>
                <a:gd name="T67" fmla="*/ 6 h 23"/>
                <a:gd name="T68" fmla="*/ 28 w 66"/>
                <a:gd name="T69" fmla="*/ 10 h 23"/>
                <a:gd name="T70" fmla="*/ 28 w 66"/>
                <a:gd name="T71" fmla="*/ 11 h 23"/>
                <a:gd name="T72" fmla="*/ 28 w 66"/>
                <a:gd name="T73" fmla="*/ 17 h 23"/>
                <a:gd name="T74" fmla="*/ 23 w 66"/>
                <a:gd name="T75" fmla="*/ 22 h 23"/>
                <a:gd name="T76" fmla="*/ 6 w 66"/>
                <a:gd name="T77" fmla="*/ 22 h 23"/>
                <a:gd name="T78" fmla="*/ 1 w 66"/>
                <a:gd name="T79" fmla="*/ 17 h 23"/>
                <a:gd name="T80" fmla="*/ 1 w 66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6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7" y="23"/>
                    <a:pt x="30" y="20"/>
                    <a:pt x="30" y="1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20"/>
                    <a:pt x="39" y="23"/>
                    <a:pt x="42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3" y="23"/>
                    <a:pt x="66" y="20"/>
                    <a:pt x="66" y="1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3" y="0"/>
                    <a:pt x="6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2"/>
                    <a:pt x="36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2"/>
                    <a:pt x="27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8" y="6"/>
                  </a:moveTo>
                  <a:cubicBezTo>
                    <a:pt x="38" y="3"/>
                    <a:pt x="40" y="1"/>
                    <a:pt x="42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3" y="1"/>
                    <a:pt x="65" y="3"/>
                    <a:pt x="65" y="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9"/>
                    <a:pt x="63" y="22"/>
                    <a:pt x="6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0" y="22"/>
                    <a:pt x="38" y="19"/>
                    <a:pt x="38" y="17"/>
                  </a:cubicBezTo>
                  <a:lnTo>
                    <a:pt x="38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6" y="22"/>
                    <a:pt x="23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8" name="Rectangle 12"/>
            <p:cNvSpPr>
              <a:spLocks noChangeArrowheads="1"/>
            </p:cNvSpPr>
            <p:nvPr/>
          </p:nvSpPr>
          <p:spPr bwMode="auto">
            <a:xfrm>
              <a:off x="406905" y="832717"/>
              <a:ext cx="457200" cy="34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3"/>
            <p:cNvSpPr>
              <a:spLocks/>
            </p:cNvSpPr>
            <p:nvPr/>
          </p:nvSpPr>
          <p:spPr bwMode="auto">
            <a:xfrm>
              <a:off x="811718" y="878754"/>
              <a:ext cx="49213" cy="180975"/>
            </a:xfrm>
            <a:custGeom>
              <a:avLst/>
              <a:gdLst>
                <a:gd name="T0" fmla="*/ 13 w 13"/>
                <a:gd name="T1" fmla="*/ 42 h 48"/>
                <a:gd name="T2" fmla="*/ 9 w 13"/>
                <a:gd name="T3" fmla="*/ 32 h 48"/>
                <a:gd name="T4" fmla="*/ 9 w 13"/>
                <a:gd name="T5" fmla="*/ 0 h 48"/>
                <a:gd name="T6" fmla="*/ 4 w 13"/>
                <a:gd name="T7" fmla="*/ 0 h 48"/>
                <a:gd name="T8" fmla="*/ 4 w 13"/>
                <a:gd name="T9" fmla="*/ 32 h 48"/>
                <a:gd name="T10" fmla="*/ 0 w 13"/>
                <a:gd name="T11" fmla="*/ 42 h 48"/>
                <a:gd name="T12" fmla="*/ 7 w 13"/>
                <a:gd name="T13" fmla="*/ 48 h 48"/>
                <a:gd name="T14" fmla="*/ 13 w 13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8">
                  <a:moveTo>
                    <a:pt x="13" y="42"/>
                  </a:moveTo>
                  <a:cubicBezTo>
                    <a:pt x="13" y="39"/>
                    <a:pt x="11" y="34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4"/>
                    <a:pt x="0" y="39"/>
                    <a:pt x="0" y="42"/>
                  </a:cubicBezTo>
                  <a:cubicBezTo>
                    <a:pt x="0" y="46"/>
                    <a:pt x="3" y="48"/>
                    <a:pt x="7" y="48"/>
                  </a:cubicBezTo>
                  <a:cubicBezTo>
                    <a:pt x="10" y="48"/>
                    <a:pt x="13" y="46"/>
                    <a:pt x="13" y="4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66819" y="1483133"/>
            <a:ext cx="441135" cy="750488"/>
            <a:chOff x="1851530" y="856529"/>
            <a:chExt cx="627063" cy="1066801"/>
          </a:xfrm>
          <a:noFill/>
        </p:grpSpPr>
        <p:sp>
          <p:nvSpPr>
            <p:cNvPr id="151" name="Rectangle 16"/>
            <p:cNvSpPr>
              <a:spLocks noChangeArrowheads="1"/>
            </p:cNvSpPr>
            <p:nvPr/>
          </p:nvSpPr>
          <p:spPr bwMode="auto">
            <a:xfrm>
              <a:off x="1934080" y="856529"/>
              <a:ext cx="461963" cy="33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2343655" y="900979"/>
              <a:ext cx="44450" cy="184150"/>
            </a:xfrm>
            <a:custGeom>
              <a:avLst/>
              <a:gdLst>
                <a:gd name="T0" fmla="*/ 3 w 12"/>
                <a:gd name="T1" fmla="*/ 0 h 49"/>
                <a:gd name="T2" fmla="*/ 3 w 12"/>
                <a:gd name="T3" fmla="*/ 32 h 49"/>
                <a:gd name="T4" fmla="*/ 0 w 12"/>
                <a:gd name="T5" fmla="*/ 42 h 49"/>
                <a:gd name="T6" fmla="*/ 6 w 12"/>
                <a:gd name="T7" fmla="*/ 49 h 49"/>
                <a:gd name="T8" fmla="*/ 12 w 12"/>
                <a:gd name="T9" fmla="*/ 42 h 49"/>
                <a:gd name="T10" fmla="*/ 8 w 12"/>
                <a:gd name="T11" fmla="*/ 32 h 49"/>
                <a:gd name="T12" fmla="*/ 8 w 12"/>
                <a:gd name="T13" fmla="*/ 0 h 49"/>
                <a:gd name="T14" fmla="*/ 3 w 1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9">
                  <a:moveTo>
                    <a:pt x="3" y="0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1" y="34"/>
                    <a:pt x="0" y="39"/>
                    <a:pt x="0" y="42"/>
                  </a:cubicBezTo>
                  <a:cubicBezTo>
                    <a:pt x="0" y="46"/>
                    <a:pt x="2" y="49"/>
                    <a:pt x="6" y="49"/>
                  </a:cubicBezTo>
                  <a:cubicBezTo>
                    <a:pt x="9" y="49"/>
                    <a:pt x="12" y="46"/>
                    <a:pt x="12" y="42"/>
                  </a:cubicBezTo>
                  <a:cubicBezTo>
                    <a:pt x="12" y="39"/>
                    <a:pt x="10" y="34"/>
                    <a:pt x="8" y="3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8"/>
            <p:cNvSpPr>
              <a:spLocks noEditPoints="1"/>
            </p:cNvSpPr>
            <p:nvPr/>
          </p:nvSpPr>
          <p:spPr bwMode="auto">
            <a:xfrm>
              <a:off x="1915030" y="904154"/>
              <a:ext cx="496888" cy="538163"/>
            </a:xfrm>
            <a:custGeom>
              <a:avLst/>
              <a:gdLst>
                <a:gd name="T0" fmla="*/ 34 w 132"/>
                <a:gd name="T1" fmla="*/ 124 h 143"/>
                <a:gd name="T2" fmla="*/ 66 w 132"/>
                <a:gd name="T3" fmla="*/ 143 h 143"/>
                <a:gd name="T4" fmla="*/ 98 w 132"/>
                <a:gd name="T5" fmla="*/ 123 h 143"/>
                <a:gd name="T6" fmla="*/ 127 w 132"/>
                <a:gd name="T7" fmla="*/ 125 h 143"/>
                <a:gd name="T8" fmla="*/ 117 w 132"/>
                <a:gd name="T9" fmla="*/ 104 h 143"/>
                <a:gd name="T10" fmla="*/ 114 w 132"/>
                <a:gd name="T11" fmla="*/ 48 h 143"/>
                <a:gd name="T12" fmla="*/ 110 w 132"/>
                <a:gd name="T13" fmla="*/ 42 h 143"/>
                <a:gd name="T14" fmla="*/ 112 w 132"/>
                <a:gd name="T15" fmla="*/ 42 h 143"/>
                <a:gd name="T16" fmla="*/ 112 w 132"/>
                <a:gd name="T17" fmla="*/ 0 h 143"/>
                <a:gd name="T18" fmla="*/ 18 w 132"/>
                <a:gd name="T19" fmla="*/ 0 h 143"/>
                <a:gd name="T20" fmla="*/ 18 w 132"/>
                <a:gd name="T21" fmla="*/ 42 h 143"/>
                <a:gd name="T22" fmla="*/ 19 w 132"/>
                <a:gd name="T23" fmla="*/ 42 h 143"/>
                <a:gd name="T24" fmla="*/ 18 w 132"/>
                <a:gd name="T25" fmla="*/ 49 h 143"/>
                <a:gd name="T26" fmla="*/ 18 w 132"/>
                <a:gd name="T27" fmla="*/ 48 h 143"/>
                <a:gd name="T28" fmla="*/ 15 w 132"/>
                <a:gd name="T29" fmla="*/ 104 h 143"/>
                <a:gd name="T30" fmla="*/ 5 w 132"/>
                <a:gd name="T31" fmla="*/ 125 h 143"/>
                <a:gd name="T32" fmla="*/ 34 w 132"/>
                <a:gd name="T33" fmla="*/ 124 h 143"/>
                <a:gd name="T34" fmla="*/ 17 w 132"/>
                <a:gd name="T35" fmla="*/ 81 h 143"/>
                <a:gd name="T36" fmla="*/ 17 w 132"/>
                <a:gd name="T37" fmla="*/ 81 h 143"/>
                <a:gd name="T38" fmla="*/ 17 w 132"/>
                <a:gd name="T39" fmla="*/ 81 h 143"/>
                <a:gd name="T40" fmla="*/ 101 w 132"/>
                <a:gd name="T41" fmla="*/ 117 h 143"/>
                <a:gd name="T42" fmla="*/ 101 w 132"/>
                <a:gd name="T43" fmla="*/ 117 h 143"/>
                <a:gd name="T44" fmla="*/ 102 w 132"/>
                <a:gd name="T45" fmla="*/ 116 h 143"/>
                <a:gd name="T46" fmla="*/ 101 w 132"/>
                <a:gd name="T47" fmla="*/ 117 h 143"/>
                <a:gd name="T48" fmla="*/ 106 w 132"/>
                <a:gd name="T49" fmla="*/ 101 h 143"/>
                <a:gd name="T50" fmla="*/ 106 w 132"/>
                <a:gd name="T51" fmla="*/ 101 h 143"/>
                <a:gd name="T52" fmla="*/ 106 w 132"/>
                <a:gd name="T53" fmla="*/ 101 h 143"/>
                <a:gd name="T54" fmla="*/ 21 w 132"/>
                <a:gd name="T55" fmla="*/ 80 h 143"/>
                <a:gd name="T56" fmla="*/ 26 w 132"/>
                <a:gd name="T57" fmla="*/ 77 h 143"/>
                <a:gd name="T58" fmla="*/ 26 w 132"/>
                <a:gd name="T59" fmla="*/ 77 h 143"/>
                <a:gd name="T60" fmla="*/ 27 w 132"/>
                <a:gd name="T61" fmla="*/ 77 h 143"/>
                <a:gd name="T62" fmla="*/ 27 w 132"/>
                <a:gd name="T63" fmla="*/ 74 h 143"/>
                <a:gd name="T64" fmla="*/ 30 w 132"/>
                <a:gd name="T65" fmla="*/ 57 h 143"/>
                <a:gd name="T66" fmla="*/ 34 w 132"/>
                <a:gd name="T67" fmla="*/ 52 h 143"/>
                <a:gd name="T68" fmla="*/ 58 w 132"/>
                <a:gd name="T69" fmla="*/ 49 h 143"/>
                <a:gd name="T70" fmla="*/ 44 w 132"/>
                <a:gd name="T71" fmla="*/ 72 h 143"/>
                <a:gd name="T72" fmla="*/ 80 w 132"/>
                <a:gd name="T73" fmla="*/ 44 h 143"/>
                <a:gd name="T74" fmla="*/ 66 w 132"/>
                <a:gd name="T75" fmla="*/ 67 h 143"/>
                <a:gd name="T76" fmla="*/ 96 w 132"/>
                <a:gd name="T77" fmla="*/ 47 h 143"/>
                <a:gd name="T78" fmla="*/ 103 w 132"/>
                <a:gd name="T79" fmla="*/ 78 h 143"/>
                <a:gd name="T80" fmla="*/ 104 w 132"/>
                <a:gd name="T81" fmla="*/ 78 h 143"/>
                <a:gd name="T82" fmla="*/ 106 w 132"/>
                <a:gd name="T83" fmla="*/ 77 h 143"/>
                <a:gd name="T84" fmla="*/ 107 w 132"/>
                <a:gd name="T85" fmla="*/ 77 h 143"/>
                <a:gd name="T86" fmla="*/ 112 w 132"/>
                <a:gd name="T87" fmla="*/ 80 h 143"/>
                <a:gd name="T88" fmla="*/ 115 w 132"/>
                <a:gd name="T89" fmla="*/ 88 h 143"/>
                <a:gd name="T90" fmla="*/ 112 w 132"/>
                <a:gd name="T91" fmla="*/ 95 h 143"/>
                <a:gd name="T92" fmla="*/ 107 w 132"/>
                <a:gd name="T93" fmla="*/ 98 h 143"/>
                <a:gd name="T94" fmla="*/ 106 w 132"/>
                <a:gd name="T95" fmla="*/ 98 h 143"/>
                <a:gd name="T96" fmla="*/ 104 w 132"/>
                <a:gd name="T97" fmla="*/ 98 h 143"/>
                <a:gd name="T98" fmla="*/ 103 w 132"/>
                <a:gd name="T99" fmla="*/ 100 h 143"/>
                <a:gd name="T100" fmla="*/ 90 w 132"/>
                <a:gd name="T101" fmla="*/ 129 h 143"/>
                <a:gd name="T102" fmla="*/ 79 w 132"/>
                <a:gd name="T103" fmla="*/ 138 h 143"/>
                <a:gd name="T104" fmla="*/ 66 w 132"/>
                <a:gd name="T105" fmla="*/ 141 h 143"/>
                <a:gd name="T106" fmla="*/ 53 w 132"/>
                <a:gd name="T107" fmla="*/ 138 h 143"/>
                <a:gd name="T108" fmla="*/ 42 w 132"/>
                <a:gd name="T109" fmla="*/ 129 h 143"/>
                <a:gd name="T110" fmla="*/ 36 w 132"/>
                <a:gd name="T111" fmla="*/ 122 h 143"/>
                <a:gd name="T112" fmla="*/ 28 w 132"/>
                <a:gd name="T113" fmla="*/ 100 h 143"/>
                <a:gd name="T114" fmla="*/ 28 w 132"/>
                <a:gd name="T115" fmla="*/ 98 h 143"/>
                <a:gd name="T116" fmla="*/ 25 w 132"/>
                <a:gd name="T117" fmla="*/ 98 h 143"/>
                <a:gd name="T118" fmla="*/ 18 w 132"/>
                <a:gd name="T119" fmla="*/ 88 h 143"/>
                <a:gd name="T120" fmla="*/ 21 w 132"/>
                <a:gd name="T121" fmla="*/ 8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43">
                  <a:moveTo>
                    <a:pt x="34" y="124"/>
                  </a:moveTo>
                  <a:cubicBezTo>
                    <a:pt x="41" y="136"/>
                    <a:pt x="53" y="143"/>
                    <a:pt x="66" y="143"/>
                  </a:cubicBezTo>
                  <a:cubicBezTo>
                    <a:pt x="79" y="143"/>
                    <a:pt x="90" y="136"/>
                    <a:pt x="98" y="123"/>
                  </a:cubicBezTo>
                  <a:cubicBezTo>
                    <a:pt x="112" y="136"/>
                    <a:pt x="127" y="125"/>
                    <a:pt x="127" y="125"/>
                  </a:cubicBezTo>
                  <a:cubicBezTo>
                    <a:pt x="108" y="122"/>
                    <a:pt x="117" y="104"/>
                    <a:pt x="117" y="104"/>
                  </a:cubicBezTo>
                  <a:cubicBezTo>
                    <a:pt x="132" y="76"/>
                    <a:pt x="114" y="48"/>
                    <a:pt x="114" y="48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4"/>
                    <a:pt x="18" y="47"/>
                    <a:pt x="18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0" y="76"/>
                    <a:pt x="15" y="104"/>
                  </a:cubicBezTo>
                  <a:cubicBezTo>
                    <a:pt x="15" y="104"/>
                    <a:pt x="24" y="122"/>
                    <a:pt x="5" y="125"/>
                  </a:cubicBezTo>
                  <a:cubicBezTo>
                    <a:pt x="5" y="125"/>
                    <a:pt x="19" y="135"/>
                    <a:pt x="34" y="124"/>
                  </a:cubicBezTo>
                  <a:close/>
                  <a:moveTo>
                    <a:pt x="17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lose/>
                  <a:moveTo>
                    <a:pt x="101" y="117"/>
                  </a:moveTo>
                  <a:cubicBezTo>
                    <a:pt x="101" y="117"/>
                    <a:pt x="101" y="117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lnTo>
                    <a:pt x="101" y="117"/>
                  </a:lnTo>
                  <a:close/>
                  <a:moveTo>
                    <a:pt x="106" y="101"/>
                  </a:move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lose/>
                  <a:moveTo>
                    <a:pt x="21" y="80"/>
                  </a:moveTo>
                  <a:cubicBezTo>
                    <a:pt x="22" y="78"/>
                    <a:pt x="24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2" y="54"/>
                    <a:pt x="34" y="52"/>
                    <a:pt x="34" y="52"/>
                  </a:cubicBezTo>
                  <a:cubicBezTo>
                    <a:pt x="43" y="52"/>
                    <a:pt x="51" y="51"/>
                    <a:pt x="58" y="49"/>
                  </a:cubicBezTo>
                  <a:cubicBezTo>
                    <a:pt x="55" y="61"/>
                    <a:pt x="44" y="72"/>
                    <a:pt x="44" y="72"/>
                  </a:cubicBezTo>
                  <a:cubicBezTo>
                    <a:pt x="64" y="65"/>
                    <a:pt x="76" y="50"/>
                    <a:pt x="80" y="44"/>
                  </a:cubicBezTo>
                  <a:cubicBezTo>
                    <a:pt x="77" y="55"/>
                    <a:pt x="66" y="67"/>
                    <a:pt x="66" y="67"/>
                  </a:cubicBezTo>
                  <a:cubicBezTo>
                    <a:pt x="80" y="62"/>
                    <a:pt x="89" y="54"/>
                    <a:pt x="96" y="47"/>
                  </a:cubicBezTo>
                  <a:cubicBezTo>
                    <a:pt x="101" y="59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7" y="77"/>
                    <a:pt x="107" y="77"/>
                  </a:cubicBezTo>
                  <a:cubicBezTo>
                    <a:pt x="109" y="77"/>
                    <a:pt x="111" y="78"/>
                    <a:pt x="112" y="80"/>
                  </a:cubicBezTo>
                  <a:cubicBezTo>
                    <a:pt x="114" y="82"/>
                    <a:pt x="115" y="85"/>
                    <a:pt x="115" y="88"/>
                  </a:cubicBezTo>
                  <a:cubicBezTo>
                    <a:pt x="115" y="91"/>
                    <a:pt x="114" y="93"/>
                    <a:pt x="112" y="95"/>
                  </a:cubicBezTo>
                  <a:cubicBezTo>
                    <a:pt x="111" y="97"/>
                    <a:pt x="109" y="98"/>
                    <a:pt x="107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12"/>
                    <a:pt x="97" y="122"/>
                    <a:pt x="90" y="129"/>
                  </a:cubicBezTo>
                  <a:cubicBezTo>
                    <a:pt x="87" y="133"/>
                    <a:pt x="83" y="136"/>
                    <a:pt x="79" y="138"/>
                  </a:cubicBezTo>
                  <a:cubicBezTo>
                    <a:pt x="75" y="139"/>
                    <a:pt x="70" y="141"/>
                    <a:pt x="66" y="141"/>
                  </a:cubicBezTo>
                  <a:cubicBezTo>
                    <a:pt x="61" y="141"/>
                    <a:pt x="57" y="139"/>
                    <a:pt x="53" y="138"/>
                  </a:cubicBezTo>
                  <a:cubicBezTo>
                    <a:pt x="49" y="136"/>
                    <a:pt x="45" y="133"/>
                    <a:pt x="42" y="129"/>
                  </a:cubicBezTo>
                  <a:cubicBezTo>
                    <a:pt x="39" y="127"/>
                    <a:pt x="38" y="125"/>
                    <a:pt x="36" y="122"/>
                  </a:cubicBezTo>
                  <a:cubicBezTo>
                    <a:pt x="32" y="116"/>
                    <a:pt x="29" y="108"/>
                    <a:pt x="28" y="100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1" y="98"/>
                    <a:pt x="18" y="93"/>
                    <a:pt x="18" y="88"/>
                  </a:cubicBezTo>
                  <a:cubicBezTo>
                    <a:pt x="18" y="85"/>
                    <a:pt x="19" y="82"/>
                    <a:pt x="21" y="8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851530" y="1442317"/>
              <a:ext cx="627063" cy="481013"/>
            </a:xfrm>
            <a:custGeom>
              <a:avLst/>
              <a:gdLst>
                <a:gd name="T0" fmla="*/ 166 w 167"/>
                <a:gd name="T1" fmla="*/ 40 h 128"/>
                <a:gd name="T2" fmla="*/ 129 w 167"/>
                <a:gd name="T3" fmla="*/ 0 h 128"/>
                <a:gd name="T4" fmla="*/ 83 w 167"/>
                <a:gd name="T5" fmla="*/ 79 h 128"/>
                <a:gd name="T6" fmla="*/ 38 w 167"/>
                <a:gd name="T7" fmla="*/ 0 h 128"/>
                <a:gd name="T8" fmla="*/ 0 w 167"/>
                <a:gd name="T9" fmla="*/ 40 h 128"/>
                <a:gd name="T10" fmla="*/ 0 w 167"/>
                <a:gd name="T11" fmla="*/ 40 h 128"/>
                <a:gd name="T12" fmla="*/ 0 w 167"/>
                <a:gd name="T13" fmla="*/ 128 h 128"/>
                <a:gd name="T14" fmla="*/ 167 w 167"/>
                <a:gd name="T15" fmla="*/ 128 h 128"/>
                <a:gd name="T16" fmla="*/ 167 w 167"/>
                <a:gd name="T17" fmla="*/ 40 h 128"/>
                <a:gd name="T18" fmla="*/ 166 w 167"/>
                <a:gd name="T19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28">
                  <a:moveTo>
                    <a:pt x="166" y="40"/>
                  </a:moveTo>
                  <a:cubicBezTo>
                    <a:pt x="163" y="23"/>
                    <a:pt x="149" y="9"/>
                    <a:pt x="129" y="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8" y="9"/>
                    <a:pt x="3" y="23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40"/>
                    <a:pt x="167" y="40"/>
                    <a:pt x="167" y="40"/>
                  </a:cubicBezTo>
                  <a:lnTo>
                    <a:pt x="166" y="4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12745" y="1458564"/>
            <a:ext cx="630989" cy="703581"/>
            <a:chOff x="3196143" y="821604"/>
            <a:chExt cx="896937" cy="1000125"/>
          </a:xfrm>
          <a:noFill/>
        </p:grpSpPr>
        <p:sp>
          <p:nvSpPr>
            <p:cNvPr id="141" name="Rectangle 22"/>
            <p:cNvSpPr>
              <a:spLocks noChangeArrowheads="1"/>
            </p:cNvSpPr>
            <p:nvPr/>
          </p:nvSpPr>
          <p:spPr bwMode="auto">
            <a:xfrm>
              <a:off x="3545393" y="1172442"/>
              <a:ext cx="4508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2" name="Rectangle 23"/>
            <p:cNvSpPr>
              <a:spLocks noChangeArrowheads="1"/>
            </p:cNvSpPr>
            <p:nvPr/>
          </p:nvSpPr>
          <p:spPr bwMode="auto">
            <a:xfrm>
              <a:off x="3548568" y="1277217"/>
              <a:ext cx="4508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24"/>
            <p:cNvSpPr>
              <a:spLocks/>
            </p:cNvSpPr>
            <p:nvPr/>
          </p:nvSpPr>
          <p:spPr bwMode="auto">
            <a:xfrm>
              <a:off x="3454905" y="1059729"/>
              <a:ext cx="638175" cy="762000"/>
            </a:xfrm>
            <a:custGeom>
              <a:avLst/>
              <a:gdLst>
                <a:gd name="T0" fmla="*/ 0 w 402"/>
                <a:gd name="T1" fmla="*/ 0 h 480"/>
                <a:gd name="T2" fmla="*/ 0 w 402"/>
                <a:gd name="T3" fmla="*/ 14 h 480"/>
                <a:gd name="T4" fmla="*/ 38 w 402"/>
                <a:gd name="T5" fmla="*/ 106 h 480"/>
                <a:gd name="T6" fmla="*/ 38 w 402"/>
                <a:gd name="T7" fmla="*/ 37 h 480"/>
                <a:gd name="T8" fmla="*/ 365 w 402"/>
                <a:gd name="T9" fmla="*/ 37 h 480"/>
                <a:gd name="T10" fmla="*/ 365 w 402"/>
                <a:gd name="T11" fmla="*/ 442 h 480"/>
                <a:gd name="T12" fmla="*/ 111 w 402"/>
                <a:gd name="T13" fmla="*/ 442 h 480"/>
                <a:gd name="T14" fmla="*/ 111 w 402"/>
                <a:gd name="T15" fmla="*/ 445 h 480"/>
                <a:gd name="T16" fmla="*/ 109 w 402"/>
                <a:gd name="T17" fmla="*/ 442 h 480"/>
                <a:gd name="T18" fmla="*/ 38 w 402"/>
                <a:gd name="T19" fmla="*/ 442 h 480"/>
                <a:gd name="T20" fmla="*/ 38 w 402"/>
                <a:gd name="T21" fmla="*/ 374 h 480"/>
                <a:gd name="T22" fmla="*/ 7 w 402"/>
                <a:gd name="T23" fmla="*/ 345 h 480"/>
                <a:gd name="T24" fmla="*/ 7 w 402"/>
                <a:gd name="T25" fmla="*/ 345 h 480"/>
                <a:gd name="T26" fmla="*/ 5 w 402"/>
                <a:gd name="T27" fmla="*/ 343 h 480"/>
                <a:gd name="T28" fmla="*/ 0 w 402"/>
                <a:gd name="T29" fmla="*/ 338 h 480"/>
                <a:gd name="T30" fmla="*/ 0 w 402"/>
                <a:gd name="T31" fmla="*/ 480 h 480"/>
                <a:gd name="T32" fmla="*/ 402 w 402"/>
                <a:gd name="T33" fmla="*/ 480 h 480"/>
                <a:gd name="T34" fmla="*/ 402 w 402"/>
                <a:gd name="T35" fmla="*/ 0 h 480"/>
                <a:gd name="T36" fmla="*/ 0 w 402"/>
                <a:gd name="T3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2" h="480">
                  <a:moveTo>
                    <a:pt x="0" y="0"/>
                  </a:moveTo>
                  <a:lnTo>
                    <a:pt x="0" y="14"/>
                  </a:lnTo>
                  <a:lnTo>
                    <a:pt x="38" y="106"/>
                  </a:lnTo>
                  <a:lnTo>
                    <a:pt x="38" y="37"/>
                  </a:lnTo>
                  <a:lnTo>
                    <a:pt x="365" y="37"/>
                  </a:lnTo>
                  <a:lnTo>
                    <a:pt x="365" y="442"/>
                  </a:lnTo>
                  <a:lnTo>
                    <a:pt x="111" y="442"/>
                  </a:lnTo>
                  <a:lnTo>
                    <a:pt x="111" y="445"/>
                  </a:lnTo>
                  <a:lnTo>
                    <a:pt x="109" y="442"/>
                  </a:lnTo>
                  <a:lnTo>
                    <a:pt x="38" y="442"/>
                  </a:lnTo>
                  <a:lnTo>
                    <a:pt x="38" y="374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5" y="343"/>
                  </a:lnTo>
                  <a:lnTo>
                    <a:pt x="0" y="338"/>
                  </a:lnTo>
                  <a:lnTo>
                    <a:pt x="0" y="480"/>
                  </a:lnTo>
                  <a:lnTo>
                    <a:pt x="402" y="480"/>
                  </a:lnTo>
                  <a:lnTo>
                    <a:pt x="4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25"/>
            <p:cNvSpPr>
              <a:spLocks/>
            </p:cNvSpPr>
            <p:nvPr/>
          </p:nvSpPr>
          <p:spPr bwMode="auto">
            <a:xfrm>
              <a:off x="3572380" y="1370879"/>
              <a:ext cx="423863" cy="41275"/>
            </a:xfrm>
            <a:custGeom>
              <a:avLst/>
              <a:gdLst>
                <a:gd name="T0" fmla="*/ 0 w 267"/>
                <a:gd name="T1" fmla="*/ 0 h 26"/>
                <a:gd name="T2" fmla="*/ 11 w 267"/>
                <a:gd name="T3" fmla="*/ 26 h 26"/>
                <a:gd name="T4" fmla="*/ 267 w 267"/>
                <a:gd name="T5" fmla="*/ 26 h 26"/>
                <a:gd name="T6" fmla="*/ 267 w 267"/>
                <a:gd name="T7" fmla="*/ 0 h 26"/>
                <a:gd name="T8" fmla="*/ 0 w 26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">
                  <a:moveTo>
                    <a:pt x="0" y="0"/>
                  </a:moveTo>
                  <a:lnTo>
                    <a:pt x="11" y="26"/>
                  </a:lnTo>
                  <a:lnTo>
                    <a:pt x="267" y="26"/>
                  </a:lnTo>
                  <a:lnTo>
                    <a:pt x="2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26"/>
            <p:cNvSpPr>
              <a:spLocks/>
            </p:cNvSpPr>
            <p:nvPr/>
          </p:nvSpPr>
          <p:spPr bwMode="auto">
            <a:xfrm>
              <a:off x="3616830" y="1475654"/>
              <a:ext cx="387350" cy="41275"/>
            </a:xfrm>
            <a:custGeom>
              <a:avLst/>
              <a:gdLst>
                <a:gd name="T0" fmla="*/ 14 w 244"/>
                <a:gd name="T1" fmla="*/ 26 h 26"/>
                <a:gd name="T2" fmla="*/ 244 w 244"/>
                <a:gd name="T3" fmla="*/ 26 h 26"/>
                <a:gd name="T4" fmla="*/ 244 w 244"/>
                <a:gd name="T5" fmla="*/ 0 h 26"/>
                <a:gd name="T6" fmla="*/ 0 w 244"/>
                <a:gd name="T7" fmla="*/ 0 h 26"/>
                <a:gd name="T8" fmla="*/ 14 w 2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6">
                  <a:moveTo>
                    <a:pt x="14" y="26"/>
                  </a:moveTo>
                  <a:lnTo>
                    <a:pt x="244" y="26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27"/>
            <p:cNvSpPr>
              <a:spLocks/>
            </p:cNvSpPr>
            <p:nvPr/>
          </p:nvSpPr>
          <p:spPr bwMode="auto">
            <a:xfrm>
              <a:off x="3635880" y="1559792"/>
              <a:ext cx="363538" cy="41275"/>
            </a:xfrm>
            <a:custGeom>
              <a:avLst/>
              <a:gdLst>
                <a:gd name="T0" fmla="*/ 2 w 229"/>
                <a:gd name="T1" fmla="*/ 0 h 26"/>
                <a:gd name="T2" fmla="*/ 0 w 229"/>
                <a:gd name="T3" fmla="*/ 26 h 26"/>
                <a:gd name="T4" fmla="*/ 229 w 229"/>
                <a:gd name="T5" fmla="*/ 26 h 26"/>
                <a:gd name="T6" fmla="*/ 229 w 229"/>
                <a:gd name="T7" fmla="*/ 0 h 26"/>
                <a:gd name="T8" fmla="*/ 2 w 2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6">
                  <a:moveTo>
                    <a:pt x="2" y="0"/>
                  </a:moveTo>
                  <a:lnTo>
                    <a:pt x="0" y="26"/>
                  </a:lnTo>
                  <a:lnTo>
                    <a:pt x="229" y="26"/>
                  </a:lnTo>
                  <a:lnTo>
                    <a:pt x="22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28"/>
            <p:cNvSpPr>
              <a:spLocks/>
            </p:cNvSpPr>
            <p:nvPr/>
          </p:nvSpPr>
          <p:spPr bwMode="auto">
            <a:xfrm>
              <a:off x="3477130" y="1535979"/>
              <a:ext cx="142875" cy="188913"/>
            </a:xfrm>
            <a:custGeom>
              <a:avLst/>
              <a:gdLst>
                <a:gd name="T0" fmla="*/ 86 w 90"/>
                <a:gd name="T1" fmla="*/ 119 h 119"/>
                <a:gd name="T2" fmla="*/ 90 w 90"/>
                <a:gd name="T3" fmla="*/ 0 h 119"/>
                <a:gd name="T4" fmla="*/ 0 w 90"/>
                <a:gd name="T5" fmla="*/ 36 h 119"/>
                <a:gd name="T6" fmla="*/ 86 w 90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9">
                  <a:moveTo>
                    <a:pt x="86" y="119"/>
                  </a:moveTo>
                  <a:lnTo>
                    <a:pt x="90" y="0"/>
                  </a:lnTo>
                  <a:lnTo>
                    <a:pt x="0" y="36"/>
                  </a:lnTo>
                  <a:lnTo>
                    <a:pt x="86" y="11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29"/>
            <p:cNvSpPr>
              <a:spLocks/>
            </p:cNvSpPr>
            <p:nvPr/>
          </p:nvSpPr>
          <p:spPr bwMode="auto">
            <a:xfrm>
              <a:off x="3196143" y="821604"/>
              <a:ext cx="180975" cy="173038"/>
            </a:xfrm>
            <a:custGeom>
              <a:avLst/>
              <a:gdLst>
                <a:gd name="T0" fmla="*/ 40 w 48"/>
                <a:gd name="T1" fmla="*/ 12 h 46"/>
                <a:gd name="T2" fmla="*/ 20 w 48"/>
                <a:gd name="T3" fmla="*/ 4 h 46"/>
                <a:gd name="T4" fmla="*/ 11 w 48"/>
                <a:gd name="T5" fmla="*/ 7 h 46"/>
                <a:gd name="T6" fmla="*/ 3 w 48"/>
                <a:gd name="T7" fmla="*/ 28 h 46"/>
                <a:gd name="T8" fmla="*/ 10 w 48"/>
                <a:gd name="T9" fmla="*/ 46 h 46"/>
                <a:gd name="T10" fmla="*/ 48 w 48"/>
                <a:gd name="T11" fmla="*/ 31 h 46"/>
                <a:gd name="T12" fmla="*/ 40 w 48"/>
                <a:gd name="T13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40" y="12"/>
                  </a:moveTo>
                  <a:cubicBezTo>
                    <a:pt x="37" y="4"/>
                    <a:pt x="28" y="0"/>
                    <a:pt x="20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" y="11"/>
                    <a:pt x="0" y="20"/>
                    <a:pt x="3" y="2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30"/>
            <p:cNvSpPr>
              <a:spLocks/>
            </p:cNvSpPr>
            <p:nvPr/>
          </p:nvSpPr>
          <p:spPr bwMode="auto">
            <a:xfrm>
              <a:off x="3631118" y="1664567"/>
              <a:ext cx="373063" cy="41275"/>
            </a:xfrm>
            <a:custGeom>
              <a:avLst/>
              <a:gdLst>
                <a:gd name="T0" fmla="*/ 0 w 235"/>
                <a:gd name="T1" fmla="*/ 26 h 26"/>
                <a:gd name="T2" fmla="*/ 235 w 235"/>
                <a:gd name="T3" fmla="*/ 26 h 26"/>
                <a:gd name="T4" fmla="*/ 235 w 235"/>
                <a:gd name="T5" fmla="*/ 0 h 26"/>
                <a:gd name="T6" fmla="*/ 3 w 235"/>
                <a:gd name="T7" fmla="*/ 0 h 26"/>
                <a:gd name="T8" fmla="*/ 0 w 23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6">
                  <a:moveTo>
                    <a:pt x="0" y="26"/>
                  </a:moveTo>
                  <a:lnTo>
                    <a:pt x="235" y="26"/>
                  </a:lnTo>
                  <a:lnTo>
                    <a:pt x="235" y="0"/>
                  </a:lnTo>
                  <a:lnTo>
                    <a:pt x="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31"/>
            <p:cNvSpPr>
              <a:spLocks noEditPoints="1"/>
            </p:cNvSpPr>
            <p:nvPr/>
          </p:nvSpPr>
          <p:spPr bwMode="auto">
            <a:xfrm>
              <a:off x="3240593" y="953367"/>
              <a:ext cx="376238" cy="631825"/>
            </a:xfrm>
            <a:custGeom>
              <a:avLst/>
              <a:gdLst>
                <a:gd name="T0" fmla="*/ 100 w 100"/>
                <a:gd name="T1" fmla="*/ 152 h 168"/>
                <a:gd name="T2" fmla="*/ 38 w 100"/>
                <a:gd name="T3" fmla="*/ 0 h 168"/>
                <a:gd name="T4" fmla="*/ 0 w 100"/>
                <a:gd name="T5" fmla="*/ 15 h 168"/>
                <a:gd name="T6" fmla="*/ 62 w 100"/>
                <a:gd name="T7" fmla="*/ 168 h 168"/>
                <a:gd name="T8" fmla="*/ 100 w 100"/>
                <a:gd name="T9" fmla="*/ 152 h 168"/>
                <a:gd name="T10" fmla="*/ 34 w 100"/>
                <a:gd name="T11" fmla="*/ 6 h 168"/>
                <a:gd name="T12" fmla="*/ 75 w 100"/>
                <a:gd name="T13" fmla="*/ 107 h 168"/>
                <a:gd name="T14" fmla="*/ 73 w 100"/>
                <a:gd name="T15" fmla="*/ 115 h 168"/>
                <a:gd name="T16" fmla="*/ 67 w 100"/>
                <a:gd name="T17" fmla="*/ 111 h 168"/>
                <a:gd name="T18" fmla="*/ 25 w 100"/>
                <a:gd name="T19" fmla="*/ 10 h 168"/>
                <a:gd name="T20" fmla="*/ 34 w 100"/>
                <a:gd name="T21" fmla="*/ 6 h 168"/>
                <a:gd name="T22" fmla="*/ 56 w 100"/>
                <a:gd name="T23" fmla="*/ 122 h 168"/>
                <a:gd name="T24" fmla="*/ 50 w 100"/>
                <a:gd name="T25" fmla="*/ 118 h 168"/>
                <a:gd name="T26" fmla="*/ 9 w 100"/>
                <a:gd name="T27" fmla="*/ 16 h 168"/>
                <a:gd name="T28" fmla="*/ 17 w 100"/>
                <a:gd name="T29" fmla="*/ 13 h 168"/>
                <a:gd name="T30" fmla="*/ 58 w 100"/>
                <a:gd name="T31" fmla="*/ 114 h 168"/>
                <a:gd name="T32" fmla="*/ 56 w 100"/>
                <a:gd name="T33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68">
                  <a:moveTo>
                    <a:pt x="100" y="15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62" y="168"/>
                    <a:pt x="62" y="168"/>
                    <a:pt x="62" y="168"/>
                  </a:cubicBezTo>
                  <a:lnTo>
                    <a:pt x="100" y="152"/>
                  </a:lnTo>
                  <a:close/>
                  <a:moveTo>
                    <a:pt x="34" y="6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6" y="111"/>
                    <a:pt x="76" y="114"/>
                    <a:pt x="73" y="115"/>
                  </a:cubicBezTo>
                  <a:cubicBezTo>
                    <a:pt x="71" y="116"/>
                    <a:pt x="68" y="114"/>
                    <a:pt x="67" y="111"/>
                  </a:cubicBezTo>
                  <a:cubicBezTo>
                    <a:pt x="25" y="10"/>
                    <a:pt x="25" y="10"/>
                    <a:pt x="25" y="10"/>
                  </a:cubicBezTo>
                  <a:lnTo>
                    <a:pt x="34" y="6"/>
                  </a:lnTo>
                  <a:close/>
                  <a:moveTo>
                    <a:pt x="56" y="122"/>
                  </a:moveTo>
                  <a:cubicBezTo>
                    <a:pt x="54" y="123"/>
                    <a:pt x="51" y="121"/>
                    <a:pt x="50" y="118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60" y="118"/>
                    <a:pt x="59" y="121"/>
                    <a:pt x="56" y="1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739126" y="1506586"/>
            <a:ext cx="781757" cy="682363"/>
            <a:chOff x="6218743" y="889867"/>
            <a:chExt cx="1111250" cy="969962"/>
          </a:xfrm>
          <a:noFill/>
        </p:grpSpPr>
        <p:sp>
          <p:nvSpPr>
            <p:cNvPr id="135" name="Freeform 34"/>
            <p:cNvSpPr>
              <a:spLocks noEditPoints="1"/>
            </p:cNvSpPr>
            <p:nvPr/>
          </p:nvSpPr>
          <p:spPr bwMode="auto">
            <a:xfrm>
              <a:off x="6218743" y="1393104"/>
              <a:ext cx="679450" cy="466725"/>
            </a:xfrm>
            <a:custGeom>
              <a:avLst/>
              <a:gdLst>
                <a:gd name="T0" fmla="*/ 398 w 428"/>
                <a:gd name="T1" fmla="*/ 206 h 294"/>
                <a:gd name="T2" fmla="*/ 310 w 428"/>
                <a:gd name="T3" fmla="*/ 249 h 294"/>
                <a:gd name="T4" fmla="*/ 310 w 428"/>
                <a:gd name="T5" fmla="*/ 57 h 294"/>
                <a:gd name="T6" fmla="*/ 320 w 428"/>
                <a:gd name="T7" fmla="*/ 52 h 294"/>
                <a:gd name="T8" fmla="*/ 320 w 428"/>
                <a:gd name="T9" fmla="*/ 0 h 294"/>
                <a:gd name="T10" fmla="*/ 282 w 428"/>
                <a:gd name="T11" fmla="*/ 17 h 294"/>
                <a:gd name="T12" fmla="*/ 43 w 428"/>
                <a:gd name="T13" fmla="*/ 17 h 294"/>
                <a:gd name="T14" fmla="*/ 0 w 428"/>
                <a:gd name="T15" fmla="*/ 38 h 294"/>
                <a:gd name="T16" fmla="*/ 0 w 428"/>
                <a:gd name="T17" fmla="*/ 294 h 294"/>
                <a:gd name="T18" fmla="*/ 279 w 428"/>
                <a:gd name="T19" fmla="*/ 294 h 294"/>
                <a:gd name="T20" fmla="*/ 428 w 428"/>
                <a:gd name="T21" fmla="*/ 225 h 294"/>
                <a:gd name="T22" fmla="*/ 428 w 428"/>
                <a:gd name="T23" fmla="*/ 140 h 294"/>
                <a:gd name="T24" fmla="*/ 398 w 428"/>
                <a:gd name="T25" fmla="*/ 140 h 294"/>
                <a:gd name="T26" fmla="*/ 398 w 428"/>
                <a:gd name="T27" fmla="*/ 206 h 294"/>
                <a:gd name="T28" fmla="*/ 251 w 428"/>
                <a:gd name="T29" fmla="*/ 266 h 294"/>
                <a:gd name="T30" fmla="*/ 29 w 428"/>
                <a:gd name="T31" fmla="*/ 266 h 294"/>
                <a:gd name="T32" fmla="*/ 29 w 428"/>
                <a:gd name="T33" fmla="*/ 69 h 294"/>
                <a:gd name="T34" fmla="*/ 251 w 428"/>
                <a:gd name="T35" fmla="*/ 69 h 294"/>
                <a:gd name="T36" fmla="*/ 251 w 428"/>
                <a:gd name="T37" fmla="*/ 26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8" h="294">
                  <a:moveTo>
                    <a:pt x="398" y="206"/>
                  </a:moveTo>
                  <a:lnTo>
                    <a:pt x="310" y="249"/>
                  </a:lnTo>
                  <a:lnTo>
                    <a:pt x="310" y="57"/>
                  </a:lnTo>
                  <a:lnTo>
                    <a:pt x="320" y="52"/>
                  </a:lnTo>
                  <a:lnTo>
                    <a:pt x="320" y="0"/>
                  </a:lnTo>
                  <a:lnTo>
                    <a:pt x="282" y="17"/>
                  </a:lnTo>
                  <a:lnTo>
                    <a:pt x="43" y="17"/>
                  </a:lnTo>
                  <a:lnTo>
                    <a:pt x="0" y="38"/>
                  </a:lnTo>
                  <a:lnTo>
                    <a:pt x="0" y="294"/>
                  </a:lnTo>
                  <a:lnTo>
                    <a:pt x="279" y="294"/>
                  </a:lnTo>
                  <a:lnTo>
                    <a:pt x="428" y="225"/>
                  </a:lnTo>
                  <a:lnTo>
                    <a:pt x="428" y="140"/>
                  </a:lnTo>
                  <a:lnTo>
                    <a:pt x="398" y="140"/>
                  </a:lnTo>
                  <a:lnTo>
                    <a:pt x="398" y="206"/>
                  </a:lnTo>
                  <a:close/>
                  <a:moveTo>
                    <a:pt x="251" y="266"/>
                  </a:moveTo>
                  <a:lnTo>
                    <a:pt x="29" y="266"/>
                  </a:lnTo>
                  <a:lnTo>
                    <a:pt x="29" y="69"/>
                  </a:lnTo>
                  <a:lnTo>
                    <a:pt x="251" y="69"/>
                  </a:lnTo>
                  <a:lnTo>
                    <a:pt x="251" y="26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35"/>
            <p:cNvSpPr>
              <a:spLocks noEditPoints="1"/>
            </p:cNvSpPr>
            <p:nvPr/>
          </p:nvSpPr>
          <p:spPr bwMode="auto">
            <a:xfrm>
              <a:off x="6218743" y="889867"/>
              <a:ext cx="679450" cy="519113"/>
            </a:xfrm>
            <a:custGeom>
              <a:avLst/>
              <a:gdLst>
                <a:gd name="T0" fmla="*/ 320 w 428"/>
                <a:gd name="T1" fmla="*/ 308 h 327"/>
                <a:gd name="T2" fmla="*/ 320 w 428"/>
                <a:gd name="T3" fmla="*/ 275 h 327"/>
                <a:gd name="T4" fmla="*/ 310 w 428"/>
                <a:gd name="T5" fmla="*/ 279 h 327"/>
                <a:gd name="T6" fmla="*/ 310 w 428"/>
                <a:gd name="T7" fmla="*/ 88 h 327"/>
                <a:gd name="T8" fmla="*/ 398 w 428"/>
                <a:gd name="T9" fmla="*/ 47 h 327"/>
                <a:gd name="T10" fmla="*/ 398 w 428"/>
                <a:gd name="T11" fmla="*/ 182 h 327"/>
                <a:gd name="T12" fmla="*/ 428 w 428"/>
                <a:gd name="T13" fmla="*/ 168 h 327"/>
                <a:gd name="T14" fmla="*/ 428 w 428"/>
                <a:gd name="T15" fmla="*/ 0 h 327"/>
                <a:gd name="T16" fmla="*/ 147 w 428"/>
                <a:gd name="T17" fmla="*/ 0 h 327"/>
                <a:gd name="T18" fmla="*/ 0 w 428"/>
                <a:gd name="T19" fmla="*/ 71 h 327"/>
                <a:gd name="T20" fmla="*/ 0 w 428"/>
                <a:gd name="T21" fmla="*/ 327 h 327"/>
                <a:gd name="T22" fmla="*/ 279 w 428"/>
                <a:gd name="T23" fmla="*/ 327 h 327"/>
                <a:gd name="T24" fmla="*/ 320 w 428"/>
                <a:gd name="T25" fmla="*/ 308 h 327"/>
                <a:gd name="T26" fmla="*/ 251 w 428"/>
                <a:gd name="T27" fmla="*/ 296 h 327"/>
                <a:gd name="T28" fmla="*/ 29 w 428"/>
                <a:gd name="T29" fmla="*/ 296 h 327"/>
                <a:gd name="T30" fmla="*/ 29 w 428"/>
                <a:gd name="T31" fmla="*/ 99 h 327"/>
                <a:gd name="T32" fmla="*/ 251 w 428"/>
                <a:gd name="T33" fmla="*/ 99 h 327"/>
                <a:gd name="T34" fmla="*/ 251 w 428"/>
                <a:gd name="T35" fmla="*/ 29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8" h="327">
                  <a:moveTo>
                    <a:pt x="320" y="308"/>
                  </a:moveTo>
                  <a:lnTo>
                    <a:pt x="320" y="275"/>
                  </a:lnTo>
                  <a:lnTo>
                    <a:pt x="310" y="279"/>
                  </a:lnTo>
                  <a:lnTo>
                    <a:pt x="310" y="88"/>
                  </a:lnTo>
                  <a:lnTo>
                    <a:pt x="398" y="47"/>
                  </a:lnTo>
                  <a:lnTo>
                    <a:pt x="398" y="182"/>
                  </a:lnTo>
                  <a:lnTo>
                    <a:pt x="428" y="168"/>
                  </a:lnTo>
                  <a:lnTo>
                    <a:pt x="428" y="0"/>
                  </a:lnTo>
                  <a:lnTo>
                    <a:pt x="147" y="0"/>
                  </a:lnTo>
                  <a:lnTo>
                    <a:pt x="0" y="71"/>
                  </a:lnTo>
                  <a:lnTo>
                    <a:pt x="0" y="327"/>
                  </a:lnTo>
                  <a:lnTo>
                    <a:pt x="279" y="327"/>
                  </a:lnTo>
                  <a:lnTo>
                    <a:pt x="320" y="308"/>
                  </a:lnTo>
                  <a:close/>
                  <a:moveTo>
                    <a:pt x="251" y="296"/>
                  </a:moveTo>
                  <a:lnTo>
                    <a:pt x="29" y="296"/>
                  </a:lnTo>
                  <a:lnTo>
                    <a:pt x="29" y="99"/>
                  </a:lnTo>
                  <a:lnTo>
                    <a:pt x="251" y="99"/>
                  </a:lnTo>
                  <a:lnTo>
                    <a:pt x="251" y="29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36"/>
            <p:cNvSpPr>
              <a:spLocks noEditPoints="1"/>
            </p:cNvSpPr>
            <p:nvPr/>
          </p:nvSpPr>
          <p:spPr bwMode="auto">
            <a:xfrm>
              <a:off x="6741030" y="1148629"/>
              <a:ext cx="588963" cy="452438"/>
            </a:xfrm>
            <a:custGeom>
              <a:avLst/>
              <a:gdLst>
                <a:gd name="T0" fmla="*/ 128 w 371"/>
                <a:gd name="T1" fmla="*/ 0 h 285"/>
                <a:gd name="T2" fmla="*/ 0 w 371"/>
                <a:gd name="T3" fmla="*/ 62 h 285"/>
                <a:gd name="T4" fmla="*/ 0 w 371"/>
                <a:gd name="T5" fmla="*/ 285 h 285"/>
                <a:gd name="T6" fmla="*/ 244 w 371"/>
                <a:gd name="T7" fmla="*/ 285 h 285"/>
                <a:gd name="T8" fmla="*/ 371 w 371"/>
                <a:gd name="T9" fmla="*/ 223 h 285"/>
                <a:gd name="T10" fmla="*/ 371 w 371"/>
                <a:gd name="T11" fmla="*/ 0 h 285"/>
                <a:gd name="T12" fmla="*/ 128 w 371"/>
                <a:gd name="T13" fmla="*/ 0 h 285"/>
                <a:gd name="T14" fmla="*/ 218 w 371"/>
                <a:gd name="T15" fmla="*/ 259 h 285"/>
                <a:gd name="T16" fmla="*/ 26 w 371"/>
                <a:gd name="T17" fmla="*/ 259 h 285"/>
                <a:gd name="T18" fmla="*/ 26 w 371"/>
                <a:gd name="T19" fmla="*/ 88 h 285"/>
                <a:gd name="T20" fmla="*/ 218 w 371"/>
                <a:gd name="T21" fmla="*/ 88 h 285"/>
                <a:gd name="T22" fmla="*/ 218 w 371"/>
                <a:gd name="T23" fmla="*/ 259 h 285"/>
                <a:gd name="T24" fmla="*/ 345 w 371"/>
                <a:gd name="T25" fmla="*/ 206 h 285"/>
                <a:gd name="T26" fmla="*/ 270 w 371"/>
                <a:gd name="T27" fmla="*/ 244 h 285"/>
                <a:gd name="T28" fmla="*/ 270 w 371"/>
                <a:gd name="T29" fmla="*/ 79 h 285"/>
                <a:gd name="T30" fmla="*/ 345 w 371"/>
                <a:gd name="T31" fmla="*/ 43 h 285"/>
                <a:gd name="T32" fmla="*/ 345 w 371"/>
                <a:gd name="T33" fmla="*/ 20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285">
                  <a:moveTo>
                    <a:pt x="128" y="0"/>
                  </a:moveTo>
                  <a:lnTo>
                    <a:pt x="0" y="62"/>
                  </a:lnTo>
                  <a:lnTo>
                    <a:pt x="0" y="285"/>
                  </a:lnTo>
                  <a:lnTo>
                    <a:pt x="244" y="285"/>
                  </a:lnTo>
                  <a:lnTo>
                    <a:pt x="371" y="223"/>
                  </a:lnTo>
                  <a:lnTo>
                    <a:pt x="371" y="0"/>
                  </a:lnTo>
                  <a:lnTo>
                    <a:pt x="128" y="0"/>
                  </a:lnTo>
                  <a:close/>
                  <a:moveTo>
                    <a:pt x="218" y="259"/>
                  </a:moveTo>
                  <a:lnTo>
                    <a:pt x="26" y="259"/>
                  </a:lnTo>
                  <a:lnTo>
                    <a:pt x="26" y="88"/>
                  </a:lnTo>
                  <a:lnTo>
                    <a:pt x="218" y="88"/>
                  </a:lnTo>
                  <a:lnTo>
                    <a:pt x="218" y="259"/>
                  </a:lnTo>
                  <a:close/>
                  <a:moveTo>
                    <a:pt x="345" y="206"/>
                  </a:moveTo>
                  <a:lnTo>
                    <a:pt x="270" y="244"/>
                  </a:lnTo>
                  <a:lnTo>
                    <a:pt x="270" y="79"/>
                  </a:lnTo>
                  <a:lnTo>
                    <a:pt x="345" y="43"/>
                  </a:lnTo>
                  <a:lnTo>
                    <a:pt x="345" y="2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37"/>
            <p:cNvSpPr>
              <a:spLocks noEditPoints="1"/>
            </p:cNvSpPr>
            <p:nvPr/>
          </p:nvSpPr>
          <p:spPr bwMode="auto">
            <a:xfrm>
              <a:off x="6342568" y="1551854"/>
              <a:ext cx="214313" cy="233363"/>
            </a:xfrm>
            <a:custGeom>
              <a:avLst/>
              <a:gdLst>
                <a:gd name="T0" fmla="*/ 19 w 57"/>
                <a:gd name="T1" fmla="*/ 46 h 62"/>
                <a:gd name="T2" fmla="*/ 37 w 57"/>
                <a:gd name="T3" fmla="*/ 46 h 62"/>
                <a:gd name="T4" fmla="*/ 42 w 57"/>
                <a:gd name="T5" fmla="*/ 62 h 62"/>
                <a:gd name="T6" fmla="*/ 57 w 57"/>
                <a:gd name="T7" fmla="*/ 62 h 62"/>
                <a:gd name="T8" fmla="*/ 38 w 57"/>
                <a:gd name="T9" fmla="*/ 0 h 62"/>
                <a:gd name="T10" fmla="*/ 19 w 57"/>
                <a:gd name="T11" fmla="*/ 0 h 62"/>
                <a:gd name="T12" fmla="*/ 0 w 57"/>
                <a:gd name="T13" fmla="*/ 62 h 62"/>
                <a:gd name="T14" fmla="*/ 14 w 57"/>
                <a:gd name="T15" fmla="*/ 62 h 62"/>
                <a:gd name="T16" fmla="*/ 19 w 57"/>
                <a:gd name="T17" fmla="*/ 46 h 62"/>
                <a:gd name="T18" fmla="*/ 25 w 57"/>
                <a:gd name="T19" fmla="*/ 22 h 62"/>
                <a:gd name="T20" fmla="*/ 28 w 57"/>
                <a:gd name="T21" fmla="*/ 10 h 62"/>
                <a:gd name="T22" fmla="*/ 28 w 57"/>
                <a:gd name="T23" fmla="*/ 10 h 62"/>
                <a:gd name="T24" fmla="*/ 31 w 57"/>
                <a:gd name="T25" fmla="*/ 22 h 62"/>
                <a:gd name="T26" fmla="*/ 35 w 57"/>
                <a:gd name="T27" fmla="*/ 36 h 62"/>
                <a:gd name="T28" fmla="*/ 21 w 57"/>
                <a:gd name="T29" fmla="*/ 36 h 62"/>
                <a:gd name="T30" fmla="*/ 25 w 57"/>
                <a:gd name="T31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62">
                  <a:moveTo>
                    <a:pt x="19" y="46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4" y="62"/>
                    <a:pt x="14" y="62"/>
                    <a:pt x="14" y="62"/>
                  </a:cubicBezTo>
                  <a:lnTo>
                    <a:pt x="19" y="46"/>
                  </a:lnTo>
                  <a:close/>
                  <a:moveTo>
                    <a:pt x="25" y="22"/>
                  </a:moveTo>
                  <a:cubicBezTo>
                    <a:pt x="26" y="19"/>
                    <a:pt x="27" y="14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4"/>
                    <a:pt x="30" y="19"/>
                    <a:pt x="31" y="22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25" y="2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38"/>
            <p:cNvSpPr>
              <a:spLocks noEditPoints="1"/>
            </p:cNvSpPr>
            <p:nvPr/>
          </p:nvSpPr>
          <p:spPr bwMode="auto">
            <a:xfrm>
              <a:off x="6361618" y="1088304"/>
              <a:ext cx="176213" cy="241300"/>
            </a:xfrm>
            <a:custGeom>
              <a:avLst/>
              <a:gdLst>
                <a:gd name="T0" fmla="*/ 40 w 47"/>
                <a:gd name="T1" fmla="*/ 58 h 64"/>
                <a:gd name="T2" fmla="*/ 47 w 47"/>
                <a:gd name="T3" fmla="*/ 45 h 64"/>
                <a:gd name="T4" fmla="*/ 34 w 47"/>
                <a:gd name="T5" fmla="*/ 30 h 64"/>
                <a:gd name="T6" fmla="*/ 34 w 47"/>
                <a:gd name="T7" fmla="*/ 29 h 64"/>
                <a:gd name="T8" fmla="*/ 45 w 47"/>
                <a:gd name="T9" fmla="*/ 16 h 64"/>
                <a:gd name="T10" fmla="*/ 37 w 47"/>
                <a:gd name="T11" fmla="*/ 4 h 64"/>
                <a:gd name="T12" fmla="*/ 19 w 47"/>
                <a:gd name="T13" fmla="*/ 0 h 64"/>
                <a:gd name="T14" fmla="*/ 0 w 47"/>
                <a:gd name="T15" fmla="*/ 1 h 64"/>
                <a:gd name="T16" fmla="*/ 0 w 47"/>
                <a:gd name="T17" fmla="*/ 63 h 64"/>
                <a:gd name="T18" fmla="*/ 16 w 47"/>
                <a:gd name="T19" fmla="*/ 64 h 64"/>
                <a:gd name="T20" fmla="*/ 40 w 47"/>
                <a:gd name="T21" fmla="*/ 58 h 64"/>
                <a:gd name="T22" fmla="*/ 14 w 47"/>
                <a:gd name="T23" fmla="*/ 11 h 64"/>
                <a:gd name="T24" fmla="*/ 20 w 47"/>
                <a:gd name="T25" fmla="*/ 10 h 64"/>
                <a:gd name="T26" fmla="*/ 30 w 47"/>
                <a:gd name="T27" fmla="*/ 18 h 64"/>
                <a:gd name="T28" fmla="*/ 19 w 47"/>
                <a:gd name="T29" fmla="*/ 25 h 64"/>
                <a:gd name="T30" fmla="*/ 14 w 47"/>
                <a:gd name="T31" fmla="*/ 25 h 64"/>
                <a:gd name="T32" fmla="*/ 14 w 47"/>
                <a:gd name="T33" fmla="*/ 11 h 64"/>
                <a:gd name="T34" fmla="*/ 14 w 47"/>
                <a:gd name="T35" fmla="*/ 36 h 64"/>
                <a:gd name="T36" fmla="*/ 19 w 47"/>
                <a:gd name="T37" fmla="*/ 36 h 64"/>
                <a:gd name="T38" fmla="*/ 32 w 47"/>
                <a:gd name="T39" fmla="*/ 44 h 64"/>
                <a:gd name="T40" fmla="*/ 20 w 47"/>
                <a:gd name="T41" fmla="*/ 53 h 64"/>
                <a:gd name="T42" fmla="*/ 14 w 47"/>
                <a:gd name="T43" fmla="*/ 53 h 64"/>
                <a:gd name="T44" fmla="*/ 14 w 47"/>
                <a:gd name="T4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64">
                  <a:moveTo>
                    <a:pt x="40" y="58"/>
                  </a:moveTo>
                  <a:cubicBezTo>
                    <a:pt x="44" y="55"/>
                    <a:pt x="47" y="51"/>
                    <a:pt x="47" y="45"/>
                  </a:cubicBezTo>
                  <a:cubicBezTo>
                    <a:pt x="47" y="37"/>
                    <a:pt x="41" y="31"/>
                    <a:pt x="34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27"/>
                    <a:pt x="45" y="22"/>
                    <a:pt x="45" y="16"/>
                  </a:cubicBezTo>
                  <a:cubicBezTo>
                    <a:pt x="45" y="10"/>
                    <a:pt x="41" y="6"/>
                    <a:pt x="37" y="4"/>
                  </a:cubicBezTo>
                  <a:cubicBezTo>
                    <a:pt x="32" y="1"/>
                    <a:pt x="27" y="0"/>
                    <a:pt x="19" y="0"/>
                  </a:cubicBezTo>
                  <a:cubicBezTo>
                    <a:pt x="11" y="0"/>
                    <a:pt x="4" y="1"/>
                    <a:pt x="0" y="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64"/>
                    <a:pt x="9" y="64"/>
                    <a:pt x="16" y="64"/>
                  </a:cubicBezTo>
                  <a:cubicBezTo>
                    <a:pt x="28" y="64"/>
                    <a:pt x="36" y="62"/>
                    <a:pt x="40" y="58"/>
                  </a:cubicBezTo>
                  <a:close/>
                  <a:moveTo>
                    <a:pt x="14" y="11"/>
                  </a:moveTo>
                  <a:cubicBezTo>
                    <a:pt x="15" y="11"/>
                    <a:pt x="17" y="10"/>
                    <a:pt x="20" y="10"/>
                  </a:cubicBezTo>
                  <a:cubicBezTo>
                    <a:pt x="27" y="10"/>
                    <a:pt x="30" y="13"/>
                    <a:pt x="30" y="18"/>
                  </a:cubicBezTo>
                  <a:cubicBezTo>
                    <a:pt x="30" y="22"/>
                    <a:pt x="26" y="25"/>
                    <a:pt x="19" y="25"/>
                  </a:cubicBezTo>
                  <a:cubicBezTo>
                    <a:pt x="14" y="25"/>
                    <a:pt x="14" y="25"/>
                    <a:pt x="14" y="25"/>
                  </a:cubicBezTo>
                  <a:lnTo>
                    <a:pt x="14" y="11"/>
                  </a:lnTo>
                  <a:close/>
                  <a:moveTo>
                    <a:pt x="14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6" y="36"/>
                    <a:pt x="32" y="38"/>
                    <a:pt x="32" y="44"/>
                  </a:cubicBezTo>
                  <a:cubicBezTo>
                    <a:pt x="32" y="51"/>
                    <a:pt x="26" y="53"/>
                    <a:pt x="20" y="53"/>
                  </a:cubicBezTo>
                  <a:cubicBezTo>
                    <a:pt x="17" y="53"/>
                    <a:pt x="16" y="53"/>
                    <a:pt x="14" y="53"/>
                  </a:cubicBezTo>
                  <a:lnTo>
                    <a:pt x="14" y="3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39"/>
            <p:cNvSpPr>
              <a:spLocks/>
            </p:cNvSpPr>
            <p:nvPr/>
          </p:nvSpPr>
          <p:spPr bwMode="auto">
            <a:xfrm>
              <a:off x="6842630" y="1307379"/>
              <a:ext cx="173038" cy="222250"/>
            </a:xfrm>
            <a:custGeom>
              <a:avLst/>
              <a:gdLst>
                <a:gd name="T0" fmla="*/ 30 w 46"/>
                <a:gd name="T1" fmla="*/ 59 h 59"/>
                <a:gd name="T2" fmla="*/ 45 w 46"/>
                <a:gd name="T3" fmla="*/ 57 h 59"/>
                <a:gd name="T4" fmla="*/ 43 w 46"/>
                <a:gd name="T5" fmla="*/ 46 h 59"/>
                <a:gd name="T6" fmla="*/ 32 w 46"/>
                <a:gd name="T7" fmla="*/ 48 h 59"/>
                <a:gd name="T8" fmla="*/ 14 w 46"/>
                <a:gd name="T9" fmla="*/ 30 h 59"/>
                <a:gd name="T10" fmla="*/ 32 w 46"/>
                <a:gd name="T11" fmla="*/ 11 h 59"/>
                <a:gd name="T12" fmla="*/ 43 w 46"/>
                <a:gd name="T13" fmla="*/ 13 h 59"/>
                <a:gd name="T14" fmla="*/ 46 w 46"/>
                <a:gd name="T15" fmla="*/ 3 h 59"/>
                <a:gd name="T16" fmla="*/ 31 w 46"/>
                <a:gd name="T17" fmla="*/ 0 h 59"/>
                <a:gd name="T18" fmla="*/ 0 w 46"/>
                <a:gd name="T19" fmla="*/ 30 h 59"/>
                <a:gd name="T20" fmla="*/ 30 w 46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9">
                  <a:moveTo>
                    <a:pt x="30" y="59"/>
                  </a:moveTo>
                  <a:cubicBezTo>
                    <a:pt x="37" y="59"/>
                    <a:pt x="43" y="58"/>
                    <a:pt x="45" y="57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0" y="48"/>
                    <a:pt x="36" y="48"/>
                    <a:pt x="32" y="48"/>
                  </a:cubicBezTo>
                  <a:cubicBezTo>
                    <a:pt x="21" y="48"/>
                    <a:pt x="14" y="41"/>
                    <a:pt x="14" y="30"/>
                  </a:cubicBezTo>
                  <a:cubicBezTo>
                    <a:pt x="14" y="17"/>
                    <a:pt x="22" y="11"/>
                    <a:pt x="32" y="11"/>
                  </a:cubicBezTo>
                  <a:cubicBezTo>
                    <a:pt x="37" y="11"/>
                    <a:pt x="40" y="12"/>
                    <a:pt x="43" y="1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1"/>
                    <a:pt x="38" y="0"/>
                    <a:pt x="31" y="0"/>
                  </a:cubicBezTo>
                  <a:cubicBezTo>
                    <a:pt x="14" y="0"/>
                    <a:pt x="0" y="11"/>
                    <a:pt x="0" y="30"/>
                  </a:cubicBezTo>
                  <a:cubicBezTo>
                    <a:pt x="0" y="47"/>
                    <a:pt x="10" y="59"/>
                    <a:pt x="30" y="5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98695" y="2654654"/>
            <a:ext cx="578500" cy="579617"/>
            <a:chOff x="1754693" y="2521817"/>
            <a:chExt cx="822325" cy="823913"/>
          </a:xfrm>
          <a:noFill/>
        </p:grpSpPr>
        <p:sp>
          <p:nvSpPr>
            <p:cNvPr id="128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43"/>
            <p:cNvSpPr>
              <a:spLocks/>
            </p:cNvSpPr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44"/>
            <p:cNvSpPr>
              <a:spLocks/>
            </p:cNvSpPr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756345" y="2668055"/>
            <a:ext cx="661144" cy="512609"/>
            <a:chOff x="4821743" y="2540867"/>
            <a:chExt cx="939800" cy="728663"/>
          </a:xfrm>
          <a:noFill/>
        </p:grpSpPr>
        <p:sp>
          <p:nvSpPr>
            <p:cNvPr id="122" name="Freeform 51"/>
            <p:cNvSpPr>
              <a:spLocks noEditPoints="1"/>
            </p:cNvSpPr>
            <p:nvPr/>
          </p:nvSpPr>
          <p:spPr bwMode="auto">
            <a:xfrm>
              <a:off x="4923343" y="2540867"/>
              <a:ext cx="728663" cy="577850"/>
            </a:xfrm>
            <a:custGeom>
              <a:avLst/>
              <a:gdLst>
                <a:gd name="T0" fmla="*/ 194 w 194"/>
                <a:gd name="T1" fmla="*/ 154 h 154"/>
                <a:gd name="T2" fmla="*/ 194 w 194"/>
                <a:gd name="T3" fmla="*/ 151 h 154"/>
                <a:gd name="T4" fmla="*/ 194 w 194"/>
                <a:gd name="T5" fmla="*/ 15 h 154"/>
                <a:gd name="T6" fmla="*/ 179 w 194"/>
                <a:gd name="T7" fmla="*/ 0 h 154"/>
                <a:gd name="T8" fmla="*/ 15 w 194"/>
                <a:gd name="T9" fmla="*/ 0 h 154"/>
                <a:gd name="T10" fmla="*/ 0 w 194"/>
                <a:gd name="T11" fmla="*/ 15 h 154"/>
                <a:gd name="T12" fmla="*/ 0 w 194"/>
                <a:gd name="T13" fmla="*/ 151 h 154"/>
                <a:gd name="T14" fmla="*/ 0 w 194"/>
                <a:gd name="T15" fmla="*/ 154 h 154"/>
                <a:gd name="T16" fmla="*/ 194 w 194"/>
                <a:gd name="T17" fmla="*/ 154 h 154"/>
                <a:gd name="T18" fmla="*/ 16 w 194"/>
                <a:gd name="T19" fmla="*/ 16 h 154"/>
                <a:gd name="T20" fmla="*/ 178 w 194"/>
                <a:gd name="T21" fmla="*/ 16 h 154"/>
                <a:gd name="T22" fmla="*/ 178 w 194"/>
                <a:gd name="T23" fmla="*/ 143 h 154"/>
                <a:gd name="T24" fmla="*/ 16 w 194"/>
                <a:gd name="T25" fmla="*/ 143 h 154"/>
                <a:gd name="T26" fmla="*/ 16 w 194"/>
                <a:gd name="T27" fmla="*/ 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54">
                  <a:moveTo>
                    <a:pt x="194" y="154"/>
                  </a:moveTo>
                  <a:cubicBezTo>
                    <a:pt x="194" y="153"/>
                    <a:pt x="194" y="152"/>
                    <a:pt x="194" y="151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4" y="7"/>
                    <a:pt x="188" y="0"/>
                    <a:pt x="17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0" y="154"/>
                  </a:cubicBezTo>
                  <a:lnTo>
                    <a:pt x="194" y="154"/>
                  </a:lnTo>
                  <a:close/>
                  <a:moveTo>
                    <a:pt x="16" y="16"/>
                  </a:moveTo>
                  <a:cubicBezTo>
                    <a:pt x="178" y="16"/>
                    <a:pt x="178" y="16"/>
                    <a:pt x="178" y="16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6" y="143"/>
                    <a:pt x="16" y="143"/>
                    <a:pt x="16" y="143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52"/>
            <p:cNvSpPr>
              <a:spLocks noEditPoints="1"/>
            </p:cNvSpPr>
            <p:nvPr/>
          </p:nvSpPr>
          <p:spPr bwMode="auto">
            <a:xfrm>
              <a:off x="4821743" y="3134592"/>
              <a:ext cx="939800" cy="134938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7 w 250"/>
                <a:gd name="T29" fmla="*/ 21 h 36"/>
                <a:gd name="T30" fmla="*/ 77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8 w 250"/>
                <a:gd name="T39" fmla="*/ 21 h 36"/>
                <a:gd name="T40" fmla="*/ 208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6" y="21"/>
                    <a:pt x="15" y="20"/>
                    <a:pt x="15" y="18"/>
                  </a:cubicBezTo>
                  <a:cubicBezTo>
                    <a:pt x="15" y="17"/>
                    <a:pt x="16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8" y="21"/>
                    <a:pt x="208" y="21"/>
                    <a:pt x="208" y="21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3" y="15"/>
                    <a:pt x="235" y="17"/>
                    <a:pt x="235" y="18"/>
                  </a:cubicBezTo>
                  <a:cubicBezTo>
                    <a:pt x="235" y="20"/>
                    <a:pt x="233" y="21"/>
                    <a:pt x="232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4" name="Rectangle 53"/>
            <p:cNvSpPr>
              <a:spLocks noChangeArrowheads="1"/>
            </p:cNvSpPr>
            <p:nvPr/>
          </p:nvSpPr>
          <p:spPr bwMode="auto">
            <a:xfrm>
              <a:off x="5077330" y="2667867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Rectangle 54"/>
            <p:cNvSpPr>
              <a:spLocks noChangeArrowheads="1"/>
            </p:cNvSpPr>
            <p:nvPr/>
          </p:nvSpPr>
          <p:spPr bwMode="auto">
            <a:xfrm>
              <a:off x="5074155" y="2766292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5077330" y="2863129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7" name="Rectangle 56"/>
            <p:cNvSpPr>
              <a:spLocks noChangeArrowheads="1"/>
            </p:cNvSpPr>
            <p:nvPr/>
          </p:nvSpPr>
          <p:spPr bwMode="auto">
            <a:xfrm>
              <a:off x="5074155" y="2961554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46944" y="2685923"/>
            <a:ext cx="719217" cy="498091"/>
            <a:chOff x="6229855" y="2566267"/>
            <a:chExt cx="1022350" cy="708025"/>
          </a:xfrm>
          <a:noFill/>
        </p:grpSpPr>
        <p:sp>
          <p:nvSpPr>
            <p:cNvPr id="109" name="Freeform 59"/>
            <p:cNvSpPr>
              <a:spLocks noEditPoints="1"/>
            </p:cNvSpPr>
            <p:nvPr/>
          </p:nvSpPr>
          <p:spPr bwMode="auto">
            <a:xfrm>
              <a:off x="6229855" y="2566267"/>
              <a:ext cx="1022350" cy="708025"/>
            </a:xfrm>
            <a:custGeom>
              <a:avLst/>
              <a:gdLst>
                <a:gd name="T0" fmla="*/ 577 w 644"/>
                <a:gd name="T1" fmla="*/ 370 h 446"/>
                <a:gd name="T2" fmla="*/ 577 w 644"/>
                <a:gd name="T3" fmla="*/ 0 h 446"/>
                <a:gd name="T4" fmla="*/ 67 w 644"/>
                <a:gd name="T5" fmla="*/ 0 h 446"/>
                <a:gd name="T6" fmla="*/ 67 w 644"/>
                <a:gd name="T7" fmla="*/ 370 h 446"/>
                <a:gd name="T8" fmla="*/ 0 w 644"/>
                <a:gd name="T9" fmla="*/ 370 h 446"/>
                <a:gd name="T10" fmla="*/ 0 w 644"/>
                <a:gd name="T11" fmla="*/ 446 h 446"/>
                <a:gd name="T12" fmla="*/ 644 w 644"/>
                <a:gd name="T13" fmla="*/ 446 h 446"/>
                <a:gd name="T14" fmla="*/ 644 w 644"/>
                <a:gd name="T15" fmla="*/ 370 h 446"/>
                <a:gd name="T16" fmla="*/ 577 w 644"/>
                <a:gd name="T17" fmla="*/ 370 h 446"/>
                <a:gd name="T18" fmla="*/ 104 w 644"/>
                <a:gd name="T19" fmla="*/ 38 h 446"/>
                <a:gd name="T20" fmla="*/ 540 w 644"/>
                <a:gd name="T21" fmla="*/ 38 h 446"/>
                <a:gd name="T22" fmla="*/ 540 w 644"/>
                <a:gd name="T23" fmla="*/ 370 h 446"/>
                <a:gd name="T24" fmla="*/ 104 w 644"/>
                <a:gd name="T25" fmla="*/ 370 h 446"/>
                <a:gd name="T26" fmla="*/ 104 w 644"/>
                <a:gd name="T27" fmla="*/ 3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4" h="446">
                  <a:moveTo>
                    <a:pt x="577" y="370"/>
                  </a:moveTo>
                  <a:lnTo>
                    <a:pt x="577" y="0"/>
                  </a:lnTo>
                  <a:lnTo>
                    <a:pt x="67" y="0"/>
                  </a:lnTo>
                  <a:lnTo>
                    <a:pt x="67" y="370"/>
                  </a:lnTo>
                  <a:lnTo>
                    <a:pt x="0" y="370"/>
                  </a:lnTo>
                  <a:lnTo>
                    <a:pt x="0" y="446"/>
                  </a:lnTo>
                  <a:lnTo>
                    <a:pt x="644" y="446"/>
                  </a:lnTo>
                  <a:lnTo>
                    <a:pt x="644" y="370"/>
                  </a:lnTo>
                  <a:lnTo>
                    <a:pt x="577" y="370"/>
                  </a:lnTo>
                  <a:close/>
                  <a:moveTo>
                    <a:pt x="104" y="38"/>
                  </a:moveTo>
                  <a:lnTo>
                    <a:pt x="540" y="38"/>
                  </a:lnTo>
                  <a:lnTo>
                    <a:pt x="540" y="370"/>
                  </a:lnTo>
                  <a:lnTo>
                    <a:pt x="104" y="370"/>
                  </a:lnTo>
                  <a:lnTo>
                    <a:pt x="104" y="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60"/>
            <p:cNvSpPr>
              <a:spLocks noEditPoints="1"/>
            </p:cNvSpPr>
            <p:nvPr/>
          </p:nvSpPr>
          <p:spPr bwMode="auto">
            <a:xfrm>
              <a:off x="6436230" y="2702792"/>
              <a:ext cx="112713" cy="123825"/>
            </a:xfrm>
            <a:custGeom>
              <a:avLst/>
              <a:gdLst>
                <a:gd name="T0" fmla="*/ 10 w 30"/>
                <a:gd name="T1" fmla="*/ 0 h 33"/>
                <a:gd name="T2" fmla="*/ 0 w 30"/>
                <a:gd name="T3" fmla="*/ 33 h 33"/>
                <a:gd name="T4" fmla="*/ 8 w 30"/>
                <a:gd name="T5" fmla="*/ 33 h 33"/>
                <a:gd name="T6" fmla="*/ 10 w 30"/>
                <a:gd name="T7" fmla="*/ 24 h 33"/>
                <a:gd name="T8" fmla="*/ 19 w 30"/>
                <a:gd name="T9" fmla="*/ 24 h 33"/>
                <a:gd name="T10" fmla="*/ 22 w 30"/>
                <a:gd name="T11" fmla="*/ 33 h 33"/>
                <a:gd name="T12" fmla="*/ 30 w 30"/>
                <a:gd name="T13" fmla="*/ 33 h 33"/>
                <a:gd name="T14" fmla="*/ 20 w 30"/>
                <a:gd name="T15" fmla="*/ 0 h 33"/>
                <a:gd name="T16" fmla="*/ 10 w 30"/>
                <a:gd name="T17" fmla="*/ 0 h 33"/>
                <a:gd name="T18" fmla="*/ 11 w 30"/>
                <a:gd name="T19" fmla="*/ 19 h 33"/>
                <a:gd name="T20" fmla="*/ 13 w 30"/>
                <a:gd name="T21" fmla="*/ 12 h 33"/>
                <a:gd name="T22" fmla="*/ 15 w 30"/>
                <a:gd name="T23" fmla="*/ 6 h 33"/>
                <a:gd name="T24" fmla="*/ 15 w 30"/>
                <a:gd name="T25" fmla="*/ 6 h 33"/>
                <a:gd name="T26" fmla="*/ 16 w 30"/>
                <a:gd name="T27" fmla="*/ 12 h 33"/>
                <a:gd name="T28" fmla="*/ 18 w 30"/>
                <a:gd name="T29" fmla="*/ 19 h 33"/>
                <a:gd name="T30" fmla="*/ 11 w 30"/>
                <a:gd name="T31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3">
                  <a:moveTo>
                    <a:pt x="1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0" y="0"/>
                  </a:lnTo>
                  <a:close/>
                  <a:moveTo>
                    <a:pt x="11" y="19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4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8" y="19"/>
                    <a:pt x="18" y="19"/>
                    <a:pt x="18" y="19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1"/>
            <p:cNvSpPr>
              <a:spLocks noEditPoints="1"/>
            </p:cNvSpPr>
            <p:nvPr/>
          </p:nvSpPr>
          <p:spPr bwMode="auto">
            <a:xfrm>
              <a:off x="6564818" y="2702792"/>
              <a:ext cx="90488" cy="123825"/>
            </a:xfrm>
            <a:custGeom>
              <a:avLst/>
              <a:gdLst>
                <a:gd name="T0" fmla="*/ 20 w 24"/>
                <a:gd name="T1" fmla="*/ 30 h 33"/>
                <a:gd name="T2" fmla="*/ 24 w 24"/>
                <a:gd name="T3" fmla="*/ 23 h 33"/>
                <a:gd name="T4" fmla="*/ 17 w 24"/>
                <a:gd name="T5" fmla="*/ 15 h 33"/>
                <a:gd name="T6" fmla="*/ 17 w 24"/>
                <a:gd name="T7" fmla="*/ 15 h 33"/>
                <a:gd name="T8" fmla="*/ 23 w 24"/>
                <a:gd name="T9" fmla="*/ 8 h 33"/>
                <a:gd name="T10" fmla="*/ 19 w 24"/>
                <a:gd name="T11" fmla="*/ 2 h 33"/>
                <a:gd name="T12" fmla="*/ 9 w 24"/>
                <a:gd name="T13" fmla="*/ 0 h 33"/>
                <a:gd name="T14" fmla="*/ 0 w 24"/>
                <a:gd name="T15" fmla="*/ 1 h 33"/>
                <a:gd name="T16" fmla="*/ 0 w 24"/>
                <a:gd name="T17" fmla="*/ 32 h 33"/>
                <a:gd name="T18" fmla="*/ 8 w 24"/>
                <a:gd name="T19" fmla="*/ 33 h 33"/>
                <a:gd name="T20" fmla="*/ 20 w 24"/>
                <a:gd name="T21" fmla="*/ 30 h 33"/>
                <a:gd name="T22" fmla="*/ 7 w 24"/>
                <a:gd name="T23" fmla="*/ 6 h 33"/>
                <a:gd name="T24" fmla="*/ 10 w 24"/>
                <a:gd name="T25" fmla="*/ 5 h 33"/>
                <a:gd name="T26" fmla="*/ 15 w 24"/>
                <a:gd name="T27" fmla="*/ 9 h 33"/>
                <a:gd name="T28" fmla="*/ 10 w 24"/>
                <a:gd name="T29" fmla="*/ 13 h 33"/>
                <a:gd name="T30" fmla="*/ 7 w 24"/>
                <a:gd name="T31" fmla="*/ 13 h 33"/>
                <a:gd name="T32" fmla="*/ 7 w 24"/>
                <a:gd name="T33" fmla="*/ 6 h 33"/>
                <a:gd name="T34" fmla="*/ 7 w 24"/>
                <a:gd name="T35" fmla="*/ 18 h 33"/>
                <a:gd name="T36" fmla="*/ 10 w 24"/>
                <a:gd name="T37" fmla="*/ 18 h 33"/>
                <a:gd name="T38" fmla="*/ 16 w 24"/>
                <a:gd name="T39" fmla="*/ 23 h 33"/>
                <a:gd name="T40" fmla="*/ 10 w 24"/>
                <a:gd name="T41" fmla="*/ 28 h 33"/>
                <a:gd name="T42" fmla="*/ 7 w 24"/>
                <a:gd name="T43" fmla="*/ 27 h 33"/>
                <a:gd name="T44" fmla="*/ 7 w 24"/>
                <a:gd name="T4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3">
                  <a:moveTo>
                    <a:pt x="20" y="30"/>
                  </a:moveTo>
                  <a:cubicBezTo>
                    <a:pt x="22" y="28"/>
                    <a:pt x="24" y="26"/>
                    <a:pt x="24" y="23"/>
                  </a:cubicBezTo>
                  <a:cubicBezTo>
                    <a:pt x="24" y="19"/>
                    <a:pt x="21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1" y="14"/>
                    <a:pt x="23" y="11"/>
                    <a:pt x="23" y="8"/>
                  </a:cubicBezTo>
                  <a:cubicBezTo>
                    <a:pt x="23" y="5"/>
                    <a:pt x="21" y="3"/>
                    <a:pt x="19" y="2"/>
                  </a:cubicBezTo>
                  <a:cubicBezTo>
                    <a:pt x="16" y="1"/>
                    <a:pt x="14" y="0"/>
                    <a:pt x="9" y="0"/>
                  </a:cubicBezTo>
                  <a:cubicBezTo>
                    <a:pt x="6" y="0"/>
                    <a:pt x="2" y="1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3"/>
                    <a:pt x="4" y="33"/>
                    <a:pt x="8" y="33"/>
                  </a:cubicBezTo>
                  <a:cubicBezTo>
                    <a:pt x="14" y="33"/>
                    <a:pt x="18" y="32"/>
                    <a:pt x="20" y="30"/>
                  </a:cubicBezTo>
                  <a:close/>
                  <a:moveTo>
                    <a:pt x="7" y="6"/>
                  </a:moveTo>
                  <a:cubicBezTo>
                    <a:pt x="8" y="6"/>
                    <a:pt x="9" y="5"/>
                    <a:pt x="10" y="5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5" y="12"/>
                    <a:pt x="13" y="13"/>
                    <a:pt x="10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7" y="6"/>
                  </a:lnTo>
                  <a:close/>
                  <a:moveTo>
                    <a:pt x="7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18"/>
                    <a:pt x="16" y="20"/>
                    <a:pt x="16" y="23"/>
                  </a:cubicBezTo>
                  <a:cubicBezTo>
                    <a:pt x="16" y="26"/>
                    <a:pt x="13" y="28"/>
                    <a:pt x="10" y="28"/>
                  </a:cubicBezTo>
                  <a:cubicBezTo>
                    <a:pt x="9" y="28"/>
                    <a:pt x="8" y="28"/>
                    <a:pt x="7" y="27"/>
                  </a:cubicBezTo>
                  <a:lnTo>
                    <a:pt x="7" y="1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62"/>
            <p:cNvSpPr>
              <a:spLocks/>
            </p:cNvSpPr>
            <p:nvPr/>
          </p:nvSpPr>
          <p:spPr bwMode="auto">
            <a:xfrm>
              <a:off x="6440993" y="2859954"/>
              <a:ext cx="96838" cy="123825"/>
            </a:xfrm>
            <a:custGeom>
              <a:avLst/>
              <a:gdLst>
                <a:gd name="T0" fmla="*/ 18 w 26"/>
                <a:gd name="T1" fmla="*/ 6 h 33"/>
                <a:gd name="T2" fmla="*/ 24 w 26"/>
                <a:gd name="T3" fmla="*/ 7 h 33"/>
                <a:gd name="T4" fmla="*/ 26 w 26"/>
                <a:gd name="T5" fmla="*/ 2 h 33"/>
                <a:gd name="T6" fmla="*/ 18 w 26"/>
                <a:gd name="T7" fmla="*/ 0 h 33"/>
                <a:gd name="T8" fmla="*/ 0 w 26"/>
                <a:gd name="T9" fmla="*/ 17 h 33"/>
                <a:gd name="T10" fmla="*/ 17 w 26"/>
                <a:gd name="T11" fmla="*/ 33 h 33"/>
                <a:gd name="T12" fmla="*/ 25 w 26"/>
                <a:gd name="T13" fmla="*/ 32 h 33"/>
                <a:gd name="T14" fmla="*/ 24 w 26"/>
                <a:gd name="T15" fmla="*/ 26 h 33"/>
                <a:gd name="T16" fmla="*/ 18 w 26"/>
                <a:gd name="T17" fmla="*/ 27 h 33"/>
                <a:gd name="T18" fmla="*/ 8 w 26"/>
                <a:gd name="T19" fmla="*/ 17 h 33"/>
                <a:gd name="T20" fmla="*/ 18 w 26"/>
                <a:gd name="T2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3">
                  <a:moveTo>
                    <a:pt x="18" y="6"/>
                  </a:moveTo>
                  <a:cubicBezTo>
                    <a:pt x="21" y="6"/>
                    <a:pt x="23" y="7"/>
                    <a:pt x="24" y="7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4" y="1"/>
                    <a:pt x="22" y="0"/>
                    <a:pt x="18" y="0"/>
                  </a:cubicBezTo>
                  <a:cubicBezTo>
                    <a:pt x="8" y="0"/>
                    <a:pt x="0" y="6"/>
                    <a:pt x="0" y="17"/>
                  </a:cubicBezTo>
                  <a:cubicBezTo>
                    <a:pt x="0" y="26"/>
                    <a:pt x="6" y="33"/>
                    <a:pt x="17" y="33"/>
                  </a:cubicBezTo>
                  <a:cubicBezTo>
                    <a:pt x="21" y="33"/>
                    <a:pt x="24" y="33"/>
                    <a:pt x="25" y="32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7"/>
                    <a:pt x="20" y="27"/>
                    <a:pt x="18" y="27"/>
                  </a:cubicBezTo>
                  <a:cubicBezTo>
                    <a:pt x="12" y="27"/>
                    <a:pt x="8" y="23"/>
                    <a:pt x="8" y="17"/>
                  </a:cubicBezTo>
                  <a:cubicBezTo>
                    <a:pt x="8" y="10"/>
                    <a:pt x="12" y="6"/>
                    <a:pt x="18" y="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63"/>
            <p:cNvSpPr>
              <a:spLocks noEditPoints="1"/>
            </p:cNvSpPr>
            <p:nvPr/>
          </p:nvSpPr>
          <p:spPr bwMode="auto">
            <a:xfrm>
              <a:off x="6553705" y="2859954"/>
              <a:ext cx="107950" cy="123825"/>
            </a:xfrm>
            <a:custGeom>
              <a:avLst/>
              <a:gdLst>
                <a:gd name="T0" fmla="*/ 29 w 29"/>
                <a:gd name="T1" fmla="*/ 16 h 33"/>
                <a:gd name="T2" fmla="*/ 23 w 29"/>
                <a:gd name="T3" fmla="*/ 4 h 33"/>
                <a:gd name="T4" fmla="*/ 10 w 29"/>
                <a:gd name="T5" fmla="*/ 0 h 33"/>
                <a:gd name="T6" fmla="*/ 0 w 29"/>
                <a:gd name="T7" fmla="*/ 1 h 33"/>
                <a:gd name="T8" fmla="*/ 0 w 29"/>
                <a:gd name="T9" fmla="*/ 33 h 33"/>
                <a:gd name="T10" fmla="*/ 8 w 29"/>
                <a:gd name="T11" fmla="*/ 33 h 33"/>
                <a:gd name="T12" fmla="*/ 23 w 29"/>
                <a:gd name="T13" fmla="*/ 29 h 33"/>
                <a:gd name="T14" fmla="*/ 29 w 29"/>
                <a:gd name="T15" fmla="*/ 16 h 33"/>
                <a:gd name="T16" fmla="*/ 10 w 29"/>
                <a:gd name="T17" fmla="*/ 28 h 33"/>
                <a:gd name="T18" fmla="*/ 7 w 29"/>
                <a:gd name="T19" fmla="*/ 27 h 33"/>
                <a:gd name="T20" fmla="*/ 7 w 29"/>
                <a:gd name="T21" fmla="*/ 6 h 33"/>
                <a:gd name="T22" fmla="*/ 11 w 29"/>
                <a:gd name="T23" fmla="*/ 6 h 33"/>
                <a:gd name="T24" fmla="*/ 21 w 29"/>
                <a:gd name="T25" fmla="*/ 16 h 33"/>
                <a:gd name="T26" fmla="*/ 10 w 29"/>
                <a:gd name="T2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3">
                  <a:moveTo>
                    <a:pt x="29" y="16"/>
                  </a:moveTo>
                  <a:cubicBezTo>
                    <a:pt x="29" y="10"/>
                    <a:pt x="26" y="6"/>
                    <a:pt x="23" y="4"/>
                  </a:cubicBezTo>
                  <a:cubicBezTo>
                    <a:pt x="20" y="2"/>
                    <a:pt x="16" y="0"/>
                    <a:pt x="10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3"/>
                    <a:pt x="8" y="33"/>
                  </a:cubicBezTo>
                  <a:cubicBezTo>
                    <a:pt x="15" y="33"/>
                    <a:pt x="20" y="32"/>
                    <a:pt x="23" y="29"/>
                  </a:cubicBezTo>
                  <a:cubicBezTo>
                    <a:pt x="26" y="26"/>
                    <a:pt x="29" y="22"/>
                    <a:pt x="29" y="16"/>
                  </a:cubicBezTo>
                  <a:close/>
                  <a:moveTo>
                    <a:pt x="10" y="28"/>
                  </a:moveTo>
                  <a:cubicBezTo>
                    <a:pt x="9" y="28"/>
                    <a:pt x="8" y="28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11" y="6"/>
                  </a:cubicBezTo>
                  <a:cubicBezTo>
                    <a:pt x="17" y="6"/>
                    <a:pt x="21" y="10"/>
                    <a:pt x="21" y="16"/>
                  </a:cubicBezTo>
                  <a:cubicBezTo>
                    <a:pt x="21" y="24"/>
                    <a:pt x="17" y="28"/>
                    <a:pt x="10" y="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64"/>
            <p:cNvSpPr>
              <a:spLocks/>
            </p:cNvSpPr>
            <p:nvPr/>
          </p:nvSpPr>
          <p:spPr bwMode="auto">
            <a:xfrm>
              <a:off x="6677530" y="2863129"/>
              <a:ext cx="77788" cy="120650"/>
            </a:xfrm>
            <a:custGeom>
              <a:avLst/>
              <a:gdLst>
                <a:gd name="T0" fmla="*/ 49 w 49"/>
                <a:gd name="T1" fmla="*/ 62 h 76"/>
                <a:gd name="T2" fmla="*/ 19 w 49"/>
                <a:gd name="T3" fmla="*/ 62 h 76"/>
                <a:gd name="T4" fmla="*/ 19 w 49"/>
                <a:gd name="T5" fmla="*/ 43 h 76"/>
                <a:gd name="T6" fmla="*/ 45 w 49"/>
                <a:gd name="T7" fmla="*/ 43 h 76"/>
                <a:gd name="T8" fmla="*/ 45 w 49"/>
                <a:gd name="T9" fmla="*/ 29 h 76"/>
                <a:gd name="T10" fmla="*/ 19 w 49"/>
                <a:gd name="T11" fmla="*/ 29 h 76"/>
                <a:gd name="T12" fmla="*/ 19 w 49"/>
                <a:gd name="T13" fmla="*/ 15 h 76"/>
                <a:gd name="T14" fmla="*/ 47 w 49"/>
                <a:gd name="T15" fmla="*/ 15 h 76"/>
                <a:gd name="T16" fmla="*/ 47 w 49"/>
                <a:gd name="T17" fmla="*/ 0 h 76"/>
                <a:gd name="T18" fmla="*/ 0 w 49"/>
                <a:gd name="T19" fmla="*/ 0 h 76"/>
                <a:gd name="T20" fmla="*/ 0 w 49"/>
                <a:gd name="T21" fmla="*/ 76 h 76"/>
                <a:gd name="T22" fmla="*/ 49 w 49"/>
                <a:gd name="T23" fmla="*/ 76 h 76"/>
                <a:gd name="T24" fmla="*/ 49 w 49"/>
                <a:gd name="T25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76">
                  <a:moveTo>
                    <a:pt x="49" y="62"/>
                  </a:moveTo>
                  <a:lnTo>
                    <a:pt x="19" y="62"/>
                  </a:lnTo>
                  <a:lnTo>
                    <a:pt x="19" y="43"/>
                  </a:lnTo>
                  <a:lnTo>
                    <a:pt x="45" y="43"/>
                  </a:lnTo>
                  <a:lnTo>
                    <a:pt x="45" y="29"/>
                  </a:lnTo>
                  <a:lnTo>
                    <a:pt x="19" y="29"/>
                  </a:lnTo>
                  <a:lnTo>
                    <a:pt x="19" y="15"/>
                  </a:lnTo>
                  <a:lnTo>
                    <a:pt x="47" y="15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49" y="76"/>
                  </a:lnTo>
                  <a:lnTo>
                    <a:pt x="49" y="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65"/>
            <p:cNvSpPr>
              <a:spLocks/>
            </p:cNvSpPr>
            <p:nvPr/>
          </p:nvSpPr>
          <p:spPr bwMode="auto">
            <a:xfrm>
              <a:off x="6774368" y="2863129"/>
              <a:ext cx="71438" cy="120650"/>
            </a:xfrm>
            <a:custGeom>
              <a:avLst/>
              <a:gdLst>
                <a:gd name="T0" fmla="*/ 45 w 45"/>
                <a:gd name="T1" fmla="*/ 31 h 76"/>
                <a:gd name="T2" fmla="*/ 17 w 45"/>
                <a:gd name="T3" fmla="*/ 31 h 76"/>
                <a:gd name="T4" fmla="*/ 17 w 45"/>
                <a:gd name="T5" fmla="*/ 15 h 76"/>
                <a:gd name="T6" fmla="*/ 45 w 45"/>
                <a:gd name="T7" fmla="*/ 15 h 76"/>
                <a:gd name="T8" fmla="*/ 45 w 45"/>
                <a:gd name="T9" fmla="*/ 0 h 76"/>
                <a:gd name="T10" fmla="*/ 0 w 45"/>
                <a:gd name="T11" fmla="*/ 0 h 76"/>
                <a:gd name="T12" fmla="*/ 0 w 45"/>
                <a:gd name="T13" fmla="*/ 76 h 76"/>
                <a:gd name="T14" fmla="*/ 17 w 45"/>
                <a:gd name="T15" fmla="*/ 76 h 76"/>
                <a:gd name="T16" fmla="*/ 17 w 45"/>
                <a:gd name="T17" fmla="*/ 45 h 76"/>
                <a:gd name="T18" fmla="*/ 45 w 45"/>
                <a:gd name="T19" fmla="*/ 45 h 76"/>
                <a:gd name="T20" fmla="*/ 45 w 45"/>
                <a:gd name="T21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6">
                  <a:moveTo>
                    <a:pt x="45" y="31"/>
                  </a:moveTo>
                  <a:lnTo>
                    <a:pt x="17" y="31"/>
                  </a:lnTo>
                  <a:lnTo>
                    <a:pt x="17" y="15"/>
                  </a:lnTo>
                  <a:lnTo>
                    <a:pt x="45" y="15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17" y="76"/>
                  </a:lnTo>
                  <a:lnTo>
                    <a:pt x="17" y="45"/>
                  </a:lnTo>
                  <a:lnTo>
                    <a:pt x="45" y="45"/>
                  </a:lnTo>
                  <a:lnTo>
                    <a:pt x="45" y="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66"/>
            <p:cNvSpPr>
              <a:spLocks noEditPoints="1"/>
            </p:cNvSpPr>
            <p:nvPr/>
          </p:nvSpPr>
          <p:spPr bwMode="auto">
            <a:xfrm>
              <a:off x="6444168" y="3017117"/>
              <a:ext cx="63500" cy="87313"/>
            </a:xfrm>
            <a:custGeom>
              <a:avLst/>
              <a:gdLst>
                <a:gd name="T0" fmla="*/ 9 w 17"/>
                <a:gd name="T1" fmla="*/ 0 h 23"/>
                <a:gd name="T2" fmla="*/ 0 w 17"/>
                <a:gd name="T3" fmla="*/ 12 h 23"/>
                <a:gd name="T4" fmla="*/ 9 w 17"/>
                <a:gd name="T5" fmla="*/ 23 h 23"/>
                <a:gd name="T6" fmla="*/ 17 w 17"/>
                <a:gd name="T7" fmla="*/ 12 h 23"/>
                <a:gd name="T8" fmla="*/ 9 w 17"/>
                <a:gd name="T9" fmla="*/ 0 h 23"/>
                <a:gd name="T10" fmla="*/ 9 w 17"/>
                <a:gd name="T11" fmla="*/ 19 h 23"/>
                <a:gd name="T12" fmla="*/ 6 w 17"/>
                <a:gd name="T13" fmla="*/ 12 h 23"/>
                <a:gd name="T14" fmla="*/ 9 w 17"/>
                <a:gd name="T15" fmla="*/ 4 h 23"/>
                <a:gd name="T16" fmla="*/ 12 w 17"/>
                <a:gd name="T17" fmla="*/ 12 h 23"/>
                <a:gd name="T18" fmla="*/ 9 w 17"/>
                <a:gd name="T1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3">
                  <a:moveTo>
                    <a:pt x="9" y="0"/>
                  </a:moveTo>
                  <a:cubicBezTo>
                    <a:pt x="3" y="0"/>
                    <a:pt x="0" y="5"/>
                    <a:pt x="0" y="12"/>
                  </a:cubicBezTo>
                  <a:cubicBezTo>
                    <a:pt x="0" y="18"/>
                    <a:pt x="3" y="23"/>
                    <a:pt x="9" y="23"/>
                  </a:cubicBezTo>
                  <a:cubicBezTo>
                    <a:pt x="14" y="23"/>
                    <a:pt x="17" y="19"/>
                    <a:pt x="17" y="12"/>
                  </a:cubicBezTo>
                  <a:cubicBezTo>
                    <a:pt x="17" y="6"/>
                    <a:pt x="15" y="0"/>
                    <a:pt x="9" y="0"/>
                  </a:cubicBezTo>
                  <a:close/>
                  <a:moveTo>
                    <a:pt x="9" y="19"/>
                  </a:moveTo>
                  <a:cubicBezTo>
                    <a:pt x="7" y="19"/>
                    <a:pt x="6" y="17"/>
                    <a:pt x="6" y="12"/>
                  </a:cubicBezTo>
                  <a:cubicBezTo>
                    <a:pt x="6" y="7"/>
                    <a:pt x="7" y="4"/>
                    <a:pt x="9" y="4"/>
                  </a:cubicBezTo>
                  <a:cubicBezTo>
                    <a:pt x="11" y="4"/>
                    <a:pt x="12" y="7"/>
                    <a:pt x="12" y="12"/>
                  </a:cubicBezTo>
                  <a:cubicBezTo>
                    <a:pt x="12" y="17"/>
                    <a:pt x="11" y="19"/>
                    <a:pt x="9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7"/>
            <p:cNvSpPr>
              <a:spLocks/>
            </p:cNvSpPr>
            <p:nvPr/>
          </p:nvSpPr>
          <p:spPr bwMode="auto">
            <a:xfrm>
              <a:off x="6548943" y="3021879"/>
              <a:ext cx="38100" cy="82550"/>
            </a:xfrm>
            <a:custGeom>
              <a:avLst/>
              <a:gdLst>
                <a:gd name="T0" fmla="*/ 0 w 24"/>
                <a:gd name="T1" fmla="*/ 5 h 52"/>
                <a:gd name="T2" fmla="*/ 3 w 24"/>
                <a:gd name="T3" fmla="*/ 14 h 52"/>
                <a:gd name="T4" fmla="*/ 12 w 24"/>
                <a:gd name="T5" fmla="*/ 9 h 52"/>
                <a:gd name="T6" fmla="*/ 12 w 24"/>
                <a:gd name="T7" fmla="*/ 9 h 52"/>
                <a:gd name="T8" fmla="*/ 12 w 24"/>
                <a:gd name="T9" fmla="*/ 52 h 52"/>
                <a:gd name="T10" fmla="*/ 24 w 24"/>
                <a:gd name="T11" fmla="*/ 52 h 52"/>
                <a:gd name="T12" fmla="*/ 24 w 24"/>
                <a:gd name="T13" fmla="*/ 0 h 52"/>
                <a:gd name="T14" fmla="*/ 15 w 24"/>
                <a:gd name="T15" fmla="*/ 0 h 52"/>
                <a:gd name="T16" fmla="*/ 0 w 24"/>
                <a:gd name="T1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0" y="5"/>
                  </a:moveTo>
                  <a:lnTo>
                    <a:pt x="3" y="14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52"/>
                  </a:lnTo>
                  <a:lnTo>
                    <a:pt x="24" y="52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8"/>
            <p:cNvSpPr>
              <a:spLocks/>
            </p:cNvSpPr>
            <p:nvPr/>
          </p:nvSpPr>
          <p:spPr bwMode="auto">
            <a:xfrm>
              <a:off x="6639430" y="3017117"/>
              <a:ext cx="60325" cy="87313"/>
            </a:xfrm>
            <a:custGeom>
              <a:avLst/>
              <a:gdLst>
                <a:gd name="T0" fmla="*/ 8 w 16"/>
                <a:gd name="T1" fmla="*/ 19 h 23"/>
                <a:gd name="T2" fmla="*/ 10 w 16"/>
                <a:gd name="T3" fmla="*/ 17 h 23"/>
                <a:gd name="T4" fmla="*/ 16 w 16"/>
                <a:gd name="T5" fmla="*/ 7 h 23"/>
                <a:gd name="T6" fmla="*/ 8 w 16"/>
                <a:gd name="T7" fmla="*/ 0 h 23"/>
                <a:gd name="T8" fmla="*/ 1 w 16"/>
                <a:gd name="T9" fmla="*/ 3 h 23"/>
                <a:gd name="T10" fmla="*/ 2 w 16"/>
                <a:gd name="T11" fmla="*/ 6 h 23"/>
                <a:gd name="T12" fmla="*/ 7 w 16"/>
                <a:gd name="T13" fmla="*/ 5 h 23"/>
                <a:gd name="T14" fmla="*/ 10 w 16"/>
                <a:gd name="T15" fmla="*/ 8 h 23"/>
                <a:gd name="T16" fmla="*/ 3 w 16"/>
                <a:gd name="T17" fmla="*/ 17 h 23"/>
                <a:gd name="T18" fmla="*/ 0 w 16"/>
                <a:gd name="T19" fmla="*/ 20 h 23"/>
                <a:gd name="T20" fmla="*/ 0 w 16"/>
                <a:gd name="T21" fmla="*/ 23 h 23"/>
                <a:gd name="T22" fmla="*/ 16 w 16"/>
                <a:gd name="T23" fmla="*/ 23 h 23"/>
                <a:gd name="T24" fmla="*/ 16 w 16"/>
                <a:gd name="T25" fmla="*/ 19 h 23"/>
                <a:gd name="T26" fmla="*/ 8 w 16"/>
                <a:gd name="T2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3">
                  <a:moveTo>
                    <a:pt x="8" y="19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3" y="14"/>
                    <a:pt x="16" y="11"/>
                    <a:pt x="16" y="7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9" y="5"/>
                    <a:pt x="10" y="6"/>
                    <a:pt x="10" y="8"/>
                  </a:cubicBezTo>
                  <a:cubicBezTo>
                    <a:pt x="10" y="10"/>
                    <a:pt x="8" y="13"/>
                    <a:pt x="3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69"/>
            <p:cNvSpPr>
              <a:spLocks/>
            </p:cNvSpPr>
            <p:nvPr/>
          </p:nvSpPr>
          <p:spPr bwMode="auto">
            <a:xfrm>
              <a:off x="6737855" y="3017117"/>
              <a:ext cx="58738" cy="87313"/>
            </a:xfrm>
            <a:custGeom>
              <a:avLst/>
              <a:gdLst>
                <a:gd name="T0" fmla="*/ 11 w 16"/>
                <a:gd name="T1" fmla="*/ 11 h 23"/>
                <a:gd name="T2" fmla="*/ 11 w 16"/>
                <a:gd name="T3" fmla="*/ 11 h 23"/>
                <a:gd name="T4" fmla="*/ 15 w 16"/>
                <a:gd name="T5" fmla="*/ 6 h 23"/>
                <a:gd name="T6" fmla="*/ 8 w 16"/>
                <a:gd name="T7" fmla="*/ 0 h 23"/>
                <a:gd name="T8" fmla="*/ 1 w 16"/>
                <a:gd name="T9" fmla="*/ 2 h 23"/>
                <a:gd name="T10" fmla="*/ 2 w 16"/>
                <a:gd name="T11" fmla="*/ 6 h 23"/>
                <a:gd name="T12" fmla="*/ 6 w 16"/>
                <a:gd name="T13" fmla="*/ 4 h 23"/>
                <a:gd name="T14" fmla="*/ 10 w 16"/>
                <a:gd name="T15" fmla="*/ 7 h 23"/>
                <a:gd name="T16" fmla="*/ 6 w 16"/>
                <a:gd name="T17" fmla="*/ 9 h 23"/>
                <a:gd name="T18" fmla="*/ 4 w 16"/>
                <a:gd name="T19" fmla="*/ 9 h 23"/>
                <a:gd name="T20" fmla="*/ 4 w 16"/>
                <a:gd name="T21" fmla="*/ 13 h 23"/>
                <a:gd name="T22" fmla="*/ 6 w 16"/>
                <a:gd name="T23" fmla="*/ 13 h 23"/>
                <a:gd name="T24" fmla="*/ 10 w 16"/>
                <a:gd name="T25" fmla="*/ 16 h 23"/>
                <a:gd name="T26" fmla="*/ 6 w 16"/>
                <a:gd name="T27" fmla="*/ 19 h 23"/>
                <a:gd name="T28" fmla="*/ 1 w 16"/>
                <a:gd name="T29" fmla="*/ 18 h 23"/>
                <a:gd name="T30" fmla="*/ 0 w 16"/>
                <a:gd name="T31" fmla="*/ 22 h 23"/>
                <a:gd name="T32" fmla="*/ 7 w 16"/>
                <a:gd name="T33" fmla="*/ 23 h 23"/>
                <a:gd name="T34" fmla="*/ 16 w 16"/>
                <a:gd name="T35" fmla="*/ 17 h 23"/>
                <a:gd name="T36" fmla="*/ 11 w 1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23"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4" y="10"/>
                    <a:pt x="15" y="8"/>
                    <a:pt x="15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9" y="4"/>
                    <a:pt x="10" y="5"/>
                    <a:pt x="10" y="7"/>
                  </a:cubicBezTo>
                  <a:cubicBezTo>
                    <a:pt x="10" y="9"/>
                    <a:pt x="7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4"/>
                    <a:pt x="10" y="16"/>
                  </a:cubicBezTo>
                  <a:cubicBezTo>
                    <a:pt x="10" y="18"/>
                    <a:pt x="9" y="19"/>
                    <a:pt x="6" y="19"/>
                  </a:cubicBezTo>
                  <a:cubicBezTo>
                    <a:pt x="4" y="19"/>
                    <a:pt x="2" y="18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4" y="23"/>
                    <a:pt x="7" y="23"/>
                  </a:cubicBezTo>
                  <a:cubicBezTo>
                    <a:pt x="12" y="23"/>
                    <a:pt x="16" y="20"/>
                    <a:pt x="16" y="17"/>
                  </a:cubicBezTo>
                  <a:cubicBezTo>
                    <a:pt x="16" y="14"/>
                    <a:pt x="13" y="12"/>
                    <a:pt x="11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70"/>
            <p:cNvSpPr>
              <a:spLocks noEditPoints="1"/>
            </p:cNvSpPr>
            <p:nvPr/>
          </p:nvSpPr>
          <p:spPr bwMode="auto">
            <a:xfrm>
              <a:off x="6831518" y="3021879"/>
              <a:ext cx="66675" cy="82550"/>
            </a:xfrm>
            <a:custGeom>
              <a:avLst/>
              <a:gdLst>
                <a:gd name="T0" fmla="*/ 15 w 18"/>
                <a:gd name="T1" fmla="*/ 0 h 22"/>
                <a:gd name="T2" fmla="*/ 9 w 18"/>
                <a:gd name="T3" fmla="*/ 0 h 22"/>
                <a:gd name="T4" fmla="*/ 0 w 18"/>
                <a:gd name="T5" fmla="*/ 13 h 22"/>
                <a:gd name="T6" fmla="*/ 0 w 18"/>
                <a:gd name="T7" fmla="*/ 17 h 22"/>
                <a:gd name="T8" fmla="*/ 10 w 18"/>
                <a:gd name="T9" fmla="*/ 17 h 22"/>
                <a:gd name="T10" fmla="*/ 10 w 18"/>
                <a:gd name="T11" fmla="*/ 22 h 22"/>
                <a:gd name="T12" fmla="*/ 15 w 18"/>
                <a:gd name="T13" fmla="*/ 22 h 22"/>
                <a:gd name="T14" fmla="*/ 15 w 18"/>
                <a:gd name="T15" fmla="*/ 17 h 22"/>
                <a:gd name="T16" fmla="*/ 18 w 18"/>
                <a:gd name="T17" fmla="*/ 17 h 22"/>
                <a:gd name="T18" fmla="*/ 18 w 18"/>
                <a:gd name="T19" fmla="*/ 13 h 22"/>
                <a:gd name="T20" fmla="*/ 15 w 18"/>
                <a:gd name="T21" fmla="*/ 13 h 22"/>
                <a:gd name="T22" fmla="*/ 15 w 18"/>
                <a:gd name="T23" fmla="*/ 0 h 22"/>
                <a:gd name="T24" fmla="*/ 10 w 18"/>
                <a:gd name="T25" fmla="*/ 8 h 22"/>
                <a:gd name="T26" fmla="*/ 10 w 18"/>
                <a:gd name="T27" fmla="*/ 13 h 22"/>
                <a:gd name="T28" fmla="*/ 5 w 18"/>
                <a:gd name="T29" fmla="*/ 13 h 22"/>
                <a:gd name="T30" fmla="*/ 5 w 18"/>
                <a:gd name="T31" fmla="*/ 13 h 22"/>
                <a:gd name="T32" fmla="*/ 8 w 18"/>
                <a:gd name="T33" fmla="*/ 8 h 22"/>
                <a:gd name="T34" fmla="*/ 10 w 18"/>
                <a:gd name="T35" fmla="*/ 4 h 22"/>
                <a:gd name="T36" fmla="*/ 10 w 18"/>
                <a:gd name="T37" fmla="*/ 4 h 22"/>
                <a:gd name="T38" fmla="*/ 10 w 18"/>
                <a:gd name="T3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2">
                  <a:moveTo>
                    <a:pt x="1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  <a:moveTo>
                    <a:pt x="10" y="8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6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10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71"/>
            <p:cNvSpPr>
              <a:spLocks/>
            </p:cNvSpPr>
            <p:nvPr/>
          </p:nvSpPr>
          <p:spPr bwMode="auto">
            <a:xfrm>
              <a:off x="6933118" y="3021879"/>
              <a:ext cx="55563" cy="82550"/>
            </a:xfrm>
            <a:custGeom>
              <a:avLst/>
              <a:gdLst>
                <a:gd name="T0" fmla="*/ 13 w 15"/>
                <a:gd name="T1" fmla="*/ 9 h 22"/>
                <a:gd name="T2" fmla="*/ 7 w 15"/>
                <a:gd name="T3" fmla="*/ 7 h 22"/>
                <a:gd name="T4" fmla="*/ 5 w 15"/>
                <a:gd name="T5" fmla="*/ 7 h 22"/>
                <a:gd name="T6" fmla="*/ 6 w 15"/>
                <a:gd name="T7" fmla="*/ 4 h 22"/>
                <a:gd name="T8" fmla="*/ 15 w 15"/>
                <a:gd name="T9" fmla="*/ 4 h 22"/>
                <a:gd name="T10" fmla="*/ 15 w 15"/>
                <a:gd name="T11" fmla="*/ 0 h 22"/>
                <a:gd name="T12" fmla="*/ 2 w 15"/>
                <a:gd name="T13" fmla="*/ 0 h 22"/>
                <a:gd name="T14" fmla="*/ 1 w 15"/>
                <a:gd name="T15" fmla="*/ 11 h 22"/>
                <a:gd name="T16" fmla="*/ 4 w 15"/>
                <a:gd name="T17" fmla="*/ 11 h 22"/>
                <a:gd name="T18" fmla="*/ 10 w 15"/>
                <a:gd name="T19" fmla="*/ 15 h 22"/>
                <a:gd name="T20" fmla="*/ 6 w 15"/>
                <a:gd name="T21" fmla="*/ 18 h 22"/>
                <a:gd name="T22" fmla="*/ 1 w 15"/>
                <a:gd name="T23" fmla="*/ 17 h 22"/>
                <a:gd name="T24" fmla="*/ 0 w 15"/>
                <a:gd name="T25" fmla="*/ 21 h 22"/>
                <a:gd name="T26" fmla="*/ 6 w 15"/>
                <a:gd name="T27" fmla="*/ 22 h 22"/>
                <a:gd name="T28" fmla="*/ 15 w 15"/>
                <a:gd name="T29" fmla="*/ 15 h 22"/>
                <a:gd name="T30" fmla="*/ 13 w 15"/>
                <a:gd name="T3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22">
                  <a:moveTo>
                    <a:pt x="13" y="9"/>
                  </a:moveTo>
                  <a:cubicBezTo>
                    <a:pt x="11" y="8"/>
                    <a:pt x="9" y="7"/>
                    <a:pt x="7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8" y="11"/>
                    <a:pt x="10" y="13"/>
                    <a:pt x="10" y="15"/>
                  </a:cubicBezTo>
                  <a:cubicBezTo>
                    <a:pt x="10" y="17"/>
                    <a:pt x="8" y="18"/>
                    <a:pt x="6" y="18"/>
                  </a:cubicBezTo>
                  <a:cubicBezTo>
                    <a:pt x="4" y="18"/>
                    <a:pt x="2" y="18"/>
                    <a:pt x="1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3" y="22"/>
                    <a:pt x="6" y="22"/>
                  </a:cubicBezTo>
                  <a:cubicBezTo>
                    <a:pt x="12" y="22"/>
                    <a:pt x="15" y="19"/>
                    <a:pt x="15" y="15"/>
                  </a:cubicBezTo>
                  <a:cubicBezTo>
                    <a:pt x="15" y="12"/>
                    <a:pt x="14" y="10"/>
                    <a:pt x="13" y="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610512" y="2689273"/>
            <a:ext cx="712516" cy="539413"/>
            <a:chOff x="3192968" y="2571029"/>
            <a:chExt cx="1012825" cy="766763"/>
          </a:xfrm>
          <a:noFill/>
        </p:grpSpPr>
        <p:sp>
          <p:nvSpPr>
            <p:cNvPr id="103" name="Freeform 74"/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75"/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76"/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77"/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Rectangle 79"/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867090" y="2609981"/>
            <a:ext cx="599720" cy="603069"/>
            <a:chOff x="7822118" y="2458317"/>
            <a:chExt cx="852488" cy="857250"/>
          </a:xfrm>
          <a:noFill/>
        </p:grpSpPr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8069768" y="2458317"/>
              <a:ext cx="360363" cy="165100"/>
            </a:xfrm>
            <a:custGeom>
              <a:avLst/>
              <a:gdLst>
                <a:gd name="T0" fmla="*/ 18 w 96"/>
                <a:gd name="T1" fmla="*/ 18 h 44"/>
                <a:gd name="T2" fmla="*/ 77 w 96"/>
                <a:gd name="T3" fmla="*/ 18 h 44"/>
                <a:gd name="T4" fmla="*/ 77 w 96"/>
                <a:gd name="T5" fmla="*/ 44 h 44"/>
                <a:gd name="T6" fmla="*/ 96 w 96"/>
                <a:gd name="T7" fmla="*/ 44 h 44"/>
                <a:gd name="T8" fmla="*/ 96 w 96"/>
                <a:gd name="T9" fmla="*/ 9 h 44"/>
                <a:gd name="T10" fmla="*/ 86 w 96"/>
                <a:gd name="T11" fmla="*/ 0 h 44"/>
                <a:gd name="T12" fmla="*/ 10 w 96"/>
                <a:gd name="T13" fmla="*/ 0 h 44"/>
                <a:gd name="T14" fmla="*/ 0 w 96"/>
                <a:gd name="T15" fmla="*/ 9 h 44"/>
                <a:gd name="T16" fmla="*/ 0 w 96"/>
                <a:gd name="T17" fmla="*/ 44 h 44"/>
                <a:gd name="T18" fmla="*/ 18 w 96"/>
                <a:gd name="T19" fmla="*/ 44 h 44"/>
                <a:gd name="T20" fmla="*/ 18 w 96"/>
                <a:gd name="T2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44">
                  <a:moveTo>
                    <a:pt x="18" y="18"/>
                  </a:moveTo>
                  <a:cubicBezTo>
                    <a:pt x="77" y="18"/>
                    <a:pt x="77" y="18"/>
                    <a:pt x="77" y="1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1" y="0"/>
                    <a:pt x="8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8" y="44"/>
                    <a:pt x="18" y="44"/>
                    <a:pt x="18" y="44"/>
                  </a:cubicBezTo>
                  <a:lnTo>
                    <a:pt x="18" y="1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83"/>
            <p:cNvSpPr>
              <a:spLocks noEditPoints="1"/>
            </p:cNvSpPr>
            <p:nvPr/>
          </p:nvSpPr>
          <p:spPr bwMode="auto">
            <a:xfrm>
              <a:off x="7822118" y="2637704"/>
              <a:ext cx="852488" cy="677863"/>
            </a:xfrm>
            <a:custGeom>
              <a:avLst/>
              <a:gdLst>
                <a:gd name="T0" fmla="*/ 212 w 227"/>
                <a:gd name="T1" fmla="*/ 0 h 180"/>
                <a:gd name="T2" fmla="*/ 15 w 227"/>
                <a:gd name="T3" fmla="*/ 0 h 180"/>
                <a:gd name="T4" fmla="*/ 0 w 227"/>
                <a:gd name="T5" fmla="*/ 14 h 180"/>
                <a:gd name="T6" fmla="*/ 0 w 227"/>
                <a:gd name="T7" fmla="*/ 165 h 180"/>
                <a:gd name="T8" fmla="*/ 15 w 227"/>
                <a:gd name="T9" fmla="*/ 180 h 180"/>
                <a:gd name="T10" fmla="*/ 212 w 227"/>
                <a:gd name="T11" fmla="*/ 180 h 180"/>
                <a:gd name="T12" fmla="*/ 227 w 227"/>
                <a:gd name="T13" fmla="*/ 165 h 180"/>
                <a:gd name="T14" fmla="*/ 227 w 227"/>
                <a:gd name="T15" fmla="*/ 14 h 180"/>
                <a:gd name="T16" fmla="*/ 212 w 227"/>
                <a:gd name="T17" fmla="*/ 0 h 180"/>
                <a:gd name="T18" fmla="*/ 172 w 227"/>
                <a:gd name="T19" fmla="*/ 69 h 180"/>
                <a:gd name="T20" fmla="*/ 183 w 227"/>
                <a:gd name="T21" fmla="*/ 80 h 180"/>
                <a:gd name="T22" fmla="*/ 172 w 227"/>
                <a:gd name="T23" fmla="*/ 90 h 180"/>
                <a:gd name="T24" fmla="*/ 161 w 227"/>
                <a:gd name="T25" fmla="*/ 80 h 180"/>
                <a:gd name="T26" fmla="*/ 172 w 227"/>
                <a:gd name="T27" fmla="*/ 69 h 180"/>
                <a:gd name="T28" fmla="*/ 53 w 227"/>
                <a:gd name="T29" fmla="*/ 71 h 180"/>
                <a:gd name="T30" fmla="*/ 64 w 227"/>
                <a:gd name="T31" fmla="*/ 81 h 180"/>
                <a:gd name="T32" fmla="*/ 53 w 227"/>
                <a:gd name="T33" fmla="*/ 92 h 180"/>
                <a:gd name="T34" fmla="*/ 42 w 227"/>
                <a:gd name="T35" fmla="*/ 81 h 180"/>
                <a:gd name="T36" fmla="*/ 53 w 227"/>
                <a:gd name="T37" fmla="*/ 71 h 180"/>
                <a:gd name="T38" fmla="*/ 209 w 227"/>
                <a:gd name="T39" fmla="*/ 162 h 180"/>
                <a:gd name="T40" fmla="*/ 185 w 227"/>
                <a:gd name="T41" fmla="*/ 162 h 180"/>
                <a:gd name="T42" fmla="*/ 185 w 227"/>
                <a:gd name="T43" fmla="*/ 111 h 180"/>
                <a:gd name="T44" fmla="*/ 161 w 227"/>
                <a:gd name="T45" fmla="*/ 111 h 180"/>
                <a:gd name="T46" fmla="*/ 161 w 227"/>
                <a:gd name="T47" fmla="*/ 162 h 180"/>
                <a:gd name="T48" fmla="*/ 64 w 227"/>
                <a:gd name="T49" fmla="*/ 162 h 180"/>
                <a:gd name="T50" fmla="*/ 64 w 227"/>
                <a:gd name="T51" fmla="*/ 111 h 180"/>
                <a:gd name="T52" fmla="*/ 39 w 227"/>
                <a:gd name="T53" fmla="*/ 111 h 180"/>
                <a:gd name="T54" fmla="*/ 39 w 227"/>
                <a:gd name="T55" fmla="*/ 162 h 180"/>
                <a:gd name="T56" fmla="*/ 19 w 227"/>
                <a:gd name="T57" fmla="*/ 162 h 180"/>
                <a:gd name="T58" fmla="*/ 19 w 227"/>
                <a:gd name="T59" fmla="*/ 18 h 180"/>
                <a:gd name="T60" fmla="*/ 28 w 227"/>
                <a:gd name="T61" fmla="*/ 18 h 180"/>
                <a:gd name="T62" fmla="*/ 28 w 227"/>
                <a:gd name="T63" fmla="*/ 92 h 180"/>
                <a:gd name="T64" fmla="*/ 39 w 227"/>
                <a:gd name="T65" fmla="*/ 103 h 180"/>
                <a:gd name="T66" fmla="*/ 187 w 227"/>
                <a:gd name="T67" fmla="*/ 103 h 180"/>
                <a:gd name="T68" fmla="*/ 198 w 227"/>
                <a:gd name="T69" fmla="*/ 92 h 180"/>
                <a:gd name="T70" fmla="*/ 198 w 227"/>
                <a:gd name="T71" fmla="*/ 18 h 180"/>
                <a:gd name="T72" fmla="*/ 209 w 227"/>
                <a:gd name="T73" fmla="*/ 18 h 180"/>
                <a:gd name="T74" fmla="*/ 209 w 227"/>
                <a:gd name="T75" fmla="*/ 16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7" h="180">
                  <a:moveTo>
                    <a:pt x="21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21" y="180"/>
                    <a:pt x="227" y="173"/>
                    <a:pt x="227" y="165"/>
                  </a:cubicBezTo>
                  <a:cubicBezTo>
                    <a:pt x="227" y="14"/>
                    <a:pt x="227" y="14"/>
                    <a:pt x="227" y="14"/>
                  </a:cubicBezTo>
                  <a:cubicBezTo>
                    <a:pt x="227" y="6"/>
                    <a:pt x="221" y="0"/>
                    <a:pt x="212" y="0"/>
                  </a:cubicBezTo>
                  <a:close/>
                  <a:moveTo>
                    <a:pt x="172" y="69"/>
                  </a:moveTo>
                  <a:cubicBezTo>
                    <a:pt x="178" y="69"/>
                    <a:pt x="183" y="74"/>
                    <a:pt x="183" y="80"/>
                  </a:cubicBezTo>
                  <a:cubicBezTo>
                    <a:pt x="183" y="86"/>
                    <a:pt x="178" y="90"/>
                    <a:pt x="172" y="90"/>
                  </a:cubicBezTo>
                  <a:cubicBezTo>
                    <a:pt x="166" y="90"/>
                    <a:pt x="161" y="86"/>
                    <a:pt x="161" y="80"/>
                  </a:cubicBezTo>
                  <a:cubicBezTo>
                    <a:pt x="161" y="74"/>
                    <a:pt x="166" y="69"/>
                    <a:pt x="172" y="69"/>
                  </a:cubicBezTo>
                  <a:close/>
                  <a:moveTo>
                    <a:pt x="53" y="71"/>
                  </a:moveTo>
                  <a:cubicBezTo>
                    <a:pt x="59" y="71"/>
                    <a:pt x="64" y="75"/>
                    <a:pt x="64" y="81"/>
                  </a:cubicBezTo>
                  <a:cubicBezTo>
                    <a:pt x="64" y="87"/>
                    <a:pt x="59" y="92"/>
                    <a:pt x="53" y="92"/>
                  </a:cubicBezTo>
                  <a:cubicBezTo>
                    <a:pt x="47" y="92"/>
                    <a:pt x="42" y="87"/>
                    <a:pt x="42" y="81"/>
                  </a:cubicBezTo>
                  <a:cubicBezTo>
                    <a:pt x="42" y="75"/>
                    <a:pt x="47" y="71"/>
                    <a:pt x="53" y="71"/>
                  </a:cubicBezTo>
                  <a:close/>
                  <a:moveTo>
                    <a:pt x="209" y="162"/>
                  </a:moveTo>
                  <a:cubicBezTo>
                    <a:pt x="185" y="162"/>
                    <a:pt x="185" y="162"/>
                    <a:pt x="185" y="162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64" y="162"/>
                    <a:pt x="64" y="162"/>
                    <a:pt x="64" y="162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19" y="162"/>
                    <a:pt x="19" y="162"/>
                    <a:pt x="19" y="16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8"/>
                    <a:pt x="33" y="103"/>
                    <a:pt x="39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93" y="103"/>
                    <a:pt x="198" y="98"/>
                    <a:pt x="198" y="92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209" y="18"/>
                    <a:pt x="209" y="18"/>
                    <a:pt x="209" y="18"/>
                  </a:cubicBezTo>
                  <a:lnTo>
                    <a:pt x="209" y="1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893893" y="1456330"/>
            <a:ext cx="543880" cy="788459"/>
            <a:chOff x="7860218" y="818429"/>
            <a:chExt cx="773112" cy="1120776"/>
          </a:xfrm>
          <a:noFill/>
        </p:grpSpPr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8303130" y="829542"/>
              <a:ext cx="330200" cy="420688"/>
            </a:xfrm>
            <a:custGeom>
              <a:avLst/>
              <a:gdLst>
                <a:gd name="T0" fmla="*/ 83 w 88"/>
                <a:gd name="T1" fmla="*/ 9 h 112"/>
                <a:gd name="T2" fmla="*/ 44 w 88"/>
                <a:gd name="T3" fmla="*/ 76 h 112"/>
                <a:gd name="T4" fmla="*/ 36 w 88"/>
                <a:gd name="T5" fmla="*/ 78 h 112"/>
                <a:gd name="T6" fmla="*/ 34 w 88"/>
                <a:gd name="T7" fmla="*/ 70 h 112"/>
                <a:gd name="T8" fmla="*/ 73 w 88"/>
                <a:gd name="T9" fmla="*/ 3 h 112"/>
                <a:gd name="T10" fmla="*/ 68 w 88"/>
                <a:gd name="T11" fmla="*/ 0 h 112"/>
                <a:gd name="T12" fmla="*/ 6 w 88"/>
                <a:gd name="T13" fmla="*/ 64 h 112"/>
                <a:gd name="T14" fmla="*/ 15 w 88"/>
                <a:gd name="T15" fmla="*/ 96 h 112"/>
                <a:gd name="T16" fmla="*/ 31 w 88"/>
                <a:gd name="T17" fmla="*/ 105 h 112"/>
                <a:gd name="T18" fmla="*/ 63 w 88"/>
                <a:gd name="T19" fmla="*/ 97 h 112"/>
                <a:gd name="T20" fmla="*/ 88 w 88"/>
                <a:gd name="T21" fmla="*/ 12 h 112"/>
                <a:gd name="T22" fmla="*/ 83 w 88"/>
                <a:gd name="T23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12">
                  <a:moveTo>
                    <a:pt x="83" y="9"/>
                  </a:moveTo>
                  <a:cubicBezTo>
                    <a:pt x="44" y="76"/>
                    <a:pt x="44" y="76"/>
                    <a:pt x="44" y="76"/>
                  </a:cubicBezTo>
                  <a:cubicBezTo>
                    <a:pt x="43" y="79"/>
                    <a:pt x="39" y="80"/>
                    <a:pt x="36" y="78"/>
                  </a:cubicBezTo>
                  <a:cubicBezTo>
                    <a:pt x="33" y="76"/>
                    <a:pt x="32" y="73"/>
                    <a:pt x="34" y="7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0" y="75"/>
                    <a:pt x="4" y="90"/>
                    <a:pt x="15" y="9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42" y="112"/>
                    <a:pt x="56" y="108"/>
                    <a:pt x="63" y="97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3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8234868" y="1307379"/>
              <a:ext cx="136525" cy="115888"/>
            </a:xfrm>
            <a:custGeom>
              <a:avLst/>
              <a:gdLst>
                <a:gd name="T0" fmla="*/ 86 w 86"/>
                <a:gd name="T1" fmla="*/ 38 h 73"/>
                <a:gd name="T2" fmla="*/ 22 w 86"/>
                <a:gd name="T3" fmla="*/ 0 h 73"/>
                <a:gd name="T4" fmla="*/ 0 w 86"/>
                <a:gd name="T5" fmla="*/ 35 h 73"/>
                <a:gd name="T6" fmla="*/ 67 w 86"/>
                <a:gd name="T7" fmla="*/ 73 h 73"/>
                <a:gd name="T8" fmla="*/ 86 w 86"/>
                <a:gd name="T9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3">
                  <a:moveTo>
                    <a:pt x="86" y="38"/>
                  </a:moveTo>
                  <a:lnTo>
                    <a:pt x="22" y="0"/>
                  </a:lnTo>
                  <a:lnTo>
                    <a:pt x="0" y="35"/>
                  </a:lnTo>
                  <a:lnTo>
                    <a:pt x="67" y="73"/>
                  </a:lnTo>
                  <a:lnTo>
                    <a:pt x="86" y="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Freeform 88"/>
            <p:cNvSpPr>
              <a:spLocks/>
            </p:cNvSpPr>
            <p:nvPr/>
          </p:nvSpPr>
          <p:spPr bwMode="auto">
            <a:xfrm>
              <a:off x="8280905" y="1202604"/>
              <a:ext cx="142875" cy="146050"/>
            </a:xfrm>
            <a:custGeom>
              <a:avLst/>
              <a:gdLst>
                <a:gd name="T0" fmla="*/ 34 w 38"/>
                <a:gd name="T1" fmla="*/ 26 h 39"/>
                <a:gd name="T2" fmla="*/ 32 w 38"/>
                <a:gd name="T3" fmla="*/ 8 h 39"/>
                <a:gd name="T4" fmla="*/ 24 w 38"/>
                <a:gd name="T5" fmla="*/ 4 h 39"/>
                <a:gd name="T6" fmla="*/ 7 w 38"/>
                <a:gd name="T7" fmla="*/ 11 h 39"/>
                <a:gd name="T8" fmla="*/ 0 w 38"/>
                <a:gd name="T9" fmla="*/ 23 h 39"/>
                <a:gd name="T10" fmla="*/ 27 w 38"/>
                <a:gd name="T11" fmla="*/ 39 h 39"/>
                <a:gd name="T12" fmla="*/ 34 w 38"/>
                <a:gd name="T13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4" y="26"/>
                  </a:moveTo>
                  <a:cubicBezTo>
                    <a:pt x="38" y="19"/>
                    <a:pt x="37" y="11"/>
                    <a:pt x="32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9" y="0"/>
                    <a:pt x="11" y="4"/>
                    <a:pt x="7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7" y="39"/>
                    <a:pt x="27" y="39"/>
                    <a:pt x="27" y="39"/>
                  </a:cubicBezTo>
                  <a:lnTo>
                    <a:pt x="34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8085643" y="1302617"/>
              <a:ext cx="138113" cy="117475"/>
            </a:xfrm>
            <a:custGeom>
              <a:avLst/>
              <a:gdLst>
                <a:gd name="T0" fmla="*/ 21 w 87"/>
                <a:gd name="T1" fmla="*/ 74 h 74"/>
                <a:gd name="T2" fmla="*/ 87 w 87"/>
                <a:gd name="T3" fmla="*/ 36 h 74"/>
                <a:gd name="T4" fmla="*/ 66 w 87"/>
                <a:gd name="T5" fmla="*/ 0 h 74"/>
                <a:gd name="T6" fmla="*/ 0 w 87"/>
                <a:gd name="T7" fmla="*/ 38 h 74"/>
                <a:gd name="T8" fmla="*/ 21 w 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4">
                  <a:moveTo>
                    <a:pt x="21" y="74"/>
                  </a:moveTo>
                  <a:lnTo>
                    <a:pt x="87" y="36"/>
                  </a:lnTo>
                  <a:lnTo>
                    <a:pt x="66" y="0"/>
                  </a:lnTo>
                  <a:lnTo>
                    <a:pt x="0" y="38"/>
                  </a:lnTo>
                  <a:lnTo>
                    <a:pt x="21" y="7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8033255" y="1202604"/>
              <a:ext cx="146050" cy="142875"/>
            </a:xfrm>
            <a:custGeom>
              <a:avLst/>
              <a:gdLst>
                <a:gd name="T0" fmla="*/ 15 w 39"/>
                <a:gd name="T1" fmla="*/ 3 h 38"/>
                <a:gd name="T2" fmla="*/ 7 w 39"/>
                <a:gd name="T3" fmla="*/ 7 h 38"/>
                <a:gd name="T4" fmla="*/ 5 w 39"/>
                <a:gd name="T5" fmla="*/ 26 h 38"/>
                <a:gd name="T6" fmla="*/ 12 w 39"/>
                <a:gd name="T7" fmla="*/ 38 h 38"/>
                <a:gd name="T8" fmla="*/ 39 w 39"/>
                <a:gd name="T9" fmla="*/ 23 h 38"/>
                <a:gd name="T10" fmla="*/ 32 w 39"/>
                <a:gd name="T11" fmla="*/ 10 h 38"/>
                <a:gd name="T12" fmla="*/ 15 w 39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8">
                  <a:moveTo>
                    <a:pt x="15" y="3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" y="10"/>
                    <a:pt x="0" y="19"/>
                    <a:pt x="5" y="2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3"/>
                    <a:pt x="20" y="0"/>
                    <a:pt x="15" y="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8126918" y="1378817"/>
              <a:ext cx="390525" cy="560388"/>
            </a:xfrm>
            <a:custGeom>
              <a:avLst/>
              <a:gdLst>
                <a:gd name="T0" fmla="*/ 28 w 104"/>
                <a:gd name="T1" fmla="*/ 0 h 149"/>
                <a:gd name="T2" fmla="*/ 0 w 104"/>
                <a:gd name="T3" fmla="*/ 16 h 149"/>
                <a:gd name="T4" fmla="*/ 70 w 104"/>
                <a:gd name="T5" fmla="*/ 139 h 149"/>
                <a:gd name="T6" fmla="*/ 87 w 104"/>
                <a:gd name="T7" fmla="*/ 146 h 149"/>
                <a:gd name="T8" fmla="*/ 98 w 104"/>
                <a:gd name="T9" fmla="*/ 139 h 149"/>
                <a:gd name="T10" fmla="*/ 100 w 104"/>
                <a:gd name="T11" fmla="*/ 121 h 149"/>
                <a:gd name="T12" fmla="*/ 28 w 104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9">
                  <a:moveTo>
                    <a:pt x="28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4" y="146"/>
                    <a:pt x="81" y="149"/>
                    <a:pt x="87" y="146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103" y="136"/>
                    <a:pt x="104" y="128"/>
                    <a:pt x="100" y="121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92"/>
            <p:cNvSpPr>
              <a:spLocks/>
            </p:cNvSpPr>
            <p:nvPr/>
          </p:nvSpPr>
          <p:spPr bwMode="auto">
            <a:xfrm>
              <a:off x="8261855" y="1401042"/>
              <a:ext cx="68263" cy="79375"/>
            </a:xfrm>
            <a:custGeom>
              <a:avLst/>
              <a:gdLst>
                <a:gd name="T0" fmla="*/ 43 w 43"/>
                <a:gd name="T1" fmla="*/ 24 h 50"/>
                <a:gd name="T2" fmla="*/ 0 w 43"/>
                <a:gd name="T3" fmla="*/ 0 h 50"/>
                <a:gd name="T4" fmla="*/ 31 w 43"/>
                <a:gd name="T5" fmla="*/ 50 h 50"/>
                <a:gd name="T6" fmla="*/ 43 w 43"/>
                <a:gd name="T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0">
                  <a:moveTo>
                    <a:pt x="43" y="24"/>
                  </a:moveTo>
                  <a:lnTo>
                    <a:pt x="0" y="0"/>
                  </a:lnTo>
                  <a:lnTo>
                    <a:pt x="31" y="50"/>
                  </a:lnTo>
                  <a:lnTo>
                    <a:pt x="43" y="2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3"/>
            <p:cNvSpPr>
              <a:spLocks/>
            </p:cNvSpPr>
            <p:nvPr/>
          </p:nvSpPr>
          <p:spPr bwMode="auto">
            <a:xfrm>
              <a:off x="7942768" y="1505817"/>
              <a:ext cx="277813" cy="433388"/>
            </a:xfrm>
            <a:custGeom>
              <a:avLst/>
              <a:gdLst>
                <a:gd name="T0" fmla="*/ 4 w 74"/>
                <a:gd name="T1" fmla="*/ 88 h 115"/>
                <a:gd name="T2" fmla="*/ 6 w 74"/>
                <a:gd name="T3" fmla="*/ 106 h 115"/>
                <a:gd name="T4" fmla="*/ 17 w 74"/>
                <a:gd name="T5" fmla="*/ 112 h 115"/>
                <a:gd name="T6" fmla="*/ 34 w 74"/>
                <a:gd name="T7" fmla="*/ 105 h 115"/>
                <a:gd name="T8" fmla="*/ 74 w 74"/>
                <a:gd name="T9" fmla="*/ 34 h 115"/>
                <a:gd name="T10" fmla="*/ 56 w 74"/>
                <a:gd name="T11" fmla="*/ 0 h 115"/>
                <a:gd name="T12" fmla="*/ 4 w 74"/>
                <a:gd name="T13" fmla="*/ 8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15">
                  <a:moveTo>
                    <a:pt x="4" y="88"/>
                  </a:moveTo>
                  <a:cubicBezTo>
                    <a:pt x="0" y="95"/>
                    <a:pt x="1" y="103"/>
                    <a:pt x="6" y="106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22" y="115"/>
                    <a:pt x="30" y="112"/>
                    <a:pt x="34" y="105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4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4"/>
            <p:cNvSpPr>
              <a:spLocks/>
            </p:cNvSpPr>
            <p:nvPr/>
          </p:nvSpPr>
          <p:spPr bwMode="auto">
            <a:xfrm>
              <a:off x="7860218" y="818429"/>
              <a:ext cx="280988" cy="412750"/>
            </a:xfrm>
            <a:custGeom>
              <a:avLst/>
              <a:gdLst>
                <a:gd name="T0" fmla="*/ 65 w 75"/>
                <a:gd name="T1" fmla="*/ 96 h 110"/>
                <a:gd name="T2" fmla="*/ 70 w 75"/>
                <a:gd name="T3" fmla="*/ 63 h 110"/>
                <a:gd name="T4" fmla="*/ 10 w 75"/>
                <a:gd name="T5" fmla="*/ 0 h 110"/>
                <a:gd name="T6" fmla="*/ 13 w 75"/>
                <a:gd name="T7" fmla="*/ 90 h 110"/>
                <a:gd name="T8" fmla="*/ 13 w 75"/>
                <a:gd name="T9" fmla="*/ 90 h 110"/>
                <a:gd name="T10" fmla="*/ 20 w 75"/>
                <a:gd name="T11" fmla="*/ 99 h 110"/>
                <a:gd name="T12" fmla="*/ 65 w 75"/>
                <a:gd name="T13" fmla="*/ 9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10">
                  <a:moveTo>
                    <a:pt x="65" y="96"/>
                  </a:moveTo>
                  <a:cubicBezTo>
                    <a:pt x="73" y="87"/>
                    <a:pt x="75" y="74"/>
                    <a:pt x="70" y="63"/>
                  </a:cubicBezTo>
                  <a:cubicBezTo>
                    <a:pt x="67" y="40"/>
                    <a:pt x="10" y="0"/>
                    <a:pt x="10" y="0"/>
                  </a:cubicBezTo>
                  <a:cubicBezTo>
                    <a:pt x="10" y="0"/>
                    <a:pt x="0" y="56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5" y="93"/>
                    <a:pt x="17" y="96"/>
                    <a:pt x="20" y="99"/>
                  </a:cubicBezTo>
                  <a:cubicBezTo>
                    <a:pt x="33" y="110"/>
                    <a:pt x="53" y="109"/>
                    <a:pt x="65" y="9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565657" y="2598813"/>
            <a:ext cx="530479" cy="632107"/>
            <a:chOff x="286255" y="2442442"/>
            <a:chExt cx="754063" cy="898525"/>
          </a:xfrm>
          <a:noFill/>
        </p:grpSpPr>
        <p:sp>
          <p:nvSpPr>
            <p:cNvPr id="88" name="Freeform 97"/>
            <p:cNvSpPr>
              <a:spLocks/>
            </p:cNvSpPr>
            <p:nvPr/>
          </p:nvSpPr>
          <p:spPr bwMode="auto">
            <a:xfrm>
              <a:off x="286255" y="2867892"/>
              <a:ext cx="360363" cy="473075"/>
            </a:xfrm>
            <a:custGeom>
              <a:avLst/>
              <a:gdLst>
                <a:gd name="T0" fmla="*/ 0 w 96"/>
                <a:gd name="T1" fmla="*/ 126 h 126"/>
                <a:gd name="T2" fmla="*/ 13 w 96"/>
                <a:gd name="T3" fmla="*/ 126 h 126"/>
                <a:gd name="T4" fmla="*/ 13 w 96"/>
                <a:gd name="T5" fmla="*/ 24 h 126"/>
                <a:gd name="T6" fmla="*/ 21 w 96"/>
                <a:gd name="T7" fmla="*/ 11 h 126"/>
                <a:gd name="T8" fmla="*/ 22 w 96"/>
                <a:gd name="T9" fmla="*/ 11 h 126"/>
                <a:gd name="T10" fmla="*/ 29 w 96"/>
                <a:gd name="T11" fmla="*/ 24 h 126"/>
                <a:gd name="T12" fmla="*/ 29 w 96"/>
                <a:gd name="T13" fmla="*/ 126 h 126"/>
                <a:gd name="T14" fmla="*/ 40 w 96"/>
                <a:gd name="T15" fmla="*/ 126 h 126"/>
                <a:gd name="T16" fmla="*/ 40 w 96"/>
                <a:gd name="T17" fmla="*/ 24 h 126"/>
                <a:gd name="T18" fmla="*/ 48 w 96"/>
                <a:gd name="T19" fmla="*/ 11 h 126"/>
                <a:gd name="T20" fmla="*/ 49 w 96"/>
                <a:gd name="T21" fmla="*/ 11 h 126"/>
                <a:gd name="T22" fmla="*/ 56 w 96"/>
                <a:gd name="T23" fmla="*/ 24 h 126"/>
                <a:gd name="T24" fmla="*/ 56 w 96"/>
                <a:gd name="T25" fmla="*/ 126 h 126"/>
                <a:gd name="T26" fmla="*/ 68 w 96"/>
                <a:gd name="T27" fmla="*/ 126 h 126"/>
                <a:gd name="T28" fmla="*/ 68 w 96"/>
                <a:gd name="T29" fmla="*/ 24 h 126"/>
                <a:gd name="T30" fmla="*/ 76 w 96"/>
                <a:gd name="T31" fmla="*/ 11 h 126"/>
                <a:gd name="T32" fmla="*/ 77 w 96"/>
                <a:gd name="T33" fmla="*/ 11 h 126"/>
                <a:gd name="T34" fmla="*/ 84 w 96"/>
                <a:gd name="T35" fmla="*/ 24 h 126"/>
                <a:gd name="T36" fmla="*/ 84 w 96"/>
                <a:gd name="T37" fmla="*/ 126 h 126"/>
                <a:gd name="T38" fmla="*/ 96 w 96"/>
                <a:gd name="T39" fmla="*/ 126 h 126"/>
                <a:gd name="T40" fmla="*/ 96 w 96"/>
                <a:gd name="T41" fmla="*/ 0 h 126"/>
                <a:gd name="T42" fmla="*/ 0 w 96"/>
                <a:gd name="T43" fmla="*/ 0 h 126"/>
                <a:gd name="T44" fmla="*/ 0 w 96"/>
                <a:gd name="T4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26">
                  <a:moveTo>
                    <a:pt x="0" y="126"/>
                  </a:moveTo>
                  <a:cubicBezTo>
                    <a:pt x="13" y="126"/>
                    <a:pt x="13" y="126"/>
                    <a:pt x="13" y="1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16"/>
                    <a:pt x="17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1"/>
                    <a:pt x="29" y="16"/>
                    <a:pt x="29" y="24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16"/>
                    <a:pt x="44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3" y="11"/>
                    <a:pt x="56" y="16"/>
                    <a:pt x="56" y="24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16"/>
                    <a:pt x="72" y="11"/>
                    <a:pt x="76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81" y="11"/>
                    <a:pt x="84" y="16"/>
                    <a:pt x="84" y="24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Freeform 98"/>
            <p:cNvSpPr>
              <a:spLocks/>
            </p:cNvSpPr>
            <p:nvPr/>
          </p:nvSpPr>
          <p:spPr bwMode="auto">
            <a:xfrm>
              <a:off x="402143" y="2442442"/>
              <a:ext cx="134938" cy="153988"/>
            </a:xfrm>
            <a:custGeom>
              <a:avLst/>
              <a:gdLst>
                <a:gd name="T0" fmla="*/ 36 w 36"/>
                <a:gd name="T1" fmla="*/ 38 h 41"/>
                <a:gd name="T2" fmla="*/ 18 w 36"/>
                <a:gd name="T3" fmla="*/ 0 h 41"/>
                <a:gd name="T4" fmla="*/ 0 w 36"/>
                <a:gd name="T5" fmla="*/ 39 h 41"/>
                <a:gd name="T6" fmla="*/ 17 w 36"/>
                <a:gd name="T7" fmla="*/ 41 h 41"/>
                <a:gd name="T8" fmla="*/ 36 w 36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3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0"/>
                    <a:pt x="11" y="41"/>
                    <a:pt x="17" y="41"/>
                  </a:cubicBezTo>
                  <a:cubicBezTo>
                    <a:pt x="24" y="41"/>
                    <a:pt x="30" y="40"/>
                    <a:pt x="36" y="3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Freeform 99"/>
            <p:cNvSpPr>
              <a:spLocks/>
            </p:cNvSpPr>
            <p:nvPr/>
          </p:nvSpPr>
          <p:spPr bwMode="auto">
            <a:xfrm>
              <a:off x="286255" y="2626592"/>
              <a:ext cx="360363" cy="200025"/>
            </a:xfrm>
            <a:custGeom>
              <a:avLst/>
              <a:gdLst>
                <a:gd name="T0" fmla="*/ 72 w 96"/>
                <a:gd name="T1" fmla="*/ 0 h 53"/>
                <a:gd name="T2" fmla="*/ 48 w 96"/>
                <a:gd name="T3" fmla="*/ 4 h 53"/>
                <a:gd name="T4" fmla="*/ 26 w 96"/>
                <a:gd name="T5" fmla="*/ 0 h 53"/>
                <a:gd name="T6" fmla="*/ 0 w 96"/>
                <a:gd name="T7" fmla="*/ 53 h 53"/>
                <a:gd name="T8" fmla="*/ 96 w 96"/>
                <a:gd name="T9" fmla="*/ 53 h 53"/>
                <a:gd name="T10" fmla="*/ 72 w 96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53">
                  <a:moveTo>
                    <a:pt x="72" y="0"/>
                  </a:moveTo>
                  <a:cubicBezTo>
                    <a:pt x="65" y="2"/>
                    <a:pt x="57" y="4"/>
                    <a:pt x="48" y="4"/>
                  </a:cubicBezTo>
                  <a:cubicBezTo>
                    <a:pt x="40" y="4"/>
                    <a:pt x="33" y="3"/>
                    <a:pt x="26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6" y="53"/>
                    <a:pt x="96" y="53"/>
                    <a:pt x="96" y="53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00"/>
            <p:cNvSpPr>
              <a:spLocks noEditPoints="1"/>
            </p:cNvSpPr>
            <p:nvPr/>
          </p:nvSpPr>
          <p:spPr bwMode="auto">
            <a:xfrm>
              <a:off x="699005" y="2747242"/>
              <a:ext cx="341313" cy="593725"/>
            </a:xfrm>
            <a:custGeom>
              <a:avLst/>
              <a:gdLst>
                <a:gd name="T0" fmla="*/ 85 w 91"/>
                <a:gd name="T1" fmla="*/ 41 h 158"/>
                <a:gd name="T2" fmla="*/ 85 w 91"/>
                <a:gd name="T3" fmla="*/ 11 h 158"/>
                <a:gd name="T4" fmla="*/ 74 w 91"/>
                <a:gd name="T5" fmla="*/ 0 h 158"/>
                <a:gd name="T6" fmla="*/ 17 w 91"/>
                <a:gd name="T7" fmla="*/ 0 h 158"/>
                <a:gd name="T8" fmla="*/ 6 w 91"/>
                <a:gd name="T9" fmla="*/ 11 h 158"/>
                <a:gd name="T10" fmla="*/ 6 w 91"/>
                <a:gd name="T11" fmla="*/ 41 h 158"/>
                <a:gd name="T12" fmla="*/ 0 w 91"/>
                <a:gd name="T13" fmla="*/ 41 h 158"/>
                <a:gd name="T14" fmla="*/ 0 w 91"/>
                <a:gd name="T15" fmla="*/ 158 h 158"/>
                <a:gd name="T16" fmla="*/ 91 w 91"/>
                <a:gd name="T17" fmla="*/ 158 h 158"/>
                <a:gd name="T18" fmla="*/ 91 w 91"/>
                <a:gd name="T19" fmla="*/ 41 h 158"/>
                <a:gd name="T20" fmla="*/ 85 w 91"/>
                <a:gd name="T21" fmla="*/ 41 h 158"/>
                <a:gd name="T22" fmla="*/ 76 w 91"/>
                <a:gd name="T23" fmla="*/ 41 h 158"/>
                <a:gd name="T24" fmla="*/ 15 w 91"/>
                <a:gd name="T25" fmla="*/ 41 h 158"/>
                <a:gd name="T26" fmla="*/ 15 w 91"/>
                <a:gd name="T27" fmla="*/ 11 h 158"/>
                <a:gd name="T28" fmla="*/ 17 w 91"/>
                <a:gd name="T29" fmla="*/ 9 h 158"/>
                <a:gd name="T30" fmla="*/ 74 w 91"/>
                <a:gd name="T31" fmla="*/ 9 h 158"/>
                <a:gd name="T32" fmla="*/ 76 w 91"/>
                <a:gd name="T33" fmla="*/ 11 h 158"/>
                <a:gd name="T34" fmla="*/ 76 w 91"/>
                <a:gd name="T35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58">
                  <a:moveTo>
                    <a:pt x="85" y="4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6" y="5"/>
                    <a:pt x="6" y="1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91" y="158"/>
                    <a:pt x="91" y="158"/>
                    <a:pt x="91" y="158"/>
                  </a:cubicBezTo>
                  <a:cubicBezTo>
                    <a:pt x="91" y="41"/>
                    <a:pt x="91" y="41"/>
                    <a:pt x="91" y="41"/>
                  </a:cubicBezTo>
                  <a:lnTo>
                    <a:pt x="85" y="41"/>
                  </a:lnTo>
                  <a:close/>
                  <a:moveTo>
                    <a:pt x="76" y="41"/>
                  </a:moveTo>
                  <a:cubicBezTo>
                    <a:pt x="15" y="41"/>
                    <a:pt x="15" y="41"/>
                    <a:pt x="15" y="4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6" y="9"/>
                    <a:pt x="17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5" y="9"/>
                    <a:pt x="76" y="10"/>
                    <a:pt x="76" y="11"/>
                  </a:cubicBezTo>
                  <a:lnTo>
                    <a:pt x="76" y="4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896127" y="3702207"/>
            <a:ext cx="560632" cy="655560"/>
            <a:chOff x="7863393" y="4010892"/>
            <a:chExt cx="796925" cy="931863"/>
          </a:xfrm>
          <a:noFill/>
        </p:grpSpPr>
        <p:sp>
          <p:nvSpPr>
            <p:cNvPr id="80" name="Freeform 103"/>
            <p:cNvSpPr>
              <a:spLocks/>
            </p:cNvSpPr>
            <p:nvPr/>
          </p:nvSpPr>
          <p:spPr bwMode="auto">
            <a:xfrm>
              <a:off x="7998330" y="4168054"/>
              <a:ext cx="315913" cy="79375"/>
            </a:xfrm>
            <a:custGeom>
              <a:avLst/>
              <a:gdLst>
                <a:gd name="T0" fmla="*/ 36 w 199"/>
                <a:gd name="T1" fmla="*/ 33 h 50"/>
                <a:gd name="T2" fmla="*/ 164 w 199"/>
                <a:gd name="T3" fmla="*/ 33 h 50"/>
                <a:gd name="T4" fmla="*/ 164 w 199"/>
                <a:gd name="T5" fmla="*/ 50 h 50"/>
                <a:gd name="T6" fmla="*/ 199 w 199"/>
                <a:gd name="T7" fmla="*/ 50 h 50"/>
                <a:gd name="T8" fmla="*/ 199 w 199"/>
                <a:gd name="T9" fmla="*/ 0 h 50"/>
                <a:gd name="T10" fmla="*/ 0 w 199"/>
                <a:gd name="T11" fmla="*/ 0 h 50"/>
                <a:gd name="T12" fmla="*/ 0 w 199"/>
                <a:gd name="T13" fmla="*/ 50 h 50"/>
                <a:gd name="T14" fmla="*/ 36 w 199"/>
                <a:gd name="T15" fmla="*/ 50 h 50"/>
                <a:gd name="T16" fmla="*/ 36 w 199"/>
                <a:gd name="T1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0">
                  <a:moveTo>
                    <a:pt x="36" y="33"/>
                  </a:moveTo>
                  <a:lnTo>
                    <a:pt x="164" y="33"/>
                  </a:lnTo>
                  <a:lnTo>
                    <a:pt x="164" y="50"/>
                  </a:lnTo>
                  <a:lnTo>
                    <a:pt x="199" y="5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36" y="50"/>
                  </a:lnTo>
                  <a:lnTo>
                    <a:pt x="36" y="3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04"/>
            <p:cNvSpPr>
              <a:spLocks noEditPoints="1"/>
            </p:cNvSpPr>
            <p:nvPr/>
          </p:nvSpPr>
          <p:spPr bwMode="auto">
            <a:xfrm>
              <a:off x="7871330" y="4341092"/>
              <a:ext cx="577850" cy="508000"/>
            </a:xfrm>
            <a:custGeom>
              <a:avLst/>
              <a:gdLst>
                <a:gd name="T0" fmla="*/ 154 w 154"/>
                <a:gd name="T1" fmla="*/ 117 h 135"/>
                <a:gd name="T2" fmla="*/ 118 w 154"/>
                <a:gd name="T3" fmla="*/ 12 h 135"/>
                <a:gd name="T4" fmla="*/ 118 w 154"/>
                <a:gd name="T5" fmla="*/ 0 h 135"/>
                <a:gd name="T6" fmla="*/ 103 w 154"/>
                <a:gd name="T7" fmla="*/ 0 h 135"/>
                <a:gd name="T8" fmla="*/ 103 w 154"/>
                <a:gd name="T9" fmla="*/ 14 h 135"/>
                <a:gd name="T10" fmla="*/ 124 w 154"/>
                <a:gd name="T11" fmla="*/ 74 h 135"/>
                <a:gd name="T12" fmla="*/ 29 w 154"/>
                <a:gd name="T13" fmla="*/ 74 h 135"/>
                <a:gd name="T14" fmla="*/ 49 w 154"/>
                <a:gd name="T15" fmla="*/ 14 h 135"/>
                <a:gd name="T16" fmla="*/ 49 w 154"/>
                <a:gd name="T17" fmla="*/ 0 h 135"/>
                <a:gd name="T18" fmla="*/ 34 w 154"/>
                <a:gd name="T19" fmla="*/ 0 h 135"/>
                <a:gd name="T20" fmla="*/ 34 w 154"/>
                <a:gd name="T21" fmla="*/ 12 h 135"/>
                <a:gd name="T22" fmla="*/ 0 w 154"/>
                <a:gd name="T23" fmla="*/ 117 h 135"/>
                <a:gd name="T24" fmla="*/ 24 w 154"/>
                <a:gd name="T25" fmla="*/ 135 h 135"/>
                <a:gd name="T26" fmla="*/ 129 w 154"/>
                <a:gd name="T27" fmla="*/ 135 h 135"/>
                <a:gd name="T28" fmla="*/ 154 w 154"/>
                <a:gd name="T29" fmla="*/ 117 h 135"/>
                <a:gd name="T30" fmla="*/ 129 w 154"/>
                <a:gd name="T31" fmla="*/ 121 h 135"/>
                <a:gd name="T32" fmla="*/ 24 w 154"/>
                <a:gd name="T33" fmla="*/ 121 h 135"/>
                <a:gd name="T34" fmla="*/ 15 w 154"/>
                <a:gd name="T35" fmla="*/ 117 h 135"/>
                <a:gd name="T36" fmla="*/ 26 w 154"/>
                <a:gd name="T37" fmla="*/ 83 h 135"/>
                <a:gd name="T38" fmla="*/ 127 w 154"/>
                <a:gd name="T39" fmla="*/ 83 h 135"/>
                <a:gd name="T40" fmla="*/ 139 w 154"/>
                <a:gd name="T41" fmla="*/ 117 h 135"/>
                <a:gd name="T42" fmla="*/ 129 w 154"/>
                <a:gd name="T43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135">
                  <a:moveTo>
                    <a:pt x="154" y="117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7"/>
                    <a:pt x="11" y="135"/>
                    <a:pt x="24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43" y="135"/>
                    <a:pt x="154" y="127"/>
                    <a:pt x="154" y="117"/>
                  </a:cubicBezTo>
                  <a:close/>
                  <a:moveTo>
                    <a:pt x="129" y="121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19" y="121"/>
                    <a:pt x="16" y="119"/>
                    <a:pt x="15" y="117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7" y="119"/>
                    <a:pt x="134" y="121"/>
                    <a:pt x="129" y="1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05"/>
            <p:cNvSpPr>
              <a:spLocks/>
            </p:cNvSpPr>
            <p:nvPr/>
          </p:nvSpPr>
          <p:spPr bwMode="auto">
            <a:xfrm>
              <a:off x="7863393" y="4010892"/>
              <a:ext cx="796925" cy="931863"/>
            </a:xfrm>
            <a:custGeom>
              <a:avLst/>
              <a:gdLst>
                <a:gd name="T0" fmla="*/ 197 w 212"/>
                <a:gd name="T1" fmla="*/ 233 h 248"/>
                <a:gd name="T2" fmla="*/ 182 w 212"/>
                <a:gd name="T3" fmla="*/ 233 h 248"/>
                <a:gd name="T4" fmla="*/ 182 w 212"/>
                <a:gd name="T5" fmla="*/ 83 h 248"/>
                <a:gd name="T6" fmla="*/ 202 w 212"/>
                <a:gd name="T7" fmla="*/ 83 h 248"/>
                <a:gd name="T8" fmla="*/ 202 w 212"/>
                <a:gd name="T9" fmla="*/ 68 h 248"/>
                <a:gd name="T10" fmla="*/ 182 w 212"/>
                <a:gd name="T11" fmla="*/ 68 h 248"/>
                <a:gd name="T12" fmla="*/ 182 w 212"/>
                <a:gd name="T13" fmla="*/ 0 h 248"/>
                <a:gd name="T14" fmla="*/ 167 w 212"/>
                <a:gd name="T15" fmla="*/ 0 h 248"/>
                <a:gd name="T16" fmla="*/ 167 w 212"/>
                <a:gd name="T17" fmla="*/ 68 h 248"/>
                <a:gd name="T18" fmla="*/ 0 w 212"/>
                <a:gd name="T19" fmla="*/ 68 h 248"/>
                <a:gd name="T20" fmla="*/ 0 w 212"/>
                <a:gd name="T21" fmla="*/ 83 h 248"/>
                <a:gd name="T22" fmla="*/ 167 w 212"/>
                <a:gd name="T23" fmla="*/ 83 h 248"/>
                <a:gd name="T24" fmla="*/ 167 w 212"/>
                <a:gd name="T25" fmla="*/ 233 h 248"/>
                <a:gd name="T26" fmla="*/ 151 w 212"/>
                <a:gd name="T27" fmla="*/ 233 h 248"/>
                <a:gd name="T28" fmla="*/ 136 w 212"/>
                <a:gd name="T29" fmla="*/ 240 h 248"/>
                <a:gd name="T30" fmla="*/ 136 w 212"/>
                <a:gd name="T31" fmla="*/ 248 h 248"/>
                <a:gd name="T32" fmla="*/ 212 w 212"/>
                <a:gd name="T33" fmla="*/ 248 h 248"/>
                <a:gd name="T34" fmla="*/ 212 w 212"/>
                <a:gd name="T35" fmla="*/ 240 h 248"/>
                <a:gd name="T36" fmla="*/ 197 w 212"/>
                <a:gd name="T37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" h="248">
                  <a:moveTo>
                    <a:pt x="197" y="233"/>
                  </a:moveTo>
                  <a:cubicBezTo>
                    <a:pt x="182" y="233"/>
                    <a:pt x="182" y="233"/>
                    <a:pt x="182" y="233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68"/>
                    <a:pt x="202" y="68"/>
                    <a:pt x="20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43" y="233"/>
                    <a:pt x="136" y="236"/>
                    <a:pt x="136" y="240"/>
                  </a:cubicBezTo>
                  <a:cubicBezTo>
                    <a:pt x="136" y="248"/>
                    <a:pt x="136" y="248"/>
                    <a:pt x="136" y="248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2" y="240"/>
                    <a:pt x="212" y="240"/>
                    <a:pt x="212" y="240"/>
                  </a:cubicBezTo>
                  <a:cubicBezTo>
                    <a:pt x="212" y="236"/>
                    <a:pt x="205" y="233"/>
                    <a:pt x="197" y="23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Oval 106"/>
            <p:cNvSpPr>
              <a:spLocks noChangeArrowheads="1"/>
            </p:cNvSpPr>
            <p:nvPr/>
          </p:nvSpPr>
          <p:spPr bwMode="auto">
            <a:xfrm>
              <a:off x="8190418" y="4736379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Oval 107"/>
            <p:cNvSpPr>
              <a:spLocks noChangeArrowheads="1"/>
            </p:cNvSpPr>
            <p:nvPr/>
          </p:nvSpPr>
          <p:spPr bwMode="auto">
            <a:xfrm>
              <a:off x="8253918" y="4664942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Oval 108"/>
            <p:cNvSpPr>
              <a:spLocks noChangeArrowheads="1"/>
            </p:cNvSpPr>
            <p:nvPr/>
          </p:nvSpPr>
          <p:spPr bwMode="auto">
            <a:xfrm>
              <a:off x="8269793" y="4720504"/>
              <a:ext cx="63500" cy="6032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Oval 109"/>
            <p:cNvSpPr>
              <a:spLocks noChangeArrowheads="1"/>
            </p:cNvSpPr>
            <p:nvPr/>
          </p:nvSpPr>
          <p:spPr bwMode="auto">
            <a:xfrm>
              <a:off x="7998330" y="4750667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Oval 110"/>
            <p:cNvSpPr>
              <a:spLocks noChangeArrowheads="1"/>
            </p:cNvSpPr>
            <p:nvPr/>
          </p:nvSpPr>
          <p:spPr bwMode="auto">
            <a:xfrm>
              <a:off x="7984043" y="4679229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480781" y="3807186"/>
            <a:ext cx="676779" cy="444485"/>
            <a:chOff x="165605" y="4160117"/>
            <a:chExt cx="962026" cy="631825"/>
          </a:xfrm>
          <a:noFill/>
        </p:grpSpPr>
        <p:sp>
          <p:nvSpPr>
            <p:cNvPr id="76" name="Freeform 113"/>
            <p:cNvSpPr>
              <a:spLocks/>
            </p:cNvSpPr>
            <p:nvPr/>
          </p:nvSpPr>
          <p:spPr bwMode="auto">
            <a:xfrm>
              <a:off x="170368" y="4676054"/>
              <a:ext cx="957263" cy="115888"/>
            </a:xfrm>
            <a:custGeom>
              <a:avLst/>
              <a:gdLst>
                <a:gd name="T0" fmla="*/ 145 w 255"/>
                <a:gd name="T1" fmla="*/ 26 h 31"/>
                <a:gd name="T2" fmla="*/ 145 w 255"/>
                <a:gd name="T3" fmla="*/ 22 h 31"/>
                <a:gd name="T4" fmla="*/ 253 w 255"/>
                <a:gd name="T5" fmla="*/ 22 h 31"/>
                <a:gd name="T6" fmla="*/ 251 w 255"/>
                <a:gd name="T7" fmla="*/ 17 h 31"/>
                <a:gd name="T8" fmla="*/ 157 w 255"/>
                <a:gd name="T9" fmla="*/ 17 h 31"/>
                <a:gd name="T10" fmla="*/ 157 w 255"/>
                <a:gd name="T11" fmla="*/ 12 h 31"/>
                <a:gd name="T12" fmla="*/ 248 w 255"/>
                <a:gd name="T13" fmla="*/ 12 h 31"/>
                <a:gd name="T14" fmla="*/ 193 w 255"/>
                <a:gd name="T15" fmla="*/ 2 h 31"/>
                <a:gd name="T16" fmla="*/ 136 w 255"/>
                <a:gd name="T17" fmla="*/ 13 h 31"/>
                <a:gd name="T18" fmla="*/ 136 w 255"/>
                <a:gd name="T19" fmla="*/ 17 h 31"/>
                <a:gd name="T20" fmla="*/ 127 w 255"/>
                <a:gd name="T21" fmla="*/ 17 h 31"/>
                <a:gd name="T22" fmla="*/ 119 w 255"/>
                <a:gd name="T23" fmla="*/ 17 h 31"/>
                <a:gd name="T24" fmla="*/ 119 w 255"/>
                <a:gd name="T25" fmla="*/ 14 h 31"/>
                <a:gd name="T26" fmla="*/ 61 w 255"/>
                <a:gd name="T27" fmla="*/ 0 h 31"/>
                <a:gd name="T28" fmla="*/ 6 w 255"/>
                <a:gd name="T29" fmla="*/ 10 h 31"/>
                <a:gd name="T30" fmla="*/ 97 w 255"/>
                <a:gd name="T31" fmla="*/ 10 h 31"/>
                <a:gd name="T32" fmla="*/ 97 w 255"/>
                <a:gd name="T33" fmla="*/ 14 h 31"/>
                <a:gd name="T34" fmla="*/ 2 w 255"/>
                <a:gd name="T35" fmla="*/ 14 h 31"/>
                <a:gd name="T36" fmla="*/ 2 w 255"/>
                <a:gd name="T37" fmla="*/ 19 h 31"/>
                <a:gd name="T38" fmla="*/ 109 w 255"/>
                <a:gd name="T39" fmla="*/ 19 h 31"/>
                <a:gd name="T40" fmla="*/ 109 w 255"/>
                <a:gd name="T41" fmla="*/ 24 h 31"/>
                <a:gd name="T42" fmla="*/ 1 w 255"/>
                <a:gd name="T43" fmla="*/ 24 h 31"/>
                <a:gd name="T44" fmla="*/ 0 w 255"/>
                <a:gd name="T45" fmla="*/ 31 h 31"/>
                <a:gd name="T46" fmla="*/ 255 w 255"/>
                <a:gd name="T47" fmla="*/ 31 h 31"/>
                <a:gd name="T48" fmla="*/ 254 w 255"/>
                <a:gd name="T49" fmla="*/ 26 h 31"/>
                <a:gd name="T50" fmla="*/ 145 w 255"/>
                <a:gd name="T5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5" h="31">
                  <a:moveTo>
                    <a:pt x="145" y="26"/>
                  </a:moveTo>
                  <a:cubicBezTo>
                    <a:pt x="145" y="22"/>
                    <a:pt x="145" y="22"/>
                    <a:pt x="145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2" y="8"/>
                    <a:pt x="223" y="2"/>
                    <a:pt x="193" y="2"/>
                  </a:cubicBezTo>
                  <a:cubicBezTo>
                    <a:pt x="163" y="2"/>
                    <a:pt x="142" y="8"/>
                    <a:pt x="136" y="13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9"/>
                    <a:pt x="99" y="0"/>
                    <a:pt x="61" y="0"/>
                  </a:cubicBezTo>
                  <a:cubicBezTo>
                    <a:pt x="33" y="0"/>
                    <a:pt x="14" y="5"/>
                    <a:pt x="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55" y="31"/>
                    <a:pt x="255" y="31"/>
                    <a:pt x="255" y="31"/>
                  </a:cubicBezTo>
                  <a:cubicBezTo>
                    <a:pt x="254" y="26"/>
                    <a:pt x="254" y="26"/>
                    <a:pt x="254" y="26"/>
                  </a:cubicBezTo>
                  <a:lnTo>
                    <a:pt x="145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14"/>
            <p:cNvSpPr>
              <a:spLocks noEditPoints="1"/>
            </p:cNvSpPr>
            <p:nvPr/>
          </p:nvSpPr>
          <p:spPr bwMode="auto">
            <a:xfrm>
              <a:off x="165605" y="4160117"/>
              <a:ext cx="465138" cy="568325"/>
            </a:xfrm>
            <a:custGeom>
              <a:avLst/>
              <a:gdLst>
                <a:gd name="T0" fmla="*/ 62 w 124"/>
                <a:gd name="T1" fmla="*/ 134 h 151"/>
                <a:gd name="T2" fmla="*/ 124 w 124"/>
                <a:gd name="T3" fmla="*/ 151 h 151"/>
                <a:gd name="T4" fmla="*/ 124 w 124"/>
                <a:gd name="T5" fmla="*/ 151 h 151"/>
                <a:gd name="T6" fmla="*/ 124 w 124"/>
                <a:gd name="T7" fmla="*/ 17 h 151"/>
                <a:gd name="T8" fmla="*/ 124 w 124"/>
                <a:gd name="T9" fmla="*/ 17 h 151"/>
                <a:gd name="T10" fmla="*/ 62 w 124"/>
                <a:gd name="T11" fmla="*/ 0 h 151"/>
                <a:gd name="T12" fmla="*/ 1 w 124"/>
                <a:gd name="T13" fmla="*/ 17 h 151"/>
                <a:gd name="T14" fmla="*/ 0 w 124"/>
                <a:gd name="T15" fmla="*/ 17 h 151"/>
                <a:gd name="T16" fmla="*/ 0 w 124"/>
                <a:gd name="T17" fmla="*/ 149 h 151"/>
                <a:gd name="T18" fmla="*/ 62 w 124"/>
                <a:gd name="T19" fmla="*/ 134 h 151"/>
                <a:gd name="T20" fmla="*/ 111 w 124"/>
                <a:gd name="T21" fmla="*/ 75 h 151"/>
                <a:gd name="T22" fmla="*/ 61 w 124"/>
                <a:gd name="T23" fmla="*/ 67 h 151"/>
                <a:gd name="T24" fmla="*/ 12 w 124"/>
                <a:gd name="T25" fmla="*/ 75 h 151"/>
                <a:gd name="T26" fmla="*/ 12 w 124"/>
                <a:gd name="T27" fmla="*/ 69 h 151"/>
                <a:gd name="T28" fmla="*/ 61 w 124"/>
                <a:gd name="T29" fmla="*/ 61 h 151"/>
                <a:gd name="T30" fmla="*/ 111 w 124"/>
                <a:gd name="T31" fmla="*/ 69 h 151"/>
                <a:gd name="T32" fmla="*/ 111 w 124"/>
                <a:gd name="T33" fmla="*/ 75 h 151"/>
                <a:gd name="T34" fmla="*/ 12 w 124"/>
                <a:gd name="T35" fmla="*/ 31 h 151"/>
                <a:gd name="T36" fmla="*/ 61 w 124"/>
                <a:gd name="T37" fmla="*/ 23 h 151"/>
                <a:gd name="T38" fmla="*/ 111 w 124"/>
                <a:gd name="T39" fmla="*/ 31 h 151"/>
                <a:gd name="T40" fmla="*/ 111 w 124"/>
                <a:gd name="T41" fmla="*/ 37 h 151"/>
                <a:gd name="T42" fmla="*/ 61 w 124"/>
                <a:gd name="T43" fmla="*/ 29 h 151"/>
                <a:gd name="T44" fmla="*/ 12 w 124"/>
                <a:gd name="T45" fmla="*/ 37 h 151"/>
                <a:gd name="T46" fmla="*/ 12 w 124"/>
                <a:gd name="T47" fmla="*/ 31 h 151"/>
                <a:gd name="T48" fmla="*/ 12 w 124"/>
                <a:gd name="T49" fmla="*/ 50 h 151"/>
                <a:gd name="T50" fmla="*/ 61 w 124"/>
                <a:gd name="T51" fmla="*/ 43 h 151"/>
                <a:gd name="T52" fmla="*/ 111 w 124"/>
                <a:gd name="T53" fmla="*/ 50 h 151"/>
                <a:gd name="T54" fmla="*/ 111 w 124"/>
                <a:gd name="T55" fmla="*/ 56 h 151"/>
                <a:gd name="T56" fmla="*/ 61 w 124"/>
                <a:gd name="T57" fmla="*/ 49 h 151"/>
                <a:gd name="T58" fmla="*/ 12 w 124"/>
                <a:gd name="T59" fmla="*/ 56 h 151"/>
                <a:gd name="T60" fmla="*/ 12 w 124"/>
                <a:gd name="T61" fmla="*/ 50 h 151"/>
                <a:gd name="T62" fmla="*/ 12 w 124"/>
                <a:gd name="T63" fmla="*/ 88 h 151"/>
                <a:gd name="T64" fmla="*/ 61 w 124"/>
                <a:gd name="T65" fmla="*/ 80 h 151"/>
                <a:gd name="T66" fmla="*/ 111 w 124"/>
                <a:gd name="T67" fmla="*/ 88 h 151"/>
                <a:gd name="T68" fmla="*/ 111 w 124"/>
                <a:gd name="T69" fmla="*/ 94 h 151"/>
                <a:gd name="T70" fmla="*/ 61 w 124"/>
                <a:gd name="T71" fmla="*/ 87 h 151"/>
                <a:gd name="T72" fmla="*/ 12 w 124"/>
                <a:gd name="T73" fmla="*/ 94 h 151"/>
                <a:gd name="T74" fmla="*/ 12 w 124"/>
                <a:gd name="T75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51">
                  <a:moveTo>
                    <a:pt x="62" y="134"/>
                  </a:moveTo>
                  <a:cubicBezTo>
                    <a:pt x="96" y="134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2" y="8"/>
                    <a:pt x="95" y="0"/>
                    <a:pt x="62" y="0"/>
                  </a:cubicBezTo>
                  <a:cubicBezTo>
                    <a:pt x="29" y="0"/>
                    <a:pt x="2" y="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40"/>
                    <a:pt x="30" y="134"/>
                    <a:pt x="62" y="134"/>
                  </a:cubicBezTo>
                  <a:close/>
                  <a:moveTo>
                    <a:pt x="111" y="75"/>
                  </a:moveTo>
                  <a:cubicBezTo>
                    <a:pt x="103" y="71"/>
                    <a:pt x="86" y="67"/>
                    <a:pt x="61" y="67"/>
                  </a:cubicBezTo>
                  <a:cubicBezTo>
                    <a:pt x="37" y="67"/>
                    <a:pt x="20" y="71"/>
                    <a:pt x="12" y="75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7" y="66"/>
                    <a:pt x="35" y="61"/>
                    <a:pt x="61" y="61"/>
                  </a:cubicBezTo>
                  <a:cubicBezTo>
                    <a:pt x="88" y="61"/>
                    <a:pt x="105" y="66"/>
                    <a:pt x="111" y="69"/>
                  </a:cubicBezTo>
                  <a:lnTo>
                    <a:pt x="111" y="75"/>
                  </a:lnTo>
                  <a:close/>
                  <a:moveTo>
                    <a:pt x="12" y="31"/>
                  </a:moveTo>
                  <a:cubicBezTo>
                    <a:pt x="17" y="28"/>
                    <a:pt x="35" y="23"/>
                    <a:pt x="61" y="23"/>
                  </a:cubicBezTo>
                  <a:cubicBezTo>
                    <a:pt x="88" y="23"/>
                    <a:pt x="105" y="28"/>
                    <a:pt x="11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3" y="33"/>
                    <a:pt x="86" y="29"/>
                    <a:pt x="61" y="29"/>
                  </a:cubicBezTo>
                  <a:cubicBezTo>
                    <a:pt x="37" y="29"/>
                    <a:pt x="20" y="33"/>
                    <a:pt x="12" y="37"/>
                  </a:cubicBezTo>
                  <a:lnTo>
                    <a:pt x="12" y="31"/>
                  </a:lnTo>
                  <a:close/>
                  <a:moveTo>
                    <a:pt x="12" y="50"/>
                  </a:moveTo>
                  <a:cubicBezTo>
                    <a:pt x="17" y="48"/>
                    <a:pt x="34" y="43"/>
                    <a:pt x="61" y="43"/>
                  </a:cubicBezTo>
                  <a:cubicBezTo>
                    <a:pt x="88" y="43"/>
                    <a:pt x="105" y="48"/>
                    <a:pt x="111" y="50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03" y="53"/>
                    <a:pt x="86" y="49"/>
                    <a:pt x="61" y="49"/>
                  </a:cubicBezTo>
                  <a:cubicBezTo>
                    <a:pt x="37" y="49"/>
                    <a:pt x="20" y="53"/>
                    <a:pt x="12" y="56"/>
                  </a:cubicBezTo>
                  <a:lnTo>
                    <a:pt x="12" y="50"/>
                  </a:lnTo>
                  <a:close/>
                  <a:moveTo>
                    <a:pt x="12" y="88"/>
                  </a:moveTo>
                  <a:cubicBezTo>
                    <a:pt x="17" y="85"/>
                    <a:pt x="34" y="80"/>
                    <a:pt x="61" y="80"/>
                  </a:cubicBezTo>
                  <a:cubicBezTo>
                    <a:pt x="88" y="80"/>
                    <a:pt x="105" y="85"/>
                    <a:pt x="111" y="8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3" y="91"/>
                    <a:pt x="86" y="87"/>
                    <a:pt x="61" y="87"/>
                  </a:cubicBezTo>
                  <a:cubicBezTo>
                    <a:pt x="37" y="87"/>
                    <a:pt x="20" y="91"/>
                    <a:pt x="12" y="94"/>
                  </a:cubicBezTo>
                  <a:lnTo>
                    <a:pt x="12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15"/>
            <p:cNvSpPr>
              <a:spLocks/>
            </p:cNvSpPr>
            <p:nvPr/>
          </p:nvSpPr>
          <p:spPr bwMode="auto">
            <a:xfrm>
              <a:off x="927605" y="4239492"/>
              <a:ext cx="131763" cy="134938"/>
            </a:xfrm>
            <a:custGeom>
              <a:avLst/>
              <a:gdLst>
                <a:gd name="T0" fmla="*/ 35 w 35"/>
                <a:gd name="T1" fmla="*/ 36 h 36"/>
                <a:gd name="T2" fmla="*/ 35 w 35"/>
                <a:gd name="T3" fmla="*/ 6 h 36"/>
                <a:gd name="T4" fmla="*/ 0 w 35"/>
                <a:gd name="T5" fmla="*/ 0 h 36"/>
                <a:gd name="T6" fmla="*/ 0 w 35"/>
                <a:gd name="T7" fmla="*/ 31 h 36"/>
                <a:gd name="T8" fmla="*/ 35 w 3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5" y="3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29" y="4"/>
                    <a:pt x="17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2"/>
                    <a:pt x="26" y="34"/>
                    <a:pt x="35" y="3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16"/>
            <p:cNvSpPr>
              <a:spLocks noEditPoints="1"/>
            </p:cNvSpPr>
            <p:nvPr/>
          </p:nvSpPr>
          <p:spPr bwMode="auto">
            <a:xfrm>
              <a:off x="660905" y="4168054"/>
              <a:ext cx="466725" cy="568325"/>
            </a:xfrm>
            <a:custGeom>
              <a:avLst/>
              <a:gdLst>
                <a:gd name="T0" fmla="*/ 124 w 124"/>
                <a:gd name="T1" fmla="*/ 17 h 151"/>
                <a:gd name="T2" fmla="*/ 62 w 124"/>
                <a:gd name="T3" fmla="*/ 0 h 151"/>
                <a:gd name="T4" fmla="*/ 1 w 124"/>
                <a:gd name="T5" fmla="*/ 17 h 151"/>
                <a:gd name="T6" fmla="*/ 0 w 124"/>
                <a:gd name="T7" fmla="*/ 17 h 151"/>
                <a:gd name="T8" fmla="*/ 0 w 124"/>
                <a:gd name="T9" fmla="*/ 148 h 151"/>
                <a:gd name="T10" fmla="*/ 62 w 124"/>
                <a:gd name="T11" fmla="*/ 133 h 151"/>
                <a:gd name="T12" fmla="*/ 124 w 124"/>
                <a:gd name="T13" fmla="*/ 151 h 151"/>
                <a:gd name="T14" fmla="*/ 124 w 124"/>
                <a:gd name="T15" fmla="*/ 151 h 151"/>
                <a:gd name="T16" fmla="*/ 124 w 124"/>
                <a:gd name="T17" fmla="*/ 17 h 151"/>
                <a:gd name="T18" fmla="*/ 112 w 124"/>
                <a:gd name="T19" fmla="*/ 76 h 151"/>
                <a:gd name="T20" fmla="*/ 112 w 124"/>
                <a:gd name="T21" fmla="*/ 82 h 151"/>
                <a:gd name="T22" fmla="*/ 62 w 124"/>
                <a:gd name="T23" fmla="*/ 74 h 151"/>
                <a:gd name="T24" fmla="*/ 13 w 124"/>
                <a:gd name="T25" fmla="*/ 82 h 151"/>
                <a:gd name="T26" fmla="*/ 13 w 124"/>
                <a:gd name="T27" fmla="*/ 76 h 151"/>
                <a:gd name="T28" fmla="*/ 62 w 124"/>
                <a:gd name="T29" fmla="*/ 68 h 151"/>
                <a:gd name="T30" fmla="*/ 112 w 124"/>
                <a:gd name="T31" fmla="*/ 76 h 151"/>
                <a:gd name="T32" fmla="*/ 13 w 124"/>
                <a:gd name="T33" fmla="*/ 30 h 151"/>
                <a:gd name="T34" fmla="*/ 55 w 124"/>
                <a:gd name="T35" fmla="*/ 22 h 151"/>
                <a:gd name="T36" fmla="*/ 55 w 124"/>
                <a:gd name="T37" fmla="*/ 28 h 151"/>
                <a:gd name="T38" fmla="*/ 13 w 124"/>
                <a:gd name="T39" fmla="*/ 36 h 151"/>
                <a:gd name="T40" fmla="*/ 13 w 124"/>
                <a:gd name="T41" fmla="*/ 30 h 151"/>
                <a:gd name="T42" fmla="*/ 13 w 124"/>
                <a:gd name="T43" fmla="*/ 49 h 151"/>
                <a:gd name="T44" fmla="*/ 55 w 124"/>
                <a:gd name="T45" fmla="*/ 42 h 151"/>
                <a:gd name="T46" fmla="*/ 55 w 124"/>
                <a:gd name="T47" fmla="*/ 48 h 151"/>
                <a:gd name="T48" fmla="*/ 13 w 124"/>
                <a:gd name="T49" fmla="*/ 55 h 151"/>
                <a:gd name="T50" fmla="*/ 13 w 124"/>
                <a:gd name="T51" fmla="*/ 49 h 151"/>
                <a:gd name="T52" fmla="*/ 112 w 124"/>
                <a:gd name="T53" fmla="*/ 119 h 151"/>
                <a:gd name="T54" fmla="*/ 62 w 124"/>
                <a:gd name="T55" fmla="*/ 112 h 151"/>
                <a:gd name="T56" fmla="*/ 13 w 124"/>
                <a:gd name="T57" fmla="*/ 119 h 151"/>
                <a:gd name="T58" fmla="*/ 13 w 124"/>
                <a:gd name="T59" fmla="*/ 114 h 151"/>
                <a:gd name="T60" fmla="*/ 62 w 124"/>
                <a:gd name="T61" fmla="*/ 106 h 151"/>
                <a:gd name="T62" fmla="*/ 112 w 124"/>
                <a:gd name="T63" fmla="*/ 114 h 151"/>
                <a:gd name="T64" fmla="*/ 112 w 124"/>
                <a:gd name="T65" fmla="*/ 119 h 151"/>
                <a:gd name="T66" fmla="*/ 112 w 124"/>
                <a:gd name="T67" fmla="*/ 100 h 151"/>
                <a:gd name="T68" fmla="*/ 62 w 124"/>
                <a:gd name="T69" fmla="*/ 92 h 151"/>
                <a:gd name="T70" fmla="*/ 13 w 124"/>
                <a:gd name="T71" fmla="*/ 100 h 151"/>
                <a:gd name="T72" fmla="*/ 13 w 124"/>
                <a:gd name="T73" fmla="*/ 94 h 151"/>
                <a:gd name="T74" fmla="*/ 62 w 124"/>
                <a:gd name="T75" fmla="*/ 86 h 151"/>
                <a:gd name="T76" fmla="*/ 112 w 124"/>
                <a:gd name="T77" fmla="*/ 94 h 151"/>
                <a:gd name="T78" fmla="*/ 112 w 124"/>
                <a:gd name="T79" fmla="*/ 100 h 151"/>
                <a:gd name="T80" fmla="*/ 112 w 124"/>
                <a:gd name="T81" fmla="*/ 65 h 151"/>
                <a:gd name="T82" fmla="*/ 65 w 124"/>
                <a:gd name="T83" fmla="*/ 57 h 151"/>
                <a:gd name="T84" fmla="*/ 65 w 124"/>
                <a:gd name="T85" fmla="*/ 12 h 151"/>
                <a:gd name="T86" fmla="*/ 112 w 124"/>
                <a:gd name="T87" fmla="*/ 21 h 151"/>
                <a:gd name="T88" fmla="*/ 112 w 124"/>
                <a:gd name="T89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51">
                  <a:moveTo>
                    <a:pt x="124" y="17"/>
                  </a:moveTo>
                  <a:cubicBezTo>
                    <a:pt x="123" y="7"/>
                    <a:pt x="96" y="0"/>
                    <a:pt x="62" y="0"/>
                  </a:cubicBezTo>
                  <a:cubicBezTo>
                    <a:pt x="29" y="0"/>
                    <a:pt x="2" y="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" y="140"/>
                    <a:pt x="30" y="133"/>
                    <a:pt x="62" y="133"/>
                  </a:cubicBezTo>
                  <a:cubicBezTo>
                    <a:pt x="96" y="133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lose/>
                  <a:moveTo>
                    <a:pt x="112" y="76"/>
                  </a:moveTo>
                  <a:cubicBezTo>
                    <a:pt x="112" y="82"/>
                    <a:pt x="112" y="82"/>
                    <a:pt x="112" y="82"/>
                  </a:cubicBezTo>
                  <a:cubicBezTo>
                    <a:pt x="104" y="78"/>
                    <a:pt x="87" y="74"/>
                    <a:pt x="62" y="74"/>
                  </a:cubicBezTo>
                  <a:cubicBezTo>
                    <a:pt x="38" y="74"/>
                    <a:pt x="21" y="78"/>
                    <a:pt x="13" y="82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8" y="73"/>
                    <a:pt x="35" y="68"/>
                    <a:pt x="62" y="68"/>
                  </a:cubicBezTo>
                  <a:cubicBezTo>
                    <a:pt x="89" y="68"/>
                    <a:pt x="106" y="73"/>
                    <a:pt x="112" y="76"/>
                  </a:cubicBezTo>
                  <a:close/>
                  <a:moveTo>
                    <a:pt x="13" y="30"/>
                  </a:moveTo>
                  <a:cubicBezTo>
                    <a:pt x="18" y="27"/>
                    <a:pt x="32" y="23"/>
                    <a:pt x="55" y="22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34" y="29"/>
                    <a:pt x="20" y="33"/>
                    <a:pt x="13" y="36"/>
                  </a:cubicBezTo>
                  <a:lnTo>
                    <a:pt x="13" y="30"/>
                  </a:lnTo>
                  <a:close/>
                  <a:moveTo>
                    <a:pt x="13" y="49"/>
                  </a:moveTo>
                  <a:cubicBezTo>
                    <a:pt x="18" y="47"/>
                    <a:pt x="32" y="42"/>
                    <a:pt x="55" y="42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34" y="49"/>
                    <a:pt x="20" y="52"/>
                    <a:pt x="13" y="55"/>
                  </a:cubicBezTo>
                  <a:lnTo>
                    <a:pt x="13" y="49"/>
                  </a:lnTo>
                  <a:close/>
                  <a:moveTo>
                    <a:pt x="112" y="119"/>
                  </a:moveTo>
                  <a:cubicBezTo>
                    <a:pt x="104" y="116"/>
                    <a:pt x="87" y="112"/>
                    <a:pt x="62" y="112"/>
                  </a:cubicBezTo>
                  <a:cubicBezTo>
                    <a:pt x="38" y="112"/>
                    <a:pt x="21" y="116"/>
                    <a:pt x="13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8" y="111"/>
                    <a:pt x="35" y="106"/>
                    <a:pt x="62" y="106"/>
                  </a:cubicBezTo>
                  <a:cubicBezTo>
                    <a:pt x="89" y="106"/>
                    <a:pt x="106" y="111"/>
                    <a:pt x="112" y="114"/>
                  </a:cubicBezTo>
                  <a:lnTo>
                    <a:pt x="112" y="119"/>
                  </a:lnTo>
                  <a:close/>
                  <a:moveTo>
                    <a:pt x="112" y="100"/>
                  </a:moveTo>
                  <a:cubicBezTo>
                    <a:pt x="104" y="97"/>
                    <a:pt x="87" y="92"/>
                    <a:pt x="62" y="92"/>
                  </a:cubicBezTo>
                  <a:cubicBezTo>
                    <a:pt x="38" y="92"/>
                    <a:pt x="21" y="97"/>
                    <a:pt x="13" y="10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8" y="91"/>
                    <a:pt x="36" y="86"/>
                    <a:pt x="62" y="86"/>
                  </a:cubicBezTo>
                  <a:cubicBezTo>
                    <a:pt x="89" y="86"/>
                    <a:pt x="106" y="91"/>
                    <a:pt x="112" y="94"/>
                  </a:cubicBezTo>
                  <a:lnTo>
                    <a:pt x="112" y="100"/>
                  </a:lnTo>
                  <a:close/>
                  <a:moveTo>
                    <a:pt x="112" y="65"/>
                  </a:moveTo>
                  <a:cubicBezTo>
                    <a:pt x="106" y="62"/>
                    <a:pt x="90" y="57"/>
                    <a:pt x="65" y="57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90" y="13"/>
                    <a:pt x="107" y="18"/>
                    <a:pt x="112" y="21"/>
                  </a:cubicBezTo>
                  <a:lnTo>
                    <a:pt x="112" y="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27220" y="3765865"/>
            <a:ext cx="681245" cy="549464"/>
            <a:chOff x="1653093" y="4101379"/>
            <a:chExt cx="968375" cy="781050"/>
          </a:xfrm>
          <a:noFill/>
        </p:grpSpPr>
        <p:sp>
          <p:nvSpPr>
            <p:cNvPr id="74" name="Freeform 119"/>
            <p:cNvSpPr>
              <a:spLocks noEditPoints="1"/>
            </p:cNvSpPr>
            <p:nvPr/>
          </p:nvSpPr>
          <p:spPr bwMode="auto">
            <a:xfrm>
              <a:off x="1653093" y="4228379"/>
              <a:ext cx="649288" cy="654050"/>
            </a:xfrm>
            <a:custGeom>
              <a:avLst/>
              <a:gdLst>
                <a:gd name="T0" fmla="*/ 138 w 173"/>
                <a:gd name="T1" fmla="*/ 157 h 174"/>
                <a:gd name="T2" fmla="*/ 105 w 173"/>
                <a:gd name="T3" fmla="*/ 157 h 174"/>
                <a:gd name="T4" fmla="*/ 105 w 173"/>
                <a:gd name="T5" fmla="*/ 134 h 174"/>
                <a:gd name="T6" fmla="*/ 167 w 173"/>
                <a:gd name="T7" fmla="*/ 134 h 174"/>
                <a:gd name="T8" fmla="*/ 173 w 173"/>
                <a:gd name="T9" fmla="*/ 128 h 174"/>
                <a:gd name="T10" fmla="*/ 173 w 173"/>
                <a:gd name="T11" fmla="*/ 6 h 174"/>
                <a:gd name="T12" fmla="*/ 167 w 173"/>
                <a:gd name="T13" fmla="*/ 0 h 174"/>
                <a:gd name="T14" fmla="*/ 7 w 173"/>
                <a:gd name="T15" fmla="*/ 0 h 174"/>
                <a:gd name="T16" fmla="*/ 0 w 173"/>
                <a:gd name="T17" fmla="*/ 6 h 174"/>
                <a:gd name="T18" fmla="*/ 0 w 173"/>
                <a:gd name="T19" fmla="*/ 128 h 174"/>
                <a:gd name="T20" fmla="*/ 7 w 173"/>
                <a:gd name="T21" fmla="*/ 134 h 174"/>
                <a:gd name="T22" fmla="*/ 69 w 173"/>
                <a:gd name="T23" fmla="*/ 134 h 174"/>
                <a:gd name="T24" fmla="*/ 69 w 173"/>
                <a:gd name="T25" fmla="*/ 157 h 174"/>
                <a:gd name="T26" fmla="*/ 35 w 173"/>
                <a:gd name="T27" fmla="*/ 157 h 174"/>
                <a:gd name="T28" fmla="*/ 28 w 173"/>
                <a:gd name="T29" fmla="*/ 165 h 174"/>
                <a:gd name="T30" fmla="*/ 28 w 173"/>
                <a:gd name="T31" fmla="*/ 174 h 174"/>
                <a:gd name="T32" fmla="*/ 146 w 173"/>
                <a:gd name="T33" fmla="*/ 174 h 174"/>
                <a:gd name="T34" fmla="*/ 146 w 173"/>
                <a:gd name="T35" fmla="*/ 165 h 174"/>
                <a:gd name="T36" fmla="*/ 138 w 173"/>
                <a:gd name="T37" fmla="*/ 157 h 174"/>
                <a:gd name="T38" fmla="*/ 19 w 173"/>
                <a:gd name="T39" fmla="*/ 116 h 174"/>
                <a:gd name="T40" fmla="*/ 19 w 173"/>
                <a:gd name="T41" fmla="*/ 18 h 174"/>
                <a:gd name="T42" fmla="*/ 155 w 173"/>
                <a:gd name="T43" fmla="*/ 18 h 174"/>
                <a:gd name="T44" fmla="*/ 155 w 173"/>
                <a:gd name="T45" fmla="*/ 116 h 174"/>
                <a:gd name="T46" fmla="*/ 19 w 173"/>
                <a:gd name="T47" fmla="*/ 11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174">
                  <a:moveTo>
                    <a:pt x="138" y="157"/>
                  </a:moveTo>
                  <a:cubicBezTo>
                    <a:pt x="105" y="157"/>
                    <a:pt x="105" y="157"/>
                    <a:pt x="105" y="157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71" y="134"/>
                    <a:pt x="173" y="131"/>
                    <a:pt x="173" y="128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2"/>
                    <a:pt x="171" y="0"/>
                    <a:pt x="16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7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1" y="157"/>
                    <a:pt x="28" y="160"/>
                    <a:pt x="28" y="165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6" y="160"/>
                    <a:pt x="142" y="157"/>
                    <a:pt x="138" y="157"/>
                  </a:cubicBezTo>
                  <a:close/>
                  <a:moveTo>
                    <a:pt x="19" y="1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16"/>
                    <a:pt x="155" y="116"/>
                    <a:pt x="155" y="116"/>
                  </a:cubicBezTo>
                  <a:lnTo>
                    <a:pt x="19" y="11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20"/>
            <p:cNvSpPr>
              <a:spLocks noEditPoints="1"/>
            </p:cNvSpPr>
            <p:nvPr/>
          </p:nvSpPr>
          <p:spPr bwMode="auto">
            <a:xfrm>
              <a:off x="2038855" y="4101379"/>
              <a:ext cx="582613" cy="777875"/>
            </a:xfrm>
            <a:custGeom>
              <a:avLst/>
              <a:gdLst>
                <a:gd name="T0" fmla="*/ 147 w 155"/>
                <a:gd name="T1" fmla="*/ 0 h 207"/>
                <a:gd name="T2" fmla="*/ 8 w 155"/>
                <a:gd name="T3" fmla="*/ 0 h 207"/>
                <a:gd name="T4" fmla="*/ 0 w 155"/>
                <a:gd name="T5" fmla="*/ 7 h 207"/>
                <a:gd name="T6" fmla="*/ 0 w 155"/>
                <a:gd name="T7" fmla="*/ 29 h 207"/>
                <a:gd name="T8" fmla="*/ 64 w 155"/>
                <a:gd name="T9" fmla="*/ 29 h 207"/>
                <a:gd name="T10" fmla="*/ 75 w 155"/>
                <a:gd name="T11" fmla="*/ 40 h 207"/>
                <a:gd name="T12" fmla="*/ 75 w 155"/>
                <a:gd name="T13" fmla="*/ 162 h 207"/>
                <a:gd name="T14" fmla="*/ 64 w 155"/>
                <a:gd name="T15" fmla="*/ 173 h 207"/>
                <a:gd name="T16" fmla="*/ 7 w 155"/>
                <a:gd name="T17" fmla="*/ 173 h 207"/>
                <a:gd name="T18" fmla="*/ 7 w 155"/>
                <a:gd name="T19" fmla="*/ 186 h 207"/>
                <a:gd name="T20" fmla="*/ 35 w 155"/>
                <a:gd name="T21" fmla="*/ 186 h 207"/>
                <a:gd name="T22" fmla="*/ 48 w 155"/>
                <a:gd name="T23" fmla="*/ 199 h 207"/>
                <a:gd name="T24" fmla="*/ 48 w 155"/>
                <a:gd name="T25" fmla="*/ 207 h 207"/>
                <a:gd name="T26" fmla="*/ 147 w 155"/>
                <a:gd name="T27" fmla="*/ 207 h 207"/>
                <a:gd name="T28" fmla="*/ 155 w 155"/>
                <a:gd name="T29" fmla="*/ 200 h 207"/>
                <a:gd name="T30" fmla="*/ 155 w 155"/>
                <a:gd name="T31" fmla="*/ 7 h 207"/>
                <a:gd name="T32" fmla="*/ 147 w 155"/>
                <a:gd name="T33" fmla="*/ 0 h 207"/>
                <a:gd name="T34" fmla="*/ 100 w 155"/>
                <a:gd name="T35" fmla="*/ 114 h 207"/>
                <a:gd name="T36" fmla="*/ 89 w 155"/>
                <a:gd name="T37" fmla="*/ 103 h 207"/>
                <a:gd name="T38" fmla="*/ 100 w 155"/>
                <a:gd name="T39" fmla="*/ 93 h 207"/>
                <a:gd name="T40" fmla="*/ 111 w 155"/>
                <a:gd name="T41" fmla="*/ 103 h 207"/>
                <a:gd name="T42" fmla="*/ 100 w 155"/>
                <a:gd name="T43" fmla="*/ 114 h 207"/>
                <a:gd name="T44" fmla="*/ 132 w 155"/>
                <a:gd name="T45" fmla="*/ 114 h 207"/>
                <a:gd name="T46" fmla="*/ 121 w 155"/>
                <a:gd name="T47" fmla="*/ 103 h 207"/>
                <a:gd name="T48" fmla="*/ 132 w 155"/>
                <a:gd name="T49" fmla="*/ 93 h 207"/>
                <a:gd name="T50" fmla="*/ 143 w 155"/>
                <a:gd name="T51" fmla="*/ 103 h 207"/>
                <a:gd name="T52" fmla="*/ 132 w 155"/>
                <a:gd name="T53" fmla="*/ 114 h 207"/>
                <a:gd name="T54" fmla="*/ 143 w 155"/>
                <a:gd name="T55" fmla="*/ 75 h 207"/>
                <a:gd name="T56" fmla="*/ 138 w 155"/>
                <a:gd name="T57" fmla="*/ 80 h 207"/>
                <a:gd name="T58" fmla="*/ 84 w 155"/>
                <a:gd name="T59" fmla="*/ 80 h 207"/>
                <a:gd name="T60" fmla="*/ 84 w 155"/>
                <a:gd name="T61" fmla="*/ 34 h 207"/>
                <a:gd name="T62" fmla="*/ 138 w 155"/>
                <a:gd name="T63" fmla="*/ 34 h 207"/>
                <a:gd name="T64" fmla="*/ 143 w 155"/>
                <a:gd name="T65" fmla="*/ 39 h 207"/>
                <a:gd name="T66" fmla="*/ 143 w 155"/>
                <a:gd name="T67" fmla="*/ 7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207">
                  <a:moveTo>
                    <a:pt x="14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0" y="29"/>
                    <a:pt x="75" y="34"/>
                    <a:pt x="75" y="40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168"/>
                    <a:pt x="70" y="173"/>
                    <a:pt x="64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42" y="186"/>
                    <a:pt x="48" y="192"/>
                    <a:pt x="48" y="199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51" y="207"/>
                    <a:pt x="155" y="204"/>
                    <a:pt x="155" y="200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5" y="3"/>
                    <a:pt x="151" y="0"/>
                    <a:pt x="147" y="0"/>
                  </a:cubicBezTo>
                  <a:close/>
                  <a:moveTo>
                    <a:pt x="100" y="114"/>
                  </a:moveTo>
                  <a:cubicBezTo>
                    <a:pt x="94" y="114"/>
                    <a:pt x="89" y="109"/>
                    <a:pt x="89" y="103"/>
                  </a:cubicBezTo>
                  <a:cubicBezTo>
                    <a:pt x="89" y="98"/>
                    <a:pt x="94" y="93"/>
                    <a:pt x="100" y="93"/>
                  </a:cubicBezTo>
                  <a:cubicBezTo>
                    <a:pt x="106" y="93"/>
                    <a:pt x="111" y="98"/>
                    <a:pt x="111" y="103"/>
                  </a:cubicBezTo>
                  <a:cubicBezTo>
                    <a:pt x="111" y="109"/>
                    <a:pt x="106" y="114"/>
                    <a:pt x="100" y="114"/>
                  </a:cubicBezTo>
                  <a:close/>
                  <a:moveTo>
                    <a:pt x="132" y="114"/>
                  </a:moveTo>
                  <a:cubicBezTo>
                    <a:pt x="126" y="114"/>
                    <a:pt x="121" y="109"/>
                    <a:pt x="121" y="103"/>
                  </a:cubicBezTo>
                  <a:cubicBezTo>
                    <a:pt x="121" y="98"/>
                    <a:pt x="126" y="93"/>
                    <a:pt x="132" y="93"/>
                  </a:cubicBezTo>
                  <a:cubicBezTo>
                    <a:pt x="138" y="93"/>
                    <a:pt x="143" y="98"/>
                    <a:pt x="143" y="103"/>
                  </a:cubicBezTo>
                  <a:cubicBezTo>
                    <a:pt x="143" y="109"/>
                    <a:pt x="138" y="114"/>
                    <a:pt x="132" y="114"/>
                  </a:cubicBezTo>
                  <a:close/>
                  <a:moveTo>
                    <a:pt x="143" y="75"/>
                  </a:moveTo>
                  <a:cubicBezTo>
                    <a:pt x="143" y="78"/>
                    <a:pt x="140" y="80"/>
                    <a:pt x="138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0" y="34"/>
                    <a:pt x="143" y="37"/>
                    <a:pt x="143" y="39"/>
                  </a:cubicBezTo>
                  <a:lnTo>
                    <a:pt x="143" y="7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Freeform 121"/>
          <p:cNvSpPr>
            <a:spLocks noEditPoints="1"/>
          </p:cNvSpPr>
          <p:nvPr/>
        </p:nvSpPr>
        <p:spPr bwMode="auto">
          <a:xfrm>
            <a:off x="9829586" y="3852976"/>
            <a:ext cx="594136" cy="402047"/>
          </a:xfrm>
          <a:custGeom>
            <a:avLst/>
            <a:gdLst>
              <a:gd name="T0" fmla="*/ 8 w 225"/>
              <a:gd name="T1" fmla="*/ 0 h 152"/>
              <a:gd name="T2" fmla="*/ 0 w 225"/>
              <a:gd name="T3" fmla="*/ 145 h 152"/>
              <a:gd name="T4" fmla="*/ 217 w 225"/>
              <a:gd name="T5" fmla="*/ 152 h 152"/>
              <a:gd name="T6" fmla="*/ 225 w 225"/>
              <a:gd name="T7" fmla="*/ 8 h 152"/>
              <a:gd name="T8" fmla="*/ 206 w 225"/>
              <a:gd name="T9" fmla="*/ 18 h 152"/>
              <a:gd name="T10" fmla="*/ 193 w 225"/>
              <a:gd name="T11" fmla="*/ 48 h 152"/>
              <a:gd name="T12" fmla="*/ 191 w 225"/>
              <a:gd name="T13" fmla="*/ 35 h 152"/>
              <a:gd name="T14" fmla="*/ 174 w 225"/>
              <a:gd name="T15" fmla="*/ 38 h 152"/>
              <a:gd name="T16" fmla="*/ 169 w 225"/>
              <a:gd name="T17" fmla="*/ 48 h 152"/>
              <a:gd name="T18" fmla="*/ 166 w 225"/>
              <a:gd name="T19" fmla="*/ 35 h 152"/>
              <a:gd name="T20" fmla="*/ 149 w 225"/>
              <a:gd name="T21" fmla="*/ 38 h 152"/>
              <a:gd name="T22" fmla="*/ 95 w 225"/>
              <a:gd name="T23" fmla="*/ 48 h 152"/>
              <a:gd name="T24" fmla="*/ 93 w 225"/>
              <a:gd name="T25" fmla="*/ 35 h 152"/>
              <a:gd name="T26" fmla="*/ 76 w 225"/>
              <a:gd name="T27" fmla="*/ 38 h 152"/>
              <a:gd name="T28" fmla="*/ 57 w 225"/>
              <a:gd name="T29" fmla="*/ 48 h 152"/>
              <a:gd name="T30" fmla="*/ 55 w 225"/>
              <a:gd name="T31" fmla="*/ 35 h 152"/>
              <a:gd name="T32" fmla="*/ 37 w 225"/>
              <a:gd name="T33" fmla="*/ 38 h 152"/>
              <a:gd name="T34" fmla="*/ 19 w 225"/>
              <a:gd name="T35" fmla="*/ 48 h 152"/>
              <a:gd name="T36" fmla="*/ 206 w 225"/>
              <a:gd name="T37" fmla="*/ 18 h 152"/>
              <a:gd name="T38" fmla="*/ 176 w 225"/>
              <a:gd name="T39" fmla="*/ 79 h 152"/>
              <a:gd name="T40" fmla="*/ 174 w 225"/>
              <a:gd name="T41" fmla="*/ 92 h 152"/>
              <a:gd name="T42" fmla="*/ 155 w 225"/>
              <a:gd name="T43" fmla="*/ 82 h 152"/>
              <a:gd name="T44" fmla="*/ 138 w 225"/>
              <a:gd name="T45" fmla="*/ 79 h 152"/>
              <a:gd name="T46" fmla="*/ 135 w 225"/>
              <a:gd name="T47" fmla="*/ 92 h 152"/>
              <a:gd name="T48" fmla="*/ 122 w 225"/>
              <a:gd name="T49" fmla="*/ 82 h 152"/>
              <a:gd name="T50" fmla="*/ 105 w 225"/>
              <a:gd name="T51" fmla="*/ 79 h 152"/>
              <a:gd name="T52" fmla="*/ 103 w 225"/>
              <a:gd name="T53" fmla="*/ 92 h 152"/>
              <a:gd name="T54" fmla="*/ 77 w 225"/>
              <a:gd name="T55" fmla="*/ 82 h 152"/>
              <a:gd name="T56" fmla="*/ 60 w 225"/>
              <a:gd name="T57" fmla="*/ 79 h 152"/>
              <a:gd name="T58" fmla="*/ 57 w 225"/>
              <a:gd name="T59" fmla="*/ 92 h 152"/>
              <a:gd name="T60" fmla="*/ 19 w 225"/>
              <a:gd name="T61" fmla="*/ 61 h 152"/>
              <a:gd name="T62" fmla="*/ 37 w 225"/>
              <a:gd name="T63" fmla="*/ 72 h 152"/>
              <a:gd name="T64" fmla="*/ 55 w 225"/>
              <a:gd name="T65" fmla="*/ 74 h 152"/>
              <a:gd name="T66" fmla="*/ 57 w 225"/>
              <a:gd name="T67" fmla="*/ 61 h 152"/>
              <a:gd name="T68" fmla="*/ 76 w 225"/>
              <a:gd name="T69" fmla="*/ 72 h 152"/>
              <a:gd name="T70" fmla="*/ 93 w 225"/>
              <a:gd name="T71" fmla="*/ 74 h 152"/>
              <a:gd name="T72" fmla="*/ 95 w 225"/>
              <a:gd name="T73" fmla="*/ 61 h 152"/>
              <a:gd name="T74" fmla="*/ 149 w 225"/>
              <a:gd name="T75" fmla="*/ 72 h 152"/>
              <a:gd name="T76" fmla="*/ 166 w 225"/>
              <a:gd name="T77" fmla="*/ 74 h 152"/>
              <a:gd name="T78" fmla="*/ 169 w 225"/>
              <a:gd name="T79" fmla="*/ 61 h 152"/>
              <a:gd name="T80" fmla="*/ 174 w 225"/>
              <a:gd name="T81" fmla="*/ 72 h 152"/>
              <a:gd name="T82" fmla="*/ 191 w 225"/>
              <a:gd name="T83" fmla="*/ 74 h 152"/>
              <a:gd name="T84" fmla="*/ 193 w 225"/>
              <a:gd name="T85" fmla="*/ 61 h 152"/>
              <a:gd name="T86" fmla="*/ 206 w 225"/>
              <a:gd name="T87" fmla="*/ 92 h 152"/>
              <a:gd name="T88" fmla="*/ 193 w 225"/>
              <a:gd name="T89" fmla="*/ 82 h 152"/>
              <a:gd name="T90" fmla="*/ 19 w 225"/>
              <a:gd name="T91" fmla="*/ 134 h 152"/>
              <a:gd name="T92" fmla="*/ 57 w 225"/>
              <a:gd name="T93" fmla="*/ 105 h 152"/>
              <a:gd name="T94" fmla="*/ 60 w 225"/>
              <a:gd name="T95" fmla="*/ 118 h 152"/>
              <a:gd name="T96" fmla="*/ 77 w 225"/>
              <a:gd name="T97" fmla="*/ 115 h 152"/>
              <a:gd name="T98" fmla="*/ 103 w 225"/>
              <a:gd name="T99" fmla="*/ 105 h 152"/>
              <a:gd name="T100" fmla="*/ 105 w 225"/>
              <a:gd name="T101" fmla="*/ 118 h 152"/>
              <a:gd name="T102" fmla="*/ 122 w 225"/>
              <a:gd name="T103" fmla="*/ 115 h 152"/>
              <a:gd name="T104" fmla="*/ 135 w 225"/>
              <a:gd name="T105" fmla="*/ 105 h 152"/>
              <a:gd name="T106" fmla="*/ 138 w 225"/>
              <a:gd name="T107" fmla="*/ 118 h 152"/>
              <a:gd name="T108" fmla="*/ 155 w 225"/>
              <a:gd name="T109" fmla="*/ 115 h 152"/>
              <a:gd name="T110" fmla="*/ 174 w 225"/>
              <a:gd name="T111" fmla="*/ 105 h 152"/>
              <a:gd name="T112" fmla="*/ 176 w 225"/>
              <a:gd name="T113" fmla="*/ 118 h 152"/>
              <a:gd name="T114" fmla="*/ 193 w 225"/>
              <a:gd name="T115" fmla="*/ 115 h 152"/>
              <a:gd name="T116" fmla="*/ 206 w 225"/>
              <a:gd name="T117" fmla="*/ 105 h 152"/>
              <a:gd name="T118" fmla="*/ 19 w 225"/>
              <a:gd name="T119" fmla="*/ 13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5" h="152">
                <a:moveTo>
                  <a:pt x="21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9"/>
                  <a:pt x="4" y="152"/>
                  <a:pt x="8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21" y="152"/>
                  <a:pt x="225" y="149"/>
                  <a:pt x="225" y="145"/>
                </a:cubicBezTo>
                <a:cubicBezTo>
                  <a:pt x="225" y="8"/>
                  <a:pt x="225" y="8"/>
                  <a:pt x="225" y="8"/>
                </a:cubicBezTo>
                <a:cubicBezTo>
                  <a:pt x="225" y="4"/>
                  <a:pt x="221" y="0"/>
                  <a:pt x="217" y="0"/>
                </a:cubicBezTo>
                <a:close/>
                <a:moveTo>
                  <a:pt x="206" y="18"/>
                </a:moveTo>
                <a:cubicBezTo>
                  <a:pt x="206" y="48"/>
                  <a:pt x="206" y="48"/>
                  <a:pt x="206" y="48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3" y="38"/>
                  <a:pt x="193" y="38"/>
                  <a:pt x="193" y="38"/>
                </a:cubicBezTo>
                <a:cubicBezTo>
                  <a:pt x="193" y="37"/>
                  <a:pt x="192" y="35"/>
                  <a:pt x="191" y="35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5" y="35"/>
                  <a:pt x="174" y="37"/>
                  <a:pt x="174" y="3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9" y="37"/>
                  <a:pt x="168" y="35"/>
                  <a:pt x="166" y="35"/>
                </a:cubicBezTo>
                <a:cubicBezTo>
                  <a:pt x="152" y="35"/>
                  <a:pt x="152" y="35"/>
                  <a:pt x="152" y="35"/>
                </a:cubicBezTo>
                <a:cubicBezTo>
                  <a:pt x="150" y="35"/>
                  <a:pt x="149" y="37"/>
                  <a:pt x="149" y="38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7"/>
                  <a:pt x="94" y="35"/>
                  <a:pt x="93" y="35"/>
                </a:cubicBezTo>
                <a:cubicBezTo>
                  <a:pt x="78" y="35"/>
                  <a:pt x="78" y="35"/>
                  <a:pt x="78" y="35"/>
                </a:cubicBezTo>
                <a:cubicBezTo>
                  <a:pt x="77" y="35"/>
                  <a:pt x="76" y="37"/>
                  <a:pt x="76" y="38"/>
                </a:cubicBezTo>
                <a:cubicBezTo>
                  <a:pt x="76" y="48"/>
                  <a:pt x="76" y="48"/>
                  <a:pt x="76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7"/>
                  <a:pt x="56" y="35"/>
                  <a:pt x="55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5"/>
                  <a:pt x="37" y="37"/>
                  <a:pt x="37" y="38"/>
                </a:cubicBezTo>
                <a:cubicBezTo>
                  <a:pt x="37" y="48"/>
                  <a:pt x="37" y="48"/>
                  <a:pt x="37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18"/>
                  <a:pt x="19" y="18"/>
                  <a:pt x="19" y="18"/>
                </a:cubicBezTo>
                <a:lnTo>
                  <a:pt x="206" y="18"/>
                </a:lnTo>
                <a:close/>
                <a:moveTo>
                  <a:pt x="191" y="79"/>
                </a:moveTo>
                <a:cubicBezTo>
                  <a:pt x="176" y="79"/>
                  <a:pt x="176" y="79"/>
                  <a:pt x="176" y="79"/>
                </a:cubicBezTo>
                <a:cubicBezTo>
                  <a:pt x="175" y="79"/>
                  <a:pt x="174" y="80"/>
                  <a:pt x="174" y="8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5" y="80"/>
                  <a:pt x="154" y="79"/>
                  <a:pt x="153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7" y="79"/>
                  <a:pt x="135" y="80"/>
                  <a:pt x="135" y="8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22" y="92"/>
                  <a:pt x="122" y="92"/>
                  <a:pt x="122" y="9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0"/>
                  <a:pt x="121" y="79"/>
                  <a:pt x="120" y="7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4" y="79"/>
                  <a:pt x="103" y="80"/>
                  <a:pt x="103" y="8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77" y="92"/>
                  <a:pt x="77" y="92"/>
                  <a:pt x="77" y="9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0"/>
                  <a:pt x="76" y="79"/>
                  <a:pt x="74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58" y="79"/>
                  <a:pt x="57" y="80"/>
                  <a:pt x="57" y="82"/>
                </a:cubicBezTo>
                <a:cubicBezTo>
                  <a:pt x="57" y="92"/>
                  <a:pt x="57" y="92"/>
                  <a:pt x="57" y="92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61"/>
                  <a:pt x="19" y="61"/>
                  <a:pt x="19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3"/>
                  <a:pt x="39" y="74"/>
                  <a:pt x="4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6" y="74"/>
                  <a:pt x="57" y="73"/>
                  <a:pt x="57" y="72"/>
                </a:cubicBezTo>
                <a:cubicBezTo>
                  <a:pt x="57" y="61"/>
                  <a:pt x="57" y="61"/>
                  <a:pt x="57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3"/>
                  <a:pt x="77" y="74"/>
                  <a:pt x="78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4" y="74"/>
                  <a:pt x="95" y="73"/>
                  <a:pt x="95" y="72"/>
                </a:cubicBezTo>
                <a:cubicBezTo>
                  <a:pt x="95" y="61"/>
                  <a:pt x="95" y="61"/>
                  <a:pt x="95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9" y="73"/>
                  <a:pt x="150" y="74"/>
                  <a:pt x="152" y="74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8" y="74"/>
                  <a:pt x="169" y="73"/>
                  <a:pt x="169" y="72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4" y="73"/>
                  <a:pt x="175" y="74"/>
                  <a:pt x="176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2" y="74"/>
                  <a:pt x="193" y="73"/>
                  <a:pt x="193" y="72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206" y="61"/>
                  <a:pt x="206" y="61"/>
                  <a:pt x="206" y="61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193" y="92"/>
                  <a:pt x="193" y="92"/>
                  <a:pt x="193" y="9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3" y="80"/>
                  <a:pt x="192" y="79"/>
                  <a:pt x="191" y="79"/>
                </a:cubicBezTo>
                <a:close/>
                <a:moveTo>
                  <a:pt x="19" y="134"/>
                </a:moveTo>
                <a:cubicBezTo>
                  <a:pt x="19" y="105"/>
                  <a:pt x="19" y="105"/>
                  <a:pt x="19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7"/>
                  <a:pt x="58" y="118"/>
                  <a:pt x="60" y="118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6" y="118"/>
                  <a:pt x="77" y="117"/>
                  <a:pt x="77" y="115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7"/>
                  <a:pt x="104" y="118"/>
                  <a:pt x="105" y="118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1" y="118"/>
                  <a:pt x="122" y="117"/>
                  <a:pt x="122" y="11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7"/>
                  <a:pt x="137" y="118"/>
                  <a:pt x="138" y="118"/>
                </a:cubicBezTo>
                <a:cubicBezTo>
                  <a:pt x="153" y="118"/>
                  <a:pt x="153" y="118"/>
                  <a:pt x="153" y="118"/>
                </a:cubicBezTo>
                <a:cubicBezTo>
                  <a:pt x="154" y="118"/>
                  <a:pt x="155" y="117"/>
                  <a:pt x="155" y="115"/>
                </a:cubicBezTo>
                <a:cubicBezTo>
                  <a:pt x="155" y="105"/>
                  <a:pt x="155" y="105"/>
                  <a:pt x="155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7"/>
                  <a:pt x="175" y="118"/>
                  <a:pt x="176" y="118"/>
                </a:cubicBezTo>
                <a:cubicBezTo>
                  <a:pt x="191" y="118"/>
                  <a:pt x="191" y="118"/>
                  <a:pt x="191" y="118"/>
                </a:cubicBezTo>
                <a:cubicBezTo>
                  <a:pt x="192" y="118"/>
                  <a:pt x="193" y="117"/>
                  <a:pt x="193" y="115"/>
                </a:cubicBezTo>
                <a:cubicBezTo>
                  <a:pt x="193" y="105"/>
                  <a:pt x="193" y="105"/>
                  <a:pt x="193" y="105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6" y="134"/>
                  <a:pt x="206" y="134"/>
                  <a:pt x="206" y="134"/>
                </a:cubicBezTo>
                <a:lnTo>
                  <a:pt x="19" y="13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775331" y="3789318"/>
            <a:ext cx="559516" cy="555048"/>
            <a:chOff x="4848730" y="4134717"/>
            <a:chExt cx="795338" cy="788988"/>
          </a:xfrm>
          <a:noFill/>
        </p:grpSpPr>
        <p:sp>
          <p:nvSpPr>
            <p:cNvPr id="72" name="Freeform 124"/>
            <p:cNvSpPr>
              <a:spLocks noEditPoints="1"/>
            </p:cNvSpPr>
            <p:nvPr/>
          </p:nvSpPr>
          <p:spPr bwMode="auto">
            <a:xfrm>
              <a:off x="4848730" y="4134717"/>
              <a:ext cx="322263" cy="769938"/>
            </a:xfrm>
            <a:custGeom>
              <a:avLst/>
              <a:gdLst>
                <a:gd name="T0" fmla="*/ 52 w 86"/>
                <a:gd name="T1" fmla="*/ 200 h 205"/>
                <a:gd name="T2" fmla="*/ 43 w 86"/>
                <a:gd name="T3" fmla="*/ 192 h 205"/>
                <a:gd name="T4" fmla="*/ 52 w 86"/>
                <a:gd name="T5" fmla="*/ 184 h 205"/>
                <a:gd name="T6" fmla="*/ 55 w 86"/>
                <a:gd name="T7" fmla="*/ 184 h 205"/>
                <a:gd name="T8" fmla="*/ 61 w 86"/>
                <a:gd name="T9" fmla="*/ 167 h 205"/>
                <a:gd name="T10" fmla="*/ 58 w 86"/>
                <a:gd name="T11" fmla="*/ 168 h 205"/>
                <a:gd name="T12" fmla="*/ 54 w 86"/>
                <a:gd name="T13" fmla="*/ 165 h 205"/>
                <a:gd name="T14" fmla="*/ 58 w 86"/>
                <a:gd name="T15" fmla="*/ 161 h 205"/>
                <a:gd name="T16" fmla="*/ 62 w 86"/>
                <a:gd name="T17" fmla="*/ 164 h 205"/>
                <a:gd name="T18" fmla="*/ 72 w 86"/>
                <a:gd name="T19" fmla="*/ 134 h 205"/>
                <a:gd name="T20" fmla="*/ 72 w 86"/>
                <a:gd name="T21" fmla="*/ 21 h 205"/>
                <a:gd name="T22" fmla="*/ 76 w 86"/>
                <a:gd name="T23" fmla="*/ 21 h 205"/>
                <a:gd name="T24" fmla="*/ 86 w 86"/>
                <a:gd name="T25" fmla="*/ 10 h 205"/>
                <a:gd name="T26" fmla="*/ 76 w 86"/>
                <a:gd name="T27" fmla="*/ 0 h 205"/>
                <a:gd name="T28" fmla="*/ 11 w 86"/>
                <a:gd name="T29" fmla="*/ 0 h 205"/>
                <a:gd name="T30" fmla="*/ 0 w 86"/>
                <a:gd name="T31" fmla="*/ 10 h 205"/>
                <a:gd name="T32" fmla="*/ 11 w 86"/>
                <a:gd name="T33" fmla="*/ 21 h 205"/>
                <a:gd name="T34" fmla="*/ 16 w 86"/>
                <a:gd name="T35" fmla="*/ 21 h 205"/>
                <a:gd name="T36" fmla="*/ 16 w 86"/>
                <a:gd name="T37" fmla="*/ 188 h 205"/>
                <a:gd name="T38" fmla="*/ 33 w 86"/>
                <a:gd name="T39" fmla="*/ 205 h 205"/>
                <a:gd name="T40" fmla="*/ 55 w 86"/>
                <a:gd name="T41" fmla="*/ 205 h 205"/>
                <a:gd name="T42" fmla="*/ 58 w 86"/>
                <a:gd name="T43" fmla="*/ 205 h 205"/>
                <a:gd name="T44" fmla="*/ 55 w 86"/>
                <a:gd name="T45" fmla="*/ 199 h 205"/>
                <a:gd name="T46" fmla="*/ 52 w 86"/>
                <a:gd name="T47" fmla="*/ 200 h 205"/>
                <a:gd name="T48" fmla="*/ 28 w 86"/>
                <a:gd name="T49" fmla="*/ 135 h 205"/>
                <a:gd name="T50" fmla="*/ 28 w 86"/>
                <a:gd name="T51" fmla="*/ 21 h 205"/>
                <a:gd name="T52" fmla="*/ 59 w 86"/>
                <a:gd name="T53" fmla="*/ 21 h 205"/>
                <a:gd name="T54" fmla="*/ 59 w 86"/>
                <a:gd name="T55" fmla="*/ 135 h 205"/>
                <a:gd name="T56" fmla="*/ 28 w 86"/>
                <a:gd name="T57" fmla="*/ 13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205">
                  <a:moveTo>
                    <a:pt x="52" y="200"/>
                  </a:moveTo>
                  <a:cubicBezTo>
                    <a:pt x="47" y="200"/>
                    <a:pt x="43" y="196"/>
                    <a:pt x="43" y="192"/>
                  </a:cubicBezTo>
                  <a:cubicBezTo>
                    <a:pt x="43" y="187"/>
                    <a:pt x="47" y="184"/>
                    <a:pt x="52" y="184"/>
                  </a:cubicBezTo>
                  <a:cubicBezTo>
                    <a:pt x="53" y="184"/>
                    <a:pt x="54" y="184"/>
                    <a:pt x="55" y="184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0" y="168"/>
                    <a:pt x="59" y="168"/>
                    <a:pt x="58" y="168"/>
                  </a:cubicBezTo>
                  <a:cubicBezTo>
                    <a:pt x="55" y="168"/>
                    <a:pt x="54" y="167"/>
                    <a:pt x="54" y="165"/>
                  </a:cubicBezTo>
                  <a:cubicBezTo>
                    <a:pt x="54" y="162"/>
                    <a:pt x="55" y="161"/>
                    <a:pt x="58" y="161"/>
                  </a:cubicBezTo>
                  <a:cubicBezTo>
                    <a:pt x="60" y="161"/>
                    <a:pt x="61" y="162"/>
                    <a:pt x="62" y="16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21"/>
                    <a:pt x="86" y="16"/>
                    <a:pt x="86" y="10"/>
                  </a:cubicBezTo>
                  <a:cubicBezTo>
                    <a:pt x="86" y="5"/>
                    <a:pt x="82" y="0"/>
                    <a:pt x="7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16" y="198"/>
                    <a:pt x="23" y="205"/>
                    <a:pt x="33" y="205"/>
                  </a:cubicBezTo>
                  <a:cubicBezTo>
                    <a:pt x="55" y="205"/>
                    <a:pt x="55" y="205"/>
                    <a:pt x="55" y="205"/>
                  </a:cubicBezTo>
                  <a:cubicBezTo>
                    <a:pt x="56" y="205"/>
                    <a:pt x="57" y="205"/>
                    <a:pt x="58" y="205"/>
                  </a:cubicBezTo>
                  <a:cubicBezTo>
                    <a:pt x="57" y="203"/>
                    <a:pt x="56" y="201"/>
                    <a:pt x="55" y="199"/>
                  </a:cubicBezTo>
                  <a:cubicBezTo>
                    <a:pt x="54" y="200"/>
                    <a:pt x="53" y="200"/>
                    <a:pt x="52" y="200"/>
                  </a:cubicBezTo>
                  <a:close/>
                  <a:moveTo>
                    <a:pt x="28" y="135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25"/>
            <p:cNvSpPr>
              <a:spLocks noEditPoints="1"/>
            </p:cNvSpPr>
            <p:nvPr/>
          </p:nvSpPr>
          <p:spPr bwMode="auto">
            <a:xfrm>
              <a:off x="5066218" y="4198217"/>
              <a:ext cx="577850" cy="725488"/>
            </a:xfrm>
            <a:custGeom>
              <a:avLst/>
              <a:gdLst>
                <a:gd name="T0" fmla="*/ 118 w 154"/>
                <a:gd name="T1" fmla="*/ 69 h 193"/>
                <a:gd name="T2" fmla="*/ 118 w 154"/>
                <a:gd name="T3" fmla="*/ 22 h 193"/>
                <a:gd name="T4" fmla="*/ 126 w 154"/>
                <a:gd name="T5" fmla="*/ 11 h 193"/>
                <a:gd name="T6" fmla="*/ 115 w 154"/>
                <a:gd name="T7" fmla="*/ 0 h 193"/>
                <a:gd name="T8" fmla="*/ 39 w 154"/>
                <a:gd name="T9" fmla="*/ 0 h 193"/>
                <a:gd name="T10" fmla="*/ 28 w 154"/>
                <a:gd name="T11" fmla="*/ 11 h 193"/>
                <a:gd name="T12" fmla="*/ 34 w 154"/>
                <a:gd name="T13" fmla="*/ 21 h 193"/>
                <a:gd name="T14" fmla="*/ 34 w 154"/>
                <a:gd name="T15" fmla="*/ 69 h 193"/>
                <a:gd name="T16" fmla="*/ 0 w 154"/>
                <a:gd name="T17" fmla="*/ 174 h 193"/>
                <a:gd name="T18" fmla="*/ 19 w 154"/>
                <a:gd name="T19" fmla="*/ 192 h 193"/>
                <a:gd name="T20" fmla="*/ 19 w 154"/>
                <a:gd name="T21" fmla="*/ 192 h 193"/>
                <a:gd name="T22" fmla="*/ 19 w 154"/>
                <a:gd name="T23" fmla="*/ 192 h 193"/>
                <a:gd name="T24" fmla="*/ 25 w 154"/>
                <a:gd name="T25" fmla="*/ 193 h 193"/>
                <a:gd name="T26" fmla="*/ 129 w 154"/>
                <a:gd name="T27" fmla="*/ 193 h 193"/>
                <a:gd name="T28" fmla="*/ 154 w 154"/>
                <a:gd name="T29" fmla="*/ 174 h 193"/>
                <a:gd name="T30" fmla="*/ 118 w 154"/>
                <a:gd name="T31" fmla="*/ 69 h 193"/>
                <a:gd name="T32" fmla="*/ 49 w 154"/>
                <a:gd name="T33" fmla="*/ 72 h 193"/>
                <a:gd name="T34" fmla="*/ 49 w 154"/>
                <a:gd name="T35" fmla="*/ 26 h 193"/>
                <a:gd name="T36" fmla="*/ 104 w 154"/>
                <a:gd name="T37" fmla="*/ 26 h 193"/>
                <a:gd name="T38" fmla="*/ 104 w 154"/>
                <a:gd name="T39" fmla="*/ 72 h 193"/>
                <a:gd name="T40" fmla="*/ 109 w 154"/>
                <a:gd name="T41" fmla="*/ 87 h 193"/>
                <a:gd name="T42" fmla="*/ 44 w 154"/>
                <a:gd name="T43" fmla="*/ 87 h 193"/>
                <a:gd name="T44" fmla="*/ 49 w 154"/>
                <a:gd name="T45" fmla="*/ 72 h 193"/>
                <a:gd name="T46" fmla="*/ 58 w 154"/>
                <a:gd name="T47" fmla="*/ 138 h 193"/>
                <a:gd name="T48" fmla="*/ 54 w 154"/>
                <a:gd name="T49" fmla="*/ 135 h 193"/>
                <a:gd name="T50" fmla="*/ 58 w 154"/>
                <a:gd name="T51" fmla="*/ 131 h 193"/>
                <a:gd name="T52" fmla="*/ 62 w 154"/>
                <a:gd name="T53" fmla="*/ 135 h 193"/>
                <a:gd name="T54" fmla="*/ 58 w 154"/>
                <a:gd name="T55" fmla="*/ 138 h 193"/>
                <a:gd name="T56" fmla="*/ 80 w 154"/>
                <a:gd name="T57" fmla="*/ 146 h 193"/>
                <a:gd name="T58" fmla="*/ 76 w 154"/>
                <a:gd name="T59" fmla="*/ 142 h 193"/>
                <a:gd name="T60" fmla="*/ 80 w 154"/>
                <a:gd name="T61" fmla="*/ 138 h 193"/>
                <a:gd name="T62" fmla="*/ 84 w 154"/>
                <a:gd name="T63" fmla="*/ 142 h 193"/>
                <a:gd name="T64" fmla="*/ 80 w 154"/>
                <a:gd name="T65" fmla="*/ 146 h 193"/>
                <a:gd name="T66" fmla="*/ 80 w 154"/>
                <a:gd name="T67" fmla="*/ 108 h 193"/>
                <a:gd name="T68" fmla="*/ 84 w 154"/>
                <a:gd name="T69" fmla="*/ 104 h 193"/>
                <a:gd name="T70" fmla="*/ 88 w 154"/>
                <a:gd name="T71" fmla="*/ 108 h 193"/>
                <a:gd name="T72" fmla="*/ 84 w 154"/>
                <a:gd name="T73" fmla="*/ 111 h 193"/>
                <a:gd name="T74" fmla="*/ 80 w 154"/>
                <a:gd name="T75" fmla="*/ 108 h 193"/>
                <a:gd name="T76" fmla="*/ 90 w 154"/>
                <a:gd name="T77" fmla="*/ 173 h 193"/>
                <a:gd name="T78" fmla="*/ 86 w 154"/>
                <a:gd name="T79" fmla="*/ 169 h 193"/>
                <a:gd name="T80" fmla="*/ 90 w 154"/>
                <a:gd name="T81" fmla="*/ 165 h 193"/>
                <a:gd name="T82" fmla="*/ 94 w 154"/>
                <a:gd name="T83" fmla="*/ 169 h 193"/>
                <a:gd name="T84" fmla="*/ 90 w 154"/>
                <a:gd name="T85" fmla="*/ 173 h 193"/>
                <a:gd name="T86" fmla="*/ 104 w 154"/>
                <a:gd name="T87" fmla="*/ 145 h 193"/>
                <a:gd name="T88" fmla="*/ 108 w 154"/>
                <a:gd name="T89" fmla="*/ 141 h 193"/>
                <a:gd name="T90" fmla="*/ 112 w 154"/>
                <a:gd name="T91" fmla="*/ 145 h 193"/>
                <a:gd name="T92" fmla="*/ 108 w 154"/>
                <a:gd name="T93" fmla="*/ 149 h 193"/>
                <a:gd name="T94" fmla="*/ 104 w 154"/>
                <a:gd name="T95" fmla="*/ 145 h 193"/>
                <a:gd name="T96" fmla="*/ 117 w 154"/>
                <a:gd name="T97" fmla="*/ 167 h 193"/>
                <a:gd name="T98" fmla="*/ 109 w 154"/>
                <a:gd name="T99" fmla="*/ 159 h 193"/>
                <a:gd name="T100" fmla="*/ 117 w 154"/>
                <a:gd name="T101" fmla="*/ 151 h 193"/>
                <a:gd name="T102" fmla="*/ 126 w 154"/>
                <a:gd name="T103" fmla="*/ 159 h 193"/>
                <a:gd name="T104" fmla="*/ 117 w 154"/>
                <a:gd name="T105" fmla="*/ 16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" h="193">
                  <a:moveTo>
                    <a:pt x="118" y="69"/>
                  </a:moveTo>
                  <a:cubicBezTo>
                    <a:pt x="118" y="22"/>
                    <a:pt x="118" y="22"/>
                    <a:pt x="118" y="22"/>
                  </a:cubicBezTo>
                  <a:cubicBezTo>
                    <a:pt x="123" y="20"/>
                    <a:pt x="126" y="16"/>
                    <a:pt x="126" y="11"/>
                  </a:cubicBezTo>
                  <a:cubicBezTo>
                    <a:pt x="126" y="5"/>
                    <a:pt x="121" y="0"/>
                    <a:pt x="11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6"/>
                    <a:pt x="31" y="19"/>
                    <a:pt x="34" y="21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8" y="190"/>
                    <a:pt x="19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21" y="193"/>
                    <a:pt x="23" y="193"/>
                    <a:pt x="25" y="193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43" y="193"/>
                    <a:pt x="154" y="184"/>
                    <a:pt x="154" y="174"/>
                  </a:cubicBezTo>
                  <a:lnTo>
                    <a:pt x="118" y="69"/>
                  </a:lnTo>
                  <a:close/>
                  <a:moveTo>
                    <a:pt x="49" y="72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44" y="87"/>
                    <a:pt x="44" y="87"/>
                    <a:pt x="44" y="87"/>
                  </a:cubicBezTo>
                  <a:lnTo>
                    <a:pt x="49" y="72"/>
                  </a:lnTo>
                  <a:close/>
                  <a:moveTo>
                    <a:pt x="58" y="138"/>
                  </a:moveTo>
                  <a:cubicBezTo>
                    <a:pt x="55" y="138"/>
                    <a:pt x="54" y="137"/>
                    <a:pt x="54" y="135"/>
                  </a:cubicBezTo>
                  <a:cubicBezTo>
                    <a:pt x="54" y="132"/>
                    <a:pt x="55" y="131"/>
                    <a:pt x="58" y="131"/>
                  </a:cubicBezTo>
                  <a:cubicBezTo>
                    <a:pt x="60" y="131"/>
                    <a:pt x="62" y="132"/>
                    <a:pt x="62" y="135"/>
                  </a:cubicBezTo>
                  <a:cubicBezTo>
                    <a:pt x="62" y="137"/>
                    <a:pt x="60" y="138"/>
                    <a:pt x="58" y="138"/>
                  </a:cubicBezTo>
                  <a:close/>
                  <a:moveTo>
                    <a:pt x="80" y="146"/>
                  </a:moveTo>
                  <a:cubicBezTo>
                    <a:pt x="78" y="146"/>
                    <a:pt x="76" y="144"/>
                    <a:pt x="76" y="142"/>
                  </a:cubicBezTo>
                  <a:cubicBezTo>
                    <a:pt x="76" y="140"/>
                    <a:pt x="78" y="138"/>
                    <a:pt x="80" y="138"/>
                  </a:cubicBezTo>
                  <a:cubicBezTo>
                    <a:pt x="82" y="138"/>
                    <a:pt x="84" y="140"/>
                    <a:pt x="84" y="142"/>
                  </a:cubicBezTo>
                  <a:cubicBezTo>
                    <a:pt x="84" y="144"/>
                    <a:pt x="82" y="146"/>
                    <a:pt x="80" y="146"/>
                  </a:cubicBezTo>
                  <a:close/>
                  <a:moveTo>
                    <a:pt x="80" y="108"/>
                  </a:moveTo>
                  <a:cubicBezTo>
                    <a:pt x="80" y="105"/>
                    <a:pt x="82" y="104"/>
                    <a:pt x="84" y="104"/>
                  </a:cubicBezTo>
                  <a:cubicBezTo>
                    <a:pt x="87" y="104"/>
                    <a:pt x="88" y="105"/>
                    <a:pt x="88" y="108"/>
                  </a:cubicBezTo>
                  <a:cubicBezTo>
                    <a:pt x="88" y="110"/>
                    <a:pt x="87" y="111"/>
                    <a:pt x="84" y="111"/>
                  </a:cubicBezTo>
                  <a:cubicBezTo>
                    <a:pt x="82" y="111"/>
                    <a:pt x="80" y="110"/>
                    <a:pt x="80" y="108"/>
                  </a:cubicBezTo>
                  <a:close/>
                  <a:moveTo>
                    <a:pt x="90" y="173"/>
                  </a:moveTo>
                  <a:cubicBezTo>
                    <a:pt x="88" y="173"/>
                    <a:pt x="86" y="171"/>
                    <a:pt x="86" y="169"/>
                  </a:cubicBezTo>
                  <a:cubicBezTo>
                    <a:pt x="86" y="167"/>
                    <a:pt x="88" y="165"/>
                    <a:pt x="90" y="165"/>
                  </a:cubicBezTo>
                  <a:cubicBezTo>
                    <a:pt x="92" y="165"/>
                    <a:pt x="94" y="167"/>
                    <a:pt x="94" y="169"/>
                  </a:cubicBezTo>
                  <a:cubicBezTo>
                    <a:pt x="94" y="171"/>
                    <a:pt x="92" y="173"/>
                    <a:pt x="90" y="173"/>
                  </a:cubicBezTo>
                  <a:close/>
                  <a:moveTo>
                    <a:pt x="104" y="145"/>
                  </a:moveTo>
                  <a:cubicBezTo>
                    <a:pt x="104" y="143"/>
                    <a:pt x="106" y="141"/>
                    <a:pt x="108" y="141"/>
                  </a:cubicBezTo>
                  <a:cubicBezTo>
                    <a:pt x="110" y="141"/>
                    <a:pt x="112" y="143"/>
                    <a:pt x="112" y="145"/>
                  </a:cubicBezTo>
                  <a:cubicBezTo>
                    <a:pt x="112" y="147"/>
                    <a:pt x="110" y="149"/>
                    <a:pt x="108" y="149"/>
                  </a:cubicBezTo>
                  <a:cubicBezTo>
                    <a:pt x="106" y="149"/>
                    <a:pt x="104" y="147"/>
                    <a:pt x="104" y="145"/>
                  </a:cubicBezTo>
                  <a:close/>
                  <a:moveTo>
                    <a:pt x="117" y="167"/>
                  </a:moveTo>
                  <a:cubicBezTo>
                    <a:pt x="113" y="167"/>
                    <a:pt x="109" y="164"/>
                    <a:pt x="109" y="159"/>
                  </a:cubicBezTo>
                  <a:cubicBezTo>
                    <a:pt x="109" y="155"/>
                    <a:pt x="113" y="151"/>
                    <a:pt x="117" y="151"/>
                  </a:cubicBezTo>
                  <a:cubicBezTo>
                    <a:pt x="122" y="151"/>
                    <a:pt x="126" y="155"/>
                    <a:pt x="126" y="159"/>
                  </a:cubicBezTo>
                  <a:cubicBezTo>
                    <a:pt x="126" y="164"/>
                    <a:pt x="122" y="167"/>
                    <a:pt x="117" y="16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589293" y="3756931"/>
            <a:ext cx="729268" cy="574033"/>
            <a:chOff x="3162805" y="4088679"/>
            <a:chExt cx="1036638" cy="815976"/>
          </a:xfrm>
          <a:noFill/>
        </p:grpSpPr>
        <p:sp>
          <p:nvSpPr>
            <p:cNvPr id="69" name="Freeform 128"/>
            <p:cNvSpPr>
              <a:spLocks/>
            </p:cNvSpPr>
            <p:nvPr/>
          </p:nvSpPr>
          <p:spPr bwMode="auto">
            <a:xfrm>
              <a:off x="3383468" y="4499842"/>
              <a:ext cx="555625" cy="404813"/>
            </a:xfrm>
            <a:custGeom>
              <a:avLst/>
              <a:gdLst>
                <a:gd name="T0" fmla="*/ 0 w 148"/>
                <a:gd name="T1" fmla="*/ 0 h 108"/>
                <a:gd name="T2" fmla="*/ 0 w 148"/>
                <a:gd name="T3" fmla="*/ 81 h 108"/>
                <a:gd name="T4" fmla="*/ 74 w 148"/>
                <a:gd name="T5" fmla="*/ 108 h 108"/>
                <a:gd name="T6" fmla="*/ 148 w 148"/>
                <a:gd name="T7" fmla="*/ 81 h 108"/>
                <a:gd name="T8" fmla="*/ 148 w 148"/>
                <a:gd name="T9" fmla="*/ 5 h 108"/>
                <a:gd name="T10" fmla="*/ 79 w 148"/>
                <a:gd name="T11" fmla="*/ 39 h 108"/>
                <a:gd name="T12" fmla="*/ 0 w 14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08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17" y="97"/>
                    <a:pt x="44" y="108"/>
                    <a:pt x="74" y="108"/>
                  </a:cubicBezTo>
                  <a:cubicBezTo>
                    <a:pt x="104" y="108"/>
                    <a:pt x="131" y="97"/>
                    <a:pt x="148" y="81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79" y="39"/>
                    <a:pt x="79" y="39"/>
                    <a:pt x="79" y="3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29"/>
            <p:cNvSpPr>
              <a:spLocks/>
            </p:cNvSpPr>
            <p:nvPr/>
          </p:nvSpPr>
          <p:spPr bwMode="auto">
            <a:xfrm>
              <a:off x="3162805" y="4088679"/>
              <a:ext cx="1036638" cy="519113"/>
            </a:xfrm>
            <a:custGeom>
              <a:avLst/>
              <a:gdLst>
                <a:gd name="T0" fmla="*/ 653 w 653"/>
                <a:gd name="T1" fmla="*/ 164 h 327"/>
                <a:gd name="T2" fmla="*/ 326 w 653"/>
                <a:gd name="T3" fmla="*/ 0 h 327"/>
                <a:gd name="T4" fmla="*/ 0 w 653"/>
                <a:gd name="T5" fmla="*/ 164 h 327"/>
                <a:gd name="T6" fmla="*/ 326 w 653"/>
                <a:gd name="T7" fmla="*/ 327 h 327"/>
                <a:gd name="T8" fmla="*/ 653 w 653"/>
                <a:gd name="T9" fmla="*/ 16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27">
                  <a:moveTo>
                    <a:pt x="653" y="164"/>
                  </a:moveTo>
                  <a:lnTo>
                    <a:pt x="326" y="0"/>
                  </a:lnTo>
                  <a:lnTo>
                    <a:pt x="0" y="164"/>
                  </a:lnTo>
                  <a:lnTo>
                    <a:pt x="326" y="327"/>
                  </a:lnTo>
                  <a:lnTo>
                    <a:pt x="653" y="16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30"/>
            <p:cNvSpPr>
              <a:spLocks/>
            </p:cNvSpPr>
            <p:nvPr/>
          </p:nvSpPr>
          <p:spPr bwMode="auto">
            <a:xfrm>
              <a:off x="4007355" y="4423642"/>
              <a:ext cx="115888" cy="350838"/>
            </a:xfrm>
            <a:custGeom>
              <a:avLst/>
              <a:gdLst>
                <a:gd name="T0" fmla="*/ 24 w 31"/>
                <a:gd name="T1" fmla="*/ 49 h 93"/>
                <a:gd name="T2" fmla="*/ 24 w 31"/>
                <a:gd name="T3" fmla="*/ 0 h 93"/>
                <a:gd name="T4" fmla="*/ 8 w 31"/>
                <a:gd name="T5" fmla="*/ 7 h 93"/>
                <a:gd name="T6" fmla="*/ 8 w 31"/>
                <a:gd name="T7" fmla="*/ 49 h 93"/>
                <a:gd name="T8" fmla="*/ 0 w 31"/>
                <a:gd name="T9" fmla="*/ 63 h 93"/>
                <a:gd name="T10" fmla="*/ 16 w 31"/>
                <a:gd name="T11" fmla="*/ 93 h 93"/>
                <a:gd name="T12" fmla="*/ 31 w 31"/>
                <a:gd name="T13" fmla="*/ 63 h 93"/>
                <a:gd name="T14" fmla="*/ 24 w 31"/>
                <a:gd name="T15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93">
                  <a:moveTo>
                    <a:pt x="24" y="49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3" y="52"/>
                    <a:pt x="0" y="57"/>
                    <a:pt x="0" y="63"/>
                  </a:cubicBezTo>
                  <a:cubicBezTo>
                    <a:pt x="0" y="72"/>
                    <a:pt x="7" y="93"/>
                    <a:pt x="16" y="93"/>
                  </a:cubicBezTo>
                  <a:cubicBezTo>
                    <a:pt x="24" y="93"/>
                    <a:pt x="31" y="72"/>
                    <a:pt x="31" y="63"/>
                  </a:cubicBezTo>
                  <a:cubicBezTo>
                    <a:pt x="31" y="57"/>
                    <a:pt x="28" y="52"/>
                    <a:pt x="24" y="4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790965" y="1501002"/>
            <a:ext cx="591903" cy="687947"/>
            <a:chOff x="4870955" y="881929"/>
            <a:chExt cx="841375" cy="977900"/>
          </a:xfrm>
          <a:noFill/>
        </p:grpSpPr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4964618" y="1736004"/>
              <a:ext cx="150813" cy="123825"/>
            </a:xfrm>
            <a:custGeom>
              <a:avLst/>
              <a:gdLst>
                <a:gd name="T0" fmla="*/ 32 w 40"/>
                <a:gd name="T1" fmla="*/ 23 h 33"/>
                <a:gd name="T2" fmla="*/ 28 w 40"/>
                <a:gd name="T3" fmla="*/ 23 h 33"/>
                <a:gd name="T4" fmla="*/ 28 w 40"/>
                <a:gd name="T5" fmla="*/ 0 h 33"/>
                <a:gd name="T6" fmla="*/ 22 w 40"/>
                <a:gd name="T7" fmla="*/ 0 h 33"/>
                <a:gd name="T8" fmla="*/ 22 w 40"/>
                <a:gd name="T9" fmla="*/ 23 h 33"/>
                <a:gd name="T10" fmla="*/ 18 w 40"/>
                <a:gd name="T11" fmla="*/ 23 h 33"/>
                <a:gd name="T12" fmla="*/ 18 w 40"/>
                <a:gd name="T13" fmla="*/ 0 h 33"/>
                <a:gd name="T14" fmla="*/ 11 w 40"/>
                <a:gd name="T15" fmla="*/ 0 h 33"/>
                <a:gd name="T16" fmla="*/ 11 w 40"/>
                <a:gd name="T17" fmla="*/ 23 h 33"/>
                <a:gd name="T18" fmla="*/ 7 w 40"/>
                <a:gd name="T19" fmla="*/ 23 h 33"/>
                <a:gd name="T20" fmla="*/ 7 w 40"/>
                <a:gd name="T21" fmla="*/ 0 h 33"/>
                <a:gd name="T22" fmla="*/ 0 w 40"/>
                <a:gd name="T23" fmla="*/ 0 h 33"/>
                <a:gd name="T24" fmla="*/ 0 w 40"/>
                <a:gd name="T25" fmla="*/ 27 h 33"/>
                <a:gd name="T26" fmla="*/ 7 w 40"/>
                <a:gd name="T27" fmla="*/ 33 h 33"/>
                <a:gd name="T28" fmla="*/ 33 w 40"/>
                <a:gd name="T29" fmla="*/ 33 h 33"/>
                <a:gd name="T30" fmla="*/ 40 w 40"/>
                <a:gd name="T31" fmla="*/ 27 h 33"/>
                <a:gd name="T32" fmla="*/ 40 w 40"/>
                <a:gd name="T33" fmla="*/ 0 h 33"/>
                <a:gd name="T34" fmla="*/ 32 w 40"/>
                <a:gd name="T35" fmla="*/ 0 h 33"/>
                <a:gd name="T36" fmla="*/ 32 w 40"/>
                <a:gd name="T3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3">
                  <a:moveTo>
                    <a:pt x="32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40" y="30"/>
                    <a:pt x="40" y="2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5448805" y="1736004"/>
              <a:ext cx="147638" cy="123825"/>
            </a:xfrm>
            <a:custGeom>
              <a:avLst/>
              <a:gdLst>
                <a:gd name="T0" fmla="*/ 32 w 39"/>
                <a:gd name="T1" fmla="*/ 23 h 33"/>
                <a:gd name="T2" fmla="*/ 28 w 39"/>
                <a:gd name="T3" fmla="*/ 23 h 33"/>
                <a:gd name="T4" fmla="*/ 28 w 39"/>
                <a:gd name="T5" fmla="*/ 0 h 33"/>
                <a:gd name="T6" fmla="*/ 22 w 39"/>
                <a:gd name="T7" fmla="*/ 0 h 33"/>
                <a:gd name="T8" fmla="*/ 22 w 39"/>
                <a:gd name="T9" fmla="*/ 23 h 33"/>
                <a:gd name="T10" fmla="*/ 18 w 39"/>
                <a:gd name="T11" fmla="*/ 23 h 33"/>
                <a:gd name="T12" fmla="*/ 18 w 39"/>
                <a:gd name="T13" fmla="*/ 0 h 33"/>
                <a:gd name="T14" fmla="*/ 11 w 39"/>
                <a:gd name="T15" fmla="*/ 0 h 33"/>
                <a:gd name="T16" fmla="*/ 11 w 39"/>
                <a:gd name="T17" fmla="*/ 23 h 33"/>
                <a:gd name="T18" fmla="*/ 7 w 39"/>
                <a:gd name="T19" fmla="*/ 23 h 33"/>
                <a:gd name="T20" fmla="*/ 7 w 39"/>
                <a:gd name="T21" fmla="*/ 0 h 33"/>
                <a:gd name="T22" fmla="*/ 0 w 39"/>
                <a:gd name="T23" fmla="*/ 0 h 33"/>
                <a:gd name="T24" fmla="*/ 0 w 39"/>
                <a:gd name="T25" fmla="*/ 27 h 33"/>
                <a:gd name="T26" fmla="*/ 7 w 39"/>
                <a:gd name="T27" fmla="*/ 33 h 33"/>
                <a:gd name="T28" fmla="*/ 33 w 39"/>
                <a:gd name="T29" fmla="*/ 33 h 33"/>
                <a:gd name="T30" fmla="*/ 39 w 39"/>
                <a:gd name="T31" fmla="*/ 27 h 33"/>
                <a:gd name="T32" fmla="*/ 39 w 39"/>
                <a:gd name="T33" fmla="*/ 0 h 33"/>
                <a:gd name="T34" fmla="*/ 32 w 39"/>
                <a:gd name="T35" fmla="*/ 0 h 33"/>
                <a:gd name="T36" fmla="*/ 32 w 39"/>
                <a:gd name="T3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33">
                  <a:moveTo>
                    <a:pt x="32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39" y="30"/>
                    <a:pt x="39" y="2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35"/>
            <p:cNvSpPr>
              <a:spLocks noEditPoints="1"/>
            </p:cNvSpPr>
            <p:nvPr/>
          </p:nvSpPr>
          <p:spPr bwMode="auto">
            <a:xfrm>
              <a:off x="4870955" y="881929"/>
              <a:ext cx="841375" cy="842963"/>
            </a:xfrm>
            <a:custGeom>
              <a:avLst/>
              <a:gdLst>
                <a:gd name="T0" fmla="*/ 202 w 224"/>
                <a:gd name="T1" fmla="*/ 83 h 224"/>
                <a:gd name="T2" fmla="*/ 200 w 224"/>
                <a:gd name="T3" fmla="*/ 94 h 224"/>
                <a:gd name="T4" fmla="*/ 193 w 224"/>
                <a:gd name="T5" fmla="*/ 67 h 224"/>
                <a:gd name="T6" fmla="*/ 111 w 224"/>
                <a:gd name="T7" fmla="*/ 0 h 224"/>
                <a:gd name="T8" fmla="*/ 29 w 224"/>
                <a:gd name="T9" fmla="*/ 67 h 224"/>
                <a:gd name="T10" fmla="*/ 24 w 224"/>
                <a:gd name="T11" fmla="*/ 93 h 224"/>
                <a:gd name="T12" fmla="*/ 22 w 224"/>
                <a:gd name="T13" fmla="*/ 82 h 224"/>
                <a:gd name="T14" fmla="*/ 0 w 224"/>
                <a:gd name="T15" fmla="*/ 84 h 224"/>
                <a:gd name="T16" fmla="*/ 2 w 224"/>
                <a:gd name="T17" fmla="*/ 124 h 224"/>
                <a:gd name="T18" fmla="*/ 24 w 224"/>
                <a:gd name="T19" fmla="*/ 122 h 224"/>
                <a:gd name="T20" fmla="*/ 29 w 224"/>
                <a:gd name="T21" fmla="*/ 104 h 224"/>
                <a:gd name="T22" fmla="*/ 24 w 224"/>
                <a:gd name="T23" fmla="*/ 147 h 224"/>
                <a:gd name="T24" fmla="*/ 11 w 224"/>
                <a:gd name="T25" fmla="*/ 204 h 224"/>
                <a:gd name="T26" fmla="*/ 3 w 224"/>
                <a:gd name="T27" fmla="*/ 224 h 224"/>
                <a:gd name="T28" fmla="*/ 217 w 224"/>
                <a:gd name="T29" fmla="*/ 216 h 224"/>
                <a:gd name="T30" fmla="*/ 211 w 224"/>
                <a:gd name="T31" fmla="*/ 165 h 224"/>
                <a:gd name="T32" fmla="*/ 193 w 224"/>
                <a:gd name="T33" fmla="*/ 147 h 224"/>
                <a:gd name="T34" fmla="*/ 200 w 224"/>
                <a:gd name="T35" fmla="*/ 105 h 224"/>
                <a:gd name="T36" fmla="*/ 202 w 224"/>
                <a:gd name="T37" fmla="*/ 125 h 224"/>
                <a:gd name="T38" fmla="*/ 224 w 224"/>
                <a:gd name="T39" fmla="*/ 123 h 224"/>
                <a:gd name="T40" fmla="*/ 222 w 224"/>
                <a:gd name="T41" fmla="*/ 83 h 224"/>
                <a:gd name="T42" fmla="*/ 188 w 224"/>
                <a:gd name="T43" fmla="*/ 44 h 224"/>
                <a:gd name="T44" fmla="*/ 34 w 224"/>
                <a:gd name="T45" fmla="*/ 61 h 224"/>
                <a:gd name="T46" fmla="*/ 177 w 224"/>
                <a:gd name="T47" fmla="*/ 83 h 224"/>
                <a:gd name="T48" fmla="*/ 45 w 224"/>
                <a:gd name="T49" fmla="*/ 141 h 224"/>
                <a:gd name="T50" fmla="*/ 177 w 224"/>
                <a:gd name="T51" fmla="*/ 83 h 224"/>
                <a:gd name="T52" fmla="*/ 27 w 224"/>
                <a:gd name="T53" fmla="*/ 181 h 224"/>
                <a:gd name="T54" fmla="*/ 64 w 224"/>
                <a:gd name="T55" fmla="*/ 181 h 224"/>
                <a:gd name="T56" fmla="*/ 151 w 224"/>
                <a:gd name="T57" fmla="*/ 203 h 224"/>
                <a:gd name="T58" fmla="*/ 68 w 224"/>
                <a:gd name="T59" fmla="*/ 199 h 224"/>
                <a:gd name="T60" fmla="*/ 146 w 224"/>
                <a:gd name="T61" fmla="*/ 193 h 224"/>
                <a:gd name="T62" fmla="*/ 151 w 224"/>
                <a:gd name="T63" fmla="*/ 203 h 224"/>
                <a:gd name="T64" fmla="*/ 74 w 224"/>
                <a:gd name="T65" fmla="*/ 185 h 224"/>
                <a:gd name="T66" fmla="*/ 74 w 224"/>
                <a:gd name="T67" fmla="*/ 173 h 224"/>
                <a:gd name="T68" fmla="*/ 152 w 224"/>
                <a:gd name="T69" fmla="*/ 179 h 224"/>
                <a:gd name="T70" fmla="*/ 146 w 224"/>
                <a:gd name="T71" fmla="*/ 164 h 224"/>
                <a:gd name="T72" fmla="*/ 68 w 224"/>
                <a:gd name="T73" fmla="*/ 158 h 224"/>
                <a:gd name="T74" fmla="*/ 152 w 224"/>
                <a:gd name="T75" fmla="*/ 157 h 224"/>
                <a:gd name="T76" fmla="*/ 146 w 224"/>
                <a:gd name="T77" fmla="*/ 164 h 224"/>
                <a:gd name="T78" fmla="*/ 155 w 224"/>
                <a:gd name="T79" fmla="*/ 181 h 224"/>
                <a:gd name="T80" fmla="*/ 193 w 224"/>
                <a:gd name="T8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4" h="224">
                  <a:moveTo>
                    <a:pt x="222" y="83"/>
                  </a:moveTo>
                  <a:cubicBezTo>
                    <a:pt x="202" y="83"/>
                    <a:pt x="202" y="83"/>
                    <a:pt x="202" y="83"/>
                  </a:cubicBezTo>
                  <a:cubicBezTo>
                    <a:pt x="201" y="83"/>
                    <a:pt x="200" y="84"/>
                    <a:pt x="200" y="85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17"/>
                    <a:pt x="157" y="0"/>
                    <a:pt x="111" y="0"/>
                  </a:cubicBezTo>
                  <a:cubicBezTo>
                    <a:pt x="65" y="0"/>
                    <a:pt x="29" y="17"/>
                    <a:pt x="29" y="3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3"/>
                    <a:pt x="23" y="82"/>
                    <a:pt x="22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82"/>
                    <a:pt x="0" y="83"/>
                    <a:pt x="0" y="8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4"/>
                    <a:pt x="24" y="123"/>
                    <a:pt x="24" y="122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17" y="147"/>
                    <a:pt x="11" y="155"/>
                    <a:pt x="11" y="165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7" y="205"/>
                    <a:pt x="3" y="210"/>
                    <a:pt x="3" y="216"/>
                  </a:cubicBezTo>
                  <a:cubicBezTo>
                    <a:pt x="3" y="224"/>
                    <a:pt x="3" y="224"/>
                    <a:pt x="3" y="224"/>
                  </a:cubicBezTo>
                  <a:cubicBezTo>
                    <a:pt x="217" y="224"/>
                    <a:pt x="217" y="224"/>
                    <a:pt x="217" y="224"/>
                  </a:cubicBezTo>
                  <a:cubicBezTo>
                    <a:pt x="217" y="216"/>
                    <a:pt x="217" y="216"/>
                    <a:pt x="217" y="216"/>
                  </a:cubicBezTo>
                  <a:cubicBezTo>
                    <a:pt x="217" y="211"/>
                    <a:pt x="214" y="207"/>
                    <a:pt x="211" y="205"/>
                  </a:cubicBezTo>
                  <a:cubicBezTo>
                    <a:pt x="211" y="165"/>
                    <a:pt x="211" y="165"/>
                    <a:pt x="211" y="165"/>
                  </a:cubicBezTo>
                  <a:cubicBezTo>
                    <a:pt x="211" y="155"/>
                    <a:pt x="205" y="147"/>
                    <a:pt x="198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5"/>
                    <a:pt x="201" y="125"/>
                    <a:pt x="202" y="125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23" y="125"/>
                    <a:pt x="224" y="125"/>
                    <a:pt x="224" y="123"/>
                  </a:cubicBezTo>
                  <a:cubicBezTo>
                    <a:pt x="224" y="85"/>
                    <a:pt x="224" y="85"/>
                    <a:pt x="224" y="85"/>
                  </a:cubicBezTo>
                  <a:cubicBezTo>
                    <a:pt x="224" y="84"/>
                    <a:pt x="223" y="83"/>
                    <a:pt x="222" y="83"/>
                  </a:cubicBezTo>
                  <a:close/>
                  <a:moveTo>
                    <a:pt x="34" y="44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34" y="61"/>
                    <a:pt x="34" y="61"/>
                    <a:pt x="34" y="61"/>
                  </a:cubicBezTo>
                  <a:lnTo>
                    <a:pt x="34" y="44"/>
                  </a:lnTo>
                  <a:close/>
                  <a:moveTo>
                    <a:pt x="177" y="83"/>
                  </a:moveTo>
                  <a:cubicBezTo>
                    <a:pt x="177" y="141"/>
                    <a:pt x="177" y="141"/>
                    <a:pt x="177" y="141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83"/>
                    <a:pt x="45" y="83"/>
                    <a:pt x="45" y="83"/>
                  </a:cubicBezTo>
                  <a:lnTo>
                    <a:pt x="177" y="83"/>
                  </a:lnTo>
                  <a:close/>
                  <a:moveTo>
                    <a:pt x="45" y="200"/>
                  </a:moveTo>
                  <a:cubicBezTo>
                    <a:pt x="34" y="200"/>
                    <a:pt x="27" y="192"/>
                    <a:pt x="27" y="181"/>
                  </a:cubicBezTo>
                  <a:cubicBezTo>
                    <a:pt x="27" y="170"/>
                    <a:pt x="34" y="162"/>
                    <a:pt x="45" y="162"/>
                  </a:cubicBezTo>
                  <a:cubicBezTo>
                    <a:pt x="57" y="162"/>
                    <a:pt x="64" y="170"/>
                    <a:pt x="64" y="181"/>
                  </a:cubicBezTo>
                  <a:cubicBezTo>
                    <a:pt x="64" y="192"/>
                    <a:pt x="57" y="200"/>
                    <a:pt x="45" y="200"/>
                  </a:cubicBezTo>
                  <a:close/>
                  <a:moveTo>
                    <a:pt x="151" y="203"/>
                  </a:moveTo>
                  <a:cubicBezTo>
                    <a:pt x="69" y="203"/>
                    <a:pt x="69" y="203"/>
                    <a:pt x="69" y="203"/>
                  </a:cubicBezTo>
                  <a:cubicBezTo>
                    <a:pt x="68" y="202"/>
                    <a:pt x="68" y="201"/>
                    <a:pt x="68" y="199"/>
                  </a:cubicBezTo>
                  <a:cubicBezTo>
                    <a:pt x="68" y="196"/>
                    <a:pt x="71" y="193"/>
                    <a:pt x="74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9" y="193"/>
                    <a:pt x="152" y="196"/>
                    <a:pt x="152" y="199"/>
                  </a:cubicBezTo>
                  <a:cubicBezTo>
                    <a:pt x="152" y="201"/>
                    <a:pt x="152" y="202"/>
                    <a:pt x="151" y="203"/>
                  </a:cubicBezTo>
                  <a:close/>
                  <a:moveTo>
                    <a:pt x="146" y="185"/>
                  </a:moveTo>
                  <a:cubicBezTo>
                    <a:pt x="74" y="185"/>
                    <a:pt x="74" y="185"/>
                    <a:pt x="74" y="185"/>
                  </a:cubicBezTo>
                  <a:cubicBezTo>
                    <a:pt x="71" y="185"/>
                    <a:pt x="68" y="182"/>
                    <a:pt x="68" y="179"/>
                  </a:cubicBezTo>
                  <a:cubicBezTo>
                    <a:pt x="68" y="175"/>
                    <a:pt x="71" y="173"/>
                    <a:pt x="74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9" y="173"/>
                    <a:pt x="152" y="175"/>
                    <a:pt x="152" y="179"/>
                  </a:cubicBezTo>
                  <a:cubicBezTo>
                    <a:pt x="152" y="182"/>
                    <a:pt x="149" y="185"/>
                    <a:pt x="146" y="185"/>
                  </a:cubicBezTo>
                  <a:close/>
                  <a:moveTo>
                    <a:pt x="14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1" y="164"/>
                    <a:pt x="68" y="161"/>
                    <a:pt x="68" y="158"/>
                  </a:cubicBezTo>
                  <a:cubicBezTo>
                    <a:pt x="68" y="157"/>
                    <a:pt x="68" y="157"/>
                    <a:pt x="68" y="157"/>
                  </a:cubicBezTo>
                  <a:cubicBezTo>
                    <a:pt x="152" y="157"/>
                    <a:pt x="152" y="157"/>
                    <a:pt x="152" y="157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2" y="161"/>
                    <a:pt x="149" y="164"/>
                    <a:pt x="146" y="164"/>
                  </a:cubicBezTo>
                  <a:close/>
                  <a:moveTo>
                    <a:pt x="174" y="200"/>
                  </a:moveTo>
                  <a:cubicBezTo>
                    <a:pt x="163" y="200"/>
                    <a:pt x="155" y="191"/>
                    <a:pt x="155" y="181"/>
                  </a:cubicBezTo>
                  <a:cubicBezTo>
                    <a:pt x="155" y="169"/>
                    <a:pt x="163" y="161"/>
                    <a:pt x="174" y="161"/>
                  </a:cubicBezTo>
                  <a:cubicBezTo>
                    <a:pt x="185" y="161"/>
                    <a:pt x="193" y="169"/>
                    <a:pt x="193" y="181"/>
                  </a:cubicBezTo>
                  <a:cubicBezTo>
                    <a:pt x="193" y="191"/>
                    <a:pt x="186" y="200"/>
                    <a:pt x="174" y="20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5543010" y="4598432"/>
            <a:ext cx="5856000" cy="781919"/>
            <a:chOff x="393701" y="2014538"/>
            <a:chExt cx="8310562" cy="1109663"/>
          </a:xfrm>
          <a:noFill/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93701" y="2254251"/>
              <a:ext cx="323850" cy="779463"/>
            </a:xfrm>
            <a:custGeom>
              <a:avLst/>
              <a:gdLst>
                <a:gd name="T0" fmla="*/ 76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6 w 86"/>
                <a:gd name="T9" fmla="*/ 22 h 206"/>
                <a:gd name="T10" fmla="*/ 16 w 86"/>
                <a:gd name="T11" fmla="*/ 189 h 206"/>
                <a:gd name="T12" fmla="*/ 33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6 w 86"/>
                <a:gd name="T21" fmla="*/ 22 h 206"/>
                <a:gd name="T22" fmla="*/ 86 w 86"/>
                <a:gd name="T23" fmla="*/ 11 h 206"/>
                <a:gd name="T24" fmla="*/ 76 w 86"/>
                <a:gd name="T25" fmla="*/ 0 h 206"/>
                <a:gd name="T26" fmla="*/ 28 w 86"/>
                <a:gd name="T27" fmla="*/ 135 h 206"/>
                <a:gd name="T28" fmla="*/ 28 w 86"/>
                <a:gd name="T29" fmla="*/ 22 h 206"/>
                <a:gd name="T30" fmla="*/ 59 w 86"/>
                <a:gd name="T31" fmla="*/ 22 h 206"/>
                <a:gd name="T32" fmla="*/ 59 w 86"/>
                <a:gd name="T33" fmla="*/ 135 h 206"/>
                <a:gd name="T34" fmla="*/ 28 w 86"/>
                <a:gd name="T35" fmla="*/ 135 h 206"/>
                <a:gd name="T36" fmla="*/ 52 w 86"/>
                <a:gd name="T37" fmla="*/ 200 h 206"/>
                <a:gd name="T38" fmla="*/ 43 w 86"/>
                <a:gd name="T39" fmla="*/ 192 h 206"/>
                <a:gd name="T40" fmla="*/ 52 w 86"/>
                <a:gd name="T41" fmla="*/ 184 h 206"/>
                <a:gd name="T42" fmla="*/ 60 w 86"/>
                <a:gd name="T43" fmla="*/ 192 h 206"/>
                <a:gd name="T44" fmla="*/ 52 w 86"/>
                <a:gd name="T45" fmla="*/ 200 h 206"/>
                <a:gd name="T46" fmla="*/ 58 w 86"/>
                <a:gd name="T47" fmla="*/ 169 h 206"/>
                <a:gd name="T48" fmla="*/ 54 w 86"/>
                <a:gd name="T49" fmla="*/ 165 h 206"/>
                <a:gd name="T50" fmla="*/ 58 w 86"/>
                <a:gd name="T51" fmla="*/ 161 h 206"/>
                <a:gd name="T52" fmla="*/ 61 w 86"/>
                <a:gd name="T53" fmla="*/ 165 h 206"/>
                <a:gd name="T54" fmla="*/ 58 w 86"/>
                <a:gd name="T55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206">
                  <a:moveTo>
                    <a:pt x="7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98"/>
                    <a:pt x="23" y="206"/>
                    <a:pt x="33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4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82" y="22"/>
                    <a:pt x="86" y="17"/>
                    <a:pt x="86" y="11"/>
                  </a:cubicBezTo>
                  <a:cubicBezTo>
                    <a:pt x="86" y="5"/>
                    <a:pt x="82" y="0"/>
                    <a:pt x="76" y="0"/>
                  </a:cubicBezTo>
                  <a:close/>
                  <a:moveTo>
                    <a:pt x="28" y="135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  <a:moveTo>
                    <a:pt x="52" y="200"/>
                  </a:moveTo>
                  <a:cubicBezTo>
                    <a:pt x="47" y="200"/>
                    <a:pt x="43" y="197"/>
                    <a:pt x="43" y="192"/>
                  </a:cubicBezTo>
                  <a:cubicBezTo>
                    <a:pt x="43" y="188"/>
                    <a:pt x="47" y="184"/>
                    <a:pt x="52" y="184"/>
                  </a:cubicBezTo>
                  <a:cubicBezTo>
                    <a:pt x="56" y="184"/>
                    <a:pt x="60" y="188"/>
                    <a:pt x="60" y="192"/>
                  </a:cubicBezTo>
                  <a:cubicBezTo>
                    <a:pt x="60" y="197"/>
                    <a:pt x="56" y="200"/>
                    <a:pt x="52" y="200"/>
                  </a:cubicBezTo>
                  <a:close/>
                  <a:moveTo>
                    <a:pt x="58" y="169"/>
                  </a:moveTo>
                  <a:cubicBezTo>
                    <a:pt x="55" y="169"/>
                    <a:pt x="54" y="167"/>
                    <a:pt x="54" y="165"/>
                  </a:cubicBezTo>
                  <a:cubicBezTo>
                    <a:pt x="54" y="163"/>
                    <a:pt x="55" y="161"/>
                    <a:pt x="58" y="161"/>
                  </a:cubicBezTo>
                  <a:cubicBezTo>
                    <a:pt x="60" y="161"/>
                    <a:pt x="61" y="163"/>
                    <a:pt x="61" y="165"/>
                  </a:cubicBezTo>
                  <a:cubicBezTo>
                    <a:pt x="61" y="167"/>
                    <a:pt x="60" y="169"/>
                    <a:pt x="58" y="16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758826" y="2254251"/>
              <a:ext cx="322263" cy="779463"/>
            </a:xfrm>
            <a:custGeom>
              <a:avLst/>
              <a:gdLst>
                <a:gd name="T0" fmla="*/ 75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5 w 86"/>
                <a:gd name="T9" fmla="*/ 22 h 206"/>
                <a:gd name="T10" fmla="*/ 15 w 86"/>
                <a:gd name="T11" fmla="*/ 189 h 206"/>
                <a:gd name="T12" fmla="*/ 32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5 w 86"/>
                <a:gd name="T21" fmla="*/ 22 h 206"/>
                <a:gd name="T22" fmla="*/ 86 w 86"/>
                <a:gd name="T23" fmla="*/ 11 h 206"/>
                <a:gd name="T24" fmla="*/ 75 w 86"/>
                <a:gd name="T25" fmla="*/ 0 h 206"/>
                <a:gd name="T26" fmla="*/ 27 w 86"/>
                <a:gd name="T27" fmla="*/ 183 h 206"/>
                <a:gd name="T28" fmla="*/ 23 w 86"/>
                <a:gd name="T29" fmla="*/ 179 h 206"/>
                <a:gd name="T30" fmla="*/ 27 w 86"/>
                <a:gd name="T31" fmla="*/ 175 h 206"/>
                <a:gd name="T32" fmla="*/ 31 w 86"/>
                <a:gd name="T33" fmla="*/ 179 h 206"/>
                <a:gd name="T34" fmla="*/ 27 w 86"/>
                <a:gd name="T35" fmla="*/ 183 h 206"/>
                <a:gd name="T36" fmla="*/ 28 w 86"/>
                <a:gd name="T37" fmla="*/ 81 h 206"/>
                <a:gd name="T38" fmla="*/ 28 w 86"/>
                <a:gd name="T39" fmla="*/ 22 h 206"/>
                <a:gd name="T40" fmla="*/ 59 w 86"/>
                <a:gd name="T41" fmla="*/ 22 h 206"/>
                <a:gd name="T42" fmla="*/ 59 w 86"/>
                <a:gd name="T43" fmla="*/ 81 h 206"/>
                <a:gd name="T44" fmla="*/ 28 w 86"/>
                <a:gd name="T45" fmla="*/ 81 h 206"/>
                <a:gd name="T46" fmla="*/ 58 w 86"/>
                <a:gd name="T47" fmla="*/ 152 h 206"/>
                <a:gd name="T48" fmla="*/ 54 w 86"/>
                <a:gd name="T49" fmla="*/ 156 h 206"/>
                <a:gd name="T50" fmla="*/ 50 w 86"/>
                <a:gd name="T51" fmla="*/ 152 h 206"/>
                <a:gd name="T52" fmla="*/ 54 w 86"/>
                <a:gd name="T53" fmla="*/ 148 h 206"/>
                <a:gd name="T54" fmla="*/ 58 w 86"/>
                <a:gd name="T55" fmla="*/ 152 h 206"/>
                <a:gd name="T56" fmla="*/ 53 w 86"/>
                <a:gd name="T57" fmla="*/ 187 h 206"/>
                <a:gd name="T58" fmla="*/ 44 w 86"/>
                <a:gd name="T59" fmla="*/ 179 h 206"/>
                <a:gd name="T60" fmla="*/ 53 w 86"/>
                <a:gd name="T61" fmla="*/ 171 h 206"/>
                <a:gd name="T62" fmla="*/ 61 w 86"/>
                <a:gd name="T63" fmla="*/ 179 h 206"/>
                <a:gd name="T64" fmla="*/ 53 w 86"/>
                <a:gd name="T65" fmla="*/ 18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06">
                  <a:moveTo>
                    <a:pt x="7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5" y="198"/>
                    <a:pt x="23" y="206"/>
                    <a:pt x="32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3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22"/>
                    <a:pt x="86" y="17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  <a:close/>
                  <a:moveTo>
                    <a:pt x="27" y="183"/>
                  </a:moveTo>
                  <a:cubicBezTo>
                    <a:pt x="25" y="183"/>
                    <a:pt x="23" y="181"/>
                    <a:pt x="23" y="179"/>
                  </a:cubicBezTo>
                  <a:cubicBezTo>
                    <a:pt x="23" y="177"/>
                    <a:pt x="25" y="175"/>
                    <a:pt x="27" y="175"/>
                  </a:cubicBezTo>
                  <a:cubicBezTo>
                    <a:pt x="29" y="175"/>
                    <a:pt x="31" y="177"/>
                    <a:pt x="31" y="179"/>
                  </a:cubicBezTo>
                  <a:cubicBezTo>
                    <a:pt x="31" y="181"/>
                    <a:pt x="29" y="183"/>
                    <a:pt x="27" y="183"/>
                  </a:cubicBezTo>
                  <a:close/>
                  <a:moveTo>
                    <a:pt x="28" y="81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81"/>
                    <a:pt x="59" y="81"/>
                    <a:pt x="59" y="81"/>
                  </a:cubicBezTo>
                  <a:lnTo>
                    <a:pt x="28" y="81"/>
                  </a:lnTo>
                  <a:close/>
                  <a:moveTo>
                    <a:pt x="58" y="152"/>
                  </a:moveTo>
                  <a:cubicBezTo>
                    <a:pt x="58" y="154"/>
                    <a:pt x="56" y="156"/>
                    <a:pt x="54" y="156"/>
                  </a:cubicBezTo>
                  <a:cubicBezTo>
                    <a:pt x="52" y="156"/>
                    <a:pt x="50" y="154"/>
                    <a:pt x="50" y="152"/>
                  </a:cubicBezTo>
                  <a:cubicBezTo>
                    <a:pt x="50" y="150"/>
                    <a:pt x="52" y="148"/>
                    <a:pt x="54" y="148"/>
                  </a:cubicBezTo>
                  <a:cubicBezTo>
                    <a:pt x="56" y="148"/>
                    <a:pt x="58" y="150"/>
                    <a:pt x="58" y="152"/>
                  </a:cubicBezTo>
                  <a:close/>
                  <a:moveTo>
                    <a:pt x="53" y="187"/>
                  </a:moveTo>
                  <a:cubicBezTo>
                    <a:pt x="48" y="187"/>
                    <a:pt x="44" y="184"/>
                    <a:pt x="44" y="179"/>
                  </a:cubicBezTo>
                  <a:cubicBezTo>
                    <a:pt x="44" y="175"/>
                    <a:pt x="48" y="171"/>
                    <a:pt x="53" y="171"/>
                  </a:cubicBezTo>
                  <a:cubicBezTo>
                    <a:pt x="57" y="171"/>
                    <a:pt x="61" y="175"/>
                    <a:pt x="61" y="179"/>
                  </a:cubicBezTo>
                  <a:cubicBezTo>
                    <a:pt x="61" y="184"/>
                    <a:pt x="57" y="187"/>
                    <a:pt x="53" y="18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7983538" y="2046288"/>
              <a:ext cx="720725" cy="1077913"/>
            </a:xfrm>
            <a:custGeom>
              <a:avLst/>
              <a:gdLst>
                <a:gd name="T0" fmla="*/ 192 w 192"/>
                <a:gd name="T1" fmla="*/ 209 h 285"/>
                <a:gd name="T2" fmla="*/ 192 w 192"/>
                <a:gd name="T3" fmla="*/ 192 h 285"/>
                <a:gd name="T4" fmla="*/ 182 w 192"/>
                <a:gd name="T5" fmla="*/ 192 h 285"/>
                <a:gd name="T6" fmla="*/ 182 w 192"/>
                <a:gd name="T7" fmla="*/ 0 h 285"/>
                <a:gd name="T8" fmla="*/ 11 w 192"/>
                <a:gd name="T9" fmla="*/ 0 h 285"/>
                <a:gd name="T10" fmla="*/ 11 w 192"/>
                <a:gd name="T11" fmla="*/ 192 h 285"/>
                <a:gd name="T12" fmla="*/ 0 w 192"/>
                <a:gd name="T13" fmla="*/ 192 h 285"/>
                <a:gd name="T14" fmla="*/ 0 w 192"/>
                <a:gd name="T15" fmla="*/ 209 h 285"/>
                <a:gd name="T16" fmla="*/ 85 w 192"/>
                <a:gd name="T17" fmla="*/ 209 h 285"/>
                <a:gd name="T18" fmla="*/ 85 w 192"/>
                <a:gd name="T19" fmla="*/ 265 h 285"/>
                <a:gd name="T20" fmla="*/ 67 w 192"/>
                <a:gd name="T21" fmla="*/ 265 h 285"/>
                <a:gd name="T22" fmla="*/ 60 w 192"/>
                <a:gd name="T23" fmla="*/ 280 h 285"/>
                <a:gd name="T24" fmla="*/ 60 w 192"/>
                <a:gd name="T25" fmla="*/ 285 h 285"/>
                <a:gd name="T26" fmla="*/ 133 w 192"/>
                <a:gd name="T27" fmla="*/ 285 h 285"/>
                <a:gd name="T28" fmla="*/ 133 w 192"/>
                <a:gd name="T29" fmla="*/ 280 h 285"/>
                <a:gd name="T30" fmla="*/ 125 w 192"/>
                <a:gd name="T31" fmla="*/ 265 h 285"/>
                <a:gd name="T32" fmla="*/ 108 w 192"/>
                <a:gd name="T33" fmla="*/ 265 h 285"/>
                <a:gd name="T34" fmla="*/ 108 w 192"/>
                <a:gd name="T35" fmla="*/ 209 h 285"/>
                <a:gd name="T36" fmla="*/ 192 w 192"/>
                <a:gd name="T37" fmla="*/ 209 h 285"/>
                <a:gd name="T38" fmla="*/ 26 w 192"/>
                <a:gd name="T39" fmla="*/ 192 h 285"/>
                <a:gd name="T40" fmla="*/ 26 w 192"/>
                <a:gd name="T41" fmla="*/ 15 h 285"/>
                <a:gd name="T42" fmla="*/ 167 w 192"/>
                <a:gd name="T43" fmla="*/ 15 h 285"/>
                <a:gd name="T44" fmla="*/ 167 w 192"/>
                <a:gd name="T45" fmla="*/ 192 h 285"/>
                <a:gd name="T46" fmla="*/ 26 w 192"/>
                <a:gd name="T47" fmla="*/ 19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85">
                  <a:moveTo>
                    <a:pt x="192" y="209"/>
                  </a:moveTo>
                  <a:cubicBezTo>
                    <a:pt x="192" y="192"/>
                    <a:pt x="192" y="192"/>
                    <a:pt x="19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85" y="209"/>
                    <a:pt x="85" y="209"/>
                    <a:pt x="85" y="209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63" y="265"/>
                    <a:pt x="60" y="272"/>
                    <a:pt x="60" y="280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133" y="285"/>
                    <a:pt x="133" y="285"/>
                    <a:pt x="133" y="285"/>
                  </a:cubicBezTo>
                  <a:cubicBezTo>
                    <a:pt x="133" y="280"/>
                    <a:pt x="133" y="280"/>
                    <a:pt x="133" y="280"/>
                  </a:cubicBezTo>
                  <a:cubicBezTo>
                    <a:pt x="133" y="272"/>
                    <a:pt x="129" y="265"/>
                    <a:pt x="125" y="265"/>
                  </a:cubicBezTo>
                  <a:cubicBezTo>
                    <a:pt x="108" y="265"/>
                    <a:pt x="108" y="265"/>
                    <a:pt x="108" y="265"/>
                  </a:cubicBezTo>
                  <a:cubicBezTo>
                    <a:pt x="108" y="209"/>
                    <a:pt x="108" y="209"/>
                    <a:pt x="108" y="209"/>
                  </a:cubicBezTo>
                  <a:lnTo>
                    <a:pt x="192" y="209"/>
                  </a:lnTo>
                  <a:close/>
                  <a:moveTo>
                    <a:pt x="26" y="192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7" y="192"/>
                    <a:pt x="167" y="192"/>
                    <a:pt x="167" y="192"/>
                  </a:cubicBezTo>
                  <a:lnTo>
                    <a:pt x="26" y="19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137526" y="2219326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129588" y="2317751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8134351" y="2416176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129588" y="2514601"/>
              <a:ext cx="433388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548063" y="2401888"/>
              <a:ext cx="4476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111626" y="2746376"/>
              <a:ext cx="1588" cy="31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421063" y="2189163"/>
              <a:ext cx="690563" cy="806450"/>
            </a:xfrm>
            <a:custGeom>
              <a:avLst/>
              <a:gdLst>
                <a:gd name="T0" fmla="*/ 158 w 184"/>
                <a:gd name="T1" fmla="*/ 186 h 213"/>
                <a:gd name="T2" fmla="*/ 151 w 184"/>
                <a:gd name="T3" fmla="*/ 190 h 213"/>
                <a:gd name="T4" fmla="*/ 122 w 184"/>
                <a:gd name="T5" fmla="*/ 196 h 213"/>
                <a:gd name="T6" fmla="*/ 85 w 184"/>
                <a:gd name="T7" fmla="*/ 184 h 213"/>
                <a:gd name="T8" fmla="*/ 22 w 184"/>
                <a:gd name="T9" fmla="*/ 184 h 213"/>
                <a:gd name="T10" fmla="*/ 18 w 184"/>
                <a:gd name="T11" fmla="*/ 181 h 213"/>
                <a:gd name="T12" fmla="*/ 18 w 184"/>
                <a:gd name="T13" fmla="*/ 21 h 213"/>
                <a:gd name="T14" fmla="*/ 22 w 184"/>
                <a:gd name="T15" fmla="*/ 17 h 213"/>
                <a:gd name="T16" fmla="*/ 163 w 184"/>
                <a:gd name="T17" fmla="*/ 17 h 213"/>
                <a:gd name="T18" fmla="*/ 166 w 184"/>
                <a:gd name="T19" fmla="*/ 21 h 213"/>
                <a:gd name="T20" fmla="*/ 166 w 184"/>
                <a:gd name="T21" fmla="*/ 85 h 213"/>
                <a:gd name="T22" fmla="*/ 179 w 184"/>
                <a:gd name="T23" fmla="*/ 102 h 213"/>
                <a:gd name="T24" fmla="*/ 184 w 184"/>
                <a:gd name="T25" fmla="*/ 116 h 213"/>
                <a:gd name="T26" fmla="*/ 184 w 184"/>
                <a:gd name="T27" fmla="*/ 21 h 213"/>
                <a:gd name="T28" fmla="*/ 163 w 184"/>
                <a:gd name="T29" fmla="*/ 0 h 213"/>
                <a:gd name="T30" fmla="*/ 22 w 184"/>
                <a:gd name="T31" fmla="*/ 0 h 213"/>
                <a:gd name="T32" fmla="*/ 0 w 184"/>
                <a:gd name="T33" fmla="*/ 21 h 213"/>
                <a:gd name="T34" fmla="*/ 0 w 184"/>
                <a:gd name="T35" fmla="*/ 192 h 213"/>
                <a:gd name="T36" fmla="*/ 22 w 184"/>
                <a:gd name="T37" fmla="*/ 213 h 213"/>
                <a:gd name="T38" fmla="*/ 163 w 184"/>
                <a:gd name="T39" fmla="*/ 213 h 213"/>
                <a:gd name="T40" fmla="*/ 181 w 184"/>
                <a:gd name="T41" fmla="*/ 203 h 213"/>
                <a:gd name="T42" fmla="*/ 158 w 184"/>
                <a:gd name="T43" fmla="*/ 186 h 213"/>
                <a:gd name="T44" fmla="*/ 92 w 184"/>
                <a:gd name="T45" fmla="*/ 206 h 213"/>
                <a:gd name="T46" fmla="*/ 84 w 184"/>
                <a:gd name="T47" fmla="*/ 199 h 213"/>
                <a:gd name="T48" fmla="*/ 92 w 184"/>
                <a:gd name="T49" fmla="*/ 191 h 213"/>
                <a:gd name="T50" fmla="*/ 100 w 184"/>
                <a:gd name="T51" fmla="*/ 199 h 213"/>
                <a:gd name="T52" fmla="*/ 92 w 184"/>
                <a:gd name="T5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13">
                  <a:moveTo>
                    <a:pt x="158" y="186"/>
                  </a:moveTo>
                  <a:cubicBezTo>
                    <a:pt x="155" y="187"/>
                    <a:pt x="153" y="189"/>
                    <a:pt x="151" y="190"/>
                  </a:cubicBezTo>
                  <a:cubicBezTo>
                    <a:pt x="142" y="194"/>
                    <a:pt x="132" y="196"/>
                    <a:pt x="122" y="196"/>
                  </a:cubicBezTo>
                  <a:cubicBezTo>
                    <a:pt x="109" y="196"/>
                    <a:pt x="96" y="192"/>
                    <a:pt x="85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20" y="184"/>
                    <a:pt x="18" y="183"/>
                    <a:pt x="18" y="18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9"/>
                    <a:pt x="20" y="17"/>
                    <a:pt x="22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5" y="17"/>
                    <a:pt x="166" y="19"/>
                    <a:pt x="166" y="21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71" y="90"/>
                    <a:pt x="175" y="95"/>
                    <a:pt x="179" y="102"/>
                  </a:cubicBezTo>
                  <a:cubicBezTo>
                    <a:pt x="181" y="107"/>
                    <a:pt x="183" y="111"/>
                    <a:pt x="184" y="116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4"/>
                    <a:pt x="10" y="213"/>
                    <a:pt x="22" y="213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71" y="213"/>
                    <a:pt x="177" y="209"/>
                    <a:pt x="181" y="203"/>
                  </a:cubicBezTo>
                  <a:cubicBezTo>
                    <a:pt x="158" y="186"/>
                    <a:pt x="158" y="186"/>
                    <a:pt x="158" y="186"/>
                  </a:cubicBezTo>
                  <a:close/>
                  <a:moveTo>
                    <a:pt x="92" y="206"/>
                  </a:moveTo>
                  <a:cubicBezTo>
                    <a:pt x="88" y="206"/>
                    <a:pt x="84" y="203"/>
                    <a:pt x="84" y="199"/>
                  </a:cubicBezTo>
                  <a:cubicBezTo>
                    <a:pt x="84" y="194"/>
                    <a:pt x="88" y="191"/>
                    <a:pt x="92" y="191"/>
                  </a:cubicBezTo>
                  <a:cubicBezTo>
                    <a:pt x="96" y="191"/>
                    <a:pt x="100" y="194"/>
                    <a:pt x="100" y="199"/>
                  </a:cubicBezTo>
                  <a:cubicBezTo>
                    <a:pt x="100" y="203"/>
                    <a:pt x="96" y="206"/>
                    <a:pt x="92" y="20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743326" y="2703513"/>
              <a:ext cx="244475" cy="42863"/>
            </a:xfrm>
            <a:custGeom>
              <a:avLst/>
              <a:gdLst>
                <a:gd name="T0" fmla="*/ 3 w 65"/>
                <a:gd name="T1" fmla="*/ 10 h 11"/>
                <a:gd name="T2" fmla="*/ 4 w 65"/>
                <a:gd name="T3" fmla="*/ 11 h 11"/>
                <a:gd name="T4" fmla="*/ 65 w 65"/>
                <a:gd name="T5" fmla="*/ 11 h 11"/>
                <a:gd name="T6" fmla="*/ 65 w 65"/>
                <a:gd name="T7" fmla="*/ 0 h 11"/>
                <a:gd name="T8" fmla="*/ 0 w 65"/>
                <a:gd name="T9" fmla="*/ 0 h 11"/>
                <a:gd name="T10" fmla="*/ 3 w 6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3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541713" y="2703513"/>
              <a:ext cx="100013" cy="42863"/>
            </a:xfrm>
            <a:custGeom>
              <a:avLst/>
              <a:gdLst>
                <a:gd name="T0" fmla="*/ 0 w 27"/>
                <a:gd name="T1" fmla="*/ 0 h 11"/>
                <a:gd name="T2" fmla="*/ 0 w 27"/>
                <a:gd name="T3" fmla="*/ 11 h 11"/>
                <a:gd name="T4" fmla="*/ 27 w 27"/>
                <a:gd name="T5" fmla="*/ 11 h 11"/>
                <a:gd name="T6" fmla="*/ 25 w 27"/>
                <a:gd name="T7" fmla="*/ 0 h 11"/>
                <a:gd name="T8" fmla="*/ 0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7"/>
                    <a:pt x="25" y="4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43326" y="2601913"/>
              <a:ext cx="247650" cy="46038"/>
            </a:xfrm>
            <a:custGeom>
              <a:avLst/>
              <a:gdLst>
                <a:gd name="T0" fmla="*/ 5 w 66"/>
                <a:gd name="T1" fmla="*/ 0 h 12"/>
                <a:gd name="T2" fmla="*/ 1 w 66"/>
                <a:gd name="T3" fmla="*/ 9 h 12"/>
                <a:gd name="T4" fmla="*/ 0 w 66"/>
                <a:gd name="T5" fmla="*/ 12 h 12"/>
                <a:gd name="T6" fmla="*/ 66 w 66"/>
                <a:gd name="T7" fmla="*/ 12 h 12"/>
                <a:gd name="T8" fmla="*/ 66 w 66"/>
                <a:gd name="T9" fmla="*/ 5 h 12"/>
                <a:gd name="T10" fmla="*/ 63 w 66"/>
                <a:gd name="T11" fmla="*/ 0 h 12"/>
                <a:gd name="T12" fmla="*/ 5 w 6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5" y="0"/>
                  </a:moveTo>
                  <a:cubicBezTo>
                    <a:pt x="3" y="3"/>
                    <a:pt x="2" y="6"/>
                    <a:pt x="1" y="9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4"/>
                    <a:pt x="64" y="2"/>
                    <a:pt x="63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544888" y="2601913"/>
              <a:ext cx="96838" cy="46038"/>
            </a:xfrm>
            <a:custGeom>
              <a:avLst/>
              <a:gdLst>
                <a:gd name="T0" fmla="*/ 0 w 26"/>
                <a:gd name="T1" fmla="*/ 0 h 12"/>
                <a:gd name="T2" fmla="*/ 0 w 26"/>
                <a:gd name="T3" fmla="*/ 12 h 12"/>
                <a:gd name="T4" fmla="*/ 24 w 26"/>
                <a:gd name="T5" fmla="*/ 12 h 12"/>
                <a:gd name="T6" fmla="*/ 26 w 26"/>
                <a:gd name="T7" fmla="*/ 0 h 12"/>
                <a:gd name="T8" fmla="*/ 0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5" y="4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544888" y="2500313"/>
              <a:ext cx="161925" cy="44450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12 h 12"/>
                <a:gd name="T6" fmla="*/ 34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8"/>
                    <a:pt x="39" y="4"/>
                    <a:pt x="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619501" y="2420938"/>
              <a:ext cx="720725" cy="627063"/>
            </a:xfrm>
            <a:custGeom>
              <a:avLst/>
              <a:gdLst>
                <a:gd name="T0" fmla="*/ 184 w 192"/>
                <a:gd name="T1" fmla="*/ 132 h 166"/>
                <a:gd name="T2" fmla="*/ 129 w 192"/>
                <a:gd name="T3" fmla="*/ 92 h 166"/>
                <a:gd name="T4" fmla="*/ 125 w 192"/>
                <a:gd name="T5" fmla="*/ 90 h 166"/>
                <a:gd name="T6" fmla="*/ 121 w 192"/>
                <a:gd name="T7" fmla="*/ 43 h 166"/>
                <a:gd name="T8" fmla="*/ 41 w 192"/>
                <a:gd name="T9" fmla="*/ 15 h 166"/>
                <a:gd name="T10" fmla="*/ 15 w 192"/>
                <a:gd name="T11" fmla="*/ 96 h 166"/>
                <a:gd name="T12" fmla="*/ 95 w 192"/>
                <a:gd name="T13" fmla="*/ 124 h 166"/>
                <a:gd name="T14" fmla="*/ 105 w 192"/>
                <a:gd name="T15" fmla="*/ 118 h 166"/>
                <a:gd name="T16" fmla="*/ 108 w 192"/>
                <a:gd name="T17" fmla="*/ 121 h 166"/>
                <a:gd name="T18" fmla="*/ 163 w 192"/>
                <a:gd name="T19" fmla="*/ 161 h 166"/>
                <a:gd name="T20" fmla="*/ 184 w 192"/>
                <a:gd name="T21" fmla="*/ 157 h 166"/>
                <a:gd name="T22" fmla="*/ 188 w 192"/>
                <a:gd name="T23" fmla="*/ 153 h 166"/>
                <a:gd name="T24" fmla="*/ 184 w 192"/>
                <a:gd name="T25" fmla="*/ 132 h 166"/>
                <a:gd name="T26" fmla="*/ 87 w 192"/>
                <a:gd name="T27" fmla="*/ 107 h 166"/>
                <a:gd name="T28" fmla="*/ 32 w 192"/>
                <a:gd name="T29" fmla="*/ 88 h 166"/>
                <a:gd name="T30" fmla="*/ 49 w 192"/>
                <a:gd name="T31" fmla="*/ 32 h 166"/>
                <a:gd name="T32" fmla="*/ 104 w 192"/>
                <a:gd name="T33" fmla="*/ 52 h 166"/>
                <a:gd name="T34" fmla="*/ 87 w 192"/>
                <a:gd name="T35" fmla="*/ 10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66">
                  <a:moveTo>
                    <a:pt x="184" y="132"/>
                  </a:moveTo>
                  <a:cubicBezTo>
                    <a:pt x="129" y="92"/>
                    <a:pt x="129" y="92"/>
                    <a:pt x="129" y="92"/>
                  </a:cubicBezTo>
                  <a:cubicBezTo>
                    <a:pt x="128" y="91"/>
                    <a:pt x="126" y="90"/>
                    <a:pt x="125" y="90"/>
                  </a:cubicBezTo>
                  <a:cubicBezTo>
                    <a:pt x="130" y="75"/>
                    <a:pt x="129" y="58"/>
                    <a:pt x="121" y="43"/>
                  </a:cubicBezTo>
                  <a:cubicBezTo>
                    <a:pt x="106" y="13"/>
                    <a:pt x="70" y="0"/>
                    <a:pt x="41" y="15"/>
                  </a:cubicBezTo>
                  <a:cubicBezTo>
                    <a:pt x="11" y="30"/>
                    <a:pt x="0" y="66"/>
                    <a:pt x="15" y="96"/>
                  </a:cubicBezTo>
                  <a:cubicBezTo>
                    <a:pt x="30" y="126"/>
                    <a:pt x="66" y="139"/>
                    <a:pt x="95" y="124"/>
                  </a:cubicBezTo>
                  <a:cubicBezTo>
                    <a:pt x="99" y="122"/>
                    <a:pt x="102" y="120"/>
                    <a:pt x="105" y="118"/>
                  </a:cubicBezTo>
                  <a:cubicBezTo>
                    <a:pt x="106" y="119"/>
                    <a:pt x="107" y="120"/>
                    <a:pt x="108" y="12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70" y="166"/>
                    <a:pt x="179" y="164"/>
                    <a:pt x="184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6"/>
                    <a:pt x="191" y="137"/>
                    <a:pt x="184" y="132"/>
                  </a:cubicBezTo>
                  <a:close/>
                  <a:moveTo>
                    <a:pt x="87" y="107"/>
                  </a:moveTo>
                  <a:cubicBezTo>
                    <a:pt x="67" y="117"/>
                    <a:pt x="42" y="108"/>
                    <a:pt x="32" y="88"/>
                  </a:cubicBezTo>
                  <a:cubicBezTo>
                    <a:pt x="22" y="67"/>
                    <a:pt x="29" y="42"/>
                    <a:pt x="49" y="32"/>
                  </a:cubicBezTo>
                  <a:cubicBezTo>
                    <a:pt x="69" y="22"/>
                    <a:pt x="94" y="31"/>
                    <a:pt x="104" y="52"/>
                  </a:cubicBezTo>
                  <a:cubicBezTo>
                    <a:pt x="114" y="72"/>
                    <a:pt x="107" y="97"/>
                    <a:pt x="87" y="10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674813" y="2828926"/>
              <a:ext cx="938213" cy="136525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8 w 250"/>
                <a:gd name="T29" fmla="*/ 21 h 36"/>
                <a:gd name="T30" fmla="*/ 78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9 w 250"/>
                <a:gd name="T39" fmla="*/ 21 h 36"/>
                <a:gd name="T40" fmla="*/ 209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5" y="18"/>
                  </a:cubicBezTo>
                  <a:cubicBezTo>
                    <a:pt x="15" y="17"/>
                    <a:pt x="17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9" y="21"/>
                    <a:pt x="209" y="21"/>
                    <a:pt x="209" y="21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5" y="17"/>
                    <a:pt x="235" y="18"/>
                  </a:cubicBezTo>
                  <a:cubicBezTo>
                    <a:pt x="235" y="20"/>
                    <a:pt x="234" y="21"/>
                    <a:pt x="232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776413" y="2230438"/>
              <a:ext cx="731838" cy="584200"/>
            </a:xfrm>
            <a:custGeom>
              <a:avLst/>
              <a:gdLst>
                <a:gd name="T0" fmla="*/ 194 w 195"/>
                <a:gd name="T1" fmla="*/ 154 h 154"/>
                <a:gd name="T2" fmla="*/ 195 w 195"/>
                <a:gd name="T3" fmla="*/ 151 h 154"/>
                <a:gd name="T4" fmla="*/ 195 w 195"/>
                <a:gd name="T5" fmla="*/ 138 h 154"/>
                <a:gd name="T6" fmla="*/ 191 w 195"/>
                <a:gd name="T7" fmla="*/ 140 h 154"/>
                <a:gd name="T8" fmla="*/ 163 w 195"/>
                <a:gd name="T9" fmla="*/ 146 h 154"/>
                <a:gd name="T10" fmla="*/ 142 w 195"/>
                <a:gd name="T11" fmla="*/ 143 h 154"/>
                <a:gd name="T12" fmla="*/ 16 w 195"/>
                <a:gd name="T13" fmla="*/ 143 h 154"/>
                <a:gd name="T14" fmla="*/ 16 w 195"/>
                <a:gd name="T15" fmla="*/ 16 h 154"/>
                <a:gd name="T16" fmla="*/ 151 w 195"/>
                <a:gd name="T17" fmla="*/ 16 h 154"/>
                <a:gd name="T18" fmla="*/ 160 w 195"/>
                <a:gd name="T19" fmla="*/ 15 h 154"/>
                <a:gd name="T20" fmla="*/ 169 w 195"/>
                <a:gd name="T21" fmla="*/ 16 h 154"/>
                <a:gd name="T22" fmla="*/ 178 w 195"/>
                <a:gd name="T23" fmla="*/ 16 h 154"/>
                <a:gd name="T24" fmla="*/ 178 w 195"/>
                <a:gd name="T25" fmla="*/ 18 h 154"/>
                <a:gd name="T26" fmla="*/ 195 w 195"/>
                <a:gd name="T27" fmla="*/ 26 h 154"/>
                <a:gd name="T28" fmla="*/ 195 w 195"/>
                <a:gd name="T29" fmla="*/ 15 h 154"/>
                <a:gd name="T30" fmla="*/ 180 w 195"/>
                <a:gd name="T31" fmla="*/ 0 h 154"/>
                <a:gd name="T32" fmla="*/ 15 w 195"/>
                <a:gd name="T33" fmla="*/ 0 h 154"/>
                <a:gd name="T34" fmla="*/ 0 w 195"/>
                <a:gd name="T35" fmla="*/ 15 h 154"/>
                <a:gd name="T36" fmla="*/ 0 w 195"/>
                <a:gd name="T37" fmla="*/ 151 h 154"/>
                <a:gd name="T38" fmla="*/ 1 w 195"/>
                <a:gd name="T39" fmla="*/ 154 h 154"/>
                <a:gd name="T40" fmla="*/ 194 w 195"/>
                <a:gd name="T4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54">
                  <a:moveTo>
                    <a:pt x="194" y="154"/>
                  </a:moveTo>
                  <a:cubicBezTo>
                    <a:pt x="195" y="153"/>
                    <a:pt x="195" y="152"/>
                    <a:pt x="195" y="151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40"/>
                  </a:cubicBezTo>
                  <a:cubicBezTo>
                    <a:pt x="182" y="144"/>
                    <a:pt x="172" y="146"/>
                    <a:pt x="163" y="146"/>
                  </a:cubicBezTo>
                  <a:cubicBezTo>
                    <a:pt x="156" y="146"/>
                    <a:pt x="149" y="145"/>
                    <a:pt x="142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4" y="15"/>
                    <a:pt x="157" y="15"/>
                    <a:pt x="160" y="15"/>
                  </a:cubicBezTo>
                  <a:cubicBezTo>
                    <a:pt x="163" y="15"/>
                    <a:pt x="166" y="15"/>
                    <a:pt x="16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84" y="20"/>
                    <a:pt x="189" y="22"/>
                    <a:pt x="195" y="26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5" y="7"/>
                    <a:pt x="188" y="0"/>
                    <a:pt x="18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lnTo>
                    <a:pt x="194" y="15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933576" y="2363788"/>
              <a:ext cx="269875" cy="41275"/>
            </a:xfrm>
            <a:custGeom>
              <a:avLst/>
              <a:gdLst>
                <a:gd name="T0" fmla="*/ 72 w 72"/>
                <a:gd name="T1" fmla="*/ 0 h 11"/>
                <a:gd name="T2" fmla="*/ 0 w 72"/>
                <a:gd name="T3" fmla="*/ 0 h 11"/>
                <a:gd name="T4" fmla="*/ 0 w 72"/>
                <a:gd name="T5" fmla="*/ 11 h 11"/>
                <a:gd name="T6" fmla="*/ 64 w 72"/>
                <a:gd name="T7" fmla="*/ 11 h 11"/>
                <a:gd name="T8" fmla="*/ 72 w 7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6" y="7"/>
                    <a:pt x="69" y="3"/>
                    <a:pt x="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930401" y="2457451"/>
              <a:ext cx="217488" cy="42863"/>
            </a:xfrm>
            <a:custGeom>
              <a:avLst/>
              <a:gdLst>
                <a:gd name="T0" fmla="*/ 0 w 58"/>
                <a:gd name="T1" fmla="*/ 11 h 11"/>
                <a:gd name="T2" fmla="*/ 56 w 58"/>
                <a:gd name="T3" fmla="*/ 11 h 11"/>
                <a:gd name="T4" fmla="*/ 58 w 58"/>
                <a:gd name="T5" fmla="*/ 0 h 11"/>
                <a:gd name="T6" fmla="*/ 0 w 58"/>
                <a:gd name="T7" fmla="*/ 0 h 11"/>
                <a:gd name="T8" fmla="*/ 0 w 5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7"/>
                    <a:pt x="57" y="4"/>
                    <a:pt x="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930401" y="2555876"/>
              <a:ext cx="217488" cy="42863"/>
            </a:xfrm>
            <a:custGeom>
              <a:avLst/>
              <a:gdLst>
                <a:gd name="T0" fmla="*/ 0 w 58"/>
                <a:gd name="T1" fmla="*/ 0 h 11"/>
                <a:gd name="T2" fmla="*/ 0 w 58"/>
                <a:gd name="T3" fmla="*/ 11 h 11"/>
                <a:gd name="T4" fmla="*/ 58 w 58"/>
                <a:gd name="T5" fmla="*/ 11 h 11"/>
                <a:gd name="T6" fmla="*/ 56 w 58"/>
                <a:gd name="T7" fmla="*/ 0 h 11"/>
                <a:gd name="T8" fmla="*/ 0 w 5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8"/>
                    <a:pt x="56" y="4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925638" y="2654301"/>
              <a:ext cx="274638" cy="42863"/>
            </a:xfrm>
            <a:custGeom>
              <a:avLst/>
              <a:gdLst>
                <a:gd name="T0" fmla="*/ 0 w 73"/>
                <a:gd name="T1" fmla="*/ 11 h 11"/>
                <a:gd name="T2" fmla="*/ 73 w 73"/>
                <a:gd name="T3" fmla="*/ 11 h 11"/>
                <a:gd name="T4" fmla="*/ 65 w 73"/>
                <a:gd name="T5" fmla="*/ 0 h 11"/>
                <a:gd name="T6" fmla="*/ 0 w 73"/>
                <a:gd name="T7" fmla="*/ 0 h 11"/>
                <a:gd name="T8" fmla="*/ 0 w 7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">
                  <a:moveTo>
                    <a:pt x="0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0" y="8"/>
                    <a:pt x="67" y="4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2125663" y="2276476"/>
              <a:ext cx="723900" cy="623888"/>
            </a:xfrm>
            <a:custGeom>
              <a:avLst/>
              <a:gdLst>
                <a:gd name="T0" fmla="*/ 184 w 193"/>
                <a:gd name="T1" fmla="*/ 131 h 165"/>
                <a:gd name="T2" fmla="*/ 129 w 193"/>
                <a:gd name="T3" fmla="*/ 91 h 165"/>
                <a:gd name="T4" fmla="*/ 125 w 193"/>
                <a:gd name="T5" fmla="*/ 89 h 165"/>
                <a:gd name="T6" fmla="*/ 121 w 193"/>
                <a:gd name="T7" fmla="*/ 42 h 165"/>
                <a:gd name="T8" fmla="*/ 41 w 193"/>
                <a:gd name="T9" fmla="*/ 14 h 165"/>
                <a:gd name="T10" fmla="*/ 15 w 193"/>
                <a:gd name="T11" fmla="*/ 95 h 165"/>
                <a:gd name="T12" fmla="*/ 95 w 193"/>
                <a:gd name="T13" fmla="*/ 123 h 165"/>
                <a:gd name="T14" fmla="*/ 105 w 193"/>
                <a:gd name="T15" fmla="*/ 117 h 165"/>
                <a:gd name="T16" fmla="*/ 108 w 193"/>
                <a:gd name="T17" fmla="*/ 120 h 165"/>
                <a:gd name="T18" fmla="*/ 163 w 193"/>
                <a:gd name="T19" fmla="*/ 160 h 165"/>
                <a:gd name="T20" fmla="*/ 184 w 193"/>
                <a:gd name="T21" fmla="*/ 157 h 165"/>
                <a:gd name="T22" fmla="*/ 188 w 193"/>
                <a:gd name="T23" fmla="*/ 152 h 165"/>
                <a:gd name="T24" fmla="*/ 184 w 193"/>
                <a:gd name="T25" fmla="*/ 131 h 165"/>
                <a:gd name="T26" fmla="*/ 87 w 193"/>
                <a:gd name="T27" fmla="*/ 106 h 165"/>
                <a:gd name="T28" fmla="*/ 32 w 193"/>
                <a:gd name="T29" fmla="*/ 87 h 165"/>
                <a:gd name="T30" fmla="*/ 49 w 193"/>
                <a:gd name="T31" fmla="*/ 31 h 165"/>
                <a:gd name="T32" fmla="*/ 104 w 193"/>
                <a:gd name="T33" fmla="*/ 51 h 165"/>
                <a:gd name="T34" fmla="*/ 87 w 193"/>
                <a:gd name="T35" fmla="*/ 10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65">
                  <a:moveTo>
                    <a:pt x="184" y="13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128" y="90"/>
                    <a:pt x="126" y="89"/>
                    <a:pt x="125" y="89"/>
                  </a:cubicBezTo>
                  <a:cubicBezTo>
                    <a:pt x="130" y="74"/>
                    <a:pt x="129" y="57"/>
                    <a:pt x="121" y="42"/>
                  </a:cubicBezTo>
                  <a:cubicBezTo>
                    <a:pt x="106" y="12"/>
                    <a:pt x="70" y="0"/>
                    <a:pt x="41" y="14"/>
                  </a:cubicBezTo>
                  <a:cubicBezTo>
                    <a:pt x="12" y="29"/>
                    <a:pt x="0" y="65"/>
                    <a:pt x="15" y="95"/>
                  </a:cubicBezTo>
                  <a:cubicBezTo>
                    <a:pt x="30" y="125"/>
                    <a:pt x="66" y="138"/>
                    <a:pt x="95" y="123"/>
                  </a:cubicBezTo>
                  <a:cubicBezTo>
                    <a:pt x="99" y="122"/>
                    <a:pt x="102" y="120"/>
                    <a:pt x="105" y="117"/>
                  </a:cubicBezTo>
                  <a:cubicBezTo>
                    <a:pt x="106" y="118"/>
                    <a:pt x="107" y="119"/>
                    <a:pt x="108" y="120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65"/>
                    <a:pt x="180" y="163"/>
                    <a:pt x="184" y="157"/>
                  </a:cubicBezTo>
                  <a:cubicBezTo>
                    <a:pt x="188" y="152"/>
                    <a:pt x="188" y="152"/>
                    <a:pt x="188" y="152"/>
                  </a:cubicBezTo>
                  <a:cubicBezTo>
                    <a:pt x="193" y="145"/>
                    <a:pt x="191" y="136"/>
                    <a:pt x="184" y="131"/>
                  </a:cubicBezTo>
                  <a:close/>
                  <a:moveTo>
                    <a:pt x="87" y="106"/>
                  </a:moveTo>
                  <a:cubicBezTo>
                    <a:pt x="67" y="116"/>
                    <a:pt x="42" y="108"/>
                    <a:pt x="32" y="87"/>
                  </a:cubicBezTo>
                  <a:cubicBezTo>
                    <a:pt x="22" y="66"/>
                    <a:pt x="29" y="41"/>
                    <a:pt x="49" y="31"/>
                  </a:cubicBezTo>
                  <a:cubicBezTo>
                    <a:pt x="69" y="21"/>
                    <a:pt x="94" y="30"/>
                    <a:pt x="104" y="51"/>
                  </a:cubicBezTo>
                  <a:cubicBezTo>
                    <a:pt x="115" y="72"/>
                    <a:pt x="107" y="97"/>
                    <a:pt x="87" y="10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6526213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6732588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6924676" y="2151063"/>
              <a:ext cx="423863" cy="806450"/>
            </a:xfrm>
            <a:custGeom>
              <a:avLst/>
              <a:gdLst>
                <a:gd name="T0" fmla="*/ 111 w 113"/>
                <a:gd name="T1" fmla="*/ 190 h 213"/>
                <a:gd name="T2" fmla="*/ 48 w 113"/>
                <a:gd name="T3" fmla="*/ 7 h 213"/>
                <a:gd name="T4" fmla="*/ 39 w 113"/>
                <a:gd name="T5" fmla="*/ 1 h 213"/>
                <a:gd name="T6" fmla="*/ 5 w 113"/>
                <a:gd name="T7" fmla="*/ 13 h 213"/>
                <a:gd name="T8" fmla="*/ 2 w 113"/>
                <a:gd name="T9" fmla="*/ 23 h 213"/>
                <a:gd name="T10" fmla="*/ 65 w 113"/>
                <a:gd name="T11" fmla="*/ 206 h 213"/>
                <a:gd name="T12" fmla="*/ 74 w 113"/>
                <a:gd name="T13" fmla="*/ 212 h 213"/>
                <a:gd name="T14" fmla="*/ 108 w 113"/>
                <a:gd name="T15" fmla="*/ 200 h 213"/>
                <a:gd name="T16" fmla="*/ 111 w 113"/>
                <a:gd name="T17" fmla="*/ 190 h 213"/>
                <a:gd name="T18" fmla="*/ 13 w 113"/>
                <a:gd name="T19" fmla="*/ 22 h 213"/>
                <a:gd name="T20" fmla="*/ 38 w 113"/>
                <a:gd name="T21" fmla="*/ 13 h 213"/>
                <a:gd name="T22" fmla="*/ 61 w 113"/>
                <a:gd name="T23" fmla="*/ 79 h 213"/>
                <a:gd name="T24" fmla="*/ 36 w 113"/>
                <a:gd name="T25" fmla="*/ 88 h 213"/>
                <a:gd name="T26" fmla="*/ 13 w 113"/>
                <a:gd name="T27" fmla="*/ 22 h 213"/>
                <a:gd name="T28" fmla="*/ 39 w 113"/>
                <a:gd name="T29" fmla="*/ 97 h 213"/>
                <a:gd name="T30" fmla="*/ 65 w 113"/>
                <a:gd name="T31" fmla="*/ 88 h 213"/>
                <a:gd name="T32" fmla="*/ 69 w 113"/>
                <a:gd name="T33" fmla="*/ 101 h 213"/>
                <a:gd name="T34" fmla="*/ 43 w 113"/>
                <a:gd name="T35" fmla="*/ 110 h 213"/>
                <a:gd name="T36" fmla="*/ 39 w 113"/>
                <a:gd name="T37" fmla="*/ 97 h 213"/>
                <a:gd name="T38" fmla="*/ 51 w 113"/>
                <a:gd name="T39" fmla="*/ 133 h 213"/>
                <a:gd name="T40" fmla="*/ 47 w 113"/>
                <a:gd name="T41" fmla="*/ 120 h 213"/>
                <a:gd name="T42" fmla="*/ 73 w 113"/>
                <a:gd name="T43" fmla="*/ 111 h 213"/>
                <a:gd name="T44" fmla="*/ 77 w 113"/>
                <a:gd name="T45" fmla="*/ 124 h 213"/>
                <a:gd name="T46" fmla="*/ 51 w 113"/>
                <a:gd name="T47" fmla="*/ 133 h 213"/>
                <a:gd name="T48" fmla="*/ 74 w 113"/>
                <a:gd name="T49" fmla="*/ 199 h 213"/>
                <a:gd name="T50" fmla="*/ 70 w 113"/>
                <a:gd name="T51" fmla="*/ 187 h 213"/>
                <a:gd name="T52" fmla="*/ 96 w 113"/>
                <a:gd name="T53" fmla="*/ 178 h 213"/>
                <a:gd name="T54" fmla="*/ 100 w 113"/>
                <a:gd name="T55" fmla="*/ 190 h 213"/>
                <a:gd name="T56" fmla="*/ 74 w 113"/>
                <a:gd name="T57" fmla="*/ 19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213">
                  <a:moveTo>
                    <a:pt x="111" y="19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6" y="2"/>
                    <a:pt x="42" y="0"/>
                    <a:pt x="39" y="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8"/>
                    <a:pt x="2" y="23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7" y="211"/>
                    <a:pt x="71" y="213"/>
                    <a:pt x="74" y="212"/>
                  </a:cubicBezTo>
                  <a:cubicBezTo>
                    <a:pt x="108" y="200"/>
                    <a:pt x="108" y="200"/>
                    <a:pt x="108" y="200"/>
                  </a:cubicBezTo>
                  <a:cubicBezTo>
                    <a:pt x="112" y="199"/>
                    <a:pt x="113" y="195"/>
                    <a:pt x="111" y="190"/>
                  </a:cubicBezTo>
                  <a:close/>
                  <a:moveTo>
                    <a:pt x="13" y="22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36" y="88"/>
                    <a:pt x="36" y="88"/>
                    <a:pt x="36" y="88"/>
                  </a:cubicBezTo>
                  <a:lnTo>
                    <a:pt x="13" y="22"/>
                  </a:lnTo>
                  <a:close/>
                  <a:moveTo>
                    <a:pt x="39" y="97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3" y="110"/>
                    <a:pt x="43" y="110"/>
                    <a:pt x="43" y="110"/>
                  </a:cubicBezTo>
                  <a:lnTo>
                    <a:pt x="39" y="97"/>
                  </a:lnTo>
                  <a:close/>
                  <a:moveTo>
                    <a:pt x="51" y="133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7" y="124"/>
                    <a:pt x="77" y="124"/>
                    <a:pt x="77" y="124"/>
                  </a:cubicBezTo>
                  <a:lnTo>
                    <a:pt x="51" y="133"/>
                  </a:lnTo>
                  <a:close/>
                  <a:moveTo>
                    <a:pt x="74" y="199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100" y="190"/>
                    <a:pt x="100" y="190"/>
                    <a:pt x="100" y="190"/>
                  </a:cubicBezTo>
                  <a:lnTo>
                    <a:pt x="74" y="19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3"/>
            <p:cNvSpPr>
              <a:spLocks noEditPoints="1"/>
            </p:cNvSpPr>
            <p:nvPr/>
          </p:nvSpPr>
          <p:spPr bwMode="auto">
            <a:xfrm>
              <a:off x="4856163" y="2014538"/>
              <a:ext cx="412750" cy="557213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4945063" y="2292351"/>
              <a:ext cx="244475" cy="85725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5 w 65"/>
                <a:gd name="T9" fmla="*/ 11 h 23"/>
                <a:gd name="T10" fmla="*/ 35 w 65"/>
                <a:gd name="T11" fmla="*/ 17 h 23"/>
                <a:gd name="T12" fmla="*/ 41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1 w 65"/>
                <a:gd name="T23" fmla="*/ 0 h 23"/>
                <a:gd name="T24" fmla="*/ 35 w 65"/>
                <a:gd name="T25" fmla="*/ 6 h 23"/>
                <a:gd name="T26" fmla="*/ 35 w 65"/>
                <a:gd name="T27" fmla="*/ 10 h 23"/>
                <a:gd name="T28" fmla="*/ 29 w 65"/>
                <a:gd name="T29" fmla="*/ 10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1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1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10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8" y="23"/>
                    <a:pt x="41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2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5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5249863" y="2260601"/>
              <a:ext cx="646113" cy="754063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39 w 172"/>
                <a:gd name="T15" fmla="*/ 165 h 199"/>
                <a:gd name="T16" fmla="*/ 39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5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4765676" y="2568576"/>
              <a:ext cx="611188" cy="460375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>
              <a:off x="5332413" y="2413001"/>
              <a:ext cx="338138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48"/>
            <p:cNvSpPr>
              <a:spLocks noChangeArrowheads="1"/>
            </p:cNvSpPr>
            <p:nvPr/>
          </p:nvSpPr>
          <p:spPr bwMode="auto">
            <a:xfrm>
              <a:off x="5332413" y="2500313"/>
              <a:ext cx="338138" cy="3651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49"/>
            <p:cNvSpPr>
              <a:spLocks noChangeArrowheads="1"/>
            </p:cNvSpPr>
            <p:nvPr/>
          </p:nvSpPr>
          <p:spPr bwMode="auto">
            <a:xfrm>
              <a:off x="5426076" y="2586038"/>
              <a:ext cx="244475" cy="428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50"/>
            <p:cNvSpPr>
              <a:spLocks noChangeArrowheads="1"/>
            </p:cNvSpPr>
            <p:nvPr/>
          </p:nvSpPr>
          <p:spPr bwMode="auto">
            <a:xfrm>
              <a:off x="5426076" y="2673351"/>
              <a:ext cx="244475" cy="381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51"/>
            <p:cNvSpPr>
              <a:spLocks noChangeArrowheads="1"/>
            </p:cNvSpPr>
            <p:nvPr/>
          </p:nvSpPr>
          <p:spPr bwMode="auto">
            <a:xfrm>
              <a:off x="5426076" y="2760663"/>
              <a:ext cx="244475" cy="381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1783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251985" y="776115"/>
            <a:ext cx="712626" cy="921657"/>
            <a:chOff x="2170" y="-1"/>
            <a:chExt cx="3341" cy="4321"/>
          </a:xfrm>
          <a:solidFill>
            <a:schemeClr val="bg1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2170" y="3535"/>
              <a:ext cx="3341" cy="785"/>
            </a:xfrm>
            <a:custGeom>
              <a:avLst/>
              <a:gdLst>
                <a:gd name="T0" fmla="*/ 74 w 2533"/>
                <a:gd name="T1" fmla="*/ 149 h 595"/>
                <a:gd name="T2" fmla="*/ 1136 w 2533"/>
                <a:gd name="T3" fmla="*/ 149 h 595"/>
                <a:gd name="T4" fmla="*/ 822 w 2533"/>
                <a:gd name="T5" fmla="*/ 595 h 595"/>
                <a:gd name="T6" fmla="*/ 973 w 2533"/>
                <a:gd name="T7" fmla="*/ 595 h 595"/>
                <a:gd name="T8" fmla="*/ 1286 w 2533"/>
                <a:gd name="T9" fmla="*/ 149 h 595"/>
                <a:gd name="T10" fmla="*/ 1345 w 2533"/>
                <a:gd name="T11" fmla="*/ 149 h 595"/>
                <a:gd name="T12" fmla="*/ 1659 w 2533"/>
                <a:gd name="T13" fmla="*/ 595 h 595"/>
                <a:gd name="T14" fmla="*/ 1809 w 2533"/>
                <a:gd name="T15" fmla="*/ 595 h 595"/>
                <a:gd name="T16" fmla="*/ 1496 w 2533"/>
                <a:gd name="T17" fmla="*/ 149 h 595"/>
                <a:gd name="T18" fmla="*/ 2458 w 2533"/>
                <a:gd name="T19" fmla="*/ 149 h 595"/>
                <a:gd name="T20" fmla="*/ 2533 w 2533"/>
                <a:gd name="T21" fmla="*/ 81 h 595"/>
                <a:gd name="T22" fmla="*/ 2458 w 2533"/>
                <a:gd name="T23" fmla="*/ 0 h 595"/>
                <a:gd name="T24" fmla="*/ 74 w 2533"/>
                <a:gd name="T25" fmla="*/ 0 h 595"/>
                <a:gd name="T26" fmla="*/ 0 w 2533"/>
                <a:gd name="T27" fmla="*/ 81 h 595"/>
                <a:gd name="T28" fmla="*/ 74 w 2533"/>
                <a:gd name="T29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33" h="595">
                  <a:moveTo>
                    <a:pt x="74" y="149"/>
                  </a:moveTo>
                  <a:cubicBezTo>
                    <a:pt x="1136" y="149"/>
                    <a:pt x="1136" y="149"/>
                    <a:pt x="1136" y="149"/>
                  </a:cubicBezTo>
                  <a:cubicBezTo>
                    <a:pt x="822" y="595"/>
                    <a:pt x="822" y="595"/>
                    <a:pt x="822" y="595"/>
                  </a:cubicBezTo>
                  <a:cubicBezTo>
                    <a:pt x="973" y="595"/>
                    <a:pt x="973" y="595"/>
                    <a:pt x="973" y="595"/>
                  </a:cubicBezTo>
                  <a:cubicBezTo>
                    <a:pt x="1286" y="149"/>
                    <a:pt x="1286" y="149"/>
                    <a:pt x="1286" y="149"/>
                  </a:cubicBezTo>
                  <a:cubicBezTo>
                    <a:pt x="1345" y="149"/>
                    <a:pt x="1345" y="149"/>
                    <a:pt x="1345" y="149"/>
                  </a:cubicBezTo>
                  <a:cubicBezTo>
                    <a:pt x="1659" y="595"/>
                    <a:pt x="1659" y="595"/>
                    <a:pt x="1659" y="595"/>
                  </a:cubicBezTo>
                  <a:cubicBezTo>
                    <a:pt x="1809" y="595"/>
                    <a:pt x="1809" y="595"/>
                    <a:pt x="1809" y="595"/>
                  </a:cubicBezTo>
                  <a:cubicBezTo>
                    <a:pt x="1496" y="149"/>
                    <a:pt x="1496" y="149"/>
                    <a:pt x="1496" y="149"/>
                  </a:cubicBezTo>
                  <a:cubicBezTo>
                    <a:pt x="2458" y="149"/>
                    <a:pt x="2458" y="149"/>
                    <a:pt x="2458" y="149"/>
                  </a:cubicBezTo>
                  <a:cubicBezTo>
                    <a:pt x="2458" y="149"/>
                    <a:pt x="2533" y="162"/>
                    <a:pt x="2533" y="81"/>
                  </a:cubicBezTo>
                  <a:cubicBezTo>
                    <a:pt x="2533" y="0"/>
                    <a:pt x="2458" y="0"/>
                    <a:pt x="245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0" y="0"/>
                    <a:pt x="0" y="81"/>
                  </a:cubicBezTo>
                  <a:cubicBezTo>
                    <a:pt x="0" y="162"/>
                    <a:pt x="74" y="149"/>
                    <a:pt x="74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546" y="-1"/>
              <a:ext cx="590" cy="393"/>
            </a:xfrm>
            <a:custGeom>
              <a:avLst/>
              <a:gdLst>
                <a:gd name="T0" fmla="*/ 196 w 590"/>
                <a:gd name="T1" fmla="*/ 0 h 393"/>
                <a:gd name="T2" fmla="*/ 196 w 590"/>
                <a:gd name="T3" fmla="*/ 196 h 393"/>
                <a:gd name="T4" fmla="*/ 0 w 590"/>
                <a:gd name="T5" fmla="*/ 196 h 393"/>
                <a:gd name="T6" fmla="*/ 0 w 590"/>
                <a:gd name="T7" fmla="*/ 393 h 393"/>
                <a:gd name="T8" fmla="*/ 590 w 590"/>
                <a:gd name="T9" fmla="*/ 393 h 393"/>
                <a:gd name="T10" fmla="*/ 590 w 590"/>
                <a:gd name="T11" fmla="*/ 196 h 393"/>
                <a:gd name="T12" fmla="*/ 393 w 590"/>
                <a:gd name="T13" fmla="*/ 196 h 393"/>
                <a:gd name="T14" fmla="*/ 404 w 590"/>
                <a:gd name="T15" fmla="*/ 0 h 393"/>
                <a:gd name="T16" fmla="*/ 196 w 590"/>
                <a:gd name="T17" fmla="*/ 0 h 393"/>
                <a:gd name="T18" fmla="*/ 196 w 590"/>
                <a:gd name="T1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0" h="393">
                  <a:moveTo>
                    <a:pt x="196" y="0"/>
                  </a:moveTo>
                  <a:lnTo>
                    <a:pt x="196" y="196"/>
                  </a:lnTo>
                  <a:lnTo>
                    <a:pt x="0" y="196"/>
                  </a:lnTo>
                  <a:lnTo>
                    <a:pt x="0" y="393"/>
                  </a:lnTo>
                  <a:lnTo>
                    <a:pt x="590" y="393"/>
                  </a:lnTo>
                  <a:lnTo>
                    <a:pt x="590" y="196"/>
                  </a:lnTo>
                  <a:lnTo>
                    <a:pt x="393" y="196"/>
                  </a:lnTo>
                  <a:lnTo>
                    <a:pt x="40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170" y="588"/>
              <a:ext cx="3341" cy="2751"/>
            </a:xfrm>
            <a:custGeom>
              <a:avLst/>
              <a:gdLst>
                <a:gd name="T0" fmla="*/ 0 w 2533"/>
                <a:gd name="T1" fmla="*/ 298 h 2086"/>
                <a:gd name="T2" fmla="*/ 0 w 2533"/>
                <a:gd name="T3" fmla="*/ 1788 h 2086"/>
                <a:gd name="T4" fmla="*/ 298 w 2533"/>
                <a:gd name="T5" fmla="*/ 2086 h 2086"/>
                <a:gd name="T6" fmla="*/ 2235 w 2533"/>
                <a:gd name="T7" fmla="*/ 2086 h 2086"/>
                <a:gd name="T8" fmla="*/ 2533 w 2533"/>
                <a:gd name="T9" fmla="*/ 1788 h 2086"/>
                <a:gd name="T10" fmla="*/ 2533 w 2533"/>
                <a:gd name="T11" fmla="*/ 298 h 2086"/>
                <a:gd name="T12" fmla="*/ 2235 w 2533"/>
                <a:gd name="T13" fmla="*/ 0 h 2086"/>
                <a:gd name="T14" fmla="*/ 298 w 2533"/>
                <a:gd name="T15" fmla="*/ 0 h 2086"/>
                <a:gd name="T16" fmla="*/ 0 w 2533"/>
                <a:gd name="T17" fmla="*/ 298 h 2086"/>
                <a:gd name="T18" fmla="*/ 745 w 2533"/>
                <a:gd name="T19" fmla="*/ 1788 h 2086"/>
                <a:gd name="T20" fmla="*/ 298 w 2533"/>
                <a:gd name="T21" fmla="*/ 1341 h 2086"/>
                <a:gd name="T22" fmla="*/ 745 w 2533"/>
                <a:gd name="T23" fmla="*/ 894 h 2086"/>
                <a:gd name="T24" fmla="*/ 745 w 2533"/>
                <a:gd name="T25" fmla="*/ 1341 h 2086"/>
                <a:gd name="T26" fmla="*/ 1192 w 2533"/>
                <a:gd name="T27" fmla="*/ 1341 h 2086"/>
                <a:gd name="T28" fmla="*/ 745 w 2533"/>
                <a:gd name="T29" fmla="*/ 1788 h 2086"/>
                <a:gd name="T30" fmla="*/ 2235 w 2533"/>
                <a:gd name="T31" fmla="*/ 1639 h 2086"/>
                <a:gd name="T32" fmla="*/ 1490 w 2533"/>
                <a:gd name="T33" fmla="*/ 1639 h 2086"/>
                <a:gd name="T34" fmla="*/ 1490 w 2533"/>
                <a:gd name="T35" fmla="*/ 1490 h 2086"/>
                <a:gd name="T36" fmla="*/ 2235 w 2533"/>
                <a:gd name="T37" fmla="*/ 1490 h 2086"/>
                <a:gd name="T38" fmla="*/ 2235 w 2533"/>
                <a:gd name="T39" fmla="*/ 1639 h 2086"/>
                <a:gd name="T40" fmla="*/ 2235 w 2533"/>
                <a:gd name="T41" fmla="*/ 1192 h 2086"/>
                <a:gd name="T42" fmla="*/ 1490 w 2533"/>
                <a:gd name="T43" fmla="*/ 1192 h 2086"/>
                <a:gd name="T44" fmla="*/ 1490 w 2533"/>
                <a:gd name="T45" fmla="*/ 1043 h 2086"/>
                <a:gd name="T46" fmla="*/ 2235 w 2533"/>
                <a:gd name="T47" fmla="*/ 1043 h 2086"/>
                <a:gd name="T48" fmla="*/ 2235 w 2533"/>
                <a:gd name="T49" fmla="*/ 1192 h 2086"/>
                <a:gd name="T50" fmla="*/ 2235 w 2533"/>
                <a:gd name="T51" fmla="*/ 596 h 2086"/>
                <a:gd name="T52" fmla="*/ 298 w 2533"/>
                <a:gd name="T53" fmla="*/ 596 h 2086"/>
                <a:gd name="T54" fmla="*/ 298 w 2533"/>
                <a:gd name="T55" fmla="*/ 298 h 2086"/>
                <a:gd name="T56" fmla="*/ 2235 w 2533"/>
                <a:gd name="T57" fmla="*/ 298 h 2086"/>
                <a:gd name="T58" fmla="*/ 2235 w 2533"/>
                <a:gd name="T59" fmla="*/ 596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33" h="2086">
                  <a:moveTo>
                    <a:pt x="0" y="298"/>
                  </a:moveTo>
                  <a:cubicBezTo>
                    <a:pt x="0" y="1788"/>
                    <a:pt x="0" y="1788"/>
                    <a:pt x="0" y="1788"/>
                  </a:cubicBezTo>
                  <a:cubicBezTo>
                    <a:pt x="0" y="2086"/>
                    <a:pt x="298" y="2086"/>
                    <a:pt x="298" y="2086"/>
                  </a:cubicBezTo>
                  <a:cubicBezTo>
                    <a:pt x="2235" y="2086"/>
                    <a:pt x="2235" y="2086"/>
                    <a:pt x="2235" y="2086"/>
                  </a:cubicBezTo>
                  <a:cubicBezTo>
                    <a:pt x="2235" y="2086"/>
                    <a:pt x="2533" y="2086"/>
                    <a:pt x="2533" y="1788"/>
                  </a:cubicBezTo>
                  <a:cubicBezTo>
                    <a:pt x="2533" y="298"/>
                    <a:pt x="2533" y="298"/>
                    <a:pt x="2533" y="298"/>
                  </a:cubicBezTo>
                  <a:cubicBezTo>
                    <a:pt x="2533" y="0"/>
                    <a:pt x="2235" y="0"/>
                    <a:pt x="2235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8" y="0"/>
                    <a:pt x="0" y="0"/>
                    <a:pt x="0" y="298"/>
                  </a:cubicBezTo>
                  <a:close/>
                  <a:moveTo>
                    <a:pt x="745" y="1788"/>
                  </a:moveTo>
                  <a:cubicBezTo>
                    <a:pt x="498" y="1788"/>
                    <a:pt x="298" y="1588"/>
                    <a:pt x="298" y="1341"/>
                  </a:cubicBezTo>
                  <a:cubicBezTo>
                    <a:pt x="298" y="1094"/>
                    <a:pt x="498" y="894"/>
                    <a:pt x="745" y="894"/>
                  </a:cubicBezTo>
                  <a:cubicBezTo>
                    <a:pt x="745" y="1341"/>
                    <a:pt x="745" y="1341"/>
                    <a:pt x="745" y="1341"/>
                  </a:cubicBezTo>
                  <a:cubicBezTo>
                    <a:pt x="1192" y="1341"/>
                    <a:pt x="1192" y="1341"/>
                    <a:pt x="1192" y="1341"/>
                  </a:cubicBezTo>
                  <a:cubicBezTo>
                    <a:pt x="1192" y="1588"/>
                    <a:pt x="992" y="1788"/>
                    <a:pt x="745" y="1788"/>
                  </a:cubicBezTo>
                  <a:close/>
                  <a:moveTo>
                    <a:pt x="2235" y="1639"/>
                  </a:moveTo>
                  <a:cubicBezTo>
                    <a:pt x="1490" y="1639"/>
                    <a:pt x="1490" y="1639"/>
                    <a:pt x="1490" y="1639"/>
                  </a:cubicBezTo>
                  <a:cubicBezTo>
                    <a:pt x="1490" y="1490"/>
                    <a:pt x="1490" y="1490"/>
                    <a:pt x="1490" y="1490"/>
                  </a:cubicBezTo>
                  <a:cubicBezTo>
                    <a:pt x="2235" y="1490"/>
                    <a:pt x="2235" y="1490"/>
                    <a:pt x="2235" y="1490"/>
                  </a:cubicBezTo>
                  <a:cubicBezTo>
                    <a:pt x="2235" y="1639"/>
                    <a:pt x="2235" y="1639"/>
                    <a:pt x="2235" y="1639"/>
                  </a:cubicBezTo>
                  <a:close/>
                  <a:moveTo>
                    <a:pt x="2235" y="1192"/>
                  </a:moveTo>
                  <a:cubicBezTo>
                    <a:pt x="1490" y="1192"/>
                    <a:pt x="1490" y="1192"/>
                    <a:pt x="1490" y="1192"/>
                  </a:cubicBezTo>
                  <a:cubicBezTo>
                    <a:pt x="1490" y="1043"/>
                    <a:pt x="1490" y="1043"/>
                    <a:pt x="1490" y="1043"/>
                  </a:cubicBezTo>
                  <a:cubicBezTo>
                    <a:pt x="2235" y="1043"/>
                    <a:pt x="2235" y="1043"/>
                    <a:pt x="2235" y="1043"/>
                  </a:cubicBezTo>
                  <a:cubicBezTo>
                    <a:pt x="2235" y="1192"/>
                    <a:pt x="2235" y="1192"/>
                    <a:pt x="2235" y="1192"/>
                  </a:cubicBezTo>
                  <a:close/>
                  <a:moveTo>
                    <a:pt x="2235" y="596"/>
                  </a:moveTo>
                  <a:cubicBezTo>
                    <a:pt x="298" y="596"/>
                    <a:pt x="298" y="596"/>
                    <a:pt x="298" y="596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235" y="298"/>
                    <a:pt x="2235" y="298"/>
                    <a:pt x="2235" y="298"/>
                  </a:cubicBezTo>
                  <a:cubicBezTo>
                    <a:pt x="2235" y="596"/>
                    <a:pt x="2235" y="596"/>
                    <a:pt x="2235" y="5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1272388" y="1890358"/>
            <a:ext cx="692223" cy="912949"/>
          </a:xfrm>
          <a:custGeom>
            <a:avLst/>
            <a:gdLst>
              <a:gd name="T0" fmla="*/ 2020 w 2488"/>
              <a:gd name="T1" fmla="*/ 1317 h 3282"/>
              <a:gd name="T2" fmla="*/ 1077 w 2488"/>
              <a:gd name="T3" fmla="*/ 527 h 3282"/>
              <a:gd name="T4" fmla="*/ 249 w 2488"/>
              <a:gd name="T5" fmla="*/ 0 h 3282"/>
              <a:gd name="T6" fmla="*/ 0 w 2488"/>
              <a:gd name="T7" fmla="*/ 3134 h 3282"/>
              <a:gd name="T8" fmla="*/ 249 w 2488"/>
              <a:gd name="T9" fmla="*/ 1642 h 3282"/>
              <a:gd name="T10" fmla="*/ 1212 w 2488"/>
              <a:gd name="T11" fmla="*/ 1375 h 3282"/>
              <a:gd name="T12" fmla="*/ 2228 w 2488"/>
              <a:gd name="T13" fmla="*/ 1484 h 3282"/>
              <a:gd name="T14" fmla="*/ 1221 w 2488"/>
              <a:gd name="T15" fmla="*/ 1484 h 3282"/>
              <a:gd name="T16" fmla="*/ 961 w 2488"/>
              <a:gd name="T17" fmla="*/ 2227 h 3282"/>
              <a:gd name="T18" fmla="*/ 1095 w 2488"/>
              <a:gd name="T19" fmla="*/ 2985 h 3282"/>
              <a:gd name="T20" fmla="*/ 1301 w 2488"/>
              <a:gd name="T21" fmla="*/ 3122 h 3282"/>
              <a:gd name="T22" fmla="*/ 2139 w 2488"/>
              <a:gd name="T23" fmla="*/ 2985 h 3282"/>
              <a:gd name="T24" fmla="*/ 2338 w 2488"/>
              <a:gd name="T25" fmla="*/ 3134 h 3282"/>
              <a:gd name="T26" fmla="*/ 2488 w 2488"/>
              <a:gd name="T27" fmla="*/ 2985 h 3282"/>
              <a:gd name="T28" fmla="*/ 2439 w 2488"/>
              <a:gd name="T29" fmla="*/ 1666 h 3282"/>
              <a:gd name="T30" fmla="*/ 2038 w 2488"/>
              <a:gd name="T31" fmla="*/ 1536 h 3282"/>
              <a:gd name="T32" fmla="*/ 1410 w 2488"/>
              <a:gd name="T33" fmla="*/ 1628 h 3282"/>
              <a:gd name="T34" fmla="*/ 1096 w 2488"/>
              <a:gd name="T35" fmla="*/ 2209 h 3282"/>
              <a:gd name="T36" fmla="*/ 1244 w 2488"/>
              <a:gd name="T37" fmla="*/ 1720 h 3282"/>
              <a:gd name="T38" fmla="*/ 2295 w 2488"/>
              <a:gd name="T39" fmla="*/ 1802 h 3282"/>
              <a:gd name="T40" fmla="*/ 2338 w 2488"/>
              <a:gd name="T41" fmla="*/ 2239 h 3282"/>
              <a:gd name="T42" fmla="*/ 1096 w 2488"/>
              <a:gd name="T43" fmla="*/ 2209 h 3282"/>
              <a:gd name="T44" fmla="*/ 1286 w 2488"/>
              <a:gd name="T45" fmla="*/ 2733 h 3282"/>
              <a:gd name="T46" fmla="*/ 1069 w 2488"/>
              <a:gd name="T47" fmla="*/ 2691 h 3282"/>
              <a:gd name="T48" fmla="*/ 1112 w 2488"/>
              <a:gd name="T49" fmla="*/ 2576 h 3282"/>
              <a:gd name="T50" fmla="*/ 1329 w 2488"/>
              <a:gd name="T51" fmla="*/ 2619 h 3282"/>
              <a:gd name="T52" fmla="*/ 2379 w 2488"/>
              <a:gd name="T53" fmla="*/ 2691 h 3282"/>
              <a:gd name="T54" fmla="*/ 2163 w 2488"/>
              <a:gd name="T55" fmla="*/ 2733 h 3282"/>
              <a:gd name="T56" fmla="*/ 2120 w 2488"/>
              <a:gd name="T57" fmla="*/ 2619 h 3282"/>
              <a:gd name="T58" fmla="*/ 2336 w 2488"/>
              <a:gd name="T59" fmla="*/ 2576 h 3282"/>
              <a:gd name="T60" fmla="*/ 2379 w 2488"/>
              <a:gd name="T61" fmla="*/ 2691 h 3282"/>
              <a:gd name="T62" fmla="*/ 1732 w 2488"/>
              <a:gd name="T63" fmla="*/ 1395 h 3282"/>
              <a:gd name="T64" fmla="*/ 1724 w 2488"/>
              <a:gd name="T65" fmla="*/ 1395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88" h="3282">
                <a:moveTo>
                  <a:pt x="1212" y="1375"/>
                </a:moveTo>
                <a:cubicBezTo>
                  <a:pt x="1663" y="1199"/>
                  <a:pt x="2020" y="1317"/>
                  <a:pt x="2020" y="1317"/>
                </a:cubicBezTo>
                <a:cubicBezTo>
                  <a:pt x="2424" y="659"/>
                  <a:pt x="2424" y="659"/>
                  <a:pt x="2424" y="659"/>
                </a:cubicBezTo>
                <a:cubicBezTo>
                  <a:pt x="2424" y="659"/>
                  <a:pt x="1616" y="527"/>
                  <a:pt x="1077" y="527"/>
                </a:cubicBezTo>
                <a:cubicBezTo>
                  <a:pt x="539" y="527"/>
                  <a:pt x="249" y="298"/>
                  <a:pt x="249" y="298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34"/>
                  <a:pt x="0" y="3134"/>
                  <a:pt x="0" y="3134"/>
                </a:cubicBezTo>
                <a:cubicBezTo>
                  <a:pt x="249" y="3134"/>
                  <a:pt x="249" y="3134"/>
                  <a:pt x="249" y="3134"/>
                </a:cubicBezTo>
                <a:cubicBezTo>
                  <a:pt x="249" y="1642"/>
                  <a:pt x="249" y="1642"/>
                  <a:pt x="249" y="1642"/>
                </a:cubicBezTo>
                <a:cubicBezTo>
                  <a:pt x="249" y="1642"/>
                  <a:pt x="496" y="1763"/>
                  <a:pt x="840" y="1831"/>
                </a:cubicBezTo>
                <a:cubicBezTo>
                  <a:pt x="840" y="1831"/>
                  <a:pt x="767" y="1549"/>
                  <a:pt x="1212" y="1375"/>
                </a:cubicBezTo>
                <a:close/>
                <a:moveTo>
                  <a:pt x="2439" y="1666"/>
                </a:moveTo>
                <a:cubicBezTo>
                  <a:pt x="2419" y="1565"/>
                  <a:pt x="2327" y="1524"/>
                  <a:pt x="2228" y="1484"/>
                </a:cubicBezTo>
                <a:cubicBezTo>
                  <a:pt x="2130" y="1444"/>
                  <a:pt x="1897" y="1396"/>
                  <a:pt x="1724" y="1395"/>
                </a:cubicBezTo>
                <a:cubicBezTo>
                  <a:pt x="1552" y="1396"/>
                  <a:pt x="1318" y="1444"/>
                  <a:pt x="1221" y="1484"/>
                </a:cubicBezTo>
                <a:cubicBezTo>
                  <a:pt x="1122" y="1524"/>
                  <a:pt x="1030" y="1565"/>
                  <a:pt x="1010" y="1666"/>
                </a:cubicBezTo>
                <a:cubicBezTo>
                  <a:pt x="961" y="2227"/>
                  <a:pt x="961" y="2227"/>
                  <a:pt x="961" y="2227"/>
                </a:cubicBezTo>
                <a:cubicBezTo>
                  <a:pt x="945" y="2985"/>
                  <a:pt x="945" y="2985"/>
                  <a:pt x="945" y="2985"/>
                </a:cubicBezTo>
                <a:cubicBezTo>
                  <a:pt x="1095" y="2985"/>
                  <a:pt x="1095" y="2985"/>
                  <a:pt x="1095" y="2985"/>
                </a:cubicBezTo>
                <a:cubicBezTo>
                  <a:pt x="1089" y="3122"/>
                  <a:pt x="1089" y="3122"/>
                  <a:pt x="1089" y="3122"/>
                </a:cubicBezTo>
                <a:cubicBezTo>
                  <a:pt x="1089" y="3270"/>
                  <a:pt x="1301" y="3270"/>
                  <a:pt x="1301" y="3122"/>
                </a:cubicBezTo>
                <a:cubicBezTo>
                  <a:pt x="1294" y="2985"/>
                  <a:pt x="1294" y="2985"/>
                  <a:pt x="1294" y="2985"/>
                </a:cubicBezTo>
                <a:cubicBezTo>
                  <a:pt x="2139" y="2985"/>
                  <a:pt x="2139" y="2985"/>
                  <a:pt x="2139" y="2985"/>
                </a:cubicBezTo>
                <a:cubicBezTo>
                  <a:pt x="2148" y="3122"/>
                  <a:pt x="2148" y="3122"/>
                  <a:pt x="2148" y="3122"/>
                </a:cubicBezTo>
                <a:cubicBezTo>
                  <a:pt x="2148" y="3270"/>
                  <a:pt x="2338" y="3282"/>
                  <a:pt x="2338" y="3134"/>
                </a:cubicBezTo>
                <a:cubicBezTo>
                  <a:pt x="2338" y="2985"/>
                  <a:pt x="2338" y="2985"/>
                  <a:pt x="2338" y="2985"/>
                </a:cubicBezTo>
                <a:cubicBezTo>
                  <a:pt x="2488" y="2985"/>
                  <a:pt x="2488" y="2985"/>
                  <a:pt x="2488" y="2985"/>
                </a:cubicBezTo>
                <a:cubicBezTo>
                  <a:pt x="2488" y="2227"/>
                  <a:pt x="2488" y="2227"/>
                  <a:pt x="2488" y="2227"/>
                </a:cubicBezTo>
                <a:cubicBezTo>
                  <a:pt x="2439" y="1666"/>
                  <a:pt x="2439" y="1666"/>
                  <a:pt x="2439" y="1666"/>
                </a:cubicBezTo>
                <a:close/>
                <a:moveTo>
                  <a:pt x="1410" y="1536"/>
                </a:moveTo>
                <a:cubicBezTo>
                  <a:pt x="2038" y="1536"/>
                  <a:pt x="2038" y="1536"/>
                  <a:pt x="2038" y="1536"/>
                </a:cubicBezTo>
                <a:cubicBezTo>
                  <a:pt x="2100" y="1536"/>
                  <a:pt x="2100" y="1628"/>
                  <a:pt x="2038" y="1628"/>
                </a:cubicBezTo>
                <a:cubicBezTo>
                  <a:pt x="1410" y="1628"/>
                  <a:pt x="1410" y="1628"/>
                  <a:pt x="1410" y="1628"/>
                </a:cubicBezTo>
                <a:cubicBezTo>
                  <a:pt x="1349" y="1628"/>
                  <a:pt x="1349" y="1536"/>
                  <a:pt x="1410" y="1536"/>
                </a:cubicBezTo>
                <a:close/>
                <a:moveTo>
                  <a:pt x="1096" y="2209"/>
                </a:moveTo>
                <a:cubicBezTo>
                  <a:pt x="1153" y="1802"/>
                  <a:pt x="1153" y="1802"/>
                  <a:pt x="1153" y="1802"/>
                </a:cubicBezTo>
                <a:cubicBezTo>
                  <a:pt x="1161" y="1752"/>
                  <a:pt x="1178" y="1720"/>
                  <a:pt x="1244" y="1720"/>
                </a:cubicBezTo>
                <a:cubicBezTo>
                  <a:pt x="2205" y="1720"/>
                  <a:pt x="2205" y="1720"/>
                  <a:pt x="2205" y="1720"/>
                </a:cubicBezTo>
                <a:cubicBezTo>
                  <a:pt x="2270" y="1720"/>
                  <a:pt x="2287" y="1752"/>
                  <a:pt x="2295" y="1802"/>
                </a:cubicBezTo>
                <a:cubicBezTo>
                  <a:pt x="2353" y="2209"/>
                  <a:pt x="2353" y="2209"/>
                  <a:pt x="2353" y="2209"/>
                </a:cubicBezTo>
                <a:cubicBezTo>
                  <a:pt x="2358" y="2248"/>
                  <a:pt x="2393" y="2239"/>
                  <a:pt x="2338" y="2239"/>
                </a:cubicBezTo>
                <a:cubicBezTo>
                  <a:pt x="1144" y="2239"/>
                  <a:pt x="1144" y="2239"/>
                  <a:pt x="1144" y="2239"/>
                </a:cubicBezTo>
                <a:cubicBezTo>
                  <a:pt x="1090" y="2239"/>
                  <a:pt x="1090" y="2248"/>
                  <a:pt x="1096" y="2209"/>
                </a:cubicBezTo>
                <a:close/>
                <a:moveTo>
                  <a:pt x="1329" y="2691"/>
                </a:moveTo>
                <a:cubicBezTo>
                  <a:pt x="1329" y="2714"/>
                  <a:pt x="1310" y="2733"/>
                  <a:pt x="1286" y="2733"/>
                </a:cubicBezTo>
                <a:cubicBezTo>
                  <a:pt x="1112" y="2733"/>
                  <a:pt x="1112" y="2733"/>
                  <a:pt x="1112" y="2733"/>
                </a:cubicBezTo>
                <a:cubicBezTo>
                  <a:pt x="1089" y="2733"/>
                  <a:pt x="1069" y="2714"/>
                  <a:pt x="1069" y="2691"/>
                </a:cubicBezTo>
                <a:cubicBezTo>
                  <a:pt x="1069" y="2619"/>
                  <a:pt x="1069" y="2619"/>
                  <a:pt x="1069" y="2619"/>
                </a:cubicBezTo>
                <a:cubicBezTo>
                  <a:pt x="1069" y="2595"/>
                  <a:pt x="1089" y="2576"/>
                  <a:pt x="1112" y="2576"/>
                </a:cubicBezTo>
                <a:cubicBezTo>
                  <a:pt x="1286" y="2576"/>
                  <a:pt x="1286" y="2576"/>
                  <a:pt x="1286" y="2576"/>
                </a:cubicBezTo>
                <a:cubicBezTo>
                  <a:pt x="1310" y="2576"/>
                  <a:pt x="1329" y="2595"/>
                  <a:pt x="1329" y="2619"/>
                </a:cubicBezTo>
                <a:cubicBezTo>
                  <a:pt x="1329" y="2691"/>
                  <a:pt x="1329" y="2691"/>
                  <a:pt x="1329" y="2691"/>
                </a:cubicBezTo>
                <a:close/>
                <a:moveTo>
                  <a:pt x="2379" y="2691"/>
                </a:moveTo>
                <a:cubicBezTo>
                  <a:pt x="2379" y="2714"/>
                  <a:pt x="2360" y="2733"/>
                  <a:pt x="2336" y="2733"/>
                </a:cubicBezTo>
                <a:cubicBezTo>
                  <a:pt x="2163" y="2733"/>
                  <a:pt x="2163" y="2733"/>
                  <a:pt x="2163" y="2733"/>
                </a:cubicBezTo>
                <a:cubicBezTo>
                  <a:pt x="2139" y="2733"/>
                  <a:pt x="2120" y="2714"/>
                  <a:pt x="2120" y="2691"/>
                </a:cubicBezTo>
                <a:cubicBezTo>
                  <a:pt x="2120" y="2619"/>
                  <a:pt x="2120" y="2619"/>
                  <a:pt x="2120" y="2619"/>
                </a:cubicBezTo>
                <a:cubicBezTo>
                  <a:pt x="2120" y="2595"/>
                  <a:pt x="2139" y="2576"/>
                  <a:pt x="2163" y="2576"/>
                </a:cubicBezTo>
                <a:cubicBezTo>
                  <a:pt x="2336" y="2576"/>
                  <a:pt x="2336" y="2576"/>
                  <a:pt x="2336" y="2576"/>
                </a:cubicBezTo>
                <a:cubicBezTo>
                  <a:pt x="2360" y="2576"/>
                  <a:pt x="2379" y="2595"/>
                  <a:pt x="2379" y="2619"/>
                </a:cubicBezTo>
                <a:cubicBezTo>
                  <a:pt x="2379" y="2691"/>
                  <a:pt x="2379" y="2691"/>
                  <a:pt x="2379" y="2691"/>
                </a:cubicBezTo>
                <a:close/>
                <a:moveTo>
                  <a:pt x="1724" y="1395"/>
                </a:moveTo>
                <a:cubicBezTo>
                  <a:pt x="1727" y="1395"/>
                  <a:pt x="1729" y="1395"/>
                  <a:pt x="1732" y="1395"/>
                </a:cubicBezTo>
                <a:cubicBezTo>
                  <a:pt x="1717" y="1395"/>
                  <a:pt x="1717" y="1395"/>
                  <a:pt x="1717" y="1395"/>
                </a:cubicBezTo>
                <a:cubicBezTo>
                  <a:pt x="1719" y="1395"/>
                  <a:pt x="1722" y="1395"/>
                  <a:pt x="1724" y="1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7744861" y="2432558"/>
            <a:ext cx="879475" cy="584200"/>
          </a:xfrm>
          <a:custGeom>
            <a:avLst/>
            <a:gdLst>
              <a:gd name="T0" fmla="*/ 185 w 267"/>
              <a:gd name="T1" fmla="*/ 33 h 177"/>
              <a:gd name="T2" fmla="*/ 133 w 267"/>
              <a:gd name="T3" fmla="*/ 0 h 177"/>
              <a:gd name="T4" fmla="*/ 86 w 267"/>
              <a:gd name="T5" fmla="*/ 31 h 177"/>
              <a:gd name="T6" fmla="*/ 18 w 267"/>
              <a:gd name="T7" fmla="*/ 115 h 177"/>
              <a:gd name="T8" fmla="*/ 14 w 267"/>
              <a:gd name="T9" fmla="*/ 177 h 177"/>
              <a:gd name="T10" fmla="*/ 18 w 267"/>
              <a:gd name="T11" fmla="*/ 177 h 177"/>
              <a:gd name="T12" fmla="*/ 32 w 267"/>
              <a:gd name="T13" fmla="*/ 168 h 177"/>
              <a:gd name="T14" fmla="*/ 39 w 267"/>
              <a:gd name="T15" fmla="*/ 168 h 177"/>
              <a:gd name="T16" fmla="*/ 50 w 267"/>
              <a:gd name="T17" fmla="*/ 177 h 177"/>
              <a:gd name="T18" fmla="*/ 55 w 267"/>
              <a:gd name="T19" fmla="*/ 177 h 177"/>
              <a:gd name="T20" fmla="*/ 66 w 267"/>
              <a:gd name="T21" fmla="*/ 168 h 177"/>
              <a:gd name="T22" fmla="*/ 73 w 267"/>
              <a:gd name="T23" fmla="*/ 160 h 177"/>
              <a:gd name="T24" fmla="*/ 87 w 267"/>
              <a:gd name="T25" fmla="*/ 177 h 177"/>
              <a:gd name="T26" fmla="*/ 91 w 267"/>
              <a:gd name="T27" fmla="*/ 177 h 177"/>
              <a:gd name="T28" fmla="*/ 103 w 267"/>
              <a:gd name="T29" fmla="*/ 168 h 177"/>
              <a:gd name="T30" fmla="*/ 109 w 267"/>
              <a:gd name="T31" fmla="*/ 168 h 177"/>
              <a:gd name="T32" fmla="*/ 121 w 267"/>
              <a:gd name="T33" fmla="*/ 177 h 177"/>
              <a:gd name="T34" fmla="*/ 125 w 267"/>
              <a:gd name="T35" fmla="*/ 177 h 177"/>
              <a:gd name="T36" fmla="*/ 137 w 267"/>
              <a:gd name="T37" fmla="*/ 160 h 177"/>
              <a:gd name="T38" fmla="*/ 146 w 267"/>
              <a:gd name="T39" fmla="*/ 168 h 177"/>
              <a:gd name="T40" fmla="*/ 157 w 267"/>
              <a:gd name="T41" fmla="*/ 177 h 177"/>
              <a:gd name="T42" fmla="*/ 162 w 267"/>
              <a:gd name="T43" fmla="*/ 177 h 177"/>
              <a:gd name="T44" fmla="*/ 173 w 267"/>
              <a:gd name="T45" fmla="*/ 168 h 177"/>
              <a:gd name="T46" fmla="*/ 180 w 267"/>
              <a:gd name="T47" fmla="*/ 168 h 177"/>
              <a:gd name="T48" fmla="*/ 191 w 267"/>
              <a:gd name="T49" fmla="*/ 177 h 177"/>
              <a:gd name="T50" fmla="*/ 196 w 267"/>
              <a:gd name="T51" fmla="*/ 177 h 177"/>
              <a:gd name="T52" fmla="*/ 210 w 267"/>
              <a:gd name="T53" fmla="*/ 168 h 177"/>
              <a:gd name="T54" fmla="*/ 217 w 267"/>
              <a:gd name="T55" fmla="*/ 168 h 177"/>
              <a:gd name="T56" fmla="*/ 228 w 267"/>
              <a:gd name="T57" fmla="*/ 177 h 177"/>
              <a:gd name="T58" fmla="*/ 233 w 267"/>
              <a:gd name="T59" fmla="*/ 177 h 177"/>
              <a:gd name="T60" fmla="*/ 244 w 267"/>
              <a:gd name="T61" fmla="*/ 168 h 177"/>
              <a:gd name="T62" fmla="*/ 250 w 267"/>
              <a:gd name="T63" fmla="*/ 160 h 177"/>
              <a:gd name="T64" fmla="*/ 267 w 267"/>
              <a:gd name="T65" fmla="*/ 177 h 177"/>
              <a:gd name="T66" fmla="*/ 19 w 267"/>
              <a:gd name="T67" fmla="*/ 117 h 177"/>
              <a:gd name="T68" fmla="*/ 36 w 267"/>
              <a:gd name="T69" fmla="*/ 117 h 177"/>
              <a:gd name="T70" fmla="*/ 32 w 267"/>
              <a:gd name="T71" fmla="*/ 60 h 177"/>
              <a:gd name="T72" fmla="*/ 48 w 267"/>
              <a:gd name="T73" fmla="*/ 69 h 177"/>
              <a:gd name="T74" fmla="*/ 137 w 267"/>
              <a:gd name="T75" fmla="*/ 18 h 177"/>
              <a:gd name="T76" fmla="*/ 180 w 267"/>
              <a:gd name="T77" fmla="*/ 115 h 177"/>
              <a:gd name="T78" fmla="*/ 133 w 267"/>
              <a:gd name="T79" fmla="*/ 63 h 177"/>
              <a:gd name="T80" fmla="*/ 219 w 267"/>
              <a:gd name="T81" fmla="*/ 69 h 177"/>
              <a:gd name="T82" fmla="*/ 234 w 267"/>
              <a:gd name="T83" fmla="*/ 60 h 177"/>
              <a:gd name="T84" fmla="*/ 230 w 267"/>
              <a:gd name="T85" fmla="*/ 117 h 177"/>
              <a:gd name="T86" fmla="*/ 248 w 267"/>
              <a:gd name="T87" fmla="*/ 1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7" h="177">
                <a:moveTo>
                  <a:pt x="248" y="115"/>
                </a:moveTo>
                <a:cubicBezTo>
                  <a:pt x="248" y="74"/>
                  <a:pt x="226" y="38"/>
                  <a:pt x="194" y="18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73" y="6"/>
                  <a:pt x="154" y="0"/>
                  <a:pt x="133" y="0"/>
                </a:cubicBezTo>
                <a:cubicBezTo>
                  <a:pt x="111" y="0"/>
                  <a:pt x="90" y="7"/>
                  <a:pt x="73" y="17"/>
                </a:cubicBezTo>
                <a:cubicBezTo>
                  <a:pt x="77" y="15"/>
                  <a:pt x="77" y="15"/>
                  <a:pt x="77" y="15"/>
                </a:cubicBezTo>
                <a:cubicBezTo>
                  <a:pt x="86" y="31"/>
                  <a:pt x="86" y="31"/>
                  <a:pt x="86" y="31"/>
                </a:cubicBezTo>
                <a:cubicBezTo>
                  <a:pt x="82" y="33"/>
                  <a:pt x="82" y="33"/>
                  <a:pt x="82" y="33"/>
                </a:cubicBezTo>
                <a:cubicBezTo>
                  <a:pt x="73" y="17"/>
                  <a:pt x="73" y="17"/>
                  <a:pt x="73" y="17"/>
                </a:cubicBezTo>
                <a:cubicBezTo>
                  <a:pt x="40" y="38"/>
                  <a:pt x="18" y="74"/>
                  <a:pt x="18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7"/>
                  <a:pt x="0" y="177"/>
                  <a:pt x="0" y="177"/>
                </a:cubicBezTo>
                <a:cubicBezTo>
                  <a:pt x="14" y="177"/>
                  <a:pt x="14" y="177"/>
                  <a:pt x="14" y="177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8" y="177"/>
                  <a:pt x="18" y="177"/>
                  <a:pt x="18" y="177"/>
                </a:cubicBezTo>
                <a:cubicBezTo>
                  <a:pt x="27" y="177"/>
                  <a:pt x="27" y="177"/>
                  <a:pt x="27" y="177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7"/>
                  <a:pt x="32" y="177"/>
                  <a:pt x="32" y="177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43" y="168"/>
                  <a:pt x="43" y="168"/>
                  <a:pt x="43" y="168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50" y="177"/>
                  <a:pt x="50" y="177"/>
                  <a:pt x="50" y="177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66" y="177"/>
                  <a:pt x="66" y="177"/>
                  <a:pt x="66" y="177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8" y="177"/>
                  <a:pt x="78" y="177"/>
                  <a:pt x="78" y="177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8" y="177"/>
                  <a:pt x="98" y="177"/>
                  <a:pt x="98" y="177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8"/>
                  <a:pt x="109" y="168"/>
                  <a:pt x="109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77"/>
                  <a:pt x="114" y="177"/>
                  <a:pt x="114" y="17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5" y="168"/>
                  <a:pt x="125" y="168"/>
                  <a:pt x="125" y="168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77"/>
                  <a:pt x="137" y="177"/>
                  <a:pt x="137" y="177"/>
                </a:cubicBezTo>
                <a:cubicBezTo>
                  <a:pt x="146" y="177"/>
                  <a:pt x="146" y="177"/>
                  <a:pt x="146" y="177"/>
                </a:cubicBezTo>
                <a:cubicBezTo>
                  <a:pt x="146" y="168"/>
                  <a:pt x="146" y="168"/>
                  <a:pt x="146" y="168"/>
                </a:cubicBezTo>
                <a:cubicBezTo>
                  <a:pt x="151" y="168"/>
                  <a:pt x="151" y="168"/>
                  <a:pt x="151" y="16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62" y="168"/>
                  <a:pt x="162" y="168"/>
                  <a:pt x="162" y="168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77"/>
                  <a:pt x="173" y="177"/>
                  <a:pt x="173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85" y="168"/>
                  <a:pt x="185" y="168"/>
                  <a:pt x="185" y="168"/>
                </a:cubicBezTo>
                <a:cubicBezTo>
                  <a:pt x="185" y="177"/>
                  <a:pt x="185" y="177"/>
                  <a:pt x="185" y="177"/>
                </a:cubicBezTo>
                <a:cubicBezTo>
                  <a:pt x="191" y="177"/>
                  <a:pt x="191" y="177"/>
                  <a:pt x="191" y="177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77"/>
                  <a:pt x="196" y="177"/>
                  <a:pt x="196" y="177"/>
                </a:cubicBezTo>
                <a:cubicBezTo>
                  <a:pt x="205" y="177"/>
                  <a:pt x="205" y="177"/>
                  <a:pt x="205" y="177"/>
                </a:cubicBezTo>
                <a:cubicBezTo>
                  <a:pt x="205" y="168"/>
                  <a:pt x="205" y="168"/>
                  <a:pt x="205" y="168"/>
                </a:cubicBezTo>
                <a:cubicBezTo>
                  <a:pt x="210" y="168"/>
                  <a:pt x="210" y="168"/>
                  <a:pt x="210" y="168"/>
                </a:cubicBezTo>
                <a:cubicBezTo>
                  <a:pt x="210" y="177"/>
                  <a:pt x="210" y="177"/>
                  <a:pt x="210" y="177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3" y="168"/>
                  <a:pt x="233" y="168"/>
                  <a:pt x="233" y="168"/>
                </a:cubicBezTo>
                <a:cubicBezTo>
                  <a:pt x="233" y="177"/>
                  <a:pt x="233" y="177"/>
                  <a:pt x="233" y="177"/>
                </a:cubicBezTo>
                <a:cubicBezTo>
                  <a:pt x="240" y="177"/>
                  <a:pt x="240" y="177"/>
                  <a:pt x="240" y="177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50" y="177"/>
                  <a:pt x="250" y="177"/>
                  <a:pt x="250" y="177"/>
                </a:cubicBezTo>
                <a:cubicBezTo>
                  <a:pt x="250" y="160"/>
                  <a:pt x="250" y="160"/>
                  <a:pt x="250" y="160"/>
                </a:cubicBezTo>
                <a:cubicBezTo>
                  <a:pt x="255" y="160"/>
                  <a:pt x="255" y="160"/>
                  <a:pt x="255" y="160"/>
                </a:cubicBezTo>
                <a:cubicBezTo>
                  <a:pt x="255" y="177"/>
                  <a:pt x="255" y="177"/>
                  <a:pt x="255" y="177"/>
                </a:cubicBezTo>
                <a:cubicBezTo>
                  <a:pt x="267" y="177"/>
                  <a:pt x="267" y="177"/>
                  <a:pt x="267" y="177"/>
                </a:cubicBezTo>
                <a:cubicBezTo>
                  <a:pt x="267" y="115"/>
                  <a:pt x="267" y="115"/>
                  <a:pt x="267" y="115"/>
                </a:cubicBezTo>
                <a:lnTo>
                  <a:pt x="248" y="115"/>
                </a:lnTo>
                <a:close/>
                <a:moveTo>
                  <a:pt x="19" y="117"/>
                </a:moveTo>
                <a:cubicBezTo>
                  <a:pt x="19" y="113"/>
                  <a:pt x="19" y="113"/>
                  <a:pt x="19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7"/>
                  <a:pt x="36" y="117"/>
                  <a:pt x="36" y="117"/>
                </a:cubicBezTo>
                <a:lnTo>
                  <a:pt x="19" y="117"/>
                </a:lnTo>
                <a:close/>
                <a:moveTo>
                  <a:pt x="48" y="69"/>
                </a:moveTo>
                <a:cubicBezTo>
                  <a:pt x="32" y="60"/>
                  <a:pt x="32" y="60"/>
                  <a:pt x="32" y="60"/>
                </a:cubicBezTo>
                <a:cubicBezTo>
                  <a:pt x="35" y="56"/>
                  <a:pt x="35" y="56"/>
                  <a:pt x="35" y="56"/>
                </a:cubicBezTo>
                <a:cubicBezTo>
                  <a:pt x="50" y="65"/>
                  <a:pt x="50" y="65"/>
                  <a:pt x="50" y="65"/>
                </a:cubicBezTo>
                <a:lnTo>
                  <a:pt x="48" y="69"/>
                </a:lnTo>
                <a:close/>
                <a:moveTo>
                  <a:pt x="132" y="1"/>
                </a:moveTo>
                <a:cubicBezTo>
                  <a:pt x="137" y="1"/>
                  <a:pt x="137" y="1"/>
                  <a:pt x="137" y="1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2" y="18"/>
                  <a:pt x="132" y="18"/>
                  <a:pt x="132" y="18"/>
                </a:cubicBezTo>
                <a:lnTo>
                  <a:pt x="132" y="1"/>
                </a:lnTo>
                <a:close/>
                <a:moveTo>
                  <a:pt x="180" y="115"/>
                </a:moveTo>
                <a:cubicBezTo>
                  <a:pt x="87" y="115"/>
                  <a:pt x="87" y="115"/>
                  <a:pt x="87" y="115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1" y="87"/>
                  <a:pt x="104" y="63"/>
                  <a:pt x="133" y="63"/>
                </a:cubicBezTo>
                <a:cubicBezTo>
                  <a:pt x="162" y="63"/>
                  <a:pt x="185" y="87"/>
                  <a:pt x="185" y="115"/>
                </a:cubicBezTo>
                <a:lnTo>
                  <a:pt x="180" y="115"/>
                </a:lnTo>
                <a:close/>
                <a:moveTo>
                  <a:pt x="219" y="69"/>
                </a:moveTo>
                <a:cubicBezTo>
                  <a:pt x="216" y="65"/>
                  <a:pt x="216" y="65"/>
                  <a:pt x="216" y="65"/>
                </a:cubicBezTo>
                <a:cubicBezTo>
                  <a:pt x="232" y="56"/>
                  <a:pt x="232" y="56"/>
                  <a:pt x="232" y="56"/>
                </a:cubicBezTo>
                <a:cubicBezTo>
                  <a:pt x="234" y="60"/>
                  <a:pt x="234" y="60"/>
                  <a:pt x="234" y="60"/>
                </a:cubicBezTo>
                <a:lnTo>
                  <a:pt x="219" y="69"/>
                </a:lnTo>
                <a:close/>
                <a:moveTo>
                  <a:pt x="248" y="117"/>
                </a:moveTo>
                <a:cubicBezTo>
                  <a:pt x="230" y="117"/>
                  <a:pt x="230" y="117"/>
                  <a:pt x="230" y="117"/>
                </a:cubicBezTo>
                <a:cubicBezTo>
                  <a:pt x="230" y="113"/>
                  <a:pt x="230" y="113"/>
                  <a:pt x="230" y="113"/>
                </a:cubicBezTo>
                <a:cubicBezTo>
                  <a:pt x="248" y="113"/>
                  <a:pt x="248" y="113"/>
                  <a:pt x="248" y="113"/>
                </a:cubicBezTo>
                <a:lnTo>
                  <a:pt x="248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7886148" y="997231"/>
            <a:ext cx="596900" cy="479425"/>
            <a:chOff x="7539038" y="480786"/>
            <a:chExt cx="596900" cy="479425"/>
          </a:xfrm>
          <a:solidFill>
            <a:schemeClr val="bg1"/>
          </a:solidFill>
        </p:grpSpPr>
        <p:sp>
          <p:nvSpPr>
            <p:cNvPr id="19" name="Freeform 16"/>
            <p:cNvSpPr/>
            <p:nvPr/>
          </p:nvSpPr>
          <p:spPr bwMode="auto">
            <a:xfrm>
              <a:off x="7539038" y="510948"/>
              <a:ext cx="198438" cy="419100"/>
            </a:xfrm>
            <a:custGeom>
              <a:avLst/>
              <a:gdLst>
                <a:gd name="T0" fmla="*/ 20 w 60"/>
                <a:gd name="T1" fmla="*/ 120 h 127"/>
                <a:gd name="T2" fmla="*/ 9 w 60"/>
                <a:gd name="T3" fmla="*/ 125 h 127"/>
                <a:gd name="T4" fmla="*/ 6 w 60"/>
                <a:gd name="T5" fmla="*/ 124 h 127"/>
                <a:gd name="T6" fmla="*/ 1 w 60"/>
                <a:gd name="T7" fmla="*/ 113 h 127"/>
                <a:gd name="T8" fmla="*/ 40 w 60"/>
                <a:gd name="T9" fmla="*/ 7 h 127"/>
                <a:gd name="T10" fmla="*/ 50 w 60"/>
                <a:gd name="T11" fmla="*/ 2 h 127"/>
                <a:gd name="T12" fmla="*/ 54 w 60"/>
                <a:gd name="T13" fmla="*/ 3 h 127"/>
                <a:gd name="T14" fmla="*/ 58 w 60"/>
                <a:gd name="T15" fmla="*/ 13 h 127"/>
                <a:gd name="T16" fmla="*/ 20 w 60"/>
                <a:gd name="T17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120"/>
                  </a:moveTo>
                  <a:cubicBezTo>
                    <a:pt x="18" y="124"/>
                    <a:pt x="13" y="127"/>
                    <a:pt x="9" y="125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2" y="122"/>
                    <a:pt x="0" y="118"/>
                    <a:pt x="1" y="113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3"/>
                    <a:pt x="46" y="0"/>
                    <a:pt x="50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5"/>
                    <a:pt x="60" y="9"/>
                    <a:pt x="58" y="13"/>
                  </a:cubicBezTo>
                  <a:lnTo>
                    <a:pt x="2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951788" y="480786"/>
              <a:ext cx="184150" cy="479425"/>
            </a:xfrm>
            <a:custGeom>
              <a:avLst/>
              <a:gdLst>
                <a:gd name="T0" fmla="*/ 21 w 56"/>
                <a:gd name="T1" fmla="*/ 137 h 145"/>
                <a:gd name="T2" fmla="*/ 10 w 56"/>
                <a:gd name="T3" fmla="*/ 144 h 145"/>
                <a:gd name="T4" fmla="*/ 7 w 56"/>
                <a:gd name="T5" fmla="*/ 143 h 145"/>
                <a:gd name="T6" fmla="*/ 2 w 56"/>
                <a:gd name="T7" fmla="*/ 132 h 145"/>
                <a:gd name="T8" fmla="*/ 35 w 56"/>
                <a:gd name="T9" fmla="*/ 8 h 145"/>
                <a:gd name="T10" fmla="*/ 46 w 56"/>
                <a:gd name="T11" fmla="*/ 1 h 145"/>
                <a:gd name="T12" fmla="*/ 49 w 56"/>
                <a:gd name="T13" fmla="*/ 2 h 145"/>
                <a:gd name="T14" fmla="*/ 54 w 56"/>
                <a:gd name="T15" fmla="*/ 13 h 145"/>
                <a:gd name="T16" fmla="*/ 21 w 56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5">
                  <a:moveTo>
                    <a:pt x="21" y="137"/>
                  </a:moveTo>
                  <a:cubicBezTo>
                    <a:pt x="19" y="142"/>
                    <a:pt x="15" y="145"/>
                    <a:pt x="10" y="144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2"/>
                    <a:pt x="0" y="137"/>
                    <a:pt x="2" y="1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3"/>
                    <a:pt x="41" y="0"/>
                    <a:pt x="46" y="1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3"/>
                    <a:pt x="56" y="8"/>
                    <a:pt x="54" y="13"/>
                  </a:cubicBezTo>
                  <a:lnTo>
                    <a:pt x="21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934326" y="510948"/>
              <a:ext cx="198438" cy="419100"/>
            </a:xfrm>
            <a:custGeom>
              <a:avLst/>
              <a:gdLst>
                <a:gd name="T0" fmla="*/ 20 w 60"/>
                <a:gd name="T1" fmla="*/ 7 h 127"/>
                <a:gd name="T2" fmla="*/ 10 w 60"/>
                <a:gd name="T3" fmla="*/ 2 h 127"/>
                <a:gd name="T4" fmla="*/ 6 w 60"/>
                <a:gd name="T5" fmla="*/ 3 h 127"/>
                <a:gd name="T6" fmla="*/ 1 w 60"/>
                <a:gd name="T7" fmla="*/ 13 h 127"/>
                <a:gd name="T8" fmla="*/ 40 w 60"/>
                <a:gd name="T9" fmla="*/ 120 h 127"/>
                <a:gd name="T10" fmla="*/ 51 w 60"/>
                <a:gd name="T11" fmla="*/ 125 h 127"/>
                <a:gd name="T12" fmla="*/ 54 w 60"/>
                <a:gd name="T13" fmla="*/ 124 h 127"/>
                <a:gd name="T14" fmla="*/ 59 w 60"/>
                <a:gd name="T15" fmla="*/ 113 h 127"/>
                <a:gd name="T16" fmla="*/ 20 w 60"/>
                <a:gd name="T17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7"/>
                  </a:moveTo>
                  <a:cubicBezTo>
                    <a:pt x="18" y="3"/>
                    <a:pt x="14" y="0"/>
                    <a:pt x="10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5"/>
                    <a:pt x="0" y="9"/>
                    <a:pt x="1" y="13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124"/>
                    <a:pt x="47" y="127"/>
                    <a:pt x="51" y="125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8" y="122"/>
                    <a:pt x="60" y="118"/>
                    <a:pt x="59" y="113"/>
                  </a:cubicBezTo>
                  <a:lnTo>
                    <a:pt x="2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7566026" y="679223"/>
              <a:ext cx="539750" cy="82550"/>
            </a:xfrm>
            <a:custGeom>
              <a:avLst/>
              <a:gdLst>
                <a:gd name="T0" fmla="*/ 164 w 164"/>
                <a:gd name="T1" fmla="*/ 21 h 25"/>
                <a:gd name="T2" fmla="*/ 156 w 164"/>
                <a:gd name="T3" fmla="*/ 25 h 25"/>
                <a:gd name="T4" fmla="*/ 8 w 164"/>
                <a:gd name="T5" fmla="*/ 25 h 25"/>
                <a:gd name="T6" fmla="*/ 0 w 164"/>
                <a:gd name="T7" fmla="*/ 21 h 25"/>
                <a:gd name="T8" fmla="*/ 0 w 164"/>
                <a:gd name="T9" fmla="*/ 4 h 25"/>
                <a:gd name="T10" fmla="*/ 8 w 164"/>
                <a:gd name="T11" fmla="*/ 0 h 25"/>
                <a:gd name="T12" fmla="*/ 156 w 164"/>
                <a:gd name="T13" fmla="*/ 0 h 25"/>
                <a:gd name="T14" fmla="*/ 164 w 164"/>
                <a:gd name="T15" fmla="*/ 4 h 25"/>
                <a:gd name="T16" fmla="*/ 164 w 164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5">
                  <a:moveTo>
                    <a:pt x="164" y="21"/>
                  </a:moveTo>
                  <a:cubicBezTo>
                    <a:pt x="164" y="24"/>
                    <a:pt x="160" y="25"/>
                    <a:pt x="156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5"/>
                    <a:pt x="0" y="24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0" y="0"/>
                    <a:pt x="164" y="2"/>
                    <a:pt x="164" y="4"/>
                  </a:cubicBezTo>
                  <a:lnTo>
                    <a:pt x="16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158420" y="3394905"/>
            <a:ext cx="825500" cy="725487"/>
            <a:chOff x="7423151" y="4545013"/>
            <a:chExt cx="825500" cy="725487"/>
          </a:xfrm>
          <a:solidFill>
            <a:schemeClr val="bg1"/>
          </a:solidFill>
        </p:grpSpPr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423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6 w 73"/>
                <a:gd name="T11" fmla="*/ 184 h 200"/>
                <a:gd name="T12" fmla="*/ 19 w 73"/>
                <a:gd name="T13" fmla="*/ 166 h 200"/>
                <a:gd name="T14" fmla="*/ 36 w 73"/>
                <a:gd name="T15" fmla="*/ 149 h 200"/>
                <a:gd name="T16" fmla="*/ 54 w 73"/>
                <a:gd name="T17" fmla="*/ 166 h 200"/>
                <a:gd name="T18" fmla="*/ 36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6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6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6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7677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7 w 73"/>
                <a:gd name="T11" fmla="*/ 184 h 200"/>
                <a:gd name="T12" fmla="*/ 19 w 73"/>
                <a:gd name="T13" fmla="*/ 166 h 200"/>
                <a:gd name="T14" fmla="*/ 37 w 73"/>
                <a:gd name="T15" fmla="*/ 149 h 200"/>
                <a:gd name="T16" fmla="*/ 54 w 73"/>
                <a:gd name="T17" fmla="*/ 166 h 200"/>
                <a:gd name="T18" fmla="*/ 37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7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7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7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7927976" y="4545013"/>
              <a:ext cx="320675" cy="687388"/>
            </a:xfrm>
            <a:custGeom>
              <a:avLst/>
              <a:gdLst>
                <a:gd name="T0" fmla="*/ 72 w 97"/>
                <a:gd name="T1" fmla="*/ 0 h 208"/>
                <a:gd name="T2" fmla="*/ 0 w 97"/>
                <a:gd name="T3" fmla="*/ 9 h 208"/>
                <a:gd name="T4" fmla="*/ 25 w 97"/>
                <a:gd name="T5" fmla="*/ 208 h 208"/>
                <a:gd name="T6" fmla="*/ 97 w 97"/>
                <a:gd name="T7" fmla="*/ 199 h 208"/>
                <a:gd name="T8" fmla="*/ 72 w 97"/>
                <a:gd name="T9" fmla="*/ 0 h 208"/>
                <a:gd name="T10" fmla="*/ 16 w 97"/>
                <a:gd name="T11" fmla="*/ 28 h 208"/>
                <a:gd name="T12" fmla="*/ 61 w 97"/>
                <a:gd name="T13" fmla="*/ 22 h 208"/>
                <a:gd name="T14" fmla="*/ 71 w 97"/>
                <a:gd name="T15" fmla="*/ 105 h 208"/>
                <a:gd name="T16" fmla="*/ 27 w 97"/>
                <a:gd name="T17" fmla="*/ 110 h 208"/>
                <a:gd name="T18" fmla="*/ 16 w 97"/>
                <a:gd name="T19" fmla="*/ 28 h 208"/>
                <a:gd name="T20" fmla="*/ 59 w 97"/>
                <a:gd name="T21" fmla="*/ 187 h 208"/>
                <a:gd name="T22" fmla="*/ 40 w 97"/>
                <a:gd name="T23" fmla="*/ 172 h 208"/>
                <a:gd name="T24" fmla="*/ 55 w 97"/>
                <a:gd name="T25" fmla="*/ 152 h 208"/>
                <a:gd name="T26" fmla="*/ 74 w 97"/>
                <a:gd name="T27" fmla="*/ 168 h 208"/>
                <a:gd name="T28" fmla="*/ 59 w 97"/>
                <a:gd name="T29" fmla="*/ 18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08">
                  <a:moveTo>
                    <a:pt x="7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97" y="199"/>
                    <a:pt x="97" y="199"/>
                    <a:pt x="97" y="199"/>
                  </a:cubicBezTo>
                  <a:lnTo>
                    <a:pt x="72" y="0"/>
                  </a:lnTo>
                  <a:close/>
                  <a:moveTo>
                    <a:pt x="16" y="28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27" y="110"/>
                    <a:pt x="27" y="110"/>
                    <a:pt x="27" y="110"/>
                  </a:cubicBezTo>
                  <a:lnTo>
                    <a:pt x="16" y="28"/>
                  </a:lnTo>
                  <a:close/>
                  <a:moveTo>
                    <a:pt x="59" y="187"/>
                  </a:moveTo>
                  <a:cubicBezTo>
                    <a:pt x="50" y="188"/>
                    <a:pt x="41" y="182"/>
                    <a:pt x="40" y="172"/>
                  </a:cubicBezTo>
                  <a:cubicBezTo>
                    <a:pt x="38" y="162"/>
                    <a:pt x="45" y="154"/>
                    <a:pt x="55" y="152"/>
                  </a:cubicBezTo>
                  <a:cubicBezTo>
                    <a:pt x="64" y="151"/>
                    <a:pt x="73" y="158"/>
                    <a:pt x="74" y="168"/>
                  </a:cubicBezTo>
                  <a:cubicBezTo>
                    <a:pt x="76" y="177"/>
                    <a:pt x="69" y="186"/>
                    <a:pt x="5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7423151" y="5248275"/>
              <a:ext cx="82550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247974" y="4832178"/>
            <a:ext cx="593725" cy="774700"/>
            <a:chOff x="7539038" y="6083300"/>
            <a:chExt cx="593725" cy="774700"/>
          </a:xfrm>
          <a:solidFill>
            <a:schemeClr val="bg1"/>
          </a:solidFill>
        </p:grpSpPr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7539038" y="6083300"/>
              <a:ext cx="593725" cy="774700"/>
            </a:xfrm>
            <a:custGeom>
              <a:avLst/>
              <a:gdLst>
                <a:gd name="T0" fmla="*/ 146 w 180"/>
                <a:gd name="T1" fmla="*/ 235 h 235"/>
                <a:gd name="T2" fmla="*/ 34 w 180"/>
                <a:gd name="T3" fmla="*/ 235 h 235"/>
                <a:gd name="T4" fmla="*/ 5 w 180"/>
                <a:gd name="T5" fmla="*/ 221 h 235"/>
                <a:gd name="T6" fmla="*/ 8 w 180"/>
                <a:gd name="T7" fmla="*/ 190 h 235"/>
                <a:gd name="T8" fmla="*/ 58 w 180"/>
                <a:gd name="T9" fmla="*/ 107 h 235"/>
                <a:gd name="T10" fmla="*/ 58 w 180"/>
                <a:gd name="T11" fmla="*/ 32 h 235"/>
                <a:gd name="T12" fmla="*/ 56 w 180"/>
                <a:gd name="T13" fmla="*/ 32 h 235"/>
                <a:gd name="T14" fmla="*/ 42 w 180"/>
                <a:gd name="T15" fmla="*/ 16 h 235"/>
                <a:gd name="T16" fmla="*/ 56 w 180"/>
                <a:gd name="T17" fmla="*/ 0 h 235"/>
                <a:gd name="T18" fmla="*/ 124 w 180"/>
                <a:gd name="T19" fmla="*/ 0 h 235"/>
                <a:gd name="T20" fmla="*/ 138 w 180"/>
                <a:gd name="T21" fmla="*/ 16 h 235"/>
                <a:gd name="T22" fmla="*/ 124 w 180"/>
                <a:gd name="T23" fmla="*/ 32 h 235"/>
                <a:gd name="T24" fmla="*/ 122 w 180"/>
                <a:gd name="T25" fmla="*/ 32 h 235"/>
                <a:gd name="T26" fmla="*/ 122 w 180"/>
                <a:gd name="T27" fmla="*/ 107 h 235"/>
                <a:gd name="T28" fmla="*/ 173 w 180"/>
                <a:gd name="T29" fmla="*/ 190 h 235"/>
                <a:gd name="T30" fmla="*/ 176 w 180"/>
                <a:gd name="T31" fmla="*/ 221 h 235"/>
                <a:gd name="T32" fmla="*/ 146 w 180"/>
                <a:gd name="T33" fmla="*/ 235 h 235"/>
                <a:gd name="T34" fmla="*/ 56 w 180"/>
                <a:gd name="T35" fmla="*/ 10 h 235"/>
                <a:gd name="T36" fmla="*/ 53 w 180"/>
                <a:gd name="T37" fmla="*/ 16 h 235"/>
                <a:gd name="T38" fmla="*/ 56 w 180"/>
                <a:gd name="T39" fmla="*/ 22 h 235"/>
                <a:gd name="T40" fmla="*/ 69 w 180"/>
                <a:gd name="T41" fmla="*/ 22 h 235"/>
                <a:gd name="T42" fmla="*/ 69 w 180"/>
                <a:gd name="T43" fmla="*/ 110 h 235"/>
                <a:gd name="T44" fmla="*/ 17 w 180"/>
                <a:gd name="T45" fmla="*/ 196 h 235"/>
                <a:gd name="T46" fmla="*/ 14 w 180"/>
                <a:gd name="T47" fmla="*/ 216 h 235"/>
                <a:gd name="T48" fmla="*/ 34 w 180"/>
                <a:gd name="T49" fmla="*/ 224 h 235"/>
                <a:gd name="T50" fmla="*/ 146 w 180"/>
                <a:gd name="T51" fmla="*/ 224 h 235"/>
                <a:gd name="T52" fmla="*/ 167 w 180"/>
                <a:gd name="T53" fmla="*/ 216 h 235"/>
                <a:gd name="T54" fmla="*/ 164 w 180"/>
                <a:gd name="T55" fmla="*/ 196 h 235"/>
                <a:gd name="T56" fmla="*/ 112 w 180"/>
                <a:gd name="T57" fmla="*/ 110 h 235"/>
                <a:gd name="T58" fmla="*/ 112 w 180"/>
                <a:gd name="T59" fmla="*/ 22 h 235"/>
                <a:gd name="T60" fmla="*/ 124 w 180"/>
                <a:gd name="T61" fmla="*/ 22 h 235"/>
                <a:gd name="T62" fmla="*/ 128 w 180"/>
                <a:gd name="T63" fmla="*/ 16 h 235"/>
                <a:gd name="T64" fmla="*/ 124 w 180"/>
                <a:gd name="T65" fmla="*/ 10 h 235"/>
                <a:gd name="T66" fmla="*/ 56 w 180"/>
                <a:gd name="T67" fmla="*/ 1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235">
                  <a:moveTo>
                    <a:pt x="146" y="235"/>
                  </a:moveTo>
                  <a:cubicBezTo>
                    <a:pt x="34" y="235"/>
                    <a:pt x="34" y="235"/>
                    <a:pt x="34" y="235"/>
                  </a:cubicBezTo>
                  <a:cubicBezTo>
                    <a:pt x="20" y="235"/>
                    <a:pt x="10" y="230"/>
                    <a:pt x="5" y="221"/>
                  </a:cubicBezTo>
                  <a:cubicBezTo>
                    <a:pt x="0" y="212"/>
                    <a:pt x="1" y="202"/>
                    <a:pt x="8" y="19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49" y="32"/>
                    <a:pt x="42" y="25"/>
                    <a:pt x="42" y="16"/>
                  </a:cubicBezTo>
                  <a:cubicBezTo>
                    <a:pt x="42" y="7"/>
                    <a:pt x="49" y="0"/>
                    <a:pt x="56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2" y="0"/>
                    <a:pt x="138" y="7"/>
                    <a:pt x="138" y="16"/>
                  </a:cubicBezTo>
                  <a:cubicBezTo>
                    <a:pt x="138" y="25"/>
                    <a:pt x="132" y="32"/>
                    <a:pt x="124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9" y="202"/>
                    <a:pt x="180" y="212"/>
                    <a:pt x="176" y="221"/>
                  </a:cubicBezTo>
                  <a:cubicBezTo>
                    <a:pt x="170" y="230"/>
                    <a:pt x="160" y="235"/>
                    <a:pt x="146" y="235"/>
                  </a:cubicBezTo>
                  <a:close/>
                  <a:moveTo>
                    <a:pt x="56" y="10"/>
                  </a:moveTo>
                  <a:cubicBezTo>
                    <a:pt x="55" y="10"/>
                    <a:pt x="53" y="13"/>
                    <a:pt x="53" y="16"/>
                  </a:cubicBezTo>
                  <a:cubicBezTo>
                    <a:pt x="53" y="20"/>
                    <a:pt x="55" y="22"/>
                    <a:pt x="56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2" y="204"/>
                    <a:pt x="11" y="211"/>
                    <a:pt x="14" y="216"/>
                  </a:cubicBezTo>
                  <a:cubicBezTo>
                    <a:pt x="17" y="221"/>
                    <a:pt x="24" y="224"/>
                    <a:pt x="34" y="224"/>
                  </a:cubicBezTo>
                  <a:cubicBezTo>
                    <a:pt x="146" y="224"/>
                    <a:pt x="146" y="224"/>
                    <a:pt x="146" y="224"/>
                  </a:cubicBezTo>
                  <a:cubicBezTo>
                    <a:pt x="156" y="224"/>
                    <a:pt x="163" y="221"/>
                    <a:pt x="167" y="216"/>
                  </a:cubicBezTo>
                  <a:cubicBezTo>
                    <a:pt x="169" y="211"/>
                    <a:pt x="168" y="204"/>
                    <a:pt x="164" y="19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6" y="22"/>
                    <a:pt x="128" y="20"/>
                    <a:pt x="128" y="16"/>
                  </a:cubicBezTo>
                  <a:cubicBezTo>
                    <a:pt x="128" y="13"/>
                    <a:pt x="126" y="10"/>
                    <a:pt x="124" y="10"/>
                  </a:cubicBezTo>
                  <a:lnTo>
                    <a:pt x="5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7602538" y="6604000"/>
              <a:ext cx="468313" cy="195263"/>
            </a:xfrm>
            <a:custGeom>
              <a:avLst/>
              <a:gdLst>
                <a:gd name="T0" fmla="*/ 113 w 142"/>
                <a:gd name="T1" fmla="*/ 0 h 59"/>
                <a:gd name="T2" fmla="*/ 30 w 142"/>
                <a:gd name="T3" fmla="*/ 0 h 59"/>
                <a:gd name="T4" fmla="*/ 4 w 142"/>
                <a:gd name="T5" fmla="*/ 42 h 59"/>
                <a:gd name="T6" fmla="*/ 2 w 142"/>
                <a:gd name="T7" fmla="*/ 54 h 59"/>
                <a:gd name="T8" fmla="*/ 15 w 142"/>
                <a:gd name="T9" fmla="*/ 59 h 59"/>
                <a:gd name="T10" fmla="*/ 127 w 142"/>
                <a:gd name="T11" fmla="*/ 59 h 59"/>
                <a:gd name="T12" fmla="*/ 141 w 142"/>
                <a:gd name="T13" fmla="*/ 54 h 59"/>
                <a:gd name="T14" fmla="*/ 138 w 142"/>
                <a:gd name="T15" fmla="*/ 42 h 59"/>
                <a:gd name="T16" fmla="*/ 113 w 14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59">
                  <a:moveTo>
                    <a:pt x="11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1" y="47"/>
                    <a:pt x="0" y="52"/>
                    <a:pt x="2" y="54"/>
                  </a:cubicBezTo>
                  <a:cubicBezTo>
                    <a:pt x="3" y="56"/>
                    <a:pt x="7" y="59"/>
                    <a:pt x="15" y="59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35" y="59"/>
                    <a:pt x="139" y="56"/>
                    <a:pt x="141" y="54"/>
                  </a:cubicBezTo>
                  <a:cubicBezTo>
                    <a:pt x="142" y="52"/>
                    <a:pt x="141" y="47"/>
                    <a:pt x="138" y="42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9351411" y="2337308"/>
            <a:ext cx="639763" cy="685800"/>
          </a:xfrm>
          <a:custGeom>
            <a:avLst/>
            <a:gdLst>
              <a:gd name="T0" fmla="*/ 11 w 194"/>
              <a:gd name="T1" fmla="*/ 0 h 208"/>
              <a:gd name="T2" fmla="*/ 0 w 194"/>
              <a:gd name="T3" fmla="*/ 198 h 208"/>
              <a:gd name="T4" fmla="*/ 183 w 194"/>
              <a:gd name="T5" fmla="*/ 208 h 208"/>
              <a:gd name="T6" fmla="*/ 194 w 194"/>
              <a:gd name="T7" fmla="*/ 10 h 208"/>
              <a:gd name="T8" fmla="*/ 20 w 194"/>
              <a:gd name="T9" fmla="*/ 31 h 208"/>
              <a:gd name="T10" fmla="*/ 164 w 194"/>
              <a:gd name="T11" fmla="*/ 21 h 208"/>
              <a:gd name="T12" fmla="*/ 174 w 194"/>
              <a:gd name="T13" fmla="*/ 49 h 208"/>
              <a:gd name="T14" fmla="*/ 30 w 194"/>
              <a:gd name="T15" fmla="*/ 59 h 208"/>
              <a:gd name="T16" fmla="*/ 20 w 194"/>
              <a:gd name="T17" fmla="*/ 31 h 208"/>
              <a:gd name="T18" fmla="*/ 41 w 194"/>
              <a:gd name="T19" fmla="*/ 191 h 208"/>
              <a:gd name="T20" fmla="*/ 21 w 194"/>
              <a:gd name="T21" fmla="*/ 184 h 208"/>
              <a:gd name="T22" fmla="*/ 28 w 194"/>
              <a:gd name="T23" fmla="*/ 164 h 208"/>
              <a:gd name="T24" fmla="*/ 48 w 194"/>
              <a:gd name="T25" fmla="*/ 171 h 208"/>
              <a:gd name="T26" fmla="*/ 48 w 194"/>
              <a:gd name="T27" fmla="*/ 141 h 208"/>
              <a:gd name="T28" fmla="*/ 28 w 194"/>
              <a:gd name="T29" fmla="*/ 148 h 208"/>
              <a:gd name="T30" fmla="*/ 21 w 194"/>
              <a:gd name="T31" fmla="*/ 128 h 208"/>
              <a:gd name="T32" fmla="*/ 41 w 194"/>
              <a:gd name="T33" fmla="*/ 121 h 208"/>
              <a:gd name="T34" fmla="*/ 48 w 194"/>
              <a:gd name="T35" fmla="*/ 141 h 208"/>
              <a:gd name="T36" fmla="*/ 41 w 194"/>
              <a:gd name="T37" fmla="*/ 104 h 208"/>
              <a:gd name="T38" fmla="*/ 21 w 194"/>
              <a:gd name="T39" fmla="*/ 97 h 208"/>
              <a:gd name="T40" fmla="*/ 28 w 194"/>
              <a:gd name="T41" fmla="*/ 78 h 208"/>
              <a:gd name="T42" fmla="*/ 48 w 194"/>
              <a:gd name="T43" fmla="*/ 85 h 208"/>
              <a:gd name="T44" fmla="*/ 90 w 194"/>
              <a:gd name="T45" fmla="*/ 184 h 208"/>
              <a:gd name="T46" fmla="*/ 71 w 194"/>
              <a:gd name="T47" fmla="*/ 191 h 208"/>
              <a:gd name="T48" fmla="*/ 64 w 194"/>
              <a:gd name="T49" fmla="*/ 171 h 208"/>
              <a:gd name="T50" fmla="*/ 84 w 194"/>
              <a:gd name="T51" fmla="*/ 164 h 208"/>
              <a:gd name="T52" fmla="*/ 90 w 194"/>
              <a:gd name="T53" fmla="*/ 184 h 208"/>
              <a:gd name="T54" fmla="*/ 84 w 194"/>
              <a:gd name="T55" fmla="*/ 148 h 208"/>
              <a:gd name="T56" fmla="*/ 64 w 194"/>
              <a:gd name="T57" fmla="*/ 141 h 208"/>
              <a:gd name="T58" fmla="*/ 71 w 194"/>
              <a:gd name="T59" fmla="*/ 121 h 208"/>
              <a:gd name="T60" fmla="*/ 90 w 194"/>
              <a:gd name="T61" fmla="*/ 128 h 208"/>
              <a:gd name="T62" fmla="*/ 90 w 194"/>
              <a:gd name="T63" fmla="*/ 97 h 208"/>
              <a:gd name="T64" fmla="*/ 71 w 194"/>
              <a:gd name="T65" fmla="*/ 104 h 208"/>
              <a:gd name="T66" fmla="*/ 64 w 194"/>
              <a:gd name="T67" fmla="*/ 85 h 208"/>
              <a:gd name="T68" fmla="*/ 84 w 194"/>
              <a:gd name="T69" fmla="*/ 78 h 208"/>
              <a:gd name="T70" fmla="*/ 90 w 194"/>
              <a:gd name="T71" fmla="*/ 97 h 208"/>
              <a:gd name="T72" fmla="*/ 126 w 194"/>
              <a:gd name="T73" fmla="*/ 191 h 208"/>
              <a:gd name="T74" fmla="*/ 106 w 194"/>
              <a:gd name="T75" fmla="*/ 184 h 208"/>
              <a:gd name="T76" fmla="*/ 113 w 194"/>
              <a:gd name="T77" fmla="*/ 164 h 208"/>
              <a:gd name="T78" fmla="*/ 132 w 194"/>
              <a:gd name="T79" fmla="*/ 171 h 208"/>
              <a:gd name="T80" fmla="*/ 132 w 194"/>
              <a:gd name="T81" fmla="*/ 141 h 208"/>
              <a:gd name="T82" fmla="*/ 113 w 194"/>
              <a:gd name="T83" fmla="*/ 148 h 208"/>
              <a:gd name="T84" fmla="*/ 106 w 194"/>
              <a:gd name="T85" fmla="*/ 128 h 208"/>
              <a:gd name="T86" fmla="*/ 126 w 194"/>
              <a:gd name="T87" fmla="*/ 121 h 208"/>
              <a:gd name="T88" fmla="*/ 132 w 194"/>
              <a:gd name="T89" fmla="*/ 141 h 208"/>
              <a:gd name="T90" fmla="*/ 126 w 194"/>
              <a:gd name="T91" fmla="*/ 104 h 208"/>
              <a:gd name="T92" fmla="*/ 106 w 194"/>
              <a:gd name="T93" fmla="*/ 97 h 208"/>
              <a:gd name="T94" fmla="*/ 113 w 194"/>
              <a:gd name="T95" fmla="*/ 78 h 208"/>
              <a:gd name="T96" fmla="*/ 132 w 194"/>
              <a:gd name="T97" fmla="*/ 85 h 208"/>
              <a:gd name="T98" fmla="*/ 179 w 194"/>
              <a:gd name="T99" fmla="*/ 186 h 208"/>
              <a:gd name="T100" fmla="*/ 155 w 194"/>
              <a:gd name="T101" fmla="*/ 195 h 208"/>
              <a:gd name="T102" fmla="*/ 146 w 194"/>
              <a:gd name="T103" fmla="*/ 170 h 208"/>
              <a:gd name="T104" fmla="*/ 171 w 194"/>
              <a:gd name="T105" fmla="*/ 162 h 208"/>
              <a:gd name="T106" fmla="*/ 179 w 194"/>
              <a:gd name="T107" fmla="*/ 186 h 208"/>
              <a:gd name="T108" fmla="*/ 171 w 194"/>
              <a:gd name="T109" fmla="*/ 151 h 208"/>
              <a:gd name="T110" fmla="*/ 146 w 194"/>
              <a:gd name="T111" fmla="*/ 142 h 208"/>
              <a:gd name="T112" fmla="*/ 155 w 194"/>
              <a:gd name="T113" fmla="*/ 118 h 208"/>
              <a:gd name="T114" fmla="*/ 179 w 194"/>
              <a:gd name="T115" fmla="*/ 126 h 208"/>
              <a:gd name="T116" fmla="*/ 179 w 194"/>
              <a:gd name="T117" fmla="*/ 98 h 208"/>
              <a:gd name="T118" fmla="*/ 155 w 194"/>
              <a:gd name="T119" fmla="*/ 107 h 208"/>
              <a:gd name="T120" fmla="*/ 146 w 194"/>
              <a:gd name="T121" fmla="*/ 82 h 208"/>
              <a:gd name="T122" fmla="*/ 171 w 194"/>
              <a:gd name="T123" fmla="*/ 74 h 208"/>
              <a:gd name="T124" fmla="*/ 179 w 194"/>
              <a:gd name="T125" fmla="*/ 9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4" h="208">
                <a:moveTo>
                  <a:pt x="183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4"/>
                  <a:pt x="5" y="208"/>
                  <a:pt x="11" y="208"/>
                </a:cubicBezTo>
                <a:cubicBezTo>
                  <a:pt x="183" y="208"/>
                  <a:pt x="183" y="208"/>
                  <a:pt x="183" y="208"/>
                </a:cubicBezTo>
                <a:cubicBezTo>
                  <a:pt x="189" y="208"/>
                  <a:pt x="194" y="204"/>
                  <a:pt x="194" y="198"/>
                </a:cubicBezTo>
                <a:cubicBezTo>
                  <a:pt x="194" y="10"/>
                  <a:pt x="194" y="10"/>
                  <a:pt x="194" y="10"/>
                </a:cubicBezTo>
                <a:cubicBezTo>
                  <a:pt x="194" y="4"/>
                  <a:pt x="189" y="0"/>
                  <a:pt x="183" y="0"/>
                </a:cubicBezTo>
                <a:close/>
                <a:moveTo>
                  <a:pt x="20" y="31"/>
                </a:moveTo>
                <a:cubicBezTo>
                  <a:pt x="20" y="26"/>
                  <a:pt x="24" y="21"/>
                  <a:pt x="30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70" y="21"/>
                  <a:pt x="174" y="26"/>
                  <a:pt x="174" y="31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174" y="54"/>
                  <a:pt x="170" y="59"/>
                  <a:pt x="164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4" y="59"/>
                  <a:pt x="20" y="54"/>
                  <a:pt x="20" y="49"/>
                </a:cubicBezTo>
                <a:lnTo>
                  <a:pt x="20" y="31"/>
                </a:lnTo>
                <a:close/>
                <a:moveTo>
                  <a:pt x="48" y="184"/>
                </a:moveTo>
                <a:cubicBezTo>
                  <a:pt x="48" y="188"/>
                  <a:pt x="45" y="191"/>
                  <a:pt x="41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4" y="191"/>
                  <a:pt x="21" y="188"/>
                  <a:pt x="21" y="184"/>
                </a:cubicBezTo>
                <a:cubicBezTo>
                  <a:pt x="21" y="171"/>
                  <a:pt x="21" y="171"/>
                  <a:pt x="21" y="171"/>
                </a:cubicBezTo>
                <a:cubicBezTo>
                  <a:pt x="21" y="167"/>
                  <a:pt x="24" y="164"/>
                  <a:pt x="28" y="164"/>
                </a:cubicBezTo>
                <a:cubicBezTo>
                  <a:pt x="41" y="164"/>
                  <a:pt x="41" y="164"/>
                  <a:pt x="41" y="164"/>
                </a:cubicBezTo>
                <a:cubicBezTo>
                  <a:pt x="45" y="164"/>
                  <a:pt x="48" y="167"/>
                  <a:pt x="48" y="171"/>
                </a:cubicBezTo>
                <a:lnTo>
                  <a:pt x="48" y="184"/>
                </a:lnTo>
                <a:close/>
                <a:moveTo>
                  <a:pt x="48" y="141"/>
                </a:moveTo>
                <a:cubicBezTo>
                  <a:pt x="48" y="144"/>
                  <a:pt x="45" y="148"/>
                  <a:pt x="41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4" y="148"/>
                  <a:pt x="21" y="144"/>
                  <a:pt x="21" y="14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4"/>
                  <a:pt x="24" y="121"/>
                  <a:pt x="28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5" y="121"/>
                  <a:pt x="48" y="124"/>
                  <a:pt x="48" y="128"/>
                </a:cubicBezTo>
                <a:lnTo>
                  <a:pt x="48" y="141"/>
                </a:lnTo>
                <a:close/>
                <a:moveTo>
                  <a:pt x="48" y="97"/>
                </a:moveTo>
                <a:cubicBezTo>
                  <a:pt x="48" y="101"/>
                  <a:pt x="45" y="104"/>
                  <a:pt x="41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4" y="104"/>
                  <a:pt x="21" y="101"/>
                  <a:pt x="21" y="97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1"/>
                  <a:pt x="24" y="78"/>
                  <a:pt x="2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5" y="78"/>
                  <a:pt x="48" y="81"/>
                  <a:pt x="48" y="85"/>
                </a:cubicBezTo>
                <a:lnTo>
                  <a:pt x="48" y="97"/>
                </a:lnTo>
                <a:close/>
                <a:moveTo>
                  <a:pt x="90" y="184"/>
                </a:moveTo>
                <a:cubicBezTo>
                  <a:pt x="90" y="188"/>
                  <a:pt x="87" y="191"/>
                  <a:pt x="84" y="191"/>
                </a:cubicBezTo>
                <a:cubicBezTo>
                  <a:pt x="71" y="191"/>
                  <a:pt x="71" y="191"/>
                  <a:pt x="71" y="191"/>
                </a:cubicBezTo>
                <a:cubicBezTo>
                  <a:pt x="67" y="191"/>
                  <a:pt x="64" y="188"/>
                  <a:pt x="64" y="184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64" y="167"/>
                  <a:pt x="67" y="164"/>
                  <a:pt x="71" y="164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7" y="164"/>
                  <a:pt x="90" y="167"/>
                  <a:pt x="90" y="171"/>
                </a:cubicBezTo>
                <a:lnTo>
                  <a:pt x="90" y="184"/>
                </a:lnTo>
                <a:close/>
                <a:moveTo>
                  <a:pt x="90" y="141"/>
                </a:moveTo>
                <a:cubicBezTo>
                  <a:pt x="90" y="144"/>
                  <a:pt x="87" y="148"/>
                  <a:pt x="84" y="148"/>
                </a:cubicBezTo>
                <a:cubicBezTo>
                  <a:pt x="71" y="148"/>
                  <a:pt x="71" y="148"/>
                  <a:pt x="71" y="148"/>
                </a:cubicBezTo>
                <a:cubicBezTo>
                  <a:pt x="67" y="148"/>
                  <a:pt x="64" y="144"/>
                  <a:pt x="64" y="141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4"/>
                  <a:pt x="67" y="121"/>
                  <a:pt x="71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7" y="121"/>
                  <a:pt x="90" y="124"/>
                  <a:pt x="90" y="128"/>
                </a:cubicBezTo>
                <a:lnTo>
                  <a:pt x="90" y="141"/>
                </a:lnTo>
                <a:close/>
                <a:moveTo>
                  <a:pt x="90" y="97"/>
                </a:moveTo>
                <a:cubicBezTo>
                  <a:pt x="90" y="101"/>
                  <a:pt x="87" y="104"/>
                  <a:pt x="84" y="104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7" y="104"/>
                  <a:pt x="64" y="101"/>
                  <a:pt x="64" y="97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1"/>
                  <a:pt x="67" y="78"/>
                  <a:pt x="71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7" y="78"/>
                  <a:pt x="90" y="81"/>
                  <a:pt x="90" y="85"/>
                </a:cubicBezTo>
                <a:lnTo>
                  <a:pt x="90" y="97"/>
                </a:lnTo>
                <a:close/>
                <a:moveTo>
                  <a:pt x="132" y="184"/>
                </a:moveTo>
                <a:cubicBezTo>
                  <a:pt x="132" y="188"/>
                  <a:pt x="129" y="191"/>
                  <a:pt x="126" y="191"/>
                </a:cubicBezTo>
                <a:cubicBezTo>
                  <a:pt x="113" y="191"/>
                  <a:pt x="113" y="191"/>
                  <a:pt x="113" y="191"/>
                </a:cubicBezTo>
                <a:cubicBezTo>
                  <a:pt x="109" y="191"/>
                  <a:pt x="106" y="188"/>
                  <a:pt x="106" y="184"/>
                </a:cubicBezTo>
                <a:cubicBezTo>
                  <a:pt x="106" y="171"/>
                  <a:pt x="106" y="171"/>
                  <a:pt x="106" y="171"/>
                </a:cubicBezTo>
                <a:cubicBezTo>
                  <a:pt x="106" y="167"/>
                  <a:pt x="109" y="164"/>
                  <a:pt x="113" y="164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9" y="164"/>
                  <a:pt x="132" y="167"/>
                  <a:pt x="132" y="171"/>
                </a:cubicBezTo>
                <a:lnTo>
                  <a:pt x="132" y="184"/>
                </a:lnTo>
                <a:close/>
                <a:moveTo>
                  <a:pt x="132" y="141"/>
                </a:moveTo>
                <a:cubicBezTo>
                  <a:pt x="132" y="144"/>
                  <a:pt x="129" y="148"/>
                  <a:pt x="126" y="148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09" y="148"/>
                  <a:pt x="106" y="144"/>
                  <a:pt x="106" y="141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6" y="124"/>
                  <a:pt x="109" y="121"/>
                  <a:pt x="113" y="12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9" y="121"/>
                  <a:pt x="132" y="124"/>
                  <a:pt x="132" y="128"/>
                </a:cubicBezTo>
                <a:lnTo>
                  <a:pt x="132" y="141"/>
                </a:lnTo>
                <a:close/>
                <a:moveTo>
                  <a:pt x="132" y="97"/>
                </a:moveTo>
                <a:cubicBezTo>
                  <a:pt x="132" y="101"/>
                  <a:pt x="129" y="104"/>
                  <a:pt x="126" y="104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09" y="104"/>
                  <a:pt x="106" y="101"/>
                  <a:pt x="106" y="97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1"/>
                  <a:pt x="109" y="78"/>
                  <a:pt x="113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9" y="78"/>
                  <a:pt x="132" y="81"/>
                  <a:pt x="132" y="85"/>
                </a:cubicBezTo>
                <a:lnTo>
                  <a:pt x="132" y="97"/>
                </a:lnTo>
                <a:close/>
                <a:moveTo>
                  <a:pt x="179" y="186"/>
                </a:moveTo>
                <a:cubicBezTo>
                  <a:pt x="179" y="191"/>
                  <a:pt x="175" y="195"/>
                  <a:pt x="171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0" y="195"/>
                  <a:pt x="146" y="191"/>
                  <a:pt x="146" y="186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146" y="166"/>
                  <a:pt x="150" y="162"/>
                  <a:pt x="155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75" y="162"/>
                  <a:pt x="179" y="166"/>
                  <a:pt x="179" y="170"/>
                </a:cubicBezTo>
                <a:lnTo>
                  <a:pt x="179" y="186"/>
                </a:lnTo>
                <a:close/>
                <a:moveTo>
                  <a:pt x="179" y="142"/>
                </a:moveTo>
                <a:cubicBezTo>
                  <a:pt x="179" y="147"/>
                  <a:pt x="175" y="151"/>
                  <a:pt x="171" y="151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0" y="151"/>
                  <a:pt x="146" y="147"/>
                  <a:pt x="146" y="142"/>
                </a:cubicBezTo>
                <a:cubicBezTo>
                  <a:pt x="146" y="126"/>
                  <a:pt x="146" y="126"/>
                  <a:pt x="146" y="126"/>
                </a:cubicBezTo>
                <a:cubicBezTo>
                  <a:pt x="146" y="122"/>
                  <a:pt x="150" y="118"/>
                  <a:pt x="155" y="11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5" y="118"/>
                  <a:pt x="179" y="122"/>
                  <a:pt x="179" y="126"/>
                </a:cubicBezTo>
                <a:lnTo>
                  <a:pt x="179" y="142"/>
                </a:lnTo>
                <a:close/>
                <a:moveTo>
                  <a:pt x="179" y="98"/>
                </a:moveTo>
                <a:cubicBezTo>
                  <a:pt x="179" y="103"/>
                  <a:pt x="175" y="107"/>
                  <a:pt x="171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0" y="107"/>
                  <a:pt x="146" y="103"/>
                  <a:pt x="146" y="98"/>
                </a:cubicBezTo>
                <a:cubicBezTo>
                  <a:pt x="146" y="82"/>
                  <a:pt x="146" y="82"/>
                  <a:pt x="146" y="82"/>
                </a:cubicBezTo>
                <a:cubicBezTo>
                  <a:pt x="146" y="77"/>
                  <a:pt x="150" y="74"/>
                  <a:pt x="155" y="74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75" y="74"/>
                  <a:pt x="179" y="77"/>
                  <a:pt x="179" y="82"/>
                </a:cubicBezTo>
                <a:lnTo>
                  <a:pt x="179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8606874" y="3353422"/>
            <a:ext cx="796925" cy="774700"/>
            <a:chOff x="8924926" y="2995613"/>
            <a:chExt cx="796925" cy="774700"/>
          </a:xfrm>
          <a:solidFill>
            <a:schemeClr val="bg1"/>
          </a:solidFill>
        </p:grpSpPr>
        <p:sp>
          <p:nvSpPr>
            <p:cNvPr id="30" name="Freeform 27"/>
            <p:cNvSpPr/>
            <p:nvPr/>
          </p:nvSpPr>
          <p:spPr bwMode="auto">
            <a:xfrm>
              <a:off x="8977313" y="3575050"/>
              <a:ext cx="692150" cy="195263"/>
            </a:xfrm>
            <a:custGeom>
              <a:avLst/>
              <a:gdLst>
                <a:gd name="T0" fmla="*/ 0 w 210"/>
                <a:gd name="T1" fmla="*/ 40 h 59"/>
                <a:gd name="T2" fmla="*/ 21 w 210"/>
                <a:gd name="T3" fmla="*/ 59 h 59"/>
                <a:gd name="T4" fmla="*/ 189 w 210"/>
                <a:gd name="T5" fmla="*/ 59 h 59"/>
                <a:gd name="T6" fmla="*/ 210 w 210"/>
                <a:gd name="T7" fmla="*/ 40 h 59"/>
                <a:gd name="T8" fmla="*/ 210 w 210"/>
                <a:gd name="T9" fmla="*/ 0 h 59"/>
                <a:gd name="T10" fmla="*/ 0 w 210"/>
                <a:gd name="T11" fmla="*/ 0 h 59"/>
                <a:gd name="T12" fmla="*/ 0 w 210"/>
                <a:gd name="T13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59">
                  <a:moveTo>
                    <a:pt x="0" y="40"/>
                  </a:moveTo>
                  <a:cubicBezTo>
                    <a:pt x="0" y="51"/>
                    <a:pt x="9" y="59"/>
                    <a:pt x="21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201" y="59"/>
                    <a:pt x="210" y="51"/>
                    <a:pt x="210" y="4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8924926" y="2995613"/>
              <a:ext cx="796925" cy="557213"/>
            </a:xfrm>
            <a:custGeom>
              <a:avLst/>
              <a:gdLst>
                <a:gd name="T0" fmla="*/ 224 w 242"/>
                <a:gd name="T1" fmla="*/ 44 h 169"/>
                <a:gd name="T2" fmla="*/ 189 w 242"/>
                <a:gd name="T3" fmla="*/ 44 h 169"/>
                <a:gd name="T4" fmla="*/ 189 w 242"/>
                <a:gd name="T5" fmla="*/ 28 h 169"/>
                <a:gd name="T6" fmla="*/ 161 w 242"/>
                <a:gd name="T7" fmla="*/ 0 h 169"/>
                <a:gd name="T8" fmla="*/ 81 w 242"/>
                <a:gd name="T9" fmla="*/ 0 h 169"/>
                <a:gd name="T10" fmla="*/ 53 w 242"/>
                <a:gd name="T11" fmla="*/ 28 h 169"/>
                <a:gd name="T12" fmla="*/ 53 w 242"/>
                <a:gd name="T13" fmla="*/ 44 h 169"/>
                <a:gd name="T14" fmla="*/ 18 w 242"/>
                <a:gd name="T15" fmla="*/ 44 h 169"/>
                <a:gd name="T16" fmla="*/ 0 w 242"/>
                <a:gd name="T17" fmla="*/ 59 h 169"/>
                <a:gd name="T18" fmla="*/ 0 w 242"/>
                <a:gd name="T19" fmla="*/ 153 h 169"/>
                <a:gd name="T20" fmla="*/ 18 w 242"/>
                <a:gd name="T21" fmla="*/ 169 h 169"/>
                <a:gd name="T22" fmla="*/ 27 w 242"/>
                <a:gd name="T23" fmla="*/ 169 h 169"/>
                <a:gd name="T24" fmla="*/ 215 w 242"/>
                <a:gd name="T25" fmla="*/ 169 h 169"/>
                <a:gd name="T26" fmla="*/ 224 w 242"/>
                <a:gd name="T27" fmla="*/ 169 h 169"/>
                <a:gd name="T28" fmla="*/ 242 w 242"/>
                <a:gd name="T29" fmla="*/ 153 h 169"/>
                <a:gd name="T30" fmla="*/ 242 w 242"/>
                <a:gd name="T31" fmla="*/ 59 h 169"/>
                <a:gd name="T32" fmla="*/ 224 w 242"/>
                <a:gd name="T33" fmla="*/ 44 h 169"/>
                <a:gd name="T34" fmla="*/ 72 w 242"/>
                <a:gd name="T35" fmla="*/ 28 h 169"/>
                <a:gd name="T36" fmla="*/ 81 w 242"/>
                <a:gd name="T37" fmla="*/ 19 h 169"/>
                <a:gd name="T38" fmla="*/ 161 w 242"/>
                <a:gd name="T39" fmla="*/ 19 h 169"/>
                <a:gd name="T40" fmla="*/ 170 w 242"/>
                <a:gd name="T41" fmla="*/ 28 h 169"/>
                <a:gd name="T42" fmla="*/ 170 w 242"/>
                <a:gd name="T43" fmla="*/ 44 h 169"/>
                <a:gd name="T44" fmla="*/ 72 w 242"/>
                <a:gd name="T45" fmla="*/ 44 h 169"/>
                <a:gd name="T46" fmla="*/ 72 w 242"/>
                <a:gd name="T47" fmla="*/ 2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69">
                  <a:moveTo>
                    <a:pt x="224" y="44"/>
                  </a:moveTo>
                  <a:cubicBezTo>
                    <a:pt x="189" y="44"/>
                    <a:pt x="189" y="44"/>
                    <a:pt x="189" y="44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89" y="13"/>
                    <a:pt x="176" y="0"/>
                    <a:pt x="16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53" y="13"/>
                    <a:pt x="53" y="28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4"/>
                    <a:pt x="0" y="51"/>
                    <a:pt x="0" y="5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2"/>
                    <a:pt x="8" y="169"/>
                    <a:pt x="18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4" y="169"/>
                    <a:pt x="242" y="162"/>
                    <a:pt x="242" y="153"/>
                  </a:cubicBezTo>
                  <a:cubicBezTo>
                    <a:pt x="242" y="59"/>
                    <a:pt x="242" y="59"/>
                    <a:pt x="242" y="59"/>
                  </a:cubicBezTo>
                  <a:cubicBezTo>
                    <a:pt x="242" y="51"/>
                    <a:pt x="234" y="44"/>
                    <a:pt x="224" y="44"/>
                  </a:cubicBezTo>
                  <a:close/>
                  <a:moveTo>
                    <a:pt x="72" y="28"/>
                  </a:moveTo>
                  <a:cubicBezTo>
                    <a:pt x="72" y="23"/>
                    <a:pt x="76" y="19"/>
                    <a:pt x="81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6" y="19"/>
                    <a:pt x="170" y="23"/>
                    <a:pt x="170" y="28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9082088" y="3503613"/>
              <a:ext cx="79375" cy="122238"/>
            </a:xfrm>
            <a:custGeom>
              <a:avLst/>
              <a:gdLst>
                <a:gd name="T0" fmla="*/ 12 w 24"/>
                <a:gd name="T1" fmla="*/ 37 h 37"/>
                <a:gd name="T2" fmla="*/ 0 w 24"/>
                <a:gd name="T3" fmla="*/ 25 h 37"/>
                <a:gd name="T4" fmla="*/ 0 w 24"/>
                <a:gd name="T5" fmla="*/ 12 h 37"/>
                <a:gd name="T6" fmla="*/ 12 w 24"/>
                <a:gd name="T7" fmla="*/ 0 h 37"/>
                <a:gd name="T8" fmla="*/ 24 w 24"/>
                <a:gd name="T9" fmla="*/ 12 h 37"/>
                <a:gd name="T10" fmla="*/ 24 w 24"/>
                <a:gd name="T11" fmla="*/ 25 h 37"/>
                <a:gd name="T12" fmla="*/ 12 w 24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31"/>
                    <a:pt x="18" y="37"/>
                    <a:pt x="1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069388" y="3489325"/>
              <a:ext cx="103188" cy="146050"/>
            </a:xfrm>
            <a:custGeom>
              <a:avLst/>
              <a:gdLst>
                <a:gd name="T0" fmla="*/ 16 w 31"/>
                <a:gd name="T1" fmla="*/ 8 h 44"/>
                <a:gd name="T2" fmla="*/ 24 w 31"/>
                <a:gd name="T3" fmla="*/ 16 h 44"/>
                <a:gd name="T4" fmla="*/ 24 w 31"/>
                <a:gd name="T5" fmla="*/ 29 h 44"/>
                <a:gd name="T6" fmla="*/ 16 w 31"/>
                <a:gd name="T7" fmla="*/ 37 h 44"/>
                <a:gd name="T8" fmla="*/ 8 w 31"/>
                <a:gd name="T9" fmla="*/ 29 h 44"/>
                <a:gd name="T10" fmla="*/ 8 w 31"/>
                <a:gd name="T11" fmla="*/ 16 h 44"/>
                <a:gd name="T12" fmla="*/ 16 w 31"/>
                <a:gd name="T13" fmla="*/ 8 h 44"/>
                <a:gd name="T14" fmla="*/ 16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6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6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3"/>
                    <a:pt x="20" y="37"/>
                    <a:pt x="16" y="37"/>
                  </a:cubicBezTo>
                  <a:cubicBezTo>
                    <a:pt x="11" y="37"/>
                    <a:pt x="8" y="33"/>
                    <a:pt x="8" y="2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6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9488488" y="3503613"/>
              <a:ext cx="76200" cy="122238"/>
            </a:xfrm>
            <a:custGeom>
              <a:avLst/>
              <a:gdLst>
                <a:gd name="T0" fmla="*/ 11 w 23"/>
                <a:gd name="T1" fmla="*/ 37 h 37"/>
                <a:gd name="T2" fmla="*/ 0 w 23"/>
                <a:gd name="T3" fmla="*/ 25 h 37"/>
                <a:gd name="T4" fmla="*/ 0 w 23"/>
                <a:gd name="T5" fmla="*/ 12 h 37"/>
                <a:gd name="T6" fmla="*/ 11 w 23"/>
                <a:gd name="T7" fmla="*/ 0 h 37"/>
                <a:gd name="T8" fmla="*/ 23 w 23"/>
                <a:gd name="T9" fmla="*/ 12 h 37"/>
                <a:gd name="T10" fmla="*/ 23 w 23"/>
                <a:gd name="T11" fmla="*/ 25 h 37"/>
                <a:gd name="T12" fmla="*/ 11 w 2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">
                  <a:moveTo>
                    <a:pt x="11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31"/>
                    <a:pt x="18" y="37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75788" y="3489325"/>
              <a:ext cx="101600" cy="146050"/>
            </a:xfrm>
            <a:custGeom>
              <a:avLst/>
              <a:gdLst>
                <a:gd name="T0" fmla="*/ 15 w 31"/>
                <a:gd name="T1" fmla="*/ 8 h 44"/>
                <a:gd name="T2" fmla="*/ 23 w 31"/>
                <a:gd name="T3" fmla="*/ 16 h 44"/>
                <a:gd name="T4" fmla="*/ 23 w 31"/>
                <a:gd name="T5" fmla="*/ 29 h 44"/>
                <a:gd name="T6" fmla="*/ 15 w 31"/>
                <a:gd name="T7" fmla="*/ 37 h 44"/>
                <a:gd name="T8" fmla="*/ 7 w 31"/>
                <a:gd name="T9" fmla="*/ 29 h 44"/>
                <a:gd name="T10" fmla="*/ 7 w 31"/>
                <a:gd name="T11" fmla="*/ 16 h 44"/>
                <a:gd name="T12" fmla="*/ 15 w 31"/>
                <a:gd name="T13" fmla="*/ 8 h 44"/>
                <a:gd name="T14" fmla="*/ 15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5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5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5" y="8"/>
                  </a:moveTo>
                  <a:cubicBezTo>
                    <a:pt x="20" y="8"/>
                    <a:pt x="23" y="11"/>
                    <a:pt x="23" y="1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3"/>
                    <a:pt x="20" y="37"/>
                    <a:pt x="15" y="37"/>
                  </a:cubicBezTo>
                  <a:cubicBezTo>
                    <a:pt x="11" y="37"/>
                    <a:pt x="7" y="33"/>
                    <a:pt x="7" y="2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1"/>
                    <a:pt x="11" y="8"/>
                    <a:pt x="15" y="8"/>
                  </a:cubicBezTo>
                  <a:close/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5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343473" y="852768"/>
            <a:ext cx="657225" cy="768351"/>
            <a:chOff x="8996363" y="241300"/>
            <a:chExt cx="657225" cy="768351"/>
          </a:xfrm>
          <a:solidFill>
            <a:schemeClr val="bg1"/>
          </a:solidFill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9042401" y="241300"/>
              <a:ext cx="561975" cy="636588"/>
            </a:xfrm>
            <a:custGeom>
              <a:avLst/>
              <a:gdLst>
                <a:gd name="T0" fmla="*/ 165 w 170"/>
                <a:gd name="T1" fmla="*/ 152 h 193"/>
                <a:gd name="T2" fmla="*/ 141 w 170"/>
                <a:gd name="T3" fmla="*/ 98 h 193"/>
                <a:gd name="T4" fmla="*/ 101 w 170"/>
                <a:gd name="T5" fmla="*/ 21 h 193"/>
                <a:gd name="T6" fmla="*/ 101 w 170"/>
                <a:gd name="T7" fmla="*/ 17 h 193"/>
                <a:gd name="T8" fmla="*/ 84 w 170"/>
                <a:gd name="T9" fmla="*/ 0 h 193"/>
                <a:gd name="T10" fmla="*/ 66 w 170"/>
                <a:gd name="T11" fmla="*/ 17 h 193"/>
                <a:gd name="T12" fmla="*/ 67 w 170"/>
                <a:gd name="T13" fmla="*/ 22 h 193"/>
                <a:gd name="T14" fmla="*/ 29 w 170"/>
                <a:gd name="T15" fmla="*/ 98 h 193"/>
                <a:gd name="T16" fmla="*/ 5 w 170"/>
                <a:gd name="T17" fmla="*/ 152 h 193"/>
                <a:gd name="T18" fmla="*/ 0 w 170"/>
                <a:gd name="T19" fmla="*/ 157 h 193"/>
                <a:gd name="T20" fmla="*/ 170 w 170"/>
                <a:gd name="T21" fmla="*/ 156 h 193"/>
                <a:gd name="T22" fmla="*/ 165 w 170"/>
                <a:gd name="T23" fmla="*/ 152 h 193"/>
                <a:gd name="T24" fmla="*/ 73 w 170"/>
                <a:gd name="T25" fmla="*/ 17 h 193"/>
                <a:gd name="T26" fmla="*/ 84 w 170"/>
                <a:gd name="T27" fmla="*/ 7 h 193"/>
                <a:gd name="T28" fmla="*/ 94 w 170"/>
                <a:gd name="T29" fmla="*/ 17 h 193"/>
                <a:gd name="T30" fmla="*/ 94 w 170"/>
                <a:gd name="T31" fmla="*/ 19 h 193"/>
                <a:gd name="T32" fmla="*/ 74 w 170"/>
                <a:gd name="T33" fmla="*/ 19 h 193"/>
                <a:gd name="T34" fmla="*/ 73 w 170"/>
                <a:gd name="T35" fmla="*/ 17 h 193"/>
                <a:gd name="T36" fmla="*/ 45 w 170"/>
                <a:gd name="T37" fmla="*/ 101 h 193"/>
                <a:gd name="T38" fmla="*/ 25 w 170"/>
                <a:gd name="T39" fmla="*/ 154 h 193"/>
                <a:gd name="T40" fmla="*/ 20 w 170"/>
                <a:gd name="T41" fmla="*/ 153 h 193"/>
                <a:gd name="T42" fmla="*/ 41 w 170"/>
                <a:gd name="T43" fmla="*/ 99 h 193"/>
                <a:gd name="T44" fmla="*/ 74 w 170"/>
                <a:gd name="T45" fmla="*/ 32 h 193"/>
                <a:gd name="T46" fmla="*/ 79 w 170"/>
                <a:gd name="T47" fmla="*/ 34 h 193"/>
                <a:gd name="T48" fmla="*/ 45 w 170"/>
                <a:gd name="T49" fmla="*/ 101 h 193"/>
                <a:gd name="T50" fmla="*/ 94 w 170"/>
                <a:gd name="T51" fmla="*/ 32 h 193"/>
                <a:gd name="T52" fmla="*/ 94 w 170"/>
                <a:gd name="T53" fmla="*/ 31 h 193"/>
                <a:gd name="T54" fmla="*/ 99 w 170"/>
                <a:gd name="T55" fmla="*/ 33 h 193"/>
                <a:gd name="T56" fmla="*/ 94 w 170"/>
                <a:gd name="T57" fmla="*/ 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193">
                  <a:moveTo>
                    <a:pt x="165" y="152"/>
                  </a:moveTo>
                  <a:cubicBezTo>
                    <a:pt x="143" y="132"/>
                    <a:pt x="141" y="98"/>
                    <a:pt x="141" y="98"/>
                  </a:cubicBezTo>
                  <a:cubicBezTo>
                    <a:pt x="137" y="55"/>
                    <a:pt x="120" y="30"/>
                    <a:pt x="101" y="21"/>
                  </a:cubicBezTo>
                  <a:cubicBezTo>
                    <a:pt x="101" y="20"/>
                    <a:pt x="101" y="19"/>
                    <a:pt x="101" y="17"/>
                  </a:cubicBezTo>
                  <a:cubicBezTo>
                    <a:pt x="101" y="8"/>
                    <a:pt x="93" y="0"/>
                    <a:pt x="84" y="0"/>
                  </a:cubicBezTo>
                  <a:cubicBezTo>
                    <a:pt x="74" y="0"/>
                    <a:pt x="66" y="8"/>
                    <a:pt x="66" y="17"/>
                  </a:cubicBezTo>
                  <a:cubicBezTo>
                    <a:pt x="66" y="19"/>
                    <a:pt x="67" y="21"/>
                    <a:pt x="67" y="22"/>
                  </a:cubicBezTo>
                  <a:cubicBezTo>
                    <a:pt x="49" y="32"/>
                    <a:pt x="33" y="57"/>
                    <a:pt x="29" y="98"/>
                  </a:cubicBezTo>
                  <a:cubicBezTo>
                    <a:pt x="29" y="98"/>
                    <a:pt x="28" y="132"/>
                    <a:pt x="5" y="152"/>
                  </a:cubicBezTo>
                  <a:cubicBezTo>
                    <a:pt x="5" y="152"/>
                    <a:pt x="3" y="154"/>
                    <a:pt x="0" y="157"/>
                  </a:cubicBezTo>
                  <a:cubicBezTo>
                    <a:pt x="23" y="168"/>
                    <a:pt x="89" y="193"/>
                    <a:pt x="170" y="156"/>
                  </a:cubicBezTo>
                  <a:cubicBezTo>
                    <a:pt x="167" y="153"/>
                    <a:pt x="165" y="152"/>
                    <a:pt x="165" y="152"/>
                  </a:cubicBezTo>
                  <a:close/>
                  <a:moveTo>
                    <a:pt x="73" y="17"/>
                  </a:moveTo>
                  <a:cubicBezTo>
                    <a:pt x="73" y="12"/>
                    <a:pt x="78" y="7"/>
                    <a:pt x="84" y="7"/>
                  </a:cubicBezTo>
                  <a:cubicBezTo>
                    <a:pt x="89" y="7"/>
                    <a:pt x="94" y="12"/>
                    <a:pt x="94" y="17"/>
                  </a:cubicBezTo>
                  <a:cubicBezTo>
                    <a:pt x="94" y="18"/>
                    <a:pt x="94" y="18"/>
                    <a:pt x="94" y="19"/>
                  </a:cubicBezTo>
                  <a:cubicBezTo>
                    <a:pt x="87" y="17"/>
                    <a:pt x="80" y="17"/>
                    <a:pt x="74" y="19"/>
                  </a:cubicBezTo>
                  <a:cubicBezTo>
                    <a:pt x="73" y="19"/>
                    <a:pt x="73" y="18"/>
                    <a:pt x="73" y="17"/>
                  </a:cubicBezTo>
                  <a:close/>
                  <a:moveTo>
                    <a:pt x="45" y="101"/>
                  </a:moveTo>
                  <a:cubicBezTo>
                    <a:pt x="45" y="105"/>
                    <a:pt x="43" y="133"/>
                    <a:pt x="25" y="154"/>
                  </a:cubicBezTo>
                  <a:cubicBezTo>
                    <a:pt x="24" y="154"/>
                    <a:pt x="22" y="153"/>
                    <a:pt x="20" y="153"/>
                  </a:cubicBezTo>
                  <a:cubicBezTo>
                    <a:pt x="38" y="131"/>
                    <a:pt x="40" y="103"/>
                    <a:pt x="41" y="99"/>
                  </a:cubicBezTo>
                  <a:cubicBezTo>
                    <a:pt x="45" y="61"/>
                    <a:pt x="59" y="39"/>
                    <a:pt x="74" y="32"/>
                  </a:cubicBezTo>
                  <a:cubicBezTo>
                    <a:pt x="75" y="33"/>
                    <a:pt x="77" y="34"/>
                    <a:pt x="79" y="34"/>
                  </a:cubicBezTo>
                  <a:cubicBezTo>
                    <a:pt x="64" y="41"/>
                    <a:pt x="49" y="63"/>
                    <a:pt x="45" y="101"/>
                  </a:cubicBezTo>
                  <a:close/>
                  <a:moveTo>
                    <a:pt x="94" y="32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96" y="31"/>
                    <a:pt x="98" y="32"/>
                    <a:pt x="99" y="33"/>
                  </a:cubicBezTo>
                  <a:cubicBezTo>
                    <a:pt x="97" y="32"/>
                    <a:pt x="95" y="32"/>
                    <a:pt x="9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8996363" y="771525"/>
              <a:ext cx="657225" cy="168275"/>
            </a:xfrm>
            <a:custGeom>
              <a:avLst/>
              <a:gdLst>
                <a:gd name="T0" fmla="*/ 184 w 199"/>
                <a:gd name="T1" fmla="*/ 0 h 51"/>
                <a:gd name="T2" fmla="*/ 14 w 199"/>
                <a:gd name="T3" fmla="*/ 1 h 51"/>
                <a:gd name="T4" fmla="*/ 12 w 199"/>
                <a:gd name="T5" fmla="*/ 34 h 51"/>
                <a:gd name="T6" fmla="*/ 99 w 199"/>
                <a:gd name="T7" fmla="*/ 51 h 51"/>
                <a:gd name="T8" fmla="*/ 185 w 199"/>
                <a:gd name="T9" fmla="*/ 37 h 51"/>
                <a:gd name="T10" fmla="*/ 184 w 199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1">
                  <a:moveTo>
                    <a:pt x="184" y="0"/>
                  </a:moveTo>
                  <a:cubicBezTo>
                    <a:pt x="103" y="37"/>
                    <a:pt x="37" y="12"/>
                    <a:pt x="14" y="1"/>
                  </a:cubicBezTo>
                  <a:cubicBezTo>
                    <a:pt x="8" y="7"/>
                    <a:pt x="0" y="20"/>
                    <a:pt x="12" y="34"/>
                  </a:cubicBezTo>
                  <a:cubicBezTo>
                    <a:pt x="12" y="34"/>
                    <a:pt x="18" y="51"/>
                    <a:pt x="99" y="51"/>
                  </a:cubicBezTo>
                  <a:cubicBezTo>
                    <a:pt x="180" y="50"/>
                    <a:pt x="185" y="37"/>
                    <a:pt x="185" y="37"/>
                  </a:cubicBezTo>
                  <a:cubicBezTo>
                    <a:pt x="199" y="21"/>
                    <a:pt x="190" y="7"/>
                    <a:pt x="1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9274176" y="957263"/>
              <a:ext cx="92075" cy="52388"/>
            </a:xfrm>
            <a:custGeom>
              <a:avLst/>
              <a:gdLst>
                <a:gd name="T0" fmla="*/ 15 w 28"/>
                <a:gd name="T1" fmla="*/ 0 h 16"/>
                <a:gd name="T2" fmla="*/ 0 w 28"/>
                <a:gd name="T3" fmla="*/ 0 h 16"/>
                <a:gd name="T4" fmla="*/ 0 w 28"/>
                <a:gd name="T5" fmla="*/ 2 h 16"/>
                <a:gd name="T6" fmla="*/ 14 w 28"/>
                <a:gd name="T7" fmla="*/ 16 h 16"/>
                <a:gd name="T8" fmla="*/ 28 w 28"/>
                <a:gd name="T9" fmla="*/ 2 h 16"/>
                <a:gd name="T10" fmla="*/ 27 w 28"/>
                <a:gd name="T11" fmla="*/ 0 h 16"/>
                <a:gd name="T12" fmla="*/ 15 w 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5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0"/>
                    <a:pt x="6" y="16"/>
                    <a:pt x="14" y="16"/>
                  </a:cubicBezTo>
                  <a:cubicBezTo>
                    <a:pt x="21" y="16"/>
                    <a:pt x="28" y="10"/>
                    <a:pt x="28" y="2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4" y="0"/>
                    <a:pt x="2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586236" y="4798047"/>
            <a:ext cx="838200" cy="835025"/>
            <a:chOff x="8904288" y="4440238"/>
            <a:chExt cx="838200" cy="835025"/>
          </a:xfrm>
          <a:solidFill>
            <a:schemeClr val="bg1"/>
          </a:solidFill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8904288" y="4440238"/>
              <a:ext cx="838200" cy="835025"/>
            </a:xfrm>
            <a:custGeom>
              <a:avLst/>
              <a:gdLst>
                <a:gd name="T0" fmla="*/ 127 w 254"/>
                <a:gd name="T1" fmla="*/ 253 h 253"/>
                <a:gd name="T2" fmla="*/ 0 w 254"/>
                <a:gd name="T3" fmla="*/ 126 h 253"/>
                <a:gd name="T4" fmla="*/ 127 w 254"/>
                <a:gd name="T5" fmla="*/ 0 h 253"/>
                <a:gd name="T6" fmla="*/ 254 w 254"/>
                <a:gd name="T7" fmla="*/ 126 h 253"/>
                <a:gd name="T8" fmla="*/ 127 w 254"/>
                <a:gd name="T9" fmla="*/ 253 h 253"/>
                <a:gd name="T10" fmla="*/ 127 w 254"/>
                <a:gd name="T11" fmla="*/ 15 h 253"/>
                <a:gd name="T12" fmla="*/ 16 w 254"/>
                <a:gd name="T13" fmla="*/ 126 h 253"/>
                <a:gd name="T14" fmla="*/ 127 w 254"/>
                <a:gd name="T15" fmla="*/ 238 h 253"/>
                <a:gd name="T16" fmla="*/ 238 w 254"/>
                <a:gd name="T17" fmla="*/ 126 h 253"/>
                <a:gd name="T18" fmla="*/ 127 w 254"/>
                <a:gd name="T19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3">
                  <a:moveTo>
                    <a:pt x="127" y="253"/>
                  </a:moveTo>
                  <a:cubicBezTo>
                    <a:pt x="57" y="253"/>
                    <a:pt x="0" y="196"/>
                    <a:pt x="0" y="126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4" y="57"/>
                    <a:pt x="254" y="126"/>
                  </a:cubicBezTo>
                  <a:cubicBezTo>
                    <a:pt x="254" y="196"/>
                    <a:pt x="197" y="253"/>
                    <a:pt x="127" y="253"/>
                  </a:cubicBezTo>
                  <a:close/>
                  <a:moveTo>
                    <a:pt x="127" y="15"/>
                  </a:moveTo>
                  <a:cubicBezTo>
                    <a:pt x="66" y="15"/>
                    <a:pt x="16" y="65"/>
                    <a:pt x="16" y="126"/>
                  </a:cubicBezTo>
                  <a:cubicBezTo>
                    <a:pt x="16" y="188"/>
                    <a:pt x="66" y="238"/>
                    <a:pt x="127" y="238"/>
                  </a:cubicBezTo>
                  <a:cubicBezTo>
                    <a:pt x="188" y="238"/>
                    <a:pt x="238" y="188"/>
                    <a:pt x="238" y="126"/>
                  </a:cubicBezTo>
                  <a:cubicBezTo>
                    <a:pt x="238" y="65"/>
                    <a:pt x="188" y="15"/>
                    <a:pt x="1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7"/>
            <p:cNvSpPr>
              <a:spLocks noChangeArrowheads="1"/>
            </p:cNvSpPr>
            <p:nvPr/>
          </p:nvSpPr>
          <p:spPr bwMode="auto">
            <a:xfrm>
              <a:off x="9304338" y="4462463"/>
              <a:ext cx="396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9304338" y="5184775"/>
              <a:ext cx="396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9656763" y="4835525"/>
              <a:ext cx="61913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8934451" y="4835525"/>
              <a:ext cx="61913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9304338" y="4525963"/>
              <a:ext cx="39688" cy="330200"/>
            </a:xfrm>
            <a:custGeom>
              <a:avLst/>
              <a:gdLst>
                <a:gd name="T0" fmla="*/ 12 w 12"/>
                <a:gd name="T1" fmla="*/ 92 h 100"/>
                <a:gd name="T2" fmla="*/ 6 w 12"/>
                <a:gd name="T3" fmla="*/ 100 h 100"/>
                <a:gd name="T4" fmla="*/ 0 w 12"/>
                <a:gd name="T5" fmla="*/ 92 h 100"/>
                <a:gd name="T6" fmla="*/ 6 w 12"/>
                <a:gd name="T7" fmla="*/ 0 h 100"/>
                <a:gd name="T8" fmla="*/ 12 w 1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0">
                  <a:moveTo>
                    <a:pt x="12" y="92"/>
                  </a:moveTo>
                  <a:cubicBezTo>
                    <a:pt x="12" y="96"/>
                    <a:pt x="10" y="100"/>
                    <a:pt x="6" y="100"/>
                  </a:cubicBezTo>
                  <a:cubicBezTo>
                    <a:pt x="3" y="100"/>
                    <a:pt x="0" y="96"/>
                    <a:pt x="0" y="9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12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9175751" y="4845050"/>
              <a:ext cx="150813" cy="149225"/>
            </a:xfrm>
            <a:custGeom>
              <a:avLst/>
              <a:gdLst>
                <a:gd name="T0" fmla="*/ 35 w 46"/>
                <a:gd name="T1" fmla="*/ 2 h 45"/>
                <a:gd name="T2" fmla="*/ 43 w 46"/>
                <a:gd name="T3" fmla="*/ 2 h 45"/>
                <a:gd name="T4" fmla="*/ 44 w 46"/>
                <a:gd name="T5" fmla="*/ 11 h 45"/>
                <a:gd name="T6" fmla="*/ 0 w 46"/>
                <a:gd name="T7" fmla="*/ 45 h 45"/>
                <a:gd name="T8" fmla="*/ 35 w 46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5" y="2"/>
                  </a:moveTo>
                  <a:cubicBezTo>
                    <a:pt x="37" y="0"/>
                    <a:pt x="40" y="0"/>
                    <a:pt x="43" y="2"/>
                  </a:cubicBezTo>
                  <a:cubicBezTo>
                    <a:pt x="45" y="5"/>
                    <a:pt x="46" y="9"/>
                    <a:pt x="44" y="11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3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75578" y="4682159"/>
            <a:ext cx="881063" cy="860425"/>
            <a:chOff x="8885238" y="5994400"/>
            <a:chExt cx="881063" cy="860425"/>
          </a:xfrm>
          <a:solidFill>
            <a:schemeClr val="bg1"/>
          </a:solidFill>
        </p:grpSpPr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9078913" y="5994400"/>
              <a:ext cx="488950" cy="860425"/>
            </a:xfrm>
            <a:custGeom>
              <a:avLst/>
              <a:gdLst>
                <a:gd name="T0" fmla="*/ 74 w 148"/>
                <a:gd name="T1" fmla="*/ 261 h 261"/>
                <a:gd name="T2" fmla="*/ 0 w 148"/>
                <a:gd name="T3" fmla="*/ 131 h 261"/>
                <a:gd name="T4" fmla="*/ 74 w 148"/>
                <a:gd name="T5" fmla="*/ 0 h 261"/>
                <a:gd name="T6" fmla="*/ 148 w 148"/>
                <a:gd name="T7" fmla="*/ 131 h 261"/>
                <a:gd name="T8" fmla="*/ 74 w 148"/>
                <a:gd name="T9" fmla="*/ 261 h 261"/>
                <a:gd name="T10" fmla="*/ 74 w 148"/>
                <a:gd name="T11" fmla="*/ 13 h 261"/>
                <a:gd name="T12" fmla="*/ 13 w 148"/>
                <a:gd name="T13" fmla="*/ 131 h 261"/>
                <a:gd name="T14" fmla="*/ 74 w 148"/>
                <a:gd name="T15" fmla="*/ 248 h 261"/>
                <a:gd name="T16" fmla="*/ 135 w 148"/>
                <a:gd name="T17" fmla="*/ 131 h 261"/>
                <a:gd name="T18" fmla="*/ 74 w 148"/>
                <a:gd name="T19" fmla="*/ 1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61">
                  <a:moveTo>
                    <a:pt x="74" y="261"/>
                  </a:moveTo>
                  <a:cubicBezTo>
                    <a:pt x="33" y="261"/>
                    <a:pt x="0" y="204"/>
                    <a:pt x="0" y="131"/>
                  </a:cubicBezTo>
                  <a:cubicBezTo>
                    <a:pt x="0" y="58"/>
                    <a:pt x="33" y="0"/>
                    <a:pt x="74" y="0"/>
                  </a:cubicBezTo>
                  <a:cubicBezTo>
                    <a:pt x="115" y="0"/>
                    <a:pt x="148" y="58"/>
                    <a:pt x="148" y="131"/>
                  </a:cubicBezTo>
                  <a:cubicBezTo>
                    <a:pt x="148" y="204"/>
                    <a:pt x="115" y="261"/>
                    <a:pt x="74" y="261"/>
                  </a:cubicBezTo>
                  <a:close/>
                  <a:moveTo>
                    <a:pt x="74" y="13"/>
                  </a:moveTo>
                  <a:cubicBezTo>
                    <a:pt x="41" y="13"/>
                    <a:pt x="13" y="67"/>
                    <a:pt x="13" y="131"/>
                  </a:cubicBezTo>
                  <a:cubicBezTo>
                    <a:pt x="13" y="194"/>
                    <a:pt x="41" y="248"/>
                    <a:pt x="74" y="248"/>
                  </a:cubicBezTo>
                  <a:cubicBezTo>
                    <a:pt x="107" y="248"/>
                    <a:pt x="135" y="194"/>
                    <a:pt x="135" y="131"/>
                  </a:cubicBezTo>
                  <a:cubicBezTo>
                    <a:pt x="135" y="67"/>
                    <a:pt x="107" y="13"/>
                    <a:pt x="7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78 w 267"/>
                <a:gd name="T1" fmla="*/ 183 h 183"/>
                <a:gd name="T2" fmla="*/ 20 w 267"/>
                <a:gd name="T3" fmla="*/ 157 h 183"/>
                <a:gd name="T4" fmla="*/ 96 w 267"/>
                <a:gd name="T5" fmla="*/ 28 h 183"/>
                <a:gd name="T6" fmla="*/ 188 w 267"/>
                <a:gd name="T7" fmla="*/ 0 h 183"/>
                <a:gd name="T8" fmla="*/ 246 w 267"/>
                <a:gd name="T9" fmla="*/ 26 h 183"/>
                <a:gd name="T10" fmla="*/ 170 w 267"/>
                <a:gd name="T11" fmla="*/ 155 h 183"/>
                <a:gd name="T12" fmla="*/ 78 w 267"/>
                <a:gd name="T13" fmla="*/ 183 h 183"/>
                <a:gd name="T14" fmla="*/ 188 w 267"/>
                <a:gd name="T15" fmla="*/ 13 h 183"/>
                <a:gd name="T16" fmla="*/ 102 w 267"/>
                <a:gd name="T17" fmla="*/ 39 h 183"/>
                <a:gd name="T18" fmla="*/ 31 w 267"/>
                <a:gd name="T19" fmla="*/ 150 h 183"/>
                <a:gd name="T20" fmla="*/ 78 w 267"/>
                <a:gd name="T21" fmla="*/ 170 h 183"/>
                <a:gd name="T22" fmla="*/ 164 w 267"/>
                <a:gd name="T23" fmla="*/ 145 h 183"/>
                <a:gd name="T24" fmla="*/ 235 w 267"/>
                <a:gd name="T25" fmla="*/ 33 h 183"/>
                <a:gd name="T26" fmla="*/ 18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78" y="183"/>
                  </a:moveTo>
                  <a:cubicBezTo>
                    <a:pt x="51" y="183"/>
                    <a:pt x="30" y="174"/>
                    <a:pt x="20" y="157"/>
                  </a:cubicBezTo>
                  <a:cubicBezTo>
                    <a:pt x="0" y="121"/>
                    <a:pt x="33" y="64"/>
                    <a:pt x="96" y="28"/>
                  </a:cubicBezTo>
                  <a:cubicBezTo>
                    <a:pt x="127" y="10"/>
                    <a:pt x="160" y="0"/>
                    <a:pt x="188" y="0"/>
                  </a:cubicBezTo>
                  <a:cubicBezTo>
                    <a:pt x="215" y="0"/>
                    <a:pt x="236" y="9"/>
                    <a:pt x="246" y="26"/>
                  </a:cubicBezTo>
                  <a:cubicBezTo>
                    <a:pt x="267" y="62"/>
                    <a:pt x="233" y="119"/>
                    <a:pt x="170" y="155"/>
                  </a:cubicBezTo>
                  <a:cubicBezTo>
                    <a:pt x="139" y="173"/>
                    <a:pt x="106" y="183"/>
                    <a:pt x="78" y="183"/>
                  </a:cubicBezTo>
                  <a:close/>
                  <a:moveTo>
                    <a:pt x="188" y="13"/>
                  </a:moveTo>
                  <a:cubicBezTo>
                    <a:pt x="162" y="13"/>
                    <a:pt x="131" y="22"/>
                    <a:pt x="102" y="39"/>
                  </a:cubicBezTo>
                  <a:cubicBezTo>
                    <a:pt x="47" y="70"/>
                    <a:pt x="15" y="122"/>
                    <a:pt x="31" y="150"/>
                  </a:cubicBezTo>
                  <a:cubicBezTo>
                    <a:pt x="39" y="163"/>
                    <a:pt x="55" y="170"/>
                    <a:pt x="78" y="170"/>
                  </a:cubicBezTo>
                  <a:cubicBezTo>
                    <a:pt x="104" y="170"/>
                    <a:pt x="135" y="161"/>
                    <a:pt x="164" y="145"/>
                  </a:cubicBezTo>
                  <a:cubicBezTo>
                    <a:pt x="219" y="113"/>
                    <a:pt x="251" y="61"/>
                    <a:pt x="235" y="33"/>
                  </a:cubicBezTo>
                  <a:cubicBezTo>
                    <a:pt x="227" y="20"/>
                    <a:pt x="211" y="13"/>
                    <a:pt x="18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188 w 267"/>
                <a:gd name="T1" fmla="*/ 183 h 183"/>
                <a:gd name="T2" fmla="*/ 96 w 267"/>
                <a:gd name="T3" fmla="*/ 155 h 183"/>
                <a:gd name="T4" fmla="*/ 20 w 267"/>
                <a:gd name="T5" fmla="*/ 26 h 183"/>
                <a:gd name="T6" fmla="*/ 78 w 267"/>
                <a:gd name="T7" fmla="*/ 0 h 183"/>
                <a:gd name="T8" fmla="*/ 170 w 267"/>
                <a:gd name="T9" fmla="*/ 28 h 183"/>
                <a:gd name="T10" fmla="*/ 246 w 267"/>
                <a:gd name="T11" fmla="*/ 157 h 183"/>
                <a:gd name="T12" fmla="*/ 188 w 267"/>
                <a:gd name="T13" fmla="*/ 183 h 183"/>
                <a:gd name="T14" fmla="*/ 78 w 267"/>
                <a:gd name="T15" fmla="*/ 13 h 183"/>
                <a:gd name="T16" fmla="*/ 31 w 267"/>
                <a:gd name="T17" fmla="*/ 33 h 183"/>
                <a:gd name="T18" fmla="*/ 102 w 267"/>
                <a:gd name="T19" fmla="*/ 145 h 183"/>
                <a:gd name="T20" fmla="*/ 188 w 267"/>
                <a:gd name="T21" fmla="*/ 170 h 183"/>
                <a:gd name="T22" fmla="*/ 235 w 267"/>
                <a:gd name="T23" fmla="*/ 150 h 183"/>
                <a:gd name="T24" fmla="*/ 164 w 267"/>
                <a:gd name="T25" fmla="*/ 39 h 183"/>
                <a:gd name="T26" fmla="*/ 7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188" y="183"/>
                  </a:moveTo>
                  <a:cubicBezTo>
                    <a:pt x="160" y="183"/>
                    <a:pt x="127" y="173"/>
                    <a:pt x="96" y="155"/>
                  </a:cubicBezTo>
                  <a:cubicBezTo>
                    <a:pt x="33" y="119"/>
                    <a:pt x="0" y="62"/>
                    <a:pt x="20" y="26"/>
                  </a:cubicBezTo>
                  <a:cubicBezTo>
                    <a:pt x="30" y="9"/>
                    <a:pt x="51" y="0"/>
                    <a:pt x="78" y="0"/>
                  </a:cubicBezTo>
                  <a:cubicBezTo>
                    <a:pt x="106" y="0"/>
                    <a:pt x="139" y="10"/>
                    <a:pt x="170" y="28"/>
                  </a:cubicBezTo>
                  <a:cubicBezTo>
                    <a:pt x="233" y="64"/>
                    <a:pt x="267" y="121"/>
                    <a:pt x="246" y="157"/>
                  </a:cubicBezTo>
                  <a:cubicBezTo>
                    <a:pt x="236" y="174"/>
                    <a:pt x="215" y="183"/>
                    <a:pt x="188" y="183"/>
                  </a:cubicBezTo>
                  <a:close/>
                  <a:moveTo>
                    <a:pt x="78" y="13"/>
                  </a:moveTo>
                  <a:cubicBezTo>
                    <a:pt x="55" y="13"/>
                    <a:pt x="39" y="20"/>
                    <a:pt x="31" y="33"/>
                  </a:cubicBezTo>
                  <a:cubicBezTo>
                    <a:pt x="15" y="61"/>
                    <a:pt x="47" y="113"/>
                    <a:pt x="102" y="145"/>
                  </a:cubicBezTo>
                  <a:cubicBezTo>
                    <a:pt x="131" y="161"/>
                    <a:pt x="162" y="170"/>
                    <a:pt x="188" y="170"/>
                  </a:cubicBezTo>
                  <a:cubicBezTo>
                    <a:pt x="211" y="170"/>
                    <a:pt x="227" y="163"/>
                    <a:pt x="235" y="150"/>
                  </a:cubicBezTo>
                  <a:cubicBezTo>
                    <a:pt x="251" y="122"/>
                    <a:pt x="219" y="70"/>
                    <a:pt x="164" y="39"/>
                  </a:cubicBezTo>
                  <a:cubicBezTo>
                    <a:pt x="135" y="22"/>
                    <a:pt x="104" y="13"/>
                    <a:pt x="7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9224963" y="6323013"/>
              <a:ext cx="196850" cy="201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41298" y="2316670"/>
            <a:ext cx="711200" cy="712788"/>
            <a:chOff x="4294188" y="1800225"/>
            <a:chExt cx="711200" cy="712788"/>
          </a:xfrm>
          <a:solidFill>
            <a:schemeClr val="bg1"/>
          </a:solidFill>
        </p:grpSpPr>
        <p:sp>
          <p:nvSpPr>
            <p:cNvPr id="50" name="Freeform 47"/>
            <p:cNvSpPr/>
            <p:nvPr/>
          </p:nvSpPr>
          <p:spPr bwMode="auto">
            <a:xfrm>
              <a:off x="4294188" y="1800225"/>
              <a:ext cx="711200" cy="712788"/>
            </a:xfrm>
            <a:custGeom>
              <a:avLst/>
              <a:gdLst>
                <a:gd name="T0" fmla="*/ 78 w 216"/>
                <a:gd name="T1" fmla="*/ 210 h 216"/>
                <a:gd name="T2" fmla="*/ 57 w 216"/>
                <a:gd name="T3" fmla="*/ 210 h 216"/>
                <a:gd name="T4" fmla="*/ 6 w 216"/>
                <a:gd name="T5" fmla="*/ 159 h 216"/>
                <a:gd name="T6" fmla="*/ 6 w 216"/>
                <a:gd name="T7" fmla="*/ 138 h 216"/>
                <a:gd name="T8" fmla="*/ 138 w 216"/>
                <a:gd name="T9" fmla="*/ 6 h 216"/>
                <a:gd name="T10" fmla="*/ 159 w 216"/>
                <a:gd name="T11" fmla="*/ 6 h 216"/>
                <a:gd name="T12" fmla="*/ 210 w 216"/>
                <a:gd name="T13" fmla="*/ 57 h 216"/>
                <a:gd name="T14" fmla="*/ 210 w 216"/>
                <a:gd name="T15" fmla="*/ 78 h 216"/>
                <a:gd name="T16" fmla="*/ 78 w 216"/>
                <a:gd name="T17" fmla="*/ 2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6">
                  <a:moveTo>
                    <a:pt x="78" y="210"/>
                  </a:moveTo>
                  <a:cubicBezTo>
                    <a:pt x="72" y="216"/>
                    <a:pt x="63" y="216"/>
                    <a:pt x="57" y="210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153"/>
                    <a:pt x="0" y="144"/>
                    <a:pt x="6" y="13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4" y="0"/>
                    <a:pt x="153" y="0"/>
                    <a:pt x="159" y="6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16" y="63"/>
                    <a:pt x="216" y="72"/>
                    <a:pt x="210" y="78"/>
                  </a:cubicBezTo>
                  <a:lnTo>
                    <a:pt x="78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83126" y="1830388"/>
              <a:ext cx="293688" cy="293688"/>
            </a:xfrm>
            <a:custGeom>
              <a:avLst/>
              <a:gdLst>
                <a:gd name="T0" fmla="*/ 88 w 89"/>
                <a:gd name="T1" fmla="*/ 61 h 89"/>
                <a:gd name="T2" fmla="*/ 85 w 89"/>
                <a:gd name="T3" fmla="*/ 54 h 89"/>
                <a:gd name="T4" fmla="*/ 35 w 89"/>
                <a:gd name="T5" fmla="*/ 4 h 89"/>
                <a:gd name="T6" fmla="*/ 28 w 89"/>
                <a:gd name="T7" fmla="*/ 1 h 89"/>
                <a:gd name="T8" fmla="*/ 0 w 89"/>
                <a:gd name="T9" fmla="*/ 30 h 89"/>
                <a:gd name="T10" fmla="*/ 59 w 89"/>
                <a:gd name="T11" fmla="*/ 89 h 89"/>
                <a:gd name="T12" fmla="*/ 88 w 89"/>
                <a:gd name="T13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9">
                  <a:moveTo>
                    <a:pt x="88" y="61"/>
                  </a:moveTo>
                  <a:cubicBezTo>
                    <a:pt x="89" y="59"/>
                    <a:pt x="88" y="57"/>
                    <a:pt x="85" y="5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2" y="1"/>
                    <a:pt x="30" y="0"/>
                    <a:pt x="28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88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319588" y="2130425"/>
              <a:ext cx="357188" cy="357188"/>
            </a:xfrm>
            <a:custGeom>
              <a:avLst/>
              <a:gdLst>
                <a:gd name="T0" fmla="*/ 61 w 108"/>
                <a:gd name="T1" fmla="*/ 106 h 108"/>
                <a:gd name="T2" fmla="*/ 54 w 108"/>
                <a:gd name="T3" fmla="*/ 105 h 108"/>
                <a:gd name="T4" fmla="*/ 3 w 108"/>
                <a:gd name="T5" fmla="*/ 54 h 108"/>
                <a:gd name="T6" fmla="*/ 2 w 108"/>
                <a:gd name="T7" fmla="*/ 47 h 108"/>
                <a:gd name="T8" fmla="*/ 49 w 108"/>
                <a:gd name="T9" fmla="*/ 0 h 108"/>
                <a:gd name="T10" fmla="*/ 108 w 108"/>
                <a:gd name="T11" fmla="*/ 59 h 108"/>
                <a:gd name="T12" fmla="*/ 61 w 108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61" y="106"/>
                  </a:moveTo>
                  <a:cubicBezTo>
                    <a:pt x="60" y="108"/>
                    <a:pt x="56" y="107"/>
                    <a:pt x="54" y="105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2"/>
                    <a:pt x="0" y="48"/>
                    <a:pt x="2" y="47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6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71386" y="3467722"/>
            <a:ext cx="544513" cy="663575"/>
            <a:chOff x="4389438" y="3109913"/>
            <a:chExt cx="544513" cy="663575"/>
          </a:xfrm>
          <a:solidFill>
            <a:schemeClr val="bg1"/>
          </a:solidFill>
        </p:grpSpPr>
        <p:sp>
          <p:nvSpPr>
            <p:cNvPr id="53" name="Freeform 50"/>
            <p:cNvSpPr/>
            <p:nvPr/>
          </p:nvSpPr>
          <p:spPr bwMode="auto">
            <a:xfrm>
              <a:off x="4432301" y="3192463"/>
              <a:ext cx="434975" cy="498475"/>
            </a:xfrm>
            <a:custGeom>
              <a:avLst/>
              <a:gdLst>
                <a:gd name="T0" fmla="*/ 70 w 274"/>
                <a:gd name="T1" fmla="*/ 314 h 314"/>
                <a:gd name="T2" fmla="*/ 0 w 274"/>
                <a:gd name="T3" fmla="*/ 260 h 314"/>
                <a:gd name="T4" fmla="*/ 206 w 274"/>
                <a:gd name="T5" fmla="*/ 0 h 314"/>
                <a:gd name="T6" fmla="*/ 274 w 274"/>
                <a:gd name="T7" fmla="*/ 54 h 314"/>
                <a:gd name="T8" fmla="*/ 70 w 274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314">
                  <a:moveTo>
                    <a:pt x="70" y="314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74" y="54"/>
                  </a:lnTo>
                  <a:lnTo>
                    <a:pt x="70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4518026" y="3259138"/>
              <a:ext cx="349250" cy="431800"/>
            </a:xfrm>
            <a:custGeom>
              <a:avLst/>
              <a:gdLst>
                <a:gd name="T0" fmla="*/ 16 w 220"/>
                <a:gd name="T1" fmla="*/ 272 h 272"/>
                <a:gd name="T2" fmla="*/ 0 w 220"/>
                <a:gd name="T3" fmla="*/ 260 h 272"/>
                <a:gd name="T4" fmla="*/ 206 w 220"/>
                <a:gd name="T5" fmla="*/ 0 h 272"/>
                <a:gd name="T6" fmla="*/ 220 w 220"/>
                <a:gd name="T7" fmla="*/ 12 h 272"/>
                <a:gd name="T8" fmla="*/ 16 w 220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16" y="272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2"/>
                  </a:lnTo>
                  <a:lnTo>
                    <a:pt x="16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4432301" y="3192463"/>
              <a:ext cx="349250" cy="433388"/>
            </a:xfrm>
            <a:custGeom>
              <a:avLst/>
              <a:gdLst>
                <a:gd name="T0" fmla="*/ 16 w 220"/>
                <a:gd name="T1" fmla="*/ 273 h 273"/>
                <a:gd name="T2" fmla="*/ 0 w 220"/>
                <a:gd name="T3" fmla="*/ 260 h 273"/>
                <a:gd name="T4" fmla="*/ 206 w 220"/>
                <a:gd name="T5" fmla="*/ 0 h 273"/>
                <a:gd name="T6" fmla="*/ 220 w 220"/>
                <a:gd name="T7" fmla="*/ 13 h 273"/>
                <a:gd name="T8" fmla="*/ 16 w 220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3">
                  <a:moveTo>
                    <a:pt x="16" y="273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3"/>
                  </a:lnTo>
                  <a:lnTo>
                    <a:pt x="16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4762501" y="3109913"/>
              <a:ext cx="171450" cy="165100"/>
            </a:xfrm>
            <a:custGeom>
              <a:avLst/>
              <a:gdLst>
                <a:gd name="T0" fmla="*/ 35 w 52"/>
                <a:gd name="T1" fmla="*/ 13 h 50"/>
                <a:gd name="T2" fmla="*/ 0 w 52"/>
                <a:gd name="T3" fmla="*/ 23 h 50"/>
                <a:gd name="T4" fmla="*/ 35 w 52"/>
                <a:gd name="T5" fmla="*/ 50 h 50"/>
                <a:gd name="T6" fmla="*/ 35 w 52"/>
                <a:gd name="T7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35" y="13"/>
                  </a:moveTo>
                  <a:cubicBezTo>
                    <a:pt x="19" y="0"/>
                    <a:pt x="10" y="10"/>
                    <a:pt x="0" y="2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5" y="37"/>
                    <a:pt x="52" y="27"/>
                    <a:pt x="3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408488" y="3608388"/>
              <a:ext cx="131763" cy="128588"/>
            </a:xfrm>
            <a:custGeom>
              <a:avLst/>
              <a:gdLst>
                <a:gd name="T0" fmla="*/ 13 w 83"/>
                <a:gd name="T1" fmla="*/ 0 h 81"/>
                <a:gd name="T2" fmla="*/ 0 w 83"/>
                <a:gd name="T3" fmla="*/ 52 h 81"/>
                <a:gd name="T4" fmla="*/ 36 w 83"/>
                <a:gd name="T5" fmla="*/ 81 h 81"/>
                <a:gd name="T6" fmla="*/ 83 w 83"/>
                <a:gd name="T7" fmla="*/ 56 h 81"/>
                <a:gd name="T8" fmla="*/ 13 w 8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1">
                  <a:moveTo>
                    <a:pt x="13" y="0"/>
                  </a:moveTo>
                  <a:lnTo>
                    <a:pt x="0" y="52"/>
                  </a:lnTo>
                  <a:lnTo>
                    <a:pt x="36" y="81"/>
                  </a:lnTo>
                  <a:lnTo>
                    <a:pt x="83" y="56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389438" y="3690938"/>
              <a:ext cx="76200" cy="82550"/>
            </a:xfrm>
            <a:custGeom>
              <a:avLst/>
              <a:gdLst>
                <a:gd name="T0" fmla="*/ 0 w 48"/>
                <a:gd name="T1" fmla="*/ 52 h 52"/>
                <a:gd name="T2" fmla="*/ 48 w 48"/>
                <a:gd name="T3" fmla="*/ 29 h 52"/>
                <a:gd name="T4" fmla="*/ 12 w 48"/>
                <a:gd name="T5" fmla="*/ 0 h 52"/>
                <a:gd name="T6" fmla="*/ 0 w 48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2">
                  <a:moveTo>
                    <a:pt x="0" y="52"/>
                  </a:moveTo>
                  <a:lnTo>
                    <a:pt x="48" y="29"/>
                  </a:lnTo>
                  <a:lnTo>
                    <a:pt x="12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623836" y="878962"/>
            <a:ext cx="966788" cy="715963"/>
            <a:chOff x="4276726" y="293688"/>
            <a:chExt cx="966788" cy="715963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276726" y="293688"/>
              <a:ext cx="966788" cy="715963"/>
            </a:xfrm>
            <a:custGeom>
              <a:avLst/>
              <a:gdLst>
                <a:gd name="T0" fmla="*/ 609 w 609"/>
                <a:gd name="T1" fmla="*/ 451 h 451"/>
                <a:gd name="T2" fmla="*/ 0 w 609"/>
                <a:gd name="T3" fmla="*/ 451 h 451"/>
                <a:gd name="T4" fmla="*/ 0 w 609"/>
                <a:gd name="T5" fmla="*/ 0 h 451"/>
                <a:gd name="T6" fmla="*/ 609 w 609"/>
                <a:gd name="T7" fmla="*/ 0 h 451"/>
                <a:gd name="T8" fmla="*/ 609 w 609"/>
                <a:gd name="T9" fmla="*/ 451 h 451"/>
                <a:gd name="T10" fmla="*/ 33 w 609"/>
                <a:gd name="T11" fmla="*/ 420 h 451"/>
                <a:gd name="T12" fmla="*/ 578 w 609"/>
                <a:gd name="T13" fmla="*/ 420 h 451"/>
                <a:gd name="T14" fmla="*/ 578 w 609"/>
                <a:gd name="T15" fmla="*/ 33 h 451"/>
                <a:gd name="T16" fmla="*/ 33 w 609"/>
                <a:gd name="T17" fmla="*/ 33 h 451"/>
                <a:gd name="T18" fmla="*/ 33 w 609"/>
                <a:gd name="T19" fmla="*/ 42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9" h="451">
                  <a:moveTo>
                    <a:pt x="609" y="451"/>
                  </a:moveTo>
                  <a:lnTo>
                    <a:pt x="0" y="451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451"/>
                  </a:lnTo>
                  <a:close/>
                  <a:moveTo>
                    <a:pt x="33" y="420"/>
                  </a:moveTo>
                  <a:lnTo>
                    <a:pt x="578" y="420"/>
                  </a:lnTo>
                  <a:lnTo>
                    <a:pt x="578" y="33"/>
                  </a:lnTo>
                  <a:lnTo>
                    <a:pt x="33" y="33"/>
                  </a:lnTo>
                  <a:lnTo>
                    <a:pt x="33" y="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7"/>
            <p:cNvSpPr>
              <a:spLocks noChangeArrowheads="1"/>
            </p:cNvSpPr>
            <p:nvPr/>
          </p:nvSpPr>
          <p:spPr bwMode="auto">
            <a:xfrm>
              <a:off x="4392613" y="914400"/>
              <a:ext cx="1682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4362451" y="363538"/>
              <a:ext cx="795338" cy="576263"/>
            </a:xfrm>
            <a:custGeom>
              <a:avLst/>
              <a:gdLst>
                <a:gd name="T0" fmla="*/ 0 w 241"/>
                <a:gd name="T1" fmla="*/ 0 h 175"/>
                <a:gd name="T2" fmla="*/ 0 w 241"/>
                <a:gd name="T3" fmla="*/ 175 h 175"/>
                <a:gd name="T4" fmla="*/ 241 w 241"/>
                <a:gd name="T5" fmla="*/ 175 h 175"/>
                <a:gd name="T6" fmla="*/ 241 w 241"/>
                <a:gd name="T7" fmla="*/ 0 h 175"/>
                <a:gd name="T8" fmla="*/ 0 w 241"/>
                <a:gd name="T9" fmla="*/ 0 h 175"/>
                <a:gd name="T10" fmla="*/ 62 w 241"/>
                <a:gd name="T11" fmla="*/ 162 h 175"/>
                <a:gd name="T12" fmla="*/ 62 w 241"/>
                <a:gd name="T13" fmla="*/ 167 h 175"/>
                <a:gd name="T14" fmla="*/ 62 w 241"/>
                <a:gd name="T15" fmla="*/ 173 h 175"/>
                <a:gd name="T16" fmla="*/ 6 w 241"/>
                <a:gd name="T17" fmla="*/ 173 h 175"/>
                <a:gd name="T18" fmla="*/ 6 w 241"/>
                <a:gd name="T19" fmla="*/ 167 h 175"/>
                <a:gd name="T20" fmla="*/ 6 w 241"/>
                <a:gd name="T21" fmla="*/ 162 h 175"/>
                <a:gd name="T22" fmla="*/ 6 w 241"/>
                <a:gd name="T23" fmla="*/ 158 h 175"/>
                <a:gd name="T24" fmla="*/ 11 w 241"/>
                <a:gd name="T25" fmla="*/ 153 h 175"/>
                <a:gd name="T26" fmla="*/ 57 w 241"/>
                <a:gd name="T27" fmla="*/ 153 h 175"/>
                <a:gd name="T28" fmla="*/ 62 w 241"/>
                <a:gd name="T29" fmla="*/ 158 h 175"/>
                <a:gd name="T30" fmla="*/ 62 w 241"/>
                <a:gd name="T31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0"/>
                    <a:pt x="241" y="0"/>
                    <a:pt x="241" y="0"/>
                  </a:cubicBezTo>
                  <a:lnTo>
                    <a:pt x="0" y="0"/>
                  </a:lnTo>
                  <a:close/>
                  <a:moveTo>
                    <a:pt x="62" y="162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5"/>
                    <a:pt x="8" y="153"/>
                    <a:pt x="11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60" y="153"/>
                    <a:pt x="62" y="155"/>
                    <a:pt x="62" y="158"/>
                  </a:cubicBezTo>
                  <a:lnTo>
                    <a:pt x="62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7261" y="4691684"/>
            <a:ext cx="406401" cy="941388"/>
            <a:chOff x="4405313" y="4333875"/>
            <a:chExt cx="406401" cy="941388"/>
          </a:xfrm>
          <a:solidFill>
            <a:schemeClr val="bg1"/>
          </a:solidFill>
        </p:grpSpPr>
        <p:sp>
          <p:nvSpPr>
            <p:cNvPr id="62" name="Oval 59"/>
            <p:cNvSpPr>
              <a:spLocks noChangeArrowheads="1"/>
            </p:cNvSpPr>
            <p:nvPr/>
          </p:nvSpPr>
          <p:spPr bwMode="auto">
            <a:xfrm>
              <a:off x="4405313" y="5208588"/>
              <a:ext cx="217488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537076" y="4354513"/>
              <a:ext cx="254000" cy="201613"/>
            </a:xfrm>
            <a:custGeom>
              <a:avLst/>
              <a:gdLst>
                <a:gd name="T0" fmla="*/ 13 w 77"/>
                <a:gd name="T1" fmla="*/ 61 h 61"/>
                <a:gd name="T2" fmla="*/ 0 w 77"/>
                <a:gd name="T3" fmla="*/ 58 h 61"/>
                <a:gd name="T4" fmla="*/ 0 w 77"/>
                <a:gd name="T5" fmla="*/ 8 h 61"/>
                <a:gd name="T6" fmla="*/ 13 w 77"/>
                <a:gd name="T7" fmla="*/ 10 h 61"/>
                <a:gd name="T8" fmla="*/ 40 w 77"/>
                <a:gd name="T9" fmla="*/ 5 h 61"/>
                <a:gd name="T10" fmla="*/ 64 w 77"/>
                <a:gd name="T11" fmla="*/ 0 h 61"/>
                <a:gd name="T12" fmla="*/ 77 w 77"/>
                <a:gd name="T13" fmla="*/ 3 h 61"/>
                <a:gd name="T14" fmla="*/ 77 w 77"/>
                <a:gd name="T15" fmla="*/ 53 h 61"/>
                <a:gd name="T16" fmla="*/ 64 w 77"/>
                <a:gd name="T17" fmla="*/ 51 h 61"/>
                <a:gd name="T18" fmla="*/ 37 w 77"/>
                <a:gd name="T19" fmla="*/ 56 h 61"/>
                <a:gd name="T20" fmla="*/ 13 w 77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61">
                  <a:moveTo>
                    <a:pt x="13" y="61"/>
                  </a:moveTo>
                  <a:cubicBezTo>
                    <a:pt x="8" y="61"/>
                    <a:pt x="4" y="60"/>
                    <a:pt x="0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9"/>
                    <a:pt x="8" y="10"/>
                    <a:pt x="13" y="10"/>
                  </a:cubicBezTo>
                  <a:cubicBezTo>
                    <a:pt x="22" y="10"/>
                    <a:pt x="31" y="7"/>
                    <a:pt x="40" y="5"/>
                  </a:cubicBezTo>
                  <a:cubicBezTo>
                    <a:pt x="48" y="2"/>
                    <a:pt x="56" y="0"/>
                    <a:pt x="64" y="0"/>
                  </a:cubicBezTo>
                  <a:cubicBezTo>
                    <a:pt x="69" y="0"/>
                    <a:pt x="73" y="1"/>
                    <a:pt x="77" y="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3" y="51"/>
                    <a:pt x="68" y="51"/>
                    <a:pt x="64" y="51"/>
                  </a:cubicBezTo>
                  <a:cubicBezTo>
                    <a:pt x="55" y="51"/>
                    <a:pt x="45" y="54"/>
                    <a:pt x="37" y="56"/>
                  </a:cubicBezTo>
                  <a:cubicBezTo>
                    <a:pt x="28" y="59"/>
                    <a:pt x="20" y="61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4518026" y="4333875"/>
              <a:ext cx="293688" cy="241300"/>
            </a:xfrm>
            <a:custGeom>
              <a:avLst/>
              <a:gdLst>
                <a:gd name="T0" fmla="*/ 70 w 89"/>
                <a:gd name="T1" fmla="*/ 0 h 73"/>
                <a:gd name="T2" fmla="*/ 70 w 89"/>
                <a:gd name="T3" fmla="*/ 12 h 73"/>
                <a:gd name="T4" fmla="*/ 70 w 89"/>
                <a:gd name="T5" fmla="*/ 12 h 73"/>
                <a:gd name="T6" fmla="*/ 77 w 89"/>
                <a:gd name="T7" fmla="*/ 13 h 73"/>
                <a:gd name="T8" fmla="*/ 77 w 89"/>
                <a:gd name="T9" fmla="*/ 51 h 73"/>
                <a:gd name="T10" fmla="*/ 70 w 89"/>
                <a:gd name="T11" fmla="*/ 51 h 73"/>
                <a:gd name="T12" fmla="*/ 70 w 89"/>
                <a:gd name="T13" fmla="*/ 51 h 73"/>
                <a:gd name="T14" fmla="*/ 41 w 89"/>
                <a:gd name="T15" fmla="*/ 57 h 73"/>
                <a:gd name="T16" fmla="*/ 19 w 89"/>
                <a:gd name="T17" fmla="*/ 61 h 73"/>
                <a:gd name="T18" fmla="*/ 12 w 89"/>
                <a:gd name="T19" fmla="*/ 60 h 73"/>
                <a:gd name="T20" fmla="*/ 12 w 89"/>
                <a:gd name="T21" fmla="*/ 21 h 73"/>
                <a:gd name="T22" fmla="*/ 19 w 89"/>
                <a:gd name="T23" fmla="*/ 22 h 73"/>
                <a:gd name="T24" fmla="*/ 48 w 89"/>
                <a:gd name="T25" fmla="*/ 16 h 73"/>
                <a:gd name="T26" fmla="*/ 70 w 89"/>
                <a:gd name="T27" fmla="*/ 12 h 73"/>
                <a:gd name="T28" fmla="*/ 70 w 89"/>
                <a:gd name="T29" fmla="*/ 0 h 73"/>
                <a:gd name="T30" fmla="*/ 70 w 89"/>
                <a:gd name="T31" fmla="*/ 0 h 73"/>
                <a:gd name="T32" fmla="*/ 19 w 89"/>
                <a:gd name="T33" fmla="*/ 10 h 73"/>
                <a:gd name="T34" fmla="*/ 0 w 89"/>
                <a:gd name="T35" fmla="*/ 5 h 73"/>
                <a:gd name="T36" fmla="*/ 0 w 89"/>
                <a:gd name="T37" fmla="*/ 68 h 73"/>
                <a:gd name="T38" fmla="*/ 19 w 89"/>
                <a:gd name="T39" fmla="*/ 73 h 73"/>
                <a:gd name="T40" fmla="*/ 70 w 89"/>
                <a:gd name="T41" fmla="*/ 63 h 73"/>
                <a:gd name="T42" fmla="*/ 89 w 89"/>
                <a:gd name="T43" fmla="*/ 68 h 73"/>
                <a:gd name="T44" fmla="*/ 89 w 89"/>
                <a:gd name="T45" fmla="*/ 5 h 73"/>
                <a:gd name="T46" fmla="*/ 70 w 89"/>
                <a:gd name="T4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73">
                  <a:moveTo>
                    <a:pt x="70" y="0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2"/>
                    <a:pt x="75" y="12"/>
                    <a:pt x="77" y="13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2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0" y="51"/>
                    <a:pt x="50" y="54"/>
                    <a:pt x="41" y="57"/>
                  </a:cubicBezTo>
                  <a:cubicBezTo>
                    <a:pt x="33" y="59"/>
                    <a:pt x="25" y="61"/>
                    <a:pt x="19" y="61"/>
                  </a:cubicBezTo>
                  <a:cubicBezTo>
                    <a:pt x="16" y="61"/>
                    <a:pt x="14" y="61"/>
                    <a:pt x="12" y="6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6" y="22"/>
                    <a:pt x="19" y="22"/>
                  </a:cubicBezTo>
                  <a:cubicBezTo>
                    <a:pt x="29" y="22"/>
                    <a:pt x="38" y="19"/>
                    <a:pt x="48" y="16"/>
                  </a:cubicBezTo>
                  <a:cubicBezTo>
                    <a:pt x="56" y="14"/>
                    <a:pt x="63" y="12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lose/>
                  <a:moveTo>
                    <a:pt x="70" y="0"/>
                  </a:moveTo>
                  <a:cubicBezTo>
                    <a:pt x="53" y="0"/>
                    <a:pt x="36" y="10"/>
                    <a:pt x="19" y="10"/>
                  </a:cubicBezTo>
                  <a:cubicBezTo>
                    <a:pt x="12" y="10"/>
                    <a:pt x="6" y="9"/>
                    <a:pt x="0" y="5"/>
                  </a:cubicBezTo>
                  <a:cubicBezTo>
                    <a:pt x="0" y="26"/>
                    <a:pt x="0" y="47"/>
                    <a:pt x="0" y="68"/>
                  </a:cubicBezTo>
                  <a:cubicBezTo>
                    <a:pt x="6" y="71"/>
                    <a:pt x="12" y="73"/>
                    <a:pt x="19" y="73"/>
                  </a:cubicBezTo>
                  <a:cubicBezTo>
                    <a:pt x="36" y="73"/>
                    <a:pt x="53" y="63"/>
                    <a:pt x="70" y="63"/>
                  </a:cubicBezTo>
                  <a:cubicBezTo>
                    <a:pt x="76" y="63"/>
                    <a:pt x="82" y="64"/>
                    <a:pt x="89" y="68"/>
                  </a:cubicBezTo>
                  <a:cubicBezTo>
                    <a:pt x="89" y="47"/>
                    <a:pt x="89" y="26"/>
                    <a:pt x="89" y="5"/>
                  </a:cubicBezTo>
                  <a:cubicBezTo>
                    <a:pt x="82" y="1"/>
                    <a:pt x="76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4500563" y="4348163"/>
              <a:ext cx="33338" cy="900113"/>
            </a:xfrm>
            <a:custGeom>
              <a:avLst/>
              <a:gdLst>
                <a:gd name="T0" fmla="*/ 10 w 10"/>
                <a:gd name="T1" fmla="*/ 269 h 273"/>
                <a:gd name="T2" fmla="*/ 5 w 10"/>
                <a:gd name="T3" fmla="*/ 273 h 273"/>
                <a:gd name="T4" fmla="*/ 5 w 10"/>
                <a:gd name="T5" fmla="*/ 273 h 273"/>
                <a:gd name="T6" fmla="*/ 0 w 10"/>
                <a:gd name="T7" fmla="*/ 269 h 273"/>
                <a:gd name="T8" fmla="*/ 0 w 10"/>
                <a:gd name="T9" fmla="*/ 4 h 273"/>
                <a:gd name="T10" fmla="*/ 5 w 10"/>
                <a:gd name="T11" fmla="*/ 0 h 273"/>
                <a:gd name="T12" fmla="*/ 5 w 10"/>
                <a:gd name="T13" fmla="*/ 0 h 273"/>
                <a:gd name="T14" fmla="*/ 10 w 10"/>
                <a:gd name="T15" fmla="*/ 4 h 273"/>
                <a:gd name="T16" fmla="*/ 10 w 10"/>
                <a:gd name="T17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73">
                  <a:moveTo>
                    <a:pt x="10" y="269"/>
                  </a:moveTo>
                  <a:cubicBezTo>
                    <a:pt x="10" y="271"/>
                    <a:pt x="8" y="273"/>
                    <a:pt x="5" y="273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2" y="273"/>
                    <a:pt x="0" y="271"/>
                    <a:pt x="0" y="26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4537076" y="4921250"/>
              <a:ext cx="30163" cy="327025"/>
            </a:xfrm>
            <a:custGeom>
              <a:avLst/>
              <a:gdLst>
                <a:gd name="T0" fmla="*/ 9 w 9"/>
                <a:gd name="T1" fmla="*/ 94 h 99"/>
                <a:gd name="T2" fmla="*/ 5 w 9"/>
                <a:gd name="T3" fmla="*/ 99 h 99"/>
                <a:gd name="T4" fmla="*/ 5 w 9"/>
                <a:gd name="T5" fmla="*/ 99 h 99"/>
                <a:gd name="T6" fmla="*/ 0 w 9"/>
                <a:gd name="T7" fmla="*/ 94 h 99"/>
                <a:gd name="T8" fmla="*/ 0 w 9"/>
                <a:gd name="T9" fmla="*/ 5 h 99"/>
                <a:gd name="T10" fmla="*/ 5 w 9"/>
                <a:gd name="T11" fmla="*/ 0 h 99"/>
                <a:gd name="T12" fmla="*/ 5 w 9"/>
                <a:gd name="T13" fmla="*/ 0 h 99"/>
                <a:gd name="T14" fmla="*/ 9 w 9"/>
                <a:gd name="T15" fmla="*/ 5 h 99"/>
                <a:gd name="T16" fmla="*/ 9 w 9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9">
                  <a:moveTo>
                    <a:pt x="9" y="94"/>
                  </a:moveTo>
                  <a:cubicBezTo>
                    <a:pt x="9" y="97"/>
                    <a:pt x="7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4465638" y="4921250"/>
              <a:ext cx="31750" cy="327025"/>
            </a:xfrm>
            <a:custGeom>
              <a:avLst/>
              <a:gdLst>
                <a:gd name="T0" fmla="*/ 10 w 10"/>
                <a:gd name="T1" fmla="*/ 94 h 99"/>
                <a:gd name="T2" fmla="*/ 5 w 10"/>
                <a:gd name="T3" fmla="*/ 99 h 99"/>
                <a:gd name="T4" fmla="*/ 5 w 10"/>
                <a:gd name="T5" fmla="*/ 99 h 99"/>
                <a:gd name="T6" fmla="*/ 0 w 10"/>
                <a:gd name="T7" fmla="*/ 94 h 99"/>
                <a:gd name="T8" fmla="*/ 0 w 10"/>
                <a:gd name="T9" fmla="*/ 5 h 99"/>
                <a:gd name="T10" fmla="*/ 5 w 10"/>
                <a:gd name="T11" fmla="*/ 0 h 99"/>
                <a:gd name="T12" fmla="*/ 5 w 10"/>
                <a:gd name="T13" fmla="*/ 0 h 99"/>
                <a:gd name="T14" fmla="*/ 10 w 10"/>
                <a:gd name="T15" fmla="*/ 5 h 99"/>
                <a:gd name="T16" fmla="*/ 10 w 10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9">
                  <a:moveTo>
                    <a:pt x="10" y="94"/>
                  </a:moveTo>
                  <a:cubicBezTo>
                    <a:pt x="10" y="97"/>
                    <a:pt x="8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81343" y="4907584"/>
            <a:ext cx="554038" cy="725488"/>
            <a:chOff x="4371976" y="6126163"/>
            <a:chExt cx="554038" cy="725488"/>
          </a:xfrm>
          <a:solidFill>
            <a:schemeClr val="bg1"/>
          </a:solidFill>
        </p:grpSpPr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4371976" y="6126163"/>
              <a:ext cx="554038" cy="725488"/>
            </a:xfrm>
            <a:custGeom>
              <a:avLst/>
              <a:gdLst>
                <a:gd name="T0" fmla="*/ 0 w 349"/>
                <a:gd name="T1" fmla="*/ 0 h 457"/>
                <a:gd name="T2" fmla="*/ 0 w 349"/>
                <a:gd name="T3" fmla="*/ 457 h 457"/>
                <a:gd name="T4" fmla="*/ 229 w 349"/>
                <a:gd name="T5" fmla="*/ 457 h 457"/>
                <a:gd name="T6" fmla="*/ 349 w 349"/>
                <a:gd name="T7" fmla="*/ 370 h 457"/>
                <a:gd name="T8" fmla="*/ 349 w 349"/>
                <a:gd name="T9" fmla="*/ 0 h 457"/>
                <a:gd name="T10" fmla="*/ 0 w 349"/>
                <a:gd name="T11" fmla="*/ 0 h 457"/>
                <a:gd name="T12" fmla="*/ 17 w 349"/>
                <a:gd name="T13" fmla="*/ 18 h 457"/>
                <a:gd name="T14" fmla="*/ 333 w 349"/>
                <a:gd name="T15" fmla="*/ 18 h 457"/>
                <a:gd name="T16" fmla="*/ 333 w 349"/>
                <a:gd name="T17" fmla="*/ 359 h 457"/>
                <a:gd name="T18" fmla="*/ 223 w 349"/>
                <a:gd name="T19" fmla="*/ 359 h 457"/>
                <a:gd name="T20" fmla="*/ 223 w 349"/>
                <a:gd name="T21" fmla="*/ 440 h 457"/>
                <a:gd name="T22" fmla="*/ 17 w 349"/>
                <a:gd name="T23" fmla="*/ 440 h 457"/>
                <a:gd name="T24" fmla="*/ 17 w 349"/>
                <a:gd name="T25" fmla="*/ 1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457">
                  <a:moveTo>
                    <a:pt x="0" y="0"/>
                  </a:moveTo>
                  <a:lnTo>
                    <a:pt x="0" y="457"/>
                  </a:lnTo>
                  <a:lnTo>
                    <a:pt x="229" y="457"/>
                  </a:lnTo>
                  <a:lnTo>
                    <a:pt x="349" y="370"/>
                  </a:lnTo>
                  <a:lnTo>
                    <a:pt x="349" y="0"/>
                  </a:lnTo>
                  <a:lnTo>
                    <a:pt x="0" y="0"/>
                  </a:lnTo>
                  <a:close/>
                  <a:moveTo>
                    <a:pt x="17" y="18"/>
                  </a:moveTo>
                  <a:lnTo>
                    <a:pt x="333" y="18"/>
                  </a:lnTo>
                  <a:lnTo>
                    <a:pt x="333" y="359"/>
                  </a:lnTo>
                  <a:lnTo>
                    <a:pt x="223" y="359"/>
                  </a:lnTo>
                  <a:lnTo>
                    <a:pt x="223" y="440"/>
                  </a:lnTo>
                  <a:lnTo>
                    <a:pt x="17" y="440"/>
                  </a:ln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4500563" y="6240463"/>
              <a:ext cx="29368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7"/>
            <p:cNvSpPr>
              <a:spLocks noChangeArrowheads="1"/>
            </p:cNvSpPr>
            <p:nvPr/>
          </p:nvSpPr>
          <p:spPr bwMode="auto">
            <a:xfrm>
              <a:off x="4500563" y="6353175"/>
              <a:ext cx="29368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68"/>
            <p:cNvSpPr>
              <a:spLocks noChangeArrowheads="1"/>
            </p:cNvSpPr>
            <p:nvPr/>
          </p:nvSpPr>
          <p:spPr bwMode="auto">
            <a:xfrm>
              <a:off x="4500563" y="6448425"/>
              <a:ext cx="29368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Rectangle 69"/>
            <p:cNvSpPr>
              <a:spLocks noChangeArrowheads="1"/>
            </p:cNvSpPr>
            <p:nvPr/>
          </p:nvSpPr>
          <p:spPr bwMode="auto">
            <a:xfrm>
              <a:off x="4500563" y="6548438"/>
              <a:ext cx="2936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>
              <a:off x="4500563" y="6656388"/>
              <a:ext cx="29368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6260548" y="2324608"/>
            <a:ext cx="774700" cy="701675"/>
          </a:xfrm>
          <a:custGeom>
            <a:avLst/>
            <a:gdLst>
              <a:gd name="T0" fmla="*/ 0 w 488"/>
              <a:gd name="T1" fmla="*/ 33 h 442"/>
              <a:gd name="T2" fmla="*/ 25 w 488"/>
              <a:gd name="T3" fmla="*/ 39 h 442"/>
              <a:gd name="T4" fmla="*/ 0 w 488"/>
              <a:gd name="T5" fmla="*/ 50 h 442"/>
              <a:gd name="T6" fmla="*/ 12 w 488"/>
              <a:gd name="T7" fmla="*/ 58 h 442"/>
              <a:gd name="T8" fmla="*/ 0 w 488"/>
              <a:gd name="T9" fmla="*/ 66 h 442"/>
              <a:gd name="T10" fmla="*/ 12 w 488"/>
              <a:gd name="T11" fmla="*/ 72 h 442"/>
              <a:gd name="T12" fmla="*/ 0 w 488"/>
              <a:gd name="T13" fmla="*/ 83 h 442"/>
              <a:gd name="T14" fmla="*/ 12 w 488"/>
              <a:gd name="T15" fmla="*/ 89 h 442"/>
              <a:gd name="T16" fmla="*/ 0 w 488"/>
              <a:gd name="T17" fmla="*/ 99 h 442"/>
              <a:gd name="T18" fmla="*/ 12 w 488"/>
              <a:gd name="T19" fmla="*/ 106 h 442"/>
              <a:gd name="T20" fmla="*/ 0 w 488"/>
              <a:gd name="T21" fmla="*/ 116 h 442"/>
              <a:gd name="T22" fmla="*/ 25 w 488"/>
              <a:gd name="T23" fmla="*/ 122 h 442"/>
              <a:gd name="T24" fmla="*/ 0 w 488"/>
              <a:gd name="T25" fmla="*/ 135 h 442"/>
              <a:gd name="T26" fmla="*/ 12 w 488"/>
              <a:gd name="T27" fmla="*/ 141 h 442"/>
              <a:gd name="T28" fmla="*/ 0 w 488"/>
              <a:gd name="T29" fmla="*/ 149 h 442"/>
              <a:gd name="T30" fmla="*/ 12 w 488"/>
              <a:gd name="T31" fmla="*/ 155 h 442"/>
              <a:gd name="T32" fmla="*/ 0 w 488"/>
              <a:gd name="T33" fmla="*/ 166 h 442"/>
              <a:gd name="T34" fmla="*/ 12 w 488"/>
              <a:gd name="T35" fmla="*/ 172 h 442"/>
              <a:gd name="T36" fmla="*/ 0 w 488"/>
              <a:gd name="T37" fmla="*/ 183 h 442"/>
              <a:gd name="T38" fmla="*/ 12 w 488"/>
              <a:gd name="T39" fmla="*/ 189 h 442"/>
              <a:gd name="T40" fmla="*/ 0 w 488"/>
              <a:gd name="T41" fmla="*/ 199 h 442"/>
              <a:gd name="T42" fmla="*/ 25 w 488"/>
              <a:gd name="T43" fmla="*/ 205 h 442"/>
              <a:gd name="T44" fmla="*/ 0 w 488"/>
              <a:gd name="T45" fmla="*/ 218 h 442"/>
              <a:gd name="T46" fmla="*/ 12 w 488"/>
              <a:gd name="T47" fmla="*/ 224 h 442"/>
              <a:gd name="T48" fmla="*/ 0 w 488"/>
              <a:gd name="T49" fmla="*/ 234 h 442"/>
              <a:gd name="T50" fmla="*/ 12 w 488"/>
              <a:gd name="T51" fmla="*/ 241 h 442"/>
              <a:gd name="T52" fmla="*/ 0 w 488"/>
              <a:gd name="T53" fmla="*/ 249 h 442"/>
              <a:gd name="T54" fmla="*/ 12 w 488"/>
              <a:gd name="T55" fmla="*/ 255 h 442"/>
              <a:gd name="T56" fmla="*/ 0 w 488"/>
              <a:gd name="T57" fmla="*/ 266 h 442"/>
              <a:gd name="T58" fmla="*/ 12 w 488"/>
              <a:gd name="T59" fmla="*/ 272 h 442"/>
              <a:gd name="T60" fmla="*/ 0 w 488"/>
              <a:gd name="T61" fmla="*/ 282 h 442"/>
              <a:gd name="T62" fmla="*/ 25 w 488"/>
              <a:gd name="T63" fmla="*/ 288 h 442"/>
              <a:gd name="T64" fmla="*/ 0 w 488"/>
              <a:gd name="T65" fmla="*/ 301 h 442"/>
              <a:gd name="T66" fmla="*/ 12 w 488"/>
              <a:gd name="T67" fmla="*/ 307 h 442"/>
              <a:gd name="T68" fmla="*/ 0 w 488"/>
              <a:gd name="T69" fmla="*/ 318 h 442"/>
              <a:gd name="T70" fmla="*/ 12 w 488"/>
              <a:gd name="T71" fmla="*/ 324 h 442"/>
              <a:gd name="T72" fmla="*/ 0 w 488"/>
              <a:gd name="T73" fmla="*/ 332 h 442"/>
              <a:gd name="T74" fmla="*/ 12 w 488"/>
              <a:gd name="T75" fmla="*/ 340 h 442"/>
              <a:gd name="T76" fmla="*/ 0 w 488"/>
              <a:gd name="T77" fmla="*/ 349 h 442"/>
              <a:gd name="T78" fmla="*/ 12 w 488"/>
              <a:gd name="T79" fmla="*/ 355 h 442"/>
              <a:gd name="T80" fmla="*/ 0 w 488"/>
              <a:gd name="T81" fmla="*/ 365 h 442"/>
              <a:gd name="T82" fmla="*/ 25 w 488"/>
              <a:gd name="T83" fmla="*/ 372 h 442"/>
              <a:gd name="T84" fmla="*/ 0 w 488"/>
              <a:gd name="T85" fmla="*/ 380 h 442"/>
              <a:gd name="T86" fmla="*/ 12 w 488"/>
              <a:gd name="T87" fmla="*/ 386 h 442"/>
              <a:gd name="T88" fmla="*/ 0 w 488"/>
              <a:gd name="T89" fmla="*/ 397 h 442"/>
              <a:gd name="T90" fmla="*/ 12 w 488"/>
              <a:gd name="T91" fmla="*/ 403 h 442"/>
              <a:gd name="T92" fmla="*/ 0 w 488"/>
              <a:gd name="T93" fmla="*/ 413 h 442"/>
              <a:gd name="T94" fmla="*/ 12 w 488"/>
              <a:gd name="T95" fmla="*/ 419 h 442"/>
              <a:gd name="T96" fmla="*/ 0 w 488"/>
              <a:gd name="T97" fmla="*/ 428 h 442"/>
              <a:gd name="T98" fmla="*/ 12 w 488"/>
              <a:gd name="T99" fmla="*/ 434 h 442"/>
              <a:gd name="T100" fmla="*/ 0 w 488"/>
              <a:gd name="T101" fmla="*/ 442 h 442"/>
              <a:gd name="T102" fmla="*/ 0 w 488"/>
              <a:gd name="T103" fmla="*/ 0 h 442"/>
              <a:gd name="T104" fmla="*/ 284 w 488"/>
              <a:gd name="T105" fmla="*/ 363 h 442"/>
              <a:gd name="T106" fmla="*/ 79 w 488"/>
              <a:gd name="T107" fmla="*/ 176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8" h="442">
                <a:moveTo>
                  <a:pt x="0" y="0"/>
                </a:moveTo>
                <a:lnTo>
                  <a:pt x="0" y="33"/>
                </a:lnTo>
                <a:lnTo>
                  <a:pt x="25" y="33"/>
                </a:lnTo>
                <a:lnTo>
                  <a:pt x="25" y="39"/>
                </a:lnTo>
                <a:lnTo>
                  <a:pt x="0" y="39"/>
                </a:lnTo>
                <a:lnTo>
                  <a:pt x="0" y="50"/>
                </a:lnTo>
                <a:lnTo>
                  <a:pt x="12" y="50"/>
                </a:lnTo>
                <a:lnTo>
                  <a:pt x="12" y="58"/>
                </a:lnTo>
                <a:lnTo>
                  <a:pt x="0" y="58"/>
                </a:lnTo>
                <a:lnTo>
                  <a:pt x="0" y="66"/>
                </a:lnTo>
                <a:lnTo>
                  <a:pt x="12" y="66"/>
                </a:lnTo>
                <a:lnTo>
                  <a:pt x="12" y="72"/>
                </a:lnTo>
                <a:lnTo>
                  <a:pt x="0" y="72"/>
                </a:lnTo>
                <a:lnTo>
                  <a:pt x="0" y="83"/>
                </a:lnTo>
                <a:lnTo>
                  <a:pt x="12" y="83"/>
                </a:lnTo>
                <a:lnTo>
                  <a:pt x="12" y="89"/>
                </a:lnTo>
                <a:lnTo>
                  <a:pt x="0" y="89"/>
                </a:lnTo>
                <a:lnTo>
                  <a:pt x="0" y="99"/>
                </a:lnTo>
                <a:lnTo>
                  <a:pt x="12" y="99"/>
                </a:lnTo>
                <a:lnTo>
                  <a:pt x="12" y="106"/>
                </a:lnTo>
                <a:lnTo>
                  <a:pt x="0" y="106"/>
                </a:lnTo>
                <a:lnTo>
                  <a:pt x="0" y="116"/>
                </a:lnTo>
                <a:lnTo>
                  <a:pt x="25" y="116"/>
                </a:lnTo>
                <a:lnTo>
                  <a:pt x="25" y="122"/>
                </a:lnTo>
                <a:lnTo>
                  <a:pt x="0" y="122"/>
                </a:lnTo>
                <a:lnTo>
                  <a:pt x="0" y="135"/>
                </a:lnTo>
                <a:lnTo>
                  <a:pt x="12" y="135"/>
                </a:lnTo>
                <a:lnTo>
                  <a:pt x="12" y="141"/>
                </a:lnTo>
                <a:lnTo>
                  <a:pt x="0" y="141"/>
                </a:lnTo>
                <a:lnTo>
                  <a:pt x="0" y="149"/>
                </a:lnTo>
                <a:lnTo>
                  <a:pt x="12" y="149"/>
                </a:lnTo>
                <a:lnTo>
                  <a:pt x="12" y="155"/>
                </a:lnTo>
                <a:lnTo>
                  <a:pt x="0" y="155"/>
                </a:lnTo>
                <a:lnTo>
                  <a:pt x="0" y="166"/>
                </a:lnTo>
                <a:lnTo>
                  <a:pt x="12" y="166"/>
                </a:lnTo>
                <a:lnTo>
                  <a:pt x="12" y="172"/>
                </a:lnTo>
                <a:lnTo>
                  <a:pt x="0" y="172"/>
                </a:lnTo>
                <a:lnTo>
                  <a:pt x="0" y="183"/>
                </a:lnTo>
                <a:lnTo>
                  <a:pt x="12" y="183"/>
                </a:lnTo>
                <a:lnTo>
                  <a:pt x="12" y="189"/>
                </a:lnTo>
                <a:lnTo>
                  <a:pt x="0" y="189"/>
                </a:lnTo>
                <a:lnTo>
                  <a:pt x="0" y="199"/>
                </a:lnTo>
                <a:lnTo>
                  <a:pt x="25" y="199"/>
                </a:lnTo>
                <a:lnTo>
                  <a:pt x="25" y="205"/>
                </a:lnTo>
                <a:lnTo>
                  <a:pt x="0" y="205"/>
                </a:lnTo>
                <a:lnTo>
                  <a:pt x="0" y="218"/>
                </a:lnTo>
                <a:lnTo>
                  <a:pt x="12" y="218"/>
                </a:lnTo>
                <a:lnTo>
                  <a:pt x="12" y="224"/>
                </a:lnTo>
                <a:lnTo>
                  <a:pt x="0" y="224"/>
                </a:lnTo>
                <a:lnTo>
                  <a:pt x="0" y="234"/>
                </a:lnTo>
                <a:lnTo>
                  <a:pt x="12" y="234"/>
                </a:lnTo>
                <a:lnTo>
                  <a:pt x="12" y="241"/>
                </a:lnTo>
                <a:lnTo>
                  <a:pt x="0" y="241"/>
                </a:lnTo>
                <a:lnTo>
                  <a:pt x="0" y="249"/>
                </a:lnTo>
                <a:lnTo>
                  <a:pt x="12" y="249"/>
                </a:lnTo>
                <a:lnTo>
                  <a:pt x="12" y="255"/>
                </a:lnTo>
                <a:lnTo>
                  <a:pt x="0" y="255"/>
                </a:lnTo>
                <a:lnTo>
                  <a:pt x="0" y="266"/>
                </a:lnTo>
                <a:lnTo>
                  <a:pt x="12" y="266"/>
                </a:lnTo>
                <a:lnTo>
                  <a:pt x="12" y="272"/>
                </a:lnTo>
                <a:lnTo>
                  <a:pt x="0" y="272"/>
                </a:lnTo>
                <a:lnTo>
                  <a:pt x="0" y="282"/>
                </a:lnTo>
                <a:lnTo>
                  <a:pt x="25" y="282"/>
                </a:lnTo>
                <a:lnTo>
                  <a:pt x="25" y="288"/>
                </a:lnTo>
                <a:lnTo>
                  <a:pt x="0" y="288"/>
                </a:lnTo>
                <a:lnTo>
                  <a:pt x="0" y="301"/>
                </a:lnTo>
                <a:lnTo>
                  <a:pt x="12" y="301"/>
                </a:lnTo>
                <a:lnTo>
                  <a:pt x="12" y="307"/>
                </a:lnTo>
                <a:lnTo>
                  <a:pt x="0" y="307"/>
                </a:lnTo>
                <a:lnTo>
                  <a:pt x="0" y="318"/>
                </a:lnTo>
                <a:lnTo>
                  <a:pt x="12" y="318"/>
                </a:lnTo>
                <a:lnTo>
                  <a:pt x="12" y="324"/>
                </a:lnTo>
                <a:lnTo>
                  <a:pt x="0" y="324"/>
                </a:lnTo>
                <a:lnTo>
                  <a:pt x="0" y="332"/>
                </a:lnTo>
                <a:lnTo>
                  <a:pt x="12" y="332"/>
                </a:lnTo>
                <a:lnTo>
                  <a:pt x="12" y="340"/>
                </a:lnTo>
                <a:lnTo>
                  <a:pt x="0" y="340"/>
                </a:lnTo>
                <a:lnTo>
                  <a:pt x="0" y="349"/>
                </a:lnTo>
                <a:lnTo>
                  <a:pt x="12" y="349"/>
                </a:lnTo>
                <a:lnTo>
                  <a:pt x="12" y="355"/>
                </a:lnTo>
                <a:lnTo>
                  <a:pt x="0" y="355"/>
                </a:lnTo>
                <a:lnTo>
                  <a:pt x="0" y="365"/>
                </a:lnTo>
                <a:lnTo>
                  <a:pt x="25" y="365"/>
                </a:lnTo>
                <a:lnTo>
                  <a:pt x="25" y="372"/>
                </a:lnTo>
                <a:lnTo>
                  <a:pt x="0" y="372"/>
                </a:lnTo>
                <a:lnTo>
                  <a:pt x="0" y="380"/>
                </a:lnTo>
                <a:lnTo>
                  <a:pt x="12" y="380"/>
                </a:lnTo>
                <a:lnTo>
                  <a:pt x="12" y="386"/>
                </a:lnTo>
                <a:lnTo>
                  <a:pt x="0" y="386"/>
                </a:lnTo>
                <a:lnTo>
                  <a:pt x="0" y="397"/>
                </a:lnTo>
                <a:lnTo>
                  <a:pt x="12" y="397"/>
                </a:lnTo>
                <a:lnTo>
                  <a:pt x="12" y="403"/>
                </a:lnTo>
                <a:lnTo>
                  <a:pt x="0" y="403"/>
                </a:lnTo>
                <a:lnTo>
                  <a:pt x="0" y="413"/>
                </a:lnTo>
                <a:lnTo>
                  <a:pt x="12" y="413"/>
                </a:lnTo>
                <a:lnTo>
                  <a:pt x="12" y="419"/>
                </a:lnTo>
                <a:lnTo>
                  <a:pt x="0" y="419"/>
                </a:lnTo>
                <a:lnTo>
                  <a:pt x="0" y="428"/>
                </a:lnTo>
                <a:lnTo>
                  <a:pt x="12" y="428"/>
                </a:lnTo>
                <a:lnTo>
                  <a:pt x="12" y="434"/>
                </a:lnTo>
                <a:lnTo>
                  <a:pt x="0" y="434"/>
                </a:lnTo>
                <a:lnTo>
                  <a:pt x="0" y="442"/>
                </a:lnTo>
                <a:lnTo>
                  <a:pt x="488" y="442"/>
                </a:lnTo>
                <a:lnTo>
                  <a:pt x="0" y="0"/>
                </a:lnTo>
                <a:close/>
                <a:moveTo>
                  <a:pt x="79" y="176"/>
                </a:moveTo>
                <a:lnTo>
                  <a:pt x="284" y="363"/>
                </a:lnTo>
                <a:lnTo>
                  <a:pt x="79" y="363"/>
                </a:lnTo>
                <a:lnTo>
                  <a:pt x="7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77924" y="3494709"/>
            <a:ext cx="871538" cy="633413"/>
            <a:chOff x="5895976" y="3136900"/>
            <a:chExt cx="871538" cy="633413"/>
          </a:xfrm>
          <a:solidFill>
            <a:schemeClr val="bg1"/>
          </a:solidFill>
        </p:grpSpPr>
        <p:sp>
          <p:nvSpPr>
            <p:cNvPr id="75" name="Rectangle 72"/>
            <p:cNvSpPr>
              <a:spLocks noChangeArrowheads="1"/>
            </p:cNvSpPr>
            <p:nvPr/>
          </p:nvSpPr>
          <p:spPr bwMode="auto">
            <a:xfrm>
              <a:off x="5895976" y="3136900"/>
              <a:ext cx="8715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73"/>
            <p:cNvSpPr>
              <a:spLocks noEditPoints="1"/>
            </p:cNvSpPr>
            <p:nvPr/>
          </p:nvSpPr>
          <p:spPr bwMode="auto">
            <a:xfrm>
              <a:off x="5913438" y="3186113"/>
              <a:ext cx="833438" cy="192088"/>
            </a:xfrm>
            <a:custGeom>
              <a:avLst/>
              <a:gdLst>
                <a:gd name="T0" fmla="*/ 0 w 253"/>
                <a:gd name="T1" fmla="*/ 0 h 58"/>
                <a:gd name="T2" fmla="*/ 0 w 253"/>
                <a:gd name="T3" fmla="*/ 58 h 58"/>
                <a:gd name="T4" fmla="*/ 253 w 253"/>
                <a:gd name="T5" fmla="*/ 58 h 58"/>
                <a:gd name="T6" fmla="*/ 253 w 253"/>
                <a:gd name="T7" fmla="*/ 0 h 58"/>
                <a:gd name="T8" fmla="*/ 0 w 253"/>
                <a:gd name="T9" fmla="*/ 0 h 58"/>
                <a:gd name="T10" fmla="*/ 140 w 253"/>
                <a:gd name="T11" fmla="*/ 17 h 58"/>
                <a:gd name="T12" fmla="*/ 113 w 253"/>
                <a:gd name="T13" fmla="*/ 17 h 58"/>
                <a:gd name="T14" fmla="*/ 106 w 253"/>
                <a:gd name="T15" fmla="*/ 11 h 58"/>
                <a:gd name="T16" fmla="*/ 113 w 253"/>
                <a:gd name="T17" fmla="*/ 6 h 58"/>
                <a:gd name="T18" fmla="*/ 140 w 253"/>
                <a:gd name="T19" fmla="*/ 6 h 58"/>
                <a:gd name="T20" fmla="*/ 147 w 253"/>
                <a:gd name="T21" fmla="*/ 11 h 58"/>
                <a:gd name="T22" fmla="*/ 140 w 253"/>
                <a:gd name="T23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3" y="0"/>
                    <a:pt x="253" y="0"/>
                    <a:pt x="253" y="0"/>
                  </a:cubicBezTo>
                  <a:lnTo>
                    <a:pt x="0" y="0"/>
                  </a:lnTo>
                  <a:close/>
                  <a:moveTo>
                    <a:pt x="140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09" y="17"/>
                    <a:pt x="106" y="14"/>
                    <a:pt x="106" y="11"/>
                  </a:cubicBezTo>
                  <a:cubicBezTo>
                    <a:pt x="106" y="8"/>
                    <a:pt x="109" y="6"/>
                    <a:pt x="113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4" y="6"/>
                    <a:pt x="147" y="8"/>
                    <a:pt x="147" y="11"/>
                  </a:cubicBezTo>
                  <a:cubicBezTo>
                    <a:pt x="147" y="14"/>
                    <a:pt x="144" y="17"/>
                    <a:pt x="14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935663" y="3384550"/>
              <a:ext cx="46038" cy="385763"/>
            </a:xfrm>
            <a:custGeom>
              <a:avLst/>
              <a:gdLst>
                <a:gd name="T0" fmla="*/ 14 w 14"/>
                <a:gd name="T1" fmla="*/ 113 h 117"/>
                <a:gd name="T2" fmla="*/ 11 w 14"/>
                <a:gd name="T3" fmla="*/ 117 h 117"/>
                <a:gd name="T4" fmla="*/ 4 w 14"/>
                <a:gd name="T5" fmla="*/ 117 h 117"/>
                <a:gd name="T6" fmla="*/ 0 w 14"/>
                <a:gd name="T7" fmla="*/ 113 h 117"/>
                <a:gd name="T8" fmla="*/ 0 w 14"/>
                <a:gd name="T9" fmla="*/ 4 h 117"/>
                <a:gd name="T10" fmla="*/ 4 w 14"/>
                <a:gd name="T11" fmla="*/ 0 h 117"/>
                <a:gd name="T12" fmla="*/ 11 w 14"/>
                <a:gd name="T13" fmla="*/ 0 h 117"/>
                <a:gd name="T14" fmla="*/ 14 w 14"/>
                <a:gd name="T15" fmla="*/ 4 h 117"/>
                <a:gd name="T16" fmla="*/ 14 w 14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7">
                  <a:moveTo>
                    <a:pt x="14" y="113"/>
                  </a:moveTo>
                  <a:cubicBezTo>
                    <a:pt x="14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lnTo>
                    <a:pt x="14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6678613" y="3384550"/>
              <a:ext cx="49213" cy="385763"/>
            </a:xfrm>
            <a:custGeom>
              <a:avLst/>
              <a:gdLst>
                <a:gd name="T0" fmla="*/ 15 w 15"/>
                <a:gd name="T1" fmla="*/ 113 h 117"/>
                <a:gd name="T2" fmla="*/ 11 w 15"/>
                <a:gd name="T3" fmla="*/ 117 h 117"/>
                <a:gd name="T4" fmla="*/ 4 w 15"/>
                <a:gd name="T5" fmla="*/ 117 h 117"/>
                <a:gd name="T6" fmla="*/ 0 w 15"/>
                <a:gd name="T7" fmla="*/ 113 h 117"/>
                <a:gd name="T8" fmla="*/ 0 w 15"/>
                <a:gd name="T9" fmla="*/ 4 h 117"/>
                <a:gd name="T10" fmla="*/ 4 w 15"/>
                <a:gd name="T11" fmla="*/ 0 h 117"/>
                <a:gd name="T12" fmla="*/ 11 w 15"/>
                <a:gd name="T13" fmla="*/ 0 h 117"/>
                <a:gd name="T14" fmla="*/ 15 w 15"/>
                <a:gd name="T15" fmla="*/ 4 h 117"/>
                <a:gd name="T16" fmla="*/ 15 w 15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7">
                  <a:moveTo>
                    <a:pt x="15" y="113"/>
                  </a:moveTo>
                  <a:cubicBezTo>
                    <a:pt x="15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184348" y="730531"/>
            <a:ext cx="838201" cy="1012825"/>
            <a:chOff x="5837238" y="-3175"/>
            <a:chExt cx="838201" cy="1012825"/>
          </a:xfrm>
          <a:solidFill>
            <a:schemeClr val="bg1"/>
          </a:solidFill>
        </p:grpSpPr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5953126" y="33338"/>
              <a:ext cx="722313" cy="722313"/>
            </a:xfrm>
            <a:custGeom>
              <a:avLst/>
              <a:gdLst>
                <a:gd name="T0" fmla="*/ 145 w 219"/>
                <a:gd name="T1" fmla="*/ 12 h 219"/>
                <a:gd name="T2" fmla="*/ 62 w 219"/>
                <a:gd name="T3" fmla="*/ 12 h 219"/>
                <a:gd name="T4" fmla="*/ 7 w 219"/>
                <a:gd name="T5" fmla="*/ 74 h 219"/>
                <a:gd name="T6" fmla="*/ 12 w 219"/>
                <a:gd name="T7" fmla="*/ 146 h 219"/>
                <a:gd name="T8" fmla="*/ 150 w 219"/>
                <a:gd name="T9" fmla="*/ 14 h 219"/>
                <a:gd name="T10" fmla="*/ 151 w 219"/>
                <a:gd name="T11" fmla="*/ 89 h 219"/>
                <a:gd name="T12" fmla="*/ 22 w 219"/>
                <a:gd name="T13" fmla="*/ 147 h 219"/>
                <a:gd name="T14" fmla="*/ 62 w 219"/>
                <a:gd name="T15" fmla="*/ 186 h 219"/>
                <a:gd name="T16" fmla="*/ 16 w 219"/>
                <a:gd name="T17" fmla="*/ 80 h 219"/>
                <a:gd name="T18" fmla="*/ 23 w 219"/>
                <a:gd name="T19" fmla="*/ 80 h 219"/>
                <a:gd name="T20" fmla="*/ 29 w 219"/>
                <a:gd name="T21" fmla="*/ 80 h 219"/>
                <a:gd name="T22" fmla="*/ 36 w 219"/>
                <a:gd name="T23" fmla="*/ 79 h 219"/>
                <a:gd name="T24" fmla="*/ 43 w 219"/>
                <a:gd name="T25" fmla="*/ 78 h 219"/>
                <a:gd name="T26" fmla="*/ 18 w 219"/>
                <a:gd name="T27" fmla="*/ 137 h 219"/>
                <a:gd name="T28" fmla="*/ 136 w 219"/>
                <a:gd name="T29" fmla="*/ 18 h 219"/>
                <a:gd name="T30" fmla="*/ 132 w 219"/>
                <a:gd name="T31" fmla="*/ 23 h 219"/>
                <a:gd name="T32" fmla="*/ 128 w 219"/>
                <a:gd name="T33" fmla="*/ 27 h 219"/>
                <a:gd name="T34" fmla="*/ 124 w 219"/>
                <a:gd name="T35" fmla="*/ 31 h 219"/>
                <a:gd name="T36" fmla="*/ 118 w 219"/>
                <a:gd name="T37" fmla="*/ 36 h 219"/>
                <a:gd name="T38" fmla="*/ 136 w 219"/>
                <a:gd name="T39" fmla="*/ 18 h 219"/>
                <a:gd name="T40" fmla="*/ 104 w 219"/>
                <a:gd name="T41" fmla="*/ 45 h 219"/>
                <a:gd name="T42" fmla="*/ 97 w 219"/>
                <a:gd name="T43" fmla="*/ 49 h 219"/>
                <a:gd name="T44" fmla="*/ 91 w 219"/>
                <a:gd name="T45" fmla="*/ 52 h 219"/>
                <a:gd name="T46" fmla="*/ 73 w 219"/>
                <a:gd name="T47" fmla="*/ 23 h 219"/>
                <a:gd name="T48" fmla="*/ 63 w 219"/>
                <a:gd name="T49" fmla="*/ 27 h 219"/>
                <a:gd name="T50" fmla="*/ 74 w 219"/>
                <a:gd name="T51" fmla="*/ 60 h 219"/>
                <a:gd name="T52" fmla="*/ 67 w 219"/>
                <a:gd name="T53" fmla="*/ 63 h 219"/>
                <a:gd name="T54" fmla="*/ 60 w 219"/>
                <a:gd name="T55" fmla="*/ 65 h 219"/>
                <a:gd name="T56" fmla="*/ 54 w 219"/>
                <a:gd name="T57" fmla="*/ 67 h 219"/>
                <a:gd name="T58" fmla="*/ 60 w 219"/>
                <a:gd name="T59" fmla="*/ 74 h 219"/>
                <a:gd name="T60" fmla="*/ 67 w 219"/>
                <a:gd name="T61" fmla="*/ 72 h 219"/>
                <a:gd name="T62" fmla="*/ 74 w 219"/>
                <a:gd name="T63" fmla="*/ 69 h 219"/>
                <a:gd name="T64" fmla="*/ 81 w 219"/>
                <a:gd name="T65" fmla="*/ 67 h 219"/>
                <a:gd name="T66" fmla="*/ 55 w 219"/>
                <a:gd name="T67" fmla="*/ 76 h 219"/>
                <a:gd name="T68" fmla="*/ 116 w 219"/>
                <a:gd name="T69" fmla="*/ 144 h 219"/>
                <a:gd name="T70" fmla="*/ 101 w 219"/>
                <a:gd name="T71" fmla="*/ 111 h 219"/>
                <a:gd name="T72" fmla="*/ 98 w 219"/>
                <a:gd name="T73" fmla="*/ 165 h 219"/>
                <a:gd name="T74" fmla="*/ 70 w 219"/>
                <a:gd name="T75" fmla="*/ 189 h 219"/>
                <a:gd name="T76" fmla="*/ 144 w 219"/>
                <a:gd name="T77" fmla="*/ 181 h 219"/>
                <a:gd name="T78" fmla="*/ 144 w 219"/>
                <a:gd name="T79" fmla="*/ 181 h 219"/>
                <a:gd name="T80" fmla="*/ 161 w 219"/>
                <a:gd name="T81" fmla="*/ 175 h 219"/>
                <a:gd name="T82" fmla="*/ 111 w 219"/>
                <a:gd name="T83" fmla="*/ 107 h 219"/>
                <a:gd name="T84" fmla="*/ 126 w 219"/>
                <a:gd name="T85" fmla="*/ 140 h 219"/>
                <a:gd name="T86" fmla="*/ 93 w 219"/>
                <a:gd name="T87" fmla="*/ 61 h 219"/>
                <a:gd name="T88" fmla="*/ 100 w 219"/>
                <a:gd name="T89" fmla="*/ 57 h 219"/>
                <a:gd name="T90" fmla="*/ 107 w 219"/>
                <a:gd name="T91" fmla="*/ 54 h 219"/>
                <a:gd name="T92" fmla="*/ 113 w 219"/>
                <a:gd name="T93" fmla="*/ 50 h 219"/>
                <a:gd name="T94" fmla="*/ 107 w 219"/>
                <a:gd name="T95" fmla="*/ 97 h 219"/>
                <a:gd name="T96" fmla="*/ 40 w 219"/>
                <a:gd name="T97" fmla="*/ 70 h 219"/>
                <a:gd name="T98" fmla="*/ 32 w 219"/>
                <a:gd name="T99" fmla="*/ 71 h 219"/>
                <a:gd name="T100" fmla="*/ 26 w 219"/>
                <a:gd name="T101" fmla="*/ 71 h 219"/>
                <a:gd name="T102" fmla="*/ 20 w 219"/>
                <a:gd name="T103" fmla="*/ 71 h 219"/>
                <a:gd name="T104" fmla="*/ 48 w 219"/>
                <a:gd name="T105" fmla="*/ 30 h 219"/>
                <a:gd name="T106" fmla="*/ 124 w 219"/>
                <a:gd name="T107" fmla="*/ 42 h 219"/>
                <a:gd name="T108" fmla="*/ 129 w 219"/>
                <a:gd name="T109" fmla="*/ 38 h 219"/>
                <a:gd name="T110" fmla="*/ 134 w 219"/>
                <a:gd name="T111" fmla="*/ 34 h 219"/>
                <a:gd name="T112" fmla="*/ 138 w 219"/>
                <a:gd name="T113" fmla="*/ 29 h 219"/>
                <a:gd name="T114" fmla="*/ 142 w 219"/>
                <a:gd name="T115" fmla="*/ 24 h 219"/>
                <a:gd name="T116" fmla="*/ 145 w 219"/>
                <a:gd name="T1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219">
                  <a:moveTo>
                    <a:pt x="150" y="14"/>
                  </a:moveTo>
                  <a:cubicBezTo>
                    <a:pt x="150" y="14"/>
                    <a:pt x="150" y="14"/>
                    <a:pt x="150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6" y="0"/>
                    <a:pt x="88" y="0"/>
                    <a:pt x="62" y="12"/>
                  </a:cubicBezTo>
                  <a:cubicBezTo>
                    <a:pt x="37" y="23"/>
                    <a:pt x="18" y="44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0" y="101"/>
                    <a:pt x="2" y="125"/>
                    <a:pt x="12" y="146"/>
                  </a:cubicBezTo>
                  <a:cubicBezTo>
                    <a:pt x="35" y="196"/>
                    <a:pt x="95" y="219"/>
                    <a:pt x="145" y="196"/>
                  </a:cubicBezTo>
                  <a:cubicBezTo>
                    <a:pt x="196" y="173"/>
                    <a:pt x="219" y="113"/>
                    <a:pt x="196" y="62"/>
                  </a:cubicBezTo>
                  <a:cubicBezTo>
                    <a:pt x="187" y="41"/>
                    <a:pt x="171" y="24"/>
                    <a:pt x="150" y="14"/>
                  </a:cubicBezTo>
                  <a:close/>
                  <a:moveTo>
                    <a:pt x="193" y="127"/>
                  </a:moveTo>
                  <a:cubicBezTo>
                    <a:pt x="184" y="126"/>
                    <a:pt x="174" y="127"/>
                    <a:pt x="163" y="129"/>
                  </a:cubicBezTo>
                  <a:cubicBezTo>
                    <a:pt x="161" y="116"/>
                    <a:pt x="157" y="102"/>
                    <a:pt x="151" y="8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7" y="89"/>
                    <a:pt x="198" y="109"/>
                    <a:pt x="193" y="127"/>
                  </a:cubicBezTo>
                  <a:close/>
                  <a:moveTo>
                    <a:pt x="22" y="147"/>
                  </a:moveTo>
                  <a:cubicBezTo>
                    <a:pt x="61" y="129"/>
                    <a:pt x="61" y="129"/>
                    <a:pt x="61" y="129"/>
                  </a:cubicBezTo>
                  <a:cubicBezTo>
                    <a:pt x="67" y="143"/>
                    <a:pt x="75" y="155"/>
                    <a:pt x="83" y="165"/>
                  </a:cubicBezTo>
                  <a:cubicBezTo>
                    <a:pt x="74" y="171"/>
                    <a:pt x="67" y="179"/>
                    <a:pt x="62" y="186"/>
                  </a:cubicBezTo>
                  <a:cubicBezTo>
                    <a:pt x="45" y="178"/>
                    <a:pt x="31" y="164"/>
                    <a:pt x="22" y="147"/>
                  </a:cubicBezTo>
                  <a:close/>
                  <a:moveTo>
                    <a:pt x="15" y="80"/>
                  </a:moveTo>
                  <a:cubicBezTo>
                    <a:pt x="15" y="80"/>
                    <a:pt x="16" y="80"/>
                    <a:pt x="16" y="80"/>
                  </a:cubicBezTo>
                  <a:cubicBezTo>
                    <a:pt x="17" y="80"/>
                    <a:pt x="18" y="80"/>
                    <a:pt x="19" y="80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1" y="80"/>
                    <a:pt x="22" y="80"/>
                    <a:pt x="23" y="80"/>
                  </a:cubicBezTo>
                  <a:cubicBezTo>
                    <a:pt x="24" y="80"/>
                    <a:pt x="24" y="80"/>
                    <a:pt x="25" y="80"/>
                  </a:cubicBezTo>
                  <a:cubicBezTo>
                    <a:pt x="26" y="80"/>
                    <a:pt x="26" y="80"/>
                    <a:pt x="27" y="80"/>
                  </a:cubicBezTo>
                  <a:cubicBezTo>
                    <a:pt x="28" y="80"/>
                    <a:pt x="29" y="80"/>
                    <a:pt x="29" y="80"/>
                  </a:cubicBezTo>
                  <a:cubicBezTo>
                    <a:pt x="30" y="80"/>
                    <a:pt x="31" y="80"/>
                    <a:pt x="32" y="80"/>
                  </a:cubicBezTo>
                  <a:cubicBezTo>
                    <a:pt x="32" y="80"/>
                    <a:pt x="33" y="80"/>
                    <a:pt x="34" y="79"/>
                  </a:cubicBezTo>
                  <a:cubicBezTo>
                    <a:pt x="34" y="79"/>
                    <a:pt x="35" y="79"/>
                    <a:pt x="36" y="79"/>
                  </a:cubicBezTo>
                  <a:cubicBezTo>
                    <a:pt x="37" y="79"/>
                    <a:pt x="37" y="79"/>
                    <a:pt x="38" y="79"/>
                  </a:cubicBezTo>
                  <a:cubicBezTo>
                    <a:pt x="39" y="79"/>
                    <a:pt x="40" y="79"/>
                    <a:pt x="41" y="79"/>
                  </a:cubicBezTo>
                  <a:cubicBezTo>
                    <a:pt x="41" y="78"/>
                    <a:pt x="42" y="78"/>
                    <a:pt x="43" y="78"/>
                  </a:cubicBezTo>
                  <a:cubicBezTo>
                    <a:pt x="43" y="78"/>
                    <a:pt x="44" y="78"/>
                    <a:pt x="44" y="78"/>
                  </a:cubicBezTo>
                  <a:cubicBezTo>
                    <a:pt x="46" y="91"/>
                    <a:pt x="50" y="105"/>
                    <a:pt x="56" y="119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1" y="119"/>
                    <a:pt x="10" y="99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lose/>
                  <a:moveTo>
                    <a:pt x="136" y="18"/>
                  </a:moveTo>
                  <a:cubicBezTo>
                    <a:pt x="136" y="19"/>
                    <a:pt x="135" y="19"/>
                    <a:pt x="135" y="20"/>
                  </a:cubicBezTo>
                  <a:cubicBezTo>
                    <a:pt x="135" y="20"/>
                    <a:pt x="134" y="21"/>
                    <a:pt x="134" y="21"/>
                  </a:cubicBezTo>
                  <a:cubicBezTo>
                    <a:pt x="133" y="22"/>
                    <a:pt x="133" y="22"/>
                    <a:pt x="132" y="23"/>
                  </a:cubicBezTo>
                  <a:cubicBezTo>
                    <a:pt x="132" y="23"/>
                    <a:pt x="131" y="24"/>
                    <a:pt x="131" y="24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9" y="26"/>
                    <a:pt x="128" y="27"/>
                    <a:pt x="128" y="27"/>
                  </a:cubicBezTo>
                  <a:cubicBezTo>
                    <a:pt x="127" y="27"/>
                    <a:pt x="127" y="28"/>
                    <a:pt x="127" y="28"/>
                  </a:cubicBezTo>
                  <a:cubicBezTo>
                    <a:pt x="126" y="29"/>
                    <a:pt x="125" y="30"/>
                    <a:pt x="124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3" y="32"/>
                    <a:pt x="121" y="33"/>
                    <a:pt x="120" y="34"/>
                  </a:cubicBezTo>
                  <a:cubicBezTo>
                    <a:pt x="120" y="34"/>
                    <a:pt x="120" y="34"/>
                    <a:pt x="119" y="35"/>
                  </a:cubicBezTo>
                  <a:cubicBezTo>
                    <a:pt x="119" y="35"/>
                    <a:pt x="118" y="35"/>
                    <a:pt x="118" y="36"/>
                  </a:cubicBezTo>
                  <a:cubicBezTo>
                    <a:pt x="107" y="24"/>
                    <a:pt x="96" y="17"/>
                    <a:pt x="85" y="13"/>
                  </a:cubicBezTo>
                  <a:cubicBezTo>
                    <a:pt x="102" y="10"/>
                    <a:pt x="120" y="11"/>
                    <a:pt x="137" y="18"/>
                  </a:cubicBezTo>
                  <a:cubicBezTo>
                    <a:pt x="137" y="18"/>
                    <a:pt x="136" y="18"/>
                    <a:pt x="136" y="18"/>
                  </a:cubicBezTo>
                  <a:close/>
                  <a:moveTo>
                    <a:pt x="108" y="43"/>
                  </a:moveTo>
                  <a:cubicBezTo>
                    <a:pt x="107" y="43"/>
                    <a:pt x="106" y="44"/>
                    <a:pt x="106" y="44"/>
                  </a:cubicBezTo>
                  <a:cubicBezTo>
                    <a:pt x="105" y="44"/>
                    <a:pt x="104" y="45"/>
                    <a:pt x="104" y="45"/>
                  </a:cubicBezTo>
                  <a:cubicBezTo>
                    <a:pt x="103" y="46"/>
                    <a:pt x="102" y="46"/>
                    <a:pt x="102" y="47"/>
                  </a:cubicBezTo>
                  <a:cubicBezTo>
                    <a:pt x="101" y="47"/>
                    <a:pt x="100" y="47"/>
                    <a:pt x="100" y="48"/>
                  </a:cubicBezTo>
                  <a:cubicBezTo>
                    <a:pt x="99" y="48"/>
                    <a:pt x="98" y="49"/>
                    <a:pt x="97" y="49"/>
                  </a:cubicBezTo>
                  <a:cubicBezTo>
                    <a:pt x="97" y="49"/>
                    <a:pt x="96" y="50"/>
                    <a:pt x="96" y="50"/>
                  </a:cubicBezTo>
                  <a:cubicBezTo>
                    <a:pt x="95" y="50"/>
                    <a:pt x="94" y="51"/>
                    <a:pt x="93" y="51"/>
                  </a:cubicBezTo>
                  <a:cubicBezTo>
                    <a:pt x="92" y="52"/>
                    <a:pt x="92" y="52"/>
                    <a:pt x="91" y="52"/>
                  </a:cubicBezTo>
                  <a:cubicBezTo>
                    <a:pt x="90" y="53"/>
                    <a:pt x="89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3" y="22"/>
                    <a:pt x="96" y="29"/>
                    <a:pt x="109" y="42"/>
                  </a:cubicBezTo>
                  <a:cubicBezTo>
                    <a:pt x="109" y="42"/>
                    <a:pt x="108" y="42"/>
                    <a:pt x="108" y="43"/>
                  </a:cubicBezTo>
                  <a:close/>
                  <a:moveTo>
                    <a:pt x="63" y="27"/>
                  </a:move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60"/>
                    <a:pt x="74" y="60"/>
                  </a:cubicBezTo>
                  <a:cubicBezTo>
                    <a:pt x="73" y="61"/>
                    <a:pt x="72" y="61"/>
                    <a:pt x="72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8" y="62"/>
                    <a:pt x="68" y="62"/>
                    <a:pt x="67" y="63"/>
                  </a:cubicBezTo>
                  <a:cubicBezTo>
                    <a:pt x="66" y="63"/>
                    <a:pt x="65" y="63"/>
                    <a:pt x="64" y="64"/>
                  </a:cubicBezTo>
                  <a:cubicBezTo>
                    <a:pt x="64" y="64"/>
                    <a:pt x="63" y="64"/>
                    <a:pt x="63" y="64"/>
                  </a:cubicBezTo>
                  <a:cubicBezTo>
                    <a:pt x="62" y="64"/>
                    <a:pt x="61" y="65"/>
                    <a:pt x="60" y="65"/>
                  </a:cubicBezTo>
                  <a:cubicBezTo>
                    <a:pt x="59" y="65"/>
                    <a:pt x="59" y="65"/>
                    <a:pt x="58" y="66"/>
                  </a:cubicBezTo>
                  <a:cubicBezTo>
                    <a:pt x="57" y="66"/>
                    <a:pt x="56" y="66"/>
                    <a:pt x="55" y="66"/>
                  </a:cubicBezTo>
                  <a:cubicBezTo>
                    <a:pt x="55" y="66"/>
                    <a:pt x="55" y="67"/>
                    <a:pt x="54" y="67"/>
                  </a:cubicBezTo>
                  <a:cubicBezTo>
                    <a:pt x="53" y="48"/>
                    <a:pt x="56" y="34"/>
                    <a:pt x="63" y="27"/>
                  </a:cubicBezTo>
                  <a:close/>
                  <a:moveTo>
                    <a:pt x="57" y="75"/>
                  </a:moveTo>
                  <a:cubicBezTo>
                    <a:pt x="58" y="75"/>
                    <a:pt x="59" y="75"/>
                    <a:pt x="60" y="74"/>
                  </a:cubicBezTo>
                  <a:cubicBezTo>
                    <a:pt x="60" y="74"/>
                    <a:pt x="61" y="74"/>
                    <a:pt x="62" y="74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5" y="73"/>
                    <a:pt x="66" y="72"/>
                    <a:pt x="67" y="72"/>
                  </a:cubicBezTo>
                  <a:cubicBezTo>
                    <a:pt x="68" y="72"/>
                    <a:pt x="68" y="72"/>
                    <a:pt x="69" y="71"/>
                  </a:cubicBezTo>
                  <a:cubicBezTo>
                    <a:pt x="70" y="71"/>
                    <a:pt x="71" y="71"/>
                    <a:pt x="71" y="70"/>
                  </a:cubicBezTo>
                  <a:cubicBezTo>
                    <a:pt x="72" y="70"/>
                    <a:pt x="73" y="70"/>
                    <a:pt x="74" y="69"/>
                  </a:cubicBezTo>
                  <a:cubicBezTo>
                    <a:pt x="75" y="69"/>
                    <a:pt x="76" y="69"/>
                    <a:pt x="76" y="69"/>
                  </a:cubicBezTo>
                  <a:cubicBezTo>
                    <a:pt x="77" y="68"/>
                    <a:pt x="79" y="68"/>
                    <a:pt x="80" y="67"/>
                  </a:cubicBezTo>
                  <a:cubicBezTo>
                    <a:pt x="80" y="67"/>
                    <a:pt x="81" y="67"/>
                    <a:pt x="81" y="67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1" y="101"/>
                    <a:pt x="57" y="87"/>
                    <a:pt x="55" y="76"/>
                  </a:cubicBezTo>
                  <a:cubicBezTo>
                    <a:pt x="56" y="75"/>
                    <a:pt x="56" y="75"/>
                    <a:pt x="57" y="75"/>
                  </a:cubicBezTo>
                  <a:close/>
                  <a:moveTo>
                    <a:pt x="101" y="111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07" y="149"/>
                    <a:pt x="99" y="153"/>
                    <a:pt x="92" y="158"/>
                  </a:cubicBezTo>
                  <a:cubicBezTo>
                    <a:pt x="85" y="149"/>
                    <a:pt x="77" y="138"/>
                    <a:pt x="71" y="125"/>
                  </a:cubicBezTo>
                  <a:lnTo>
                    <a:pt x="101" y="111"/>
                  </a:lnTo>
                  <a:close/>
                  <a:moveTo>
                    <a:pt x="120" y="152"/>
                  </a:moveTo>
                  <a:cubicBezTo>
                    <a:pt x="134" y="185"/>
                    <a:pt x="134" y="185"/>
                    <a:pt x="134" y="185"/>
                  </a:cubicBezTo>
                  <a:cubicBezTo>
                    <a:pt x="124" y="186"/>
                    <a:pt x="111" y="179"/>
                    <a:pt x="98" y="165"/>
                  </a:cubicBezTo>
                  <a:cubicBezTo>
                    <a:pt x="105" y="160"/>
                    <a:pt x="112" y="156"/>
                    <a:pt x="120" y="152"/>
                  </a:cubicBezTo>
                  <a:close/>
                  <a:moveTo>
                    <a:pt x="120" y="194"/>
                  </a:moveTo>
                  <a:cubicBezTo>
                    <a:pt x="103" y="197"/>
                    <a:pt x="86" y="195"/>
                    <a:pt x="70" y="189"/>
                  </a:cubicBezTo>
                  <a:cubicBezTo>
                    <a:pt x="75" y="183"/>
                    <a:pt x="82" y="177"/>
                    <a:pt x="89" y="171"/>
                  </a:cubicBezTo>
                  <a:cubicBezTo>
                    <a:pt x="99" y="182"/>
                    <a:pt x="110" y="190"/>
                    <a:pt x="120" y="194"/>
                  </a:cubicBezTo>
                  <a:close/>
                  <a:moveTo>
                    <a:pt x="144" y="181"/>
                  </a:moveTo>
                  <a:cubicBezTo>
                    <a:pt x="130" y="148"/>
                    <a:pt x="130" y="148"/>
                    <a:pt x="130" y="148"/>
                  </a:cubicBezTo>
                  <a:cubicBezTo>
                    <a:pt x="138" y="145"/>
                    <a:pt x="146" y="142"/>
                    <a:pt x="154" y="140"/>
                  </a:cubicBezTo>
                  <a:cubicBezTo>
                    <a:pt x="155" y="159"/>
                    <a:pt x="152" y="174"/>
                    <a:pt x="144" y="181"/>
                  </a:cubicBezTo>
                  <a:close/>
                  <a:moveTo>
                    <a:pt x="164" y="137"/>
                  </a:moveTo>
                  <a:cubicBezTo>
                    <a:pt x="173" y="136"/>
                    <a:pt x="182" y="135"/>
                    <a:pt x="190" y="135"/>
                  </a:cubicBezTo>
                  <a:cubicBezTo>
                    <a:pt x="184" y="151"/>
                    <a:pt x="174" y="165"/>
                    <a:pt x="161" y="175"/>
                  </a:cubicBezTo>
                  <a:cubicBezTo>
                    <a:pt x="164" y="165"/>
                    <a:pt x="166" y="152"/>
                    <a:pt x="164" y="137"/>
                  </a:cubicBezTo>
                  <a:close/>
                  <a:moveTo>
                    <a:pt x="126" y="140"/>
                  </a:moveTo>
                  <a:cubicBezTo>
                    <a:pt x="111" y="107"/>
                    <a:pt x="111" y="107"/>
                    <a:pt x="111" y="10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7" y="107"/>
                    <a:pt x="151" y="119"/>
                    <a:pt x="153" y="131"/>
                  </a:cubicBezTo>
                  <a:cubicBezTo>
                    <a:pt x="144" y="133"/>
                    <a:pt x="135" y="136"/>
                    <a:pt x="126" y="140"/>
                  </a:cubicBezTo>
                  <a:close/>
                  <a:moveTo>
                    <a:pt x="107" y="97"/>
                  </a:moveTo>
                  <a:cubicBezTo>
                    <a:pt x="91" y="62"/>
                    <a:pt x="91" y="62"/>
                    <a:pt x="91" y="62"/>
                  </a:cubicBezTo>
                  <a:cubicBezTo>
                    <a:pt x="92" y="62"/>
                    <a:pt x="92" y="62"/>
                    <a:pt x="93" y="61"/>
                  </a:cubicBezTo>
                  <a:cubicBezTo>
                    <a:pt x="94" y="61"/>
                    <a:pt x="95" y="60"/>
                    <a:pt x="96" y="60"/>
                  </a:cubicBezTo>
                  <a:cubicBezTo>
                    <a:pt x="96" y="60"/>
                    <a:pt x="97" y="59"/>
                    <a:pt x="98" y="59"/>
                  </a:cubicBezTo>
                  <a:cubicBezTo>
                    <a:pt x="99" y="58"/>
                    <a:pt x="99" y="58"/>
                    <a:pt x="100" y="57"/>
                  </a:cubicBezTo>
                  <a:cubicBezTo>
                    <a:pt x="101" y="57"/>
                    <a:pt x="102" y="57"/>
                    <a:pt x="102" y="56"/>
                  </a:cubicBezTo>
                  <a:cubicBezTo>
                    <a:pt x="103" y="56"/>
                    <a:pt x="104" y="55"/>
                    <a:pt x="105" y="55"/>
                  </a:cubicBezTo>
                  <a:cubicBezTo>
                    <a:pt x="105" y="55"/>
                    <a:pt x="106" y="54"/>
                    <a:pt x="107" y="54"/>
                  </a:cubicBezTo>
                  <a:cubicBezTo>
                    <a:pt x="108" y="53"/>
                    <a:pt x="108" y="53"/>
                    <a:pt x="109" y="52"/>
                  </a:cubicBezTo>
                  <a:cubicBezTo>
                    <a:pt x="110" y="52"/>
                    <a:pt x="110" y="52"/>
                    <a:pt x="111" y="51"/>
                  </a:cubicBezTo>
                  <a:cubicBezTo>
                    <a:pt x="112" y="51"/>
                    <a:pt x="113" y="50"/>
                    <a:pt x="113" y="50"/>
                  </a:cubicBezTo>
                  <a:cubicBezTo>
                    <a:pt x="114" y="49"/>
                    <a:pt x="114" y="49"/>
                    <a:pt x="115" y="49"/>
                  </a:cubicBezTo>
                  <a:cubicBezTo>
                    <a:pt x="123" y="58"/>
                    <a:pt x="130" y="69"/>
                    <a:pt x="137" y="83"/>
                  </a:cubicBezTo>
                  <a:lnTo>
                    <a:pt x="107" y="97"/>
                  </a:lnTo>
                  <a:close/>
                  <a:moveTo>
                    <a:pt x="43" y="69"/>
                  </a:moveTo>
                  <a:cubicBezTo>
                    <a:pt x="43" y="69"/>
                    <a:pt x="42" y="69"/>
                    <a:pt x="42" y="69"/>
                  </a:cubicBezTo>
                  <a:cubicBezTo>
                    <a:pt x="41" y="69"/>
                    <a:pt x="41" y="70"/>
                    <a:pt x="40" y="70"/>
                  </a:cubicBezTo>
                  <a:cubicBezTo>
                    <a:pt x="39" y="70"/>
                    <a:pt x="38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4" y="71"/>
                    <a:pt x="33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0" y="71"/>
                    <a:pt x="29" y="71"/>
                    <a:pt x="28" y="71"/>
                  </a:cubicBezTo>
                  <a:cubicBezTo>
                    <a:pt x="27" y="71"/>
                    <a:pt x="27" y="71"/>
                    <a:pt x="26" y="71"/>
                  </a:cubicBezTo>
                  <a:cubicBezTo>
                    <a:pt x="26" y="71"/>
                    <a:pt x="25" y="71"/>
                    <a:pt x="24" y="71"/>
                  </a:cubicBezTo>
                  <a:cubicBezTo>
                    <a:pt x="23" y="71"/>
                    <a:pt x="23" y="71"/>
                    <a:pt x="22" y="71"/>
                  </a:cubicBezTo>
                  <a:cubicBezTo>
                    <a:pt x="22" y="71"/>
                    <a:pt x="21" y="71"/>
                    <a:pt x="20" y="71"/>
                  </a:cubicBezTo>
                  <a:cubicBezTo>
                    <a:pt x="20" y="71"/>
                    <a:pt x="19" y="71"/>
                    <a:pt x="19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4" y="55"/>
                    <a:pt x="34" y="41"/>
                    <a:pt x="48" y="30"/>
                  </a:cubicBezTo>
                  <a:cubicBezTo>
                    <a:pt x="44" y="40"/>
                    <a:pt x="42" y="54"/>
                    <a:pt x="43" y="69"/>
                  </a:cubicBezTo>
                  <a:close/>
                  <a:moveTo>
                    <a:pt x="147" y="79"/>
                  </a:moveTo>
                  <a:cubicBezTo>
                    <a:pt x="140" y="65"/>
                    <a:pt x="132" y="52"/>
                    <a:pt x="124" y="42"/>
                  </a:cubicBezTo>
                  <a:cubicBezTo>
                    <a:pt x="124" y="42"/>
                    <a:pt x="125" y="41"/>
                    <a:pt x="125" y="41"/>
                  </a:cubicBezTo>
                  <a:cubicBezTo>
                    <a:pt x="126" y="41"/>
                    <a:pt x="126" y="40"/>
                    <a:pt x="127" y="40"/>
                  </a:cubicBezTo>
                  <a:cubicBezTo>
                    <a:pt x="127" y="39"/>
                    <a:pt x="128" y="39"/>
                    <a:pt x="129" y="38"/>
                  </a:cubicBezTo>
                  <a:cubicBezTo>
                    <a:pt x="129" y="38"/>
                    <a:pt x="130" y="37"/>
                    <a:pt x="130" y="37"/>
                  </a:cubicBezTo>
                  <a:cubicBezTo>
                    <a:pt x="131" y="36"/>
                    <a:pt x="132" y="36"/>
                    <a:pt x="132" y="35"/>
                  </a:cubicBezTo>
                  <a:cubicBezTo>
                    <a:pt x="133" y="35"/>
                    <a:pt x="133" y="34"/>
                    <a:pt x="134" y="34"/>
                  </a:cubicBezTo>
                  <a:cubicBezTo>
                    <a:pt x="134" y="33"/>
                    <a:pt x="135" y="33"/>
                    <a:pt x="135" y="32"/>
                  </a:cubicBezTo>
                  <a:cubicBezTo>
                    <a:pt x="136" y="32"/>
                    <a:pt x="136" y="31"/>
                    <a:pt x="137" y="31"/>
                  </a:cubicBezTo>
                  <a:cubicBezTo>
                    <a:pt x="137" y="30"/>
                    <a:pt x="138" y="30"/>
                    <a:pt x="138" y="29"/>
                  </a:cubicBezTo>
                  <a:cubicBezTo>
                    <a:pt x="139" y="29"/>
                    <a:pt x="139" y="28"/>
                    <a:pt x="140" y="28"/>
                  </a:cubicBezTo>
                  <a:cubicBezTo>
                    <a:pt x="140" y="27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3" y="24"/>
                    <a:pt x="144" y="23"/>
                    <a:pt x="144" y="23"/>
                  </a:cubicBezTo>
                  <a:cubicBezTo>
                    <a:pt x="144" y="22"/>
                    <a:pt x="145" y="22"/>
                    <a:pt x="145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63" y="30"/>
                    <a:pt x="177" y="44"/>
                    <a:pt x="186" y="61"/>
                  </a:cubicBezTo>
                  <a:lnTo>
                    <a:pt x="147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837238" y="-3175"/>
              <a:ext cx="596900" cy="777875"/>
            </a:xfrm>
            <a:custGeom>
              <a:avLst/>
              <a:gdLst>
                <a:gd name="T0" fmla="*/ 177 w 181"/>
                <a:gd name="T1" fmla="*/ 216 h 236"/>
                <a:gd name="T2" fmla="*/ 93 w 181"/>
                <a:gd name="T3" fmla="*/ 214 h 236"/>
                <a:gd name="T4" fmla="*/ 36 w 181"/>
                <a:gd name="T5" fmla="*/ 153 h 236"/>
                <a:gd name="T6" fmla="*/ 99 w 181"/>
                <a:gd name="T7" fmla="*/ 12 h 236"/>
                <a:gd name="T8" fmla="*/ 95 w 181"/>
                <a:gd name="T9" fmla="*/ 0 h 236"/>
                <a:gd name="T10" fmla="*/ 24 w 181"/>
                <a:gd name="T11" fmla="*/ 157 h 236"/>
                <a:gd name="T12" fmla="*/ 88 w 181"/>
                <a:gd name="T13" fmla="*/ 225 h 236"/>
                <a:gd name="T14" fmla="*/ 138 w 181"/>
                <a:gd name="T15" fmla="*/ 236 h 236"/>
                <a:gd name="T16" fmla="*/ 181 w 181"/>
                <a:gd name="T17" fmla="*/ 228 h 236"/>
                <a:gd name="T18" fmla="*/ 177 w 181"/>
                <a:gd name="T19" fmla="*/ 21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36">
                  <a:moveTo>
                    <a:pt x="177" y="216"/>
                  </a:moveTo>
                  <a:cubicBezTo>
                    <a:pt x="150" y="227"/>
                    <a:pt x="120" y="226"/>
                    <a:pt x="93" y="214"/>
                  </a:cubicBezTo>
                  <a:cubicBezTo>
                    <a:pt x="67" y="202"/>
                    <a:pt x="46" y="180"/>
                    <a:pt x="36" y="153"/>
                  </a:cubicBezTo>
                  <a:cubicBezTo>
                    <a:pt x="14" y="97"/>
                    <a:pt x="43" y="33"/>
                    <a:pt x="99" y="1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32" y="24"/>
                    <a:pt x="0" y="95"/>
                    <a:pt x="24" y="157"/>
                  </a:cubicBezTo>
                  <a:cubicBezTo>
                    <a:pt x="36" y="188"/>
                    <a:pt x="58" y="212"/>
                    <a:pt x="88" y="225"/>
                  </a:cubicBezTo>
                  <a:cubicBezTo>
                    <a:pt x="104" y="233"/>
                    <a:pt x="121" y="236"/>
                    <a:pt x="138" y="236"/>
                  </a:cubicBezTo>
                  <a:cubicBezTo>
                    <a:pt x="153" y="236"/>
                    <a:pt x="167" y="233"/>
                    <a:pt x="181" y="228"/>
                  </a:cubicBezTo>
                  <a:lnTo>
                    <a:pt x="177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78"/>
            <p:cNvSpPr>
              <a:spLocks noChangeArrowheads="1"/>
            </p:cNvSpPr>
            <p:nvPr/>
          </p:nvSpPr>
          <p:spPr bwMode="auto">
            <a:xfrm>
              <a:off x="6262688" y="762000"/>
              <a:ext cx="69850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6219826" y="854075"/>
              <a:ext cx="155575" cy="63500"/>
            </a:xfrm>
            <a:custGeom>
              <a:avLst/>
              <a:gdLst>
                <a:gd name="T0" fmla="*/ 47 w 47"/>
                <a:gd name="T1" fmla="*/ 10 h 19"/>
                <a:gd name="T2" fmla="*/ 37 w 47"/>
                <a:gd name="T3" fmla="*/ 19 h 19"/>
                <a:gd name="T4" fmla="*/ 9 w 47"/>
                <a:gd name="T5" fmla="*/ 19 h 19"/>
                <a:gd name="T6" fmla="*/ 0 w 47"/>
                <a:gd name="T7" fmla="*/ 10 h 19"/>
                <a:gd name="T8" fmla="*/ 0 w 47"/>
                <a:gd name="T9" fmla="*/ 10 h 19"/>
                <a:gd name="T10" fmla="*/ 9 w 47"/>
                <a:gd name="T11" fmla="*/ 0 h 19"/>
                <a:gd name="T12" fmla="*/ 37 w 47"/>
                <a:gd name="T13" fmla="*/ 0 h 19"/>
                <a:gd name="T14" fmla="*/ 47 w 47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9">
                  <a:moveTo>
                    <a:pt x="47" y="10"/>
                  </a:moveTo>
                  <a:cubicBezTo>
                    <a:pt x="47" y="15"/>
                    <a:pt x="43" y="19"/>
                    <a:pt x="3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6107113" y="927100"/>
              <a:ext cx="379413" cy="82550"/>
            </a:xfrm>
            <a:custGeom>
              <a:avLst/>
              <a:gdLst>
                <a:gd name="T0" fmla="*/ 115 w 115"/>
                <a:gd name="T1" fmla="*/ 13 h 25"/>
                <a:gd name="T2" fmla="*/ 102 w 115"/>
                <a:gd name="T3" fmla="*/ 25 h 25"/>
                <a:gd name="T4" fmla="*/ 12 w 115"/>
                <a:gd name="T5" fmla="*/ 25 h 25"/>
                <a:gd name="T6" fmla="*/ 0 w 115"/>
                <a:gd name="T7" fmla="*/ 13 h 25"/>
                <a:gd name="T8" fmla="*/ 0 w 115"/>
                <a:gd name="T9" fmla="*/ 13 h 25"/>
                <a:gd name="T10" fmla="*/ 12 w 115"/>
                <a:gd name="T11" fmla="*/ 0 h 25"/>
                <a:gd name="T12" fmla="*/ 102 w 115"/>
                <a:gd name="T13" fmla="*/ 0 h 25"/>
                <a:gd name="T14" fmla="*/ 115 w 115"/>
                <a:gd name="T1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25">
                  <a:moveTo>
                    <a:pt x="115" y="13"/>
                  </a:moveTo>
                  <a:cubicBezTo>
                    <a:pt x="115" y="19"/>
                    <a:pt x="109" y="25"/>
                    <a:pt x="10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9" y="0"/>
                    <a:pt x="115" y="6"/>
                    <a:pt x="1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55699" y="4767884"/>
            <a:ext cx="758825" cy="868363"/>
            <a:chOff x="5873751" y="4410075"/>
            <a:chExt cx="758825" cy="868363"/>
          </a:xfrm>
          <a:solidFill>
            <a:schemeClr val="bg1"/>
          </a:solidFill>
        </p:grpSpPr>
        <p:sp>
          <p:nvSpPr>
            <p:cNvPr id="84" name="Freeform 81"/>
            <p:cNvSpPr/>
            <p:nvPr/>
          </p:nvSpPr>
          <p:spPr bwMode="auto">
            <a:xfrm>
              <a:off x="5953126" y="5092700"/>
              <a:ext cx="92075" cy="82550"/>
            </a:xfrm>
            <a:custGeom>
              <a:avLst/>
              <a:gdLst>
                <a:gd name="T0" fmla="*/ 25 w 28"/>
                <a:gd name="T1" fmla="*/ 25 h 25"/>
                <a:gd name="T2" fmla="*/ 28 w 28"/>
                <a:gd name="T3" fmla="*/ 22 h 25"/>
                <a:gd name="T4" fmla="*/ 14 w 28"/>
                <a:gd name="T5" fmla="*/ 12 h 25"/>
                <a:gd name="T6" fmla="*/ 2 w 28"/>
                <a:gd name="T7" fmla="*/ 0 h 25"/>
                <a:gd name="T8" fmla="*/ 0 w 28"/>
                <a:gd name="T9" fmla="*/ 4 h 25"/>
                <a:gd name="T10" fmla="*/ 11 w 28"/>
                <a:gd name="T11" fmla="*/ 16 h 25"/>
                <a:gd name="T12" fmla="*/ 25 w 28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25" y="25"/>
                  </a:moveTo>
                  <a:cubicBezTo>
                    <a:pt x="26" y="24"/>
                    <a:pt x="27" y="23"/>
                    <a:pt x="28" y="22"/>
                  </a:cubicBezTo>
                  <a:cubicBezTo>
                    <a:pt x="24" y="19"/>
                    <a:pt x="19" y="16"/>
                    <a:pt x="14" y="12"/>
                  </a:cubicBezTo>
                  <a:cubicBezTo>
                    <a:pt x="10" y="8"/>
                    <a:pt x="6" y="4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3" y="8"/>
                    <a:pt x="7" y="12"/>
                    <a:pt x="11" y="16"/>
                  </a:cubicBezTo>
                  <a:cubicBezTo>
                    <a:pt x="16" y="20"/>
                    <a:pt x="20" y="23"/>
                    <a:pt x="2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5969001" y="4651375"/>
              <a:ext cx="455613" cy="501650"/>
            </a:xfrm>
            <a:custGeom>
              <a:avLst/>
              <a:gdLst>
                <a:gd name="T0" fmla="*/ 101 w 138"/>
                <a:gd name="T1" fmla="*/ 0 h 152"/>
                <a:gd name="T2" fmla="*/ 61 w 138"/>
                <a:gd name="T3" fmla="*/ 48 h 152"/>
                <a:gd name="T4" fmla="*/ 0 w 138"/>
                <a:gd name="T5" fmla="*/ 129 h 152"/>
                <a:gd name="T6" fmla="*/ 12 w 138"/>
                <a:gd name="T7" fmla="*/ 143 h 152"/>
                <a:gd name="T8" fmla="*/ 27 w 138"/>
                <a:gd name="T9" fmla="*/ 152 h 152"/>
                <a:gd name="T10" fmla="*/ 97 w 138"/>
                <a:gd name="T11" fmla="*/ 79 h 152"/>
                <a:gd name="T12" fmla="*/ 138 w 138"/>
                <a:gd name="T13" fmla="*/ 31 h 152"/>
                <a:gd name="T14" fmla="*/ 126 w 138"/>
                <a:gd name="T15" fmla="*/ 16 h 152"/>
                <a:gd name="T16" fmla="*/ 91 w 138"/>
                <a:gd name="T17" fmla="*/ 58 h 152"/>
                <a:gd name="T18" fmla="*/ 84 w 138"/>
                <a:gd name="T19" fmla="*/ 58 h 152"/>
                <a:gd name="T20" fmla="*/ 83 w 138"/>
                <a:gd name="T21" fmla="*/ 51 h 152"/>
                <a:gd name="T22" fmla="*/ 119 w 138"/>
                <a:gd name="T23" fmla="*/ 10 h 152"/>
                <a:gd name="T24" fmla="*/ 101 w 138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152">
                  <a:moveTo>
                    <a:pt x="101" y="0"/>
                  </a:moveTo>
                  <a:cubicBezTo>
                    <a:pt x="89" y="15"/>
                    <a:pt x="75" y="31"/>
                    <a:pt x="61" y="48"/>
                  </a:cubicBezTo>
                  <a:cubicBezTo>
                    <a:pt x="36" y="78"/>
                    <a:pt x="15" y="106"/>
                    <a:pt x="0" y="129"/>
                  </a:cubicBezTo>
                  <a:cubicBezTo>
                    <a:pt x="4" y="134"/>
                    <a:pt x="8" y="138"/>
                    <a:pt x="12" y="143"/>
                  </a:cubicBezTo>
                  <a:cubicBezTo>
                    <a:pt x="17" y="147"/>
                    <a:pt x="22" y="150"/>
                    <a:pt x="27" y="152"/>
                  </a:cubicBezTo>
                  <a:cubicBezTo>
                    <a:pt x="48" y="134"/>
                    <a:pt x="72" y="108"/>
                    <a:pt x="97" y="79"/>
                  </a:cubicBezTo>
                  <a:cubicBezTo>
                    <a:pt x="111" y="62"/>
                    <a:pt x="126" y="46"/>
                    <a:pt x="138" y="31"/>
                  </a:cubicBezTo>
                  <a:cubicBezTo>
                    <a:pt x="135" y="26"/>
                    <a:pt x="131" y="21"/>
                    <a:pt x="126" y="16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9" y="60"/>
                    <a:pt x="86" y="60"/>
                    <a:pt x="84" y="58"/>
                  </a:cubicBezTo>
                  <a:cubicBezTo>
                    <a:pt x="82" y="56"/>
                    <a:pt x="82" y="53"/>
                    <a:pt x="83" y="5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3" y="5"/>
                    <a:pt x="107" y="2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6311901" y="4410075"/>
              <a:ext cx="320675" cy="333375"/>
            </a:xfrm>
            <a:custGeom>
              <a:avLst/>
              <a:gdLst>
                <a:gd name="T0" fmla="*/ 18 w 97"/>
                <a:gd name="T1" fmla="*/ 79 h 101"/>
                <a:gd name="T2" fmla="*/ 53 w 97"/>
                <a:gd name="T3" fmla="*/ 37 h 101"/>
                <a:gd name="T4" fmla="*/ 60 w 97"/>
                <a:gd name="T5" fmla="*/ 36 h 101"/>
                <a:gd name="T6" fmla="*/ 61 w 97"/>
                <a:gd name="T7" fmla="*/ 43 h 101"/>
                <a:gd name="T8" fmla="*/ 25 w 97"/>
                <a:gd name="T9" fmla="*/ 85 h 101"/>
                <a:gd name="T10" fmla="*/ 38 w 97"/>
                <a:gd name="T11" fmla="*/ 101 h 101"/>
                <a:gd name="T12" fmla="*/ 79 w 97"/>
                <a:gd name="T13" fmla="*/ 13 h 101"/>
                <a:gd name="T14" fmla="*/ 0 w 97"/>
                <a:gd name="T15" fmla="*/ 69 h 101"/>
                <a:gd name="T16" fmla="*/ 18 w 97"/>
                <a:gd name="T17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01">
                  <a:moveTo>
                    <a:pt x="18" y="7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5" y="35"/>
                    <a:pt x="58" y="35"/>
                    <a:pt x="60" y="36"/>
                  </a:cubicBezTo>
                  <a:cubicBezTo>
                    <a:pt x="62" y="38"/>
                    <a:pt x="62" y="41"/>
                    <a:pt x="61" y="43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30" y="90"/>
                    <a:pt x="35" y="95"/>
                    <a:pt x="38" y="101"/>
                  </a:cubicBezTo>
                  <a:cubicBezTo>
                    <a:pt x="74" y="59"/>
                    <a:pt x="97" y="29"/>
                    <a:pt x="79" y="13"/>
                  </a:cubicBezTo>
                  <a:cubicBezTo>
                    <a:pt x="63" y="0"/>
                    <a:pt x="36" y="27"/>
                    <a:pt x="0" y="69"/>
                  </a:cubicBezTo>
                  <a:cubicBezTo>
                    <a:pt x="6" y="71"/>
                    <a:pt x="12" y="75"/>
                    <a:pt x="1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5873751" y="5122863"/>
              <a:ext cx="147638" cy="155575"/>
            </a:xfrm>
            <a:custGeom>
              <a:avLst/>
              <a:gdLst>
                <a:gd name="T0" fmla="*/ 32 w 45"/>
                <a:gd name="T1" fmla="*/ 11 h 47"/>
                <a:gd name="T2" fmla="*/ 21 w 45"/>
                <a:gd name="T3" fmla="*/ 0 h 47"/>
                <a:gd name="T4" fmla="*/ 4 w 45"/>
                <a:gd name="T5" fmla="*/ 44 h 47"/>
                <a:gd name="T6" fmla="*/ 45 w 45"/>
                <a:gd name="T7" fmla="*/ 20 h 47"/>
                <a:gd name="T8" fmla="*/ 32 w 45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32" y="11"/>
                  </a:moveTo>
                  <a:cubicBezTo>
                    <a:pt x="28" y="7"/>
                    <a:pt x="24" y="3"/>
                    <a:pt x="21" y="0"/>
                  </a:cubicBezTo>
                  <a:cubicBezTo>
                    <a:pt x="7" y="24"/>
                    <a:pt x="0" y="41"/>
                    <a:pt x="4" y="44"/>
                  </a:cubicBezTo>
                  <a:cubicBezTo>
                    <a:pt x="8" y="47"/>
                    <a:pt x="23" y="38"/>
                    <a:pt x="45" y="20"/>
                  </a:cubicBezTo>
                  <a:cubicBezTo>
                    <a:pt x="41" y="17"/>
                    <a:pt x="36" y="14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08916" y="3425858"/>
            <a:ext cx="854075" cy="520701"/>
            <a:chOff x="5873751" y="6343650"/>
            <a:chExt cx="854075" cy="520701"/>
          </a:xfrm>
          <a:solidFill>
            <a:schemeClr val="bg1"/>
          </a:solidFill>
        </p:grpSpPr>
        <p:sp>
          <p:nvSpPr>
            <p:cNvPr id="88" name="Freeform 85"/>
            <p:cNvSpPr/>
            <p:nvPr/>
          </p:nvSpPr>
          <p:spPr bwMode="auto">
            <a:xfrm>
              <a:off x="6296026" y="6623050"/>
              <a:ext cx="214313" cy="142875"/>
            </a:xfrm>
            <a:custGeom>
              <a:avLst/>
              <a:gdLst>
                <a:gd name="T0" fmla="*/ 62 w 65"/>
                <a:gd name="T1" fmla="*/ 12 h 43"/>
                <a:gd name="T2" fmla="*/ 38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8" y="38"/>
                  </a:cubicBezTo>
                  <a:cubicBezTo>
                    <a:pt x="21" y="43"/>
                    <a:pt x="6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4" y="0"/>
                    <a:pt x="59" y="3"/>
                    <a:pt x="6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>
              <a:off x="6489701" y="6365875"/>
              <a:ext cx="14288" cy="307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5969001" y="6723063"/>
              <a:ext cx="214313" cy="141288"/>
            </a:xfrm>
            <a:custGeom>
              <a:avLst/>
              <a:gdLst>
                <a:gd name="T0" fmla="*/ 62 w 65"/>
                <a:gd name="T1" fmla="*/ 12 h 43"/>
                <a:gd name="T2" fmla="*/ 37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7" y="38"/>
                  </a:cubicBezTo>
                  <a:cubicBezTo>
                    <a:pt x="21" y="43"/>
                    <a:pt x="5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3" y="0"/>
                    <a:pt x="59" y="3"/>
                    <a:pt x="6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6161088" y="6411913"/>
              <a:ext cx="12700" cy="363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6161088" y="6343650"/>
              <a:ext cx="342900" cy="138113"/>
            </a:xfrm>
            <a:custGeom>
              <a:avLst/>
              <a:gdLst>
                <a:gd name="T0" fmla="*/ 0 w 216"/>
                <a:gd name="T1" fmla="*/ 41 h 87"/>
                <a:gd name="T2" fmla="*/ 0 w 216"/>
                <a:gd name="T3" fmla="*/ 87 h 87"/>
                <a:gd name="T4" fmla="*/ 216 w 216"/>
                <a:gd name="T5" fmla="*/ 43 h 87"/>
                <a:gd name="T6" fmla="*/ 216 w 216"/>
                <a:gd name="T7" fmla="*/ 0 h 87"/>
                <a:gd name="T8" fmla="*/ 0 w 216"/>
                <a:gd name="T9" fmla="*/ 4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7">
                  <a:moveTo>
                    <a:pt x="0" y="41"/>
                  </a:moveTo>
                  <a:lnTo>
                    <a:pt x="0" y="87"/>
                  </a:lnTo>
                  <a:lnTo>
                    <a:pt x="216" y="43"/>
                  </a:lnTo>
                  <a:lnTo>
                    <a:pt x="216" y="0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6161088" y="6451600"/>
              <a:ext cx="342900" cy="136525"/>
            </a:xfrm>
            <a:custGeom>
              <a:avLst/>
              <a:gdLst>
                <a:gd name="T0" fmla="*/ 0 w 216"/>
                <a:gd name="T1" fmla="*/ 42 h 86"/>
                <a:gd name="T2" fmla="*/ 0 w 216"/>
                <a:gd name="T3" fmla="*/ 86 h 86"/>
                <a:gd name="T4" fmla="*/ 216 w 216"/>
                <a:gd name="T5" fmla="*/ 44 h 86"/>
                <a:gd name="T6" fmla="*/ 216 w 216"/>
                <a:gd name="T7" fmla="*/ 0 h 86"/>
                <a:gd name="T8" fmla="*/ 0 w 216"/>
                <a:gd name="T9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6">
                  <a:moveTo>
                    <a:pt x="0" y="42"/>
                  </a:moveTo>
                  <a:lnTo>
                    <a:pt x="0" y="86"/>
                  </a:lnTo>
                  <a:lnTo>
                    <a:pt x="216" y="44"/>
                  </a:lnTo>
                  <a:lnTo>
                    <a:pt x="216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5880101" y="6392863"/>
              <a:ext cx="8477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5873751" y="6491288"/>
              <a:ext cx="8477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3"/>
            <p:cNvSpPr>
              <a:spLocks noChangeArrowheads="1"/>
            </p:cNvSpPr>
            <p:nvPr/>
          </p:nvSpPr>
          <p:spPr bwMode="auto">
            <a:xfrm>
              <a:off x="5873751" y="6591300"/>
              <a:ext cx="84772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Rectangle 94"/>
            <p:cNvSpPr>
              <a:spLocks noChangeArrowheads="1"/>
            </p:cNvSpPr>
            <p:nvPr/>
          </p:nvSpPr>
          <p:spPr bwMode="auto">
            <a:xfrm>
              <a:off x="5873751" y="6689725"/>
              <a:ext cx="8477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5873751" y="6788150"/>
              <a:ext cx="8477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998236" y="2376995"/>
            <a:ext cx="912813" cy="646113"/>
            <a:chOff x="2651126" y="1860550"/>
            <a:chExt cx="912813" cy="646113"/>
          </a:xfrm>
          <a:solidFill>
            <a:schemeClr val="bg1"/>
          </a:solidFill>
        </p:grpSpPr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2651126" y="1860550"/>
              <a:ext cx="336550" cy="636588"/>
            </a:xfrm>
            <a:custGeom>
              <a:avLst/>
              <a:gdLst>
                <a:gd name="T0" fmla="*/ 95 w 102"/>
                <a:gd name="T1" fmla="*/ 0 h 193"/>
                <a:gd name="T2" fmla="*/ 6 w 102"/>
                <a:gd name="T3" fmla="*/ 0 h 193"/>
                <a:gd name="T4" fmla="*/ 0 w 102"/>
                <a:gd name="T5" fmla="*/ 7 h 193"/>
                <a:gd name="T6" fmla="*/ 0 w 102"/>
                <a:gd name="T7" fmla="*/ 186 h 193"/>
                <a:gd name="T8" fmla="*/ 6 w 102"/>
                <a:gd name="T9" fmla="*/ 193 h 193"/>
                <a:gd name="T10" fmla="*/ 95 w 102"/>
                <a:gd name="T11" fmla="*/ 193 h 193"/>
                <a:gd name="T12" fmla="*/ 102 w 102"/>
                <a:gd name="T13" fmla="*/ 186 h 193"/>
                <a:gd name="T14" fmla="*/ 102 w 102"/>
                <a:gd name="T15" fmla="*/ 7 h 193"/>
                <a:gd name="T16" fmla="*/ 95 w 102"/>
                <a:gd name="T17" fmla="*/ 0 h 193"/>
                <a:gd name="T18" fmla="*/ 51 w 102"/>
                <a:gd name="T19" fmla="*/ 172 h 193"/>
                <a:gd name="T20" fmla="*/ 32 w 102"/>
                <a:gd name="T21" fmla="*/ 153 h 193"/>
                <a:gd name="T22" fmla="*/ 51 w 102"/>
                <a:gd name="T23" fmla="*/ 135 h 193"/>
                <a:gd name="T24" fmla="*/ 70 w 102"/>
                <a:gd name="T25" fmla="*/ 153 h 193"/>
                <a:gd name="T26" fmla="*/ 51 w 102"/>
                <a:gd name="T27" fmla="*/ 172 h 193"/>
                <a:gd name="T28" fmla="*/ 88 w 102"/>
                <a:gd name="T29" fmla="*/ 56 h 193"/>
                <a:gd name="T30" fmla="*/ 14 w 102"/>
                <a:gd name="T31" fmla="*/ 56 h 193"/>
                <a:gd name="T32" fmla="*/ 14 w 102"/>
                <a:gd name="T33" fmla="*/ 41 h 193"/>
                <a:gd name="T34" fmla="*/ 88 w 102"/>
                <a:gd name="T35" fmla="*/ 41 h 193"/>
                <a:gd name="T36" fmla="*/ 88 w 102"/>
                <a:gd name="T37" fmla="*/ 56 h 193"/>
                <a:gd name="T38" fmla="*/ 88 w 102"/>
                <a:gd name="T39" fmla="*/ 35 h 193"/>
                <a:gd name="T40" fmla="*/ 14 w 102"/>
                <a:gd name="T41" fmla="*/ 35 h 193"/>
                <a:gd name="T42" fmla="*/ 14 w 102"/>
                <a:gd name="T43" fmla="*/ 20 h 193"/>
                <a:gd name="T44" fmla="*/ 88 w 102"/>
                <a:gd name="T45" fmla="*/ 20 h 193"/>
                <a:gd name="T46" fmla="*/ 88 w 102"/>
                <a:gd name="T47" fmla="*/ 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93">
                  <a:moveTo>
                    <a:pt x="9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0"/>
                    <a:pt x="3" y="193"/>
                    <a:pt x="6" y="193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9" y="193"/>
                    <a:pt x="102" y="190"/>
                    <a:pt x="102" y="18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3"/>
                    <a:pt x="99" y="0"/>
                    <a:pt x="95" y="0"/>
                  </a:cubicBezTo>
                  <a:close/>
                  <a:moveTo>
                    <a:pt x="51" y="172"/>
                  </a:moveTo>
                  <a:cubicBezTo>
                    <a:pt x="41" y="172"/>
                    <a:pt x="32" y="163"/>
                    <a:pt x="32" y="153"/>
                  </a:cubicBezTo>
                  <a:cubicBezTo>
                    <a:pt x="32" y="143"/>
                    <a:pt x="41" y="135"/>
                    <a:pt x="51" y="135"/>
                  </a:cubicBezTo>
                  <a:cubicBezTo>
                    <a:pt x="61" y="135"/>
                    <a:pt x="70" y="143"/>
                    <a:pt x="70" y="153"/>
                  </a:cubicBezTo>
                  <a:cubicBezTo>
                    <a:pt x="70" y="163"/>
                    <a:pt x="61" y="172"/>
                    <a:pt x="51" y="172"/>
                  </a:cubicBezTo>
                  <a:close/>
                  <a:moveTo>
                    <a:pt x="88" y="56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88" y="41"/>
                    <a:pt x="88" y="41"/>
                    <a:pt x="88" y="41"/>
                  </a:cubicBezTo>
                  <a:lnTo>
                    <a:pt x="88" y="56"/>
                  </a:lnTo>
                  <a:close/>
                  <a:moveTo>
                    <a:pt x="88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7"/>
            <p:cNvSpPr>
              <a:spLocks noEditPoints="1"/>
            </p:cNvSpPr>
            <p:nvPr/>
          </p:nvSpPr>
          <p:spPr bwMode="auto">
            <a:xfrm>
              <a:off x="2997201" y="1860550"/>
              <a:ext cx="566738" cy="646113"/>
            </a:xfrm>
            <a:custGeom>
              <a:avLst/>
              <a:gdLst>
                <a:gd name="T0" fmla="*/ 165 w 172"/>
                <a:gd name="T1" fmla="*/ 0 h 196"/>
                <a:gd name="T2" fmla="*/ 6 w 172"/>
                <a:gd name="T3" fmla="*/ 0 h 196"/>
                <a:gd name="T4" fmla="*/ 0 w 172"/>
                <a:gd name="T5" fmla="*/ 7 h 196"/>
                <a:gd name="T6" fmla="*/ 0 w 172"/>
                <a:gd name="T7" fmla="*/ 134 h 196"/>
                <a:gd name="T8" fmla="*/ 6 w 172"/>
                <a:gd name="T9" fmla="*/ 141 h 196"/>
                <a:gd name="T10" fmla="*/ 72 w 172"/>
                <a:gd name="T11" fmla="*/ 141 h 196"/>
                <a:gd name="T12" fmla="*/ 72 w 172"/>
                <a:gd name="T13" fmla="*/ 173 h 196"/>
                <a:gd name="T14" fmla="*/ 52 w 172"/>
                <a:gd name="T15" fmla="*/ 173 h 196"/>
                <a:gd name="T16" fmla="*/ 45 w 172"/>
                <a:gd name="T17" fmla="*/ 179 h 196"/>
                <a:gd name="T18" fmla="*/ 45 w 172"/>
                <a:gd name="T19" fmla="*/ 189 h 196"/>
                <a:gd name="T20" fmla="*/ 52 w 172"/>
                <a:gd name="T21" fmla="*/ 196 h 196"/>
                <a:gd name="T22" fmla="*/ 120 w 172"/>
                <a:gd name="T23" fmla="*/ 196 h 196"/>
                <a:gd name="T24" fmla="*/ 126 w 172"/>
                <a:gd name="T25" fmla="*/ 189 h 196"/>
                <a:gd name="T26" fmla="*/ 126 w 172"/>
                <a:gd name="T27" fmla="*/ 179 h 196"/>
                <a:gd name="T28" fmla="*/ 120 w 172"/>
                <a:gd name="T29" fmla="*/ 173 h 196"/>
                <a:gd name="T30" fmla="*/ 99 w 172"/>
                <a:gd name="T31" fmla="*/ 173 h 196"/>
                <a:gd name="T32" fmla="*/ 99 w 172"/>
                <a:gd name="T33" fmla="*/ 141 h 196"/>
                <a:gd name="T34" fmla="*/ 165 w 172"/>
                <a:gd name="T35" fmla="*/ 141 h 196"/>
                <a:gd name="T36" fmla="*/ 172 w 172"/>
                <a:gd name="T37" fmla="*/ 134 h 196"/>
                <a:gd name="T38" fmla="*/ 172 w 172"/>
                <a:gd name="T39" fmla="*/ 7 h 196"/>
                <a:gd name="T40" fmla="*/ 165 w 172"/>
                <a:gd name="T41" fmla="*/ 0 h 196"/>
                <a:gd name="T42" fmla="*/ 161 w 172"/>
                <a:gd name="T43" fmla="*/ 126 h 196"/>
                <a:gd name="T44" fmla="*/ 155 w 172"/>
                <a:gd name="T45" fmla="*/ 132 h 196"/>
                <a:gd name="T46" fmla="*/ 99 w 172"/>
                <a:gd name="T47" fmla="*/ 132 h 196"/>
                <a:gd name="T48" fmla="*/ 72 w 172"/>
                <a:gd name="T49" fmla="*/ 132 h 196"/>
                <a:gd name="T50" fmla="*/ 17 w 172"/>
                <a:gd name="T51" fmla="*/ 132 h 196"/>
                <a:gd name="T52" fmla="*/ 11 w 172"/>
                <a:gd name="T53" fmla="*/ 126 h 196"/>
                <a:gd name="T54" fmla="*/ 11 w 172"/>
                <a:gd name="T55" fmla="*/ 15 h 196"/>
                <a:gd name="T56" fmla="*/ 17 w 172"/>
                <a:gd name="T57" fmla="*/ 9 h 196"/>
                <a:gd name="T58" fmla="*/ 155 w 172"/>
                <a:gd name="T59" fmla="*/ 9 h 196"/>
                <a:gd name="T60" fmla="*/ 161 w 172"/>
                <a:gd name="T61" fmla="*/ 15 h 196"/>
                <a:gd name="T62" fmla="*/ 161 w 172"/>
                <a:gd name="T63" fmla="*/ 12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96">
                  <a:moveTo>
                    <a:pt x="16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8"/>
                    <a:pt x="3" y="141"/>
                    <a:pt x="6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48" y="173"/>
                    <a:pt x="45" y="176"/>
                    <a:pt x="45" y="17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93"/>
                    <a:pt x="48" y="196"/>
                    <a:pt x="52" y="196"/>
                  </a:cubicBezTo>
                  <a:cubicBezTo>
                    <a:pt x="120" y="196"/>
                    <a:pt x="120" y="196"/>
                    <a:pt x="120" y="196"/>
                  </a:cubicBezTo>
                  <a:cubicBezTo>
                    <a:pt x="124" y="196"/>
                    <a:pt x="126" y="193"/>
                    <a:pt x="126" y="189"/>
                  </a:cubicBezTo>
                  <a:cubicBezTo>
                    <a:pt x="126" y="179"/>
                    <a:pt x="126" y="179"/>
                    <a:pt x="126" y="179"/>
                  </a:cubicBezTo>
                  <a:cubicBezTo>
                    <a:pt x="126" y="176"/>
                    <a:pt x="124" y="173"/>
                    <a:pt x="120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9" y="141"/>
                    <a:pt x="172" y="138"/>
                    <a:pt x="172" y="134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3"/>
                    <a:pt x="169" y="0"/>
                    <a:pt x="165" y="0"/>
                  </a:cubicBezTo>
                  <a:close/>
                  <a:moveTo>
                    <a:pt x="161" y="126"/>
                  </a:moveTo>
                  <a:cubicBezTo>
                    <a:pt x="161" y="129"/>
                    <a:pt x="158" y="132"/>
                    <a:pt x="155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3" y="132"/>
                    <a:pt x="11" y="129"/>
                    <a:pt x="11" y="1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3" y="9"/>
                    <a:pt x="17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8" y="9"/>
                    <a:pt x="161" y="12"/>
                    <a:pt x="161" y="15"/>
                  </a:cubicBezTo>
                  <a:lnTo>
                    <a:pt x="161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1" name="Freeform 98"/>
          <p:cNvSpPr>
            <a:spLocks noEditPoints="1"/>
          </p:cNvSpPr>
          <p:nvPr/>
        </p:nvSpPr>
        <p:spPr bwMode="auto">
          <a:xfrm>
            <a:off x="2277511" y="3831259"/>
            <a:ext cx="1025525" cy="300038"/>
          </a:xfrm>
          <a:custGeom>
            <a:avLst/>
            <a:gdLst>
              <a:gd name="T0" fmla="*/ 303 w 311"/>
              <a:gd name="T1" fmla="*/ 6 h 91"/>
              <a:gd name="T2" fmla="*/ 299 w 311"/>
              <a:gd name="T3" fmla="*/ 6 h 91"/>
              <a:gd name="T4" fmla="*/ 291 w 311"/>
              <a:gd name="T5" fmla="*/ 0 h 91"/>
              <a:gd name="T6" fmla="*/ 288 w 311"/>
              <a:gd name="T7" fmla="*/ 0 h 91"/>
              <a:gd name="T8" fmla="*/ 280 w 311"/>
              <a:gd name="T9" fmla="*/ 6 h 91"/>
              <a:gd name="T10" fmla="*/ 277 w 311"/>
              <a:gd name="T11" fmla="*/ 12 h 91"/>
              <a:gd name="T12" fmla="*/ 268 w 311"/>
              <a:gd name="T13" fmla="*/ 0 h 91"/>
              <a:gd name="T14" fmla="*/ 265 w 311"/>
              <a:gd name="T15" fmla="*/ 0 h 91"/>
              <a:gd name="T16" fmla="*/ 257 w 311"/>
              <a:gd name="T17" fmla="*/ 6 h 91"/>
              <a:gd name="T18" fmla="*/ 252 w 311"/>
              <a:gd name="T19" fmla="*/ 6 h 91"/>
              <a:gd name="T20" fmla="*/ 245 w 311"/>
              <a:gd name="T21" fmla="*/ 0 h 91"/>
              <a:gd name="T22" fmla="*/ 241 w 311"/>
              <a:gd name="T23" fmla="*/ 0 h 91"/>
              <a:gd name="T24" fmla="*/ 234 w 311"/>
              <a:gd name="T25" fmla="*/ 12 h 91"/>
              <a:gd name="T26" fmla="*/ 229 w 311"/>
              <a:gd name="T27" fmla="*/ 6 h 91"/>
              <a:gd name="T28" fmla="*/ 221 w 311"/>
              <a:gd name="T29" fmla="*/ 0 h 91"/>
              <a:gd name="T30" fmla="*/ 218 w 311"/>
              <a:gd name="T31" fmla="*/ 0 h 91"/>
              <a:gd name="T32" fmla="*/ 210 w 311"/>
              <a:gd name="T33" fmla="*/ 6 h 91"/>
              <a:gd name="T34" fmla="*/ 205 w 311"/>
              <a:gd name="T35" fmla="*/ 6 h 91"/>
              <a:gd name="T36" fmla="*/ 197 w 311"/>
              <a:gd name="T37" fmla="*/ 0 h 91"/>
              <a:gd name="T38" fmla="*/ 194 w 311"/>
              <a:gd name="T39" fmla="*/ 0 h 91"/>
              <a:gd name="T40" fmla="*/ 185 w 311"/>
              <a:gd name="T41" fmla="*/ 6 h 91"/>
              <a:gd name="T42" fmla="*/ 180 w 311"/>
              <a:gd name="T43" fmla="*/ 6 h 91"/>
              <a:gd name="T44" fmla="*/ 173 w 311"/>
              <a:gd name="T45" fmla="*/ 0 h 91"/>
              <a:gd name="T46" fmla="*/ 170 w 311"/>
              <a:gd name="T47" fmla="*/ 0 h 91"/>
              <a:gd name="T48" fmla="*/ 162 w 311"/>
              <a:gd name="T49" fmla="*/ 6 h 91"/>
              <a:gd name="T50" fmla="*/ 157 w 311"/>
              <a:gd name="T51" fmla="*/ 12 h 91"/>
              <a:gd name="T52" fmla="*/ 148 w 311"/>
              <a:gd name="T53" fmla="*/ 0 h 91"/>
              <a:gd name="T54" fmla="*/ 145 w 311"/>
              <a:gd name="T55" fmla="*/ 0 h 91"/>
              <a:gd name="T56" fmla="*/ 137 w 311"/>
              <a:gd name="T57" fmla="*/ 6 h 91"/>
              <a:gd name="T58" fmla="*/ 132 w 311"/>
              <a:gd name="T59" fmla="*/ 6 h 91"/>
              <a:gd name="T60" fmla="*/ 125 w 311"/>
              <a:gd name="T61" fmla="*/ 0 h 91"/>
              <a:gd name="T62" fmla="*/ 122 w 311"/>
              <a:gd name="T63" fmla="*/ 0 h 91"/>
              <a:gd name="T64" fmla="*/ 114 w 311"/>
              <a:gd name="T65" fmla="*/ 12 h 91"/>
              <a:gd name="T66" fmla="*/ 108 w 311"/>
              <a:gd name="T67" fmla="*/ 6 h 91"/>
              <a:gd name="T68" fmla="*/ 100 w 311"/>
              <a:gd name="T69" fmla="*/ 0 h 91"/>
              <a:gd name="T70" fmla="*/ 97 w 311"/>
              <a:gd name="T71" fmla="*/ 0 h 91"/>
              <a:gd name="T72" fmla="*/ 89 w 311"/>
              <a:gd name="T73" fmla="*/ 6 h 91"/>
              <a:gd name="T74" fmla="*/ 85 w 311"/>
              <a:gd name="T75" fmla="*/ 6 h 91"/>
              <a:gd name="T76" fmla="*/ 77 w 311"/>
              <a:gd name="T77" fmla="*/ 0 h 91"/>
              <a:gd name="T78" fmla="*/ 74 w 311"/>
              <a:gd name="T79" fmla="*/ 0 h 91"/>
              <a:gd name="T80" fmla="*/ 64 w 311"/>
              <a:gd name="T81" fmla="*/ 6 h 91"/>
              <a:gd name="T82" fmla="*/ 60 w 311"/>
              <a:gd name="T83" fmla="*/ 6 h 91"/>
              <a:gd name="T84" fmla="*/ 52 w 311"/>
              <a:gd name="T85" fmla="*/ 0 h 91"/>
              <a:gd name="T86" fmla="*/ 49 w 311"/>
              <a:gd name="T87" fmla="*/ 0 h 91"/>
              <a:gd name="T88" fmla="*/ 41 w 311"/>
              <a:gd name="T89" fmla="*/ 6 h 91"/>
              <a:gd name="T90" fmla="*/ 37 w 311"/>
              <a:gd name="T91" fmla="*/ 12 h 91"/>
              <a:gd name="T92" fmla="*/ 29 w 311"/>
              <a:gd name="T93" fmla="*/ 0 h 91"/>
              <a:gd name="T94" fmla="*/ 26 w 311"/>
              <a:gd name="T95" fmla="*/ 0 h 91"/>
              <a:gd name="T96" fmla="*/ 18 w 311"/>
              <a:gd name="T97" fmla="*/ 6 h 91"/>
              <a:gd name="T98" fmla="*/ 14 w 311"/>
              <a:gd name="T99" fmla="*/ 6 h 91"/>
              <a:gd name="T100" fmla="*/ 6 w 311"/>
              <a:gd name="T101" fmla="*/ 0 h 91"/>
              <a:gd name="T102" fmla="*/ 3 w 311"/>
              <a:gd name="T103" fmla="*/ 0 h 91"/>
              <a:gd name="T104" fmla="*/ 311 w 311"/>
              <a:gd name="T105" fmla="*/ 91 h 91"/>
              <a:gd name="T106" fmla="*/ 292 w 311"/>
              <a:gd name="T107" fmla="*/ 63 h 91"/>
              <a:gd name="T108" fmla="*/ 305 w 311"/>
              <a:gd name="T109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1" h="91">
                <a:moveTo>
                  <a:pt x="307" y="0"/>
                </a:moveTo>
                <a:cubicBezTo>
                  <a:pt x="307" y="6"/>
                  <a:pt x="307" y="6"/>
                  <a:pt x="307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0"/>
                  <a:pt x="303" y="0"/>
                  <a:pt x="30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299" y="6"/>
                  <a:pt x="299" y="6"/>
                  <a:pt x="299" y="6"/>
                </a:cubicBezTo>
                <a:cubicBezTo>
                  <a:pt x="296" y="6"/>
                  <a:pt x="296" y="6"/>
                  <a:pt x="296" y="6"/>
                </a:cubicBezTo>
                <a:cubicBezTo>
                  <a:pt x="296" y="0"/>
                  <a:pt x="296" y="0"/>
                  <a:pt x="296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91" y="6"/>
                  <a:pt x="291" y="6"/>
                  <a:pt x="291" y="6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0"/>
                  <a:pt x="288" y="0"/>
                  <a:pt x="288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283" y="6"/>
                  <a:pt x="283" y="6"/>
                  <a:pt x="283" y="6"/>
                </a:cubicBezTo>
                <a:cubicBezTo>
                  <a:pt x="280" y="6"/>
                  <a:pt x="280" y="6"/>
                  <a:pt x="280" y="6"/>
                </a:cubicBezTo>
                <a:cubicBezTo>
                  <a:pt x="280" y="0"/>
                  <a:pt x="280" y="0"/>
                  <a:pt x="280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4" y="0"/>
                  <a:pt x="274" y="0"/>
                  <a:pt x="274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68" y="6"/>
                  <a:pt x="268" y="6"/>
                  <a:pt x="268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5" y="0"/>
                  <a:pt x="265" y="0"/>
                  <a:pt x="265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6"/>
                  <a:pt x="260" y="6"/>
                  <a:pt x="260" y="6"/>
                </a:cubicBezTo>
                <a:cubicBezTo>
                  <a:pt x="257" y="6"/>
                  <a:pt x="257" y="6"/>
                  <a:pt x="257" y="6"/>
                </a:cubicBezTo>
                <a:cubicBezTo>
                  <a:pt x="257" y="0"/>
                  <a:pt x="257" y="0"/>
                  <a:pt x="25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6"/>
                  <a:pt x="252" y="6"/>
                  <a:pt x="252" y="6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0"/>
                  <a:pt x="249" y="0"/>
                  <a:pt x="249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5" y="6"/>
                  <a:pt x="245" y="6"/>
                  <a:pt x="245" y="6"/>
                </a:cubicBezTo>
                <a:cubicBezTo>
                  <a:pt x="241" y="6"/>
                  <a:pt x="241" y="6"/>
                  <a:pt x="241" y="6"/>
                </a:cubicBezTo>
                <a:cubicBezTo>
                  <a:pt x="241" y="0"/>
                  <a:pt x="241" y="0"/>
                  <a:pt x="24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37" y="12"/>
                  <a:pt x="237" y="12"/>
                  <a:pt x="237" y="12"/>
                </a:cubicBezTo>
                <a:cubicBezTo>
                  <a:pt x="234" y="12"/>
                  <a:pt x="234" y="12"/>
                  <a:pt x="234" y="12"/>
                </a:cubicBezTo>
                <a:cubicBezTo>
                  <a:pt x="234" y="0"/>
                  <a:pt x="234" y="0"/>
                  <a:pt x="234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6"/>
                  <a:pt x="229" y="6"/>
                  <a:pt x="229" y="6"/>
                </a:cubicBezTo>
                <a:cubicBezTo>
                  <a:pt x="225" y="6"/>
                  <a:pt x="225" y="6"/>
                  <a:pt x="225" y="6"/>
                </a:cubicBezTo>
                <a:cubicBezTo>
                  <a:pt x="225" y="0"/>
                  <a:pt x="225" y="0"/>
                  <a:pt x="225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6"/>
                  <a:pt x="221" y="6"/>
                  <a:pt x="221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8" y="0"/>
                  <a:pt x="218" y="0"/>
                  <a:pt x="218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3" y="6"/>
                  <a:pt x="213" y="6"/>
                  <a:pt x="213" y="6"/>
                </a:cubicBezTo>
                <a:cubicBezTo>
                  <a:pt x="210" y="6"/>
                  <a:pt x="210" y="6"/>
                  <a:pt x="210" y="6"/>
                </a:cubicBezTo>
                <a:cubicBezTo>
                  <a:pt x="210" y="0"/>
                  <a:pt x="210" y="0"/>
                  <a:pt x="210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6"/>
                  <a:pt x="205" y="6"/>
                  <a:pt x="205" y="6"/>
                </a:cubicBezTo>
                <a:cubicBezTo>
                  <a:pt x="202" y="6"/>
                  <a:pt x="202" y="6"/>
                  <a:pt x="202" y="6"/>
                </a:cubicBezTo>
                <a:cubicBezTo>
                  <a:pt x="202" y="0"/>
                  <a:pt x="202" y="0"/>
                  <a:pt x="202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4" y="12"/>
                  <a:pt x="194" y="12"/>
                  <a:pt x="194" y="12"/>
                </a:cubicBezTo>
                <a:cubicBezTo>
                  <a:pt x="194" y="0"/>
                  <a:pt x="194" y="0"/>
                  <a:pt x="194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6"/>
                  <a:pt x="188" y="6"/>
                  <a:pt x="188" y="6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0"/>
                  <a:pt x="185" y="0"/>
                  <a:pt x="185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6"/>
                  <a:pt x="180" y="6"/>
                  <a:pt x="180" y="6"/>
                </a:cubicBezTo>
                <a:cubicBezTo>
                  <a:pt x="177" y="6"/>
                  <a:pt x="177" y="6"/>
                  <a:pt x="177" y="6"/>
                </a:cubicBezTo>
                <a:cubicBezTo>
                  <a:pt x="177" y="0"/>
                  <a:pt x="177" y="0"/>
                  <a:pt x="177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3" y="6"/>
                  <a:pt x="173" y="6"/>
                  <a:pt x="173" y="6"/>
                </a:cubicBezTo>
                <a:cubicBezTo>
                  <a:pt x="170" y="6"/>
                  <a:pt x="170" y="6"/>
                  <a:pt x="170" y="6"/>
                </a:cubicBezTo>
                <a:cubicBezTo>
                  <a:pt x="170" y="0"/>
                  <a:pt x="170" y="0"/>
                  <a:pt x="170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5" y="6"/>
                  <a:pt x="165" y="6"/>
                  <a:pt x="165" y="6"/>
                </a:cubicBezTo>
                <a:cubicBezTo>
                  <a:pt x="162" y="6"/>
                  <a:pt x="162" y="6"/>
                  <a:pt x="162" y="6"/>
                </a:cubicBezTo>
                <a:cubicBezTo>
                  <a:pt x="162" y="0"/>
                  <a:pt x="162" y="0"/>
                  <a:pt x="162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6"/>
                  <a:pt x="148" y="6"/>
                  <a:pt x="148" y="6"/>
                </a:cubicBezTo>
                <a:cubicBezTo>
                  <a:pt x="145" y="6"/>
                  <a:pt x="145" y="6"/>
                  <a:pt x="145" y="6"/>
                </a:cubicBezTo>
                <a:cubicBezTo>
                  <a:pt x="145" y="0"/>
                  <a:pt x="145" y="0"/>
                  <a:pt x="14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6"/>
                  <a:pt x="137" y="6"/>
                  <a:pt x="137" y="6"/>
                </a:cubicBezTo>
                <a:cubicBezTo>
                  <a:pt x="137" y="0"/>
                  <a:pt x="137" y="0"/>
                  <a:pt x="13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6"/>
                  <a:pt x="132" y="6"/>
                  <a:pt x="132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9" y="0"/>
                  <a:pt x="129" y="0"/>
                  <a:pt x="129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6"/>
                  <a:pt x="125" y="6"/>
                  <a:pt x="125" y="6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0"/>
                  <a:pt x="122" y="0"/>
                  <a:pt x="12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0"/>
                  <a:pt x="114" y="0"/>
                  <a:pt x="11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6"/>
                  <a:pt x="100" y="6"/>
                  <a:pt x="100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0"/>
                  <a:pt x="97" y="0"/>
                  <a:pt x="9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6"/>
                  <a:pt x="92" y="6"/>
                  <a:pt x="92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0"/>
                  <a:pt x="89" y="0"/>
                  <a:pt x="8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6"/>
                  <a:pt x="85" y="6"/>
                  <a:pt x="85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0"/>
                  <a:pt x="81" y="0"/>
                  <a:pt x="81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2"/>
                  <a:pt x="77" y="12"/>
                  <a:pt x="77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0"/>
                  <a:pt x="74" y="0"/>
                  <a:pt x="7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"/>
                  <a:pt x="67" y="6"/>
                  <a:pt x="67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"/>
                  <a:pt x="60" y="6"/>
                  <a:pt x="60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"/>
                  <a:pt x="52" y="6"/>
                  <a:pt x="52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0"/>
                  <a:pt x="41" y="0"/>
                  <a:pt x="4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311" y="91"/>
                  <a:pt x="311" y="91"/>
                  <a:pt x="311" y="91"/>
                </a:cubicBezTo>
                <a:cubicBezTo>
                  <a:pt x="311" y="0"/>
                  <a:pt x="311" y="0"/>
                  <a:pt x="311" y="0"/>
                </a:cubicBezTo>
                <a:lnTo>
                  <a:pt x="307" y="0"/>
                </a:lnTo>
                <a:close/>
                <a:moveTo>
                  <a:pt x="292" y="63"/>
                </a:moveTo>
                <a:cubicBezTo>
                  <a:pt x="285" y="63"/>
                  <a:pt x="279" y="57"/>
                  <a:pt x="279" y="50"/>
                </a:cubicBezTo>
                <a:cubicBezTo>
                  <a:pt x="279" y="43"/>
                  <a:pt x="285" y="38"/>
                  <a:pt x="292" y="38"/>
                </a:cubicBezTo>
                <a:cubicBezTo>
                  <a:pt x="299" y="38"/>
                  <a:pt x="305" y="43"/>
                  <a:pt x="305" y="50"/>
                </a:cubicBezTo>
                <a:cubicBezTo>
                  <a:pt x="305" y="57"/>
                  <a:pt x="299" y="63"/>
                  <a:pt x="292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93448" y="868643"/>
            <a:ext cx="1322388" cy="736601"/>
            <a:chOff x="2446338" y="266700"/>
            <a:chExt cx="1322388" cy="736601"/>
          </a:xfrm>
          <a:solidFill>
            <a:schemeClr val="bg1"/>
          </a:solidFill>
        </p:grpSpPr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2809876" y="474663"/>
              <a:ext cx="606425" cy="528638"/>
            </a:xfrm>
            <a:custGeom>
              <a:avLst/>
              <a:gdLst>
                <a:gd name="T0" fmla="*/ 0 w 382"/>
                <a:gd name="T1" fmla="*/ 0 h 333"/>
                <a:gd name="T2" fmla="*/ 0 w 382"/>
                <a:gd name="T3" fmla="*/ 333 h 333"/>
                <a:gd name="T4" fmla="*/ 382 w 382"/>
                <a:gd name="T5" fmla="*/ 333 h 333"/>
                <a:gd name="T6" fmla="*/ 382 w 382"/>
                <a:gd name="T7" fmla="*/ 0 h 333"/>
                <a:gd name="T8" fmla="*/ 0 w 382"/>
                <a:gd name="T9" fmla="*/ 0 h 333"/>
                <a:gd name="T10" fmla="*/ 110 w 382"/>
                <a:gd name="T11" fmla="*/ 254 h 333"/>
                <a:gd name="T12" fmla="*/ 74 w 382"/>
                <a:gd name="T13" fmla="*/ 254 h 333"/>
                <a:gd name="T14" fmla="*/ 74 w 382"/>
                <a:gd name="T15" fmla="*/ 220 h 333"/>
                <a:gd name="T16" fmla="*/ 110 w 382"/>
                <a:gd name="T17" fmla="*/ 220 h 333"/>
                <a:gd name="T18" fmla="*/ 110 w 382"/>
                <a:gd name="T19" fmla="*/ 254 h 333"/>
                <a:gd name="T20" fmla="*/ 110 w 382"/>
                <a:gd name="T21" fmla="*/ 183 h 333"/>
                <a:gd name="T22" fmla="*/ 74 w 382"/>
                <a:gd name="T23" fmla="*/ 183 h 333"/>
                <a:gd name="T24" fmla="*/ 74 w 382"/>
                <a:gd name="T25" fmla="*/ 150 h 333"/>
                <a:gd name="T26" fmla="*/ 110 w 382"/>
                <a:gd name="T27" fmla="*/ 150 h 333"/>
                <a:gd name="T28" fmla="*/ 110 w 382"/>
                <a:gd name="T29" fmla="*/ 183 h 333"/>
                <a:gd name="T30" fmla="*/ 110 w 382"/>
                <a:gd name="T31" fmla="*/ 112 h 333"/>
                <a:gd name="T32" fmla="*/ 74 w 382"/>
                <a:gd name="T33" fmla="*/ 112 h 333"/>
                <a:gd name="T34" fmla="*/ 74 w 382"/>
                <a:gd name="T35" fmla="*/ 79 h 333"/>
                <a:gd name="T36" fmla="*/ 110 w 382"/>
                <a:gd name="T37" fmla="*/ 79 h 333"/>
                <a:gd name="T38" fmla="*/ 110 w 382"/>
                <a:gd name="T39" fmla="*/ 112 h 333"/>
                <a:gd name="T40" fmla="*/ 203 w 382"/>
                <a:gd name="T41" fmla="*/ 254 h 333"/>
                <a:gd name="T42" fmla="*/ 170 w 382"/>
                <a:gd name="T43" fmla="*/ 254 h 333"/>
                <a:gd name="T44" fmla="*/ 170 w 382"/>
                <a:gd name="T45" fmla="*/ 220 h 333"/>
                <a:gd name="T46" fmla="*/ 203 w 382"/>
                <a:gd name="T47" fmla="*/ 220 h 333"/>
                <a:gd name="T48" fmla="*/ 203 w 382"/>
                <a:gd name="T49" fmla="*/ 254 h 333"/>
                <a:gd name="T50" fmla="*/ 203 w 382"/>
                <a:gd name="T51" fmla="*/ 183 h 333"/>
                <a:gd name="T52" fmla="*/ 170 w 382"/>
                <a:gd name="T53" fmla="*/ 183 h 333"/>
                <a:gd name="T54" fmla="*/ 170 w 382"/>
                <a:gd name="T55" fmla="*/ 150 h 333"/>
                <a:gd name="T56" fmla="*/ 203 w 382"/>
                <a:gd name="T57" fmla="*/ 150 h 333"/>
                <a:gd name="T58" fmla="*/ 203 w 382"/>
                <a:gd name="T59" fmla="*/ 183 h 333"/>
                <a:gd name="T60" fmla="*/ 203 w 382"/>
                <a:gd name="T61" fmla="*/ 112 h 333"/>
                <a:gd name="T62" fmla="*/ 170 w 382"/>
                <a:gd name="T63" fmla="*/ 112 h 333"/>
                <a:gd name="T64" fmla="*/ 170 w 382"/>
                <a:gd name="T65" fmla="*/ 79 h 333"/>
                <a:gd name="T66" fmla="*/ 203 w 382"/>
                <a:gd name="T67" fmla="*/ 79 h 333"/>
                <a:gd name="T68" fmla="*/ 203 w 382"/>
                <a:gd name="T69" fmla="*/ 112 h 333"/>
                <a:gd name="T70" fmla="*/ 297 w 382"/>
                <a:gd name="T71" fmla="*/ 254 h 333"/>
                <a:gd name="T72" fmla="*/ 263 w 382"/>
                <a:gd name="T73" fmla="*/ 254 h 333"/>
                <a:gd name="T74" fmla="*/ 263 w 382"/>
                <a:gd name="T75" fmla="*/ 220 h 333"/>
                <a:gd name="T76" fmla="*/ 297 w 382"/>
                <a:gd name="T77" fmla="*/ 220 h 333"/>
                <a:gd name="T78" fmla="*/ 297 w 382"/>
                <a:gd name="T79" fmla="*/ 254 h 333"/>
                <a:gd name="T80" fmla="*/ 297 w 382"/>
                <a:gd name="T81" fmla="*/ 183 h 333"/>
                <a:gd name="T82" fmla="*/ 263 w 382"/>
                <a:gd name="T83" fmla="*/ 183 h 333"/>
                <a:gd name="T84" fmla="*/ 263 w 382"/>
                <a:gd name="T85" fmla="*/ 150 h 333"/>
                <a:gd name="T86" fmla="*/ 297 w 382"/>
                <a:gd name="T87" fmla="*/ 150 h 333"/>
                <a:gd name="T88" fmla="*/ 297 w 382"/>
                <a:gd name="T89" fmla="*/ 183 h 333"/>
                <a:gd name="T90" fmla="*/ 297 w 382"/>
                <a:gd name="T91" fmla="*/ 112 h 333"/>
                <a:gd name="T92" fmla="*/ 263 w 382"/>
                <a:gd name="T93" fmla="*/ 112 h 333"/>
                <a:gd name="T94" fmla="*/ 263 w 382"/>
                <a:gd name="T95" fmla="*/ 79 h 333"/>
                <a:gd name="T96" fmla="*/ 297 w 382"/>
                <a:gd name="T97" fmla="*/ 79 h 333"/>
                <a:gd name="T98" fmla="*/ 297 w 382"/>
                <a:gd name="T99" fmla="*/ 1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333">
                  <a:moveTo>
                    <a:pt x="0" y="0"/>
                  </a:moveTo>
                  <a:lnTo>
                    <a:pt x="0" y="333"/>
                  </a:lnTo>
                  <a:lnTo>
                    <a:pt x="382" y="333"/>
                  </a:lnTo>
                  <a:lnTo>
                    <a:pt x="382" y="0"/>
                  </a:lnTo>
                  <a:lnTo>
                    <a:pt x="0" y="0"/>
                  </a:lnTo>
                  <a:close/>
                  <a:moveTo>
                    <a:pt x="110" y="254"/>
                  </a:moveTo>
                  <a:lnTo>
                    <a:pt x="74" y="254"/>
                  </a:lnTo>
                  <a:lnTo>
                    <a:pt x="74" y="220"/>
                  </a:lnTo>
                  <a:lnTo>
                    <a:pt x="110" y="220"/>
                  </a:lnTo>
                  <a:lnTo>
                    <a:pt x="110" y="254"/>
                  </a:lnTo>
                  <a:close/>
                  <a:moveTo>
                    <a:pt x="110" y="183"/>
                  </a:moveTo>
                  <a:lnTo>
                    <a:pt x="74" y="183"/>
                  </a:lnTo>
                  <a:lnTo>
                    <a:pt x="74" y="150"/>
                  </a:lnTo>
                  <a:lnTo>
                    <a:pt x="110" y="150"/>
                  </a:lnTo>
                  <a:lnTo>
                    <a:pt x="110" y="183"/>
                  </a:lnTo>
                  <a:close/>
                  <a:moveTo>
                    <a:pt x="110" y="112"/>
                  </a:moveTo>
                  <a:lnTo>
                    <a:pt x="74" y="112"/>
                  </a:lnTo>
                  <a:lnTo>
                    <a:pt x="74" y="79"/>
                  </a:lnTo>
                  <a:lnTo>
                    <a:pt x="110" y="79"/>
                  </a:lnTo>
                  <a:lnTo>
                    <a:pt x="110" y="112"/>
                  </a:lnTo>
                  <a:close/>
                  <a:moveTo>
                    <a:pt x="203" y="254"/>
                  </a:moveTo>
                  <a:lnTo>
                    <a:pt x="170" y="254"/>
                  </a:lnTo>
                  <a:lnTo>
                    <a:pt x="170" y="220"/>
                  </a:lnTo>
                  <a:lnTo>
                    <a:pt x="203" y="220"/>
                  </a:lnTo>
                  <a:lnTo>
                    <a:pt x="203" y="254"/>
                  </a:lnTo>
                  <a:close/>
                  <a:moveTo>
                    <a:pt x="203" y="183"/>
                  </a:moveTo>
                  <a:lnTo>
                    <a:pt x="170" y="183"/>
                  </a:lnTo>
                  <a:lnTo>
                    <a:pt x="170" y="150"/>
                  </a:lnTo>
                  <a:lnTo>
                    <a:pt x="203" y="150"/>
                  </a:lnTo>
                  <a:lnTo>
                    <a:pt x="203" y="183"/>
                  </a:lnTo>
                  <a:close/>
                  <a:moveTo>
                    <a:pt x="203" y="112"/>
                  </a:moveTo>
                  <a:lnTo>
                    <a:pt x="170" y="112"/>
                  </a:lnTo>
                  <a:lnTo>
                    <a:pt x="170" y="79"/>
                  </a:lnTo>
                  <a:lnTo>
                    <a:pt x="203" y="79"/>
                  </a:lnTo>
                  <a:lnTo>
                    <a:pt x="203" y="112"/>
                  </a:lnTo>
                  <a:close/>
                  <a:moveTo>
                    <a:pt x="297" y="254"/>
                  </a:moveTo>
                  <a:lnTo>
                    <a:pt x="263" y="254"/>
                  </a:lnTo>
                  <a:lnTo>
                    <a:pt x="263" y="220"/>
                  </a:lnTo>
                  <a:lnTo>
                    <a:pt x="297" y="220"/>
                  </a:lnTo>
                  <a:lnTo>
                    <a:pt x="297" y="254"/>
                  </a:lnTo>
                  <a:close/>
                  <a:moveTo>
                    <a:pt x="297" y="183"/>
                  </a:moveTo>
                  <a:lnTo>
                    <a:pt x="263" y="183"/>
                  </a:lnTo>
                  <a:lnTo>
                    <a:pt x="263" y="150"/>
                  </a:lnTo>
                  <a:lnTo>
                    <a:pt x="297" y="150"/>
                  </a:lnTo>
                  <a:lnTo>
                    <a:pt x="297" y="183"/>
                  </a:lnTo>
                  <a:close/>
                  <a:moveTo>
                    <a:pt x="297" y="112"/>
                  </a:moveTo>
                  <a:lnTo>
                    <a:pt x="263" y="112"/>
                  </a:lnTo>
                  <a:lnTo>
                    <a:pt x="263" y="79"/>
                  </a:lnTo>
                  <a:lnTo>
                    <a:pt x="297" y="79"/>
                  </a:lnTo>
                  <a:lnTo>
                    <a:pt x="297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Rectangle 100"/>
            <p:cNvSpPr>
              <a:spLocks noChangeArrowheads="1"/>
            </p:cNvSpPr>
            <p:nvPr/>
          </p:nvSpPr>
          <p:spPr bwMode="auto">
            <a:xfrm>
              <a:off x="2654301" y="319088"/>
              <a:ext cx="912813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647951" y="309563"/>
              <a:ext cx="927100" cy="204788"/>
            </a:xfrm>
            <a:custGeom>
              <a:avLst/>
              <a:gdLst>
                <a:gd name="T0" fmla="*/ 573 w 584"/>
                <a:gd name="T1" fmla="*/ 13 h 129"/>
                <a:gd name="T2" fmla="*/ 573 w 584"/>
                <a:gd name="T3" fmla="*/ 117 h 129"/>
                <a:gd name="T4" fmla="*/ 10 w 584"/>
                <a:gd name="T5" fmla="*/ 117 h 129"/>
                <a:gd name="T6" fmla="*/ 10 w 584"/>
                <a:gd name="T7" fmla="*/ 13 h 129"/>
                <a:gd name="T8" fmla="*/ 573 w 584"/>
                <a:gd name="T9" fmla="*/ 13 h 129"/>
                <a:gd name="T10" fmla="*/ 573 w 584"/>
                <a:gd name="T11" fmla="*/ 13 h 129"/>
                <a:gd name="T12" fmla="*/ 584 w 584"/>
                <a:gd name="T13" fmla="*/ 0 h 129"/>
                <a:gd name="T14" fmla="*/ 573 w 584"/>
                <a:gd name="T15" fmla="*/ 0 h 129"/>
                <a:gd name="T16" fmla="*/ 10 w 584"/>
                <a:gd name="T17" fmla="*/ 0 h 129"/>
                <a:gd name="T18" fmla="*/ 0 w 584"/>
                <a:gd name="T19" fmla="*/ 0 h 129"/>
                <a:gd name="T20" fmla="*/ 0 w 584"/>
                <a:gd name="T21" fmla="*/ 13 h 129"/>
                <a:gd name="T22" fmla="*/ 0 w 584"/>
                <a:gd name="T23" fmla="*/ 117 h 129"/>
                <a:gd name="T24" fmla="*/ 0 w 584"/>
                <a:gd name="T25" fmla="*/ 129 h 129"/>
                <a:gd name="T26" fmla="*/ 10 w 584"/>
                <a:gd name="T27" fmla="*/ 129 h 129"/>
                <a:gd name="T28" fmla="*/ 573 w 584"/>
                <a:gd name="T29" fmla="*/ 129 h 129"/>
                <a:gd name="T30" fmla="*/ 584 w 584"/>
                <a:gd name="T31" fmla="*/ 129 h 129"/>
                <a:gd name="T32" fmla="*/ 584 w 584"/>
                <a:gd name="T33" fmla="*/ 117 h 129"/>
                <a:gd name="T34" fmla="*/ 584 w 584"/>
                <a:gd name="T35" fmla="*/ 13 h 129"/>
                <a:gd name="T36" fmla="*/ 584 w 584"/>
                <a:gd name="T37" fmla="*/ 0 h 129"/>
                <a:gd name="T38" fmla="*/ 584 w 584"/>
                <a:gd name="T3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4" h="129">
                  <a:moveTo>
                    <a:pt x="573" y="13"/>
                  </a:moveTo>
                  <a:lnTo>
                    <a:pt x="573" y="117"/>
                  </a:lnTo>
                  <a:lnTo>
                    <a:pt x="10" y="117"/>
                  </a:lnTo>
                  <a:lnTo>
                    <a:pt x="10" y="13"/>
                  </a:lnTo>
                  <a:lnTo>
                    <a:pt x="573" y="13"/>
                  </a:lnTo>
                  <a:lnTo>
                    <a:pt x="573" y="13"/>
                  </a:lnTo>
                  <a:close/>
                  <a:moveTo>
                    <a:pt x="584" y="0"/>
                  </a:moveTo>
                  <a:lnTo>
                    <a:pt x="573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117"/>
                  </a:lnTo>
                  <a:lnTo>
                    <a:pt x="0" y="129"/>
                  </a:lnTo>
                  <a:lnTo>
                    <a:pt x="10" y="129"/>
                  </a:lnTo>
                  <a:lnTo>
                    <a:pt x="573" y="129"/>
                  </a:lnTo>
                  <a:lnTo>
                    <a:pt x="584" y="129"/>
                  </a:lnTo>
                  <a:lnTo>
                    <a:pt x="584" y="117"/>
                  </a:lnTo>
                  <a:lnTo>
                    <a:pt x="584" y="13"/>
                  </a:lnTo>
                  <a:lnTo>
                    <a:pt x="584" y="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2"/>
            <p:cNvSpPr>
              <a:spLocks noEditPoints="1"/>
            </p:cNvSpPr>
            <p:nvPr/>
          </p:nvSpPr>
          <p:spPr bwMode="auto">
            <a:xfrm>
              <a:off x="3435351" y="449263"/>
              <a:ext cx="247650" cy="554038"/>
            </a:xfrm>
            <a:custGeom>
              <a:avLst/>
              <a:gdLst>
                <a:gd name="T0" fmla="*/ 0 w 156"/>
                <a:gd name="T1" fmla="*/ 0 h 349"/>
                <a:gd name="T2" fmla="*/ 0 w 156"/>
                <a:gd name="T3" fmla="*/ 349 h 349"/>
                <a:gd name="T4" fmla="*/ 156 w 156"/>
                <a:gd name="T5" fmla="*/ 349 h 349"/>
                <a:gd name="T6" fmla="*/ 156 w 156"/>
                <a:gd name="T7" fmla="*/ 0 h 349"/>
                <a:gd name="T8" fmla="*/ 0 w 156"/>
                <a:gd name="T9" fmla="*/ 0 h 349"/>
                <a:gd name="T10" fmla="*/ 98 w 156"/>
                <a:gd name="T11" fmla="*/ 284 h 349"/>
                <a:gd name="T12" fmla="*/ 59 w 156"/>
                <a:gd name="T13" fmla="*/ 284 h 349"/>
                <a:gd name="T14" fmla="*/ 59 w 156"/>
                <a:gd name="T15" fmla="*/ 245 h 349"/>
                <a:gd name="T16" fmla="*/ 98 w 156"/>
                <a:gd name="T17" fmla="*/ 245 h 349"/>
                <a:gd name="T18" fmla="*/ 98 w 156"/>
                <a:gd name="T19" fmla="*/ 284 h 349"/>
                <a:gd name="T20" fmla="*/ 98 w 156"/>
                <a:gd name="T21" fmla="*/ 203 h 349"/>
                <a:gd name="T22" fmla="*/ 59 w 156"/>
                <a:gd name="T23" fmla="*/ 203 h 349"/>
                <a:gd name="T24" fmla="*/ 59 w 156"/>
                <a:gd name="T25" fmla="*/ 164 h 349"/>
                <a:gd name="T26" fmla="*/ 98 w 156"/>
                <a:gd name="T27" fmla="*/ 164 h 349"/>
                <a:gd name="T28" fmla="*/ 98 w 156"/>
                <a:gd name="T29" fmla="*/ 203 h 349"/>
                <a:gd name="T30" fmla="*/ 98 w 156"/>
                <a:gd name="T31" fmla="*/ 120 h 349"/>
                <a:gd name="T32" fmla="*/ 59 w 156"/>
                <a:gd name="T33" fmla="*/ 120 h 349"/>
                <a:gd name="T34" fmla="*/ 59 w 156"/>
                <a:gd name="T35" fmla="*/ 81 h 349"/>
                <a:gd name="T36" fmla="*/ 98 w 156"/>
                <a:gd name="T37" fmla="*/ 81 h 349"/>
                <a:gd name="T38" fmla="*/ 98 w 156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349">
                  <a:moveTo>
                    <a:pt x="0" y="0"/>
                  </a:moveTo>
                  <a:lnTo>
                    <a:pt x="0" y="349"/>
                  </a:lnTo>
                  <a:lnTo>
                    <a:pt x="156" y="349"/>
                  </a:lnTo>
                  <a:lnTo>
                    <a:pt x="156" y="0"/>
                  </a:lnTo>
                  <a:lnTo>
                    <a:pt x="0" y="0"/>
                  </a:lnTo>
                  <a:close/>
                  <a:moveTo>
                    <a:pt x="98" y="284"/>
                  </a:moveTo>
                  <a:lnTo>
                    <a:pt x="59" y="284"/>
                  </a:lnTo>
                  <a:lnTo>
                    <a:pt x="59" y="245"/>
                  </a:lnTo>
                  <a:lnTo>
                    <a:pt x="98" y="245"/>
                  </a:lnTo>
                  <a:lnTo>
                    <a:pt x="98" y="284"/>
                  </a:lnTo>
                  <a:close/>
                  <a:moveTo>
                    <a:pt x="98" y="203"/>
                  </a:moveTo>
                  <a:lnTo>
                    <a:pt x="59" y="203"/>
                  </a:lnTo>
                  <a:lnTo>
                    <a:pt x="59" y="164"/>
                  </a:lnTo>
                  <a:lnTo>
                    <a:pt x="98" y="164"/>
                  </a:lnTo>
                  <a:lnTo>
                    <a:pt x="98" y="203"/>
                  </a:lnTo>
                  <a:close/>
                  <a:moveTo>
                    <a:pt x="98" y="120"/>
                  </a:moveTo>
                  <a:lnTo>
                    <a:pt x="59" y="120"/>
                  </a:lnTo>
                  <a:lnTo>
                    <a:pt x="59" y="81"/>
                  </a:lnTo>
                  <a:lnTo>
                    <a:pt x="98" y="81"/>
                  </a:lnTo>
                  <a:lnTo>
                    <a:pt x="98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3"/>
            <p:cNvSpPr/>
            <p:nvPr/>
          </p:nvSpPr>
          <p:spPr bwMode="auto">
            <a:xfrm>
              <a:off x="3370263" y="280988"/>
              <a:ext cx="376238" cy="187325"/>
            </a:xfrm>
            <a:custGeom>
              <a:avLst/>
              <a:gdLst>
                <a:gd name="T0" fmla="*/ 0 w 237"/>
                <a:gd name="T1" fmla="*/ 118 h 118"/>
                <a:gd name="T2" fmla="*/ 118 w 237"/>
                <a:gd name="T3" fmla="*/ 0 h 118"/>
                <a:gd name="T4" fmla="*/ 237 w 237"/>
                <a:gd name="T5" fmla="*/ 118 h 118"/>
                <a:gd name="T6" fmla="*/ 0 w 237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118">
                  <a:moveTo>
                    <a:pt x="0" y="118"/>
                  </a:moveTo>
                  <a:lnTo>
                    <a:pt x="118" y="0"/>
                  </a:lnTo>
                  <a:lnTo>
                    <a:pt x="237" y="118"/>
                  </a:lnTo>
                  <a:lnTo>
                    <a:pt x="0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3346451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2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2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538413" y="449263"/>
              <a:ext cx="250825" cy="554038"/>
            </a:xfrm>
            <a:custGeom>
              <a:avLst/>
              <a:gdLst>
                <a:gd name="T0" fmla="*/ 0 w 158"/>
                <a:gd name="T1" fmla="*/ 0 h 349"/>
                <a:gd name="T2" fmla="*/ 0 w 158"/>
                <a:gd name="T3" fmla="*/ 349 h 349"/>
                <a:gd name="T4" fmla="*/ 158 w 158"/>
                <a:gd name="T5" fmla="*/ 349 h 349"/>
                <a:gd name="T6" fmla="*/ 158 w 158"/>
                <a:gd name="T7" fmla="*/ 0 h 349"/>
                <a:gd name="T8" fmla="*/ 0 w 158"/>
                <a:gd name="T9" fmla="*/ 0 h 349"/>
                <a:gd name="T10" fmla="*/ 100 w 158"/>
                <a:gd name="T11" fmla="*/ 284 h 349"/>
                <a:gd name="T12" fmla="*/ 60 w 158"/>
                <a:gd name="T13" fmla="*/ 284 h 349"/>
                <a:gd name="T14" fmla="*/ 60 w 158"/>
                <a:gd name="T15" fmla="*/ 245 h 349"/>
                <a:gd name="T16" fmla="*/ 100 w 158"/>
                <a:gd name="T17" fmla="*/ 245 h 349"/>
                <a:gd name="T18" fmla="*/ 100 w 158"/>
                <a:gd name="T19" fmla="*/ 284 h 349"/>
                <a:gd name="T20" fmla="*/ 100 w 158"/>
                <a:gd name="T21" fmla="*/ 203 h 349"/>
                <a:gd name="T22" fmla="*/ 60 w 158"/>
                <a:gd name="T23" fmla="*/ 203 h 349"/>
                <a:gd name="T24" fmla="*/ 60 w 158"/>
                <a:gd name="T25" fmla="*/ 164 h 349"/>
                <a:gd name="T26" fmla="*/ 100 w 158"/>
                <a:gd name="T27" fmla="*/ 164 h 349"/>
                <a:gd name="T28" fmla="*/ 100 w 158"/>
                <a:gd name="T29" fmla="*/ 203 h 349"/>
                <a:gd name="T30" fmla="*/ 100 w 158"/>
                <a:gd name="T31" fmla="*/ 120 h 349"/>
                <a:gd name="T32" fmla="*/ 60 w 158"/>
                <a:gd name="T33" fmla="*/ 120 h 349"/>
                <a:gd name="T34" fmla="*/ 60 w 158"/>
                <a:gd name="T35" fmla="*/ 81 h 349"/>
                <a:gd name="T36" fmla="*/ 100 w 158"/>
                <a:gd name="T37" fmla="*/ 81 h 349"/>
                <a:gd name="T38" fmla="*/ 100 w 158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349">
                  <a:moveTo>
                    <a:pt x="0" y="0"/>
                  </a:moveTo>
                  <a:lnTo>
                    <a:pt x="0" y="349"/>
                  </a:lnTo>
                  <a:lnTo>
                    <a:pt x="158" y="349"/>
                  </a:lnTo>
                  <a:lnTo>
                    <a:pt x="158" y="0"/>
                  </a:lnTo>
                  <a:lnTo>
                    <a:pt x="0" y="0"/>
                  </a:lnTo>
                  <a:close/>
                  <a:moveTo>
                    <a:pt x="100" y="284"/>
                  </a:moveTo>
                  <a:lnTo>
                    <a:pt x="60" y="284"/>
                  </a:lnTo>
                  <a:lnTo>
                    <a:pt x="60" y="245"/>
                  </a:lnTo>
                  <a:lnTo>
                    <a:pt x="100" y="245"/>
                  </a:lnTo>
                  <a:lnTo>
                    <a:pt x="100" y="284"/>
                  </a:lnTo>
                  <a:close/>
                  <a:moveTo>
                    <a:pt x="100" y="203"/>
                  </a:moveTo>
                  <a:lnTo>
                    <a:pt x="60" y="203"/>
                  </a:lnTo>
                  <a:lnTo>
                    <a:pt x="60" y="164"/>
                  </a:lnTo>
                  <a:lnTo>
                    <a:pt x="100" y="164"/>
                  </a:lnTo>
                  <a:lnTo>
                    <a:pt x="100" y="203"/>
                  </a:lnTo>
                  <a:close/>
                  <a:moveTo>
                    <a:pt x="100" y="120"/>
                  </a:moveTo>
                  <a:lnTo>
                    <a:pt x="60" y="120"/>
                  </a:lnTo>
                  <a:lnTo>
                    <a:pt x="60" y="81"/>
                  </a:lnTo>
                  <a:lnTo>
                    <a:pt x="100" y="81"/>
                  </a:lnTo>
                  <a:lnTo>
                    <a:pt x="10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470151" y="280988"/>
              <a:ext cx="374650" cy="187325"/>
            </a:xfrm>
            <a:custGeom>
              <a:avLst/>
              <a:gdLst>
                <a:gd name="T0" fmla="*/ 0 w 236"/>
                <a:gd name="T1" fmla="*/ 118 h 118"/>
                <a:gd name="T2" fmla="*/ 118 w 236"/>
                <a:gd name="T3" fmla="*/ 0 h 118"/>
                <a:gd name="T4" fmla="*/ 236 w 236"/>
                <a:gd name="T5" fmla="*/ 118 h 118"/>
                <a:gd name="T6" fmla="*/ 0 w 236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118">
                  <a:moveTo>
                    <a:pt x="0" y="118"/>
                  </a:moveTo>
                  <a:lnTo>
                    <a:pt x="118" y="0"/>
                  </a:lnTo>
                  <a:lnTo>
                    <a:pt x="236" y="118"/>
                  </a:lnTo>
                  <a:lnTo>
                    <a:pt x="0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2446338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1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1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1" name="Freeform 108"/>
          <p:cNvSpPr>
            <a:spLocks noEditPoints="1"/>
          </p:cNvSpPr>
          <p:nvPr/>
        </p:nvSpPr>
        <p:spPr bwMode="auto">
          <a:xfrm>
            <a:off x="2507699" y="4813922"/>
            <a:ext cx="563563" cy="811213"/>
          </a:xfrm>
          <a:custGeom>
            <a:avLst/>
            <a:gdLst>
              <a:gd name="T0" fmla="*/ 260 w 355"/>
              <a:gd name="T1" fmla="*/ 0 h 511"/>
              <a:gd name="T2" fmla="*/ 73 w 355"/>
              <a:gd name="T3" fmla="*/ 36 h 511"/>
              <a:gd name="T4" fmla="*/ 0 w 355"/>
              <a:gd name="T5" fmla="*/ 144 h 511"/>
              <a:gd name="T6" fmla="*/ 116 w 355"/>
              <a:gd name="T7" fmla="*/ 511 h 511"/>
              <a:gd name="T8" fmla="*/ 239 w 355"/>
              <a:gd name="T9" fmla="*/ 144 h 511"/>
              <a:gd name="T10" fmla="*/ 355 w 355"/>
              <a:gd name="T11" fmla="*/ 36 h 511"/>
              <a:gd name="T12" fmla="*/ 239 w 355"/>
              <a:gd name="T13" fmla="*/ 507 h 511"/>
              <a:gd name="T14" fmla="*/ 214 w 355"/>
              <a:gd name="T15" fmla="*/ 501 h 511"/>
              <a:gd name="T16" fmla="*/ 239 w 355"/>
              <a:gd name="T17" fmla="*/ 507 h 511"/>
              <a:gd name="T18" fmla="*/ 226 w 355"/>
              <a:gd name="T19" fmla="*/ 489 h 511"/>
              <a:gd name="T20" fmla="*/ 239 w 355"/>
              <a:gd name="T21" fmla="*/ 482 h 511"/>
              <a:gd name="T22" fmla="*/ 239 w 355"/>
              <a:gd name="T23" fmla="*/ 474 h 511"/>
              <a:gd name="T24" fmla="*/ 226 w 355"/>
              <a:gd name="T25" fmla="*/ 468 h 511"/>
              <a:gd name="T26" fmla="*/ 239 w 355"/>
              <a:gd name="T27" fmla="*/ 474 h 511"/>
              <a:gd name="T28" fmla="*/ 226 w 355"/>
              <a:gd name="T29" fmla="*/ 457 h 511"/>
              <a:gd name="T30" fmla="*/ 239 w 355"/>
              <a:gd name="T31" fmla="*/ 451 h 511"/>
              <a:gd name="T32" fmla="*/ 239 w 355"/>
              <a:gd name="T33" fmla="*/ 441 h 511"/>
              <a:gd name="T34" fmla="*/ 226 w 355"/>
              <a:gd name="T35" fmla="*/ 435 h 511"/>
              <a:gd name="T36" fmla="*/ 239 w 355"/>
              <a:gd name="T37" fmla="*/ 441 h 511"/>
              <a:gd name="T38" fmla="*/ 214 w 355"/>
              <a:gd name="T39" fmla="*/ 424 h 511"/>
              <a:gd name="T40" fmla="*/ 239 w 355"/>
              <a:gd name="T41" fmla="*/ 418 h 511"/>
              <a:gd name="T42" fmla="*/ 239 w 355"/>
              <a:gd name="T43" fmla="*/ 405 h 511"/>
              <a:gd name="T44" fmla="*/ 226 w 355"/>
              <a:gd name="T45" fmla="*/ 399 h 511"/>
              <a:gd name="T46" fmla="*/ 239 w 355"/>
              <a:gd name="T47" fmla="*/ 405 h 511"/>
              <a:gd name="T48" fmla="*/ 226 w 355"/>
              <a:gd name="T49" fmla="*/ 391 h 511"/>
              <a:gd name="T50" fmla="*/ 239 w 355"/>
              <a:gd name="T51" fmla="*/ 383 h 511"/>
              <a:gd name="T52" fmla="*/ 239 w 355"/>
              <a:gd name="T53" fmla="*/ 374 h 511"/>
              <a:gd name="T54" fmla="*/ 226 w 355"/>
              <a:gd name="T55" fmla="*/ 368 h 511"/>
              <a:gd name="T56" fmla="*/ 239 w 355"/>
              <a:gd name="T57" fmla="*/ 374 h 511"/>
              <a:gd name="T58" fmla="*/ 226 w 355"/>
              <a:gd name="T59" fmla="*/ 358 h 511"/>
              <a:gd name="T60" fmla="*/ 239 w 355"/>
              <a:gd name="T61" fmla="*/ 351 h 511"/>
              <a:gd name="T62" fmla="*/ 239 w 355"/>
              <a:gd name="T63" fmla="*/ 341 h 511"/>
              <a:gd name="T64" fmla="*/ 214 w 355"/>
              <a:gd name="T65" fmla="*/ 335 h 511"/>
              <a:gd name="T66" fmla="*/ 239 w 355"/>
              <a:gd name="T67" fmla="*/ 341 h 511"/>
              <a:gd name="T68" fmla="*/ 226 w 355"/>
              <a:gd name="T69" fmla="*/ 322 h 511"/>
              <a:gd name="T70" fmla="*/ 239 w 355"/>
              <a:gd name="T71" fmla="*/ 316 h 511"/>
              <a:gd name="T72" fmla="*/ 239 w 355"/>
              <a:gd name="T73" fmla="*/ 306 h 511"/>
              <a:gd name="T74" fmla="*/ 226 w 355"/>
              <a:gd name="T75" fmla="*/ 299 h 511"/>
              <a:gd name="T76" fmla="*/ 239 w 355"/>
              <a:gd name="T77" fmla="*/ 306 h 511"/>
              <a:gd name="T78" fmla="*/ 226 w 355"/>
              <a:gd name="T79" fmla="*/ 291 h 511"/>
              <a:gd name="T80" fmla="*/ 239 w 355"/>
              <a:gd name="T81" fmla="*/ 283 h 511"/>
              <a:gd name="T82" fmla="*/ 239 w 355"/>
              <a:gd name="T83" fmla="*/ 275 h 511"/>
              <a:gd name="T84" fmla="*/ 226 w 355"/>
              <a:gd name="T85" fmla="*/ 268 h 511"/>
              <a:gd name="T86" fmla="*/ 239 w 355"/>
              <a:gd name="T87" fmla="*/ 275 h 511"/>
              <a:gd name="T88" fmla="*/ 214 w 355"/>
              <a:gd name="T89" fmla="*/ 258 h 511"/>
              <a:gd name="T90" fmla="*/ 239 w 355"/>
              <a:gd name="T91" fmla="*/ 252 h 511"/>
              <a:gd name="T92" fmla="*/ 239 w 355"/>
              <a:gd name="T93" fmla="*/ 239 h 511"/>
              <a:gd name="T94" fmla="*/ 226 w 355"/>
              <a:gd name="T95" fmla="*/ 233 h 511"/>
              <a:gd name="T96" fmla="*/ 239 w 355"/>
              <a:gd name="T97" fmla="*/ 239 h 511"/>
              <a:gd name="T98" fmla="*/ 226 w 355"/>
              <a:gd name="T99" fmla="*/ 223 h 511"/>
              <a:gd name="T100" fmla="*/ 239 w 355"/>
              <a:gd name="T101" fmla="*/ 216 h 511"/>
              <a:gd name="T102" fmla="*/ 239 w 355"/>
              <a:gd name="T103" fmla="*/ 206 h 511"/>
              <a:gd name="T104" fmla="*/ 226 w 355"/>
              <a:gd name="T105" fmla="*/ 200 h 511"/>
              <a:gd name="T106" fmla="*/ 239 w 355"/>
              <a:gd name="T107" fmla="*/ 206 h 511"/>
              <a:gd name="T108" fmla="*/ 226 w 355"/>
              <a:gd name="T109" fmla="*/ 191 h 511"/>
              <a:gd name="T110" fmla="*/ 239 w 355"/>
              <a:gd name="T111" fmla="*/ 183 h 511"/>
              <a:gd name="T112" fmla="*/ 239 w 355"/>
              <a:gd name="T113" fmla="*/ 175 h 511"/>
              <a:gd name="T114" fmla="*/ 214 w 355"/>
              <a:gd name="T115" fmla="*/ 169 h 511"/>
              <a:gd name="T116" fmla="*/ 239 w 355"/>
              <a:gd name="T117" fmla="*/ 175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5" h="511">
                <a:moveTo>
                  <a:pt x="280" y="36"/>
                </a:moveTo>
                <a:lnTo>
                  <a:pt x="260" y="0"/>
                </a:lnTo>
                <a:lnTo>
                  <a:pt x="93" y="0"/>
                </a:lnTo>
                <a:lnTo>
                  <a:pt x="73" y="36"/>
                </a:lnTo>
                <a:lnTo>
                  <a:pt x="0" y="36"/>
                </a:lnTo>
                <a:lnTo>
                  <a:pt x="0" y="144"/>
                </a:lnTo>
                <a:lnTo>
                  <a:pt x="116" y="144"/>
                </a:lnTo>
                <a:lnTo>
                  <a:pt x="116" y="511"/>
                </a:lnTo>
                <a:lnTo>
                  <a:pt x="239" y="511"/>
                </a:lnTo>
                <a:lnTo>
                  <a:pt x="239" y="144"/>
                </a:lnTo>
                <a:lnTo>
                  <a:pt x="355" y="144"/>
                </a:lnTo>
                <a:lnTo>
                  <a:pt x="355" y="36"/>
                </a:lnTo>
                <a:lnTo>
                  <a:pt x="280" y="36"/>
                </a:lnTo>
                <a:close/>
                <a:moveTo>
                  <a:pt x="239" y="507"/>
                </a:moveTo>
                <a:lnTo>
                  <a:pt x="214" y="507"/>
                </a:lnTo>
                <a:lnTo>
                  <a:pt x="214" y="501"/>
                </a:lnTo>
                <a:lnTo>
                  <a:pt x="239" y="501"/>
                </a:lnTo>
                <a:lnTo>
                  <a:pt x="239" y="507"/>
                </a:lnTo>
                <a:close/>
                <a:moveTo>
                  <a:pt x="239" y="489"/>
                </a:moveTo>
                <a:lnTo>
                  <a:pt x="226" y="489"/>
                </a:lnTo>
                <a:lnTo>
                  <a:pt x="226" y="482"/>
                </a:lnTo>
                <a:lnTo>
                  <a:pt x="239" y="482"/>
                </a:lnTo>
                <a:lnTo>
                  <a:pt x="239" y="489"/>
                </a:lnTo>
                <a:close/>
                <a:moveTo>
                  <a:pt x="239" y="474"/>
                </a:moveTo>
                <a:lnTo>
                  <a:pt x="226" y="474"/>
                </a:lnTo>
                <a:lnTo>
                  <a:pt x="226" y="468"/>
                </a:lnTo>
                <a:lnTo>
                  <a:pt x="239" y="468"/>
                </a:lnTo>
                <a:lnTo>
                  <a:pt x="239" y="474"/>
                </a:lnTo>
                <a:close/>
                <a:moveTo>
                  <a:pt x="239" y="457"/>
                </a:moveTo>
                <a:lnTo>
                  <a:pt x="226" y="457"/>
                </a:lnTo>
                <a:lnTo>
                  <a:pt x="226" y="451"/>
                </a:lnTo>
                <a:lnTo>
                  <a:pt x="239" y="451"/>
                </a:lnTo>
                <a:lnTo>
                  <a:pt x="239" y="457"/>
                </a:lnTo>
                <a:close/>
                <a:moveTo>
                  <a:pt x="239" y="441"/>
                </a:moveTo>
                <a:lnTo>
                  <a:pt x="226" y="441"/>
                </a:lnTo>
                <a:lnTo>
                  <a:pt x="226" y="435"/>
                </a:lnTo>
                <a:lnTo>
                  <a:pt x="239" y="435"/>
                </a:lnTo>
                <a:lnTo>
                  <a:pt x="239" y="441"/>
                </a:lnTo>
                <a:close/>
                <a:moveTo>
                  <a:pt x="239" y="424"/>
                </a:moveTo>
                <a:lnTo>
                  <a:pt x="214" y="424"/>
                </a:lnTo>
                <a:lnTo>
                  <a:pt x="214" y="418"/>
                </a:lnTo>
                <a:lnTo>
                  <a:pt x="239" y="418"/>
                </a:lnTo>
                <a:lnTo>
                  <a:pt x="239" y="424"/>
                </a:lnTo>
                <a:close/>
                <a:moveTo>
                  <a:pt x="239" y="405"/>
                </a:moveTo>
                <a:lnTo>
                  <a:pt x="226" y="405"/>
                </a:lnTo>
                <a:lnTo>
                  <a:pt x="226" y="399"/>
                </a:lnTo>
                <a:lnTo>
                  <a:pt x="239" y="399"/>
                </a:lnTo>
                <a:lnTo>
                  <a:pt x="239" y="405"/>
                </a:lnTo>
                <a:close/>
                <a:moveTo>
                  <a:pt x="239" y="391"/>
                </a:moveTo>
                <a:lnTo>
                  <a:pt x="226" y="391"/>
                </a:lnTo>
                <a:lnTo>
                  <a:pt x="226" y="383"/>
                </a:lnTo>
                <a:lnTo>
                  <a:pt x="239" y="383"/>
                </a:lnTo>
                <a:lnTo>
                  <a:pt x="239" y="391"/>
                </a:lnTo>
                <a:close/>
                <a:moveTo>
                  <a:pt x="239" y="374"/>
                </a:moveTo>
                <a:lnTo>
                  <a:pt x="226" y="374"/>
                </a:lnTo>
                <a:lnTo>
                  <a:pt x="226" y="368"/>
                </a:lnTo>
                <a:lnTo>
                  <a:pt x="239" y="368"/>
                </a:lnTo>
                <a:lnTo>
                  <a:pt x="239" y="374"/>
                </a:lnTo>
                <a:close/>
                <a:moveTo>
                  <a:pt x="239" y="358"/>
                </a:moveTo>
                <a:lnTo>
                  <a:pt x="226" y="358"/>
                </a:lnTo>
                <a:lnTo>
                  <a:pt x="226" y="351"/>
                </a:lnTo>
                <a:lnTo>
                  <a:pt x="239" y="351"/>
                </a:lnTo>
                <a:lnTo>
                  <a:pt x="239" y="358"/>
                </a:lnTo>
                <a:close/>
                <a:moveTo>
                  <a:pt x="239" y="341"/>
                </a:moveTo>
                <a:lnTo>
                  <a:pt x="214" y="341"/>
                </a:lnTo>
                <a:lnTo>
                  <a:pt x="214" y="335"/>
                </a:lnTo>
                <a:lnTo>
                  <a:pt x="239" y="335"/>
                </a:lnTo>
                <a:lnTo>
                  <a:pt x="239" y="341"/>
                </a:lnTo>
                <a:close/>
                <a:moveTo>
                  <a:pt x="239" y="322"/>
                </a:moveTo>
                <a:lnTo>
                  <a:pt x="226" y="322"/>
                </a:lnTo>
                <a:lnTo>
                  <a:pt x="226" y="316"/>
                </a:lnTo>
                <a:lnTo>
                  <a:pt x="239" y="316"/>
                </a:lnTo>
                <a:lnTo>
                  <a:pt x="239" y="322"/>
                </a:lnTo>
                <a:close/>
                <a:moveTo>
                  <a:pt x="239" y="306"/>
                </a:moveTo>
                <a:lnTo>
                  <a:pt x="226" y="306"/>
                </a:lnTo>
                <a:lnTo>
                  <a:pt x="226" y="299"/>
                </a:lnTo>
                <a:lnTo>
                  <a:pt x="239" y="299"/>
                </a:lnTo>
                <a:lnTo>
                  <a:pt x="239" y="306"/>
                </a:lnTo>
                <a:close/>
                <a:moveTo>
                  <a:pt x="239" y="291"/>
                </a:moveTo>
                <a:lnTo>
                  <a:pt x="226" y="291"/>
                </a:lnTo>
                <a:lnTo>
                  <a:pt x="226" y="283"/>
                </a:lnTo>
                <a:lnTo>
                  <a:pt x="239" y="283"/>
                </a:lnTo>
                <a:lnTo>
                  <a:pt x="239" y="291"/>
                </a:lnTo>
                <a:close/>
                <a:moveTo>
                  <a:pt x="239" y="275"/>
                </a:moveTo>
                <a:lnTo>
                  <a:pt x="226" y="275"/>
                </a:lnTo>
                <a:lnTo>
                  <a:pt x="226" y="268"/>
                </a:lnTo>
                <a:lnTo>
                  <a:pt x="239" y="268"/>
                </a:lnTo>
                <a:lnTo>
                  <a:pt x="239" y="275"/>
                </a:lnTo>
                <a:close/>
                <a:moveTo>
                  <a:pt x="239" y="258"/>
                </a:moveTo>
                <a:lnTo>
                  <a:pt x="214" y="258"/>
                </a:lnTo>
                <a:lnTo>
                  <a:pt x="214" y="252"/>
                </a:lnTo>
                <a:lnTo>
                  <a:pt x="239" y="252"/>
                </a:lnTo>
                <a:lnTo>
                  <a:pt x="239" y="258"/>
                </a:lnTo>
                <a:close/>
                <a:moveTo>
                  <a:pt x="239" y="239"/>
                </a:moveTo>
                <a:lnTo>
                  <a:pt x="226" y="239"/>
                </a:lnTo>
                <a:lnTo>
                  <a:pt x="226" y="233"/>
                </a:lnTo>
                <a:lnTo>
                  <a:pt x="239" y="233"/>
                </a:lnTo>
                <a:lnTo>
                  <a:pt x="239" y="239"/>
                </a:lnTo>
                <a:close/>
                <a:moveTo>
                  <a:pt x="239" y="223"/>
                </a:moveTo>
                <a:lnTo>
                  <a:pt x="226" y="223"/>
                </a:lnTo>
                <a:lnTo>
                  <a:pt x="226" y="216"/>
                </a:lnTo>
                <a:lnTo>
                  <a:pt x="239" y="216"/>
                </a:lnTo>
                <a:lnTo>
                  <a:pt x="239" y="223"/>
                </a:lnTo>
                <a:close/>
                <a:moveTo>
                  <a:pt x="239" y="206"/>
                </a:moveTo>
                <a:lnTo>
                  <a:pt x="226" y="206"/>
                </a:lnTo>
                <a:lnTo>
                  <a:pt x="226" y="200"/>
                </a:lnTo>
                <a:lnTo>
                  <a:pt x="239" y="200"/>
                </a:lnTo>
                <a:lnTo>
                  <a:pt x="239" y="206"/>
                </a:lnTo>
                <a:close/>
                <a:moveTo>
                  <a:pt x="239" y="191"/>
                </a:moveTo>
                <a:lnTo>
                  <a:pt x="226" y="191"/>
                </a:lnTo>
                <a:lnTo>
                  <a:pt x="226" y="183"/>
                </a:lnTo>
                <a:lnTo>
                  <a:pt x="239" y="183"/>
                </a:lnTo>
                <a:lnTo>
                  <a:pt x="239" y="191"/>
                </a:lnTo>
                <a:close/>
                <a:moveTo>
                  <a:pt x="239" y="175"/>
                </a:moveTo>
                <a:lnTo>
                  <a:pt x="214" y="175"/>
                </a:lnTo>
                <a:lnTo>
                  <a:pt x="214" y="169"/>
                </a:lnTo>
                <a:lnTo>
                  <a:pt x="239" y="169"/>
                </a:lnTo>
                <a:lnTo>
                  <a:pt x="239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53408" y="3346485"/>
            <a:ext cx="817563" cy="811213"/>
            <a:chOff x="2697163" y="6043613"/>
            <a:chExt cx="817563" cy="811213"/>
          </a:xfrm>
          <a:solidFill>
            <a:schemeClr val="bg1"/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2859088" y="6548438"/>
              <a:ext cx="496888" cy="171450"/>
              <a:chOff x="2859088" y="6548438"/>
              <a:chExt cx="496888" cy="171450"/>
            </a:xfrm>
            <a:grpFill/>
          </p:grpSpPr>
          <p:sp>
            <p:nvSpPr>
              <p:cNvPr id="112" name="Oval 109"/>
              <p:cNvSpPr>
                <a:spLocks noChangeArrowheads="1"/>
              </p:cNvSpPr>
              <p:nvPr/>
            </p:nvSpPr>
            <p:spPr bwMode="auto">
              <a:xfrm>
                <a:off x="2859088" y="6607175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Oval 110"/>
              <p:cNvSpPr>
                <a:spLocks noChangeArrowheads="1"/>
              </p:cNvSpPr>
              <p:nvPr/>
            </p:nvSpPr>
            <p:spPr bwMode="auto">
              <a:xfrm>
                <a:off x="3284538" y="6607175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Rectangle 111"/>
              <p:cNvSpPr>
                <a:spLocks noChangeArrowheads="1"/>
              </p:cNvSpPr>
              <p:nvPr/>
            </p:nvSpPr>
            <p:spPr bwMode="auto">
              <a:xfrm>
                <a:off x="2960688" y="6548438"/>
                <a:ext cx="29368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Rectangle 112"/>
              <p:cNvSpPr>
                <a:spLocks noChangeArrowheads="1"/>
              </p:cNvSpPr>
              <p:nvPr/>
            </p:nvSpPr>
            <p:spPr bwMode="auto">
              <a:xfrm>
                <a:off x="2960688" y="6619875"/>
                <a:ext cx="29368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Rectangle 113"/>
              <p:cNvSpPr>
                <a:spLocks noChangeArrowheads="1"/>
              </p:cNvSpPr>
              <p:nvPr/>
            </p:nvSpPr>
            <p:spPr bwMode="auto">
              <a:xfrm>
                <a:off x="2960688" y="6692900"/>
                <a:ext cx="29368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7" name="Freeform 114"/>
            <p:cNvSpPr>
              <a:spLocks noEditPoints="1"/>
            </p:cNvSpPr>
            <p:nvPr/>
          </p:nvSpPr>
          <p:spPr bwMode="auto">
            <a:xfrm>
              <a:off x="2697163" y="6043613"/>
              <a:ext cx="817563" cy="811213"/>
            </a:xfrm>
            <a:custGeom>
              <a:avLst/>
              <a:gdLst>
                <a:gd name="T0" fmla="*/ 240 w 248"/>
                <a:gd name="T1" fmla="*/ 87 h 246"/>
                <a:gd name="T2" fmla="*/ 232 w 248"/>
                <a:gd name="T3" fmla="*/ 94 h 246"/>
                <a:gd name="T4" fmla="*/ 232 w 248"/>
                <a:gd name="T5" fmla="*/ 94 h 246"/>
                <a:gd name="T6" fmla="*/ 225 w 248"/>
                <a:gd name="T7" fmla="*/ 94 h 246"/>
                <a:gd name="T8" fmla="*/ 225 w 248"/>
                <a:gd name="T9" fmla="*/ 90 h 246"/>
                <a:gd name="T10" fmla="*/ 124 w 248"/>
                <a:gd name="T11" fmla="*/ 0 h 246"/>
                <a:gd name="T12" fmla="*/ 24 w 248"/>
                <a:gd name="T13" fmla="*/ 90 h 246"/>
                <a:gd name="T14" fmla="*/ 24 w 248"/>
                <a:gd name="T15" fmla="*/ 94 h 246"/>
                <a:gd name="T16" fmla="*/ 16 w 248"/>
                <a:gd name="T17" fmla="*/ 94 h 246"/>
                <a:gd name="T18" fmla="*/ 16 w 248"/>
                <a:gd name="T19" fmla="*/ 94 h 246"/>
                <a:gd name="T20" fmla="*/ 8 w 248"/>
                <a:gd name="T21" fmla="*/ 87 h 246"/>
                <a:gd name="T22" fmla="*/ 0 w 248"/>
                <a:gd name="T23" fmla="*/ 94 h 246"/>
                <a:gd name="T24" fmla="*/ 0 w 248"/>
                <a:gd name="T25" fmla="*/ 121 h 246"/>
                <a:gd name="T26" fmla="*/ 8 w 248"/>
                <a:gd name="T27" fmla="*/ 127 h 246"/>
                <a:gd name="T28" fmla="*/ 16 w 248"/>
                <a:gd name="T29" fmla="*/ 121 h 246"/>
                <a:gd name="T30" fmla="*/ 16 w 248"/>
                <a:gd name="T31" fmla="*/ 101 h 246"/>
                <a:gd name="T32" fmla="*/ 24 w 248"/>
                <a:gd name="T33" fmla="*/ 101 h 246"/>
                <a:gd name="T34" fmla="*/ 23 w 248"/>
                <a:gd name="T35" fmla="*/ 228 h 246"/>
                <a:gd name="T36" fmla="*/ 47 w 248"/>
                <a:gd name="T37" fmla="*/ 228 h 246"/>
                <a:gd name="T38" fmla="*/ 47 w 248"/>
                <a:gd name="T39" fmla="*/ 238 h 246"/>
                <a:gd name="T40" fmla="*/ 55 w 248"/>
                <a:gd name="T41" fmla="*/ 246 h 246"/>
                <a:gd name="T42" fmla="*/ 63 w 248"/>
                <a:gd name="T43" fmla="*/ 238 h 246"/>
                <a:gd name="T44" fmla="*/ 63 w 248"/>
                <a:gd name="T45" fmla="*/ 228 h 246"/>
                <a:gd name="T46" fmla="*/ 186 w 248"/>
                <a:gd name="T47" fmla="*/ 228 h 246"/>
                <a:gd name="T48" fmla="*/ 186 w 248"/>
                <a:gd name="T49" fmla="*/ 238 h 246"/>
                <a:gd name="T50" fmla="*/ 194 w 248"/>
                <a:gd name="T51" fmla="*/ 246 h 246"/>
                <a:gd name="T52" fmla="*/ 202 w 248"/>
                <a:gd name="T53" fmla="*/ 238 h 246"/>
                <a:gd name="T54" fmla="*/ 202 w 248"/>
                <a:gd name="T55" fmla="*/ 228 h 246"/>
                <a:gd name="T56" fmla="*/ 225 w 248"/>
                <a:gd name="T57" fmla="*/ 228 h 246"/>
                <a:gd name="T58" fmla="*/ 225 w 248"/>
                <a:gd name="T59" fmla="*/ 101 h 246"/>
                <a:gd name="T60" fmla="*/ 232 w 248"/>
                <a:gd name="T61" fmla="*/ 101 h 246"/>
                <a:gd name="T62" fmla="*/ 232 w 248"/>
                <a:gd name="T63" fmla="*/ 121 h 246"/>
                <a:gd name="T64" fmla="*/ 240 w 248"/>
                <a:gd name="T65" fmla="*/ 127 h 246"/>
                <a:gd name="T66" fmla="*/ 248 w 248"/>
                <a:gd name="T67" fmla="*/ 121 h 246"/>
                <a:gd name="T68" fmla="*/ 248 w 248"/>
                <a:gd name="T69" fmla="*/ 94 h 246"/>
                <a:gd name="T70" fmla="*/ 240 w 248"/>
                <a:gd name="T71" fmla="*/ 87 h 246"/>
                <a:gd name="T72" fmla="*/ 92 w 248"/>
                <a:gd name="T73" fmla="*/ 25 h 246"/>
                <a:gd name="T74" fmla="*/ 156 w 248"/>
                <a:gd name="T75" fmla="*/ 25 h 246"/>
                <a:gd name="T76" fmla="*/ 168 w 248"/>
                <a:gd name="T77" fmla="*/ 36 h 246"/>
                <a:gd name="T78" fmla="*/ 156 w 248"/>
                <a:gd name="T79" fmla="*/ 46 h 246"/>
                <a:gd name="T80" fmla="*/ 92 w 248"/>
                <a:gd name="T81" fmla="*/ 46 h 246"/>
                <a:gd name="T82" fmla="*/ 80 w 248"/>
                <a:gd name="T83" fmla="*/ 36 h 246"/>
                <a:gd name="T84" fmla="*/ 92 w 248"/>
                <a:gd name="T85" fmla="*/ 25 h 246"/>
                <a:gd name="T86" fmla="*/ 193 w 248"/>
                <a:gd name="T87" fmla="*/ 71 h 246"/>
                <a:gd name="T88" fmla="*/ 193 w 248"/>
                <a:gd name="T89" fmla="*/ 127 h 246"/>
                <a:gd name="T90" fmla="*/ 128 w 248"/>
                <a:gd name="T91" fmla="*/ 127 h 246"/>
                <a:gd name="T92" fmla="*/ 128 w 248"/>
                <a:gd name="T93" fmla="*/ 71 h 246"/>
                <a:gd name="T94" fmla="*/ 193 w 248"/>
                <a:gd name="T95" fmla="*/ 71 h 246"/>
                <a:gd name="T96" fmla="*/ 56 w 248"/>
                <a:gd name="T97" fmla="*/ 71 h 246"/>
                <a:gd name="T98" fmla="*/ 120 w 248"/>
                <a:gd name="T99" fmla="*/ 71 h 246"/>
                <a:gd name="T100" fmla="*/ 120 w 248"/>
                <a:gd name="T101" fmla="*/ 127 h 246"/>
                <a:gd name="T102" fmla="*/ 56 w 248"/>
                <a:gd name="T103" fmla="*/ 127 h 246"/>
                <a:gd name="T104" fmla="*/ 56 w 248"/>
                <a:gd name="T105" fmla="*/ 71 h 246"/>
                <a:gd name="T106" fmla="*/ 204 w 248"/>
                <a:gd name="T107" fmla="*/ 217 h 246"/>
                <a:gd name="T108" fmla="*/ 44 w 248"/>
                <a:gd name="T109" fmla="*/ 217 h 246"/>
                <a:gd name="T110" fmla="*/ 44 w 248"/>
                <a:gd name="T111" fmla="*/ 160 h 246"/>
                <a:gd name="T112" fmla="*/ 63 w 248"/>
                <a:gd name="T113" fmla="*/ 141 h 246"/>
                <a:gd name="T114" fmla="*/ 186 w 248"/>
                <a:gd name="T115" fmla="*/ 141 h 246"/>
                <a:gd name="T116" fmla="*/ 204 w 248"/>
                <a:gd name="T117" fmla="*/ 160 h 246"/>
                <a:gd name="T118" fmla="*/ 204 w 248"/>
                <a:gd name="T119" fmla="*/ 21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246">
                  <a:moveTo>
                    <a:pt x="240" y="87"/>
                  </a:moveTo>
                  <a:cubicBezTo>
                    <a:pt x="236" y="87"/>
                    <a:pt x="232" y="90"/>
                    <a:pt x="232" y="94"/>
                  </a:cubicBezTo>
                  <a:cubicBezTo>
                    <a:pt x="232" y="94"/>
                    <a:pt x="232" y="94"/>
                    <a:pt x="232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0"/>
                    <a:pt x="225" y="90"/>
                    <a:pt x="225" y="90"/>
                  </a:cubicBezTo>
                  <a:cubicBezTo>
                    <a:pt x="225" y="40"/>
                    <a:pt x="180" y="0"/>
                    <a:pt x="124" y="0"/>
                  </a:cubicBezTo>
                  <a:cubicBezTo>
                    <a:pt x="69" y="0"/>
                    <a:pt x="24" y="40"/>
                    <a:pt x="24" y="90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0"/>
                    <a:pt x="13" y="87"/>
                    <a:pt x="8" y="87"/>
                  </a:cubicBezTo>
                  <a:cubicBezTo>
                    <a:pt x="4" y="87"/>
                    <a:pt x="0" y="90"/>
                    <a:pt x="0" y="9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4" y="127"/>
                    <a:pt x="8" y="127"/>
                  </a:cubicBezTo>
                  <a:cubicBezTo>
                    <a:pt x="13" y="127"/>
                    <a:pt x="16" y="125"/>
                    <a:pt x="16" y="12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3" y="228"/>
                    <a:pt x="23" y="228"/>
                    <a:pt x="23" y="228"/>
                  </a:cubicBezTo>
                  <a:cubicBezTo>
                    <a:pt x="47" y="228"/>
                    <a:pt x="47" y="228"/>
                    <a:pt x="47" y="228"/>
                  </a:cubicBezTo>
                  <a:cubicBezTo>
                    <a:pt x="47" y="238"/>
                    <a:pt x="47" y="238"/>
                    <a:pt x="47" y="238"/>
                  </a:cubicBezTo>
                  <a:cubicBezTo>
                    <a:pt x="47" y="243"/>
                    <a:pt x="50" y="246"/>
                    <a:pt x="55" y="246"/>
                  </a:cubicBezTo>
                  <a:cubicBezTo>
                    <a:pt x="59" y="246"/>
                    <a:pt x="63" y="243"/>
                    <a:pt x="63" y="238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186" y="228"/>
                    <a:pt x="186" y="228"/>
                    <a:pt x="186" y="228"/>
                  </a:cubicBezTo>
                  <a:cubicBezTo>
                    <a:pt x="186" y="238"/>
                    <a:pt x="186" y="238"/>
                    <a:pt x="186" y="238"/>
                  </a:cubicBezTo>
                  <a:cubicBezTo>
                    <a:pt x="186" y="243"/>
                    <a:pt x="189" y="246"/>
                    <a:pt x="194" y="246"/>
                  </a:cubicBezTo>
                  <a:cubicBezTo>
                    <a:pt x="198" y="246"/>
                    <a:pt x="202" y="243"/>
                    <a:pt x="202" y="23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25" y="228"/>
                    <a:pt x="225" y="228"/>
                    <a:pt x="225" y="228"/>
                  </a:cubicBezTo>
                  <a:cubicBezTo>
                    <a:pt x="225" y="101"/>
                    <a:pt x="225" y="101"/>
                    <a:pt x="225" y="101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2" y="125"/>
                    <a:pt x="236" y="127"/>
                    <a:pt x="240" y="127"/>
                  </a:cubicBezTo>
                  <a:cubicBezTo>
                    <a:pt x="244" y="127"/>
                    <a:pt x="248" y="125"/>
                    <a:pt x="248" y="121"/>
                  </a:cubicBezTo>
                  <a:cubicBezTo>
                    <a:pt x="248" y="94"/>
                    <a:pt x="248" y="94"/>
                    <a:pt x="248" y="94"/>
                  </a:cubicBezTo>
                  <a:cubicBezTo>
                    <a:pt x="248" y="90"/>
                    <a:pt x="244" y="87"/>
                    <a:pt x="240" y="87"/>
                  </a:cubicBezTo>
                  <a:close/>
                  <a:moveTo>
                    <a:pt x="92" y="25"/>
                  </a:moveTo>
                  <a:cubicBezTo>
                    <a:pt x="156" y="25"/>
                    <a:pt x="156" y="25"/>
                    <a:pt x="156" y="25"/>
                  </a:cubicBezTo>
                  <a:cubicBezTo>
                    <a:pt x="163" y="25"/>
                    <a:pt x="168" y="30"/>
                    <a:pt x="168" y="36"/>
                  </a:cubicBezTo>
                  <a:cubicBezTo>
                    <a:pt x="168" y="41"/>
                    <a:pt x="163" y="46"/>
                    <a:pt x="15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6" y="46"/>
                    <a:pt x="80" y="41"/>
                    <a:pt x="80" y="36"/>
                  </a:cubicBezTo>
                  <a:cubicBezTo>
                    <a:pt x="80" y="30"/>
                    <a:pt x="86" y="25"/>
                    <a:pt x="92" y="25"/>
                  </a:cubicBezTo>
                  <a:close/>
                  <a:moveTo>
                    <a:pt x="193" y="71"/>
                  </a:moveTo>
                  <a:cubicBezTo>
                    <a:pt x="193" y="127"/>
                    <a:pt x="193" y="127"/>
                    <a:pt x="193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71"/>
                    <a:pt x="128" y="71"/>
                    <a:pt x="128" y="71"/>
                  </a:cubicBezTo>
                  <a:lnTo>
                    <a:pt x="193" y="71"/>
                  </a:lnTo>
                  <a:close/>
                  <a:moveTo>
                    <a:pt x="56" y="71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56" y="127"/>
                    <a:pt x="56" y="127"/>
                    <a:pt x="56" y="127"/>
                  </a:cubicBezTo>
                  <a:lnTo>
                    <a:pt x="56" y="71"/>
                  </a:lnTo>
                  <a:close/>
                  <a:moveTo>
                    <a:pt x="204" y="217"/>
                  </a:moveTo>
                  <a:cubicBezTo>
                    <a:pt x="44" y="217"/>
                    <a:pt x="44" y="217"/>
                    <a:pt x="44" y="217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44" y="149"/>
                    <a:pt x="53" y="141"/>
                    <a:pt x="63" y="141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96" y="141"/>
                    <a:pt x="204" y="149"/>
                    <a:pt x="204" y="160"/>
                  </a:cubicBezTo>
                  <a:lnTo>
                    <a:pt x="204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3241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095527" y="4032245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62590" y="4122732"/>
            <a:ext cx="346589" cy="572081"/>
            <a:chOff x="4279901" y="4197351"/>
            <a:chExt cx="395288" cy="652463"/>
          </a:xfrm>
          <a:solidFill>
            <a:schemeClr val="bg1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43652" y="4171944"/>
            <a:ext cx="519188" cy="456551"/>
            <a:chOff x="5160963" y="4246563"/>
            <a:chExt cx="592138" cy="520700"/>
          </a:xfrm>
          <a:solidFill>
            <a:schemeClr val="bg1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56227" y="5137144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51990" y="5121269"/>
            <a:ext cx="396698" cy="636109"/>
            <a:chOff x="8369301" y="5195888"/>
            <a:chExt cx="452438" cy="725488"/>
          </a:xfrm>
          <a:solidFill>
            <a:schemeClr val="bg1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191527" y="3000369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02140" y="5195882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85565" y="5178419"/>
            <a:ext cx="569297" cy="542851"/>
            <a:chOff x="10302876" y="5253038"/>
            <a:chExt cx="649288" cy="619126"/>
          </a:xfrm>
          <a:solidFill>
            <a:schemeClr val="bg1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38527" y="5105394"/>
            <a:ext cx="353549" cy="656988"/>
            <a:chOff x="2255838" y="5180013"/>
            <a:chExt cx="403225" cy="749300"/>
          </a:xfrm>
          <a:solidFill>
            <a:schemeClr val="bg1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67465" y="2886069"/>
            <a:ext cx="462118" cy="730760"/>
            <a:chOff x="5184776" y="2960688"/>
            <a:chExt cx="527050" cy="833438"/>
          </a:xfrm>
          <a:solidFill>
            <a:schemeClr val="bg1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13627" y="2868607"/>
            <a:ext cx="547026" cy="753031"/>
            <a:chOff x="6230938" y="2943226"/>
            <a:chExt cx="623888" cy="858838"/>
          </a:xfrm>
          <a:solidFill>
            <a:schemeClr val="bg1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78315" y="4040182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11403" y="5146669"/>
            <a:ext cx="599920" cy="577649"/>
            <a:chOff x="1128713" y="5221288"/>
            <a:chExt cx="684213" cy="658813"/>
          </a:xfrm>
          <a:solidFill>
            <a:schemeClr val="bg1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86502" y="5146669"/>
            <a:ext cx="598527" cy="586000"/>
            <a:chOff x="5103813" y="5221288"/>
            <a:chExt cx="682625" cy="668338"/>
          </a:xfrm>
          <a:solidFill>
            <a:schemeClr val="bg1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04102" y="4089394"/>
            <a:ext cx="563730" cy="558162"/>
            <a:chOff x="6221413" y="4164013"/>
            <a:chExt cx="642938" cy="636588"/>
          </a:xfrm>
          <a:solidFill>
            <a:schemeClr val="bg1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75653" y="4098919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17165" y="4279894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47352" y="4197344"/>
            <a:ext cx="562337" cy="499701"/>
            <a:chOff x="9364663" y="4271963"/>
            <a:chExt cx="641350" cy="569913"/>
          </a:xfrm>
          <a:solidFill>
            <a:schemeClr val="bg1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23690" y="4073519"/>
            <a:ext cx="591568" cy="615231"/>
            <a:chOff x="10541001" y="4148138"/>
            <a:chExt cx="674688" cy="701676"/>
          </a:xfrm>
          <a:solidFill>
            <a:schemeClr val="bg1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08340" y="4205282"/>
            <a:ext cx="750247" cy="492741"/>
            <a:chOff x="2025651" y="4279901"/>
            <a:chExt cx="855663" cy="561975"/>
          </a:xfrm>
          <a:solidFill>
            <a:schemeClr val="bg1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191527" y="5137144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58440" y="2886069"/>
            <a:ext cx="691786" cy="737719"/>
            <a:chOff x="9175751" y="2960688"/>
            <a:chExt cx="788988" cy="841375"/>
          </a:xfrm>
          <a:solidFill>
            <a:schemeClr val="bg1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186890" y="2886069"/>
            <a:ext cx="686218" cy="737719"/>
            <a:chOff x="8204201" y="2960688"/>
            <a:chExt cx="782638" cy="841375"/>
          </a:xfrm>
          <a:solidFill>
            <a:schemeClr val="bg1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13377" y="3051169"/>
            <a:ext cx="439848" cy="448200"/>
            <a:chOff x="4230688" y="3125788"/>
            <a:chExt cx="501650" cy="511176"/>
          </a:xfrm>
          <a:solidFill>
            <a:schemeClr val="bg1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19590" y="3033708"/>
            <a:ext cx="656988" cy="477430"/>
            <a:chOff x="3136901" y="3108326"/>
            <a:chExt cx="749300" cy="544513"/>
          </a:xfrm>
          <a:solidFill>
            <a:schemeClr val="bg1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65503" y="2927344"/>
            <a:ext cx="482998" cy="665340"/>
            <a:chOff x="2182813" y="3001963"/>
            <a:chExt cx="550863" cy="758826"/>
          </a:xfrm>
          <a:solidFill>
            <a:schemeClr val="bg1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83991" y="2860669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36802" y="3025769"/>
            <a:ext cx="555377" cy="491349"/>
            <a:chOff x="1154113" y="3100388"/>
            <a:chExt cx="633413" cy="560388"/>
          </a:xfrm>
          <a:solidFill>
            <a:schemeClr val="bg1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56227" y="2093908"/>
            <a:ext cx="533107" cy="398090"/>
            <a:chOff x="4173538" y="2168526"/>
            <a:chExt cx="608013" cy="454025"/>
          </a:xfrm>
          <a:solidFill>
            <a:schemeClr val="bg1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293502" y="2003419"/>
            <a:ext cx="562337" cy="563729"/>
            <a:chOff x="10310813" y="2078038"/>
            <a:chExt cx="641350" cy="642938"/>
          </a:xfrm>
          <a:solidFill>
            <a:schemeClr val="bg1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64803" y="2044694"/>
            <a:ext cx="498308" cy="491349"/>
            <a:chOff x="9282113" y="2119313"/>
            <a:chExt cx="568325" cy="560388"/>
          </a:xfrm>
          <a:solidFill>
            <a:schemeClr val="bg1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04102" y="2085969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85315" y="2060569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08977" y="2044694"/>
            <a:ext cx="663947" cy="491349"/>
            <a:chOff x="7126288" y="2119313"/>
            <a:chExt cx="757238" cy="560388"/>
          </a:xfrm>
          <a:solidFill>
            <a:schemeClr val="bg1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02378" y="2060569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098827" y="2044694"/>
            <a:ext cx="598527" cy="491349"/>
            <a:chOff x="2116138" y="2119313"/>
            <a:chExt cx="682625" cy="560388"/>
          </a:xfrm>
          <a:solidFill>
            <a:schemeClr val="bg1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28866" y="2052633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02140" y="2060569"/>
            <a:ext cx="512228" cy="463511"/>
            <a:chOff x="3219451" y="2135188"/>
            <a:chExt cx="584200" cy="528638"/>
          </a:xfrm>
          <a:solidFill>
            <a:schemeClr val="bg1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089802" y="5278432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07652" y="5146669"/>
            <a:ext cx="598527" cy="577649"/>
            <a:chOff x="9224963" y="5221288"/>
            <a:chExt cx="682625" cy="658813"/>
          </a:xfrm>
          <a:solidFill>
            <a:schemeClr val="bg1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35465" y="996944"/>
            <a:ext cx="591567" cy="484389"/>
            <a:chOff x="3152776" y="1071563"/>
            <a:chExt cx="674688" cy="552450"/>
          </a:xfrm>
          <a:solidFill>
            <a:schemeClr val="bg1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14953" y="1004883"/>
            <a:ext cx="577648" cy="477430"/>
            <a:chOff x="4132263" y="1079501"/>
            <a:chExt cx="658813" cy="544513"/>
          </a:xfrm>
          <a:solidFill>
            <a:schemeClr val="bg1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15590" y="930269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57553" y="1004883"/>
            <a:ext cx="643068" cy="477430"/>
            <a:chOff x="2074863" y="1079501"/>
            <a:chExt cx="733425" cy="544513"/>
          </a:xfrm>
          <a:solidFill>
            <a:schemeClr val="bg1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76977" y="996944"/>
            <a:ext cx="591567" cy="484389"/>
            <a:chOff x="5094288" y="1071563"/>
            <a:chExt cx="674688" cy="552450"/>
          </a:xfrm>
          <a:solidFill>
            <a:schemeClr val="bg1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55140" y="4181469"/>
            <a:ext cx="757206" cy="498309"/>
            <a:chOff x="8172451" y="4256088"/>
            <a:chExt cx="863600" cy="568326"/>
          </a:xfrm>
          <a:solidFill>
            <a:schemeClr val="bg1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45627" y="930269"/>
            <a:ext cx="555377" cy="599919"/>
            <a:chOff x="8262938" y="1004888"/>
            <a:chExt cx="633413" cy="684213"/>
          </a:xfrm>
          <a:solidFill>
            <a:schemeClr val="bg1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50252" y="979482"/>
            <a:ext cx="563729" cy="520579"/>
            <a:chOff x="7167563" y="1054101"/>
            <a:chExt cx="642938" cy="593725"/>
          </a:xfrm>
          <a:solidFill>
            <a:schemeClr val="bg1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54890" y="1004883"/>
            <a:ext cx="613839" cy="470470"/>
            <a:chOff x="6172201" y="1079501"/>
            <a:chExt cx="700088" cy="536575"/>
          </a:xfrm>
          <a:solidFill>
            <a:schemeClr val="bg1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70140" y="930269"/>
            <a:ext cx="460727" cy="599919"/>
            <a:chOff x="1187451" y="1004888"/>
            <a:chExt cx="525463" cy="684213"/>
          </a:xfrm>
          <a:solidFill>
            <a:schemeClr val="bg1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77627" y="930269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968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80092" y="4257367"/>
            <a:ext cx="389498" cy="448066"/>
            <a:chOff x="5106988" y="2174876"/>
            <a:chExt cx="522288" cy="531812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216479" y="4945601"/>
            <a:ext cx="246248" cy="588506"/>
            <a:chOff x="1000125" y="1179513"/>
            <a:chExt cx="330200" cy="698501"/>
          </a:xfrm>
          <a:solidFill>
            <a:schemeClr val="bg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53951" y="5108915"/>
            <a:ext cx="253351" cy="485517"/>
            <a:chOff x="2044700" y="1241426"/>
            <a:chExt cx="339725" cy="576263"/>
          </a:xfrm>
          <a:solidFill>
            <a:schemeClr val="bg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43686" y="4965817"/>
            <a:ext cx="408441" cy="603217"/>
            <a:chOff x="5089525" y="1127126"/>
            <a:chExt cx="547688" cy="715962"/>
          </a:xfrm>
          <a:solidFill>
            <a:schemeClr val="bg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97927" y="4207729"/>
            <a:ext cx="409625" cy="462779"/>
            <a:chOff x="4044950" y="2192338"/>
            <a:chExt cx="549276" cy="549275"/>
          </a:xfrm>
          <a:solidFill>
            <a:schemeClr val="bg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4008597" y="4686926"/>
            <a:ext cx="473555" cy="750344"/>
            <a:chOff x="4019550" y="1084263"/>
            <a:chExt cx="635001" cy="890588"/>
          </a:xfrm>
          <a:solidFill>
            <a:schemeClr val="bg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91519" y="4269240"/>
            <a:ext cx="492496" cy="426667"/>
            <a:chOff x="6221413" y="2209801"/>
            <a:chExt cx="660400" cy="506413"/>
          </a:xfrm>
          <a:solidFill>
            <a:schemeClr val="bg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91342" y="5133154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41359" y="1105441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42714" y="1026290"/>
            <a:ext cx="564713" cy="640668"/>
            <a:chOff x="3044825" y="4984751"/>
            <a:chExt cx="757238" cy="760412"/>
          </a:xfrm>
          <a:solidFill>
            <a:schemeClr val="bg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46689" y="1081202"/>
            <a:ext cx="564713" cy="603218"/>
            <a:chOff x="9448800" y="5011738"/>
            <a:chExt cx="757238" cy="715963"/>
          </a:xfrm>
          <a:solidFill>
            <a:schemeClr val="bg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208327" y="1081202"/>
            <a:ext cx="421463" cy="603218"/>
            <a:chOff x="4167188" y="5011738"/>
            <a:chExt cx="565150" cy="715963"/>
          </a:xfrm>
          <a:solidFill>
            <a:schemeClr val="bg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210757" y="1105441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28345" y="1105441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67310" y="1026289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111885" y="1026289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603173" y="1026289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79488" y="979401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86002" y="5086266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44731" y="2137064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33666" y="2064603"/>
            <a:ext cx="577736" cy="632643"/>
            <a:chOff x="9448800" y="3963988"/>
            <a:chExt cx="774700" cy="750888"/>
          </a:xfrm>
          <a:solidFill>
            <a:schemeClr val="bg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28306" y="2011027"/>
            <a:ext cx="590759" cy="668756"/>
            <a:chOff x="7256463" y="3938588"/>
            <a:chExt cx="792163" cy="793750"/>
          </a:xfrm>
          <a:solidFill>
            <a:schemeClr val="bg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50023" y="2011027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412521" y="1988376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48423" y="2230840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909906" y="2183953"/>
            <a:ext cx="492496" cy="557743"/>
            <a:chOff x="939800" y="4008438"/>
            <a:chExt cx="660400" cy="661988"/>
          </a:xfrm>
          <a:solidFill>
            <a:schemeClr val="bg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224615" y="2137064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80303" y="2104804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51710" y="2183953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64639" y="3331853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201878" y="3144302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60357" y="3259390"/>
            <a:ext cx="525645" cy="493542"/>
            <a:chOff x="9423400" y="3073401"/>
            <a:chExt cx="704850" cy="585788"/>
          </a:xfrm>
          <a:solidFill>
            <a:schemeClr val="bg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306365" y="3393366"/>
            <a:ext cx="544587" cy="411954"/>
            <a:chOff x="8388350" y="3117851"/>
            <a:chExt cx="730250" cy="488950"/>
          </a:xfrm>
          <a:solidFill>
            <a:schemeClr val="bg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97382" y="3259390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82720" y="3259390"/>
            <a:ext cx="525645" cy="493542"/>
            <a:chOff x="10545763" y="3073401"/>
            <a:chExt cx="704850" cy="585788"/>
          </a:xfrm>
          <a:solidFill>
            <a:schemeClr val="bg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79273" y="3136278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219466" y="3158928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3020850" y="3183164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81035" y="3346479"/>
            <a:ext cx="583655" cy="441379"/>
            <a:chOff x="4002088" y="3100388"/>
            <a:chExt cx="782638" cy="523875"/>
          </a:xfrm>
          <a:solidFill>
            <a:schemeClr val="bg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89939" y="5202690"/>
            <a:ext cx="421463" cy="426667"/>
            <a:chOff x="9448800" y="1276351"/>
            <a:chExt cx="565150" cy="506413"/>
          </a:xfrm>
          <a:solidFill>
            <a:schemeClr val="bg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42779" y="5133154"/>
            <a:ext cx="311361" cy="470804"/>
            <a:chOff x="8491538" y="1249363"/>
            <a:chExt cx="417512" cy="558800"/>
          </a:xfrm>
          <a:solidFill>
            <a:schemeClr val="bg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48659" y="4326905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320984" y="4280016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40769" y="4271991"/>
            <a:ext cx="402521" cy="441379"/>
            <a:chOff x="10580688" y="2174876"/>
            <a:chExt cx="539750" cy="523875"/>
          </a:xfrm>
          <a:solidFill>
            <a:schemeClr val="bg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619279" y="4351141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56500" y="4210478"/>
            <a:ext cx="428566" cy="477492"/>
            <a:chOff x="1922463" y="2157413"/>
            <a:chExt cx="574675" cy="566738"/>
          </a:xfrm>
          <a:solidFill>
            <a:schemeClr val="bg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1008465" y="4113866"/>
            <a:ext cx="376475" cy="529655"/>
            <a:chOff x="922338" y="2139951"/>
            <a:chExt cx="504825" cy="628650"/>
          </a:xfrm>
          <a:solidFill>
            <a:schemeClr val="bg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47864" y="5173353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417291" y="5273817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35392" y="4351141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031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</Words>
  <Application>Microsoft Office PowerPoint</Application>
  <PresentationFormat>宽屏</PresentationFormat>
  <Paragraphs>6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Cordia New</vt:lpstr>
      <vt:lpstr>Gill Sans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YANGs</cp:lastModifiedBy>
  <cp:revision>17</cp:revision>
  <dcterms:created xsi:type="dcterms:W3CDTF">2021-04-06T05:30:10Z</dcterms:created>
  <dcterms:modified xsi:type="dcterms:W3CDTF">2021-08-30T14:40:22Z</dcterms:modified>
</cp:coreProperties>
</file>