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71" r:id="rId13"/>
    <p:sldId id="268" r:id="rId14"/>
    <p:sldId id="269" r:id="rId15"/>
    <p:sldId id="270" r:id="rId16"/>
    <p:sldId id="284" r:id="rId17"/>
    <p:sldId id="285" r:id="rId18"/>
    <p:sldId id="28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C6B9"/>
    <a:srgbClr val="E6E0D8"/>
    <a:srgbClr val="BFD1DF"/>
    <a:srgbClr val="E6E6E6"/>
    <a:srgbClr val="E6F2FA"/>
    <a:srgbClr val="F5FAFD"/>
    <a:srgbClr val="CCE3F4"/>
    <a:srgbClr val="87BCE5"/>
    <a:srgbClr val="FFFFFF"/>
    <a:srgbClr val="E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870" y="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D3AB6-95EF-4356-B977-91606440DEB5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E157C-A40D-43F4-AAA4-9C976527E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966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E157C-A40D-43F4-AAA4-9C976527EE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57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D1FBD7-5C4E-4DEE-98B5-7EC2EBDFB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8B4DE4F-4121-4D45-B892-65052C12A3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1F60D2-9F89-4643-8035-02F36646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4D2053-602B-497A-A368-E202242D2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A577AB-B74D-40C9-AD4B-BF13D0DAE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55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57066D-7035-4AA2-AF79-9A198A442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AF0F062-0B6E-42D2-AE81-0B9A8EAF8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6F04F3-F3B3-4F27-B5A6-A5D4C1524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68DE21-A21B-4395-850A-5D54C760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FD05998-B1CD-4D6E-B625-BE859FCC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5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D6B8C8B-2F70-44FF-8C03-5C786B9B06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90965B8-3A42-4915-8433-AB90B32F8E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A5DA70-B901-4533-958E-67BBA96BD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3FB8D8-B793-4D69-8BD8-0ED44C41A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67F069-4D8C-4863-AB9B-1247AE294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68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400" y="-12701"/>
            <a:ext cx="12217400" cy="68707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46467" y="1581151"/>
            <a:ext cx="5443835" cy="1329289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3200" b="1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02985" y="5198613"/>
            <a:ext cx="5130799" cy="478793"/>
          </a:xfrm>
        </p:spPr>
        <p:txBody>
          <a:bodyPr>
            <a:norm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40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662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002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68" y="2004600"/>
            <a:ext cx="9328147" cy="957127"/>
          </a:xfrm>
        </p:spPr>
        <p:txBody>
          <a:bodyPr anchor="b"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68" y="3154180"/>
            <a:ext cx="9328147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61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14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206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318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39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7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A3BED2-5FED-49BB-A99D-09106768C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33F93D-7091-479F-AEF7-74E745972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D627365-6705-496D-BD9C-2C58EE36D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3CCD337-A1B1-4EEC-AC2C-D66A33F84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D7EBF0-29AA-42BD-B02B-E494D203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349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095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659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45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59C095-2027-4DF1-BB08-210516AAA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D182B9E-0572-4576-B23F-2BA8B5750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D5E3C3-757B-4709-9814-18CF5E70D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44163E-C049-4248-9EB2-A024BAB7B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EE0B45-FD77-4E62-82B6-DC9661AA6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25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21FF16-3F93-4F04-92A3-12478A6EC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D7D1E39-975E-4435-A8F4-B4CD248901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AF3A16B-F3E9-4251-BAC6-79B4D1C3A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1193354-EF2D-44FE-B4A1-ADFD0A1E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F695229-EADC-4F26-BF76-80632DCC3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2377B22-9108-4516-86B3-50D79AE2C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30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4E0019-457D-499D-B0A0-277CA0F4F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E9930E8-65D6-4CF2-9B6C-C4A6F2596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8032D56-A1CE-4486-ADF0-82BAF5A6B1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068045E-1D56-445E-A94B-B7F4AF2A35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3635653-6CD4-4B7A-9ED4-55CA1A4A3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BF8248-D4D8-42D2-8D2B-5B165035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6290EEA-AA64-443A-AA4F-376A35D13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767AB35-341F-46ED-AB94-FADD9B7E0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3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21283D-261E-46E8-9DA5-2CF7604D5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5FDAA8-7833-4040-8925-3941A1B56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1B4BBBB-9741-4614-AC7C-99A68347C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238BAA3-170F-4668-A9AF-1DFD62697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533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3A083E-FD7B-4F82-8761-83C24A944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FD5F2C-DACC-4592-A2AB-46E88DE2A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331562-D0BC-4B03-AC69-646C977FF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83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7D264F-BC1F-47A9-9BA6-6C6536218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C333461-0BF3-4695-8787-8D7B089F6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C202EBA-2D85-4E2B-B7B0-8E68025319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CB32BF-2FC4-4393-9330-40C53735F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0CCFC41-2D9A-4C14-A13D-9DCB36F7F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286EE5B-5DD4-4CBE-9E04-C8611852E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6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5643FD-CD3E-4A3F-B8F9-6F4C80F46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56C710E-F79F-4B77-BDB6-289B9A789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B4588AF-9969-4A48-B924-DAFCABACC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DFA3188-41B0-4777-A3D9-CD616F934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678D2FB-0428-4A07-B2EA-E0EB5414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B7109CB-073A-4D64-87D7-D605E4EE2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083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3A31C51-B9CF-413D-B808-308845A7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ECDB172-0ED2-477C-BBAE-2FFFC4DCA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D3BFF9-6356-48FB-8592-83BEF7001F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ED062-9F4B-497F-9B89-3F629AD9C5EC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250634-A2E5-421E-B67A-0FCB4645F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2BE199-FDDF-44FF-B293-BBBF725B89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24F98-09B1-4795-994A-93D18C1CA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05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9591"/>
            <a:chOff x="0" y="0"/>
            <a:chExt cx="12192000" cy="685959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9600" y="0"/>
              <a:ext cx="9042400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591"/>
              <a:ext cx="3187700" cy="6858000"/>
            </a:xfrm>
            <a:prstGeom prst="rect">
              <a:avLst/>
            </a:prstGeom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7A746EE-E1BD-426B-B05F-42C8DCE87651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065" y="1172060"/>
            <a:ext cx="10801169" cy="48525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932" y="276226"/>
            <a:ext cx="10801169" cy="681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732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00000"/>
        <a:buFont typeface="Wingdings" panose="05000000000000000000" pitchFamily="2" charset="2"/>
        <a:buChar char="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2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1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5116D2C-F5DD-4D9F-A826-0B32CC52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191999" cy="6857999"/>
          </a:xfrm>
          <a:prstGeom prst="rect">
            <a:avLst/>
          </a:prstGeom>
        </p:spPr>
      </p:pic>
      <p:sp>
        <p:nvSpPr>
          <p:cNvPr id="11" name="Freeform 235">
            <a:extLst>
              <a:ext uri="{FF2B5EF4-FFF2-40B4-BE49-F238E27FC236}">
                <a16:creationId xmlns:a16="http://schemas.microsoft.com/office/drawing/2014/main" xmlns="" id="{FA57117A-F1A7-4A8A-B499-EC11AFFCCA41}"/>
              </a:ext>
            </a:extLst>
          </p:cNvPr>
          <p:cNvSpPr>
            <a:spLocks noEditPoints="1"/>
          </p:cNvSpPr>
          <p:nvPr/>
        </p:nvSpPr>
        <p:spPr bwMode="auto">
          <a:xfrm rot="21185734">
            <a:off x="4165852" y="1877799"/>
            <a:ext cx="3860296" cy="3307166"/>
          </a:xfrm>
          <a:custGeom>
            <a:avLst/>
            <a:gdLst>
              <a:gd name="T0" fmla="*/ 76 w 1572"/>
              <a:gd name="T1" fmla="*/ 557 h 1350"/>
              <a:gd name="T2" fmla="*/ 96 w 1572"/>
              <a:gd name="T3" fmla="*/ 453 h 1350"/>
              <a:gd name="T4" fmla="*/ 156 w 1572"/>
              <a:gd name="T5" fmla="*/ 421 h 1350"/>
              <a:gd name="T6" fmla="*/ 172 w 1572"/>
              <a:gd name="T7" fmla="*/ 349 h 1350"/>
              <a:gd name="T8" fmla="*/ 188 w 1572"/>
              <a:gd name="T9" fmla="*/ 265 h 1350"/>
              <a:gd name="T10" fmla="*/ 260 w 1572"/>
              <a:gd name="T11" fmla="*/ 317 h 1350"/>
              <a:gd name="T12" fmla="*/ 280 w 1572"/>
              <a:gd name="T13" fmla="*/ 253 h 1350"/>
              <a:gd name="T14" fmla="*/ 300 w 1572"/>
              <a:gd name="T15" fmla="*/ 249 h 1350"/>
              <a:gd name="T16" fmla="*/ 408 w 1572"/>
              <a:gd name="T17" fmla="*/ 181 h 1350"/>
              <a:gd name="T18" fmla="*/ 472 w 1572"/>
              <a:gd name="T19" fmla="*/ 165 h 1350"/>
              <a:gd name="T20" fmla="*/ 556 w 1572"/>
              <a:gd name="T21" fmla="*/ 237 h 1350"/>
              <a:gd name="T22" fmla="*/ 428 w 1572"/>
              <a:gd name="T23" fmla="*/ 345 h 1350"/>
              <a:gd name="T24" fmla="*/ 392 w 1572"/>
              <a:gd name="T25" fmla="*/ 477 h 1350"/>
              <a:gd name="T26" fmla="*/ 436 w 1572"/>
              <a:gd name="T27" fmla="*/ 781 h 1350"/>
              <a:gd name="T28" fmla="*/ 500 w 1572"/>
              <a:gd name="T29" fmla="*/ 901 h 1350"/>
              <a:gd name="T30" fmla="*/ 572 w 1572"/>
              <a:gd name="T31" fmla="*/ 989 h 1350"/>
              <a:gd name="T32" fmla="*/ 848 w 1572"/>
              <a:gd name="T33" fmla="*/ 997 h 1350"/>
              <a:gd name="T34" fmla="*/ 1064 w 1572"/>
              <a:gd name="T35" fmla="*/ 853 h 1350"/>
              <a:gd name="T36" fmla="*/ 1092 w 1572"/>
              <a:gd name="T37" fmla="*/ 757 h 1350"/>
              <a:gd name="T38" fmla="*/ 1128 w 1572"/>
              <a:gd name="T39" fmla="*/ 673 h 1350"/>
              <a:gd name="T40" fmla="*/ 1092 w 1572"/>
              <a:gd name="T41" fmla="*/ 577 h 1350"/>
              <a:gd name="T42" fmla="*/ 1044 w 1572"/>
              <a:gd name="T43" fmla="*/ 445 h 1350"/>
              <a:gd name="T44" fmla="*/ 936 w 1572"/>
              <a:gd name="T45" fmla="*/ 309 h 1350"/>
              <a:gd name="T46" fmla="*/ 924 w 1572"/>
              <a:gd name="T47" fmla="*/ 165 h 1350"/>
              <a:gd name="T48" fmla="*/ 1272 w 1572"/>
              <a:gd name="T49" fmla="*/ 41 h 1350"/>
              <a:gd name="T50" fmla="*/ 1468 w 1572"/>
              <a:gd name="T51" fmla="*/ 329 h 1350"/>
              <a:gd name="T52" fmla="*/ 1564 w 1572"/>
              <a:gd name="T53" fmla="*/ 637 h 1350"/>
              <a:gd name="T54" fmla="*/ 1528 w 1572"/>
              <a:gd name="T55" fmla="*/ 809 h 1350"/>
              <a:gd name="T56" fmla="*/ 1468 w 1572"/>
              <a:gd name="T57" fmla="*/ 957 h 1350"/>
              <a:gd name="T58" fmla="*/ 1308 w 1572"/>
              <a:gd name="T59" fmla="*/ 1153 h 1350"/>
              <a:gd name="T60" fmla="*/ 1036 w 1572"/>
              <a:gd name="T61" fmla="*/ 1297 h 1350"/>
              <a:gd name="T62" fmla="*/ 740 w 1572"/>
              <a:gd name="T63" fmla="*/ 1317 h 1350"/>
              <a:gd name="T64" fmla="*/ 540 w 1572"/>
              <a:gd name="T65" fmla="*/ 1241 h 1350"/>
              <a:gd name="T66" fmla="*/ 456 w 1572"/>
              <a:gd name="T67" fmla="*/ 1249 h 1350"/>
              <a:gd name="T68" fmla="*/ 348 w 1572"/>
              <a:gd name="T69" fmla="*/ 1213 h 1350"/>
              <a:gd name="T70" fmla="*/ 228 w 1572"/>
              <a:gd name="T71" fmla="*/ 1113 h 1350"/>
              <a:gd name="T72" fmla="*/ 176 w 1572"/>
              <a:gd name="T73" fmla="*/ 1081 h 1350"/>
              <a:gd name="T74" fmla="*/ 124 w 1572"/>
              <a:gd name="T75" fmla="*/ 957 h 1350"/>
              <a:gd name="T76" fmla="*/ 72 w 1572"/>
              <a:gd name="T77" fmla="*/ 833 h 1350"/>
              <a:gd name="T78" fmla="*/ 0 w 1572"/>
              <a:gd name="T79" fmla="*/ 709 h 1350"/>
              <a:gd name="T80" fmla="*/ 896 w 1572"/>
              <a:gd name="T81" fmla="*/ 273 h 1350"/>
              <a:gd name="T82" fmla="*/ 424 w 1572"/>
              <a:gd name="T83" fmla="*/ 177 h 1350"/>
              <a:gd name="T84" fmla="*/ 392 w 1572"/>
              <a:gd name="T85" fmla="*/ 237 h 1350"/>
              <a:gd name="T86" fmla="*/ 392 w 1572"/>
              <a:gd name="T87" fmla="*/ 237 h 1350"/>
              <a:gd name="T88" fmla="*/ 228 w 1572"/>
              <a:gd name="T89" fmla="*/ 293 h 1350"/>
              <a:gd name="T90" fmla="*/ 316 w 1572"/>
              <a:gd name="T91" fmla="*/ 357 h 1350"/>
              <a:gd name="T92" fmla="*/ 176 w 1572"/>
              <a:gd name="T93" fmla="*/ 461 h 1350"/>
              <a:gd name="T94" fmla="*/ 224 w 1572"/>
              <a:gd name="T95" fmla="*/ 533 h 1350"/>
              <a:gd name="T96" fmla="*/ 164 w 1572"/>
              <a:gd name="T97" fmla="*/ 549 h 1350"/>
              <a:gd name="T98" fmla="*/ 200 w 1572"/>
              <a:gd name="T99" fmla="*/ 565 h 1350"/>
              <a:gd name="T100" fmla="*/ 1508 w 1572"/>
              <a:gd name="T101" fmla="*/ 761 h 1350"/>
              <a:gd name="T102" fmla="*/ 656 w 1572"/>
              <a:gd name="T103" fmla="*/ 1285 h 1350"/>
              <a:gd name="T104" fmla="*/ 776 w 1572"/>
              <a:gd name="T105" fmla="*/ 1309 h 1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72" h="1350">
                <a:moveTo>
                  <a:pt x="0" y="709"/>
                </a:moveTo>
                <a:cubicBezTo>
                  <a:pt x="26" y="704"/>
                  <a:pt x="17" y="670"/>
                  <a:pt x="32" y="661"/>
                </a:cubicBezTo>
                <a:cubicBezTo>
                  <a:pt x="27" y="660"/>
                  <a:pt x="21" y="662"/>
                  <a:pt x="20" y="657"/>
                </a:cubicBezTo>
                <a:cubicBezTo>
                  <a:pt x="44" y="635"/>
                  <a:pt x="58" y="638"/>
                  <a:pt x="52" y="601"/>
                </a:cubicBezTo>
                <a:cubicBezTo>
                  <a:pt x="72" y="602"/>
                  <a:pt x="65" y="591"/>
                  <a:pt x="64" y="577"/>
                </a:cubicBezTo>
                <a:cubicBezTo>
                  <a:pt x="84" y="581"/>
                  <a:pt x="76" y="557"/>
                  <a:pt x="76" y="557"/>
                </a:cubicBezTo>
                <a:cubicBezTo>
                  <a:pt x="78" y="550"/>
                  <a:pt x="100" y="532"/>
                  <a:pt x="100" y="521"/>
                </a:cubicBezTo>
                <a:cubicBezTo>
                  <a:pt x="100" y="525"/>
                  <a:pt x="93" y="526"/>
                  <a:pt x="92" y="521"/>
                </a:cubicBezTo>
                <a:cubicBezTo>
                  <a:pt x="99" y="511"/>
                  <a:pt x="124" y="518"/>
                  <a:pt x="128" y="505"/>
                </a:cubicBezTo>
                <a:cubicBezTo>
                  <a:pt x="123" y="495"/>
                  <a:pt x="108" y="509"/>
                  <a:pt x="108" y="501"/>
                </a:cubicBezTo>
                <a:cubicBezTo>
                  <a:pt x="110" y="496"/>
                  <a:pt x="110" y="491"/>
                  <a:pt x="116" y="481"/>
                </a:cubicBezTo>
                <a:cubicBezTo>
                  <a:pt x="96" y="485"/>
                  <a:pt x="106" y="459"/>
                  <a:pt x="96" y="453"/>
                </a:cubicBezTo>
                <a:cubicBezTo>
                  <a:pt x="110" y="447"/>
                  <a:pt x="132" y="428"/>
                  <a:pt x="140" y="429"/>
                </a:cubicBezTo>
                <a:cubicBezTo>
                  <a:pt x="132" y="427"/>
                  <a:pt x="114" y="434"/>
                  <a:pt x="112" y="425"/>
                </a:cubicBezTo>
                <a:cubicBezTo>
                  <a:pt x="124" y="426"/>
                  <a:pt x="138" y="420"/>
                  <a:pt x="132" y="409"/>
                </a:cubicBezTo>
                <a:cubicBezTo>
                  <a:pt x="132" y="413"/>
                  <a:pt x="127" y="412"/>
                  <a:pt x="128" y="405"/>
                </a:cubicBezTo>
                <a:cubicBezTo>
                  <a:pt x="135" y="405"/>
                  <a:pt x="140" y="404"/>
                  <a:pt x="144" y="401"/>
                </a:cubicBezTo>
                <a:cubicBezTo>
                  <a:pt x="140" y="416"/>
                  <a:pt x="152" y="414"/>
                  <a:pt x="156" y="421"/>
                </a:cubicBezTo>
                <a:cubicBezTo>
                  <a:pt x="151" y="422"/>
                  <a:pt x="142" y="438"/>
                  <a:pt x="152" y="441"/>
                </a:cubicBezTo>
                <a:cubicBezTo>
                  <a:pt x="160" y="416"/>
                  <a:pt x="162" y="406"/>
                  <a:pt x="176" y="393"/>
                </a:cubicBezTo>
                <a:cubicBezTo>
                  <a:pt x="144" y="391"/>
                  <a:pt x="141" y="392"/>
                  <a:pt x="128" y="381"/>
                </a:cubicBezTo>
                <a:cubicBezTo>
                  <a:pt x="134" y="371"/>
                  <a:pt x="143" y="364"/>
                  <a:pt x="148" y="353"/>
                </a:cubicBezTo>
                <a:cubicBezTo>
                  <a:pt x="151" y="367"/>
                  <a:pt x="172" y="364"/>
                  <a:pt x="172" y="381"/>
                </a:cubicBezTo>
                <a:cubicBezTo>
                  <a:pt x="184" y="373"/>
                  <a:pt x="173" y="354"/>
                  <a:pt x="172" y="349"/>
                </a:cubicBezTo>
                <a:cubicBezTo>
                  <a:pt x="169" y="361"/>
                  <a:pt x="166" y="353"/>
                  <a:pt x="156" y="353"/>
                </a:cubicBezTo>
                <a:cubicBezTo>
                  <a:pt x="164" y="343"/>
                  <a:pt x="149" y="335"/>
                  <a:pt x="164" y="329"/>
                </a:cubicBezTo>
                <a:cubicBezTo>
                  <a:pt x="175" y="333"/>
                  <a:pt x="175" y="347"/>
                  <a:pt x="184" y="353"/>
                </a:cubicBezTo>
                <a:cubicBezTo>
                  <a:pt x="180" y="336"/>
                  <a:pt x="207" y="349"/>
                  <a:pt x="204" y="333"/>
                </a:cubicBezTo>
                <a:cubicBezTo>
                  <a:pt x="195" y="315"/>
                  <a:pt x="186" y="328"/>
                  <a:pt x="168" y="329"/>
                </a:cubicBezTo>
                <a:cubicBezTo>
                  <a:pt x="165" y="299"/>
                  <a:pt x="191" y="293"/>
                  <a:pt x="188" y="265"/>
                </a:cubicBezTo>
                <a:cubicBezTo>
                  <a:pt x="210" y="275"/>
                  <a:pt x="188" y="256"/>
                  <a:pt x="204" y="253"/>
                </a:cubicBezTo>
                <a:cubicBezTo>
                  <a:pt x="224" y="261"/>
                  <a:pt x="211" y="251"/>
                  <a:pt x="224" y="249"/>
                </a:cubicBezTo>
                <a:cubicBezTo>
                  <a:pt x="224" y="254"/>
                  <a:pt x="231" y="253"/>
                  <a:pt x="232" y="257"/>
                </a:cubicBezTo>
                <a:cubicBezTo>
                  <a:pt x="232" y="262"/>
                  <a:pt x="225" y="261"/>
                  <a:pt x="224" y="265"/>
                </a:cubicBezTo>
                <a:cubicBezTo>
                  <a:pt x="242" y="258"/>
                  <a:pt x="253" y="280"/>
                  <a:pt x="264" y="261"/>
                </a:cubicBezTo>
                <a:cubicBezTo>
                  <a:pt x="283" y="279"/>
                  <a:pt x="251" y="308"/>
                  <a:pt x="260" y="317"/>
                </a:cubicBezTo>
                <a:cubicBezTo>
                  <a:pt x="280" y="311"/>
                  <a:pt x="264" y="292"/>
                  <a:pt x="280" y="281"/>
                </a:cubicBezTo>
                <a:cubicBezTo>
                  <a:pt x="285" y="281"/>
                  <a:pt x="284" y="288"/>
                  <a:pt x="288" y="289"/>
                </a:cubicBezTo>
                <a:cubicBezTo>
                  <a:pt x="298" y="275"/>
                  <a:pt x="291" y="274"/>
                  <a:pt x="296" y="261"/>
                </a:cubicBezTo>
                <a:cubicBezTo>
                  <a:pt x="281" y="258"/>
                  <a:pt x="287" y="276"/>
                  <a:pt x="276" y="277"/>
                </a:cubicBezTo>
                <a:cubicBezTo>
                  <a:pt x="273" y="263"/>
                  <a:pt x="272" y="266"/>
                  <a:pt x="268" y="249"/>
                </a:cubicBezTo>
                <a:cubicBezTo>
                  <a:pt x="274" y="249"/>
                  <a:pt x="277" y="251"/>
                  <a:pt x="280" y="253"/>
                </a:cubicBezTo>
                <a:cubicBezTo>
                  <a:pt x="267" y="233"/>
                  <a:pt x="278" y="225"/>
                  <a:pt x="280" y="201"/>
                </a:cubicBezTo>
                <a:cubicBezTo>
                  <a:pt x="278" y="192"/>
                  <a:pt x="250" y="199"/>
                  <a:pt x="264" y="181"/>
                </a:cubicBezTo>
                <a:cubicBezTo>
                  <a:pt x="272" y="192"/>
                  <a:pt x="311" y="197"/>
                  <a:pt x="328" y="169"/>
                </a:cubicBezTo>
                <a:cubicBezTo>
                  <a:pt x="336" y="184"/>
                  <a:pt x="356" y="151"/>
                  <a:pt x="364" y="181"/>
                </a:cubicBezTo>
                <a:cubicBezTo>
                  <a:pt x="357" y="183"/>
                  <a:pt x="354" y="175"/>
                  <a:pt x="352" y="181"/>
                </a:cubicBezTo>
                <a:cubicBezTo>
                  <a:pt x="355" y="208"/>
                  <a:pt x="296" y="233"/>
                  <a:pt x="300" y="249"/>
                </a:cubicBezTo>
                <a:cubicBezTo>
                  <a:pt x="315" y="245"/>
                  <a:pt x="330" y="212"/>
                  <a:pt x="360" y="209"/>
                </a:cubicBezTo>
                <a:cubicBezTo>
                  <a:pt x="366" y="197"/>
                  <a:pt x="359" y="193"/>
                  <a:pt x="364" y="185"/>
                </a:cubicBezTo>
                <a:cubicBezTo>
                  <a:pt x="376" y="197"/>
                  <a:pt x="379" y="179"/>
                  <a:pt x="384" y="173"/>
                </a:cubicBezTo>
                <a:cubicBezTo>
                  <a:pt x="381" y="188"/>
                  <a:pt x="403" y="178"/>
                  <a:pt x="400" y="193"/>
                </a:cubicBezTo>
                <a:cubicBezTo>
                  <a:pt x="397" y="194"/>
                  <a:pt x="392" y="193"/>
                  <a:pt x="392" y="197"/>
                </a:cubicBezTo>
                <a:cubicBezTo>
                  <a:pt x="405" y="200"/>
                  <a:pt x="407" y="190"/>
                  <a:pt x="408" y="181"/>
                </a:cubicBezTo>
                <a:cubicBezTo>
                  <a:pt x="398" y="182"/>
                  <a:pt x="388" y="182"/>
                  <a:pt x="392" y="169"/>
                </a:cubicBezTo>
                <a:cubicBezTo>
                  <a:pt x="402" y="164"/>
                  <a:pt x="409" y="181"/>
                  <a:pt x="412" y="169"/>
                </a:cubicBezTo>
                <a:cubicBezTo>
                  <a:pt x="420" y="143"/>
                  <a:pt x="480" y="112"/>
                  <a:pt x="508" y="105"/>
                </a:cubicBezTo>
                <a:cubicBezTo>
                  <a:pt x="505" y="120"/>
                  <a:pt x="483" y="118"/>
                  <a:pt x="480" y="133"/>
                </a:cubicBezTo>
                <a:cubicBezTo>
                  <a:pt x="494" y="134"/>
                  <a:pt x="501" y="109"/>
                  <a:pt x="512" y="121"/>
                </a:cubicBezTo>
                <a:cubicBezTo>
                  <a:pt x="505" y="140"/>
                  <a:pt x="465" y="145"/>
                  <a:pt x="472" y="165"/>
                </a:cubicBezTo>
                <a:cubicBezTo>
                  <a:pt x="487" y="160"/>
                  <a:pt x="488" y="141"/>
                  <a:pt x="512" y="145"/>
                </a:cubicBezTo>
                <a:cubicBezTo>
                  <a:pt x="500" y="164"/>
                  <a:pt x="487" y="158"/>
                  <a:pt x="472" y="173"/>
                </a:cubicBezTo>
                <a:cubicBezTo>
                  <a:pt x="487" y="185"/>
                  <a:pt x="499" y="192"/>
                  <a:pt x="516" y="185"/>
                </a:cubicBezTo>
                <a:cubicBezTo>
                  <a:pt x="519" y="181"/>
                  <a:pt x="520" y="166"/>
                  <a:pt x="536" y="165"/>
                </a:cubicBezTo>
                <a:cubicBezTo>
                  <a:pt x="525" y="181"/>
                  <a:pt x="555" y="169"/>
                  <a:pt x="564" y="169"/>
                </a:cubicBezTo>
                <a:cubicBezTo>
                  <a:pt x="575" y="196"/>
                  <a:pt x="528" y="224"/>
                  <a:pt x="556" y="237"/>
                </a:cubicBezTo>
                <a:cubicBezTo>
                  <a:pt x="545" y="237"/>
                  <a:pt x="547" y="250"/>
                  <a:pt x="536" y="249"/>
                </a:cubicBezTo>
                <a:cubicBezTo>
                  <a:pt x="536" y="243"/>
                  <a:pt x="538" y="240"/>
                  <a:pt x="540" y="237"/>
                </a:cubicBezTo>
                <a:cubicBezTo>
                  <a:pt x="522" y="251"/>
                  <a:pt x="471" y="270"/>
                  <a:pt x="480" y="285"/>
                </a:cubicBezTo>
                <a:cubicBezTo>
                  <a:pt x="443" y="280"/>
                  <a:pt x="444" y="320"/>
                  <a:pt x="436" y="329"/>
                </a:cubicBezTo>
                <a:cubicBezTo>
                  <a:pt x="435" y="330"/>
                  <a:pt x="425" y="327"/>
                  <a:pt x="424" y="329"/>
                </a:cubicBezTo>
                <a:cubicBezTo>
                  <a:pt x="421" y="335"/>
                  <a:pt x="431" y="340"/>
                  <a:pt x="428" y="345"/>
                </a:cubicBezTo>
                <a:cubicBezTo>
                  <a:pt x="425" y="349"/>
                  <a:pt x="415" y="349"/>
                  <a:pt x="412" y="353"/>
                </a:cubicBezTo>
                <a:cubicBezTo>
                  <a:pt x="413" y="352"/>
                  <a:pt x="422" y="355"/>
                  <a:pt x="420" y="357"/>
                </a:cubicBezTo>
                <a:cubicBezTo>
                  <a:pt x="400" y="378"/>
                  <a:pt x="370" y="391"/>
                  <a:pt x="372" y="437"/>
                </a:cubicBezTo>
                <a:cubicBezTo>
                  <a:pt x="394" y="435"/>
                  <a:pt x="380" y="444"/>
                  <a:pt x="396" y="449"/>
                </a:cubicBezTo>
                <a:cubicBezTo>
                  <a:pt x="396" y="471"/>
                  <a:pt x="366" y="464"/>
                  <a:pt x="356" y="477"/>
                </a:cubicBezTo>
                <a:cubicBezTo>
                  <a:pt x="374" y="489"/>
                  <a:pt x="383" y="459"/>
                  <a:pt x="392" y="477"/>
                </a:cubicBezTo>
                <a:cubicBezTo>
                  <a:pt x="382" y="505"/>
                  <a:pt x="345" y="547"/>
                  <a:pt x="376" y="581"/>
                </a:cubicBezTo>
                <a:cubicBezTo>
                  <a:pt x="350" y="603"/>
                  <a:pt x="381" y="639"/>
                  <a:pt x="356" y="661"/>
                </a:cubicBezTo>
                <a:cubicBezTo>
                  <a:pt x="367" y="671"/>
                  <a:pt x="386" y="682"/>
                  <a:pt x="376" y="701"/>
                </a:cubicBezTo>
                <a:cubicBezTo>
                  <a:pt x="386" y="703"/>
                  <a:pt x="394" y="707"/>
                  <a:pt x="400" y="713"/>
                </a:cubicBezTo>
                <a:cubicBezTo>
                  <a:pt x="384" y="723"/>
                  <a:pt x="410" y="743"/>
                  <a:pt x="404" y="753"/>
                </a:cubicBezTo>
                <a:cubicBezTo>
                  <a:pt x="417" y="747"/>
                  <a:pt x="410" y="779"/>
                  <a:pt x="436" y="781"/>
                </a:cubicBezTo>
                <a:cubicBezTo>
                  <a:pt x="427" y="805"/>
                  <a:pt x="450" y="825"/>
                  <a:pt x="440" y="849"/>
                </a:cubicBezTo>
                <a:cubicBezTo>
                  <a:pt x="450" y="838"/>
                  <a:pt x="467" y="866"/>
                  <a:pt x="476" y="857"/>
                </a:cubicBezTo>
                <a:cubicBezTo>
                  <a:pt x="474" y="862"/>
                  <a:pt x="472" y="865"/>
                  <a:pt x="468" y="877"/>
                </a:cubicBezTo>
                <a:cubicBezTo>
                  <a:pt x="479" y="876"/>
                  <a:pt x="482" y="883"/>
                  <a:pt x="476" y="889"/>
                </a:cubicBezTo>
                <a:cubicBezTo>
                  <a:pt x="486" y="894"/>
                  <a:pt x="493" y="877"/>
                  <a:pt x="496" y="889"/>
                </a:cubicBezTo>
                <a:cubicBezTo>
                  <a:pt x="476" y="890"/>
                  <a:pt x="502" y="893"/>
                  <a:pt x="500" y="901"/>
                </a:cubicBezTo>
                <a:cubicBezTo>
                  <a:pt x="501" y="910"/>
                  <a:pt x="488" y="905"/>
                  <a:pt x="488" y="913"/>
                </a:cubicBezTo>
                <a:cubicBezTo>
                  <a:pt x="501" y="917"/>
                  <a:pt x="500" y="920"/>
                  <a:pt x="492" y="929"/>
                </a:cubicBezTo>
                <a:cubicBezTo>
                  <a:pt x="510" y="938"/>
                  <a:pt x="515" y="945"/>
                  <a:pt x="532" y="941"/>
                </a:cubicBezTo>
                <a:cubicBezTo>
                  <a:pt x="525" y="955"/>
                  <a:pt x="539" y="958"/>
                  <a:pt x="552" y="961"/>
                </a:cubicBezTo>
                <a:cubicBezTo>
                  <a:pt x="551" y="970"/>
                  <a:pt x="538" y="968"/>
                  <a:pt x="540" y="981"/>
                </a:cubicBezTo>
                <a:cubicBezTo>
                  <a:pt x="553" y="990"/>
                  <a:pt x="568" y="972"/>
                  <a:pt x="572" y="989"/>
                </a:cubicBezTo>
                <a:cubicBezTo>
                  <a:pt x="594" y="991"/>
                  <a:pt x="560" y="977"/>
                  <a:pt x="576" y="973"/>
                </a:cubicBezTo>
                <a:cubicBezTo>
                  <a:pt x="587" y="978"/>
                  <a:pt x="597" y="984"/>
                  <a:pt x="604" y="993"/>
                </a:cubicBezTo>
                <a:cubicBezTo>
                  <a:pt x="636" y="982"/>
                  <a:pt x="640" y="995"/>
                  <a:pt x="668" y="1009"/>
                </a:cubicBezTo>
                <a:cubicBezTo>
                  <a:pt x="683" y="997"/>
                  <a:pt x="732" y="1012"/>
                  <a:pt x="744" y="1021"/>
                </a:cubicBezTo>
                <a:cubicBezTo>
                  <a:pt x="780" y="1005"/>
                  <a:pt x="801" y="1004"/>
                  <a:pt x="832" y="1021"/>
                </a:cubicBezTo>
                <a:cubicBezTo>
                  <a:pt x="837" y="1004"/>
                  <a:pt x="841" y="1011"/>
                  <a:pt x="848" y="997"/>
                </a:cubicBezTo>
                <a:cubicBezTo>
                  <a:pt x="867" y="1003"/>
                  <a:pt x="892" y="981"/>
                  <a:pt x="892" y="977"/>
                </a:cubicBezTo>
                <a:cubicBezTo>
                  <a:pt x="898" y="977"/>
                  <a:pt x="895" y="987"/>
                  <a:pt x="904" y="985"/>
                </a:cubicBezTo>
                <a:cubicBezTo>
                  <a:pt x="923" y="969"/>
                  <a:pt x="939" y="967"/>
                  <a:pt x="948" y="933"/>
                </a:cubicBezTo>
                <a:cubicBezTo>
                  <a:pt x="958" y="946"/>
                  <a:pt x="977" y="918"/>
                  <a:pt x="984" y="913"/>
                </a:cubicBezTo>
                <a:cubicBezTo>
                  <a:pt x="989" y="909"/>
                  <a:pt x="990" y="915"/>
                  <a:pt x="1000" y="909"/>
                </a:cubicBezTo>
                <a:cubicBezTo>
                  <a:pt x="1019" y="898"/>
                  <a:pt x="1033" y="863"/>
                  <a:pt x="1064" y="853"/>
                </a:cubicBezTo>
                <a:cubicBezTo>
                  <a:pt x="1062" y="840"/>
                  <a:pt x="1046" y="841"/>
                  <a:pt x="1048" y="825"/>
                </a:cubicBezTo>
                <a:cubicBezTo>
                  <a:pt x="1054" y="825"/>
                  <a:pt x="1061" y="842"/>
                  <a:pt x="1060" y="825"/>
                </a:cubicBezTo>
                <a:cubicBezTo>
                  <a:pt x="1060" y="820"/>
                  <a:pt x="1053" y="821"/>
                  <a:pt x="1052" y="817"/>
                </a:cubicBezTo>
                <a:cubicBezTo>
                  <a:pt x="1057" y="806"/>
                  <a:pt x="1079" y="798"/>
                  <a:pt x="1080" y="781"/>
                </a:cubicBezTo>
                <a:cubicBezTo>
                  <a:pt x="1088" y="780"/>
                  <a:pt x="1089" y="786"/>
                  <a:pt x="1096" y="785"/>
                </a:cubicBezTo>
                <a:cubicBezTo>
                  <a:pt x="1090" y="763"/>
                  <a:pt x="1104" y="767"/>
                  <a:pt x="1092" y="757"/>
                </a:cubicBezTo>
                <a:cubicBezTo>
                  <a:pt x="1096" y="752"/>
                  <a:pt x="1103" y="749"/>
                  <a:pt x="1108" y="745"/>
                </a:cubicBezTo>
                <a:cubicBezTo>
                  <a:pt x="1110" y="732"/>
                  <a:pt x="1097" y="734"/>
                  <a:pt x="1096" y="725"/>
                </a:cubicBezTo>
                <a:cubicBezTo>
                  <a:pt x="1112" y="736"/>
                  <a:pt x="1106" y="710"/>
                  <a:pt x="1100" y="701"/>
                </a:cubicBezTo>
                <a:cubicBezTo>
                  <a:pt x="1109" y="694"/>
                  <a:pt x="1122" y="702"/>
                  <a:pt x="1124" y="697"/>
                </a:cubicBezTo>
                <a:cubicBezTo>
                  <a:pt x="1120" y="686"/>
                  <a:pt x="1113" y="679"/>
                  <a:pt x="1112" y="665"/>
                </a:cubicBezTo>
                <a:cubicBezTo>
                  <a:pt x="1118" y="667"/>
                  <a:pt x="1115" y="678"/>
                  <a:pt x="1128" y="673"/>
                </a:cubicBezTo>
                <a:cubicBezTo>
                  <a:pt x="1124" y="657"/>
                  <a:pt x="1102" y="659"/>
                  <a:pt x="1100" y="641"/>
                </a:cubicBezTo>
                <a:cubicBezTo>
                  <a:pt x="1109" y="640"/>
                  <a:pt x="1117" y="637"/>
                  <a:pt x="1120" y="629"/>
                </a:cubicBezTo>
                <a:cubicBezTo>
                  <a:pt x="1098" y="628"/>
                  <a:pt x="1118" y="607"/>
                  <a:pt x="1112" y="605"/>
                </a:cubicBezTo>
                <a:cubicBezTo>
                  <a:pt x="1107" y="621"/>
                  <a:pt x="1101" y="603"/>
                  <a:pt x="1096" y="597"/>
                </a:cubicBezTo>
                <a:cubicBezTo>
                  <a:pt x="1095" y="586"/>
                  <a:pt x="1112" y="594"/>
                  <a:pt x="1108" y="581"/>
                </a:cubicBezTo>
                <a:cubicBezTo>
                  <a:pt x="1103" y="571"/>
                  <a:pt x="1096" y="588"/>
                  <a:pt x="1092" y="577"/>
                </a:cubicBezTo>
                <a:cubicBezTo>
                  <a:pt x="1092" y="546"/>
                  <a:pt x="1091" y="528"/>
                  <a:pt x="1088" y="505"/>
                </a:cubicBezTo>
                <a:cubicBezTo>
                  <a:pt x="1067" y="503"/>
                  <a:pt x="1076" y="496"/>
                  <a:pt x="1064" y="485"/>
                </a:cubicBezTo>
                <a:cubicBezTo>
                  <a:pt x="1065" y="477"/>
                  <a:pt x="1079" y="481"/>
                  <a:pt x="1080" y="473"/>
                </a:cubicBezTo>
                <a:cubicBezTo>
                  <a:pt x="1059" y="479"/>
                  <a:pt x="1074" y="465"/>
                  <a:pt x="1072" y="461"/>
                </a:cubicBezTo>
                <a:cubicBezTo>
                  <a:pt x="1069" y="456"/>
                  <a:pt x="1042" y="460"/>
                  <a:pt x="1064" y="449"/>
                </a:cubicBezTo>
                <a:cubicBezTo>
                  <a:pt x="1051" y="447"/>
                  <a:pt x="1048" y="458"/>
                  <a:pt x="1044" y="445"/>
                </a:cubicBezTo>
                <a:cubicBezTo>
                  <a:pt x="1044" y="440"/>
                  <a:pt x="1051" y="441"/>
                  <a:pt x="1052" y="437"/>
                </a:cubicBezTo>
                <a:cubicBezTo>
                  <a:pt x="1040" y="422"/>
                  <a:pt x="1010" y="426"/>
                  <a:pt x="1012" y="389"/>
                </a:cubicBezTo>
                <a:cubicBezTo>
                  <a:pt x="986" y="399"/>
                  <a:pt x="978" y="358"/>
                  <a:pt x="956" y="341"/>
                </a:cubicBezTo>
                <a:cubicBezTo>
                  <a:pt x="956" y="346"/>
                  <a:pt x="955" y="350"/>
                  <a:pt x="948" y="349"/>
                </a:cubicBezTo>
                <a:cubicBezTo>
                  <a:pt x="959" y="338"/>
                  <a:pt x="942" y="345"/>
                  <a:pt x="940" y="337"/>
                </a:cubicBezTo>
                <a:cubicBezTo>
                  <a:pt x="937" y="324"/>
                  <a:pt x="945" y="313"/>
                  <a:pt x="936" y="309"/>
                </a:cubicBezTo>
                <a:cubicBezTo>
                  <a:pt x="933" y="300"/>
                  <a:pt x="928" y="322"/>
                  <a:pt x="916" y="317"/>
                </a:cubicBezTo>
                <a:cubicBezTo>
                  <a:pt x="914" y="289"/>
                  <a:pt x="904" y="290"/>
                  <a:pt x="892" y="269"/>
                </a:cubicBezTo>
                <a:cubicBezTo>
                  <a:pt x="904" y="265"/>
                  <a:pt x="897" y="262"/>
                  <a:pt x="892" y="257"/>
                </a:cubicBezTo>
                <a:cubicBezTo>
                  <a:pt x="898" y="252"/>
                  <a:pt x="908" y="252"/>
                  <a:pt x="912" y="245"/>
                </a:cubicBezTo>
                <a:cubicBezTo>
                  <a:pt x="910" y="239"/>
                  <a:pt x="897" y="244"/>
                  <a:pt x="896" y="237"/>
                </a:cubicBezTo>
                <a:cubicBezTo>
                  <a:pt x="914" y="215"/>
                  <a:pt x="897" y="182"/>
                  <a:pt x="924" y="165"/>
                </a:cubicBezTo>
                <a:cubicBezTo>
                  <a:pt x="919" y="164"/>
                  <a:pt x="913" y="166"/>
                  <a:pt x="912" y="161"/>
                </a:cubicBezTo>
                <a:cubicBezTo>
                  <a:pt x="993" y="124"/>
                  <a:pt x="1017" y="87"/>
                  <a:pt x="1064" y="25"/>
                </a:cubicBezTo>
                <a:cubicBezTo>
                  <a:pt x="1099" y="18"/>
                  <a:pt x="1122" y="0"/>
                  <a:pt x="1148" y="21"/>
                </a:cubicBezTo>
                <a:cubicBezTo>
                  <a:pt x="1156" y="12"/>
                  <a:pt x="1168" y="7"/>
                  <a:pt x="1180" y="1"/>
                </a:cubicBezTo>
                <a:cubicBezTo>
                  <a:pt x="1210" y="7"/>
                  <a:pt x="1236" y="19"/>
                  <a:pt x="1236" y="45"/>
                </a:cubicBezTo>
                <a:cubicBezTo>
                  <a:pt x="1251" y="47"/>
                  <a:pt x="1256" y="38"/>
                  <a:pt x="1272" y="41"/>
                </a:cubicBezTo>
                <a:cubicBezTo>
                  <a:pt x="1265" y="66"/>
                  <a:pt x="1291" y="57"/>
                  <a:pt x="1292" y="73"/>
                </a:cubicBezTo>
                <a:cubicBezTo>
                  <a:pt x="1290" y="85"/>
                  <a:pt x="1275" y="86"/>
                  <a:pt x="1276" y="101"/>
                </a:cubicBezTo>
                <a:cubicBezTo>
                  <a:pt x="1294" y="105"/>
                  <a:pt x="1307" y="122"/>
                  <a:pt x="1320" y="109"/>
                </a:cubicBezTo>
                <a:cubicBezTo>
                  <a:pt x="1380" y="143"/>
                  <a:pt x="1426" y="206"/>
                  <a:pt x="1464" y="249"/>
                </a:cubicBezTo>
                <a:cubicBezTo>
                  <a:pt x="1459" y="251"/>
                  <a:pt x="1455" y="253"/>
                  <a:pt x="1452" y="257"/>
                </a:cubicBezTo>
                <a:cubicBezTo>
                  <a:pt x="1457" y="279"/>
                  <a:pt x="1483" y="300"/>
                  <a:pt x="1468" y="329"/>
                </a:cubicBezTo>
                <a:cubicBezTo>
                  <a:pt x="1496" y="341"/>
                  <a:pt x="1494" y="383"/>
                  <a:pt x="1524" y="393"/>
                </a:cubicBezTo>
                <a:cubicBezTo>
                  <a:pt x="1527" y="419"/>
                  <a:pt x="1550" y="447"/>
                  <a:pt x="1528" y="477"/>
                </a:cubicBezTo>
                <a:cubicBezTo>
                  <a:pt x="1535" y="478"/>
                  <a:pt x="1541" y="480"/>
                  <a:pt x="1544" y="485"/>
                </a:cubicBezTo>
                <a:cubicBezTo>
                  <a:pt x="1526" y="533"/>
                  <a:pt x="1572" y="553"/>
                  <a:pt x="1552" y="605"/>
                </a:cubicBezTo>
                <a:cubicBezTo>
                  <a:pt x="1557" y="606"/>
                  <a:pt x="1563" y="604"/>
                  <a:pt x="1564" y="609"/>
                </a:cubicBezTo>
                <a:cubicBezTo>
                  <a:pt x="1560" y="620"/>
                  <a:pt x="1560" y="626"/>
                  <a:pt x="1564" y="637"/>
                </a:cubicBezTo>
                <a:cubicBezTo>
                  <a:pt x="1552" y="636"/>
                  <a:pt x="1548" y="650"/>
                  <a:pt x="1540" y="641"/>
                </a:cubicBezTo>
                <a:cubicBezTo>
                  <a:pt x="1535" y="665"/>
                  <a:pt x="1541" y="676"/>
                  <a:pt x="1536" y="701"/>
                </a:cubicBezTo>
                <a:cubicBezTo>
                  <a:pt x="1556" y="702"/>
                  <a:pt x="1541" y="716"/>
                  <a:pt x="1556" y="713"/>
                </a:cubicBezTo>
                <a:cubicBezTo>
                  <a:pt x="1559" y="733"/>
                  <a:pt x="1546" y="745"/>
                  <a:pt x="1564" y="749"/>
                </a:cubicBezTo>
                <a:cubicBezTo>
                  <a:pt x="1543" y="766"/>
                  <a:pt x="1535" y="764"/>
                  <a:pt x="1520" y="789"/>
                </a:cubicBezTo>
                <a:cubicBezTo>
                  <a:pt x="1533" y="794"/>
                  <a:pt x="1514" y="802"/>
                  <a:pt x="1528" y="809"/>
                </a:cubicBezTo>
                <a:cubicBezTo>
                  <a:pt x="1528" y="817"/>
                  <a:pt x="1515" y="812"/>
                  <a:pt x="1516" y="821"/>
                </a:cubicBezTo>
                <a:cubicBezTo>
                  <a:pt x="1533" y="825"/>
                  <a:pt x="1513" y="854"/>
                  <a:pt x="1532" y="861"/>
                </a:cubicBezTo>
                <a:cubicBezTo>
                  <a:pt x="1520" y="882"/>
                  <a:pt x="1503" y="876"/>
                  <a:pt x="1496" y="897"/>
                </a:cubicBezTo>
                <a:cubicBezTo>
                  <a:pt x="1490" y="895"/>
                  <a:pt x="1495" y="882"/>
                  <a:pt x="1488" y="881"/>
                </a:cubicBezTo>
                <a:cubicBezTo>
                  <a:pt x="1484" y="900"/>
                  <a:pt x="1483" y="897"/>
                  <a:pt x="1496" y="901"/>
                </a:cubicBezTo>
                <a:cubicBezTo>
                  <a:pt x="1498" y="918"/>
                  <a:pt x="1486" y="959"/>
                  <a:pt x="1468" y="957"/>
                </a:cubicBezTo>
                <a:cubicBezTo>
                  <a:pt x="1483" y="967"/>
                  <a:pt x="1451" y="977"/>
                  <a:pt x="1448" y="997"/>
                </a:cubicBezTo>
                <a:cubicBezTo>
                  <a:pt x="1446" y="1007"/>
                  <a:pt x="1464" y="1032"/>
                  <a:pt x="1460" y="1041"/>
                </a:cubicBezTo>
                <a:cubicBezTo>
                  <a:pt x="1451" y="1065"/>
                  <a:pt x="1430" y="1063"/>
                  <a:pt x="1404" y="1057"/>
                </a:cubicBezTo>
                <a:cubicBezTo>
                  <a:pt x="1399" y="1076"/>
                  <a:pt x="1404" y="1089"/>
                  <a:pt x="1388" y="1101"/>
                </a:cubicBezTo>
                <a:cubicBezTo>
                  <a:pt x="1386" y="1100"/>
                  <a:pt x="1373" y="1091"/>
                  <a:pt x="1372" y="1101"/>
                </a:cubicBezTo>
                <a:cubicBezTo>
                  <a:pt x="1372" y="1123"/>
                  <a:pt x="1316" y="1125"/>
                  <a:pt x="1308" y="1153"/>
                </a:cubicBezTo>
                <a:cubicBezTo>
                  <a:pt x="1280" y="1165"/>
                  <a:pt x="1259" y="1203"/>
                  <a:pt x="1232" y="1201"/>
                </a:cubicBezTo>
                <a:cubicBezTo>
                  <a:pt x="1215" y="1238"/>
                  <a:pt x="1188" y="1244"/>
                  <a:pt x="1160" y="1241"/>
                </a:cubicBezTo>
                <a:cubicBezTo>
                  <a:pt x="1144" y="1261"/>
                  <a:pt x="1116" y="1277"/>
                  <a:pt x="1088" y="1273"/>
                </a:cubicBezTo>
                <a:cubicBezTo>
                  <a:pt x="1081" y="1276"/>
                  <a:pt x="1081" y="1285"/>
                  <a:pt x="1076" y="1289"/>
                </a:cubicBezTo>
                <a:cubicBezTo>
                  <a:pt x="1057" y="1284"/>
                  <a:pt x="1050" y="1292"/>
                  <a:pt x="1036" y="1285"/>
                </a:cubicBezTo>
                <a:cubicBezTo>
                  <a:pt x="1034" y="1292"/>
                  <a:pt x="1042" y="1295"/>
                  <a:pt x="1036" y="1297"/>
                </a:cubicBezTo>
                <a:cubicBezTo>
                  <a:pt x="985" y="1298"/>
                  <a:pt x="957" y="1310"/>
                  <a:pt x="940" y="1329"/>
                </a:cubicBezTo>
                <a:cubicBezTo>
                  <a:pt x="931" y="1326"/>
                  <a:pt x="924" y="1325"/>
                  <a:pt x="912" y="1317"/>
                </a:cubicBezTo>
                <a:cubicBezTo>
                  <a:pt x="857" y="1331"/>
                  <a:pt x="837" y="1329"/>
                  <a:pt x="784" y="1321"/>
                </a:cubicBezTo>
                <a:cubicBezTo>
                  <a:pt x="790" y="1320"/>
                  <a:pt x="799" y="1322"/>
                  <a:pt x="800" y="1317"/>
                </a:cubicBezTo>
                <a:cubicBezTo>
                  <a:pt x="779" y="1305"/>
                  <a:pt x="757" y="1321"/>
                  <a:pt x="744" y="1329"/>
                </a:cubicBezTo>
                <a:cubicBezTo>
                  <a:pt x="743" y="1324"/>
                  <a:pt x="745" y="1318"/>
                  <a:pt x="740" y="1317"/>
                </a:cubicBezTo>
                <a:cubicBezTo>
                  <a:pt x="702" y="1350"/>
                  <a:pt x="654" y="1302"/>
                  <a:pt x="628" y="1309"/>
                </a:cubicBezTo>
                <a:cubicBezTo>
                  <a:pt x="628" y="1303"/>
                  <a:pt x="630" y="1300"/>
                  <a:pt x="632" y="1297"/>
                </a:cubicBezTo>
                <a:cubicBezTo>
                  <a:pt x="619" y="1292"/>
                  <a:pt x="629" y="1310"/>
                  <a:pt x="616" y="1305"/>
                </a:cubicBezTo>
                <a:cubicBezTo>
                  <a:pt x="615" y="1299"/>
                  <a:pt x="617" y="1290"/>
                  <a:pt x="612" y="1289"/>
                </a:cubicBezTo>
                <a:cubicBezTo>
                  <a:pt x="576" y="1328"/>
                  <a:pt x="537" y="1273"/>
                  <a:pt x="520" y="1265"/>
                </a:cubicBezTo>
                <a:cubicBezTo>
                  <a:pt x="533" y="1260"/>
                  <a:pt x="549" y="1256"/>
                  <a:pt x="540" y="1241"/>
                </a:cubicBezTo>
                <a:cubicBezTo>
                  <a:pt x="526" y="1235"/>
                  <a:pt x="538" y="1255"/>
                  <a:pt x="528" y="1253"/>
                </a:cubicBezTo>
                <a:cubicBezTo>
                  <a:pt x="515" y="1246"/>
                  <a:pt x="541" y="1239"/>
                  <a:pt x="528" y="1233"/>
                </a:cubicBezTo>
                <a:cubicBezTo>
                  <a:pt x="514" y="1239"/>
                  <a:pt x="511" y="1264"/>
                  <a:pt x="508" y="1269"/>
                </a:cubicBezTo>
                <a:cubicBezTo>
                  <a:pt x="499" y="1256"/>
                  <a:pt x="488" y="1270"/>
                  <a:pt x="480" y="1257"/>
                </a:cubicBezTo>
                <a:cubicBezTo>
                  <a:pt x="474" y="1243"/>
                  <a:pt x="494" y="1255"/>
                  <a:pt x="492" y="1245"/>
                </a:cubicBezTo>
                <a:cubicBezTo>
                  <a:pt x="474" y="1238"/>
                  <a:pt x="477" y="1246"/>
                  <a:pt x="456" y="1249"/>
                </a:cubicBezTo>
                <a:cubicBezTo>
                  <a:pt x="449" y="1230"/>
                  <a:pt x="439" y="1236"/>
                  <a:pt x="424" y="1241"/>
                </a:cubicBezTo>
                <a:cubicBezTo>
                  <a:pt x="432" y="1227"/>
                  <a:pt x="418" y="1227"/>
                  <a:pt x="408" y="1221"/>
                </a:cubicBezTo>
                <a:cubicBezTo>
                  <a:pt x="402" y="1221"/>
                  <a:pt x="405" y="1231"/>
                  <a:pt x="396" y="1229"/>
                </a:cubicBezTo>
                <a:cubicBezTo>
                  <a:pt x="404" y="1223"/>
                  <a:pt x="364" y="1208"/>
                  <a:pt x="368" y="1221"/>
                </a:cubicBezTo>
                <a:cubicBezTo>
                  <a:pt x="368" y="1209"/>
                  <a:pt x="359" y="1212"/>
                  <a:pt x="364" y="1201"/>
                </a:cubicBezTo>
                <a:cubicBezTo>
                  <a:pt x="351" y="1197"/>
                  <a:pt x="356" y="1211"/>
                  <a:pt x="348" y="1213"/>
                </a:cubicBezTo>
                <a:cubicBezTo>
                  <a:pt x="344" y="1190"/>
                  <a:pt x="337" y="1215"/>
                  <a:pt x="320" y="1205"/>
                </a:cubicBezTo>
                <a:cubicBezTo>
                  <a:pt x="321" y="1191"/>
                  <a:pt x="310" y="1188"/>
                  <a:pt x="308" y="1177"/>
                </a:cubicBezTo>
                <a:cubicBezTo>
                  <a:pt x="289" y="1175"/>
                  <a:pt x="285" y="1185"/>
                  <a:pt x="272" y="1181"/>
                </a:cubicBezTo>
                <a:cubicBezTo>
                  <a:pt x="282" y="1166"/>
                  <a:pt x="264" y="1163"/>
                  <a:pt x="272" y="1153"/>
                </a:cubicBezTo>
                <a:cubicBezTo>
                  <a:pt x="260" y="1150"/>
                  <a:pt x="264" y="1150"/>
                  <a:pt x="252" y="1153"/>
                </a:cubicBezTo>
                <a:cubicBezTo>
                  <a:pt x="260" y="1138"/>
                  <a:pt x="230" y="1131"/>
                  <a:pt x="228" y="1113"/>
                </a:cubicBezTo>
                <a:cubicBezTo>
                  <a:pt x="235" y="1116"/>
                  <a:pt x="245" y="1105"/>
                  <a:pt x="236" y="1105"/>
                </a:cubicBezTo>
                <a:cubicBezTo>
                  <a:pt x="233" y="1110"/>
                  <a:pt x="227" y="1112"/>
                  <a:pt x="220" y="1113"/>
                </a:cubicBezTo>
                <a:cubicBezTo>
                  <a:pt x="230" y="1100"/>
                  <a:pt x="209" y="1100"/>
                  <a:pt x="224" y="1089"/>
                </a:cubicBezTo>
                <a:cubicBezTo>
                  <a:pt x="211" y="1088"/>
                  <a:pt x="204" y="1097"/>
                  <a:pt x="196" y="1093"/>
                </a:cubicBezTo>
                <a:cubicBezTo>
                  <a:pt x="197" y="1088"/>
                  <a:pt x="203" y="1084"/>
                  <a:pt x="196" y="1081"/>
                </a:cubicBezTo>
                <a:cubicBezTo>
                  <a:pt x="195" y="1097"/>
                  <a:pt x="178" y="1092"/>
                  <a:pt x="176" y="1081"/>
                </a:cubicBezTo>
                <a:cubicBezTo>
                  <a:pt x="195" y="1086"/>
                  <a:pt x="191" y="1067"/>
                  <a:pt x="204" y="1065"/>
                </a:cubicBezTo>
                <a:cubicBezTo>
                  <a:pt x="187" y="1056"/>
                  <a:pt x="176" y="1058"/>
                  <a:pt x="164" y="1069"/>
                </a:cubicBezTo>
                <a:cubicBezTo>
                  <a:pt x="162" y="1057"/>
                  <a:pt x="145" y="1061"/>
                  <a:pt x="140" y="1053"/>
                </a:cubicBezTo>
                <a:cubicBezTo>
                  <a:pt x="156" y="1034"/>
                  <a:pt x="138" y="1029"/>
                  <a:pt x="152" y="1013"/>
                </a:cubicBezTo>
                <a:cubicBezTo>
                  <a:pt x="139" y="1008"/>
                  <a:pt x="134" y="996"/>
                  <a:pt x="124" y="989"/>
                </a:cubicBezTo>
                <a:cubicBezTo>
                  <a:pt x="143" y="977"/>
                  <a:pt x="109" y="974"/>
                  <a:pt x="124" y="957"/>
                </a:cubicBezTo>
                <a:cubicBezTo>
                  <a:pt x="113" y="965"/>
                  <a:pt x="89" y="936"/>
                  <a:pt x="96" y="917"/>
                </a:cubicBezTo>
                <a:cubicBezTo>
                  <a:pt x="75" y="919"/>
                  <a:pt x="76" y="900"/>
                  <a:pt x="68" y="889"/>
                </a:cubicBezTo>
                <a:cubicBezTo>
                  <a:pt x="72" y="878"/>
                  <a:pt x="78" y="870"/>
                  <a:pt x="84" y="861"/>
                </a:cubicBezTo>
                <a:cubicBezTo>
                  <a:pt x="85" y="865"/>
                  <a:pt x="91" y="871"/>
                  <a:pt x="92" y="865"/>
                </a:cubicBezTo>
                <a:cubicBezTo>
                  <a:pt x="81" y="856"/>
                  <a:pt x="67" y="860"/>
                  <a:pt x="60" y="841"/>
                </a:cubicBezTo>
                <a:cubicBezTo>
                  <a:pt x="66" y="841"/>
                  <a:pt x="74" y="842"/>
                  <a:pt x="72" y="833"/>
                </a:cubicBezTo>
                <a:cubicBezTo>
                  <a:pt x="63" y="822"/>
                  <a:pt x="44" y="821"/>
                  <a:pt x="32" y="813"/>
                </a:cubicBezTo>
                <a:cubicBezTo>
                  <a:pt x="39" y="810"/>
                  <a:pt x="44" y="794"/>
                  <a:pt x="32" y="793"/>
                </a:cubicBezTo>
                <a:cubicBezTo>
                  <a:pt x="31" y="812"/>
                  <a:pt x="22" y="786"/>
                  <a:pt x="16" y="785"/>
                </a:cubicBezTo>
                <a:cubicBezTo>
                  <a:pt x="22" y="785"/>
                  <a:pt x="25" y="787"/>
                  <a:pt x="28" y="789"/>
                </a:cubicBezTo>
                <a:cubicBezTo>
                  <a:pt x="19" y="762"/>
                  <a:pt x="18" y="737"/>
                  <a:pt x="0" y="713"/>
                </a:cubicBezTo>
                <a:cubicBezTo>
                  <a:pt x="0" y="712"/>
                  <a:pt x="0" y="710"/>
                  <a:pt x="0" y="709"/>
                </a:cubicBezTo>
                <a:close/>
                <a:moveTo>
                  <a:pt x="128" y="501"/>
                </a:moveTo>
                <a:cubicBezTo>
                  <a:pt x="129" y="493"/>
                  <a:pt x="143" y="497"/>
                  <a:pt x="144" y="489"/>
                </a:cubicBezTo>
                <a:cubicBezTo>
                  <a:pt x="137" y="481"/>
                  <a:pt x="129" y="488"/>
                  <a:pt x="120" y="489"/>
                </a:cubicBezTo>
                <a:cubicBezTo>
                  <a:pt x="120" y="492"/>
                  <a:pt x="120" y="494"/>
                  <a:pt x="120" y="497"/>
                </a:cubicBezTo>
                <a:cubicBezTo>
                  <a:pt x="124" y="497"/>
                  <a:pt x="125" y="500"/>
                  <a:pt x="128" y="501"/>
                </a:cubicBezTo>
                <a:close/>
                <a:moveTo>
                  <a:pt x="896" y="273"/>
                </a:moveTo>
                <a:cubicBezTo>
                  <a:pt x="903" y="274"/>
                  <a:pt x="916" y="290"/>
                  <a:pt x="924" y="277"/>
                </a:cubicBezTo>
                <a:cubicBezTo>
                  <a:pt x="914" y="279"/>
                  <a:pt x="901" y="263"/>
                  <a:pt x="896" y="273"/>
                </a:cubicBezTo>
                <a:close/>
                <a:moveTo>
                  <a:pt x="448" y="153"/>
                </a:moveTo>
                <a:cubicBezTo>
                  <a:pt x="434" y="152"/>
                  <a:pt x="424" y="156"/>
                  <a:pt x="420" y="165"/>
                </a:cubicBezTo>
                <a:cubicBezTo>
                  <a:pt x="433" y="177"/>
                  <a:pt x="440" y="155"/>
                  <a:pt x="448" y="165"/>
                </a:cubicBezTo>
                <a:cubicBezTo>
                  <a:pt x="437" y="178"/>
                  <a:pt x="427" y="169"/>
                  <a:pt x="424" y="177"/>
                </a:cubicBezTo>
                <a:cubicBezTo>
                  <a:pt x="426" y="170"/>
                  <a:pt x="441" y="189"/>
                  <a:pt x="428" y="193"/>
                </a:cubicBezTo>
                <a:cubicBezTo>
                  <a:pt x="435" y="191"/>
                  <a:pt x="452" y="198"/>
                  <a:pt x="452" y="189"/>
                </a:cubicBezTo>
                <a:cubicBezTo>
                  <a:pt x="447" y="187"/>
                  <a:pt x="444" y="184"/>
                  <a:pt x="444" y="177"/>
                </a:cubicBezTo>
                <a:cubicBezTo>
                  <a:pt x="459" y="176"/>
                  <a:pt x="462" y="170"/>
                  <a:pt x="468" y="169"/>
                </a:cubicBezTo>
                <a:cubicBezTo>
                  <a:pt x="464" y="155"/>
                  <a:pt x="448" y="174"/>
                  <a:pt x="448" y="153"/>
                </a:cubicBezTo>
                <a:close/>
                <a:moveTo>
                  <a:pt x="392" y="237"/>
                </a:moveTo>
                <a:cubicBezTo>
                  <a:pt x="396" y="254"/>
                  <a:pt x="384" y="255"/>
                  <a:pt x="380" y="265"/>
                </a:cubicBezTo>
                <a:cubicBezTo>
                  <a:pt x="395" y="267"/>
                  <a:pt x="408" y="274"/>
                  <a:pt x="420" y="261"/>
                </a:cubicBezTo>
                <a:cubicBezTo>
                  <a:pt x="413" y="257"/>
                  <a:pt x="406" y="254"/>
                  <a:pt x="408" y="241"/>
                </a:cubicBezTo>
                <a:cubicBezTo>
                  <a:pt x="416" y="233"/>
                  <a:pt x="416" y="243"/>
                  <a:pt x="424" y="245"/>
                </a:cubicBezTo>
                <a:cubicBezTo>
                  <a:pt x="412" y="234"/>
                  <a:pt x="446" y="225"/>
                  <a:pt x="432" y="221"/>
                </a:cubicBezTo>
                <a:cubicBezTo>
                  <a:pt x="425" y="233"/>
                  <a:pt x="400" y="227"/>
                  <a:pt x="392" y="237"/>
                </a:cubicBezTo>
                <a:close/>
                <a:moveTo>
                  <a:pt x="204" y="281"/>
                </a:moveTo>
                <a:cubicBezTo>
                  <a:pt x="199" y="297"/>
                  <a:pt x="193" y="310"/>
                  <a:pt x="200" y="321"/>
                </a:cubicBezTo>
                <a:cubicBezTo>
                  <a:pt x="211" y="314"/>
                  <a:pt x="220" y="303"/>
                  <a:pt x="232" y="297"/>
                </a:cubicBezTo>
                <a:cubicBezTo>
                  <a:pt x="220" y="295"/>
                  <a:pt x="224" y="276"/>
                  <a:pt x="204" y="281"/>
                </a:cubicBezTo>
                <a:close/>
                <a:moveTo>
                  <a:pt x="248" y="289"/>
                </a:moveTo>
                <a:cubicBezTo>
                  <a:pt x="245" y="286"/>
                  <a:pt x="224" y="279"/>
                  <a:pt x="228" y="293"/>
                </a:cubicBezTo>
                <a:cubicBezTo>
                  <a:pt x="238" y="295"/>
                  <a:pt x="242" y="298"/>
                  <a:pt x="248" y="289"/>
                </a:cubicBezTo>
                <a:close/>
                <a:moveTo>
                  <a:pt x="308" y="373"/>
                </a:moveTo>
                <a:cubicBezTo>
                  <a:pt x="303" y="374"/>
                  <a:pt x="297" y="372"/>
                  <a:pt x="296" y="377"/>
                </a:cubicBezTo>
                <a:cubicBezTo>
                  <a:pt x="302" y="378"/>
                  <a:pt x="317" y="390"/>
                  <a:pt x="320" y="381"/>
                </a:cubicBezTo>
                <a:cubicBezTo>
                  <a:pt x="306" y="378"/>
                  <a:pt x="315" y="367"/>
                  <a:pt x="320" y="361"/>
                </a:cubicBezTo>
                <a:cubicBezTo>
                  <a:pt x="318" y="361"/>
                  <a:pt x="315" y="360"/>
                  <a:pt x="316" y="357"/>
                </a:cubicBezTo>
                <a:cubicBezTo>
                  <a:pt x="313" y="357"/>
                  <a:pt x="311" y="357"/>
                  <a:pt x="308" y="357"/>
                </a:cubicBezTo>
                <a:cubicBezTo>
                  <a:pt x="308" y="362"/>
                  <a:pt x="308" y="368"/>
                  <a:pt x="308" y="373"/>
                </a:cubicBezTo>
                <a:close/>
                <a:moveTo>
                  <a:pt x="176" y="449"/>
                </a:moveTo>
                <a:cubicBezTo>
                  <a:pt x="185" y="454"/>
                  <a:pt x="191" y="439"/>
                  <a:pt x="192" y="449"/>
                </a:cubicBezTo>
                <a:cubicBezTo>
                  <a:pt x="191" y="455"/>
                  <a:pt x="193" y="464"/>
                  <a:pt x="188" y="465"/>
                </a:cubicBezTo>
                <a:cubicBezTo>
                  <a:pt x="182" y="465"/>
                  <a:pt x="179" y="463"/>
                  <a:pt x="176" y="461"/>
                </a:cubicBezTo>
                <a:cubicBezTo>
                  <a:pt x="170" y="479"/>
                  <a:pt x="190" y="471"/>
                  <a:pt x="188" y="485"/>
                </a:cubicBezTo>
                <a:cubicBezTo>
                  <a:pt x="199" y="474"/>
                  <a:pt x="207" y="481"/>
                  <a:pt x="212" y="469"/>
                </a:cubicBezTo>
                <a:cubicBezTo>
                  <a:pt x="191" y="463"/>
                  <a:pt x="204" y="447"/>
                  <a:pt x="212" y="437"/>
                </a:cubicBezTo>
                <a:cubicBezTo>
                  <a:pt x="193" y="432"/>
                  <a:pt x="180" y="434"/>
                  <a:pt x="176" y="449"/>
                </a:cubicBezTo>
                <a:close/>
                <a:moveTo>
                  <a:pt x="200" y="565"/>
                </a:moveTo>
                <a:cubicBezTo>
                  <a:pt x="192" y="549"/>
                  <a:pt x="211" y="532"/>
                  <a:pt x="224" y="533"/>
                </a:cubicBezTo>
                <a:cubicBezTo>
                  <a:pt x="219" y="532"/>
                  <a:pt x="222" y="529"/>
                  <a:pt x="224" y="525"/>
                </a:cubicBezTo>
                <a:cubicBezTo>
                  <a:pt x="214" y="522"/>
                  <a:pt x="210" y="512"/>
                  <a:pt x="200" y="509"/>
                </a:cubicBezTo>
                <a:cubicBezTo>
                  <a:pt x="200" y="502"/>
                  <a:pt x="211" y="507"/>
                  <a:pt x="212" y="501"/>
                </a:cubicBezTo>
                <a:cubicBezTo>
                  <a:pt x="197" y="504"/>
                  <a:pt x="198" y="491"/>
                  <a:pt x="188" y="489"/>
                </a:cubicBezTo>
                <a:cubicBezTo>
                  <a:pt x="184" y="499"/>
                  <a:pt x="180" y="523"/>
                  <a:pt x="164" y="509"/>
                </a:cubicBezTo>
                <a:cubicBezTo>
                  <a:pt x="174" y="527"/>
                  <a:pt x="155" y="535"/>
                  <a:pt x="164" y="549"/>
                </a:cubicBezTo>
                <a:cubicBezTo>
                  <a:pt x="158" y="549"/>
                  <a:pt x="155" y="551"/>
                  <a:pt x="152" y="553"/>
                </a:cubicBezTo>
                <a:cubicBezTo>
                  <a:pt x="144" y="533"/>
                  <a:pt x="140" y="511"/>
                  <a:pt x="112" y="525"/>
                </a:cubicBezTo>
                <a:cubicBezTo>
                  <a:pt x="128" y="525"/>
                  <a:pt x="100" y="547"/>
                  <a:pt x="124" y="549"/>
                </a:cubicBezTo>
                <a:cubicBezTo>
                  <a:pt x="118" y="549"/>
                  <a:pt x="110" y="548"/>
                  <a:pt x="112" y="557"/>
                </a:cubicBezTo>
                <a:cubicBezTo>
                  <a:pt x="115" y="563"/>
                  <a:pt x="125" y="563"/>
                  <a:pt x="132" y="565"/>
                </a:cubicBezTo>
                <a:cubicBezTo>
                  <a:pt x="151" y="557"/>
                  <a:pt x="188" y="577"/>
                  <a:pt x="200" y="565"/>
                </a:cubicBezTo>
                <a:close/>
                <a:moveTo>
                  <a:pt x="1508" y="761"/>
                </a:moveTo>
                <a:cubicBezTo>
                  <a:pt x="1513" y="761"/>
                  <a:pt x="1512" y="768"/>
                  <a:pt x="1516" y="769"/>
                </a:cubicBezTo>
                <a:cubicBezTo>
                  <a:pt x="1510" y="746"/>
                  <a:pt x="1542" y="771"/>
                  <a:pt x="1544" y="749"/>
                </a:cubicBezTo>
                <a:cubicBezTo>
                  <a:pt x="1537" y="747"/>
                  <a:pt x="1534" y="755"/>
                  <a:pt x="1532" y="749"/>
                </a:cubicBezTo>
                <a:cubicBezTo>
                  <a:pt x="1532" y="747"/>
                  <a:pt x="1531" y="744"/>
                  <a:pt x="1528" y="745"/>
                </a:cubicBezTo>
                <a:cubicBezTo>
                  <a:pt x="1532" y="761"/>
                  <a:pt x="1506" y="747"/>
                  <a:pt x="1508" y="761"/>
                </a:cubicBezTo>
                <a:close/>
                <a:moveTo>
                  <a:pt x="428" y="1197"/>
                </a:moveTo>
                <a:cubicBezTo>
                  <a:pt x="427" y="1207"/>
                  <a:pt x="430" y="1214"/>
                  <a:pt x="436" y="1217"/>
                </a:cubicBezTo>
                <a:cubicBezTo>
                  <a:pt x="448" y="1209"/>
                  <a:pt x="459" y="1197"/>
                  <a:pt x="444" y="1189"/>
                </a:cubicBezTo>
                <a:cubicBezTo>
                  <a:pt x="444" y="1203"/>
                  <a:pt x="438" y="1190"/>
                  <a:pt x="428" y="1197"/>
                </a:cubicBezTo>
                <a:close/>
                <a:moveTo>
                  <a:pt x="624" y="1281"/>
                </a:moveTo>
                <a:cubicBezTo>
                  <a:pt x="630" y="1285"/>
                  <a:pt x="649" y="1263"/>
                  <a:pt x="656" y="1285"/>
                </a:cubicBezTo>
                <a:cubicBezTo>
                  <a:pt x="652" y="1286"/>
                  <a:pt x="636" y="1293"/>
                  <a:pt x="648" y="1297"/>
                </a:cubicBezTo>
                <a:cubicBezTo>
                  <a:pt x="654" y="1291"/>
                  <a:pt x="661" y="1286"/>
                  <a:pt x="668" y="1281"/>
                </a:cubicBezTo>
                <a:cubicBezTo>
                  <a:pt x="664" y="1274"/>
                  <a:pt x="667" y="1261"/>
                  <a:pt x="660" y="1257"/>
                </a:cubicBezTo>
                <a:cubicBezTo>
                  <a:pt x="649" y="1274"/>
                  <a:pt x="631" y="1260"/>
                  <a:pt x="624" y="1281"/>
                </a:cubicBezTo>
                <a:close/>
                <a:moveTo>
                  <a:pt x="748" y="1305"/>
                </a:moveTo>
                <a:cubicBezTo>
                  <a:pt x="762" y="1302"/>
                  <a:pt x="763" y="1311"/>
                  <a:pt x="776" y="1309"/>
                </a:cubicBezTo>
                <a:cubicBezTo>
                  <a:pt x="776" y="1304"/>
                  <a:pt x="776" y="1298"/>
                  <a:pt x="776" y="1293"/>
                </a:cubicBezTo>
                <a:cubicBezTo>
                  <a:pt x="763" y="1293"/>
                  <a:pt x="755" y="1299"/>
                  <a:pt x="748" y="1305"/>
                </a:cubicBezTo>
                <a:close/>
              </a:path>
            </a:pathLst>
          </a:custGeom>
          <a:solidFill>
            <a:srgbClr val="451F37">
              <a:alpha val="53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5ED1AF-1092-49A6-82AB-22BECCA7E9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4180" y="261503"/>
            <a:ext cx="3740728" cy="51435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84F1FAD-41D0-4635-8D49-E1A5C7856F78}"/>
              </a:ext>
            </a:extLst>
          </p:cNvPr>
          <p:cNvSpPr txBox="1"/>
          <p:nvPr/>
        </p:nvSpPr>
        <p:spPr>
          <a:xfrm>
            <a:off x="2543659" y="4760021"/>
            <a:ext cx="1054293" cy="777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郑伟文</a:t>
            </a:r>
            <a:endParaRPr lang="en-US" altLang="zh-CN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陈家霖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BE14294-073F-471C-B578-97CD3391F4F5}"/>
              </a:ext>
            </a:extLst>
          </p:cNvPr>
          <p:cNvSpPr txBox="1"/>
          <p:nvPr/>
        </p:nvSpPr>
        <p:spPr>
          <a:xfrm>
            <a:off x="1947767" y="6334887"/>
            <a:ext cx="82964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主 演：肖 战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王一博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孟子义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宣 璐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汪卓成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于 斌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刘海宽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朱赞锦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王皓轩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DEA4CAA-F4E7-47B0-8712-65FB14066774}"/>
              </a:ext>
            </a:extLst>
          </p:cNvPr>
          <p:cNvSpPr txBox="1"/>
          <p:nvPr/>
        </p:nvSpPr>
        <p:spPr>
          <a:xfrm>
            <a:off x="8594048" y="4760021"/>
            <a:ext cx="1331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墨香铜臭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B1431153-2AFD-4E60-BA07-0C36CCBD1F15}"/>
              </a:ext>
            </a:extLst>
          </p:cNvPr>
          <p:cNvSpPr txBox="1"/>
          <p:nvPr/>
        </p:nvSpPr>
        <p:spPr>
          <a:xfrm>
            <a:off x="8817731" y="4303571"/>
            <a:ext cx="884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原著作者</a:t>
            </a:r>
            <a:endParaRPr lang="en-US" altLang="zh-CN" sz="12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9E5BB07D-1FD5-4330-95A9-93C18BD580CB}"/>
              </a:ext>
            </a:extLst>
          </p:cNvPr>
          <p:cNvSpPr txBox="1"/>
          <p:nvPr/>
        </p:nvSpPr>
        <p:spPr>
          <a:xfrm>
            <a:off x="2627411" y="4303571"/>
            <a:ext cx="886789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联合执导</a:t>
            </a:r>
            <a:endParaRPr lang="en-US" altLang="zh-CN" sz="12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3EF66CDC-A38D-4C7F-B5CE-A7409A29F5E3}"/>
              </a:ext>
            </a:extLst>
          </p:cNvPr>
          <p:cNvSpPr txBox="1"/>
          <p:nvPr/>
        </p:nvSpPr>
        <p:spPr>
          <a:xfrm>
            <a:off x="11481625" y="338569"/>
            <a:ext cx="353943" cy="35129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制片人：方 芳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杨 夏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王 储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刘明轶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61BD47CA-D161-4C56-A883-71DB75C9D2F1}"/>
              </a:ext>
            </a:extLst>
          </p:cNvPr>
          <p:cNvSpPr txBox="1"/>
          <p:nvPr/>
        </p:nvSpPr>
        <p:spPr>
          <a:xfrm>
            <a:off x="373419" y="338569"/>
            <a:ext cx="353943" cy="3374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出品公司：企鹅影视</a:t>
            </a:r>
            <a:r>
              <a:rPr lang="en-US" altLang="zh-CN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/</a:t>
            </a:r>
            <a:r>
              <a:rPr lang="zh-CN" altLang="en-US" sz="11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新湃传媒</a:t>
            </a:r>
          </a:p>
        </p:txBody>
      </p:sp>
      <p:sp>
        <p:nvSpPr>
          <p:cNvPr id="161" name="等腰三角形 160">
            <a:extLst>
              <a:ext uri="{FF2B5EF4-FFF2-40B4-BE49-F238E27FC236}">
                <a16:creationId xmlns:a16="http://schemas.microsoft.com/office/drawing/2014/main" xmlns="" id="{81168C1B-8664-46C8-BF87-BD968E3DC33E}"/>
              </a:ext>
            </a:extLst>
          </p:cNvPr>
          <p:cNvSpPr/>
          <p:nvPr/>
        </p:nvSpPr>
        <p:spPr>
          <a:xfrm rot="5400000">
            <a:off x="1780035" y="6423755"/>
            <a:ext cx="93773" cy="83874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等腰三角形 161">
            <a:extLst>
              <a:ext uri="{FF2B5EF4-FFF2-40B4-BE49-F238E27FC236}">
                <a16:creationId xmlns:a16="http://schemas.microsoft.com/office/drawing/2014/main" xmlns="" id="{9549291C-04CD-4FE8-ADB5-6E23AFF407D9}"/>
              </a:ext>
            </a:extLst>
          </p:cNvPr>
          <p:cNvSpPr/>
          <p:nvPr/>
        </p:nvSpPr>
        <p:spPr>
          <a:xfrm rot="16200000">
            <a:off x="10318193" y="6423755"/>
            <a:ext cx="93773" cy="83874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05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7E183D6-886B-4CB1-94E9-3E7BCCAEDB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20" name="PA-图片 15">
            <a:extLst>
              <a:ext uri="{FF2B5EF4-FFF2-40B4-BE49-F238E27FC236}">
                <a16:creationId xmlns:a16="http://schemas.microsoft.com/office/drawing/2014/main" xmlns="" id="{F378A682-CB0B-4FE6-A798-D783603D00D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4049100"/>
            <a:ext cx="7493000" cy="2313599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FFE3BFF-1BFC-4673-B58F-C4DDDDD3E553}"/>
              </a:ext>
            </a:extLst>
          </p:cNvPr>
          <p:cNvSpPr/>
          <p:nvPr/>
        </p:nvSpPr>
        <p:spPr>
          <a:xfrm rot="10800000">
            <a:off x="4902200" y="4065342"/>
            <a:ext cx="7289800" cy="2297357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FAC9574-8AEB-4CC1-A20B-0A5BA3B74F53}"/>
              </a:ext>
            </a:extLst>
          </p:cNvPr>
          <p:cNvSpPr/>
          <p:nvPr/>
        </p:nvSpPr>
        <p:spPr>
          <a:xfrm>
            <a:off x="5880100" y="4200436"/>
            <a:ext cx="6096000" cy="198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姑苏蓝氏的家纹是一朵蓝色的云纹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白色的云很常见，淡蓝色的云就非常少见了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也代表了蓝家的与众不同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同样这朵云也象征了宁静温雅，还有智慧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而蓝色的云却是最不容易被世俗污染的一种颜色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也代表了祥和的寓意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7F8A286-BB45-4EEA-BC7B-F3F8017D27AA}"/>
              </a:ext>
            </a:extLst>
          </p:cNvPr>
          <p:cNvSpPr txBox="1"/>
          <p:nvPr/>
        </p:nvSpPr>
        <p:spPr>
          <a:xfrm>
            <a:off x="275867" y="0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428A07B-0FC2-4F0F-9724-CAE055FFDABD}"/>
              </a:ext>
            </a:extLst>
          </p:cNvPr>
          <p:cNvSpPr txBox="1"/>
          <p:nvPr/>
        </p:nvSpPr>
        <p:spPr>
          <a:xfrm>
            <a:off x="834749" y="226178"/>
            <a:ext cx="9893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600" dirty="0"/>
              <a:t>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8C15E3B-DE75-414E-8E21-740B540BDEB1}"/>
              </a:ext>
            </a:extLst>
          </p:cNvPr>
          <p:cNvSpPr txBox="1"/>
          <p:nvPr/>
        </p:nvSpPr>
        <p:spPr>
          <a:xfrm>
            <a:off x="1467369" y="38100"/>
            <a:ext cx="769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4800" dirty="0"/>
              <a:t>蓝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53DB380-8E84-4121-8F30-6B0A67E08E79}"/>
              </a:ext>
            </a:extLst>
          </p:cNvPr>
          <p:cNvSpPr txBox="1"/>
          <p:nvPr/>
        </p:nvSpPr>
        <p:spPr>
          <a:xfrm>
            <a:off x="1750384" y="507831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氏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F46B5F8-AC4F-49E1-ABEE-218CDD2F03CD}"/>
              </a:ext>
            </a:extLst>
          </p:cNvPr>
          <p:cNvSpPr/>
          <p:nvPr/>
        </p:nvSpPr>
        <p:spPr>
          <a:xfrm rot="10800000">
            <a:off x="4902200" y="6506378"/>
            <a:ext cx="7289800" cy="45719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6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EB98B2A-C772-4A39-A169-1296EAC9C5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20" name="PA-图片 21">
            <a:extLst>
              <a:ext uri="{FF2B5EF4-FFF2-40B4-BE49-F238E27FC236}">
                <a16:creationId xmlns:a16="http://schemas.microsoft.com/office/drawing/2014/main" xmlns="" id="{B330BEE7-3B9B-4C77-A432-1C4D770E97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" y="4065342"/>
            <a:ext cx="6096001" cy="2297357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4" cstate="email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6A0F5FD-AB13-432B-89FD-924E3E9696D8}"/>
              </a:ext>
            </a:extLst>
          </p:cNvPr>
          <p:cNvSpPr/>
          <p:nvPr/>
        </p:nvSpPr>
        <p:spPr>
          <a:xfrm>
            <a:off x="0" y="4065342"/>
            <a:ext cx="7289800" cy="2297357"/>
          </a:xfrm>
          <a:prstGeom prst="rect">
            <a:avLst/>
          </a:prstGeom>
          <a:gradFill>
            <a:gsLst>
              <a:gs pos="67000">
                <a:srgbClr val="D2C6B9">
                  <a:alpha val="900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F5D0504-E13A-4EBC-B52E-528F99B0EF72}"/>
              </a:ext>
            </a:extLst>
          </p:cNvPr>
          <p:cNvSpPr/>
          <p:nvPr/>
        </p:nvSpPr>
        <p:spPr>
          <a:xfrm>
            <a:off x="254000" y="4223107"/>
            <a:ext cx="6096000" cy="198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云梦江氏在江枫眠手中并没有达到最鼎盛的时期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而在江澄的带领下江家却更加强大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云梦江氏的家纹是紫色的莲花，象征着品行高洁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江家的九瓣莲中间是整朵花的核心，也就是江澄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而九瓣莲听起来很美，但却容易凋零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唯独剩下中间的花芯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70CDB47-BF9F-4348-9A87-B01A6B90B19A}"/>
              </a:ext>
            </a:extLst>
          </p:cNvPr>
          <p:cNvSpPr txBox="1"/>
          <p:nvPr/>
        </p:nvSpPr>
        <p:spPr>
          <a:xfrm>
            <a:off x="9455459" y="189671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196252B-E5A3-4E55-B434-EFEEFDD56676}"/>
              </a:ext>
            </a:extLst>
          </p:cNvPr>
          <p:cNvSpPr txBox="1"/>
          <p:nvPr/>
        </p:nvSpPr>
        <p:spPr>
          <a:xfrm>
            <a:off x="10042110" y="367471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E073514-BF4D-4230-A81B-ABE408BC1456}"/>
              </a:ext>
            </a:extLst>
          </p:cNvPr>
          <p:cNvSpPr txBox="1"/>
          <p:nvPr/>
        </p:nvSpPr>
        <p:spPr>
          <a:xfrm>
            <a:off x="10737283" y="-114300"/>
            <a:ext cx="1061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7200" dirty="0"/>
              <a:t>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562D5C5-BEE1-469A-B3C0-CED2A9427C60}"/>
              </a:ext>
            </a:extLst>
          </p:cNvPr>
          <p:cNvSpPr txBox="1"/>
          <p:nvPr/>
        </p:nvSpPr>
        <p:spPr>
          <a:xfrm>
            <a:off x="11140479" y="578197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氏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AB90DA9-FF14-4F95-9A55-28E3BB1A77FD}"/>
              </a:ext>
            </a:extLst>
          </p:cNvPr>
          <p:cNvSpPr/>
          <p:nvPr/>
        </p:nvSpPr>
        <p:spPr>
          <a:xfrm>
            <a:off x="0" y="6506378"/>
            <a:ext cx="7289800" cy="45719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72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41AFFFD-A1A2-47AB-8C03-96F9A3F8B6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17" name="PA-图片 15">
            <a:extLst>
              <a:ext uri="{FF2B5EF4-FFF2-40B4-BE49-F238E27FC236}">
                <a16:creationId xmlns:a16="http://schemas.microsoft.com/office/drawing/2014/main" xmlns="" id="{E3352848-168A-4DF4-9EA3-65417CFCA41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4065341"/>
            <a:ext cx="7493000" cy="2297358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B7A2D81-864D-4524-8620-C3FE380FDB4D}"/>
              </a:ext>
            </a:extLst>
          </p:cNvPr>
          <p:cNvSpPr/>
          <p:nvPr/>
        </p:nvSpPr>
        <p:spPr>
          <a:xfrm rot="10800000">
            <a:off x="4902200" y="4065342"/>
            <a:ext cx="7289800" cy="2297357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1EED408-3D95-4F82-B0C1-364EC7E6B8AF}"/>
              </a:ext>
            </a:extLst>
          </p:cNvPr>
          <p:cNvSpPr/>
          <p:nvPr/>
        </p:nvSpPr>
        <p:spPr>
          <a:xfrm>
            <a:off x="5880100" y="4200436"/>
            <a:ext cx="6096000" cy="19818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岐山温氏的家纹是红色太阳形状的家纹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家纹的中间是一个红点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外面围绕这一圈又一圈的纹路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这也象征着岐山温氏的固步自封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而外面一圈有包裹着繁复的尖锐形状的东西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也代表了太阳的光芒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0534F09-2CB6-4A1D-992B-19215DCED566}"/>
              </a:ext>
            </a:extLst>
          </p:cNvPr>
          <p:cNvSpPr txBox="1"/>
          <p:nvPr/>
        </p:nvSpPr>
        <p:spPr>
          <a:xfrm>
            <a:off x="317842" y="59455"/>
            <a:ext cx="1061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7200" dirty="0"/>
              <a:t>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D8A695E-FAC7-4C1C-91AA-E7DC5D89A37B}"/>
              </a:ext>
            </a:extLst>
          </p:cNvPr>
          <p:cNvSpPr txBox="1"/>
          <p:nvPr/>
        </p:nvSpPr>
        <p:spPr>
          <a:xfrm>
            <a:off x="995271" y="0"/>
            <a:ext cx="841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5400" dirty="0"/>
              <a:t>山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15DADF6-C016-40F6-88F9-16938C5C02E4}"/>
              </a:ext>
            </a:extLst>
          </p:cNvPr>
          <p:cNvSpPr txBox="1"/>
          <p:nvPr/>
        </p:nvSpPr>
        <p:spPr>
          <a:xfrm>
            <a:off x="1303151" y="474343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温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AE90BDC-89E3-4CFF-A642-42BF87CBD5D8}"/>
              </a:ext>
            </a:extLst>
          </p:cNvPr>
          <p:cNvSpPr txBox="1"/>
          <p:nvPr/>
        </p:nvSpPr>
        <p:spPr>
          <a:xfrm>
            <a:off x="1837168" y="0"/>
            <a:ext cx="9893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600" dirty="0"/>
              <a:t>氏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C0E3909-CF61-44E4-8543-84A80C8D1E5C}"/>
              </a:ext>
            </a:extLst>
          </p:cNvPr>
          <p:cNvSpPr/>
          <p:nvPr/>
        </p:nvSpPr>
        <p:spPr>
          <a:xfrm rot="10800000">
            <a:off x="4902200" y="6506378"/>
            <a:ext cx="7289800" cy="45719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17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00D62AE-795B-4531-8C64-28C62ECAB0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21" name="PA-图片 21">
            <a:extLst>
              <a:ext uri="{FF2B5EF4-FFF2-40B4-BE49-F238E27FC236}">
                <a16:creationId xmlns:a16="http://schemas.microsoft.com/office/drawing/2014/main" xmlns="" id="{62AD475F-2B15-472B-8E0D-282200C7DE4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1" y="4065342"/>
            <a:ext cx="6096001" cy="2297357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4" cstate="email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DE8B8345-5C0B-407D-B981-384C23688409}"/>
              </a:ext>
            </a:extLst>
          </p:cNvPr>
          <p:cNvSpPr/>
          <p:nvPr/>
        </p:nvSpPr>
        <p:spPr>
          <a:xfrm>
            <a:off x="0" y="4065342"/>
            <a:ext cx="7289800" cy="2297357"/>
          </a:xfrm>
          <a:prstGeom prst="rect">
            <a:avLst/>
          </a:prstGeom>
          <a:gradFill>
            <a:gsLst>
              <a:gs pos="67000">
                <a:srgbClr val="D2C6B9">
                  <a:alpha val="900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A1026C-3B74-4042-8965-626A3B31F734}"/>
              </a:ext>
            </a:extLst>
          </p:cNvPr>
          <p:cNvSpPr/>
          <p:nvPr/>
        </p:nvSpPr>
        <p:spPr>
          <a:xfrm>
            <a:off x="254000" y="4223107"/>
            <a:ext cx="6096000" cy="1981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清河聂氏的名声本来是并不响亮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但在射日之战中聂氏家主聂明玦凭借着勇猛退敌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成功的让清河聂氏名声大噪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他们家族的家纹是一只牛头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褐色的家纹充满了厚重沉稳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而牛头上的两只角分别代表了聂明玦和他同父异母的弟弟聂怀桑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2DA1253-DE53-465D-A831-318CCE3071EA}"/>
              </a:ext>
            </a:extLst>
          </p:cNvPr>
          <p:cNvSpPr txBox="1"/>
          <p:nvPr/>
        </p:nvSpPr>
        <p:spPr>
          <a:xfrm>
            <a:off x="9225512" y="183413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清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7F0493-0239-471C-BABA-CA2707F8ECB0}"/>
              </a:ext>
            </a:extLst>
          </p:cNvPr>
          <p:cNvSpPr txBox="1"/>
          <p:nvPr/>
        </p:nvSpPr>
        <p:spPr>
          <a:xfrm>
            <a:off x="9913008" y="81264"/>
            <a:ext cx="841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5400" dirty="0"/>
              <a:t>河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040C81C-837F-48E9-98D7-4DF6BF29A2D0}"/>
              </a:ext>
            </a:extLst>
          </p:cNvPr>
          <p:cNvSpPr txBox="1"/>
          <p:nvPr/>
        </p:nvSpPr>
        <p:spPr>
          <a:xfrm>
            <a:off x="10369287" y="362662"/>
            <a:ext cx="11592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8000" dirty="0"/>
              <a:t>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23B94D5-EE59-4CF3-B9B7-A0F6B27BB136}"/>
              </a:ext>
            </a:extLst>
          </p:cNvPr>
          <p:cNvSpPr txBox="1"/>
          <p:nvPr/>
        </p:nvSpPr>
        <p:spPr>
          <a:xfrm>
            <a:off x="11108814" y="183413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氏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D9F529C-B2D0-48C4-B065-3609F5A050FF}"/>
              </a:ext>
            </a:extLst>
          </p:cNvPr>
          <p:cNvSpPr/>
          <p:nvPr/>
        </p:nvSpPr>
        <p:spPr>
          <a:xfrm>
            <a:off x="0" y="6506378"/>
            <a:ext cx="7289800" cy="45719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77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0CE9CE3-8D09-4425-AD56-16598FCFAA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sp>
        <p:nvSpPr>
          <p:cNvPr id="22" name="PA-图片 15">
            <a:extLst>
              <a:ext uri="{FF2B5EF4-FFF2-40B4-BE49-F238E27FC236}">
                <a16:creationId xmlns:a16="http://schemas.microsoft.com/office/drawing/2014/main" xmlns="" id="{6F24F307-A16C-4B38-96FD-A50B2DED4B0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4065341"/>
            <a:ext cx="7493000" cy="2297358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B3CE3C9-B3A8-4D24-AE21-CE705C3AD62F}"/>
              </a:ext>
            </a:extLst>
          </p:cNvPr>
          <p:cNvSpPr/>
          <p:nvPr/>
        </p:nvSpPr>
        <p:spPr>
          <a:xfrm rot="10800000">
            <a:off x="4902200" y="4065342"/>
            <a:ext cx="7289800" cy="2297357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69B4EBB-8F7E-4CD9-B9E7-5952A0321ACD}"/>
              </a:ext>
            </a:extLst>
          </p:cNvPr>
          <p:cNvSpPr/>
          <p:nvPr/>
        </p:nvSpPr>
        <p:spPr>
          <a:xfrm>
            <a:off x="5905500" y="4383152"/>
            <a:ext cx="6096000" cy="1661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兰陵金氏的家纹是一朵牡丹花纹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金黄色的牡丹代表着雍容华贵，象征着地位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这也正好对应了金家不仅有权势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在温氏被灭之后就被金光瑶带领下走向了仙门百家第一的位置</a:t>
            </a:r>
            <a:endParaRPr lang="en-US" altLang="zh-CN" sz="16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而牡丹国色天香正好也象征了金家人的基因好颜值高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57A4C5-E939-4F02-ACEA-1B0EA56C1C12}"/>
              </a:ext>
            </a:extLst>
          </p:cNvPr>
          <p:cNvSpPr txBox="1"/>
          <p:nvPr/>
        </p:nvSpPr>
        <p:spPr>
          <a:xfrm>
            <a:off x="138580" y="0"/>
            <a:ext cx="125707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8800" dirty="0"/>
              <a:t>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5F591D4-0EED-46B5-9B6C-7D8E29E2F4DB}"/>
              </a:ext>
            </a:extLst>
          </p:cNvPr>
          <p:cNvSpPr txBox="1"/>
          <p:nvPr/>
        </p:nvSpPr>
        <p:spPr>
          <a:xfrm>
            <a:off x="938934" y="70482"/>
            <a:ext cx="7200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4400" dirty="0"/>
              <a:t>陵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96FB13D-E85B-402A-9F35-6966C0B32CCF}"/>
              </a:ext>
            </a:extLst>
          </p:cNvPr>
          <p:cNvSpPr txBox="1"/>
          <p:nvPr/>
        </p:nvSpPr>
        <p:spPr>
          <a:xfrm>
            <a:off x="1056597" y="489244"/>
            <a:ext cx="1061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7200" dirty="0"/>
              <a:t>金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1707B3F-74DD-438B-91D8-AC18994F9BFA}"/>
              </a:ext>
            </a:extLst>
          </p:cNvPr>
          <p:cNvSpPr txBox="1"/>
          <p:nvPr/>
        </p:nvSpPr>
        <p:spPr>
          <a:xfrm>
            <a:off x="1688974" y="215443"/>
            <a:ext cx="915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6000" dirty="0"/>
              <a:t>氏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DCCE0C16-2F4E-410F-BB62-99C33EB1C28A}"/>
              </a:ext>
            </a:extLst>
          </p:cNvPr>
          <p:cNvSpPr/>
          <p:nvPr/>
        </p:nvSpPr>
        <p:spPr>
          <a:xfrm rot="10800000">
            <a:off x="4902200" y="6506378"/>
            <a:ext cx="7289800" cy="45719"/>
          </a:xfrm>
          <a:prstGeom prst="rect">
            <a:avLst/>
          </a:prstGeom>
          <a:gradFill>
            <a:gsLst>
              <a:gs pos="67000">
                <a:srgbClr val="D2C6B9">
                  <a:alpha val="0"/>
                </a:srgbClr>
              </a:gs>
              <a:gs pos="0">
                <a:srgbClr val="E6E0D8"/>
              </a:gs>
              <a:gs pos="100000">
                <a:srgbClr val="D2C6B9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93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FA93348-B43D-4C59-B2F5-3F5D99DB3537}"/>
              </a:ext>
            </a:extLst>
          </p:cNvPr>
          <p:cNvSpPr txBox="1"/>
          <p:nvPr/>
        </p:nvSpPr>
        <p:spPr>
          <a:xfrm>
            <a:off x="1008064" y="563276"/>
            <a:ext cx="1463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8931D"/>
                    </a:gs>
                    <a:gs pos="100000">
                      <a:srgbClr val="F8931D">
                        <a:lumMod val="57000"/>
                        <a:lumOff val="43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十  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A1A5089-D84F-4269-8CA7-F3548B1039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396" y="3279747"/>
            <a:ext cx="2177452" cy="226632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68F001-31FF-47B2-9AD9-9C92C7E5DAF8}"/>
              </a:ext>
            </a:extLst>
          </p:cNvPr>
          <p:cNvSpPr txBox="1"/>
          <p:nvPr/>
        </p:nvSpPr>
        <p:spPr>
          <a:xfrm>
            <a:off x="1047177" y="1311925"/>
            <a:ext cx="3005951" cy="1705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°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公众号「哔鸽」主理人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8121D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marR="0" lvl="0" indent="-34290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°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微软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模板认证设计师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8121D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marR="0" lvl="0" indent="-34290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°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秋叶团队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PS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训练营导师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8121D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marR="0" lvl="0" indent="-34290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°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一个用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追光的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后</a:t>
            </a:r>
          </a:p>
        </p:txBody>
      </p:sp>
      <p:pic>
        <p:nvPicPr>
          <p:cNvPr id="9" name="图片 8" descr="穿着西装笔挺的男子卡通人物&#10;&#10;描述已自动生成">
            <a:extLst>
              <a:ext uri="{FF2B5EF4-FFF2-40B4-BE49-F238E27FC236}">
                <a16:creationId xmlns:a16="http://schemas.microsoft.com/office/drawing/2014/main" xmlns="" id="{1278FBF1-CFC2-43B1-A197-2096A4F0AA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5046" y="153466"/>
            <a:ext cx="7519063" cy="6704536"/>
          </a:xfrm>
          <a:custGeom>
            <a:avLst/>
            <a:gdLst>
              <a:gd name="connsiteX0" fmla="*/ 0 w 7126408"/>
              <a:gd name="connsiteY0" fmla="*/ 0 h 6354417"/>
              <a:gd name="connsiteX1" fmla="*/ 7126408 w 7126408"/>
              <a:gd name="connsiteY1" fmla="*/ 0 h 6354417"/>
              <a:gd name="connsiteX2" fmla="*/ 7126408 w 7126408"/>
              <a:gd name="connsiteY2" fmla="*/ 6354417 h 6354417"/>
              <a:gd name="connsiteX3" fmla="*/ 0 w 7126408"/>
              <a:gd name="connsiteY3" fmla="*/ 6354417 h 635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6408" h="6354417">
                <a:moveTo>
                  <a:pt x="0" y="0"/>
                </a:moveTo>
                <a:lnTo>
                  <a:pt x="7126408" y="0"/>
                </a:lnTo>
                <a:lnTo>
                  <a:pt x="7126408" y="6354417"/>
                </a:lnTo>
                <a:lnTo>
                  <a:pt x="0" y="6354417"/>
                </a:lnTo>
                <a:close/>
              </a:path>
            </a:pathLst>
          </a:cu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QR 代码&#10;&#10;描述已自动生成">
            <a:extLst>
              <a:ext uri="{FF2B5EF4-FFF2-40B4-BE49-F238E27FC236}">
                <a16:creationId xmlns:a16="http://schemas.microsoft.com/office/drawing/2014/main" xmlns="" id="{94256E97-326B-43D4-B794-2D80E887D9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323" y="3279747"/>
            <a:ext cx="2266328" cy="226632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5DF3A2E-965E-4EC2-834C-F56A82EDC0F2}"/>
              </a:ext>
            </a:extLst>
          </p:cNvPr>
          <p:cNvSpPr txBox="1"/>
          <p:nvPr/>
        </p:nvSpPr>
        <p:spPr>
          <a:xfrm>
            <a:off x="1477120" y="588393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公众号：哔鸽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E26B25-80F5-4A6F-A2C6-F122901FB4DD}"/>
              </a:ext>
            </a:extLst>
          </p:cNvPr>
          <p:cNvSpPr txBox="1"/>
          <p:nvPr/>
        </p:nvSpPr>
        <p:spPr>
          <a:xfrm>
            <a:off x="4538375" y="5864606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8121D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个人微信</a:t>
            </a:r>
          </a:p>
        </p:txBody>
      </p:sp>
    </p:spTree>
    <p:extLst>
      <p:ext uri="{BB962C8B-B14F-4D97-AF65-F5344CB8AC3E}">
        <p14:creationId xmlns:p14="http://schemas.microsoft.com/office/powerpoint/2010/main" val="1750263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07F53D2F-769D-4EE8-B9D8-BF7BCD95A7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3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7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B9EFC9F-E012-4419-A559-7011E648A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10" y="-6699"/>
            <a:ext cx="12215820" cy="687139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56E5E796-0E71-42D7-B99A-9D07EA5CA2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72" y="2901571"/>
            <a:ext cx="10785563" cy="3804899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18A0864-B108-4A9F-94D6-7EC70948D249}"/>
              </a:ext>
            </a:extLst>
          </p:cNvPr>
          <p:cNvSpPr txBox="1"/>
          <p:nvPr/>
        </p:nvSpPr>
        <p:spPr>
          <a:xfrm>
            <a:off x="4106912" y="3999152"/>
            <a:ext cx="6425786" cy="172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十六年前，天下五分，姑苏蓝氏，云梦江氏，清河聂氏，岐山温氏，兰陵金氏共治天下。众家青年中，江氏故人之子魏无羡性格开朗，和姑苏蓝氏弟子蓝忘机相识并引为知己。一次偶然，二人发现了蓝氏一直以来守护的秘密，二人继承遗志，为苍生消除隐患。但没想到一切的幕后黑手是温氏家主温若寒。众家不堪其辱，合力讨伐温氏。</a:t>
            </a:r>
            <a:endParaRPr lang="en-US" altLang="zh-CN" sz="1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温氏覆灭后，魏无羡却为保护温氏无辜之人不惜与众家对立，最终被奸人所害酿成大祸，误害师姐江厌离，自己也跳崖寻死</a:t>
            </a:r>
            <a:r>
              <a:rPr lang="en-US" altLang="zh-CN" sz="1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……</a:t>
            </a:r>
            <a:endParaRPr lang="zh-CN" altLang="en-US" sz="12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C060D0F-63D8-484E-9FED-2994DA07ACFE}"/>
              </a:ext>
            </a:extLst>
          </p:cNvPr>
          <p:cNvSpPr txBox="1"/>
          <p:nvPr/>
        </p:nvSpPr>
        <p:spPr>
          <a:xfrm>
            <a:off x="2329686" y="3999152"/>
            <a:ext cx="1585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演示新手书" panose="00000500000000000000" pitchFamily="50" charset="-122"/>
                <a:ea typeface="演示新手书" panose="00000500000000000000" pitchFamily="50" charset="-122"/>
              </a:rPr>
              <a:t>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D3667CA-EED9-42A4-81A6-394C738C6A2E}"/>
              </a:ext>
            </a:extLst>
          </p:cNvPr>
          <p:cNvSpPr txBox="1"/>
          <p:nvPr/>
        </p:nvSpPr>
        <p:spPr>
          <a:xfrm>
            <a:off x="1442471" y="3557265"/>
            <a:ext cx="158569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atin typeface="演示新手书" panose="00000500000000000000" pitchFamily="50" charset="-122"/>
                <a:ea typeface="演示新手书" panose="00000500000000000000" pitchFamily="50" charset="-122"/>
              </a:rPr>
              <a:t>章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E807263-8061-4AF2-83FB-630340BA68AB}"/>
              </a:ext>
            </a:extLst>
          </p:cNvPr>
          <p:cNvGrpSpPr/>
          <p:nvPr/>
        </p:nvGrpSpPr>
        <p:grpSpPr>
          <a:xfrm>
            <a:off x="791578" y="831752"/>
            <a:ext cx="10612862" cy="1669713"/>
            <a:chOff x="10508040" y="1335314"/>
            <a:chExt cx="10612862" cy="166971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638E2E4-EBD9-4BF4-B81F-808C901388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686840" y="1335314"/>
              <a:ext cx="1179654" cy="1669712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CC4426A8-B52C-4BC4-8257-D3A50B945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08040" y="1335314"/>
              <a:ext cx="1179654" cy="166971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AAB5B334-CDE6-4C32-B264-7EF663445C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041828" y="1335314"/>
              <a:ext cx="1179653" cy="1669712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21524DEC-7DD9-48AD-B18C-D0AF5E0820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865640" y="1335314"/>
              <a:ext cx="1177042" cy="1669712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F166811D-FB8F-4742-9028-DA13300ACB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941249" y="1335314"/>
              <a:ext cx="1179653" cy="1669713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22AF51DA-2F7D-4758-A2DC-FE8A8AEFB6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407464" y="1335314"/>
              <a:ext cx="1179652" cy="1669712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7014FD5-3C41-4071-BC77-1398D43FB4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86262" y="1335314"/>
              <a:ext cx="1177042" cy="1669712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F1A2B665-BA43-400A-814E-CB6BBF61F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220627" y="1335314"/>
              <a:ext cx="1187691" cy="1669712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9353A418-0E54-4BBB-9E5C-AE2843F31D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duotone>
                <a:prstClr val="black"/>
                <a:srgbClr val="451F37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762450" y="1335314"/>
              <a:ext cx="1179652" cy="1669712"/>
            </a:xfrm>
            <a:prstGeom prst="rect">
              <a:avLst/>
            </a:prstGeom>
          </p:spPr>
        </p:pic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16E84F7-1FCB-4549-808D-EE91296B6A74}"/>
              </a:ext>
            </a:extLst>
          </p:cNvPr>
          <p:cNvSpPr/>
          <p:nvPr/>
        </p:nvSpPr>
        <p:spPr>
          <a:xfrm>
            <a:off x="791578" y="831752"/>
            <a:ext cx="10608844" cy="1669712"/>
          </a:xfrm>
          <a:prstGeom prst="rect">
            <a:avLst/>
          </a:prstGeom>
          <a:solidFill>
            <a:srgbClr val="953072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01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125887A-F466-4CF1-86C0-8B5C7592332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6254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212F95-D8A5-4ADD-908D-20946698AFC0}"/>
              </a:ext>
            </a:extLst>
          </p:cNvPr>
          <p:cNvSpPr/>
          <p:nvPr/>
        </p:nvSpPr>
        <p:spPr>
          <a:xfrm>
            <a:off x="0" y="0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2B5EEC2-81DD-4DAC-B28D-4DB85BCE9BB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02E627-AEE2-497F-9531-D9E78AFA12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864"/>
          <a:stretch/>
        </p:blipFill>
        <p:spPr>
          <a:xfrm>
            <a:off x="5652655" y="-2"/>
            <a:ext cx="6234545" cy="6855968"/>
          </a:xfrm>
          <a:prstGeom prst="rect">
            <a:avLst/>
          </a:pr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PA-图片 21">
            <a:extLst>
              <a:ext uri="{FF2B5EF4-FFF2-40B4-BE49-F238E27FC236}">
                <a16:creationId xmlns:a16="http://schemas.microsoft.com/office/drawing/2014/main" xmlns="" id="{CC56ABA7-6FE1-479C-B187-65C1D86B99D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210249"/>
            <a:ext cx="6096001" cy="2360450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6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695E394-00E7-43AB-A9B4-5E1FC39371BA}"/>
              </a:ext>
            </a:extLst>
          </p:cNvPr>
          <p:cNvSpPr/>
          <p:nvPr/>
        </p:nvSpPr>
        <p:spPr>
          <a:xfrm>
            <a:off x="0" y="3211674"/>
            <a:ext cx="6096000" cy="2359025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FFFC9A-1277-42A8-AF51-5BCE1BCABF62}"/>
              </a:ext>
            </a:extLst>
          </p:cNvPr>
          <p:cNvSpPr txBox="1"/>
          <p:nvPr/>
        </p:nvSpPr>
        <p:spPr>
          <a:xfrm>
            <a:off x="601978" y="3494257"/>
            <a:ext cx="3764281" cy="100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管他熙熙攘攘阳关道，</a:t>
            </a:r>
            <a:endParaRPr lang="en-US" altLang="zh-CN" sz="2400" dirty="0">
              <a:solidFill>
                <a:schemeClr val="bg1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我非要一条独木桥走到黑。</a:t>
            </a:r>
          </a:p>
        </p:txBody>
      </p:sp>
      <p:sp>
        <p:nvSpPr>
          <p:cNvPr id="9" name="文本框 8" hidden="1">
            <a:extLst>
              <a:ext uri="{FF2B5EF4-FFF2-40B4-BE49-F238E27FC236}">
                <a16:creationId xmlns:a16="http://schemas.microsoft.com/office/drawing/2014/main" xmlns="" id="{48B602CE-B203-4F5C-A4E6-697240A14717}"/>
              </a:ext>
            </a:extLst>
          </p:cNvPr>
          <p:cNvSpPr txBox="1"/>
          <p:nvPr/>
        </p:nvSpPr>
        <p:spPr>
          <a:xfrm>
            <a:off x="1112519" y="795347"/>
            <a:ext cx="423533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rPr>
              <a:t>孤寂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961D911-3101-46F4-B27F-E1FB8E59B4B9}"/>
              </a:ext>
            </a:extLst>
          </p:cNvPr>
          <p:cNvSpPr txBox="1"/>
          <p:nvPr/>
        </p:nvSpPr>
        <p:spPr>
          <a:xfrm>
            <a:off x="840344" y="280879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rPr>
              <a:t>孤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16E0EB0-D09B-442A-8EF1-A698D8AFE1C9}"/>
              </a:ext>
            </a:extLst>
          </p:cNvPr>
          <p:cNvSpPr txBox="1"/>
          <p:nvPr/>
        </p:nvSpPr>
        <p:spPr>
          <a:xfrm>
            <a:off x="2826589" y="771567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rPr>
              <a:t>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13BA161-E1DB-48BD-B320-2B3338DAA31E}"/>
              </a:ext>
            </a:extLst>
          </p:cNvPr>
          <p:cNvSpPr txBox="1"/>
          <p:nvPr/>
        </p:nvSpPr>
        <p:spPr>
          <a:xfrm>
            <a:off x="3879099" y="4640880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魏无羡</a:t>
            </a:r>
          </a:p>
        </p:txBody>
      </p:sp>
    </p:spTree>
    <p:extLst>
      <p:ext uri="{BB962C8B-B14F-4D97-AF65-F5344CB8AC3E}">
        <p14:creationId xmlns:p14="http://schemas.microsoft.com/office/powerpoint/2010/main" val="2156919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76876B-1F13-4FB9-9CEF-632AE287509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B3791A-2BAC-475C-86C6-EB0F70DCFCBE}"/>
              </a:ext>
            </a:extLst>
          </p:cNvPr>
          <p:cNvSpPr/>
          <p:nvPr/>
        </p:nvSpPr>
        <p:spPr>
          <a:xfrm rot="10800000"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991992C-8D0D-460A-A0FE-66D7661BD5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B8015E3-A3CE-4A72-90F9-4F22AB5EB4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0000"/>
          <a:stretch/>
        </p:blipFill>
        <p:spPr>
          <a:xfrm>
            <a:off x="-777240" y="255117"/>
            <a:ext cx="5882640" cy="6616010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PA-图片 15">
            <a:extLst>
              <a:ext uri="{FF2B5EF4-FFF2-40B4-BE49-F238E27FC236}">
                <a16:creationId xmlns:a16="http://schemas.microsoft.com/office/drawing/2014/main" xmlns="" id="{694EC41A-36F0-440D-838E-7B3709E888C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3210613"/>
            <a:ext cx="7493000" cy="2442341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C7E7E6A-C815-4A65-9114-E07AFC95BB01}"/>
              </a:ext>
            </a:extLst>
          </p:cNvPr>
          <p:cNvSpPr/>
          <p:nvPr/>
        </p:nvSpPr>
        <p:spPr>
          <a:xfrm rot="10800000">
            <a:off x="4902200" y="3211672"/>
            <a:ext cx="7289800" cy="2442341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FFFC9A-1277-42A8-AF51-5BCE1BCABF62}"/>
              </a:ext>
            </a:extLst>
          </p:cNvPr>
          <p:cNvSpPr txBox="1"/>
          <p:nvPr/>
        </p:nvSpPr>
        <p:spPr>
          <a:xfrm>
            <a:off x="5655310" y="3647386"/>
            <a:ext cx="6126480" cy="1486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你说过，将来我做家主，你做我的下属，一辈子扶持我，永远不会背叛云梦江氏</a:t>
            </a:r>
            <a:r>
              <a:rPr lang="en-US" altLang="zh-CN" dirty="0"/>
              <a:t>……</a:t>
            </a:r>
            <a:r>
              <a:rPr lang="zh-CN" altLang="en-US" dirty="0"/>
              <a:t>这是你自己说的！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FF3E155-561C-4B9F-A5E8-181FFDF9DFBD}"/>
              </a:ext>
            </a:extLst>
          </p:cNvPr>
          <p:cNvSpPr txBox="1"/>
          <p:nvPr/>
        </p:nvSpPr>
        <p:spPr>
          <a:xfrm>
            <a:off x="6845302" y="479549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哽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6C9388-9059-4837-BE8C-B184D9018C88}"/>
              </a:ext>
            </a:extLst>
          </p:cNvPr>
          <p:cNvSpPr txBox="1"/>
          <p:nvPr/>
        </p:nvSpPr>
        <p:spPr>
          <a:xfrm>
            <a:off x="8880517" y="480057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6600" dirty="0"/>
              <a:t>咽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2130C1E-CAF9-4582-B558-F259A8D8FD31}"/>
              </a:ext>
            </a:extLst>
          </p:cNvPr>
          <p:cNvSpPr txBox="1"/>
          <p:nvPr/>
        </p:nvSpPr>
        <p:spPr>
          <a:xfrm>
            <a:off x="9984345" y="4883732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江  澄</a:t>
            </a:r>
          </a:p>
        </p:txBody>
      </p:sp>
    </p:spTree>
    <p:extLst>
      <p:ext uri="{BB962C8B-B14F-4D97-AF65-F5344CB8AC3E}">
        <p14:creationId xmlns:p14="http://schemas.microsoft.com/office/powerpoint/2010/main" val="1391459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902A63-4561-4217-9138-9D89F7331AA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212F95-D8A5-4ADD-908D-20946698AFC0}"/>
              </a:ext>
            </a:extLst>
          </p:cNvPr>
          <p:cNvSpPr/>
          <p:nvPr/>
        </p:nvSpPr>
        <p:spPr>
          <a:xfrm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70000">
                <a:srgbClr val="451F37">
                  <a:alpha val="78000"/>
                </a:srgbClr>
              </a:gs>
              <a:gs pos="29000">
                <a:srgbClr val="451F37">
                  <a:alpha val="76000"/>
                </a:srgbClr>
              </a:gs>
              <a:gs pos="56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C760E0-C28E-4E31-BE46-91B4E5AAC60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D85F9BD-1E9C-48CA-8466-CA3F6419F1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75"/>
          <a:stretch/>
        </p:blipFill>
        <p:spPr>
          <a:xfrm>
            <a:off x="4815840" y="229616"/>
            <a:ext cx="9281160" cy="6855968"/>
          </a:xfrm>
          <a:prstGeom prst="rect">
            <a:avLst/>
          </a:pr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PA-图片 21">
            <a:extLst>
              <a:ext uri="{FF2B5EF4-FFF2-40B4-BE49-F238E27FC236}">
                <a16:creationId xmlns:a16="http://schemas.microsoft.com/office/drawing/2014/main" xmlns="" id="{17C6AA77-8AF3-4EA4-BD7C-F91B49B9D3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210249"/>
            <a:ext cx="6096001" cy="2360450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7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33A7325-804D-4B77-9388-52426ADE0BC5}"/>
              </a:ext>
            </a:extLst>
          </p:cNvPr>
          <p:cNvSpPr/>
          <p:nvPr/>
        </p:nvSpPr>
        <p:spPr>
          <a:xfrm>
            <a:off x="0" y="3211674"/>
            <a:ext cx="6096000" cy="2359025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ADFE1-D8FE-429E-AB56-2B37FD0ECFA4}"/>
              </a:ext>
            </a:extLst>
          </p:cNvPr>
          <p:cNvSpPr txBox="1"/>
          <p:nvPr/>
        </p:nvSpPr>
        <p:spPr>
          <a:xfrm>
            <a:off x="403859" y="3657600"/>
            <a:ext cx="5374641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我有悔，不夜天，没有和你站在一起。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18C6D61-A4CF-4A02-88A4-3926DD07B368}"/>
              </a:ext>
            </a:extLst>
          </p:cNvPr>
          <p:cNvSpPr txBox="1"/>
          <p:nvPr/>
        </p:nvSpPr>
        <p:spPr>
          <a:xfrm>
            <a:off x="3828299" y="4351192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蓝忘机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F9E211B-22CC-4BC8-9DC1-535630144DFB}"/>
              </a:ext>
            </a:extLst>
          </p:cNvPr>
          <p:cNvSpPr txBox="1"/>
          <p:nvPr/>
        </p:nvSpPr>
        <p:spPr>
          <a:xfrm>
            <a:off x="703289" y="229616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dirty="0"/>
              <a:t>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50BA551-7DE4-4C15-89C9-341879B65493}"/>
              </a:ext>
            </a:extLst>
          </p:cNvPr>
          <p:cNvSpPr txBox="1"/>
          <p:nvPr/>
        </p:nvSpPr>
        <p:spPr>
          <a:xfrm>
            <a:off x="2310030" y="544452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悔</a:t>
            </a:r>
          </a:p>
        </p:txBody>
      </p:sp>
    </p:spTree>
    <p:extLst>
      <p:ext uri="{BB962C8B-B14F-4D97-AF65-F5344CB8AC3E}">
        <p14:creationId xmlns:p14="http://schemas.microsoft.com/office/powerpoint/2010/main" val="653354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76876B-1F13-4FB9-9CEF-632AE287509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B3791A-2BAC-475C-86C6-EB0F70DCFCBE}"/>
              </a:ext>
            </a:extLst>
          </p:cNvPr>
          <p:cNvSpPr/>
          <p:nvPr/>
        </p:nvSpPr>
        <p:spPr>
          <a:xfrm rot="10800000"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991992C-8D0D-460A-A0FE-66D7661BD51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17" name="PA-图片 15">
            <a:extLst>
              <a:ext uri="{FF2B5EF4-FFF2-40B4-BE49-F238E27FC236}">
                <a16:creationId xmlns:a16="http://schemas.microsoft.com/office/drawing/2014/main" xmlns="" id="{694EC41A-36F0-440D-838E-7B3709E888C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3210613"/>
            <a:ext cx="7493000" cy="2442341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C7E7E6A-C815-4A65-9114-E07AFC95BB01}"/>
              </a:ext>
            </a:extLst>
          </p:cNvPr>
          <p:cNvSpPr/>
          <p:nvPr/>
        </p:nvSpPr>
        <p:spPr>
          <a:xfrm rot="10800000">
            <a:off x="4902200" y="3211672"/>
            <a:ext cx="7289800" cy="2442341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FFFC9A-1277-42A8-AF51-5BCE1BCABF62}"/>
              </a:ext>
            </a:extLst>
          </p:cNvPr>
          <p:cNvSpPr txBox="1"/>
          <p:nvPr/>
        </p:nvSpPr>
        <p:spPr>
          <a:xfrm>
            <a:off x="5655310" y="3647386"/>
            <a:ext cx="6126480" cy="100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阿羡，你之前怎么跑的都那么快</a:t>
            </a:r>
            <a:r>
              <a:rPr lang="en-US" altLang="zh-CN" dirty="0"/>
              <a:t>……</a:t>
            </a:r>
            <a:r>
              <a:rPr lang="zh-CN" altLang="en-US" dirty="0"/>
              <a:t>我都没来得及看你一眼，我</a:t>
            </a:r>
            <a:r>
              <a:rPr lang="en-US" altLang="zh-CN" dirty="0"/>
              <a:t>……</a:t>
            </a:r>
            <a:r>
              <a:rPr lang="zh-CN" altLang="en-US" dirty="0"/>
              <a:t>是来跟你说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FF3E155-561C-4B9F-A5E8-181FFDF9DFBD}"/>
              </a:ext>
            </a:extLst>
          </p:cNvPr>
          <p:cNvSpPr txBox="1"/>
          <p:nvPr/>
        </p:nvSpPr>
        <p:spPr>
          <a:xfrm>
            <a:off x="7341672" y="324012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6600" dirty="0"/>
              <a:t>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6C9388-9059-4837-BE8C-B184D9018C88}"/>
              </a:ext>
            </a:extLst>
          </p:cNvPr>
          <p:cNvSpPr txBox="1"/>
          <p:nvPr/>
        </p:nvSpPr>
        <p:spPr>
          <a:xfrm>
            <a:off x="8744626" y="522343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护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2130C1E-CAF9-4582-B558-F259A8D8FD31}"/>
              </a:ext>
            </a:extLst>
          </p:cNvPr>
          <p:cNvSpPr txBox="1"/>
          <p:nvPr/>
        </p:nvSpPr>
        <p:spPr>
          <a:xfrm>
            <a:off x="9984345" y="4883732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江厌离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E1E374B-0C17-4165-8CEF-40125ADAA6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13" r="40567"/>
          <a:stretch/>
        </p:blipFill>
        <p:spPr>
          <a:xfrm>
            <a:off x="117651" y="-1"/>
            <a:ext cx="6293552" cy="6855968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7014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3058E8B-CFAC-41F1-AB60-C20907FA951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1"/>
            <a:ext cx="12191999" cy="685799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7462653-6AB6-4684-8870-349EBD422149}"/>
              </a:ext>
            </a:extLst>
          </p:cNvPr>
          <p:cNvSpPr/>
          <p:nvPr/>
        </p:nvSpPr>
        <p:spPr>
          <a:xfrm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FAA88B6-D6D7-40F1-9382-4F9A2AD250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1BFBF3D-5635-4C3C-8E8D-422297CC92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124" r="14251"/>
          <a:stretch/>
        </p:blipFill>
        <p:spPr>
          <a:xfrm>
            <a:off x="6873239" y="54540"/>
            <a:ext cx="5318762" cy="6855968"/>
          </a:xfrm>
          <a:prstGeom prst="rect">
            <a:avLst/>
          </a:pr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PA-图片 21">
            <a:extLst>
              <a:ext uri="{FF2B5EF4-FFF2-40B4-BE49-F238E27FC236}">
                <a16:creationId xmlns:a16="http://schemas.microsoft.com/office/drawing/2014/main" xmlns="" id="{632EDDEB-D7B0-4DA7-995D-C166DAEA143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210249"/>
            <a:ext cx="6096001" cy="2360450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6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6C3E58D-76E5-44A9-AF6D-65F7FC7939A3}"/>
              </a:ext>
            </a:extLst>
          </p:cNvPr>
          <p:cNvSpPr/>
          <p:nvPr/>
        </p:nvSpPr>
        <p:spPr>
          <a:xfrm>
            <a:off x="0" y="3211674"/>
            <a:ext cx="6096000" cy="2359025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ADFE1-D8FE-429E-AB56-2B37FD0ECFA4}"/>
              </a:ext>
            </a:extLst>
          </p:cNvPr>
          <p:cNvSpPr txBox="1"/>
          <p:nvPr/>
        </p:nvSpPr>
        <p:spPr>
          <a:xfrm>
            <a:off x="200659" y="3542981"/>
            <a:ext cx="6126480" cy="100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这话我对你说过很多次，不过，说再多次</a:t>
            </a:r>
            <a:endParaRPr lang="en-US" altLang="zh-CN" dirty="0"/>
          </a:p>
          <a:p>
            <a:r>
              <a:rPr lang="zh-CN" altLang="en-US" dirty="0"/>
              <a:t>也是不够的，对不起。还有，谢谢你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BC1C85B-89B3-4CE0-8E02-268F34361D1E}"/>
              </a:ext>
            </a:extLst>
          </p:cNvPr>
          <p:cNvSpPr txBox="1"/>
          <p:nvPr/>
        </p:nvSpPr>
        <p:spPr>
          <a:xfrm>
            <a:off x="3946205" y="4696068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温  情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6EB956B-EA15-4F48-98C2-A7CE415A9120}"/>
              </a:ext>
            </a:extLst>
          </p:cNvPr>
          <p:cNvSpPr txBox="1"/>
          <p:nvPr/>
        </p:nvSpPr>
        <p:spPr>
          <a:xfrm>
            <a:off x="672524" y="269287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dirty="0"/>
              <a:t>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0FB773D-22D2-498D-9159-63192B6D92EE}"/>
              </a:ext>
            </a:extLst>
          </p:cNvPr>
          <p:cNvSpPr txBox="1"/>
          <p:nvPr/>
        </p:nvSpPr>
        <p:spPr>
          <a:xfrm>
            <a:off x="2549238" y="397084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情</a:t>
            </a:r>
          </a:p>
        </p:txBody>
      </p:sp>
    </p:spTree>
    <p:extLst>
      <p:ext uri="{BB962C8B-B14F-4D97-AF65-F5344CB8AC3E}">
        <p14:creationId xmlns:p14="http://schemas.microsoft.com/office/powerpoint/2010/main" val="1152691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776876B-1F13-4FB9-9CEF-632AE287509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EB3791A-2BAC-475C-86C6-EB0F70DCFCBE}"/>
              </a:ext>
            </a:extLst>
          </p:cNvPr>
          <p:cNvSpPr/>
          <p:nvPr/>
        </p:nvSpPr>
        <p:spPr>
          <a:xfrm rot="10800000"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6106F29-A318-4DBB-A13C-BFBD67BD5F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sp>
        <p:nvSpPr>
          <p:cNvPr id="17" name="PA-图片 15">
            <a:extLst>
              <a:ext uri="{FF2B5EF4-FFF2-40B4-BE49-F238E27FC236}">
                <a16:creationId xmlns:a16="http://schemas.microsoft.com/office/drawing/2014/main" xmlns="" id="{694EC41A-36F0-440D-838E-7B3709E888C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99000" y="3210613"/>
            <a:ext cx="7493000" cy="2442341"/>
          </a:xfrm>
          <a:custGeom>
            <a:avLst/>
            <a:gdLst/>
            <a:ahLst/>
            <a:cxnLst/>
            <a:rect l="0" t="0" r="0" b="0"/>
            <a:pathLst>
              <a:path w="7493000" h="2442341">
                <a:moveTo>
                  <a:pt x="0" y="0"/>
                </a:moveTo>
                <a:lnTo>
                  <a:pt x="7492999" y="0"/>
                </a:lnTo>
                <a:lnTo>
                  <a:pt x="7492999" y="2442340"/>
                </a:lnTo>
                <a:lnTo>
                  <a:pt x="0" y="24423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C7E7E6A-C815-4A65-9114-E07AFC95BB01}"/>
              </a:ext>
            </a:extLst>
          </p:cNvPr>
          <p:cNvSpPr/>
          <p:nvPr/>
        </p:nvSpPr>
        <p:spPr>
          <a:xfrm rot="10800000">
            <a:off x="4902200" y="3211672"/>
            <a:ext cx="7289800" cy="2442341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FFFC9A-1277-42A8-AF51-5BCE1BCABF62}"/>
              </a:ext>
            </a:extLst>
          </p:cNvPr>
          <p:cNvSpPr txBox="1"/>
          <p:nvPr/>
        </p:nvSpPr>
        <p:spPr>
          <a:xfrm>
            <a:off x="5623659" y="3737598"/>
            <a:ext cx="4660265" cy="532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在下岐山温氏温宁，字</a:t>
            </a:r>
            <a:r>
              <a:rPr lang="en-US" altLang="zh-CN" dirty="0"/>
              <a:t>……</a:t>
            </a:r>
            <a:r>
              <a:rPr lang="zh-CN" altLang="en-US" dirty="0"/>
              <a:t>琼林。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FF3E155-561C-4B9F-A5E8-181FFDF9DFBD}"/>
              </a:ext>
            </a:extLst>
          </p:cNvPr>
          <p:cNvSpPr txBox="1"/>
          <p:nvPr/>
        </p:nvSpPr>
        <p:spPr>
          <a:xfrm>
            <a:off x="7341672" y="324012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6600" dirty="0"/>
              <a:t>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6C9388-9059-4837-BE8C-B184D9018C88}"/>
              </a:ext>
            </a:extLst>
          </p:cNvPr>
          <p:cNvSpPr txBox="1"/>
          <p:nvPr/>
        </p:nvSpPr>
        <p:spPr>
          <a:xfrm>
            <a:off x="8947872" y="609168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2130C1E-CAF9-4582-B558-F259A8D8FD31}"/>
              </a:ext>
            </a:extLst>
          </p:cNvPr>
          <p:cNvSpPr txBox="1"/>
          <p:nvPr/>
        </p:nvSpPr>
        <p:spPr>
          <a:xfrm>
            <a:off x="9997045" y="4475427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温  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4513113-4439-49CA-BD38-9165BCD845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87" r="58021" b="17544"/>
          <a:stretch/>
        </p:blipFill>
        <p:spPr>
          <a:xfrm>
            <a:off x="1054891" y="-558993"/>
            <a:ext cx="4365568" cy="7416993"/>
          </a:xfrm>
          <a:prstGeom prst="rect">
            <a:avLst/>
          </a:pr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213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D53E694-1128-49E6-BC7A-A034DFDF0A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8" cy="68579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18321DF-25A4-450C-BF97-1C02448A746D}"/>
              </a:ext>
            </a:extLst>
          </p:cNvPr>
          <p:cNvSpPr/>
          <p:nvPr/>
        </p:nvSpPr>
        <p:spPr>
          <a:xfrm>
            <a:off x="1" y="1"/>
            <a:ext cx="12191999" cy="6857999"/>
          </a:xfrm>
          <a:prstGeom prst="rect">
            <a:avLst/>
          </a:prstGeom>
          <a:gradFill>
            <a:gsLst>
              <a:gs pos="0">
                <a:srgbClr val="451F37"/>
              </a:gs>
              <a:gs pos="94000">
                <a:srgbClr val="451F37">
                  <a:alpha val="78000"/>
                </a:srgbClr>
              </a:gs>
              <a:gs pos="29000">
                <a:srgbClr val="451F37">
                  <a:alpha val="82000"/>
                </a:srgbClr>
              </a:gs>
              <a:gs pos="72000">
                <a:srgbClr val="552745">
                  <a:alpha val="64000"/>
                </a:srgbClr>
              </a:gs>
              <a:gs pos="100000">
                <a:srgbClr val="451F3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685F50F-D77E-434E-9BFE-F37B5D6AEEC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0"/>
            <a:ext cx="12192000" cy="685678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7B9DDC1-6584-4D82-A9FF-9B6719EFFD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187" r="12812"/>
          <a:stretch/>
        </p:blipFill>
        <p:spPr>
          <a:xfrm>
            <a:off x="5608319" y="2032"/>
            <a:ext cx="6583681" cy="6855968"/>
          </a:xfrm>
          <a:prstGeom prst="rect">
            <a:avLst/>
          </a:pr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PA-图片 21">
            <a:extLst>
              <a:ext uri="{FF2B5EF4-FFF2-40B4-BE49-F238E27FC236}">
                <a16:creationId xmlns:a16="http://schemas.microsoft.com/office/drawing/2014/main" xmlns="" id="{B96E17BF-0516-4430-808C-0AF68C40722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210249"/>
            <a:ext cx="6096001" cy="2360450"/>
          </a:xfrm>
          <a:custGeom>
            <a:avLst/>
            <a:gdLst/>
            <a:ahLst/>
            <a:cxnLst/>
            <a:rect l="0" t="0" r="0" b="0"/>
            <a:pathLst>
              <a:path w="6096001" h="2360450">
                <a:moveTo>
                  <a:pt x="0" y="0"/>
                </a:moveTo>
                <a:lnTo>
                  <a:pt x="6096000" y="0"/>
                </a:lnTo>
                <a:lnTo>
                  <a:pt x="6096000" y="2360449"/>
                </a:lnTo>
                <a:lnTo>
                  <a:pt x="0" y="2360449"/>
                </a:lnTo>
                <a:close/>
              </a:path>
            </a:pathLst>
          </a:custGeom>
          <a:blipFill dpi="0" rotWithShape="1">
            <a:blip r:embed="rId6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4C192FD-5394-4676-A394-85DE29779508}"/>
              </a:ext>
            </a:extLst>
          </p:cNvPr>
          <p:cNvSpPr/>
          <p:nvPr/>
        </p:nvSpPr>
        <p:spPr>
          <a:xfrm>
            <a:off x="0" y="3211674"/>
            <a:ext cx="6096000" cy="2359025"/>
          </a:xfrm>
          <a:prstGeom prst="rect">
            <a:avLst/>
          </a:prstGeom>
          <a:gradFill>
            <a:gsLst>
              <a:gs pos="67000">
                <a:srgbClr val="451F37">
                  <a:alpha val="61000"/>
                </a:srgbClr>
              </a:gs>
              <a:gs pos="0">
                <a:srgbClr val="5F244A">
                  <a:alpha val="94000"/>
                </a:srgbClr>
              </a:gs>
              <a:gs pos="100000">
                <a:srgbClr val="451F37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ADFE1-D8FE-429E-AB56-2B37FD0ECFA4}"/>
              </a:ext>
            </a:extLst>
          </p:cNvPr>
          <p:cNvSpPr txBox="1"/>
          <p:nvPr/>
        </p:nvSpPr>
        <p:spPr>
          <a:xfrm>
            <a:off x="327659" y="3476584"/>
            <a:ext cx="6126480" cy="1966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defRPr>
            </a:lvl1pPr>
          </a:lstStyle>
          <a:p>
            <a:r>
              <a:rPr lang="zh-CN" altLang="en-US" dirty="0"/>
              <a:t>蓝曦臣，我这一生，杀父杀兄杀妻杀子杀师杀友，什么坏事没做过！可我独独没有想过要害你。</a:t>
            </a:r>
          </a:p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441140-426F-4AE8-999D-C10B949A09AF}"/>
              </a:ext>
            </a:extLst>
          </p:cNvPr>
          <p:cNvSpPr txBox="1"/>
          <p:nvPr/>
        </p:nvSpPr>
        <p:spPr>
          <a:xfrm>
            <a:off x="4322445" y="4817236"/>
            <a:ext cx="1773556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—— </a:t>
            </a:r>
            <a:r>
              <a:rPr lang="zh-CN" altLang="en-US" sz="24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金光瑶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5944506-129C-4018-B471-CCBFEAC66767}"/>
              </a:ext>
            </a:extLst>
          </p:cNvPr>
          <p:cNvSpPr txBox="1"/>
          <p:nvPr/>
        </p:nvSpPr>
        <p:spPr>
          <a:xfrm>
            <a:off x="760333" y="198273"/>
            <a:ext cx="22076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dirty="0"/>
              <a:t>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33DF6DE-3D6F-4CDD-8410-24338E07A5CE}"/>
              </a:ext>
            </a:extLst>
          </p:cNvPr>
          <p:cNvSpPr txBox="1"/>
          <p:nvPr/>
        </p:nvSpPr>
        <p:spPr>
          <a:xfrm>
            <a:off x="2541531" y="612537"/>
            <a:ext cx="26084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74000">
                      <a:srgbClr val="EEE5CE">
                        <a:alpha val="81961"/>
                      </a:srgbClr>
                    </a:gs>
                    <a:gs pos="0">
                      <a:schemeClr val="bg1"/>
                    </a:gs>
                    <a:gs pos="100000">
                      <a:srgbClr val="451F37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19900" dirty="0"/>
              <a:t>计</a:t>
            </a:r>
          </a:p>
        </p:txBody>
      </p:sp>
    </p:spTree>
    <p:extLst>
      <p:ext uri="{BB962C8B-B14F-4D97-AF65-F5344CB8AC3E}">
        <p14:creationId xmlns:p14="http://schemas.microsoft.com/office/powerpoint/2010/main" val="3155735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9A01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FCA08"/>
      </a:accent1>
      <a:accent2>
        <a:srgbClr val="F8931D"/>
      </a:accent2>
      <a:accent3>
        <a:srgbClr val="CE8D3E"/>
      </a:accent3>
      <a:accent4>
        <a:srgbClr val="BDB745"/>
      </a:accent4>
      <a:accent5>
        <a:srgbClr val="9C6A6A"/>
      </a:accent5>
      <a:accent6>
        <a:srgbClr val="92D050"/>
      </a:accent6>
      <a:hlink>
        <a:srgbClr val="2998E3"/>
      </a:hlink>
      <a:folHlink>
        <a:srgbClr val="7F723D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1096</Words>
  <Application>Microsoft Office PowerPoint</Application>
  <PresentationFormat>宽屏</PresentationFormat>
  <Paragraphs>103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阿里巴巴普惠体</vt:lpstr>
      <vt:lpstr>阿里巴巴普惠体 Heavy</vt:lpstr>
      <vt:lpstr>等线</vt:lpstr>
      <vt:lpstr>等线 Light</vt:lpstr>
      <vt:lpstr>汉仪雅酷黑 45W</vt:lpstr>
      <vt:lpstr>华文中宋</vt:lpstr>
      <vt:lpstr>思源宋体 CN ExtraLight</vt:lpstr>
      <vt:lpstr>思源宋体 CN Heavy</vt:lpstr>
      <vt:lpstr>思源宋体 CN SemiBold</vt:lpstr>
      <vt:lpstr>微软雅黑</vt:lpstr>
      <vt:lpstr>演示新手书</vt:lpstr>
      <vt:lpstr>幼圆</vt:lpstr>
      <vt:lpstr>Arial</vt:lpstr>
      <vt:lpstr>Calibri</vt:lpstr>
      <vt:lpstr>Times New Roman</vt:lpstr>
      <vt:lpstr>Wingdings</vt:lpstr>
      <vt:lpstr>Office 主题​​</vt:lpstr>
      <vt:lpstr>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电视剧《陈情令》主题中国风ppt模板</dc:title>
  <dc:creator>十三</dc:creator>
  <cp:keywords>P界达人</cp:keywords>
  <dc:description>www.51pptmoban.com</dc:description>
  <cp:lastModifiedBy>YANGs</cp:lastModifiedBy>
  <cp:revision>46</cp:revision>
  <dcterms:created xsi:type="dcterms:W3CDTF">2020-04-23T07:16:08Z</dcterms:created>
  <dcterms:modified xsi:type="dcterms:W3CDTF">2021-08-30T08:20:43Z</dcterms:modified>
</cp:coreProperties>
</file>